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3"/>
    <p:sldMasterId id="2147483660" r:id="rId4"/>
    <p:sldMasterId id="2147483666" r:id="rId5"/>
    <p:sldMasterId id="2147483673" r:id="rId6"/>
    <p:sldMasterId id="2147483679" r:id="rId7"/>
    <p:sldMasterId id="2147483685" r:id="rId8"/>
    <p:sldMasterId id="2147483691" r:id="rId9"/>
    <p:sldMasterId id="2147483697" r:id="rId10"/>
    <p:sldMasterId id="2147483703" r:id="rId11"/>
  </p:sldMasterIdLst>
  <p:notesMasterIdLst>
    <p:notesMasterId r:id="rId13"/>
  </p:notesMasterIdLst>
  <p:handoutMasterIdLst>
    <p:handoutMasterId r:id="rId31"/>
  </p:handoutMasterIdLst>
  <p:sldIdLst>
    <p:sldId id="12569" r:id="rId12"/>
    <p:sldId id="12649" r:id="rId14"/>
    <p:sldId id="12629" r:id="rId15"/>
    <p:sldId id="12615" r:id="rId16"/>
    <p:sldId id="12570" r:id="rId17"/>
    <p:sldId id="12571" r:id="rId18"/>
    <p:sldId id="12605" r:id="rId19"/>
    <p:sldId id="12630" r:id="rId20"/>
    <p:sldId id="12631" r:id="rId21"/>
    <p:sldId id="259" r:id="rId22"/>
    <p:sldId id="12634" r:id="rId23"/>
    <p:sldId id="12608" r:id="rId24"/>
    <p:sldId id="12611" r:id="rId25"/>
    <p:sldId id="12644" r:id="rId26"/>
    <p:sldId id="12632" r:id="rId27"/>
    <p:sldId id="12610" r:id="rId28"/>
    <p:sldId id="12628" r:id="rId29"/>
    <p:sldId id="12575" r:id="rId30"/>
  </p:sldIdLst>
  <p:sldSz cx="12192000" cy="6858000"/>
  <p:notesSz cx="6858000" cy="9144000"/>
  <p:embeddedFontLst>
    <p:embeddedFont>
      <p:font typeface="微软雅黑" panose="020B0503020204020204" pitchFamily="34" charset="-122"/>
      <p:regular r:id="rId35"/>
    </p:embeddedFont>
    <p:embeddedFont>
      <p:font typeface="汉仪雅酷黑 85W" panose="020B0904020202020204" charset="-122"/>
      <p:bold r:id="rId36"/>
    </p:embeddedFont>
    <p:embeddedFont>
      <p:font typeface="等线" panose="02010600030101010101" charset="-122"/>
      <p:regular r:id="rId37"/>
    </p:embeddedFont>
    <p:embeddedFont>
      <p:font typeface="华文中宋" panose="02010600040101010101" charset="-122"/>
      <p:regular r:id="rId38"/>
    </p:embeddedFont>
    <p:embeddedFont>
      <p:font typeface="汉仪正圆-55W" panose="0002060004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B3E1"/>
    <a:srgbClr val="71CA52"/>
    <a:srgbClr val="4DD60C"/>
    <a:srgbClr val="0FB62A"/>
    <a:srgbClr val="F7FC7E"/>
    <a:srgbClr val="F4F207"/>
    <a:srgbClr val="C8BE07"/>
    <a:srgbClr val="0FB746"/>
    <a:srgbClr val="FDF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664" y="1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524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tags" Target="tags/tag25.xml"/><Relationship Id="rId4" Type="http://schemas.openxmlformats.org/officeDocument/2006/relationships/slideMaster" Target="slideMasters/slideMaster3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27CCA-1E2B-4E21-A6B4-836A1AD8A8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稻壳鸭鸭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099F3-866D-4B85-A48E-C422D3CF9F3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0355E-203C-4CFD-83EC-ED7A02BF1F2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稻壳鸭鸭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49247-8B7E-4517-AB26-21F261B898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D2EE80-B0B5-4FC9-A4C0-008003706B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D2EE80-B0B5-4FC9-A4C0-008003706B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D2EE80-B0B5-4FC9-A4C0-008003706B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D2EE80-B0B5-4FC9-A4C0-008003706B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D2EE80-B0B5-4FC9-A4C0-008003706B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D2EE80-B0B5-4FC9-A4C0-008003706B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D2EE80-B0B5-4FC9-A4C0-008003706B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BD2EE80-B0B5-4FC9-A4C0-008003706B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635938" y="7687905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5139938" y="7687905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901538" y="7687905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535" y="589862"/>
            <a:ext cx="755606" cy="756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315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1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0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29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tags" Target="../tags/tag2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2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0.xml"/><Relationship Id="rId2" Type="http://schemas.openxmlformats.org/officeDocument/2006/relationships/tags" Target="../tags/tag23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0.xml"/><Relationship Id="rId2" Type="http://schemas.openxmlformats.org/officeDocument/2006/relationships/tags" Target="../tags/tag24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19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619052" y="1533628"/>
            <a:ext cx="7416000" cy="2731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600" spc="-150">
                <a:solidFill>
                  <a:srgbClr val="2E2C6D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ICode</a:t>
            </a:r>
            <a:r>
              <a:rPr lang="zh-CN" altLang="en-US" sz="6600" spc="-150">
                <a:solidFill>
                  <a:srgbClr val="2E2C6D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太空探险</a:t>
            </a:r>
            <a:endParaRPr lang="zh-CN" altLang="en-US" sz="6600" spc="-150">
              <a:solidFill>
                <a:srgbClr val="2E2C6D"/>
              </a:solidFill>
              <a:latin typeface="汉仪雅酷黑 85W" panose="020B0904020202020204" charset="-122"/>
              <a:ea typeface="汉仪雅酷黑 85W" panose="020B0904020202020204" charset="-122"/>
            </a:endParaRPr>
          </a:p>
          <a:p>
            <a:pPr algn="ctr" defTabSz="91376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6600" spc="-150">
                <a:solidFill>
                  <a:srgbClr val="2E2C6D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项目介绍</a:t>
            </a:r>
            <a:endParaRPr lang="zh-CN" altLang="en-US" sz="6600" spc="-150">
              <a:solidFill>
                <a:srgbClr val="2E2C6D"/>
              </a:solidFill>
              <a:latin typeface="汉仪雅酷黑 85W" panose="020B0904020202020204" charset="-122"/>
              <a:ea typeface="汉仪雅酷黑 85W" panose="020B0904020202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45577" y="4724525"/>
            <a:ext cx="4318231" cy="503738"/>
          </a:xfrm>
          <a:prstGeom prst="roundRect">
            <a:avLst>
              <a:gd name="adj" fmla="val 50000"/>
            </a:avLst>
          </a:prstGeom>
          <a:solidFill>
            <a:srgbClr val="76BCC8"/>
          </a:solidFill>
        </p:spPr>
        <p:txBody>
          <a:bodyPr wrap="square" lIns="179906" rIns="179906" anchor="ctr" anchorCtr="0">
            <a:no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常州市虹景小学</a:t>
            </a:r>
            <a:r>
              <a:rPr lang="en-US" altLang="zh-CN" sz="2400" dirty="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 </a:t>
            </a:r>
            <a:r>
              <a:rPr lang="zh-CN" altLang="en-US" sz="2400" dirty="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吴佳玲</a:t>
            </a:r>
            <a:endParaRPr lang="zh-CN" altLang="en-US" sz="2400" dirty="0">
              <a:solidFill>
                <a:srgbClr val="FFFFFF"/>
              </a:solidFill>
              <a:latin typeface="汉仪雅酷黑 85W" panose="020B0904020202020204" charset="-122"/>
              <a:ea typeface="汉仪雅酷黑 85W" panose="020B0904020202020204" charset="-122"/>
            </a:endParaRPr>
          </a:p>
        </p:txBody>
      </p:sp>
      <p:pic>
        <p:nvPicPr>
          <p:cNvPr id="3" name="图片 2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280"/>
            <a:ext cx="1200150" cy="11029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77720" y="23685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鸭鸭 1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">
                <a:noFill/>
                <a:latin typeface="+mn-ea"/>
              </a:rPr>
              <a:t>docerID:327037375</a:t>
            </a:r>
            <a:endParaRPr lang="zh-CN" altLang="en-US" sz="100">
              <a:noFill/>
              <a:latin typeface="+mn-ea"/>
            </a:endParaRPr>
          </a:p>
        </p:txBody>
      </p:sp>
      <p:sp>
        <p:nvSpPr>
          <p:cNvPr id="5" name="稻壳儿鸭鸭 12-1"/>
          <p:cNvSpPr txBox="1"/>
          <p:nvPr/>
        </p:nvSpPr>
        <p:spPr>
          <a:xfrm>
            <a:off x="1417955" y="766128"/>
            <a:ext cx="9940925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3765">
              <a:defRPr/>
            </a:pPr>
            <a:r>
              <a:rPr lang="en-US" altLang="zh-CN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ICode</a:t>
            </a: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平台介绍</a:t>
            </a:r>
            <a:endParaRPr lang="en-US" altLang="zh-CN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10" name="图片 9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7405" y="0"/>
            <a:ext cx="1082040" cy="995045"/>
          </a:xfrm>
          <a:prstGeom prst="rect">
            <a:avLst/>
          </a:prstGeom>
        </p:spPr>
      </p:pic>
      <p:pic>
        <p:nvPicPr>
          <p:cNvPr id="2" name="b0813fdc6d0d6db18916c9438a042afe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3690" y="1258570"/>
            <a:ext cx="8796655" cy="50539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84370" y="67500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https://home.icode.org.cn/</a:t>
            </a:r>
            <a:endParaRPr lang="zh-CN" altLang="en-US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鸭鸭 1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">
                <a:noFill/>
                <a:latin typeface="+mn-ea"/>
              </a:rPr>
              <a:t>docerID:327037375</a:t>
            </a:r>
            <a:endParaRPr lang="zh-CN" altLang="en-US" sz="100">
              <a:noFill/>
              <a:latin typeface="+mn-ea"/>
            </a:endParaRPr>
          </a:p>
        </p:txBody>
      </p:sp>
      <p:sp>
        <p:nvSpPr>
          <p:cNvPr id="5" name="稻壳儿鸭鸭 12-1"/>
          <p:cNvSpPr txBox="1"/>
          <p:nvPr/>
        </p:nvSpPr>
        <p:spPr>
          <a:xfrm>
            <a:off x="1417955" y="766128"/>
            <a:ext cx="9940925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3765">
              <a:defRPr/>
            </a:pPr>
            <a:r>
              <a:rPr lang="en-US" altLang="zh-CN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ICode</a:t>
            </a: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平台注意事项</a:t>
            </a:r>
            <a:endParaRPr lang="en-US" altLang="zh-CN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10" name="图片 9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7405" y="0"/>
            <a:ext cx="1082040" cy="9950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685" y="1647825"/>
            <a:ext cx="1065847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2060"/>
                </a:solidFill>
              </a:rPr>
              <a:t>1</a:t>
            </a:r>
            <a:r>
              <a:rPr lang="zh-CN" altLang="en-US" sz="2800">
                <a:solidFill>
                  <a:srgbClr val="002060"/>
                </a:solidFill>
              </a:rPr>
              <a:t>、注意模式的切换</a:t>
            </a:r>
            <a:endParaRPr lang="zh-CN" altLang="en-US" sz="280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2060"/>
                </a:solidFill>
              </a:rPr>
              <a:t>2</a:t>
            </a:r>
            <a:r>
              <a:rPr lang="zh-CN" altLang="en-US" sz="2800">
                <a:solidFill>
                  <a:srgbClr val="002060"/>
                </a:solidFill>
              </a:rPr>
              <a:t>、人物后退可以用负数实现，飞船不可以（只能用两个左转实现掉头）</a:t>
            </a:r>
            <a:endParaRPr lang="zh-CN" altLang="en-US" sz="280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2060"/>
                </a:solidFill>
              </a:rPr>
              <a:t>3</a:t>
            </a:r>
            <a:r>
              <a:rPr lang="zh-CN" altLang="en-US" sz="2800">
                <a:solidFill>
                  <a:srgbClr val="002060"/>
                </a:solidFill>
              </a:rPr>
              <a:t>、如遇到有飞船的地图，可以打开</a:t>
            </a:r>
            <a:r>
              <a:rPr lang="en-US" altLang="zh-CN" sz="2800">
                <a:solidFill>
                  <a:srgbClr val="002060"/>
                </a:solidFill>
              </a:rPr>
              <a:t>“</a:t>
            </a:r>
            <a:r>
              <a:rPr lang="zh-CN" altLang="en-US" sz="2800">
                <a:solidFill>
                  <a:srgbClr val="002060"/>
                </a:solidFill>
              </a:rPr>
              <a:t>显示坐标系</a:t>
            </a:r>
            <a:r>
              <a:rPr lang="en-US" altLang="zh-CN" sz="2800">
                <a:solidFill>
                  <a:srgbClr val="002060"/>
                </a:solidFill>
              </a:rPr>
              <a:t>”</a:t>
            </a:r>
            <a:r>
              <a:rPr lang="zh-CN" altLang="en-US" sz="2800">
                <a:solidFill>
                  <a:srgbClr val="002060"/>
                </a:solidFill>
              </a:rPr>
              <a:t>方便观察格数</a:t>
            </a:r>
            <a:endParaRPr lang="zh-CN" altLang="en-US" sz="280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2060"/>
                </a:solidFill>
              </a:rPr>
              <a:t>4</a:t>
            </a:r>
            <a:r>
              <a:rPr lang="zh-CN" altLang="en-US" sz="2800">
                <a:solidFill>
                  <a:srgbClr val="002060"/>
                </a:solidFill>
              </a:rPr>
              <a:t>、</a:t>
            </a:r>
            <a:r>
              <a:rPr lang="zh-CN" altLang="en-US" sz="2800">
                <a:solidFill>
                  <a:srgbClr val="FF0000"/>
                </a:solidFill>
              </a:rPr>
              <a:t>多余的控件需要删除，以免影响程序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74959" y="2201348"/>
            <a:ext cx="6333958" cy="1811527"/>
            <a:chOff x="5277706" y="1964365"/>
            <a:chExt cx="6337257" cy="1812471"/>
          </a:xfrm>
        </p:grpSpPr>
        <p:sp>
          <p:nvSpPr>
            <p:cNvPr id="9" name="文本框 8"/>
            <p:cNvSpPr txBox="1"/>
            <p:nvPr/>
          </p:nvSpPr>
          <p:spPr>
            <a:xfrm>
              <a:off x="5277706" y="2872760"/>
              <a:ext cx="6337257" cy="90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65">
                <a:lnSpc>
                  <a:spcPct val="110000"/>
                </a:lnSpc>
                <a:defRPr/>
              </a:pPr>
              <a:r>
                <a:rPr lang="zh-CN" altLang="en-US" sz="4800">
                  <a:solidFill>
                    <a:srgbClr val="449BAA"/>
                  </a:solidFill>
                  <a:latin typeface="汉仪雅酷黑 85W" panose="020B0904020202020204" charset="-122"/>
                  <a:ea typeface="汉仪雅酷黑 85W" panose="020B0904020202020204" charset="-122"/>
                  <a:cs typeface="阿里巴巴普惠体 B" panose="00020600040101010101" pitchFamily="18" charset="-122"/>
                </a:rPr>
                <a:t>参赛事宜</a:t>
              </a:r>
              <a:endParaRPr lang="zh-CN" altLang="en-US" sz="4800">
                <a:solidFill>
                  <a:srgbClr val="449BAA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7403815" y="1964365"/>
              <a:ext cx="2085038" cy="540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innerShdw blurRad="1143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1963" rIns="0" rtlCol="0" anchor="ctr" anchorCtr="1"/>
            <a:lstStyle/>
            <a:p>
              <a:pPr algn="ctr" defTabSz="913765">
                <a:defRPr/>
              </a:pPr>
              <a:r>
                <a:rPr lang="zh-CN" altLang="en-US" sz="2400">
                  <a:solidFill>
                    <a:srgbClr val="FFFFFF"/>
                  </a:solidFill>
                  <a:latin typeface="汉仪雅酷黑 85W" panose="020B0904020202020204" charset="-122"/>
                  <a:ea typeface="汉仪雅酷黑 85W" panose="020B0904020202020204" charset="-122"/>
                  <a:cs typeface="阿里巴巴普惠体 B" panose="00020600040101010101" pitchFamily="18" charset="-122"/>
                </a:rPr>
                <a:t>第二部分</a:t>
              </a:r>
              <a:endParaRPr lang="zh-CN" altLang="en-US" sz="24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</p:txBody>
        </p:sp>
      </p:grpSp>
      <p:pic>
        <p:nvPicPr>
          <p:cNvPr id="4" name="图片 3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280"/>
            <a:ext cx="1200150" cy="11029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鸭鸭 1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">
                <a:noFill/>
                <a:latin typeface="+mn-ea"/>
              </a:rPr>
              <a:t>docerID:327037375</a:t>
            </a:r>
            <a:endParaRPr lang="zh-CN" altLang="en-US" sz="100">
              <a:noFill/>
              <a:latin typeface="+mn-ea"/>
            </a:endParaRPr>
          </a:p>
        </p:txBody>
      </p:sp>
      <p:sp>
        <p:nvSpPr>
          <p:cNvPr id="5" name="稻壳儿鸭鸭 12-1"/>
          <p:cNvSpPr txBox="1"/>
          <p:nvPr/>
        </p:nvSpPr>
        <p:spPr>
          <a:xfrm>
            <a:off x="1417955" y="766128"/>
            <a:ext cx="539750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3765">
              <a:defRPr/>
            </a:pP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比赛</a:t>
            </a: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事宜</a:t>
            </a:r>
            <a:endParaRPr lang="zh-CN" altLang="en-US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10" name="图片 9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7405" y="0"/>
            <a:ext cx="1082040" cy="995045"/>
          </a:xfrm>
          <a:prstGeom prst="rect">
            <a:avLst/>
          </a:prstGeom>
        </p:spPr>
      </p:pic>
      <p:sp>
        <p:nvSpPr>
          <p:cNvPr id="12" name="Text Placeholder 33"/>
          <p:cNvSpPr txBox="1"/>
          <p:nvPr/>
        </p:nvSpPr>
        <p:spPr>
          <a:xfrm>
            <a:off x="1322070" y="2048510"/>
            <a:ext cx="4366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4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比赛主题：</a:t>
            </a:r>
            <a:r>
              <a:rPr lang="en-US" sz="2400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太空探险闯关之旅</a:t>
            </a:r>
            <a:endParaRPr lang="en-US" sz="2400" dirty="0" smtClean="0">
              <a:solidFill>
                <a:srgbClr val="ED7D31"/>
              </a:solidFill>
              <a:latin typeface="微软雅黑" panose="020B0503020204020204" pitchFamily="34" charset="-122"/>
              <a:cs typeface="汉仪润圆-65简" panose="02010600030101010101" pitchFamily="18" charset="-122"/>
              <a:sym typeface="汉仪润圆-65简" panose="02010600030101010101" pitchFamily="18" charset="-122"/>
            </a:endParaRPr>
          </a:p>
        </p:txBody>
      </p:sp>
      <p:sp>
        <p:nvSpPr>
          <p:cNvPr id="15" name="Text Placeholder 33"/>
          <p:cNvSpPr txBox="1"/>
          <p:nvPr/>
        </p:nvSpPr>
        <p:spPr>
          <a:xfrm>
            <a:off x="1322072" y="3148411"/>
            <a:ext cx="189065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参赛对象</a:t>
            </a:r>
            <a:r>
              <a:rPr lang="en-US" altLang="zh-CN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:</a:t>
            </a:r>
            <a:endParaRPr lang="en-US" altLang="zh-CN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1322070" y="3608705"/>
            <a:ext cx="6616065" cy="1174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defTabSz="609600">
              <a:lnSpc>
                <a:spcPct val="150000"/>
              </a:lnSpc>
              <a:spcBef>
                <a:spcPct val="20000"/>
              </a:spcBef>
              <a:defRPr sz="105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汉仪润圆-65简" panose="02010600030101010101" pitchFamily="18" charset="-122"/>
                <a:ea typeface="汉仪润圆-65简" panose="02010600030101010101" pitchFamily="18" charset="-122"/>
                <a:cs typeface="汉仪润圆-65简" panose="02010600030101010101" pitchFamily="18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小学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学段（规定使用积木模式编程）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  <a:p>
            <a:pPr algn="l">
              <a:buClrTx/>
              <a:buSzTx/>
              <a:buFontTx/>
            </a:pP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中学学段（规定使用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Python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模式编程）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  <a:p>
            <a:pPr algn="l">
              <a:buClrTx/>
              <a:buSzTx/>
              <a:buFontTx/>
            </a:pP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</p:txBody>
      </p:sp>
      <p:sp>
        <p:nvSpPr>
          <p:cNvPr id="17" name="Text Placeholder 33"/>
          <p:cNvSpPr txBox="1"/>
          <p:nvPr>
            <p:custDataLst>
              <p:tags r:id="rId2"/>
            </p:custDataLst>
          </p:nvPr>
        </p:nvSpPr>
        <p:spPr>
          <a:xfrm>
            <a:off x="1322070" y="1498600"/>
            <a:ext cx="4280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项目名称：</a:t>
            </a:r>
            <a:r>
              <a:rPr 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ICode</a:t>
            </a:r>
            <a:r>
              <a:rPr lang="zh-CN" alt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太空探险</a:t>
            </a:r>
            <a:endParaRPr lang="zh-CN" altLang="en-US" dirty="0" smtClean="0">
              <a:solidFill>
                <a:srgbClr val="ED7D31"/>
              </a:solidFill>
              <a:latin typeface="微软雅黑" panose="020B0503020204020204" pitchFamily="34" charset="-122"/>
              <a:cs typeface="汉仪润圆-65简" panose="02010600030101010101" pitchFamily="18" charset="-122"/>
              <a:sym typeface="汉仪润圆-65简" panose="02010600030101010101" pitchFamily="18" charset="-122"/>
            </a:endParaRPr>
          </a:p>
        </p:txBody>
      </p:sp>
      <p:sp>
        <p:nvSpPr>
          <p:cNvPr id="18" name="Text Placeholder 33"/>
          <p:cNvSpPr txBox="1"/>
          <p:nvPr/>
        </p:nvSpPr>
        <p:spPr>
          <a:xfrm>
            <a:off x="1322070" y="5114290"/>
            <a:ext cx="367030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指导老师</a:t>
            </a:r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：</a:t>
            </a:r>
            <a:r>
              <a:rPr lang="zh-CN" b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限1-2名</a:t>
            </a:r>
            <a:endParaRPr lang="zh-CN" b="0" dirty="0">
              <a:solidFill>
                <a:sysClr val="windowText" lastClr="000000">
                  <a:lumMod val="50000"/>
                  <a:lumOff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  <a:p>
            <a:pPr algn="l">
              <a:buClrTx/>
              <a:buSzTx/>
              <a:buFontTx/>
            </a:pPr>
            <a:endParaRPr 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  <a:p>
            <a:endParaRPr lang="en-US" altLang="zh-CN" sz="180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</p:txBody>
      </p:sp>
      <p:sp>
        <p:nvSpPr>
          <p:cNvPr id="19" name="TextBox 20"/>
          <p:cNvSpPr txBox="1"/>
          <p:nvPr/>
        </p:nvSpPr>
        <p:spPr>
          <a:xfrm>
            <a:off x="3068320" y="5408930"/>
            <a:ext cx="4279900" cy="683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defTabSz="609600">
              <a:lnSpc>
                <a:spcPct val="150000"/>
              </a:lnSpc>
              <a:spcBef>
                <a:spcPct val="20000"/>
              </a:spcBef>
              <a:defRPr sz="105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汉仪润圆-65简" panose="02010600030101010101" pitchFamily="18" charset="-122"/>
                <a:ea typeface="汉仪润圆-65简" panose="02010600030101010101" pitchFamily="18" charset="-122"/>
                <a:cs typeface="汉仪润圆-65简" panose="02010600030101010101" pitchFamily="18" charset="-122"/>
              </a:defRPr>
            </a:lvl1pPr>
          </a:lstStyle>
          <a:p>
            <a:pPr algn="l">
              <a:buClrTx/>
              <a:buSzTx/>
              <a:buFontTx/>
            </a:pP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</p:txBody>
      </p:sp>
      <p:sp>
        <p:nvSpPr>
          <p:cNvPr id="3" name="Text Placeholder 33"/>
          <p:cNvSpPr txBox="1"/>
          <p:nvPr/>
        </p:nvSpPr>
        <p:spPr>
          <a:xfrm>
            <a:off x="1322070" y="2598420"/>
            <a:ext cx="7017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赛前提交：</a:t>
            </a:r>
            <a:r>
              <a:rPr lang="zh-CN" alt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以学校为单位提交报名表，加盖公章</a:t>
            </a:r>
            <a:endParaRPr lang="zh-CN" altLang="en-US" dirty="0" smtClean="0">
              <a:solidFill>
                <a:srgbClr val="ED7D31"/>
              </a:solidFill>
              <a:latin typeface="微软雅黑" panose="020B0503020204020204" pitchFamily="34" charset="-122"/>
              <a:cs typeface="汉仪润圆-65简" panose="02010600030101010101" pitchFamily="18" charset="-122"/>
              <a:sym typeface="汉仪润圆-65简" panose="0201060003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2" grpId="1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鸭鸭 1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">
                <a:noFill/>
                <a:latin typeface="+mn-ea"/>
              </a:rPr>
              <a:t>docerID:327037375</a:t>
            </a:r>
            <a:endParaRPr lang="zh-CN" altLang="en-US" sz="100">
              <a:noFill/>
              <a:latin typeface="+mn-ea"/>
            </a:endParaRPr>
          </a:p>
        </p:txBody>
      </p:sp>
      <p:sp>
        <p:nvSpPr>
          <p:cNvPr id="5" name="稻壳儿鸭鸭 12-1"/>
          <p:cNvSpPr txBox="1"/>
          <p:nvPr/>
        </p:nvSpPr>
        <p:spPr>
          <a:xfrm>
            <a:off x="1417955" y="766128"/>
            <a:ext cx="539750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3765">
              <a:defRPr/>
            </a:pP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初赛形式</a:t>
            </a:r>
            <a:endParaRPr lang="zh-CN" altLang="en-US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10" name="图片 9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7405" y="0"/>
            <a:ext cx="1082040" cy="995045"/>
          </a:xfrm>
          <a:prstGeom prst="rect">
            <a:avLst/>
          </a:prstGeom>
        </p:spPr>
      </p:pic>
      <p:sp>
        <p:nvSpPr>
          <p:cNvPr id="12" name="Text Placeholder 33"/>
          <p:cNvSpPr txBox="1"/>
          <p:nvPr/>
        </p:nvSpPr>
        <p:spPr>
          <a:xfrm>
            <a:off x="1322070" y="2048510"/>
            <a:ext cx="4366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比赛主题：</a:t>
            </a:r>
            <a:r>
              <a:rPr lang="zh-CN" alt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太空探险闯关之旅</a:t>
            </a:r>
            <a:endParaRPr lang="zh-CN" altLang="en-US" dirty="0" smtClean="0">
              <a:solidFill>
                <a:srgbClr val="ED7D31"/>
              </a:solidFill>
              <a:latin typeface="微软雅黑" panose="020B0503020204020204" pitchFamily="34" charset="-122"/>
              <a:cs typeface="汉仪润圆-65简" panose="02010600030101010101" pitchFamily="18" charset="-122"/>
              <a:sym typeface="汉仪润圆-65简" panose="02010600030101010101" pitchFamily="18" charset="-122"/>
            </a:endParaRPr>
          </a:p>
        </p:txBody>
      </p:sp>
      <p:sp>
        <p:nvSpPr>
          <p:cNvPr id="13" name="Text Placeholder 33"/>
          <p:cNvSpPr txBox="1"/>
          <p:nvPr/>
        </p:nvSpPr>
        <p:spPr>
          <a:xfrm>
            <a:off x="1322070" y="3302000"/>
            <a:ext cx="330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要求</a:t>
            </a:r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：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线上赛</a:t>
            </a:r>
            <a:endParaRPr lang="zh-CN" altLang="en-US" dirty="0" smtClean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</p:txBody>
      </p:sp>
      <p:sp>
        <p:nvSpPr>
          <p:cNvPr id="14" name="TextBox 20"/>
          <p:cNvSpPr txBox="1"/>
          <p:nvPr/>
        </p:nvSpPr>
        <p:spPr>
          <a:xfrm>
            <a:off x="1417955" y="3851910"/>
            <a:ext cx="8728710" cy="195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defTabSz="609600">
              <a:lnSpc>
                <a:spcPct val="150000"/>
              </a:lnSpc>
              <a:spcBef>
                <a:spcPct val="20000"/>
              </a:spcBef>
              <a:defRPr sz="105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汉仪润圆-65简" panose="02010600030101010101" pitchFamily="18" charset="-122"/>
                <a:ea typeface="汉仪润圆-65简" panose="02010600030101010101" pitchFamily="18" charset="-122"/>
                <a:cs typeface="汉仪润圆-65简" panose="02010600030101010101" pitchFamily="18" charset="-122"/>
              </a:defRPr>
            </a:lvl1pPr>
          </a:lstStyle>
          <a:p>
            <a:pPr indent="508000" fontAlgn="auto">
              <a:spcBef>
                <a:spcPts val="0"/>
              </a:spcBef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学校内部自行组织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选手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（人数不限）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参与初赛，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规定时间内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使用</a:t>
            </a:r>
            <a:r>
              <a:rPr lang="zh-CN" sz="28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IC</a:t>
            </a:r>
            <a:r>
              <a:rPr lang="en-US" altLang="zh-CN" sz="28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ode</a:t>
            </a:r>
            <a:r>
              <a:rPr lang="zh-CN" sz="28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平台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，在一小时内完成编程闯关，组委会按照获得星星总和进行排名决定进入决赛人员。</a:t>
            </a:r>
            <a:endParaRPr 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</p:txBody>
      </p:sp>
      <p:sp>
        <p:nvSpPr>
          <p:cNvPr id="17" name="Text Placeholder 33"/>
          <p:cNvSpPr txBox="1"/>
          <p:nvPr>
            <p:custDataLst>
              <p:tags r:id="rId2"/>
            </p:custDataLst>
          </p:nvPr>
        </p:nvSpPr>
        <p:spPr>
          <a:xfrm>
            <a:off x="1322070" y="1498600"/>
            <a:ext cx="4288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项目名称：</a:t>
            </a:r>
            <a:r>
              <a:rPr 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ICode</a:t>
            </a:r>
            <a:r>
              <a:rPr lang="zh-CN" alt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太空探险</a:t>
            </a:r>
            <a:endParaRPr lang="zh-CN" altLang="en-US" dirty="0" smtClean="0">
              <a:solidFill>
                <a:srgbClr val="ED7D31"/>
              </a:solidFill>
              <a:latin typeface="微软雅黑" panose="020B0503020204020204" pitchFamily="34" charset="-122"/>
              <a:cs typeface="汉仪润圆-65简" panose="02010600030101010101" pitchFamily="18" charset="-122"/>
              <a:sym typeface="汉仪润圆-65简" panose="02010600030101010101" pitchFamily="18" charset="-122"/>
            </a:endParaRPr>
          </a:p>
        </p:txBody>
      </p:sp>
      <p:sp>
        <p:nvSpPr>
          <p:cNvPr id="3" name="Text Placeholder 33"/>
          <p:cNvSpPr txBox="1"/>
          <p:nvPr/>
        </p:nvSpPr>
        <p:spPr>
          <a:xfrm>
            <a:off x="1322070" y="2675255"/>
            <a:ext cx="6821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赛前提交：</a:t>
            </a:r>
            <a:r>
              <a:rPr lang="zh-CN" alt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以学校为单位提交报名表，加盖公章</a:t>
            </a:r>
            <a:endParaRPr lang="zh-CN" altLang="en-US" dirty="0" smtClean="0">
              <a:solidFill>
                <a:srgbClr val="ED7D31"/>
              </a:solidFill>
              <a:latin typeface="微软雅黑" panose="020B0503020204020204" pitchFamily="34" charset="-122"/>
              <a:cs typeface="汉仪润圆-65简" panose="02010600030101010101" pitchFamily="18" charset="-122"/>
              <a:sym typeface="汉仪润圆-65简" panose="0201060003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2" grpId="1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鸭鸭 1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">
                <a:noFill/>
                <a:latin typeface="+mn-ea"/>
              </a:rPr>
              <a:t>docerID:327037375</a:t>
            </a:r>
            <a:endParaRPr lang="zh-CN" altLang="en-US" sz="100">
              <a:noFill/>
              <a:latin typeface="+mn-ea"/>
            </a:endParaRPr>
          </a:p>
        </p:txBody>
      </p:sp>
      <p:sp>
        <p:nvSpPr>
          <p:cNvPr id="5" name="稻壳儿鸭鸭 12-1"/>
          <p:cNvSpPr txBox="1"/>
          <p:nvPr/>
        </p:nvSpPr>
        <p:spPr>
          <a:xfrm>
            <a:off x="1417955" y="766445"/>
            <a:ext cx="991743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3765">
              <a:defRPr/>
            </a:pP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决赛形式（初定）</a:t>
            </a:r>
            <a:r>
              <a:rPr lang="zh-CN" altLang="en-US" sz="24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后续如有调整，会在创客大赛官方群内通知</a:t>
            </a:r>
            <a:endParaRPr lang="zh-CN" altLang="en-US" sz="24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10" name="图片 9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7405" y="0"/>
            <a:ext cx="1082040" cy="995045"/>
          </a:xfrm>
          <a:prstGeom prst="rect">
            <a:avLst/>
          </a:prstGeom>
        </p:spPr>
      </p:pic>
      <p:sp>
        <p:nvSpPr>
          <p:cNvPr id="12" name="Text Placeholder 33"/>
          <p:cNvSpPr txBox="1"/>
          <p:nvPr/>
        </p:nvSpPr>
        <p:spPr>
          <a:xfrm>
            <a:off x="1322070" y="2381885"/>
            <a:ext cx="4366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比赛主题：</a:t>
            </a:r>
            <a:r>
              <a:rPr lang="zh-CN" alt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太空探险闯关之旅</a:t>
            </a:r>
            <a:endParaRPr lang="zh-CN" altLang="en-US" dirty="0" smtClean="0">
              <a:solidFill>
                <a:srgbClr val="ED7D31"/>
              </a:solidFill>
              <a:latin typeface="微软雅黑" panose="020B0503020204020204" pitchFamily="34" charset="-122"/>
              <a:cs typeface="汉仪润圆-65简" panose="02010600030101010101" pitchFamily="18" charset="-122"/>
              <a:sym typeface="汉仪润圆-65简" panose="02010600030101010101" pitchFamily="18" charset="-122"/>
            </a:endParaRPr>
          </a:p>
        </p:txBody>
      </p:sp>
      <p:sp>
        <p:nvSpPr>
          <p:cNvPr id="13" name="Text Placeholder 33"/>
          <p:cNvSpPr txBox="1"/>
          <p:nvPr/>
        </p:nvSpPr>
        <p:spPr>
          <a:xfrm>
            <a:off x="1322070" y="3206750"/>
            <a:ext cx="2010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要求</a:t>
            </a:r>
            <a:r>
              <a:rPr lang="en-US" altLang="zh-CN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: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现场赛</a:t>
            </a:r>
            <a:endParaRPr lang="zh-CN" altLang="en-US" dirty="0" smtClean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</p:txBody>
      </p:sp>
      <p:sp>
        <p:nvSpPr>
          <p:cNvPr id="17" name="Text Placeholder 33"/>
          <p:cNvSpPr txBox="1"/>
          <p:nvPr>
            <p:custDataLst>
              <p:tags r:id="rId2"/>
            </p:custDataLst>
          </p:nvPr>
        </p:nvSpPr>
        <p:spPr>
          <a:xfrm>
            <a:off x="1322070" y="1680210"/>
            <a:ext cx="5158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项目名称：</a:t>
            </a:r>
            <a:r>
              <a:rPr 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ICode</a:t>
            </a:r>
            <a:r>
              <a:rPr lang="zh-CN" altLang="en-US" dirty="0" smtClean="0">
                <a:solidFill>
                  <a:srgbClr val="ED7D31"/>
                </a:solidFill>
                <a:latin typeface="微软雅黑" panose="020B0503020204020204" pitchFamily="34" charset="-122"/>
                <a:cs typeface="汉仪润圆-65简" panose="02010600030101010101" pitchFamily="18" charset="-122"/>
                <a:sym typeface="汉仪润圆-65简" panose="02010600030101010101" pitchFamily="18" charset="-122"/>
              </a:rPr>
              <a:t>太空探险</a:t>
            </a:r>
            <a:endParaRPr lang="zh-CN" altLang="en-US" dirty="0" smtClean="0">
              <a:solidFill>
                <a:srgbClr val="ED7D31"/>
              </a:solidFill>
              <a:latin typeface="微软雅黑" panose="020B0503020204020204" pitchFamily="34" charset="-122"/>
              <a:cs typeface="汉仪润圆-65简" panose="02010600030101010101" pitchFamily="18" charset="-122"/>
              <a:sym typeface="汉仪润圆-65简" panose="02010600030101010101" pitchFamily="18" charset="-122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1322070" y="3667125"/>
            <a:ext cx="9028430" cy="1105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defTabSz="609600">
              <a:lnSpc>
                <a:spcPct val="150000"/>
              </a:lnSpc>
              <a:spcBef>
                <a:spcPct val="20000"/>
              </a:spcBef>
              <a:defRPr sz="105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汉仪润圆-65简" panose="02010600030101010101" pitchFamily="18" charset="-122"/>
                <a:ea typeface="汉仪润圆-65简" panose="02010600030101010101" pitchFamily="18" charset="-122"/>
                <a:cs typeface="汉仪润圆-65简" panose="02010600030101010101" pitchFamily="18" charset="-122"/>
              </a:defRPr>
            </a:lvl1pPr>
          </a:lstStyle>
          <a:p>
            <a:pPr indent="609600" fontAlgn="auto">
              <a:spcBef>
                <a:spcPts val="0"/>
              </a:spcBef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润圆-65简" panose="02010600030101010101" pitchFamily="18" charset="-122"/>
              </a:rPr>
              <a:t>学生自备电脑、电脑电源线、插线板等必须设备，在一小时内独立完成编程闯关，以实际星星得数排名。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汉仪润圆-65简" panose="0201060003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2" grpId="1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14559" y="2189283"/>
            <a:ext cx="6673215" cy="2253615"/>
            <a:chOff x="4938439" y="1964365"/>
            <a:chExt cx="6676691" cy="2254789"/>
          </a:xfrm>
        </p:grpSpPr>
        <p:sp>
          <p:nvSpPr>
            <p:cNvPr id="9" name="文本框 8"/>
            <p:cNvSpPr txBox="1"/>
            <p:nvPr/>
          </p:nvSpPr>
          <p:spPr>
            <a:xfrm>
              <a:off x="4938439" y="2872888"/>
              <a:ext cx="6676691" cy="13462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3765">
                <a:lnSpc>
                  <a:spcPct val="110000"/>
                </a:lnSpc>
                <a:buClrTx/>
                <a:buSzTx/>
                <a:buFontTx/>
                <a:defRPr/>
              </a:pPr>
              <a:r>
                <a:rPr lang="zh-CN" altLang="en-US" sz="4800">
                  <a:solidFill>
                    <a:srgbClr val="449BAA"/>
                  </a:solidFill>
                  <a:latin typeface="汉仪雅酷黑 85W" panose="020B0904020202020204" charset="-122"/>
                  <a:ea typeface="汉仪雅酷黑 85W" panose="020B0904020202020204" charset="-122"/>
                  <a:cs typeface="阿里巴巴普惠体 B" panose="00020600040101010101" pitchFamily="18" charset="-122"/>
                  <a:sym typeface="+mn-ea"/>
                </a:rPr>
                <a:t> 答疑环节</a:t>
              </a:r>
              <a:endParaRPr lang="zh-CN" altLang="en-US" sz="4800">
                <a:solidFill>
                  <a:srgbClr val="449BAA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  <a:p>
              <a:pPr algn="ctr" defTabSz="913765">
                <a:lnSpc>
                  <a:spcPct val="110000"/>
                </a:lnSpc>
                <a:buClrTx/>
                <a:buSzTx/>
                <a:buFontTx/>
                <a:defRPr/>
              </a:pPr>
              <a:endParaRPr lang="zh-CN" altLang="en-US" sz="4800">
                <a:solidFill>
                  <a:srgbClr val="449BAA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7403815" y="1964365"/>
              <a:ext cx="2085038" cy="540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innerShdw blurRad="1143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1963" rIns="0" rtlCol="0" anchor="ctr" anchorCtr="1"/>
            <a:lstStyle/>
            <a:p>
              <a:pPr algn="ctr" defTabSz="913765">
                <a:defRPr/>
              </a:pPr>
              <a:r>
                <a:rPr lang="zh-CN" altLang="en-US" sz="2400">
                  <a:solidFill>
                    <a:srgbClr val="FFFFFF"/>
                  </a:solidFill>
                  <a:latin typeface="汉仪雅酷黑 85W" panose="020B0904020202020204" charset="-122"/>
                  <a:ea typeface="汉仪雅酷黑 85W" panose="020B0904020202020204" charset="-122"/>
                  <a:cs typeface="阿里巴巴普惠体 B" panose="00020600040101010101" pitchFamily="18" charset="-122"/>
                </a:rPr>
                <a:t>第三部分</a:t>
              </a:r>
              <a:endParaRPr lang="zh-CN" altLang="en-US" sz="24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</p:txBody>
        </p:sp>
      </p:grpSp>
      <p:pic>
        <p:nvPicPr>
          <p:cNvPr id="4" name="图片 3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280"/>
            <a:ext cx="1200150" cy="11029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2593354" y="1886388"/>
            <a:ext cx="6673215" cy="1345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913765">
              <a:lnSpc>
                <a:spcPct val="110000"/>
              </a:lnSpc>
              <a:buClrTx/>
              <a:buSzTx/>
              <a:buFontTx/>
              <a:defRPr/>
            </a:pPr>
            <a:r>
              <a:rPr lang="zh-CN" altLang="en-US" sz="8800">
                <a:solidFill>
                  <a:srgbClr val="449BAA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 答疑环节</a:t>
            </a:r>
            <a:endParaRPr lang="zh-CN" altLang="en-US" sz="8800">
              <a:solidFill>
                <a:srgbClr val="449BAA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</a:endParaRPr>
          </a:p>
          <a:p>
            <a:pPr algn="ctr" defTabSz="913765">
              <a:lnSpc>
                <a:spcPct val="110000"/>
              </a:lnSpc>
              <a:buClrTx/>
              <a:buSzTx/>
              <a:buFontTx/>
              <a:defRPr/>
            </a:pPr>
            <a:endParaRPr lang="zh-CN" altLang="en-US" sz="8800">
              <a:solidFill>
                <a:srgbClr val="449BAA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9045" y="3780155"/>
            <a:ext cx="74955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002060"/>
                </a:solidFill>
              </a:rPr>
              <a:t>ICode</a:t>
            </a:r>
            <a:r>
              <a:rPr lang="zh-CN" altLang="en-US" sz="2800">
                <a:solidFill>
                  <a:srgbClr val="002060"/>
                </a:solidFill>
              </a:rPr>
              <a:t>平台负责人袁老师</a:t>
            </a:r>
            <a:endParaRPr lang="zh-CN" altLang="en-US" sz="2800">
              <a:solidFill>
                <a:srgbClr val="002060"/>
              </a:solidFill>
            </a:endParaRPr>
          </a:p>
          <a:p>
            <a:pPr algn="ctr"/>
            <a:r>
              <a:rPr lang="zh-CN" altLang="en-US" sz="2800">
                <a:solidFill>
                  <a:srgbClr val="002060"/>
                </a:solidFill>
              </a:rPr>
              <a:t>联系方式：13912319886（微信同号</a:t>
            </a:r>
            <a:r>
              <a:rPr lang="zh-CN" altLang="en-US">
                <a:solidFill>
                  <a:srgbClr val="002060"/>
                </a:solidFill>
              </a:rPr>
              <a:t>）</a:t>
            </a:r>
            <a:endParaRPr lang="zh-CN" altLang="en-US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1673629" y="1613200"/>
            <a:ext cx="5253848" cy="308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395" spc="150">
                <a:solidFill>
                  <a:srgbClr val="2E2C6D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感谢您的聆听</a:t>
            </a:r>
            <a:endParaRPr lang="zh-CN" altLang="en-US" sz="5395" spc="150">
              <a:solidFill>
                <a:srgbClr val="2E2C6D"/>
              </a:solidFill>
              <a:latin typeface="汉仪雅酷黑 85W" panose="020B0904020202020204" charset="-122"/>
              <a:ea typeface="汉仪雅酷黑 85W" panose="020B0904020202020204" charset="-122"/>
            </a:endParaRPr>
          </a:p>
          <a:p>
            <a:pPr algn="l" defTabSz="913765"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395" spc="150">
                <a:solidFill>
                  <a:srgbClr val="2E2C6D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烦请批评指正！</a:t>
            </a:r>
            <a:endParaRPr lang="zh-CN" altLang="en-US" sz="5395" spc="150">
              <a:solidFill>
                <a:srgbClr val="2E2C6D"/>
              </a:solidFill>
              <a:latin typeface="汉仪雅酷黑 85W" panose="020B0904020202020204" charset="-122"/>
              <a:ea typeface="汉仪雅酷黑 85W" panose="020B0904020202020204" charset="-122"/>
            </a:endParaRPr>
          </a:p>
        </p:txBody>
      </p:sp>
      <p:pic>
        <p:nvPicPr>
          <p:cNvPr id="3" name="图片 2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190" y="328930"/>
            <a:ext cx="1082040" cy="995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5205" y="616585"/>
            <a:ext cx="3387725" cy="2909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285" y="737235"/>
            <a:ext cx="3672840" cy="2788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165" y="3623945"/>
            <a:ext cx="3581400" cy="2556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285" y="3623945"/>
            <a:ext cx="3672840" cy="25628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2010410" y="2072005"/>
          <a:ext cx="791464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320"/>
                <a:gridCol w="3957320"/>
              </a:tblGrid>
              <a:tr h="73152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/>
                        <a:t>项目名称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/>
                        <a:t>初赛作品提交数量</a:t>
                      </a:r>
                      <a:endParaRPr lang="zh-CN" altLang="en-US" sz="28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</a:rPr>
                        <a:t>AI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</a:rPr>
                        <a:t>程序互动设计</a:t>
                      </a:r>
                      <a:endParaRPr lang="zh-CN" altLang="en-US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</a:rPr>
                        <a:t>406</a:t>
                      </a:r>
                      <a:endParaRPr lang="en-US" altLang="zh-CN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</a:rPr>
                        <a:t>3D项目</a:t>
                      </a:r>
                      <a:endParaRPr lang="en-US" altLang="zh-CN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</a:rPr>
                        <a:t>224</a:t>
                      </a:r>
                      <a:endParaRPr lang="en-US" altLang="zh-CN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</a:rPr>
                        <a:t>数字工匠</a:t>
                      </a:r>
                      <a:endParaRPr lang="en-US" altLang="zh-CN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</a:rPr>
                        <a:t>129</a:t>
                      </a:r>
                      <a:endParaRPr lang="en-US" altLang="zh-CN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</a:rPr>
                        <a:t>AI绘画</a:t>
                      </a:r>
                      <a:endParaRPr lang="en-US" altLang="zh-CN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</a:rPr>
                        <a:t>264</a:t>
                      </a:r>
                      <a:endParaRPr lang="en-US" altLang="zh-CN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6669405" y="2817495"/>
            <a:ext cx="2587625" cy="65214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64940" y="1340485"/>
            <a:ext cx="5107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02060"/>
                </a:solidFill>
              </a:rPr>
              <a:t>第九届创客大赛数据</a:t>
            </a:r>
            <a:endParaRPr lang="zh-CN" altLang="en-US" sz="36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íşḻïḓê"/>
          <p:cNvGrpSpPr/>
          <p:nvPr/>
        </p:nvGrpSpPr>
        <p:grpSpPr>
          <a:xfrm>
            <a:off x="457200" y="2432508"/>
            <a:ext cx="11277600" cy="4457700"/>
            <a:chOff x="0" y="1455737"/>
            <a:chExt cx="8953500" cy="4457700"/>
          </a:xfrm>
        </p:grpSpPr>
        <p:sp>
          <p:nvSpPr>
            <p:cNvPr id="298" name="íṧ1îḓê"/>
            <p:cNvSpPr/>
            <p:nvPr/>
          </p:nvSpPr>
          <p:spPr bwMode="auto">
            <a:xfrm>
              <a:off x="0" y="1455737"/>
              <a:ext cx="8953500" cy="4457700"/>
            </a:xfrm>
            <a:custGeom>
              <a:avLst/>
              <a:gdLst>
                <a:gd name="T0" fmla="*/ 1311 w 16920"/>
                <a:gd name="T1" fmla="*/ 7223 h 8424"/>
                <a:gd name="T2" fmla="*/ 1661 w 16920"/>
                <a:gd name="T3" fmla="*/ 7222 h 8424"/>
                <a:gd name="T4" fmla="*/ 2090 w 16920"/>
                <a:gd name="T5" fmla="*/ 7210 h 8424"/>
                <a:gd name="T6" fmla="*/ 2858 w 16920"/>
                <a:gd name="T7" fmla="*/ 7164 h 8424"/>
                <a:gd name="T8" fmla="*/ 3683 w 16920"/>
                <a:gd name="T9" fmla="*/ 7074 h 8424"/>
                <a:gd name="T10" fmla="*/ 4195 w 16920"/>
                <a:gd name="T11" fmla="*/ 6996 h 8424"/>
                <a:gd name="T12" fmla="*/ 5032 w 16920"/>
                <a:gd name="T13" fmla="*/ 6736 h 8424"/>
                <a:gd name="T14" fmla="*/ 5487 w 16920"/>
                <a:gd name="T15" fmla="*/ 6362 h 8424"/>
                <a:gd name="T16" fmla="*/ 5701 w 16920"/>
                <a:gd name="T17" fmla="*/ 5921 h 8424"/>
                <a:gd name="T18" fmla="*/ 5810 w 16920"/>
                <a:gd name="T19" fmla="*/ 5460 h 8424"/>
                <a:gd name="T20" fmla="*/ 5951 w 16920"/>
                <a:gd name="T21" fmla="*/ 5030 h 8424"/>
                <a:gd name="T22" fmla="*/ 6259 w 16920"/>
                <a:gd name="T23" fmla="*/ 4680 h 8424"/>
                <a:gd name="T24" fmla="*/ 6831 w 16920"/>
                <a:gd name="T25" fmla="*/ 4447 h 8424"/>
                <a:gd name="T26" fmla="*/ 7542 w 16920"/>
                <a:gd name="T27" fmla="*/ 4298 h 8424"/>
                <a:gd name="T28" fmla="*/ 8629 w 16920"/>
                <a:gd name="T29" fmla="*/ 4121 h 8424"/>
                <a:gd name="T30" fmla="*/ 9390 w 16920"/>
                <a:gd name="T31" fmla="*/ 3943 h 8424"/>
                <a:gd name="T32" fmla="*/ 10065 w 16920"/>
                <a:gd name="T33" fmla="*/ 3659 h 8424"/>
                <a:gd name="T34" fmla="*/ 10596 w 16920"/>
                <a:gd name="T35" fmla="*/ 3212 h 8424"/>
                <a:gd name="T36" fmla="*/ 10994 w 16920"/>
                <a:gd name="T37" fmla="*/ 2633 h 8424"/>
                <a:gd name="T38" fmla="*/ 11499 w 16920"/>
                <a:gd name="T39" fmla="*/ 2223 h 8424"/>
                <a:gd name="T40" fmla="*/ 12104 w 16920"/>
                <a:gd name="T41" fmla="*/ 1970 h 8424"/>
                <a:gd name="T42" fmla="*/ 12768 w 16920"/>
                <a:gd name="T43" fmla="*/ 1828 h 8424"/>
                <a:gd name="T44" fmla="*/ 13450 w 16920"/>
                <a:gd name="T45" fmla="*/ 1749 h 8424"/>
                <a:gd name="T46" fmla="*/ 14110 w 16920"/>
                <a:gd name="T47" fmla="*/ 1686 h 8424"/>
                <a:gd name="T48" fmla="*/ 14710 w 16920"/>
                <a:gd name="T49" fmla="*/ 1590 h 8424"/>
                <a:gd name="T50" fmla="*/ 15264 w 16920"/>
                <a:gd name="T51" fmla="*/ 1379 h 8424"/>
                <a:gd name="T52" fmla="*/ 15774 w 16920"/>
                <a:gd name="T53" fmla="*/ 1070 h 8424"/>
                <a:gd name="T54" fmla="*/ 16216 w 16920"/>
                <a:gd name="T55" fmla="*/ 719 h 8424"/>
                <a:gd name="T56" fmla="*/ 16569 w 16920"/>
                <a:gd name="T57" fmla="*/ 386 h 8424"/>
                <a:gd name="T58" fmla="*/ 16870 w 16920"/>
                <a:gd name="T59" fmla="*/ 59 h 8424"/>
                <a:gd name="T60" fmla="*/ 16862 w 16920"/>
                <a:gd name="T61" fmla="*/ 114 h 8424"/>
                <a:gd name="T62" fmla="*/ 16688 w 16920"/>
                <a:gd name="T63" fmla="*/ 407 h 8424"/>
                <a:gd name="T64" fmla="*/ 16404 w 16920"/>
                <a:gd name="T65" fmla="*/ 812 h 8424"/>
                <a:gd name="T66" fmla="*/ 16012 w 16920"/>
                <a:gd name="T67" fmla="*/ 1254 h 8424"/>
                <a:gd name="T68" fmla="*/ 15517 w 16920"/>
                <a:gd name="T69" fmla="*/ 1664 h 8424"/>
                <a:gd name="T70" fmla="*/ 14920 w 16920"/>
                <a:gd name="T71" fmla="*/ 1971 h 8424"/>
                <a:gd name="T72" fmla="*/ 14248 w 16920"/>
                <a:gd name="T73" fmla="*/ 2131 h 8424"/>
                <a:gd name="T74" fmla="*/ 13332 w 16920"/>
                <a:gd name="T75" fmla="*/ 2276 h 8424"/>
                <a:gd name="T76" fmla="*/ 12726 w 16920"/>
                <a:gd name="T77" fmla="*/ 2406 h 8424"/>
                <a:gd name="T78" fmla="*/ 12177 w 16920"/>
                <a:gd name="T79" fmla="*/ 2623 h 8424"/>
                <a:gd name="T80" fmla="*/ 11702 w 16920"/>
                <a:gd name="T81" fmla="*/ 2980 h 8424"/>
                <a:gd name="T82" fmla="*/ 11315 w 16920"/>
                <a:gd name="T83" fmla="*/ 3534 h 8424"/>
                <a:gd name="T84" fmla="*/ 10944 w 16920"/>
                <a:gd name="T85" fmla="*/ 4233 h 8424"/>
                <a:gd name="T86" fmla="*/ 10300 w 16920"/>
                <a:gd name="T87" fmla="*/ 4711 h 8424"/>
                <a:gd name="T88" fmla="*/ 9479 w 16920"/>
                <a:gd name="T89" fmla="*/ 5008 h 8424"/>
                <a:gd name="T90" fmla="*/ 8621 w 16920"/>
                <a:gd name="T91" fmla="*/ 5212 h 8424"/>
                <a:gd name="T92" fmla="*/ 7861 w 16920"/>
                <a:gd name="T93" fmla="*/ 5413 h 8424"/>
                <a:gd name="T94" fmla="*/ 7341 w 16920"/>
                <a:gd name="T95" fmla="*/ 5700 h 8424"/>
                <a:gd name="T96" fmla="*/ 7185 w 16920"/>
                <a:gd name="T97" fmla="*/ 6155 h 8424"/>
                <a:gd name="T98" fmla="*/ 7083 w 16920"/>
                <a:gd name="T99" fmla="*/ 6651 h 8424"/>
                <a:gd name="T100" fmla="*/ 6852 w 16920"/>
                <a:gd name="T101" fmla="*/ 7096 h 8424"/>
                <a:gd name="T102" fmla="*/ 6490 w 16920"/>
                <a:gd name="T103" fmla="*/ 7486 h 8424"/>
                <a:gd name="T104" fmla="*/ 6002 w 16920"/>
                <a:gd name="T105" fmla="*/ 7810 h 8424"/>
                <a:gd name="T106" fmla="*/ 5389 w 16920"/>
                <a:gd name="T107" fmla="*/ 8061 h 8424"/>
                <a:gd name="T108" fmla="*/ 4653 w 16920"/>
                <a:gd name="T109" fmla="*/ 8232 h 8424"/>
                <a:gd name="T110" fmla="*/ 4156 w 16920"/>
                <a:gd name="T111" fmla="*/ 8296 h 8424"/>
                <a:gd name="T112" fmla="*/ 3710 w 16920"/>
                <a:gd name="T113" fmla="*/ 8335 h 8424"/>
                <a:gd name="T114" fmla="*/ 3242 w 16920"/>
                <a:gd name="T115" fmla="*/ 8363 h 8424"/>
                <a:gd name="T116" fmla="*/ 0 w 16920"/>
                <a:gd name="T117" fmla="*/ 8424 h 8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20" h="8424">
                  <a:moveTo>
                    <a:pt x="0" y="7222"/>
                  </a:moveTo>
                  <a:lnTo>
                    <a:pt x="1115" y="7222"/>
                  </a:lnTo>
                  <a:lnTo>
                    <a:pt x="1179" y="7222"/>
                  </a:lnTo>
                  <a:lnTo>
                    <a:pt x="1245" y="7223"/>
                  </a:lnTo>
                  <a:lnTo>
                    <a:pt x="1311" y="7223"/>
                  </a:lnTo>
                  <a:lnTo>
                    <a:pt x="1379" y="7223"/>
                  </a:lnTo>
                  <a:lnTo>
                    <a:pt x="1448" y="7223"/>
                  </a:lnTo>
                  <a:lnTo>
                    <a:pt x="1519" y="7223"/>
                  </a:lnTo>
                  <a:lnTo>
                    <a:pt x="1589" y="7222"/>
                  </a:lnTo>
                  <a:lnTo>
                    <a:pt x="1661" y="7222"/>
                  </a:lnTo>
                  <a:lnTo>
                    <a:pt x="1665" y="7222"/>
                  </a:lnTo>
                  <a:lnTo>
                    <a:pt x="1665" y="7221"/>
                  </a:lnTo>
                  <a:lnTo>
                    <a:pt x="1803" y="7219"/>
                  </a:lnTo>
                  <a:lnTo>
                    <a:pt x="1945" y="7216"/>
                  </a:lnTo>
                  <a:lnTo>
                    <a:pt x="2090" y="7210"/>
                  </a:lnTo>
                  <a:lnTo>
                    <a:pt x="2238" y="7204"/>
                  </a:lnTo>
                  <a:lnTo>
                    <a:pt x="2389" y="7197"/>
                  </a:lnTo>
                  <a:lnTo>
                    <a:pt x="2543" y="7187"/>
                  </a:lnTo>
                  <a:lnTo>
                    <a:pt x="2700" y="7177"/>
                  </a:lnTo>
                  <a:lnTo>
                    <a:pt x="2858" y="7164"/>
                  </a:lnTo>
                  <a:lnTo>
                    <a:pt x="3019" y="7150"/>
                  </a:lnTo>
                  <a:lnTo>
                    <a:pt x="3183" y="7134"/>
                  </a:lnTo>
                  <a:lnTo>
                    <a:pt x="3348" y="7116"/>
                  </a:lnTo>
                  <a:lnTo>
                    <a:pt x="3515" y="7096"/>
                  </a:lnTo>
                  <a:lnTo>
                    <a:pt x="3683" y="7074"/>
                  </a:lnTo>
                  <a:lnTo>
                    <a:pt x="3852" y="7051"/>
                  </a:lnTo>
                  <a:lnTo>
                    <a:pt x="3938" y="7038"/>
                  </a:lnTo>
                  <a:lnTo>
                    <a:pt x="4024" y="7024"/>
                  </a:lnTo>
                  <a:lnTo>
                    <a:pt x="4109" y="7010"/>
                  </a:lnTo>
                  <a:lnTo>
                    <a:pt x="4195" y="6996"/>
                  </a:lnTo>
                  <a:lnTo>
                    <a:pt x="4399" y="6955"/>
                  </a:lnTo>
                  <a:lnTo>
                    <a:pt x="4584" y="6909"/>
                  </a:lnTo>
                  <a:lnTo>
                    <a:pt x="4750" y="6857"/>
                  </a:lnTo>
                  <a:lnTo>
                    <a:pt x="4898" y="6799"/>
                  </a:lnTo>
                  <a:lnTo>
                    <a:pt x="5032" y="6736"/>
                  </a:lnTo>
                  <a:lnTo>
                    <a:pt x="5148" y="6670"/>
                  </a:lnTo>
                  <a:lnTo>
                    <a:pt x="5252" y="6598"/>
                  </a:lnTo>
                  <a:lnTo>
                    <a:pt x="5341" y="6523"/>
                  </a:lnTo>
                  <a:lnTo>
                    <a:pt x="5420" y="6444"/>
                  </a:lnTo>
                  <a:lnTo>
                    <a:pt x="5487" y="6362"/>
                  </a:lnTo>
                  <a:lnTo>
                    <a:pt x="5546" y="6277"/>
                  </a:lnTo>
                  <a:lnTo>
                    <a:pt x="5594" y="6191"/>
                  </a:lnTo>
                  <a:lnTo>
                    <a:pt x="5636" y="6102"/>
                  </a:lnTo>
                  <a:lnTo>
                    <a:pt x="5671" y="6012"/>
                  </a:lnTo>
                  <a:lnTo>
                    <a:pt x="5701" y="5921"/>
                  </a:lnTo>
                  <a:lnTo>
                    <a:pt x="5727" y="5828"/>
                  </a:lnTo>
                  <a:lnTo>
                    <a:pt x="5750" y="5736"/>
                  </a:lnTo>
                  <a:lnTo>
                    <a:pt x="5770" y="5644"/>
                  </a:lnTo>
                  <a:lnTo>
                    <a:pt x="5790" y="5551"/>
                  </a:lnTo>
                  <a:lnTo>
                    <a:pt x="5810" y="5460"/>
                  </a:lnTo>
                  <a:lnTo>
                    <a:pt x="5831" y="5369"/>
                  </a:lnTo>
                  <a:lnTo>
                    <a:pt x="5854" y="5282"/>
                  </a:lnTo>
                  <a:lnTo>
                    <a:pt x="5882" y="5195"/>
                  </a:lnTo>
                  <a:lnTo>
                    <a:pt x="5912" y="5111"/>
                  </a:lnTo>
                  <a:lnTo>
                    <a:pt x="5951" y="5030"/>
                  </a:lnTo>
                  <a:lnTo>
                    <a:pt x="5994" y="4952"/>
                  </a:lnTo>
                  <a:lnTo>
                    <a:pt x="6046" y="4877"/>
                  </a:lnTo>
                  <a:lnTo>
                    <a:pt x="6106" y="4807"/>
                  </a:lnTo>
                  <a:lnTo>
                    <a:pt x="6177" y="4741"/>
                  </a:lnTo>
                  <a:lnTo>
                    <a:pt x="6259" y="4680"/>
                  </a:lnTo>
                  <a:lnTo>
                    <a:pt x="6353" y="4623"/>
                  </a:lnTo>
                  <a:lnTo>
                    <a:pt x="6460" y="4572"/>
                  </a:lnTo>
                  <a:lnTo>
                    <a:pt x="6579" y="4526"/>
                  </a:lnTo>
                  <a:lnTo>
                    <a:pt x="6702" y="4484"/>
                  </a:lnTo>
                  <a:lnTo>
                    <a:pt x="6831" y="4447"/>
                  </a:lnTo>
                  <a:lnTo>
                    <a:pt x="6965" y="4412"/>
                  </a:lnTo>
                  <a:lnTo>
                    <a:pt x="7103" y="4380"/>
                  </a:lnTo>
                  <a:lnTo>
                    <a:pt x="7246" y="4351"/>
                  </a:lnTo>
                  <a:lnTo>
                    <a:pt x="7392" y="4323"/>
                  </a:lnTo>
                  <a:lnTo>
                    <a:pt x="7542" y="4298"/>
                  </a:lnTo>
                  <a:lnTo>
                    <a:pt x="7847" y="4248"/>
                  </a:lnTo>
                  <a:lnTo>
                    <a:pt x="8159" y="4200"/>
                  </a:lnTo>
                  <a:lnTo>
                    <a:pt x="8315" y="4175"/>
                  </a:lnTo>
                  <a:lnTo>
                    <a:pt x="8473" y="4149"/>
                  </a:lnTo>
                  <a:lnTo>
                    <a:pt x="8629" y="4121"/>
                  </a:lnTo>
                  <a:lnTo>
                    <a:pt x="8785" y="4091"/>
                  </a:lnTo>
                  <a:lnTo>
                    <a:pt x="8939" y="4060"/>
                  </a:lnTo>
                  <a:lnTo>
                    <a:pt x="9091" y="4024"/>
                  </a:lnTo>
                  <a:lnTo>
                    <a:pt x="9241" y="3986"/>
                  </a:lnTo>
                  <a:lnTo>
                    <a:pt x="9390" y="3943"/>
                  </a:lnTo>
                  <a:lnTo>
                    <a:pt x="9533" y="3897"/>
                  </a:lnTo>
                  <a:lnTo>
                    <a:pt x="9673" y="3845"/>
                  </a:lnTo>
                  <a:lnTo>
                    <a:pt x="9808" y="3789"/>
                  </a:lnTo>
                  <a:lnTo>
                    <a:pt x="9939" y="3726"/>
                  </a:lnTo>
                  <a:lnTo>
                    <a:pt x="10065" y="3659"/>
                  </a:lnTo>
                  <a:lnTo>
                    <a:pt x="10185" y="3584"/>
                  </a:lnTo>
                  <a:lnTo>
                    <a:pt x="10299" y="3502"/>
                  </a:lnTo>
                  <a:lnTo>
                    <a:pt x="10406" y="3413"/>
                  </a:lnTo>
                  <a:lnTo>
                    <a:pt x="10505" y="3317"/>
                  </a:lnTo>
                  <a:lnTo>
                    <a:pt x="10596" y="3212"/>
                  </a:lnTo>
                  <a:lnTo>
                    <a:pt x="10680" y="3098"/>
                  </a:lnTo>
                  <a:lnTo>
                    <a:pt x="10755" y="2975"/>
                  </a:lnTo>
                  <a:lnTo>
                    <a:pt x="10828" y="2852"/>
                  </a:lnTo>
                  <a:lnTo>
                    <a:pt x="10908" y="2739"/>
                  </a:lnTo>
                  <a:lnTo>
                    <a:pt x="10994" y="2633"/>
                  </a:lnTo>
                  <a:lnTo>
                    <a:pt x="11085" y="2536"/>
                  </a:lnTo>
                  <a:lnTo>
                    <a:pt x="11181" y="2447"/>
                  </a:lnTo>
                  <a:lnTo>
                    <a:pt x="11282" y="2366"/>
                  </a:lnTo>
                  <a:lnTo>
                    <a:pt x="11388" y="2291"/>
                  </a:lnTo>
                  <a:lnTo>
                    <a:pt x="11499" y="2223"/>
                  </a:lnTo>
                  <a:lnTo>
                    <a:pt x="11613" y="2162"/>
                  </a:lnTo>
                  <a:lnTo>
                    <a:pt x="11731" y="2105"/>
                  </a:lnTo>
                  <a:lnTo>
                    <a:pt x="11852" y="2055"/>
                  </a:lnTo>
                  <a:lnTo>
                    <a:pt x="11977" y="2010"/>
                  </a:lnTo>
                  <a:lnTo>
                    <a:pt x="12104" y="1970"/>
                  </a:lnTo>
                  <a:lnTo>
                    <a:pt x="12233" y="1934"/>
                  </a:lnTo>
                  <a:lnTo>
                    <a:pt x="12364" y="1902"/>
                  </a:lnTo>
                  <a:lnTo>
                    <a:pt x="12498" y="1875"/>
                  </a:lnTo>
                  <a:lnTo>
                    <a:pt x="12633" y="1849"/>
                  </a:lnTo>
                  <a:lnTo>
                    <a:pt x="12768" y="1828"/>
                  </a:lnTo>
                  <a:lnTo>
                    <a:pt x="12905" y="1808"/>
                  </a:lnTo>
                  <a:lnTo>
                    <a:pt x="13041" y="1791"/>
                  </a:lnTo>
                  <a:lnTo>
                    <a:pt x="13178" y="1776"/>
                  </a:lnTo>
                  <a:lnTo>
                    <a:pt x="13315" y="1763"/>
                  </a:lnTo>
                  <a:lnTo>
                    <a:pt x="13450" y="1749"/>
                  </a:lnTo>
                  <a:lnTo>
                    <a:pt x="13586" y="1737"/>
                  </a:lnTo>
                  <a:lnTo>
                    <a:pt x="13720" y="1725"/>
                  </a:lnTo>
                  <a:lnTo>
                    <a:pt x="13852" y="1713"/>
                  </a:lnTo>
                  <a:lnTo>
                    <a:pt x="13982" y="1700"/>
                  </a:lnTo>
                  <a:lnTo>
                    <a:pt x="14110" y="1686"/>
                  </a:lnTo>
                  <a:lnTo>
                    <a:pt x="14236" y="1672"/>
                  </a:lnTo>
                  <a:lnTo>
                    <a:pt x="14360" y="1655"/>
                  </a:lnTo>
                  <a:lnTo>
                    <a:pt x="14479" y="1637"/>
                  </a:lnTo>
                  <a:lnTo>
                    <a:pt x="14596" y="1616"/>
                  </a:lnTo>
                  <a:lnTo>
                    <a:pt x="14710" y="1590"/>
                  </a:lnTo>
                  <a:lnTo>
                    <a:pt x="14823" y="1558"/>
                  </a:lnTo>
                  <a:lnTo>
                    <a:pt x="14935" y="1521"/>
                  </a:lnTo>
                  <a:lnTo>
                    <a:pt x="15046" y="1478"/>
                  </a:lnTo>
                  <a:lnTo>
                    <a:pt x="15156" y="1430"/>
                  </a:lnTo>
                  <a:lnTo>
                    <a:pt x="15264" y="1379"/>
                  </a:lnTo>
                  <a:lnTo>
                    <a:pt x="15370" y="1323"/>
                  </a:lnTo>
                  <a:lnTo>
                    <a:pt x="15474" y="1263"/>
                  </a:lnTo>
                  <a:lnTo>
                    <a:pt x="15576" y="1201"/>
                  </a:lnTo>
                  <a:lnTo>
                    <a:pt x="15676" y="1136"/>
                  </a:lnTo>
                  <a:lnTo>
                    <a:pt x="15774" y="1070"/>
                  </a:lnTo>
                  <a:lnTo>
                    <a:pt x="15868" y="1001"/>
                  </a:lnTo>
                  <a:lnTo>
                    <a:pt x="15960" y="931"/>
                  </a:lnTo>
                  <a:lnTo>
                    <a:pt x="16049" y="860"/>
                  </a:lnTo>
                  <a:lnTo>
                    <a:pt x="16133" y="789"/>
                  </a:lnTo>
                  <a:lnTo>
                    <a:pt x="16216" y="719"/>
                  </a:lnTo>
                  <a:lnTo>
                    <a:pt x="16294" y="650"/>
                  </a:lnTo>
                  <a:lnTo>
                    <a:pt x="16369" y="581"/>
                  </a:lnTo>
                  <a:lnTo>
                    <a:pt x="16440" y="514"/>
                  </a:lnTo>
                  <a:lnTo>
                    <a:pt x="16507" y="449"/>
                  </a:lnTo>
                  <a:lnTo>
                    <a:pt x="16569" y="386"/>
                  </a:lnTo>
                  <a:lnTo>
                    <a:pt x="16627" y="327"/>
                  </a:lnTo>
                  <a:lnTo>
                    <a:pt x="16680" y="271"/>
                  </a:lnTo>
                  <a:lnTo>
                    <a:pt x="16729" y="219"/>
                  </a:lnTo>
                  <a:lnTo>
                    <a:pt x="16810" y="129"/>
                  </a:lnTo>
                  <a:lnTo>
                    <a:pt x="16870" y="59"/>
                  </a:lnTo>
                  <a:lnTo>
                    <a:pt x="16907" y="16"/>
                  </a:lnTo>
                  <a:lnTo>
                    <a:pt x="16920" y="0"/>
                  </a:lnTo>
                  <a:lnTo>
                    <a:pt x="16910" y="19"/>
                  </a:lnTo>
                  <a:lnTo>
                    <a:pt x="16882" y="74"/>
                  </a:lnTo>
                  <a:lnTo>
                    <a:pt x="16862" y="114"/>
                  </a:lnTo>
                  <a:lnTo>
                    <a:pt x="16835" y="161"/>
                  </a:lnTo>
                  <a:lnTo>
                    <a:pt x="16806" y="214"/>
                  </a:lnTo>
                  <a:lnTo>
                    <a:pt x="16771" y="273"/>
                  </a:lnTo>
                  <a:lnTo>
                    <a:pt x="16732" y="338"/>
                  </a:lnTo>
                  <a:lnTo>
                    <a:pt x="16688" y="407"/>
                  </a:lnTo>
                  <a:lnTo>
                    <a:pt x="16640" y="482"/>
                  </a:lnTo>
                  <a:lnTo>
                    <a:pt x="16588" y="560"/>
                  </a:lnTo>
                  <a:lnTo>
                    <a:pt x="16531" y="641"/>
                  </a:lnTo>
                  <a:lnTo>
                    <a:pt x="16470" y="726"/>
                  </a:lnTo>
                  <a:lnTo>
                    <a:pt x="16404" y="812"/>
                  </a:lnTo>
                  <a:lnTo>
                    <a:pt x="16334" y="899"/>
                  </a:lnTo>
                  <a:lnTo>
                    <a:pt x="16260" y="988"/>
                  </a:lnTo>
                  <a:lnTo>
                    <a:pt x="16182" y="1077"/>
                  </a:lnTo>
                  <a:lnTo>
                    <a:pt x="16099" y="1166"/>
                  </a:lnTo>
                  <a:lnTo>
                    <a:pt x="16012" y="1254"/>
                  </a:lnTo>
                  <a:lnTo>
                    <a:pt x="15921" y="1341"/>
                  </a:lnTo>
                  <a:lnTo>
                    <a:pt x="15827" y="1425"/>
                  </a:lnTo>
                  <a:lnTo>
                    <a:pt x="15727" y="1509"/>
                  </a:lnTo>
                  <a:lnTo>
                    <a:pt x="15624" y="1588"/>
                  </a:lnTo>
                  <a:lnTo>
                    <a:pt x="15517" y="1664"/>
                  </a:lnTo>
                  <a:lnTo>
                    <a:pt x="15405" y="1736"/>
                  </a:lnTo>
                  <a:lnTo>
                    <a:pt x="15289" y="1803"/>
                  </a:lnTo>
                  <a:lnTo>
                    <a:pt x="15171" y="1865"/>
                  </a:lnTo>
                  <a:lnTo>
                    <a:pt x="15047" y="1921"/>
                  </a:lnTo>
                  <a:lnTo>
                    <a:pt x="14920" y="1971"/>
                  </a:lnTo>
                  <a:lnTo>
                    <a:pt x="14789" y="2014"/>
                  </a:lnTo>
                  <a:lnTo>
                    <a:pt x="14655" y="2049"/>
                  </a:lnTo>
                  <a:lnTo>
                    <a:pt x="14518" y="2079"/>
                  </a:lnTo>
                  <a:lnTo>
                    <a:pt x="14383" y="2107"/>
                  </a:lnTo>
                  <a:lnTo>
                    <a:pt x="14248" y="2131"/>
                  </a:lnTo>
                  <a:lnTo>
                    <a:pt x="14113" y="2154"/>
                  </a:lnTo>
                  <a:lnTo>
                    <a:pt x="13848" y="2195"/>
                  </a:lnTo>
                  <a:lnTo>
                    <a:pt x="13587" y="2236"/>
                  </a:lnTo>
                  <a:lnTo>
                    <a:pt x="13459" y="2255"/>
                  </a:lnTo>
                  <a:lnTo>
                    <a:pt x="13332" y="2276"/>
                  </a:lnTo>
                  <a:lnTo>
                    <a:pt x="13207" y="2298"/>
                  </a:lnTo>
                  <a:lnTo>
                    <a:pt x="13083" y="2321"/>
                  </a:lnTo>
                  <a:lnTo>
                    <a:pt x="12962" y="2347"/>
                  </a:lnTo>
                  <a:lnTo>
                    <a:pt x="12843" y="2375"/>
                  </a:lnTo>
                  <a:lnTo>
                    <a:pt x="12726" y="2406"/>
                  </a:lnTo>
                  <a:lnTo>
                    <a:pt x="12611" y="2441"/>
                  </a:lnTo>
                  <a:lnTo>
                    <a:pt x="12499" y="2480"/>
                  </a:lnTo>
                  <a:lnTo>
                    <a:pt x="12389" y="2522"/>
                  </a:lnTo>
                  <a:lnTo>
                    <a:pt x="12282" y="2570"/>
                  </a:lnTo>
                  <a:lnTo>
                    <a:pt x="12177" y="2623"/>
                  </a:lnTo>
                  <a:lnTo>
                    <a:pt x="12077" y="2681"/>
                  </a:lnTo>
                  <a:lnTo>
                    <a:pt x="11978" y="2746"/>
                  </a:lnTo>
                  <a:lnTo>
                    <a:pt x="11883" y="2816"/>
                  </a:lnTo>
                  <a:lnTo>
                    <a:pt x="11791" y="2895"/>
                  </a:lnTo>
                  <a:lnTo>
                    <a:pt x="11702" y="2980"/>
                  </a:lnTo>
                  <a:lnTo>
                    <a:pt x="11617" y="3074"/>
                  </a:lnTo>
                  <a:lnTo>
                    <a:pt x="11536" y="3175"/>
                  </a:lnTo>
                  <a:lnTo>
                    <a:pt x="11458" y="3285"/>
                  </a:lnTo>
                  <a:lnTo>
                    <a:pt x="11385" y="3405"/>
                  </a:lnTo>
                  <a:lnTo>
                    <a:pt x="11315" y="3534"/>
                  </a:lnTo>
                  <a:lnTo>
                    <a:pt x="11250" y="3673"/>
                  </a:lnTo>
                  <a:lnTo>
                    <a:pt x="11188" y="3823"/>
                  </a:lnTo>
                  <a:lnTo>
                    <a:pt x="11121" y="3972"/>
                  </a:lnTo>
                  <a:lnTo>
                    <a:pt x="11039" y="4108"/>
                  </a:lnTo>
                  <a:lnTo>
                    <a:pt x="10944" y="4233"/>
                  </a:lnTo>
                  <a:lnTo>
                    <a:pt x="10836" y="4347"/>
                  </a:lnTo>
                  <a:lnTo>
                    <a:pt x="10717" y="4452"/>
                  </a:lnTo>
                  <a:lnTo>
                    <a:pt x="10587" y="4547"/>
                  </a:lnTo>
                  <a:lnTo>
                    <a:pt x="10447" y="4633"/>
                  </a:lnTo>
                  <a:lnTo>
                    <a:pt x="10300" y="4711"/>
                  </a:lnTo>
                  <a:lnTo>
                    <a:pt x="10146" y="4782"/>
                  </a:lnTo>
                  <a:lnTo>
                    <a:pt x="9985" y="4847"/>
                  </a:lnTo>
                  <a:lnTo>
                    <a:pt x="9820" y="4905"/>
                  </a:lnTo>
                  <a:lnTo>
                    <a:pt x="9651" y="4959"/>
                  </a:lnTo>
                  <a:lnTo>
                    <a:pt x="9479" y="5008"/>
                  </a:lnTo>
                  <a:lnTo>
                    <a:pt x="9306" y="5053"/>
                  </a:lnTo>
                  <a:lnTo>
                    <a:pt x="9133" y="5095"/>
                  </a:lnTo>
                  <a:lnTo>
                    <a:pt x="8960" y="5136"/>
                  </a:lnTo>
                  <a:lnTo>
                    <a:pt x="8789" y="5175"/>
                  </a:lnTo>
                  <a:lnTo>
                    <a:pt x="8621" y="5212"/>
                  </a:lnTo>
                  <a:lnTo>
                    <a:pt x="8456" y="5250"/>
                  </a:lnTo>
                  <a:lnTo>
                    <a:pt x="8297" y="5288"/>
                  </a:lnTo>
                  <a:lnTo>
                    <a:pt x="8144" y="5327"/>
                  </a:lnTo>
                  <a:lnTo>
                    <a:pt x="7999" y="5369"/>
                  </a:lnTo>
                  <a:lnTo>
                    <a:pt x="7861" y="5413"/>
                  </a:lnTo>
                  <a:lnTo>
                    <a:pt x="7733" y="5460"/>
                  </a:lnTo>
                  <a:lnTo>
                    <a:pt x="7617" y="5512"/>
                  </a:lnTo>
                  <a:lnTo>
                    <a:pt x="7511" y="5569"/>
                  </a:lnTo>
                  <a:lnTo>
                    <a:pt x="7419" y="5631"/>
                  </a:lnTo>
                  <a:lnTo>
                    <a:pt x="7341" y="5700"/>
                  </a:lnTo>
                  <a:lnTo>
                    <a:pt x="7278" y="5775"/>
                  </a:lnTo>
                  <a:lnTo>
                    <a:pt x="7231" y="5858"/>
                  </a:lnTo>
                  <a:lnTo>
                    <a:pt x="7201" y="5949"/>
                  </a:lnTo>
                  <a:lnTo>
                    <a:pt x="7190" y="6050"/>
                  </a:lnTo>
                  <a:lnTo>
                    <a:pt x="7185" y="6155"/>
                  </a:lnTo>
                  <a:lnTo>
                    <a:pt x="7175" y="6257"/>
                  </a:lnTo>
                  <a:lnTo>
                    <a:pt x="7160" y="6358"/>
                  </a:lnTo>
                  <a:lnTo>
                    <a:pt x="7140" y="6457"/>
                  </a:lnTo>
                  <a:lnTo>
                    <a:pt x="7114" y="6554"/>
                  </a:lnTo>
                  <a:lnTo>
                    <a:pt x="7083" y="6651"/>
                  </a:lnTo>
                  <a:lnTo>
                    <a:pt x="7047" y="6744"/>
                  </a:lnTo>
                  <a:lnTo>
                    <a:pt x="7006" y="6835"/>
                  </a:lnTo>
                  <a:lnTo>
                    <a:pt x="6959" y="6925"/>
                  </a:lnTo>
                  <a:lnTo>
                    <a:pt x="6908" y="7012"/>
                  </a:lnTo>
                  <a:lnTo>
                    <a:pt x="6852" y="7096"/>
                  </a:lnTo>
                  <a:lnTo>
                    <a:pt x="6789" y="7180"/>
                  </a:lnTo>
                  <a:lnTo>
                    <a:pt x="6723" y="7260"/>
                  </a:lnTo>
                  <a:lnTo>
                    <a:pt x="6650" y="7337"/>
                  </a:lnTo>
                  <a:lnTo>
                    <a:pt x="6572" y="7413"/>
                  </a:lnTo>
                  <a:lnTo>
                    <a:pt x="6490" y="7486"/>
                  </a:lnTo>
                  <a:lnTo>
                    <a:pt x="6403" y="7556"/>
                  </a:lnTo>
                  <a:lnTo>
                    <a:pt x="6310" y="7624"/>
                  </a:lnTo>
                  <a:lnTo>
                    <a:pt x="6213" y="7689"/>
                  </a:lnTo>
                  <a:lnTo>
                    <a:pt x="6110" y="7751"/>
                  </a:lnTo>
                  <a:lnTo>
                    <a:pt x="6002" y="7810"/>
                  </a:lnTo>
                  <a:lnTo>
                    <a:pt x="5889" y="7866"/>
                  </a:lnTo>
                  <a:lnTo>
                    <a:pt x="5772" y="7919"/>
                  </a:lnTo>
                  <a:lnTo>
                    <a:pt x="5649" y="7970"/>
                  </a:lnTo>
                  <a:lnTo>
                    <a:pt x="5522" y="8018"/>
                  </a:lnTo>
                  <a:lnTo>
                    <a:pt x="5389" y="8061"/>
                  </a:lnTo>
                  <a:lnTo>
                    <a:pt x="5252" y="8102"/>
                  </a:lnTo>
                  <a:lnTo>
                    <a:pt x="5110" y="8140"/>
                  </a:lnTo>
                  <a:lnTo>
                    <a:pt x="4962" y="8174"/>
                  </a:lnTo>
                  <a:lnTo>
                    <a:pt x="4810" y="8205"/>
                  </a:lnTo>
                  <a:lnTo>
                    <a:pt x="4653" y="8232"/>
                  </a:lnTo>
                  <a:lnTo>
                    <a:pt x="4491" y="8257"/>
                  </a:lnTo>
                  <a:lnTo>
                    <a:pt x="4410" y="8267"/>
                  </a:lnTo>
                  <a:lnTo>
                    <a:pt x="4326" y="8278"/>
                  </a:lnTo>
                  <a:lnTo>
                    <a:pt x="4242" y="8288"/>
                  </a:lnTo>
                  <a:lnTo>
                    <a:pt x="4156" y="8296"/>
                  </a:lnTo>
                  <a:lnTo>
                    <a:pt x="4069" y="8304"/>
                  </a:lnTo>
                  <a:lnTo>
                    <a:pt x="3980" y="8313"/>
                  </a:lnTo>
                  <a:lnTo>
                    <a:pt x="3892" y="8320"/>
                  </a:lnTo>
                  <a:lnTo>
                    <a:pt x="3801" y="8328"/>
                  </a:lnTo>
                  <a:lnTo>
                    <a:pt x="3710" y="8335"/>
                  </a:lnTo>
                  <a:lnTo>
                    <a:pt x="3618" y="8341"/>
                  </a:lnTo>
                  <a:lnTo>
                    <a:pt x="3525" y="8347"/>
                  </a:lnTo>
                  <a:lnTo>
                    <a:pt x="3431" y="8353"/>
                  </a:lnTo>
                  <a:lnTo>
                    <a:pt x="3336" y="8357"/>
                  </a:lnTo>
                  <a:lnTo>
                    <a:pt x="3242" y="8363"/>
                  </a:lnTo>
                  <a:lnTo>
                    <a:pt x="3147" y="8367"/>
                  </a:lnTo>
                  <a:lnTo>
                    <a:pt x="3052" y="8371"/>
                  </a:lnTo>
                  <a:lnTo>
                    <a:pt x="3053" y="8371"/>
                  </a:lnTo>
                  <a:lnTo>
                    <a:pt x="2642" y="8399"/>
                  </a:lnTo>
                  <a:lnTo>
                    <a:pt x="0" y="8424"/>
                  </a:lnTo>
                  <a:lnTo>
                    <a:pt x="0" y="722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9" name="iṥļîdè"/>
            <p:cNvSpPr/>
            <p:nvPr/>
          </p:nvSpPr>
          <p:spPr bwMode="auto">
            <a:xfrm>
              <a:off x="8083550" y="1455737"/>
              <a:ext cx="869950" cy="857250"/>
            </a:xfrm>
            <a:custGeom>
              <a:avLst/>
              <a:gdLst>
                <a:gd name="T0" fmla="*/ 1471 w 1643"/>
                <a:gd name="T1" fmla="*/ 199 h 1621"/>
                <a:gd name="T2" fmla="*/ 1553 w 1643"/>
                <a:gd name="T3" fmla="*/ 106 h 1621"/>
                <a:gd name="T4" fmla="*/ 1610 w 1643"/>
                <a:gd name="T5" fmla="*/ 40 h 1621"/>
                <a:gd name="T6" fmla="*/ 1639 w 1643"/>
                <a:gd name="T7" fmla="*/ 4 h 1621"/>
                <a:gd name="T8" fmla="*/ 1637 w 1643"/>
                <a:gd name="T9" fmla="*/ 14 h 1621"/>
                <a:gd name="T10" fmla="*/ 1585 w 1643"/>
                <a:gd name="T11" fmla="*/ 113 h 1621"/>
                <a:gd name="T12" fmla="*/ 1513 w 1643"/>
                <a:gd name="T13" fmla="*/ 240 h 1621"/>
                <a:gd name="T14" fmla="*/ 1449 w 1643"/>
                <a:gd name="T15" fmla="*/ 346 h 1621"/>
                <a:gd name="T16" fmla="*/ 1373 w 1643"/>
                <a:gd name="T17" fmla="*/ 466 h 1621"/>
                <a:gd name="T18" fmla="*/ 1286 w 1643"/>
                <a:gd name="T19" fmla="*/ 596 h 1621"/>
                <a:gd name="T20" fmla="*/ 1142 w 1643"/>
                <a:gd name="T21" fmla="*/ 750 h 1621"/>
                <a:gd name="T22" fmla="*/ 944 w 1643"/>
                <a:gd name="T23" fmla="*/ 922 h 1621"/>
                <a:gd name="T24" fmla="*/ 746 w 1643"/>
                <a:gd name="T25" fmla="*/ 1088 h 1621"/>
                <a:gd name="T26" fmla="*/ 558 w 1643"/>
                <a:gd name="T27" fmla="*/ 1242 h 1621"/>
                <a:gd name="T28" fmla="*/ 388 w 1643"/>
                <a:gd name="T29" fmla="*/ 1379 h 1621"/>
                <a:gd name="T30" fmla="*/ 246 w 1643"/>
                <a:gd name="T31" fmla="*/ 1491 h 1621"/>
                <a:gd name="T32" fmla="*/ 142 w 1643"/>
                <a:gd name="T33" fmla="*/ 1571 h 1621"/>
                <a:gd name="T34" fmla="*/ 86 w 1643"/>
                <a:gd name="T35" fmla="*/ 1615 h 1621"/>
                <a:gd name="T36" fmla="*/ 0 w 1643"/>
                <a:gd name="T37" fmla="*/ 1582 h 1621"/>
                <a:gd name="T38" fmla="*/ 24 w 1643"/>
                <a:gd name="T39" fmla="*/ 1564 h 1621"/>
                <a:gd name="T40" fmla="*/ 91 w 1643"/>
                <a:gd name="T41" fmla="*/ 1513 h 1621"/>
                <a:gd name="T42" fmla="*/ 192 w 1643"/>
                <a:gd name="T43" fmla="*/ 1435 h 1621"/>
                <a:gd name="T44" fmla="*/ 319 w 1643"/>
                <a:gd name="T45" fmla="*/ 1336 h 1621"/>
                <a:gd name="T46" fmla="*/ 463 w 1643"/>
                <a:gd name="T47" fmla="*/ 1222 h 1621"/>
                <a:gd name="T48" fmla="*/ 617 w 1643"/>
                <a:gd name="T49" fmla="*/ 1097 h 1621"/>
                <a:gd name="T50" fmla="*/ 772 w 1643"/>
                <a:gd name="T51" fmla="*/ 968 h 1621"/>
                <a:gd name="T52" fmla="*/ 919 w 1643"/>
                <a:gd name="T53" fmla="*/ 840 h 1621"/>
                <a:gd name="T54" fmla="*/ 985 w 1643"/>
                <a:gd name="T55" fmla="*/ 778 h 1621"/>
                <a:gd name="T56" fmla="*/ 1048 w 1643"/>
                <a:gd name="T57" fmla="*/ 718 h 1621"/>
                <a:gd name="T58" fmla="*/ 1154 w 1643"/>
                <a:gd name="T59" fmla="*/ 607 h 1621"/>
                <a:gd name="T60" fmla="*/ 1241 w 1643"/>
                <a:gd name="T61" fmla="*/ 507 h 1621"/>
                <a:gd name="T62" fmla="*/ 1310 w 1643"/>
                <a:gd name="T63" fmla="*/ 421 h 1621"/>
                <a:gd name="T64" fmla="*/ 1360 w 1643"/>
                <a:gd name="T65" fmla="*/ 350 h 1621"/>
                <a:gd name="T66" fmla="*/ 1394 w 1643"/>
                <a:gd name="T67" fmla="*/ 298 h 1621"/>
                <a:gd name="T68" fmla="*/ 1420 w 1643"/>
                <a:gd name="T69" fmla="*/ 253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3" h="1621">
                  <a:moveTo>
                    <a:pt x="1420" y="253"/>
                  </a:moveTo>
                  <a:lnTo>
                    <a:pt x="1471" y="199"/>
                  </a:lnTo>
                  <a:lnTo>
                    <a:pt x="1515" y="149"/>
                  </a:lnTo>
                  <a:lnTo>
                    <a:pt x="1553" y="106"/>
                  </a:lnTo>
                  <a:lnTo>
                    <a:pt x="1585" y="70"/>
                  </a:lnTo>
                  <a:lnTo>
                    <a:pt x="1610" y="40"/>
                  </a:lnTo>
                  <a:lnTo>
                    <a:pt x="1628" y="18"/>
                  </a:lnTo>
                  <a:lnTo>
                    <a:pt x="1639" y="4"/>
                  </a:lnTo>
                  <a:lnTo>
                    <a:pt x="1643" y="0"/>
                  </a:lnTo>
                  <a:lnTo>
                    <a:pt x="1637" y="14"/>
                  </a:lnTo>
                  <a:lnTo>
                    <a:pt x="1618" y="52"/>
                  </a:lnTo>
                  <a:lnTo>
                    <a:pt x="1585" y="113"/>
                  </a:lnTo>
                  <a:lnTo>
                    <a:pt x="1540" y="194"/>
                  </a:lnTo>
                  <a:lnTo>
                    <a:pt x="1513" y="240"/>
                  </a:lnTo>
                  <a:lnTo>
                    <a:pt x="1483" y="292"/>
                  </a:lnTo>
                  <a:lnTo>
                    <a:pt x="1449" y="346"/>
                  </a:lnTo>
                  <a:lnTo>
                    <a:pt x="1414" y="404"/>
                  </a:lnTo>
                  <a:lnTo>
                    <a:pt x="1373" y="466"/>
                  </a:lnTo>
                  <a:lnTo>
                    <a:pt x="1331" y="530"/>
                  </a:lnTo>
                  <a:lnTo>
                    <a:pt x="1286" y="596"/>
                  </a:lnTo>
                  <a:lnTo>
                    <a:pt x="1237" y="664"/>
                  </a:lnTo>
                  <a:lnTo>
                    <a:pt x="1142" y="750"/>
                  </a:lnTo>
                  <a:lnTo>
                    <a:pt x="1043" y="836"/>
                  </a:lnTo>
                  <a:lnTo>
                    <a:pt x="944" y="922"/>
                  </a:lnTo>
                  <a:lnTo>
                    <a:pt x="845" y="1006"/>
                  </a:lnTo>
                  <a:lnTo>
                    <a:pt x="746" y="1088"/>
                  </a:lnTo>
                  <a:lnTo>
                    <a:pt x="650" y="1167"/>
                  </a:lnTo>
                  <a:lnTo>
                    <a:pt x="558" y="1242"/>
                  </a:lnTo>
                  <a:lnTo>
                    <a:pt x="469" y="1313"/>
                  </a:lnTo>
                  <a:lnTo>
                    <a:pt x="388" y="1379"/>
                  </a:lnTo>
                  <a:lnTo>
                    <a:pt x="313" y="1438"/>
                  </a:lnTo>
                  <a:lnTo>
                    <a:pt x="246" y="1491"/>
                  </a:lnTo>
                  <a:lnTo>
                    <a:pt x="189" y="1535"/>
                  </a:lnTo>
                  <a:lnTo>
                    <a:pt x="142" y="1571"/>
                  </a:lnTo>
                  <a:lnTo>
                    <a:pt x="108" y="1599"/>
                  </a:lnTo>
                  <a:lnTo>
                    <a:pt x="86" y="1615"/>
                  </a:lnTo>
                  <a:lnTo>
                    <a:pt x="79" y="1621"/>
                  </a:lnTo>
                  <a:lnTo>
                    <a:pt x="0" y="1582"/>
                  </a:lnTo>
                  <a:lnTo>
                    <a:pt x="6" y="1576"/>
                  </a:lnTo>
                  <a:lnTo>
                    <a:pt x="24" y="1564"/>
                  </a:lnTo>
                  <a:lnTo>
                    <a:pt x="53" y="1542"/>
                  </a:lnTo>
                  <a:lnTo>
                    <a:pt x="91" y="1513"/>
                  </a:lnTo>
                  <a:lnTo>
                    <a:pt x="137" y="1477"/>
                  </a:lnTo>
                  <a:lnTo>
                    <a:pt x="192" y="1435"/>
                  </a:lnTo>
                  <a:lnTo>
                    <a:pt x="252" y="1388"/>
                  </a:lnTo>
                  <a:lnTo>
                    <a:pt x="319" y="1336"/>
                  </a:lnTo>
                  <a:lnTo>
                    <a:pt x="389" y="1280"/>
                  </a:lnTo>
                  <a:lnTo>
                    <a:pt x="463" y="1222"/>
                  </a:lnTo>
                  <a:lnTo>
                    <a:pt x="539" y="1161"/>
                  </a:lnTo>
                  <a:lnTo>
                    <a:pt x="617" y="1097"/>
                  </a:lnTo>
                  <a:lnTo>
                    <a:pt x="694" y="1033"/>
                  </a:lnTo>
                  <a:lnTo>
                    <a:pt x="772" y="968"/>
                  </a:lnTo>
                  <a:lnTo>
                    <a:pt x="847" y="904"/>
                  </a:lnTo>
                  <a:lnTo>
                    <a:pt x="919" y="840"/>
                  </a:lnTo>
                  <a:lnTo>
                    <a:pt x="952" y="808"/>
                  </a:lnTo>
                  <a:lnTo>
                    <a:pt x="985" y="778"/>
                  </a:lnTo>
                  <a:lnTo>
                    <a:pt x="1017" y="748"/>
                  </a:lnTo>
                  <a:lnTo>
                    <a:pt x="1048" y="718"/>
                  </a:lnTo>
                  <a:lnTo>
                    <a:pt x="1104" y="661"/>
                  </a:lnTo>
                  <a:lnTo>
                    <a:pt x="1154" y="607"/>
                  </a:lnTo>
                  <a:lnTo>
                    <a:pt x="1201" y="555"/>
                  </a:lnTo>
                  <a:lnTo>
                    <a:pt x="1241" y="507"/>
                  </a:lnTo>
                  <a:lnTo>
                    <a:pt x="1278" y="462"/>
                  </a:lnTo>
                  <a:lnTo>
                    <a:pt x="1310" y="421"/>
                  </a:lnTo>
                  <a:lnTo>
                    <a:pt x="1336" y="384"/>
                  </a:lnTo>
                  <a:lnTo>
                    <a:pt x="1360" y="350"/>
                  </a:lnTo>
                  <a:lnTo>
                    <a:pt x="1379" y="322"/>
                  </a:lnTo>
                  <a:lnTo>
                    <a:pt x="1394" y="298"/>
                  </a:lnTo>
                  <a:lnTo>
                    <a:pt x="1414" y="265"/>
                  </a:lnTo>
                  <a:lnTo>
                    <a:pt x="1420" y="253"/>
                  </a:lnTo>
                  <a:lnTo>
                    <a:pt x="1420" y="25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0" name="íSḻiďè"/>
            <p:cNvSpPr/>
            <p:nvPr>
              <p:custDataLst>
                <p:tags r:id="rId1"/>
              </p:custDataLst>
            </p:nvPr>
          </p:nvSpPr>
          <p:spPr bwMode="auto">
            <a:xfrm>
              <a:off x="0" y="5487987"/>
              <a:ext cx="1719263" cy="134938"/>
            </a:xfrm>
            <a:custGeom>
              <a:avLst/>
              <a:gdLst>
                <a:gd name="T0" fmla="*/ 0 w 3248"/>
                <a:gd name="T1" fmla="*/ 255 h 255"/>
                <a:gd name="T2" fmla="*/ 0 w 3248"/>
                <a:gd name="T3" fmla="*/ 91 h 255"/>
                <a:gd name="T4" fmla="*/ 18 w 3248"/>
                <a:gd name="T5" fmla="*/ 91 h 255"/>
                <a:gd name="T6" fmla="*/ 70 w 3248"/>
                <a:gd name="T7" fmla="*/ 91 h 255"/>
                <a:gd name="T8" fmla="*/ 152 w 3248"/>
                <a:gd name="T9" fmla="*/ 90 h 255"/>
                <a:gd name="T10" fmla="*/ 260 w 3248"/>
                <a:gd name="T11" fmla="*/ 89 h 255"/>
                <a:gd name="T12" fmla="*/ 391 w 3248"/>
                <a:gd name="T13" fmla="*/ 88 h 255"/>
                <a:gd name="T14" fmla="*/ 541 w 3248"/>
                <a:gd name="T15" fmla="*/ 86 h 255"/>
                <a:gd name="T16" fmla="*/ 707 w 3248"/>
                <a:gd name="T17" fmla="*/ 83 h 255"/>
                <a:gd name="T18" fmla="*/ 884 w 3248"/>
                <a:gd name="T19" fmla="*/ 81 h 255"/>
                <a:gd name="T20" fmla="*/ 1069 w 3248"/>
                <a:gd name="T21" fmla="*/ 78 h 255"/>
                <a:gd name="T22" fmla="*/ 1258 w 3248"/>
                <a:gd name="T23" fmla="*/ 75 h 255"/>
                <a:gd name="T24" fmla="*/ 1449 w 3248"/>
                <a:gd name="T25" fmla="*/ 72 h 255"/>
                <a:gd name="T26" fmla="*/ 1635 w 3248"/>
                <a:gd name="T27" fmla="*/ 69 h 255"/>
                <a:gd name="T28" fmla="*/ 1815 w 3248"/>
                <a:gd name="T29" fmla="*/ 64 h 255"/>
                <a:gd name="T30" fmla="*/ 1984 w 3248"/>
                <a:gd name="T31" fmla="*/ 59 h 255"/>
                <a:gd name="T32" fmla="*/ 2138 w 3248"/>
                <a:gd name="T33" fmla="*/ 55 h 255"/>
                <a:gd name="T34" fmla="*/ 2275 w 3248"/>
                <a:gd name="T35" fmla="*/ 50 h 255"/>
                <a:gd name="T36" fmla="*/ 2396 w 3248"/>
                <a:gd name="T37" fmla="*/ 43 h 255"/>
                <a:gd name="T38" fmla="*/ 2509 w 3248"/>
                <a:gd name="T39" fmla="*/ 39 h 255"/>
                <a:gd name="T40" fmla="*/ 2612 w 3248"/>
                <a:gd name="T41" fmla="*/ 34 h 255"/>
                <a:gd name="T42" fmla="*/ 2706 w 3248"/>
                <a:gd name="T43" fmla="*/ 29 h 255"/>
                <a:gd name="T44" fmla="*/ 2791 w 3248"/>
                <a:gd name="T45" fmla="*/ 24 h 255"/>
                <a:gd name="T46" fmla="*/ 2868 w 3248"/>
                <a:gd name="T47" fmla="*/ 21 h 255"/>
                <a:gd name="T48" fmla="*/ 2936 w 3248"/>
                <a:gd name="T49" fmla="*/ 17 h 255"/>
                <a:gd name="T50" fmla="*/ 2996 w 3248"/>
                <a:gd name="T51" fmla="*/ 14 h 255"/>
                <a:gd name="T52" fmla="*/ 3048 w 3248"/>
                <a:gd name="T53" fmla="*/ 10 h 255"/>
                <a:gd name="T54" fmla="*/ 3092 w 3248"/>
                <a:gd name="T55" fmla="*/ 7 h 255"/>
                <a:gd name="T56" fmla="*/ 3129 w 3248"/>
                <a:gd name="T57" fmla="*/ 5 h 255"/>
                <a:gd name="T58" fmla="*/ 3160 w 3248"/>
                <a:gd name="T59" fmla="*/ 3 h 255"/>
                <a:gd name="T60" fmla="*/ 3182 w 3248"/>
                <a:gd name="T61" fmla="*/ 2 h 255"/>
                <a:gd name="T62" fmla="*/ 3198 w 3248"/>
                <a:gd name="T63" fmla="*/ 1 h 255"/>
                <a:gd name="T64" fmla="*/ 3207 w 3248"/>
                <a:gd name="T65" fmla="*/ 0 h 255"/>
                <a:gd name="T66" fmla="*/ 3211 w 3248"/>
                <a:gd name="T67" fmla="*/ 0 h 255"/>
                <a:gd name="T68" fmla="*/ 3247 w 3248"/>
                <a:gd name="T69" fmla="*/ 159 h 255"/>
                <a:gd name="T70" fmla="*/ 3248 w 3248"/>
                <a:gd name="T71" fmla="*/ 159 h 255"/>
                <a:gd name="T72" fmla="*/ 3248 w 3248"/>
                <a:gd name="T73" fmla="*/ 160 h 255"/>
                <a:gd name="T74" fmla="*/ 3237 w 3248"/>
                <a:gd name="T75" fmla="*/ 161 h 255"/>
                <a:gd name="T76" fmla="*/ 3211 w 3248"/>
                <a:gd name="T77" fmla="*/ 163 h 255"/>
                <a:gd name="T78" fmla="*/ 3197 w 3248"/>
                <a:gd name="T79" fmla="*/ 163 h 255"/>
                <a:gd name="T80" fmla="*/ 3155 w 3248"/>
                <a:gd name="T81" fmla="*/ 166 h 255"/>
                <a:gd name="T82" fmla="*/ 3086 w 3248"/>
                <a:gd name="T83" fmla="*/ 169 h 255"/>
                <a:gd name="T84" fmla="*/ 2991 w 3248"/>
                <a:gd name="T85" fmla="*/ 174 h 255"/>
                <a:gd name="T86" fmla="*/ 2869 w 3248"/>
                <a:gd name="T87" fmla="*/ 181 h 255"/>
                <a:gd name="T88" fmla="*/ 2723 w 3248"/>
                <a:gd name="T89" fmla="*/ 187 h 255"/>
                <a:gd name="T90" fmla="*/ 2552 w 3248"/>
                <a:gd name="T91" fmla="*/ 195 h 255"/>
                <a:gd name="T92" fmla="*/ 2356 w 3248"/>
                <a:gd name="T93" fmla="*/ 202 h 255"/>
                <a:gd name="T94" fmla="*/ 2137 w 3248"/>
                <a:gd name="T95" fmla="*/ 210 h 255"/>
                <a:gd name="T96" fmla="*/ 1895 w 3248"/>
                <a:gd name="T97" fmla="*/ 218 h 255"/>
                <a:gd name="T98" fmla="*/ 1632 w 3248"/>
                <a:gd name="T99" fmla="*/ 226 h 255"/>
                <a:gd name="T100" fmla="*/ 1346 w 3248"/>
                <a:gd name="T101" fmla="*/ 234 h 255"/>
                <a:gd name="T102" fmla="*/ 1040 w 3248"/>
                <a:gd name="T103" fmla="*/ 240 h 255"/>
                <a:gd name="T104" fmla="*/ 713 w 3248"/>
                <a:gd name="T105" fmla="*/ 246 h 255"/>
                <a:gd name="T106" fmla="*/ 366 w 3248"/>
                <a:gd name="T107" fmla="*/ 252 h 255"/>
                <a:gd name="T108" fmla="*/ 0 w 3248"/>
                <a:gd name="T10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48" h="255">
                  <a:moveTo>
                    <a:pt x="0" y="255"/>
                  </a:moveTo>
                  <a:lnTo>
                    <a:pt x="0" y="91"/>
                  </a:lnTo>
                  <a:lnTo>
                    <a:pt x="18" y="91"/>
                  </a:lnTo>
                  <a:lnTo>
                    <a:pt x="70" y="91"/>
                  </a:lnTo>
                  <a:lnTo>
                    <a:pt x="152" y="90"/>
                  </a:lnTo>
                  <a:lnTo>
                    <a:pt x="260" y="89"/>
                  </a:lnTo>
                  <a:lnTo>
                    <a:pt x="391" y="88"/>
                  </a:lnTo>
                  <a:lnTo>
                    <a:pt x="541" y="86"/>
                  </a:lnTo>
                  <a:lnTo>
                    <a:pt x="707" y="83"/>
                  </a:lnTo>
                  <a:lnTo>
                    <a:pt x="884" y="81"/>
                  </a:lnTo>
                  <a:lnTo>
                    <a:pt x="1069" y="78"/>
                  </a:lnTo>
                  <a:lnTo>
                    <a:pt x="1258" y="75"/>
                  </a:lnTo>
                  <a:lnTo>
                    <a:pt x="1449" y="72"/>
                  </a:lnTo>
                  <a:lnTo>
                    <a:pt x="1635" y="69"/>
                  </a:lnTo>
                  <a:lnTo>
                    <a:pt x="1815" y="64"/>
                  </a:lnTo>
                  <a:lnTo>
                    <a:pt x="1984" y="59"/>
                  </a:lnTo>
                  <a:lnTo>
                    <a:pt x="2138" y="55"/>
                  </a:lnTo>
                  <a:lnTo>
                    <a:pt x="2275" y="50"/>
                  </a:lnTo>
                  <a:lnTo>
                    <a:pt x="2396" y="43"/>
                  </a:lnTo>
                  <a:lnTo>
                    <a:pt x="2509" y="39"/>
                  </a:lnTo>
                  <a:lnTo>
                    <a:pt x="2612" y="34"/>
                  </a:lnTo>
                  <a:lnTo>
                    <a:pt x="2706" y="29"/>
                  </a:lnTo>
                  <a:lnTo>
                    <a:pt x="2791" y="24"/>
                  </a:lnTo>
                  <a:lnTo>
                    <a:pt x="2868" y="21"/>
                  </a:lnTo>
                  <a:lnTo>
                    <a:pt x="2936" y="17"/>
                  </a:lnTo>
                  <a:lnTo>
                    <a:pt x="2996" y="14"/>
                  </a:lnTo>
                  <a:lnTo>
                    <a:pt x="3048" y="10"/>
                  </a:lnTo>
                  <a:lnTo>
                    <a:pt x="3092" y="7"/>
                  </a:lnTo>
                  <a:lnTo>
                    <a:pt x="3129" y="5"/>
                  </a:lnTo>
                  <a:lnTo>
                    <a:pt x="3160" y="3"/>
                  </a:lnTo>
                  <a:lnTo>
                    <a:pt x="3182" y="2"/>
                  </a:lnTo>
                  <a:lnTo>
                    <a:pt x="3198" y="1"/>
                  </a:lnTo>
                  <a:lnTo>
                    <a:pt x="3207" y="0"/>
                  </a:lnTo>
                  <a:lnTo>
                    <a:pt x="3211" y="0"/>
                  </a:lnTo>
                  <a:lnTo>
                    <a:pt x="3247" y="159"/>
                  </a:lnTo>
                  <a:lnTo>
                    <a:pt x="3248" y="159"/>
                  </a:lnTo>
                  <a:lnTo>
                    <a:pt x="3248" y="160"/>
                  </a:lnTo>
                  <a:lnTo>
                    <a:pt x="3237" y="161"/>
                  </a:lnTo>
                  <a:lnTo>
                    <a:pt x="3211" y="163"/>
                  </a:lnTo>
                  <a:lnTo>
                    <a:pt x="3197" y="163"/>
                  </a:lnTo>
                  <a:lnTo>
                    <a:pt x="3155" y="166"/>
                  </a:lnTo>
                  <a:lnTo>
                    <a:pt x="3086" y="169"/>
                  </a:lnTo>
                  <a:lnTo>
                    <a:pt x="2991" y="174"/>
                  </a:lnTo>
                  <a:lnTo>
                    <a:pt x="2869" y="181"/>
                  </a:lnTo>
                  <a:lnTo>
                    <a:pt x="2723" y="187"/>
                  </a:lnTo>
                  <a:lnTo>
                    <a:pt x="2552" y="195"/>
                  </a:lnTo>
                  <a:lnTo>
                    <a:pt x="2356" y="202"/>
                  </a:lnTo>
                  <a:lnTo>
                    <a:pt x="2137" y="210"/>
                  </a:lnTo>
                  <a:lnTo>
                    <a:pt x="1895" y="218"/>
                  </a:lnTo>
                  <a:lnTo>
                    <a:pt x="1632" y="226"/>
                  </a:lnTo>
                  <a:lnTo>
                    <a:pt x="1346" y="234"/>
                  </a:lnTo>
                  <a:lnTo>
                    <a:pt x="1040" y="240"/>
                  </a:lnTo>
                  <a:lnTo>
                    <a:pt x="713" y="246"/>
                  </a:lnTo>
                  <a:lnTo>
                    <a:pt x="366" y="252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1" name="iṣḻiḍe"/>
            <p:cNvSpPr/>
            <p:nvPr>
              <p:custDataLst>
                <p:tags r:id="rId2"/>
              </p:custDataLst>
            </p:nvPr>
          </p:nvSpPr>
          <p:spPr bwMode="auto">
            <a:xfrm>
              <a:off x="1879600" y="4813300"/>
              <a:ext cx="1460500" cy="747713"/>
            </a:xfrm>
            <a:custGeom>
              <a:avLst/>
              <a:gdLst>
                <a:gd name="T0" fmla="*/ 137 w 2761"/>
                <a:gd name="T1" fmla="*/ 1408 h 1414"/>
                <a:gd name="T2" fmla="*/ 354 w 2761"/>
                <a:gd name="T3" fmla="*/ 1391 h 1414"/>
                <a:gd name="T4" fmla="*/ 538 w 2761"/>
                <a:gd name="T5" fmla="*/ 1372 h 1414"/>
                <a:gd name="T6" fmla="*/ 669 w 2761"/>
                <a:gd name="T7" fmla="*/ 1357 h 1414"/>
                <a:gd name="T8" fmla="*/ 804 w 2761"/>
                <a:gd name="T9" fmla="*/ 1338 h 1414"/>
                <a:gd name="T10" fmla="*/ 941 w 2761"/>
                <a:gd name="T11" fmla="*/ 1317 h 1414"/>
                <a:gd name="T12" fmla="*/ 1080 w 2761"/>
                <a:gd name="T13" fmla="*/ 1292 h 1414"/>
                <a:gd name="T14" fmla="*/ 1219 w 2761"/>
                <a:gd name="T15" fmla="*/ 1263 h 1414"/>
                <a:gd name="T16" fmla="*/ 1357 w 2761"/>
                <a:gd name="T17" fmla="*/ 1230 h 1414"/>
                <a:gd name="T18" fmla="*/ 1493 w 2761"/>
                <a:gd name="T19" fmla="*/ 1194 h 1414"/>
                <a:gd name="T20" fmla="*/ 1624 w 2761"/>
                <a:gd name="T21" fmla="*/ 1153 h 1414"/>
                <a:gd name="T22" fmla="*/ 1751 w 2761"/>
                <a:gd name="T23" fmla="*/ 1108 h 1414"/>
                <a:gd name="T24" fmla="*/ 1872 w 2761"/>
                <a:gd name="T25" fmla="*/ 1057 h 1414"/>
                <a:gd name="T26" fmla="*/ 1984 w 2761"/>
                <a:gd name="T27" fmla="*/ 1001 h 1414"/>
                <a:gd name="T28" fmla="*/ 2105 w 2761"/>
                <a:gd name="T29" fmla="*/ 929 h 1414"/>
                <a:gd name="T30" fmla="*/ 2228 w 2761"/>
                <a:gd name="T31" fmla="*/ 846 h 1414"/>
                <a:gd name="T32" fmla="*/ 2334 w 2761"/>
                <a:gd name="T33" fmla="*/ 764 h 1414"/>
                <a:gd name="T34" fmla="*/ 2426 w 2761"/>
                <a:gd name="T35" fmla="*/ 682 h 1414"/>
                <a:gd name="T36" fmla="*/ 2503 w 2761"/>
                <a:gd name="T37" fmla="*/ 604 h 1414"/>
                <a:gd name="T38" fmla="*/ 2567 w 2761"/>
                <a:gd name="T39" fmla="*/ 528 h 1414"/>
                <a:gd name="T40" fmla="*/ 2620 w 2761"/>
                <a:gd name="T41" fmla="*/ 455 h 1414"/>
                <a:gd name="T42" fmla="*/ 2662 w 2761"/>
                <a:gd name="T43" fmla="*/ 386 h 1414"/>
                <a:gd name="T44" fmla="*/ 2695 w 2761"/>
                <a:gd name="T45" fmla="*/ 323 h 1414"/>
                <a:gd name="T46" fmla="*/ 2720 w 2761"/>
                <a:gd name="T47" fmla="*/ 264 h 1414"/>
                <a:gd name="T48" fmla="*/ 2737 w 2761"/>
                <a:gd name="T49" fmla="*/ 213 h 1414"/>
                <a:gd name="T50" fmla="*/ 2749 w 2761"/>
                <a:gd name="T51" fmla="*/ 167 h 1414"/>
                <a:gd name="T52" fmla="*/ 2758 w 2761"/>
                <a:gd name="T53" fmla="*/ 114 h 1414"/>
                <a:gd name="T54" fmla="*/ 2761 w 2761"/>
                <a:gd name="T55" fmla="*/ 74 h 1414"/>
                <a:gd name="T56" fmla="*/ 2613 w 2761"/>
                <a:gd name="T57" fmla="*/ 0 h 1414"/>
                <a:gd name="T58" fmla="*/ 2604 w 2761"/>
                <a:gd name="T59" fmla="*/ 30 h 1414"/>
                <a:gd name="T60" fmla="*/ 2571 w 2761"/>
                <a:gd name="T61" fmla="*/ 109 h 1414"/>
                <a:gd name="T62" fmla="*/ 2544 w 2761"/>
                <a:gd name="T63" fmla="*/ 164 h 1414"/>
                <a:gd name="T64" fmla="*/ 2510 w 2761"/>
                <a:gd name="T65" fmla="*/ 226 h 1414"/>
                <a:gd name="T66" fmla="*/ 2466 w 2761"/>
                <a:gd name="T67" fmla="*/ 296 h 1414"/>
                <a:gd name="T68" fmla="*/ 2413 w 2761"/>
                <a:gd name="T69" fmla="*/ 371 h 1414"/>
                <a:gd name="T70" fmla="*/ 2351 w 2761"/>
                <a:gd name="T71" fmla="*/ 450 h 1414"/>
                <a:gd name="T72" fmla="*/ 2277 w 2761"/>
                <a:gd name="T73" fmla="*/ 530 h 1414"/>
                <a:gd name="T74" fmla="*/ 2191 w 2761"/>
                <a:gd name="T75" fmla="*/ 610 h 1414"/>
                <a:gd name="T76" fmla="*/ 2094 w 2761"/>
                <a:gd name="T77" fmla="*/ 691 h 1414"/>
                <a:gd name="T78" fmla="*/ 1983 w 2761"/>
                <a:gd name="T79" fmla="*/ 768 h 1414"/>
                <a:gd name="T80" fmla="*/ 1858 w 2761"/>
                <a:gd name="T81" fmla="*/ 841 h 1414"/>
                <a:gd name="T82" fmla="*/ 1719 w 2761"/>
                <a:gd name="T83" fmla="*/ 910 h 1414"/>
                <a:gd name="T84" fmla="*/ 1564 w 2761"/>
                <a:gd name="T85" fmla="*/ 971 h 1414"/>
                <a:gd name="T86" fmla="*/ 1454 w 2761"/>
                <a:gd name="T87" fmla="*/ 1008 h 1414"/>
                <a:gd name="T88" fmla="*/ 1343 w 2761"/>
                <a:gd name="T89" fmla="*/ 1042 h 1414"/>
                <a:gd name="T90" fmla="*/ 1232 w 2761"/>
                <a:gd name="T91" fmla="*/ 1073 h 1414"/>
                <a:gd name="T92" fmla="*/ 1121 w 2761"/>
                <a:gd name="T93" fmla="*/ 1100 h 1414"/>
                <a:gd name="T94" fmla="*/ 1011 w 2761"/>
                <a:gd name="T95" fmla="*/ 1125 h 1414"/>
                <a:gd name="T96" fmla="*/ 903 w 2761"/>
                <a:gd name="T97" fmla="*/ 1147 h 1414"/>
                <a:gd name="T98" fmla="*/ 693 w 2761"/>
                <a:gd name="T99" fmla="*/ 1184 h 1414"/>
                <a:gd name="T100" fmla="*/ 493 w 2761"/>
                <a:gd name="T101" fmla="*/ 1212 h 1414"/>
                <a:gd name="T102" fmla="*/ 309 w 2761"/>
                <a:gd name="T103" fmla="*/ 1234 h 1414"/>
                <a:gd name="T104" fmla="*/ 143 w 2761"/>
                <a:gd name="T105" fmla="*/ 1247 h 1414"/>
                <a:gd name="T106" fmla="*/ 0 w 2761"/>
                <a:gd name="T107" fmla="*/ 1256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61" h="1414">
                  <a:moveTo>
                    <a:pt x="41" y="1414"/>
                  </a:moveTo>
                  <a:lnTo>
                    <a:pt x="137" y="1408"/>
                  </a:lnTo>
                  <a:lnTo>
                    <a:pt x="241" y="1401"/>
                  </a:lnTo>
                  <a:lnTo>
                    <a:pt x="354" y="1391"/>
                  </a:lnTo>
                  <a:lnTo>
                    <a:pt x="476" y="1380"/>
                  </a:lnTo>
                  <a:lnTo>
                    <a:pt x="538" y="1372"/>
                  </a:lnTo>
                  <a:lnTo>
                    <a:pt x="603" y="1365"/>
                  </a:lnTo>
                  <a:lnTo>
                    <a:pt x="669" y="1357"/>
                  </a:lnTo>
                  <a:lnTo>
                    <a:pt x="736" y="1348"/>
                  </a:lnTo>
                  <a:lnTo>
                    <a:pt x="804" y="1338"/>
                  </a:lnTo>
                  <a:lnTo>
                    <a:pt x="871" y="1328"/>
                  </a:lnTo>
                  <a:lnTo>
                    <a:pt x="941" y="1317"/>
                  </a:lnTo>
                  <a:lnTo>
                    <a:pt x="1010" y="1305"/>
                  </a:lnTo>
                  <a:lnTo>
                    <a:pt x="1080" y="1292"/>
                  </a:lnTo>
                  <a:lnTo>
                    <a:pt x="1150" y="1278"/>
                  </a:lnTo>
                  <a:lnTo>
                    <a:pt x="1219" y="1263"/>
                  </a:lnTo>
                  <a:lnTo>
                    <a:pt x="1288" y="1247"/>
                  </a:lnTo>
                  <a:lnTo>
                    <a:pt x="1357" y="1230"/>
                  </a:lnTo>
                  <a:lnTo>
                    <a:pt x="1426" y="1214"/>
                  </a:lnTo>
                  <a:lnTo>
                    <a:pt x="1493" y="1194"/>
                  </a:lnTo>
                  <a:lnTo>
                    <a:pt x="1559" y="1174"/>
                  </a:lnTo>
                  <a:lnTo>
                    <a:pt x="1624" y="1153"/>
                  </a:lnTo>
                  <a:lnTo>
                    <a:pt x="1689" y="1131"/>
                  </a:lnTo>
                  <a:lnTo>
                    <a:pt x="1751" y="1108"/>
                  </a:lnTo>
                  <a:lnTo>
                    <a:pt x="1813" y="1082"/>
                  </a:lnTo>
                  <a:lnTo>
                    <a:pt x="1872" y="1057"/>
                  </a:lnTo>
                  <a:lnTo>
                    <a:pt x="1929" y="1029"/>
                  </a:lnTo>
                  <a:lnTo>
                    <a:pt x="1984" y="1001"/>
                  </a:lnTo>
                  <a:lnTo>
                    <a:pt x="2037" y="971"/>
                  </a:lnTo>
                  <a:lnTo>
                    <a:pt x="2105" y="929"/>
                  </a:lnTo>
                  <a:lnTo>
                    <a:pt x="2168" y="888"/>
                  </a:lnTo>
                  <a:lnTo>
                    <a:pt x="2228" y="846"/>
                  </a:lnTo>
                  <a:lnTo>
                    <a:pt x="2283" y="805"/>
                  </a:lnTo>
                  <a:lnTo>
                    <a:pt x="2334" y="764"/>
                  </a:lnTo>
                  <a:lnTo>
                    <a:pt x="2382" y="723"/>
                  </a:lnTo>
                  <a:lnTo>
                    <a:pt x="2426" y="682"/>
                  </a:lnTo>
                  <a:lnTo>
                    <a:pt x="2466" y="643"/>
                  </a:lnTo>
                  <a:lnTo>
                    <a:pt x="2503" y="604"/>
                  </a:lnTo>
                  <a:lnTo>
                    <a:pt x="2536" y="565"/>
                  </a:lnTo>
                  <a:lnTo>
                    <a:pt x="2567" y="528"/>
                  </a:lnTo>
                  <a:lnTo>
                    <a:pt x="2595" y="491"/>
                  </a:lnTo>
                  <a:lnTo>
                    <a:pt x="2620" y="455"/>
                  </a:lnTo>
                  <a:lnTo>
                    <a:pt x="2642" y="420"/>
                  </a:lnTo>
                  <a:lnTo>
                    <a:pt x="2662" y="386"/>
                  </a:lnTo>
                  <a:lnTo>
                    <a:pt x="2680" y="353"/>
                  </a:lnTo>
                  <a:lnTo>
                    <a:pt x="2695" y="323"/>
                  </a:lnTo>
                  <a:lnTo>
                    <a:pt x="2708" y="293"/>
                  </a:lnTo>
                  <a:lnTo>
                    <a:pt x="2720" y="264"/>
                  </a:lnTo>
                  <a:lnTo>
                    <a:pt x="2729" y="238"/>
                  </a:lnTo>
                  <a:lnTo>
                    <a:pt x="2737" y="213"/>
                  </a:lnTo>
                  <a:lnTo>
                    <a:pt x="2743" y="189"/>
                  </a:lnTo>
                  <a:lnTo>
                    <a:pt x="2749" y="167"/>
                  </a:lnTo>
                  <a:lnTo>
                    <a:pt x="2753" y="148"/>
                  </a:lnTo>
                  <a:lnTo>
                    <a:pt x="2758" y="114"/>
                  </a:lnTo>
                  <a:lnTo>
                    <a:pt x="2760" y="90"/>
                  </a:lnTo>
                  <a:lnTo>
                    <a:pt x="2761" y="74"/>
                  </a:lnTo>
                  <a:lnTo>
                    <a:pt x="2761" y="70"/>
                  </a:lnTo>
                  <a:lnTo>
                    <a:pt x="2613" y="0"/>
                  </a:lnTo>
                  <a:lnTo>
                    <a:pt x="2611" y="7"/>
                  </a:lnTo>
                  <a:lnTo>
                    <a:pt x="2604" y="30"/>
                  </a:lnTo>
                  <a:lnTo>
                    <a:pt x="2591" y="63"/>
                  </a:lnTo>
                  <a:lnTo>
                    <a:pt x="2571" y="109"/>
                  </a:lnTo>
                  <a:lnTo>
                    <a:pt x="2558" y="135"/>
                  </a:lnTo>
                  <a:lnTo>
                    <a:pt x="2544" y="164"/>
                  </a:lnTo>
                  <a:lnTo>
                    <a:pt x="2529" y="195"/>
                  </a:lnTo>
                  <a:lnTo>
                    <a:pt x="2510" y="226"/>
                  </a:lnTo>
                  <a:lnTo>
                    <a:pt x="2489" y="261"/>
                  </a:lnTo>
                  <a:lnTo>
                    <a:pt x="2466" y="296"/>
                  </a:lnTo>
                  <a:lnTo>
                    <a:pt x="2441" y="333"/>
                  </a:lnTo>
                  <a:lnTo>
                    <a:pt x="2413" y="371"/>
                  </a:lnTo>
                  <a:lnTo>
                    <a:pt x="2384" y="409"/>
                  </a:lnTo>
                  <a:lnTo>
                    <a:pt x="2351" y="450"/>
                  </a:lnTo>
                  <a:lnTo>
                    <a:pt x="2315" y="489"/>
                  </a:lnTo>
                  <a:lnTo>
                    <a:pt x="2277" y="530"/>
                  </a:lnTo>
                  <a:lnTo>
                    <a:pt x="2236" y="570"/>
                  </a:lnTo>
                  <a:lnTo>
                    <a:pt x="2191" y="610"/>
                  </a:lnTo>
                  <a:lnTo>
                    <a:pt x="2145" y="651"/>
                  </a:lnTo>
                  <a:lnTo>
                    <a:pt x="2094" y="691"/>
                  </a:lnTo>
                  <a:lnTo>
                    <a:pt x="2040" y="730"/>
                  </a:lnTo>
                  <a:lnTo>
                    <a:pt x="1983" y="768"/>
                  </a:lnTo>
                  <a:lnTo>
                    <a:pt x="1923" y="805"/>
                  </a:lnTo>
                  <a:lnTo>
                    <a:pt x="1858" y="841"/>
                  </a:lnTo>
                  <a:lnTo>
                    <a:pt x="1790" y="876"/>
                  </a:lnTo>
                  <a:lnTo>
                    <a:pt x="1719" y="910"/>
                  </a:lnTo>
                  <a:lnTo>
                    <a:pt x="1643" y="942"/>
                  </a:lnTo>
                  <a:lnTo>
                    <a:pt x="1564" y="971"/>
                  </a:lnTo>
                  <a:lnTo>
                    <a:pt x="1509" y="990"/>
                  </a:lnTo>
                  <a:lnTo>
                    <a:pt x="1454" y="1008"/>
                  </a:lnTo>
                  <a:lnTo>
                    <a:pt x="1398" y="1025"/>
                  </a:lnTo>
                  <a:lnTo>
                    <a:pt x="1343" y="1042"/>
                  </a:lnTo>
                  <a:lnTo>
                    <a:pt x="1287" y="1057"/>
                  </a:lnTo>
                  <a:lnTo>
                    <a:pt x="1232" y="1073"/>
                  </a:lnTo>
                  <a:lnTo>
                    <a:pt x="1176" y="1087"/>
                  </a:lnTo>
                  <a:lnTo>
                    <a:pt x="1121" y="1100"/>
                  </a:lnTo>
                  <a:lnTo>
                    <a:pt x="1066" y="1113"/>
                  </a:lnTo>
                  <a:lnTo>
                    <a:pt x="1011" y="1125"/>
                  </a:lnTo>
                  <a:lnTo>
                    <a:pt x="957" y="1136"/>
                  </a:lnTo>
                  <a:lnTo>
                    <a:pt x="903" y="1147"/>
                  </a:lnTo>
                  <a:lnTo>
                    <a:pt x="796" y="1167"/>
                  </a:lnTo>
                  <a:lnTo>
                    <a:pt x="693" y="1184"/>
                  </a:lnTo>
                  <a:lnTo>
                    <a:pt x="591" y="1200"/>
                  </a:lnTo>
                  <a:lnTo>
                    <a:pt x="493" y="1212"/>
                  </a:lnTo>
                  <a:lnTo>
                    <a:pt x="399" y="1224"/>
                  </a:lnTo>
                  <a:lnTo>
                    <a:pt x="309" y="1234"/>
                  </a:lnTo>
                  <a:lnTo>
                    <a:pt x="223" y="1241"/>
                  </a:lnTo>
                  <a:lnTo>
                    <a:pt x="143" y="1247"/>
                  </a:lnTo>
                  <a:lnTo>
                    <a:pt x="69" y="1253"/>
                  </a:lnTo>
                  <a:lnTo>
                    <a:pt x="0" y="1256"/>
                  </a:lnTo>
                  <a:lnTo>
                    <a:pt x="41" y="14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2" name="ïşḻiḓé"/>
            <p:cNvSpPr/>
            <p:nvPr>
              <p:custDataLst>
                <p:tags r:id="rId3"/>
              </p:custDataLst>
            </p:nvPr>
          </p:nvSpPr>
          <p:spPr bwMode="auto">
            <a:xfrm>
              <a:off x="3311525" y="3989387"/>
              <a:ext cx="730250" cy="731838"/>
            </a:xfrm>
            <a:custGeom>
              <a:avLst/>
              <a:gdLst>
                <a:gd name="T0" fmla="*/ 119 w 1382"/>
                <a:gd name="T1" fmla="*/ 1382 h 1382"/>
                <a:gd name="T2" fmla="*/ 124 w 1382"/>
                <a:gd name="T3" fmla="*/ 1336 h 1382"/>
                <a:gd name="T4" fmla="*/ 141 w 1382"/>
                <a:gd name="T5" fmla="*/ 1213 h 1382"/>
                <a:gd name="T6" fmla="*/ 155 w 1382"/>
                <a:gd name="T7" fmla="*/ 1131 h 1382"/>
                <a:gd name="T8" fmla="*/ 174 w 1382"/>
                <a:gd name="T9" fmla="*/ 1037 h 1382"/>
                <a:gd name="T10" fmla="*/ 197 w 1382"/>
                <a:gd name="T11" fmla="*/ 938 h 1382"/>
                <a:gd name="T12" fmla="*/ 225 w 1382"/>
                <a:gd name="T13" fmla="*/ 833 h 1382"/>
                <a:gd name="T14" fmla="*/ 260 w 1382"/>
                <a:gd name="T15" fmla="*/ 727 h 1382"/>
                <a:gd name="T16" fmla="*/ 302 w 1382"/>
                <a:gd name="T17" fmla="*/ 623 h 1382"/>
                <a:gd name="T18" fmla="*/ 349 w 1382"/>
                <a:gd name="T19" fmla="*/ 523 h 1382"/>
                <a:gd name="T20" fmla="*/ 403 w 1382"/>
                <a:gd name="T21" fmla="*/ 430 h 1382"/>
                <a:gd name="T22" fmla="*/ 466 w 1382"/>
                <a:gd name="T23" fmla="*/ 349 h 1382"/>
                <a:gd name="T24" fmla="*/ 536 w 1382"/>
                <a:gd name="T25" fmla="*/ 280 h 1382"/>
                <a:gd name="T26" fmla="*/ 615 w 1382"/>
                <a:gd name="T27" fmla="*/ 228 h 1382"/>
                <a:gd name="T28" fmla="*/ 702 w 1382"/>
                <a:gd name="T29" fmla="*/ 195 h 1382"/>
                <a:gd name="T30" fmla="*/ 1016 w 1382"/>
                <a:gd name="T31" fmla="*/ 122 h 1382"/>
                <a:gd name="T32" fmla="*/ 1227 w 1382"/>
                <a:gd name="T33" fmla="*/ 77 h 1382"/>
                <a:gd name="T34" fmla="*/ 1345 w 1382"/>
                <a:gd name="T35" fmla="*/ 54 h 1382"/>
                <a:gd name="T36" fmla="*/ 1382 w 1382"/>
                <a:gd name="T37" fmla="*/ 47 h 1382"/>
                <a:gd name="T38" fmla="*/ 1227 w 1382"/>
                <a:gd name="T39" fmla="*/ 0 h 1382"/>
                <a:gd name="T40" fmla="*/ 1169 w 1382"/>
                <a:gd name="T41" fmla="*/ 5 h 1382"/>
                <a:gd name="T42" fmla="*/ 1063 w 1382"/>
                <a:gd name="T43" fmla="*/ 16 h 1382"/>
                <a:gd name="T44" fmla="*/ 964 w 1382"/>
                <a:gd name="T45" fmla="*/ 30 h 1382"/>
                <a:gd name="T46" fmla="*/ 891 w 1382"/>
                <a:gd name="T47" fmla="*/ 44 h 1382"/>
                <a:gd name="T48" fmla="*/ 813 w 1382"/>
                <a:gd name="T49" fmla="*/ 60 h 1382"/>
                <a:gd name="T50" fmla="*/ 734 w 1382"/>
                <a:gd name="T51" fmla="*/ 80 h 1382"/>
                <a:gd name="T52" fmla="*/ 656 w 1382"/>
                <a:gd name="T53" fmla="*/ 103 h 1382"/>
                <a:gd name="T54" fmla="*/ 580 w 1382"/>
                <a:gd name="T55" fmla="*/ 131 h 1382"/>
                <a:gd name="T56" fmla="*/ 507 w 1382"/>
                <a:gd name="T57" fmla="*/ 163 h 1382"/>
                <a:gd name="T58" fmla="*/ 439 w 1382"/>
                <a:gd name="T59" fmla="*/ 198 h 1382"/>
                <a:gd name="T60" fmla="*/ 379 w 1382"/>
                <a:gd name="T61" fmla="*/ 240 h 1382"/>
                <a:gd name="T62" fmla="*/ 328 w 1382"/>
                <a:gd name="T63" fmla="*/ 285 h 1382"/>
                <a:gd name="T64" fmla="*/ 286 w 1382"/>
                <a:gd name="T65" fmla="*/ 338 h 1382"/>
                <a:gd name="T66" fmla="*/ 249 w 1382"/>
                <a:gd name="T67" fmla="*/ 399 h 1382"/>
                <a:gd name="T68" fmla="*/ 214 w 1382"/>
                <a:gd name="T69" fmla="*/ 470 h 1382"/>
                <a:gd name="T70" fmla="*/ 182 w 1382"/>
                <a:gd name="T71" fmla="*/ 548 h 1382"/>
                <a:gd name="T72" fmla="*/ 153 w 1382"/>
                <a:gd name="T73" fmla="*/ 629 h 1382"/>
                <a:gd name="T74" fmla="*/ 126 w 1382"/>
                <a:gd name="T75" fmla="*/ 714 h 1382"/>
                <a:gd name="T76" fmla="*/ 103 w 1382"/>
                <a:gd name="T77" fmla="*/ 800 h 1382"/>
                <a:gd name="T78" fmla="*/ 82 w 1382"/>
                <a:gd name="T79" fmla="*/ 886 h 1382"/>
                <a:gd name="T80" fmla="*/ 55 w 1382"/>
                <a:gd name="T81" fmla="*/ 1009 h 1382"/>
                <a:gd name="T82" fmla="*/ 28 w 1382"/>
                <a:gd name="T83" fmla="*/ 1155 h 1382"/>
                <a:gd name="T84" fmla="*/ 11 w 1382"/>
                <a:gd name="T85" fmla="*/ 1267 h 1382"/>
                <a:gd name="T86" fmla="*/ 1 w 1382"/>
                <a:gd name="T87" fmla="*/ 133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2" h="1382">
                  <a:moveTo>
                    <a:pt x="0" y="1338"/>
                  </a:moveTo>
                  <a:lnTo>
                    <a:pt x="119" y="1382"/>
                  </a:lnTo>
                  <a:lnTo>
                    <a:pt x="120" y="1371"/>
                  </a:lnTo>
                  <a:lnTo>
                    <a:pt x="124" y="1336"/>
                  </a:lnTo>
                  <a:lnTo>
                    <a:pt x="130" y="1283"/>
                  </a:lnTo>
                  <a:lnTo>
                    <a:pt x="141" y="1213"/>
                  </a:lnTo>
                  <a:lnTo>
                    <a:pt x="147" y="1174"/>
                  </a:lnTo>
                  <a:lnTo>
                    <a:pt x="155" y="1131"/>
                  </a:lnTo>
                  <a:lnTo>
                    <a:pt x="164" y="1085"/>
                  </a:lnTo>
                  <a:lnTo>
                    <a:pt x="174" y="1037"/>
                  </a:lnTo>
                  <a:lnTo>
                    <a:pt x="185" y="989"/>
                  </a:lnTo>
                  <a:lnTo>
                    <a:pt x="197" y="938"/>
                  </a:lnTo>
                  <a:lnTo>
                    <a:pt x="211" y="886"/>
                  </a:lnTo>
                  <a:lnTo>
                    <a:pt x="225" y="833"/>
                  </a:lnTo>
                  <a:lnTo>
                    <a:pt x="242" y="780"/>
                  </a:lnTo>
                  <a:lnTo>
                    <a:pt x="260" y="727"/>
                  </a:lnTo>
                  <a:lnTo>
                    <a:pt x="280" y="675"/>
                  </a:lnTo>
                  <a:lnTo>
                    <a:pt x="302" y="623"/>
                  </a:lnTo>
                  <a:lnTo>
                    <a:pt x="324" y="572"/>
                  </a:lnTo>
                  <a:lnTo>
                    <a:pt x="349" y="523"/>
                  </a:lnTo>
                  <a:lnTo>
                    <a:pt x="376" y="476"/>
                  </a:lnTo>
                  <a:lnTo>
                    <a:pt x="403" y="430"/>
                  </a:lnTo>
                  <a:lnTo>
                    <a:pt x="434" y="388"/>
                  </a:lnTo>
                  <a:lnTo>
                    <a:pt x="466" y="349"/>
                  </a:lnTo>
                  <a:lnTo>
                    <a:pt x="499" y="313"/>
                  </a:lnTo>
                  <a:lnTo>
                    <a:pt x="536" y="280"/>
                  </a:lnTo>
                  <a:lnTo>
                    <a:pt x="574" y="251"/>
                  </a:lnTo>
                  <a:lnTo>
                    <a:pt x="615" y="228"/>
                  </a:lnTo>
                  <a:lnTo>
                    <a:pt x="657" y="209"/>
                  </a:lnTo>
                  <a:lnTo>
                    <a:pt x="702" y="195"/>
                  </a:lnTo>
                  <a:lnTo>
                    <a:pt x="873" y="155"/>
                  </a:lnTo>
                  <a:lnTo>
                    <a:pt x="1016" y="122"/>
                  </a:lnTo>
                  <a:lnTo>
                    <a:pt x="1134" y="97"/>
                  </a:lnTo>
                  <a:lnTo>
                    <a:pt x="1227" y="77"/>
                  </a:lnTo>
                  <a:lnTo>
                    <a:pt x="1297" y="63"/>
                  </a:lnTo>
                  <a:lnTo>
                    <a:pt x="1345" y="54"/>
                  </a:lnTo>
                  <a:lnTo>
                    <a:pt x="1373" y="49"/>
                  </a:lnTo>
                  <a:lnTo>
                    <a:pt x="1382" y="47"/>
                  </a:lnTo>
                  <a:lnTo>
                    <a:pt x="1235" y="0"/>
                  </a:lnTo>
                  <a:lnTo>
                    <a:pt x="1227" y="0"/>
                  </a:lnTo>
                  <a:lnTo>
                    <a:pt x="1205" y="2"/>
                  </a:lnTo>
                  <a:lnTo>
                    <a:pt x="1169" y="5"/>
                  </a:lnTo>
                  <a:lnTo>
                    <a:pt x="1121" y="9"/>
                  </a:lnTo>
                  <a:lnTo>
                    <a:pt x="1063" y="16"/>
                  </a:lnTo>
                  <a:lnTo>
                    <a:pt x="999" y="25"/>
                  </a:lnTo>
                  <a:lnTo>
                    <a:pt x="964" y="30"/>
                  </a:lnTo>
                  <a:lnTo>
                    <a:pt x="928" y="37"/>
                  </a:lnTo>
                  <a:lnTo>
                    <a:pt x="891" y="44"/>
                  </a:lnTo>
                  <a:lnTo>
                    <a:pt x="852" y="51"/>
                  </a:lnTo>
                  <a:lnTo>
                    <a:pt x="813" y="60"/>
                  </a:lnTo>
                  <a:lnTo>
                    <a:pt x="774" y="69"/>
                  </a:lnTo>
                  <a:lnTo>
                    <a:pt x="734" y="80"/>
                  </a:lnTo>
                  <a:lnTo>
                    <a:pt x="695" y="91"/>
                  </a:lnTo>
                  <a:lnTo>
                    <a:pt x="656" y="103"/>
                  </a:lnTo>
                  <a:lnTo>
                    <a:pt x="618" y="116"/>
                  </a:lnTo>
                  <a:lnTo>
                    <a:pt x="580" y="131"/>
                  </a:lnTo>
                  <a:lnTo>
                    <a:pt x="543" y="146"/>
                  </a:lnTo>
                  <a:lnTo>
                    <a:pt x="507" y="163"/>
                  </a:lnTo>
                  <a:lnTo>
                    <a:pt x="472" y="179"/>
                  </a:lnTo>
                  <a:lnTo>
                    <a:pt x="439" y="198"/>
                  </a:lnTo>
                  <a:lnTo>
                    <a:pt x="408" y="219"/>
                  </a:lnTo>
                  <a:lnTo>
                    <a:pt x="379" y="240"/>
                  </a:lnTo>
                  <a:lnTo>
                    <a:pt x="352" y="262"/>
                  </a:lnTo>
                  <a:lnTo>
                    <a:pt x="328" y="285"/>
                  </a:lnTo>
                  <a:lnTo>
                    <a:pt x="306" y="311"/>
                  </a:lnTo>
                  <a:lnTo>
                    <a:pt x="286" y="338"/>
                  </a:lnTo>
                  <a:lnTo>
                    <a:pt x="267" y="368"/>
                  </a:lnTo>
                  <a:lnTo>
                    <a:pt x="249" y="399"/>
                  </a:lnTo>
                  <a:lnTo>
                    <a:pt x="231" y="434"/>
                  </a:lnTo>
                  <a:lnTo>
                    <a:pt x="214" y="470"/>
                  </a:lnTo>
                  <a:lnTo>
                    <a:pt x="197" y="508"/>
                  </a:lnTo>
                  <a:lnTo>
                    <a:pt x="182" y="548"/>
                  </a:lnTo>
                  <a:lnTo>
                    <a:pt x="167" y="588"/>
                  </a:lnTo>
                  <a:lnTo>
                    <a:pt x="153" y="629"/>
                  </a:lnTo>
                  <a:lnTo>
                    <a:pt x="139" y="671"/>
                  </a:lnTo>
                  <a:lnTo>
                    <a:pt x="126" y="714"/>
                  </a:lnTo>
                  <a:lnTo>
                    <a:pt x="114" y="757"/>
                  </a:lnTo>
                  <a:lnTo>
                    <a:pt x="103" y="800"/>
                  </a:lnTo>
                  <a:lnTo>
                    <a:pt x="92" y="843"/>
                  </a:lnTo>
                  <a:lnTo>
                    <a:pt x="82" y="886"/>
                  </a:lnTo>
                  <a:lnTo>
                    <a:pt x="72" y="927"/>
                  </a:lnTo>
                  <a:lnTo>
                    <a:pt x="55" y="1009"/>
                  </a:lnTo>
                  <a:lnTo>
                    <a:pt x="40" y="1086"/>
                  </a:lnTo>
                  <a:lnTo>
                    <a:pt x="28" y="1155"/>
                  </a:lnTo>
                  <a:lnTo>
                    <a:pt x="18" y="1216"/>
                  </a:lnTo>
                  <a:lnTo>
                    <a:pt x="11" y="1267"/>
                  </a:lnTo>
                  <a:lnTo>
                    <a:pt x="4" y="1305"/>
                  </a:lnTo>
                  <a:lnTo>
                    <a:pt x="1" y="1330"/>
                  </a:lnTo>
                  <a:lnTo>
                    <a:pt x="0" y="133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3" name="išḻïḍé"/>
            <p:cNvSpPr/>
            <p:nvPr>
              <p:custDataLst>
                <p:tags r:id="rId4"/>
              </p:custDataLst>
            </p:nvPr>
          </p:nvSpPr>
          <p:spPr bwMode="auto">
            <a:xfrm>
              <a:off x="4087813" y="3429000"/>
              <a:ext cx="1517650" cy="541338"/>
            </a:xfrm>
            <a:custGeom>
              <a:avLst/>
              <a:gdLst>
                <a:gd name="T0" fmla="*/ 188 w 2868"/>
                <a:gd name="T1" fmla="*/ 1023 h 1023"/>
                <a:gd name="T2" fmla="*/ 266 w 2868"/>
                <a:gd name="T3" fmla="*/ 1010 h 1023"/>
                <a:gd name="T4" fmla="*/ 470 w 2868"/>
                <a:gd name="T5" fmla="*/ 973 h 1023"/>
                <a:gd name="T6" fmla="*/ 768 w 2868"/>
                <a:gd name="T7" fmla="*/ 917 h 1023"/>
                <a:gd name="T8" fmla="*/ 1121 w 2868"/>
                <a:gd name="T9" fmla="*/ 844 h 1023"/>
                <a:gd name="T10" fmla="*/ 1308 w 2868"/>
                <a:gd name="T11" fmla="*/ 802 h 1023"/>
                <a:gd name="T12" fmla="*/ 1495 w 2868"/>
                <a:gd name="T13" fmla="*/ 757 h 1023"/>
                <a:gd name="T14" fmla="*/ 1678 w 2868"/>
                <a:gd name="T15" fmla="*/ 711 h 1023"/>
                <a:gd name="T16" fmla="*/ 1853 w 2868"/>
                <a:gd name="T17" fmla="*/ 662 h 1023"/>
                <a:gd name="T18" fmla="*/ 2015 w 2868"/>
                <a:gd name="T19" fmla="*/ 612 h 1023"/>
                <a:gd name="T20" fmla="*/ 2158 w 2868"/>
                <a:gd name="T21" fmla="*/ 561 h 1023"/>
                <a:gd name="T22" fmla="*/ 2280 w 2868"/>
                <a:gd name="T23" fmla="*/ 510 h 1023"/>
                <a:gd name="T24" fmla="*/ 2375 w 2868"/>
                <a:gd name="T25" fmla="*/ 458 h 1023"/>
                <a:gd name="T26" fmla="*/ 2451 w 2868"/>
                <a:gd name="T27" fmla="*/ 407 h 1023"/>
                <a:gd name="T28" fmla="*/ 2519 w 2868"/>
                <a:gd name="T29" fmla="*/ 360 h 1023"/>
                <a:gd name="T30" fmla="*/ 2633 w 2868"/>
                <a:gd name="T31" fmla="*/ 274 h 1023"/>
                <a:gd name="T32" fmla="*/ 2719 w 2868"/>
                <a:gd name="T33" fmla="*/ 201 h 1023"/>
                <a:gd name="T34" fmla="*/ 2782 w 2868"/>
                <a:gd name="T35" fmla="*/ 139 h 1023"/>
                <a:gd name="T36" fmla="*/ 2825 w 2868"/>
                <a:gd name="T37" fmla="*/ 92 h 1023"/>
                <a:gd name="T38" fmla="*/ 2851 w 2868"/>
                <a:gd name="T39" fmla="*/ 57 h 1023"/>
                <a:gd name="T40" fmla="*/ 2868 w 2868"/>
                <a:gd name="T41" fmla="*/ 29 h 1023"/>
                <a:gd name="T42" fmla="*/ 2782 w 2868"/>
                <a:gd name="T43" fmla="*/ 4 h 1023"/>
                <a:gd name="T44" fmla="*/ 2753 w 2868"/>
                <a:gd name="T45" fmla="*/ 38 h 1023"/>
                <a:gd name="T46" fmla="*/ 2692 w 2868"/>
                <a:gd name="T47" fmla="*/ 98 h 1023"/>
                <a:gd name="T48" fmla="*/ 2629 w 2868"/>
                <a:gd name="T49" fmla="*/ 157 h 1023"/>
                <a:gd name="T50" fmla="*/ 2577 w 2868"/>
                <a:gd name="T51" fmla="*/ 200 h 1023"/>
                <a:gd name="T52" fmla="*/ 2518 w 2868"/>
                <a:gd name="T53" fmla="*/ 246 h 1023"/>
                <a:gd name="T54" fmla="*/ 2451 w 2868"/>
                <a:gd name="T55" fmla="*/ 293 h 1023"/>
                <a:gd name="T56" fmla="*/ 2378 w 2868"/>
                <a:gd name="T57" fmla="*/ 340 h 1023"/>
                <a:gd name="T58" fmla="*/ 2297 w 2868"/>
                <a:gd name="T59" fmla="*/ 387 h 1023"/>
                <a:gd name="T60" fmla="*/ 2210 w 2868"/>
                <a:gd name="T61" fmla="*/ 432 h 1023"/>
                <a:gd name="T62" fmla="*/ 2115 w 2868"/>
                <a:gd name="T63" fmla="*/ 476 h 1023"/>
                <a:gd name="T64" fmla="*/ 2014 w 2868"/>
                <a:gd name="T65" fmla="*/ 515 h 1023"/>
                <a:gd name="T66" fmla="*/ 1905 w 2868"/>
                <a:gd name="T67" fmla="*/ 550 h 1023"/>
                <a:gd name="T68" fmla="*/ 1726 w 2868"/>
                <a:gd name="T69" fmla="*/ 597 h 1023"/>
                <a:gd name="T70" fmla="*/ 1449 w 2868"/>
                <a:gd name="T71" fmla="*/ 664 h 1023"/>
                <a:gd name="T72" fmla="*/ 1146 w 2868"/>
                <a:gd name="T73" fmla="*/ 734 h 1023"/>
                <a:gd name="T74" fmla="*/ 841 w 2868"/>
                <a:gd name="T75" fmla="*/ 802 h 1023"/>
                <a:gd name="T76" fmla="*/ 553 w 2868"/>
                <a:gd name="T77" fmla="*/ 865 h 1023"/>
                <a:gd name="T78" fmla="*/ 305 w 2868"/>
                <a:gd name="T79" fmla="*/ 918 h 1023"/>
                <a:gd name="T80" fmla="*/ 119 w 2868"/>
                <a:gd name="T81" fmla="*/ 957 h 1023"/>
                <a:gd name="T82" fmla="*/ 15 w 2868"/>
                <a:gd name="T83" fmla="*/ 979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68" h="1023">
                  <a:moveTo>
                    <a:pt x="0" y="982"/>
                  </a:moveTo>
                  <a:lnTo>
                    <a:pt x="188" y="1023"/>
                  </a:lnTo>
                  <a:lnTo>
                    <a:pt x="208" y="1019"/>
                  </a:lnTo>
                  <a:lnTo>
                    <a:pt x="266" y="1010"/>
                  </a:lnTo>
                  <a:lnTo>
                    <a:pt x="353" y="994"/>
                  </a:lnTo>
                  <a:lnTo>
                    <a:pt x="470" y="973"/>
                  </a:lnTo>
                  <a:lnTo>
                    <a:pt x="609" y="948"/>
                  </a:lnTo>
                  <a:lnTo>
                    <a:pt x="768" y="917"/>
                  </a:lnTo>
                  <a:lnTo>
                    <a:pt x="940" y="882"/>
                  </a:lnTo>
                  <a:lnTo>
                    <a:pt x="1121" y="844"/>
                  </a:lnTo>
                  <a:lnTo>
                    <a:pt x="1214" y="823"/>
                  </a:lnTo>
                  <a:lnTo>
                    <a:pt x="1308" y="802"/>
                  </a:lnTo>
                  <a:lnTo>
                    <a:pt x="1401" y="780"/>
                  </a:lnTo>
                  <a:lnTo>
                    <a:pt x="1495" y="757"/>
                  </a:lnTo>
                  <a:lnTo>
                    <a:pt x="1587" y="735"/>
                  </a:lnTo>
                  <a:lnTo>
                    <a:pt x="1678" y="711"/>
                  </a:lnTo>
                  <a:lnTo>
                    <a:pt x="1767" y="686"/>
                  </a:lnTo>
                  <a:lnTo>
                    <a:pt x="1853" y="662"/>
                  </a:lnTo>
                  <a:lnTo>
                    <a:pt x="1935" y="638"/>
                  </a:lnTo>
                  <a:lnTo>
                    <a:pt x="2015" y="612"/>
                  </a:lnTo>
                  <a:lnTo>
                    <a:pt x="2089" y="587"/>
                  </a:lnTo>
                  <a:lnTo>
                    <a:pt x="2158" y="561"/>
                  </a:lnTo>
                  <a:lnTo>
                    <a:pt x="2222" y="535"/>
                  </a:lnTo>
                  <a:lnTo>
                    <a:pt x="2280" y="510"/>
                  </a:lnTo>
                  <a:lnTo>
                    <a:pt x="2331" y="483"/>
                  </a:lnTo>
                  <a:lnTo>
                    <a:pt x="2375" y="458"/>
                  </a:lnTo>
                  <a:lnTo>
                    <a:pt x="2414" y="432"/>
                  </a:lnTo>
                  <a:lnTo>
                    <a:pt x="2451" y="407"/>
                  </a:lnTo>
                  <a:lnTo>
                    <a:pt x="2486" y="384"/>
                  </a:lnTo>
                  <a:lnTo>
                    <a:pt x="2519" y="360"/>
                  </a:lnTo>
                  <a:lnTo>
                    <a:pt x="2579" y="316"/>
                  </a:lnTo>
                  <a:lnTo>
                    <a:pt x="2633" y="274"/>
                  </a:lnTo>
                  <a:lnTo>
                    <a:pt x="2679" y="235"/>
                  </a:lnTo>
                  <a:lnTo>
                    <a:pt x="2719" y="201"/>
                  </a:lnTo>
                  <a:lnTo>
                    <a:pt x="2754" y="169"/>
                  </a:lnTo>
                  <a:lnTo>
                    <a:pt x="2782" y="139"/>
                  </a:lnTo>
                  <a:lnTo>
                    <a:pt x="2806" y="114"/>
                  </a:lnTo>
                  <a:lnTo>
                    <a:pt x="2825" y="92"/>
                  </a:lnTo>
                  <a:lnTo>
                    <a:pt x="2839" y="73"/>
                  </a:lnTo>
                  <a:lnTo>
                    <a:pt x="2851" y="57"/>
                  </a:lnTo>
                  <a:lnTo>
                    <a:pt x="2864" y="36"/>
                  </a:lnTo>
                  <a:lnTo>
                    <a:pt x="2868" y="29"/>
                  </a:lnTo>
                  <a:lnTo>
                    <a:pt x="2787" y="0"/>
                  </a:lnTo>
                  <a:lnTo>
                    <a:pt x="2782" y="4"/>
                  </a:lnTo>
                  <a:lnTo>
                    <a:pt x="2772" y="18"/>
                  </a:lnTo>
                  <a:lnTo>
                    <a:pt x="2753" y="38"/>
                  </a:lnTo>
                  <a:lnTo>
                    <a:pt x="2726" y="65"/>
                  </a:lnTo>
                  <a:lnTo>
                    <a:pt x="2692" y="98"/>
                  </a:lnTo>
                  <a:lnTo>
                    <a:pt x="2652" y="136"/>
                  </a:lnTo>
                  <a:lnTo>
                    <a:pt x="2629" y="157"/>
                  </a:lnTo>
                  <a:lnTo>
                    <a:pt x="2604" y="178"/>
                  </a:lnTo>
                  <a:lnTo>
                    <a:pt x="2577" y="200"/>
                  </a:lnTo>
                  <a:lnTo>
                    <a:pt x="2549" y="223"/>
                  </a:lnTo>
                  <a:lnTo>
                    <a:pt x="2518" y="246"/>
                  </a:lnTo>
                  <a:lnTo>
                    <a:pt x="2485" y="269"/>
                  </a:lnTo>
                  <a:lnTo>
                    <a:pt x="2451" y="293"/>
                  </a:lnTo>
                  <a:lnTo>
                    <a:pt x="2415" y="316"/>
                  </a:lnTo>
                  <a:lnTo>
                    <a:pt x="2378" y="340"/>
                  </a:lnTo>
                  <a:lnTo>
                    <a:pt x="2338" y="364"/>
                  </a:lnTo>
                  <a:lnTo>
                    <a:pt x="2297" y="387"/>
                  </a:lnTo>
                  <a:lnTo>
                    <a:pt x="2255" y="410"/>
                  </a:lnTo>
                  <a:lnTo>
                    <a:pt x="2210" y="432"/>
                  </a:lnTo>
                  <a:lnTo>
                    <a:pt x="2164" y="454"/>
                  </a:lnTo>
                  <a:lnTo>
                    <a:pt x="2115" y="476"/>
                  </a:lnTo>
                  <a:lnTo>
                    <a:pt x="2065" y="496"/>
                  </a:lnTo>
                  <a:lnTo>
                    <a:pt x="2014" y="515"/>
                  </a:lnTo>
                  <a:lnTo>
                    <a:pt x="1961" y="533"/>
                  </a:lnTo>
                  <a:lnTo>
                    <a:pt x="1905" y="550"/>
                  </a:lnTo>
                  <a:lnTo>
                    <a:pt x="1849" y="566"/>
                  </a:lnTo>
                  <a:lnTo>
                    <a:pt x="1726" y="597"/>
                  </a:lnTo>
                  <a:lnTo>
                    <a:pt x="1593" y="630"/>
                  </a:lnTo>
                  <a:lnTo>
                    <a:pt x="1449" y="664"/>
                  </a:lnTo>
                  <a:lnTo>
                    <a:pt x="1300" y="699"/>
                  </a:lnTo>
                  <a:lnTo>
                    <a:pt x="1146" y="734"/>
                  </a:lnTo>
                  <a:lnTo>
                    <a:pt x="993" y="768"/>
                  </a:lnTo>
                  <a:lnTo>
                    <a:pt x="841" y="802"/>
                  </a:lnTo>
                  <a:lnTo>
                    <a:pt x="694" y="834"/>
                  </a:lnTo>
                  <a:lnTo>
                    <a:pt x="553" y="865"/>
                  </a:lnTo>
                  <a:lnTo>
                    <a:pt x="423" y="893"/>
                  </a:lnTo>
                  <a:lnTo>
                    <a:pt x="305" y="918"/>
                  </a:lnTo>
                  <a:lnTo>
                    <a:pt x="202" y="939"/>
                  </a:lnTo>
                  <a:lnTo>
                    <a:pt x="119" y="957"/>
                  </a:lnTo>
                  <a:lnTo>
                    <a:pt x="55" y="971"/>
                  </a:lnTo>
                  <a:lnTo>
                    <a:pt x="15" y="979"/>
                  </a:lnTo>
                  <a:lnTo>
                    <a:pt x="0" y="98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4" name="ï$lïďe"/>
            <p:cNvSpPr/>
            <p:nvPr>
              <p:custDataLst>
                <p:tags r:id="rId5"/>
              </p:custDataLst>
            </p:nvPr>
          </p:nvSpPr>
          <p:spPr bwMode="auto">
            <a:xfrm>
              <a:off x="5603875" y="2681287"/>
              <a:ext cx="887413" cy="696913"/>
            </a:xfrm>
            <a:custGeom>
              <a:avLst/>
              <a:gdLst>
                <a:gd name="T0" fmla="*/ 71 w 1677"/>
                <a:gd name="T1" fmla="*/ 1316 h 1316"/>
                <a:gd name="T2" fmla="*/ 93 w 1677"/>
                <a:gd name="T3" fmla="*/ 1289 h 1316"/>
                <a:gd name="T4" fmla="*/ 155 w 1677"/>
                <a:gd name="T5" fmla="*/ 1210 h 1316"/>
                <a:gd name="T6" fmla="*/ 251 w 1677"/>
                <a:gd name="T7" fmla="*/ 1096 h 1316"/>
                <a:gd name="T8" fmla="*/ 374 w 1677"/>
                <a:gd name="T9" fmla="*/ 954 h 1316"/>
                <a:gd name="T10" fmla="*/ 519 w 1677"/>
                <a:gd name="T11" fmla="*/ 799 h 1316"/>
                <a:gd name="T12" fmla="*/ 597 w 1677"/>
                <a:gd name="T13" fmla="*/ 719 h 1316"/>
                <a:gd name="T14" fmla="*/ 678 w 1677"/>
                <a:gd name="T15" fmla="*/ 640 h 1316"/>
                <a:gd name="T16" fmla="*/ 761 w 1677"/>
                <a:gd name="T17" fmla="*/ 563 h 1316"/>
                <a:gd name="T18" fmla="*/ 845 w 1677"/>
                <a:gd name="T19" fmla="*/ 490 h 1316"/>
                <a:gd name="T20" fmla="*/ 930 w 1677"/>
                <a:gd name="T21" fmla="*/ 421 h 1316"/>
                <a:gd name="T22" fmla="*/ 1014 w 1677"/>
                <a:gd name="T23" fmla="*/ 360 h 1316"/>
                <a:gd name="T24" fmla="*/ 1095 w 1677"/>
                <a:gd name="T25" fmla="*/ 305 h 1316"/>
                <a:gd name="T26" fmla="*/ 1172 w 1677"/>
                <a:gd name="T27" fmla="*/ 257 h 1316"/>
                <a:gd name="T28" fmla="*/ 1242 w 1677"/>
                <a:gd name="T29" fmla="*/ 215 h 1316"/>
                <a:gd name="T30" fmla="*/ 1307 w 1677"/>
                <a:gd name="T31" fmla="*/ 180 h 1316"/>
                <a:gd name="T32" fmla="*/ 1421 w 1677"/>
                <a:gd name="T33" fmla="*/ 124 h 1316"/>
                <a:gd name="T34" fmla="*/ 1514 w 1677"/>
                <a:gd name="T35" fmla="*/ 86 h 1316"/>
                <a:gd name="T36" fmla="*/ 1585 w 1677"/>
                <a:gd name="T37" fmla="*/ 62 h 1316"/>
                <a:gd name="T38" fmla="*/ 1636 w 1677"/>
                <a:gd name="T39" fmla="*/ 50 h 1316"/>
                <a:gd name="T40" fmla="*/ 1677 w 1677"/>
                <a:gd name="T41" fmla="*/ 44 h 1316"/>
                <a:gd name="T42" fmla="*/ 1543 w 1677"/>
                <a:gd name="T43" fmla="*/ 2 h 1316"/>
                <a:gd name="T44" fmla="*/ 1500 w 1677"/>
                <a:gd name="T45" fmla="*/ 16 h 1316"/>
                <a:gd name="T46" fmla="*/ 1422 w 1677"/>
                <a:gd name="T47" fmla="*/ 47 h 1316"/>
                <a:gd name="T48" fmla="*/ 1314 w 1677"/>
                <a:gd name="T49" fmla="*/ 93 h 1316"/>
                <a:gd name="T50" fmla="*/ 1218 w 1677"/>
                <a:gd name="T51" fmla="*/ 141 h 1316"/>
                <a:gd name="T52" fmla="*/ 1148 w 1677"/>
                <a:gd name="T53" fmla="*/ 178 h 1316"/>
                <a:gd name="T54" fmla="*/ 1074 w 1677"/>
                <a:gd name="T55" fmla="*/ 220 h 1316"/>
                <a:gd name="T56" fmla="*/ 998 w 1677"/>
                <a:gd name="T57" fmla="*/ 268 h 1316"/>
                <a:gd name="T58" fmla="*/ 921 w 1677"/>
                <a:gd name="T59" fmla="*/ 320 h 1316"/>
                <a:gd name="T60" fmla="*/ 842 w 1677"/>
                <a:gd name="T61" fmla="*/ 378 h 1316"/>
                <a:gd name="T62" fmla="*/ 762 w 1677"/>
                <a:gd name="T63" fmla="*/ 441 h 1316"/>
                <a:gd name="T64" fmla="*/ 684 w 1677"/>
                <a:gd name="T65" fmla="*/ 510 h 1316"/>
                <a:gd name="T66" fmla="*/ 570 w 1677"/>
                <a:gd name="T67" fmla="*/ 621 h 1316"/>
                <a:gd name="T68" fmla="*/ 433 w 1677"/>
                <a:gd name="T69" fmla="*/ 764 h 1316"/>
                <a:gd name="T70" fmla="*/ 313 w 1677"/>
                <a:gd name="T71" fmla="*/ 897 h 1316"/>
                <a:gd name="T72" fmla="*/ 211 w 1677"/>
                <a:gd name="T73" fmla="*/ 1017 h 1316"/>
                <a:gd name="T74" fmla="*/ 129 w 1677"/>
                <a:gd name="T75" fmla="*/ 1119 h 1316"/>
                <a:gd name="T76" fmla="*/ 66 w 1677"/>
                <a:gd name="T77" fmla="*/ 1202 h 1316"/>
                <a:gd name="T78" fmla="*/ 24 w 1677"/>
                <a:gd name="T79" fmla="*/ 1260 h 1316"/>
                <a:gd name="T80" fmla="*/ 2 w 1677"/>
                <a:gd name="T81" fmla="*/ 1291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7" h="1316">
                  <a:moveTo>
                    <a:pt x="0" y="1294"/>
                  </a:moveTo>
                  <a:lnTo>
                    <a:pt x="71" y="1316"/>
                  </a:lnTo>
                  <a:lnTo>
                    <a:pt x="76" y="1309"/>
                  </a:lnTo>
                  <a:lnTo>
                    <a:pt x="93" y="1289"/>
                  </a:lnTo>
                  <a:lnTo>
                    <a:pt x="119" y="1255"/>
                  </a:lnTo>
                  <a:lnTo>
                    <a:pt x="155" y="1210"/>
                  </a:lnTo>
                  <a:lnTo>
                    <a:pt x="200" y="1157"/>
                  </a:lnTo>
                  <a:lnTo>
                    <a:pt x="251" y="1096"/>
                  </a:lnTo>
                  <a:lnTo>
                    <a:pt x="310" y="1027"/>
                  </a:lnTo>
                  <a:lnTo>
                    <a:pt x="374" y="954"/>
                  </a:lnTo>
                  <a:lnTo>
                    <a:pt x="445" y="878"/>
                  </a:lnTo>
                  <a:lnTo>
                    <a:pt x="519" y="799"/>
                  </a:lnTo>
                  <a:lnTo>
                    <a:pt x="557" y="759"/>
                  </a:lnTo>
                  <a:lnTo>
                    <a:pt x="597" y="719"/>
                  </a:lnTo>
                  <a:lnTo>
                    <a:pt x="637" y="679"/>
                  </a:lnTo>
                  <a:lnTo>
                    <a:pt x="678" y="640"/>
                  </a:lnTo>
                  <a:lnTo>
                    <a:pt x="719" y="601"/>
                  </a:lnTo>
                  <a:lnTo>
                    <a:pt x="761" y="563"/>
                  </a:lnTo>
                  <a:lnTo>
                    <a:pt x="802" y="526"/>
                  </a:lnTo>
                  <a:lnTo>
                    <a:pt x="845" y="490"/>
                  </a:lnTo>
                  <a:lnTo>
                    <a:pt x="888" y="455"/>
                  </a:lnTo>
                  <a:lnTo>
                    <a:pt x="930" y="421"/>
                  </a:lnTo>
                  <a:lnTo>
                    <a:pt x="973" y="389"/>
                  </a:lnTo>
                  <a:lnTo>
                    <a:pt x="1014" y="360"/>
                  </a:lnTo>
                  <a:lnTo>
                    <a:pt x="1056" y="331"/>
                  </a:lnTo>
                  <a:lnTo>
                    <a:pt x="1095" y="305"/>
                  </a:lnTo>
                  <a:lnTo>
                    <a:pt x="1135" y="280"/>
                  </a:lnTo>
                  <a:lnTo>
                    <a:pt x="1172" y="257"/>
                  </a:lnTo>
                  <a:lnTo>
                    <a:pt x="1207" y="235"/>
                  </a:lnTo>
                  <a:lnTo>
                    <a:pt x="1242" y="215"/>
                  </a:lnTo>
                  <a:lnTo>
                    <a:pt x="1275" y="197"/>
                  </a:lnTo>
                  <a:lnTo>
                    <a:pt x="1307" y="180"/>
                  </a:lnTo>
                  <a:lnTo>
                    <a:pt x="1366" y="149"/>
                  </a:lnTo>
                  <a:lnTo>
                    <a:pt x="1421" y="124"/>
                  </a:lnTo>
                  <a:lnTo>
                    <a:pt x="1470" y="103"/>
                  </a:lnTo>
                  <a:lnTo>
                    <a:pt x="1514" y="86"/>
                  </a:lnTo>
                  <a:lnTo>
                    <a:pt x="1552" y="72"/>
                  </a:lnTo>
                  <a:lnTo>
                    <a:pt x="1585" y="62"/>
                  </a:lnTo>
                  <a:lnTo>
                    <a:pt x="1614" y="55"/>
                  </a:lnTo>
                  <a:lnTo>
                    <a:pt x="1636" y="50"/>
                  </a:lnTo>
                  <a:lnTo>
                    <a:pt x="1666" y="46"/>
                  </a:lnTo>
                  <a:lnTo>
                    <a:pt x="1677" y="44"/>
                  </a:lnTo>
                  <a:lnTo>
                    <a:pt x="1549" y="0"/>
                  </a:lnTo>
                  <a:lnTo>
                    <a:pt x="1543" y="2"/>
                  </a:lnTo>
                  <a:lnTo>
                    <a:pt x="1527" y="7"/>
                  </a:lnTo>
                  <a:lnTo>
                    <a:pt x="1500" y="16"/>
                  </a:lnTo>
                  <a:lnTo>
                    <a:pt x="1466" y="30"/>
                  </a:lnTo>
                  <a:lnTo>
                    <a:pt x="1422" y="47"/>
                  </a:lnTo>
                  <a:lnTo>
                    <a:pt x="1371" y="68"/>
                  </a:lnTo>
                  <a:lnTo>
                    <a:pt x="1314" y="93"/>
                  </a:lnTo>
                  <a:lnTo>
                    <a:pt x="1251" y="124"/>
                  </a:lnTo>
                  <a:lnTo>
                    <a:pt x="1218" y="141"/>
                  </a:lnTo>
                  <a:lnTo>
                    <a:pt x="1183" y="159"/>
                  </a:lnTo>
                  <a:lnTo>
                    <a:pt x="1148" y="178"/>
                  </a:lnTo>
                  <a:lnTo>
                    <a:pt x="1111" y="199"/>
                  </a:lnTo>
                  <a:lnTo>
                    <a:pt x="1074" y="220"/>
                  </a:lnTo>
                  <a:lnTo>
                    <a:pt x="1037" y="243"/>
                  </a:lnTo>
                  <a:lnTo>
                    <a:pt x="998" y="268"/>
                  </a:lnTo>
                  <a:lnTo>
                    <a:pt x="960" y="293"/>
                  </a:lnTo>
                  <a:lnTo>
                    <a:pt x="921" y="320"/>
                  </a:lnTo>
                  <a:lnTo>
                    <a:pt x="881" y="348"/>
                  </a:lnTo>
                  <a:lnTo>
                    <a:pt x="842" y="378"/>
                  </a:lnTo>
                  <a:lnTo>
                    <a:pt x="802" y="408"/>
                  </a:lnTo>
                  <a:lnTo>
                    <a:pt x="762" y="441"/>
                  </a:lnTo>
                  <a:lnTo>
                    <a:pt x="723" y="475"/>
                  </a:lnTo>
                  <a:lnTo>
                    <a:pt x="684" y="510"/>
                  </a:lnTo>
                  <a:lnTo>
                    <a:pt x="645" y="547"/>
                  </a:lnTo>
                  <a:lnTo>
                    <a:pt x="570" y="621"/>
                  </a:lnTo>
                  <a:lnTo>
                    <a:pt x="499" y="693"/>
                  </a:lnTo>
                  <a:lnTo>
                    <a:pt x="433" y="764"/>
                  </a:lnTo>
                  <a:lnTo>
                    <a:pt x="371" y="832"/>
                  </a:lnTo>
                  <a:lnTo>
                    <a:pt x="313" y="897"/>
                  </a:lnTo>
                  <a:lnTo>
                    <a:pt x="260" y="959"/>
                  </a:lnTo>
                  <a:lnTo>
                    <a:pt x="211" y="1017"/>
                  </a:lnTo>
                  <a:lnTo>
                    <a:pt x="168" y="1071"/>
                  </a:lnTo>
                  <a:lnTo>
                    <a:pt x="129" y="1119"/>
                  </a:lnTo>
                  <a:lnTo>
                    <a:pt x="95" y="1163"/>
                  </a:lnTo>
                  <a:lnTo>
                    <a:pt x="66" y="1202"/>
                  </a:lnTo>
                  <a:lnTo>
                    <a:pt x="42" y="1234"/>
                  </a:lnTo>
                  <a:lnTo>
                    <a:pt x="24" y="1260"/>
                  </a:lnTo>
                  <a:lnTo>
                    <a:pt x="10" y="1279"/>
                  </a:lnTo>
                  <a:lnTo>
                    <a:pt x="2" y="1291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5" name="ïŝ1ïde"/>
            <p:cNvSpPr/>
            <p:nvPr>
              <p:custDataLst>
                <p:tags r:id="rId6"/>
              </p:custDataLst>
            </p:nvPr>
          </p:nvSpPr>
          <p:spPr bwMode="auto">
            <a:xfrm>
              <a:off x="6500813" y="2308225"/>
              <a:ext cx="1587500" cy="369888"/>
            </a:xfrm>
            <a:custGeom>
              <a:avLst/>
              <a:gdLst>
                <a:gd name="T0" fmla="*/ 94 w 3000"/>
                <a:gd name="T1" fmla="*/ 697 h 697"/>
                <a:gd name="T2" fmla="*/ 106 w 3000"/>
                <a:gd name="T3" fmla="*/ 686 h 697"/>
                <a:gd name="T4" fmla="*/ 146 w 3000"/>
                <a:gd name="T5" fmla="*/ 672 h 697"/>
                <a:gd name="T6" fmla="*/ 209 w 3000"/>
                <a:gd name="T7" fmla="*/ 655 h 697"/>
                <a:gd name="T8" fmla="*/ 296 w 3000"/>
                <a:gd name="T9" fmla="*/ 636 h 697"/>
                <a:gd name="T10" fmla="*/ 523 w 3000"/>
                <a:gd name="T11" fmla="*/ 591 h 697"/>
                <a:gd name="T12" fmla="*/ 809 w 3000"/>
                <a:gd name="T13" fmla="*/ 540 h 697"/>
                <a:gd name="T14" fmla="*/ 1130 w 3000"/>
                <a:gd name="T15" fmla="*/ 486 h 697"/>
                <a:gd name="T16" fmla="*/ 1467 w 3000"/>
                <a:gd name="T17" fmla="*/ 431 h 697"/>
                <a:gd name="T18" fmla="*/ 1799 w 3000"/>
                <a:gd name="T19" fmla="*/ 380 h 697"/>
                <a:gd name="T20" fmla="*/ 2105 w 3000"/>
                <a:gd name="T21" fmla="*/ 335 h 697"/>
                <a:gd name="T22" fmla="*/ 2242 w 3000"/>
                <a:gd name="T23" fmla="*/ 313 h 697"/>
                <a:gd name="T24" fmla="*/ 2363 w 3000"/>
                <a:gd name="T25" fmla="*/ 289 h 697"/>
                <a:gd name="T26" fmla="*/ 2473 w 3000"/>
                <a:gd name="T27" fmla="*/ 265 h 697"/>
                <a:gd name="T28" fmla="*/ 2571 w 3000"/>
                <a:gd name="T29" fmla="*/ 240 h 697"/>
                <a:gd name="T30" fmla="*/ 2656 w 3000"/>
                <a:gd name="T31" fmla="*/ 214 h 697"/>
                <a:gd name="T32" fmla="*/ 2730 w 3000"/>
                <a:gd name="T33" fmla="*/ 189 h 697"/>
                <a:gd name="T34" fmla="*/ 2794 w 3000"/>
                <a:gd name="T35" fmla="*/ 163 h 697"/>
                <a:gd name="T36" fmla="*/ 2848 w 3000"/>
                <a:gd name="T37" fmla="*/ 139 h 697"/>
                <a:gd name="T38" fmla="*/ 2892 w 3000"/>
                <a:gd name="T39" fmla="*/ 116 h 697"/>
                <a:gd name="T40" fmla="*/ 2928 w 3000"/>
                <a:gd name="T41" fmla="*/ 95 h 697"/>
                <a:gd name="T42" fmla="*/ 2956 w 3000"/>
                <a:gd name="T43" fmla="*/ 74 h 697"/>
                <a:gd name="T44" fmla="*/ 2977 w 3000"/>
                <a:gd name="T45" fmla="*/ 58 h 697"/>
                <a:gd name="T46" fmla="*/ 2991 w 3000"/>
                <a:gd name="T47" fmla="*/ 43 h 697"/>
                <a:gd name="T48" fmla="*/ 2998 w 3000"/>
                <a:gd name="T49" fmla="*/ 31 h 697"/>
                <a:gd name="T50" fmla="*/ 3000 w 3000"/>
                <a:gd name="T51" fmla="*/ 24 h 697"/>
                <a:gd name="T52" fmla="*/ 2997 w 3000"/>
                <a:gd name="T53" fmla="*/ 19 h 697"/>
                <a:gd name="T54" fmla="*/ 2939 w 3000"/>
                <a:gd name="T55" fmla="*/ 3 h 697"/>
                <a:gd name="T56" fmla="*/ 2893 w 3000"/>
                <a:gd name="T57" fmla="*/ 18 h 697"/>
                <a:gd name="T58" fmla="*/ 2802 w 3000"/>
                <a:gd name="T59" fmla="*/ 48 h 697"/>
                <a:gd name="T60" fmla="*/ 2663 w 3000"/>
                <a:gd name="T61" fmla="*/ 88 h 697"/>
                <a:gd name="T62" fmla="*/ 2473 w 3000"/>
                <a:gd name="T63" fmla="*/ 136 h 697"/>
                <a:gd name="T64" fmla="*/ 2233 w 3000"/>
                <a:gd name="T65" fmla="*/ 190 h 697"/>
                <a:gd name="T66" fmla="*/ 2020 w 3000"/>
                <a:gd name="T67" fmla="*/ 233 h 697"/>
                <a:gd name="T68" fmla="*/ 1860 w 3000"/>
                <a:gd name="T69" fmla="*/ 262 h 697"/>
                <a:gd name="T70" fmla="*/ 1688 w 3000"/>
                <a:gd name="T71" fmla="*/ 291 h 697"/>
                <a:gd name="T72" fmla="*/ 1501 w 3000"/>
                <a:gd name="T73" fmla="*/ 320 h 697"/>
                <a:gd name="T74" fmla="*/ 1304 w 3000"/>
                <a:gd name="T75" fmla="*/ 349 h 697"/>
                <a:gd name="T76" fmla="*/ 1121 w 3000"/>
                <a:gd name="T77" fmla="*/ 377 h 697"/>
                <a:gd name="T78" fmla="*/ 954 w 3000"/>
                <a:gd name="T79" fmla="*/ 406 h 697"/>
                <a:gd name="T80" fmla="*/ 803 w 3000"/>
                <a:gd name="T81" fmla="*/ 434 h 697"/>
                <a:gd name="T82" fmla="*/ 666 w 3000"/>
                <a:gd name="T83" fmla="*/ 462 h 697"/>
                <a:gd name="T84" fmla="*/ 545 w 3000"/>
                <a:gd name="T85" fmla="*/ 489 h 697"/>
                <a:gd name="T86" fmla="*/ 388 w 3000"/>
                <a:gd name="T87" fmla="*/ 527 h 697"/>
                <a:gd name="T88" fmla="*/ 225 w 3000"/>
                <a:gd name="T89" fmla="*/ 574 h 697"/>
                <a:gd name="T90" fmla="*/ 110 w 3000"/>
                <a:gd name="T91" fmla="*/ 612 h 697"/>
                <a:gd name="T92" fmla="*/ 38 w 3000"/>
                <a:gd name="T93" fmla="*/ 641 h 697"/>
                <a:gd name="T94" fmla="*/ 4 w 3000"/>
                <a:gd name="T95" fmla="*/ 655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00" h="697">
                  <a:moveTo>
                    <a:pt x="0" y="657"/>
                  </a:moveTo>
                  <a:lnTo>
                    <a:pt x="94" y="697"/>
                  </a:lnTo>
                  <a:lnTo>
                    <a:pt x="96" y="691"/>
                  </a:lnTo>
                  <a:lnTo>
                    <a:pt x="106" y="686"/>
                  </a:lnTo>
                  <a:lnTo>
                    <a:pt x="123" y="680"/>
                  </a:lnTo>
                  <a:lnTo>
                    <a:pt x="146" y="672"/>
                  </a:lnTo>
                  <a:lnTo>
                    <a:pt x="174" y="664"/>
                  </a:lnTo>
                  <a:lnTo>
                    <a:pt x="209" y="655"/>
                  </a:lnTo>
                  <a:lnTo>
                    <a:pt x="251" y="646"/>
                  </a:lnTo>
                  <a:lnTo>
                    <a:pt x="296" y="636"/>
                  </a:lnTo>
                  <a:lnTo>
                    <a:pt x="402" y="614"/>
                  </a:lnTo>
                  <a:lnTo>
                    <a:pt x="523" y="591"/>
                  </a:lnTo>
                  <a:lnTo>
                    <a:pt x="661" y="565"/>
                  </a:lnTo>
                  <a:lnTo>
                    <a:pt x="809" y="540"/>
                  </a:lnTo>
                  <a:lnTo>
                    <a:pt x="966" y="513"/>
                  </a:lnTo>
                  <a:lnTo>
                    <a:pt x="1130" y="486"/>
                  </a:lnTo>
                  <a:lnTo>
                    <a:pt x="1297" y="459"/>
                  </a:lnTo>
                  <a:lnTo>
                    <a:pt x="1467" y="431"/>
                  </a:lnTo>
                  <a:lnTo>
                    <a:pt x="1635" y="406"/>
                  </a:lnTo>
                  <a:lnTo>
                    <a:pt x="1799" y="380"/>
                  </a:lnTo>
                  <a:lnTo>
                    <a:pt x="1956" y="356"/>
                  </a:lnTo>
                  <a:lnTo>
                    <a:pt x="2105" y="335"/>
                  </a:lnTo>
                  <a:lnTo>
                    <a:pt x="2175" y="324"/>
                  </a:lnTo>
                  <a:lnTo>
                    <a:pt x="2242" y="313"/>
                  </a:lnTo>
                  <a:lnTo>
                    <a:pt x="2304" y="301"/>
                  </a:lnTo>
                  <a:lnTo>
                    <a:pt x="2363" y="289"/>
                  </a:lnTo>
                  <a:lnTo>
                    <a:pt x="2421" y="278"/>
                  </a:lnTo>
                  <a:lnTo>
                    <a:pt x="2473" y="265"/>
                  </a:lnTo>
                  <a:lnTo>
                    <a:pt x="2523" y="252"/>
                  </a:lnTo>
                  <a:lnTo>
                    <a:pt x="2571" y="240"/>
                  </a:lnTo>
                  <a:lnTo>
                    <a:pt x="2615" y="227"/>
                  </a:lnTo>
                  <a:lnTo>
                    <a:pt x="2656" y="214"/>
                  </a:lnTo>
                  <a:lnTo>
                    <a:pt x="2694" y="201"/>
                  </a:lnTo>
                  <a:lnTo>
                    <a:pt x="2730" y="189"/>
                  </a:lnTo>
                  <a:lnTo>
                    <a:pt x="2763" y="176"/>
                  </a:lnTo>
                  <a:lnTo>
                    <a:pt x="2794" y="163"/>
                  </a:lnTo>
                  <a:lnTo>
                    <a:pt x="2822" y="151"/>
                  </a:lnTo>
                  <a:lnTo>
                    <a:pt x="2848" y="139"/>
                  </a:lnTo>
                  <a:lnTo>
                    <a:pt x="2871" y="127"/>
                  </a:lnTo>
                  <a:lnTo>
                    <a:pt x="2892" y="116"/>
                  </a:lnTo>
                  <a:lnTo>
                    <a:pt x="2911" y="105"/>
                  </a:lnTo>
                  <a:lnTo>
                    <a:pt x="2928" y="95"/>
                  </a:lnTo>
                  <a:lnTo>
                    <a:pt x="2943" y="84"/>
                  </a:lnTo>
                  <a:lnTo>
                    <a:pt x="2956" y="74"/>
                  </a:lnTo>
                  <a:lnTo>
                    <a:pt x="2967" y="65"/>
                  </a:lnTo>
                  <a:lnTo>
                    <a:pt x="2977" y="58"/>
                  </a:lnTo>
                  <a:lnTo>
                    <a:pt x="2984" y="49"/>
                  </a:lnTo>
                  <a:lnTo>
                    <a:pt x="2991" y="43"/>
                  </a:lnTo>
                  <a:lnTo>
                    <a:pt x="2995" y="36"/>
                  </a:lnTo>
                  <a:lnTo>
                    <a:pt x="2998" y="31"/>
                  </a:lnTo>
                  <a:lnTo>
                    <a:pt x="2999" y="27"/>
                  </a:lnTo>
                  <a:lnTo>
                    <a:pt x="3000" y="24"/>
                  </a:lnTo>
                  <a:lnTo>
                    <a:pt x="2999" y="21"/>
                  </a:lnTo>
                  <a:lnTo>
                    <a:pt x="2997" y="19"/>
                  </a:lnTo>
                  <a:lnTo>
                    <a:pt x="2944" y="0"/>
                  </a:lnTo>
                  <a:lnTo>
                    <a:pt x="2939" y="3"/>
                  </a:lnTo>
                  <a:lnTo>
                    <a:pt x="2922" y="9"/>
                  </a:lnTo>
                  <a:lnTo>
                    <a:pt x="2893" y="18"/>
                  </a:lnTo>
                  <a:lnTo>
                    <a:pt x="2853" y="32"/>
                  </a:lnTo>
                  <a:lnTo>
                    <a:pt x="2802" y="48"/>
                  </a:lnTo>
                  <a:lnTo>
                    <a:pt x="2738" y="66"/>
                  </a:lnTo>
                  <a:lnTo>
                    <a:pt x="2663" y="88"/>
                  </a:lnTo>
                  <a:lnTo>
                    <a:pt x="2574" y="110"/>
                  </a:lnTo>
                  <a:lnTo>
                    <a:pt x="2473" y="136"/>
                  </a:lnTo>
                  <a:lnTo>
                    <a:pt x="2359" y="162"/>
                  </a:lnTo>
                  <a:lnTo>
                    <a:pt x="2233" y="190"/>
                  </a:lnTo>
                  <a:lnTo>
                    <a:pt x="2094" y="218"/>
                  </a:lnTo>
                  <a:lnTo>
                    <a:pt x="2020" y="233"/>
                  </a:lnTo>
                  <a:lnTo>
                    <a:pt x="1941" y="247"/>
                  </a:lnTo>
                  <a:lnTo>
                    <a:pt x="1860" y="262"/>
                  </a:lnTo>
                  <a:lnTo>
                    <a:pt x="1775" y="277"/>
                  </a:lnTo>
                  <a:lnTo>
                    <a:pt x="1688" y="291"/>
                  </a:lnTo>
                  <a:lnTo>
                    <a:pt x="1596" y="305"/>
                  </a:lnTo>
                  <a:lnTo>
                    <a:pt x="1501" y="320"/>
                  </a:lnTo>
                  <a:lnTo>
                    <a:pt x="1402" y="334"/>
                  </a:lnTo>
                  <a:lnTo>
                    <a:pt x="1304" y="349"/>
                  </a:lnTo>
                  <a:lnTo>
                    <a:pt x="1211" y="362"/>
                  </a:lnTo>
                  <a:lnTo>
                    <a:pt x="1121" y="377"/>
                  </a:lnTo>
                  <a:lnTo>
                    <a:pt x="1035" y="391"/>
                  </a:lnTo>
                  <a:lnTo>
                    <a:pt x="954" y="406"/>
                  </a:lnTo>
                  <a:lnTo>
                    <a:pt x="876" y="419"/>
                  </a:lnTo>
                  <a:lnTo>
                    <a:pt x="803" y="434"/>
                  </a:lnTo>
                  <a:lnTo>
                    <a:pt x="733" y="448"/>
                  </a:lnTo>
                  <a:lnTo>
                    <a:pt x="666" y="462"/>
                  </a:lnTo>
                  <a:lnTo>
                    <a:pt x="604" y="475"/>
                  </a:lnTo>
                  <a:lnTo>
                    <a:pt x="545" y="489"/>
                  </a:lnTo>
                  <a:lnTo>
                    <a:pt x="488" y="502"/>
                  </a:lnTo>
                  <a:lnTo>
                    <a:pt x="388" y="527"/>
                  </a:lnTo>
                  <a:lnTo>
                    <a:pt x="300" y="552"/>
                  </a:lnTo>
                  <a:lnTo>
                    <a:pt x="225" y="574"/>
                  </a:lnTo>
                  <a:lnTo>
                    <a:pt x="162" y="595"/>
                  </a:lnTo>
                  <a:lnTo>
                    <a:pt x="110" y="612"/>
                  </a:lnTo>
                  <a:lnTo>
                    <a:pt x="69" y="628"/>
                  </a:lnTo>
                  <a:lnTo>
                    <a:pt x="38" y="641"/>
                  </a:lnTo>
                  <a:lnTo>
                    <a:pt x="17" y="649"/>
                  </a:lnTo>
                  <a:lnTo>
                    <a:pt x="4" y="655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6" name="组合 305"/>
          <p:cNvGrpSpPr/>
          <p:nvPr/>
        </p:nvGrpSpPr>
        <p:grpSpPr>
          <a:xfrm>
            <a:off x="908050" y="4036695"/>
            <a:ext cx="2155190" cy="2469515"/>
            <a:chOff x="973760" y="3940791"/>
            <a:chExt cx="2155052" cy="1899844"/>
          </a:xfrm>
          <a:solidFill>
            <a:srgbClr val="66B3E1"/>
          </a:solidFill>
        </p:grpSpPr>
        <p:sp>
          <p:nvSpPr>
            <p:cNvPr id="308" name="ïśľïḓê"/>
            <p:cNvSpPr txBox="1"/>
            <p:nvPr>
              <p:custDataLst>
                <p:tags r:id="rId7"/>
              </p:custDataLst>
            </p:nvPr>
          </p:nvSpPr>
          <p:spPr>
            <a:xfrm>
              <a:off x="973760" y="3968148"/>
              <a:ext cx="2155052" cy="874446"/>
            </a:xfrm>
            <a:prstGeom prst="rect">
              <a:avLst/>
            </a:prstGeom>
            <a:grpFill/>
          </p:spPr>
          <p:txBody>
            <a:bodyPr wrap="none"/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第七届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 b="1" spc="100" dirty="0">
                  <a:solidFill>
                    <a:schemeClr val="bg1"/>
                  </a:solidFill>
                  <a:sym typeface="+mn-ea"/>
                </a:rPr>
                <a:t>成语故事新编</a:t>
              </a:r>
              <a:endParaRPr lang="zh-CN" altLang="en-US" sz="2000" b="1" spc="100" dirty="0">
                <a:solidFill>
                  <a:schemeClr val="bg1"/>
                </a:solidFill>
              </a:endParaRPr>
            </a:p>
            <a:p>
              <a:pPr algn="ctr">
                <a:lnSpc>
                  <a:spcPct val="130000"/>
                </a:lnSpc>
              </a:pPr>
              <a:endParaRPr lang="zh-CN" altLang="en-US" sz="2000" b="1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07" name="直接连接符 306"/>
            <p:cNvCxnSpPr/>
            <p:nvPr>
              <p:custDataLst>
                <p:tags r:id="rId8"/>
              </p:custDataLst>
            </p:nvPr>
          </p:nvCxnSpPr>
          <p:spPr>
            <a:xfrm flipV="1">
              <a:off x="988543" y="3940791"/>
              <a:ext cx="27303" cy="1899844"/>
            </a:xfrm>
            <a:prstGeom prst="line">
              <a:avLst/>
            </a:prstGeom>
            <a:grpFill/>
            <a:ln w="53975" cap="flat" cmpd="sng" algn="ctr">
              <a:solidFill>
                <a:srgbClr val="66B3E1"/>
              </a:solidFill>
              <a:prstDash val="solid"/>
              <a:headEnd type="none"/>
              <a:tailEnd type="oval"/>
            </a:ln>
            <a:effectLst/>
          </p:spPr>
        </p:cxnSp>
      </p:grpSp>
      <p:grpSp>
        <p:nvGrpSpPr>
          <p:cNvPr id="335" name="组合 334"/>
          <p:cNvGrpSpPr/>
          <p:nvPr/>
        </p:nvGrpSpPr>
        <p:grpSpPr>
          <a:xfrm>
            <a:off x="3540760" y="3197225"/>
            <a:ext cx="1995805" cy="2523490"/>
            <a:chOff x="5578" y="4167"/>
            <a:chExt cx="3274" cy="4020"/>
          </a:xfrm>
        </p:grpSpPr>
        <p:sp>
          <p:nvSpPr>
            <p:cNvPr id="312" name="íṡļídé"/>
            <p:cNvSpPr txBox="1"/>
            <p:nvPr>
              <p:custDataLst>
                <p:tags r:id="rId9"/>
              </p:custDataLst>
            </p:nvPr>
          </p:nvSpPr>
          <p:spPr>
            <a:xfrm>
              <a:off x="5600" y="4167"/>
              <a:ext cx="3253" cy="1844"/>
            </a:xfrm>
            <a:prstGeom prst="rect">
              <a:avLst/>
            </a:prstGeom>
            <a:solidFill>
              <a:srgbClr val="66B3E1"/>
            </a:solidFill>
          </p:spPr>
          <p:txBody>
            <a:bodyPr wrap="none"/>
            <a:lstStyle/>
            <a:p>
              <a:pPr algn="ctr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第八届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常州故事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我来讲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Tx/>
              </a:pPr>
              <a:endParaRPr lang="zh-CN" altLang="en-US" sz="2000" b="1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32" name="直接连接符 331"/>
            <p:cNvCxnSpPr/>
            <p:nvPr>
              <p:custDataLst>
                <p:tags r:id="rId10"/>
              </p:custDataLst>
            </p:nvPr>
          </p:nvCxnSpPr>
          <p:spPr>
            <a:xfrm flipV="1">
              <a:off x="5578" y="4167"/>
              <a:ext cx="22" cy="4021"/>
            </a:xfrm>
            <a:prstGeom prst="line">
              <a:avLst/>
            </a:prstGeom>
            <a:noFill/>
            <a:ln w="53975" cap="flat" cmpd="sng" algn="ctr">
              <a:solidFill>
                <a:srgbClr val="66B3E1"/>
              </a:solidFill>
              <a:prstDash val="solid"/>
              <a:headEnd type="none"/>
              <a:tailEnd type="oval"/>
            </a:ln>
            <a:effectLst/>
          </p:spPr>
        </p:cxnSp>
      </p:grpSp>
      <p:grpSp>
        <p:nvGrpSpPr>
          <p:cNvPr id="336" name="组合 335"/>
          <p:cNvGrpSpPr/>
          <p:nvPr/>
        </p:nvGrpSpPr>
        <p:grpSpPr>
          <a:xfrm>
            <a:off x="6181090" y="2157095"/>
            <a:ext cx="1830070" cy="2429510"/>
            <a:chOff x="9861" y="2839"/>
            <a:chExt cx="2882" cy="3826"/>
          </a:xfrm>
        </p:grpSpPr>
        <p:grpSp>
          <p:nvGrpSpPr>
            <p:cNvPr id="318" name="组合 317"/>
            <p:cNvGrpSpPr/>
            <p:nvPr/>
          </p:nvGrpSpPr>
          <p:grpSpPr>
            <a:xfrm>
              <a:off x="9895" y="2839"/>
              <a:ext cx="2848" cy="3672"/>
              <a:chOff x="8599346" y="2250239"/>
              <a:chExt cx="1808303" cy="2331957"/>
            </a:xfrm>
          </p:grpSpPr>
          <p:cxnSp>
            <p:nvCxnSpPr>
              <p:cNvPr id="319" name="直接连接符 318"/>
              <p:cNvCxnSpPr/>
              <p:nvPr>
                <p:custDataLst>
                  <p:tags r:id="rId11"/>
                </p:custDataLst>
              </p:nvPr>
            </p:nvCxnSpPr>
            <p:spPr>
              <a:xfrm flipH="1" flipV="1">
                <a:off x="8599346" y="2912781"/>
                <a:ext cx="10160" cy="1669415"/>
              </a:xfrm>
              <a:prstGeom prst="line">
                <a:avLst/>
              </a:prstGeom>
              <a:noFill/>
              <a:ln w="12700" cap="flat" cmpd="sng" algn="ctr">
                <a:solidFill>
                  <a:srgbClr val="66B3E1"/>
                </a:solidFill>
                <a:prstDash val="solid"/>
                <a:headEnd type="none"/>
                <a:tailEnd type="oval"/>
              </a:ln>
              <a:effectLst/>
            </p:spPr>
          </p:cxnSp>
          <p:sp>
            <p:nvSpPr>
              <p:cNvPr id="320" name="îşľïḑe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609329" y="2250239"/>
                <a:ext cx="1798320" cy="1120889"/>
              </a:xfrm>
              <a:prstGeom prst="rect">
                <a:avLst/>
              </a:prstGeom>
              <a:solidFill>
                <a:srgbClr val="2E9EDA"/>
              </a:solidFill>
              <a:ln>
                <a:solidFill>
                  <a:srgbClr val="66B3E1"/>
                </a:solidFill>
              </a:ln>
            </p:spPr>
            <p:txBody>
              <a:bodyPr wrap="none">
                <a:normAutofit lnSpcReduction="10000"/>
              </a:bodyPr>
              <a:lstStyle/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第九届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lang="zh-CN" altLang="en-US" sz="2400" b="1" spc="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反诈小卫士</a:t>
                </a:r>
                <a:endParaRPr lang="zh-CN" altLang="en-US" sz="2400" b="1" spc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333" name="直接连接符 332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9861" y="2839"/>
              <a:ext cx="46" cy="3826"/>
            </a:xfrm>
            <a:prstGeom prst="line">
              <a:avLst/>
            </a:prstGeom>
            <a:noFill/>
            <a:ln w="53975" cap="flat" cmpd="sng" algn="ctr">
              <a:solidFill>
                <a:srgbClr val="66B3E1"/>
              </a:solidFill>
              <a:prstDash val="solid"/>
              <a:headEnd type="none"/>
              <a:tailEnd type="oval"/>
            </a:ln>
            <a:effectLst/>
          </p:spPr>
        </p:cxnSp>
      </p:grpSp>
      <p:grpSp>
        <p:nvGrpSpPr>
          <p:cNvPr id="337" name="组合 336"/>
          <p:cNvGrpSpPr/>
          <p:nvPr/>
        </p:nvGrpSpPr>
        <p:grpSpPr>
          <a:xfrm>
            <a:off x="9043035" y="914400"/>
            <a:ext cx="2231390" cy="2649855"/>
            <a:chOff x="14241" y="1440"/>
            <a:chExt cx="3514" cy="4351"/>
          </a:xfrm>
        </p:grpSpPr>
        <p:sp>
          <p:nvSpPr>
            <p:cNvPr id="324" name="išḷîďe"/>
            <p:cNvSpPr txBox="1"/>
            <p:nvPr>
              <p:custDataLst>
                <p:tags r:id="rId14"/>
              </p:custDataLst>
            </p:nvPr>
          </p:nvSpPr>
          <p:spPr>
            <a:xfrm>
              <a:off x="14259" y="1605"/>
              <a:ext cx="3496" cy="2226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>
              <a:normAutofit lnSpcReduction="10000"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第十届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800" b="1" spc="100" dirty="0">
                  <a:solidFill>
                    <a:schemeClr val="bg1"/>
                  </a:solidFill>
                </a:rPr>
                <a:t>太空探险</a:t>
              </a:r>
              <a:endParaRPr lang="zh-CN" altLang="en-US" sz="2800" b="1" spc="100" dirty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800" b="1" spc="100" dirty="0">
                  <a:solidFill>
                    <a:schemeClr val="bg1"/>
                  </a:solidFill>
                </a:rPr>
                <a:t>闯关之旅</a:t>
              </a:r>
              <a:endParaRPr lang="zh-CN" altLang="en-US" sz="2800" b="1" spc="100" dirty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Tx/>
              </a:pPr>
              <a:endParaRPr lang="zh-CN" altLang="en-US" sz="2800" b="1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34" name="直接连接符 333"/>
            <p:cNvCxnSpPr/>
            <p:nvPr>
              <p:custDataLst>
                <p:tags r:id="rId15"/>
              </p:custDataLst>
            </p:nvPr>
          </p:nvCxnSpPr>
          <p:spPr>
            <a:xfrm flipV="1">
              <a:off x="14241" y="1440"/>
              <a:ext cx="18" cy="4351"/>
            </a:xfrm>
            <a:prstGeom prst="line">
              <a:avLst/>
            </a:prstGeom>
            <a:noFill/>
            <a:ln w="53975" cap="flat" cmpd="sng" algn="ctr">
              <a:solidFill>
                <a:srgbClr val="66B3E1"/>
              </a:solidFill>
              <a:prstDash val="solid"/>
              <a:headEnd type="none"/>
              <a:tailEnd type="oval"/>
            </a:ln>
            <a:effectLst/>
          </p:spPr>
        </p:cxnSp>
      </p:grpSp>
      <p:sp>
        <p:nvSpPr>
          <p:cNvPr id="2" name="文本框 1"/>
          <p:cNvSpPr txBox="1"/>
          <p:nvPr/>
        </p:nvSpPr>
        <p:spPr>
          <a:xfrm>
            <a:off x="1311910" y="2628265"/>
            <a:ext cx="3060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002060"/>
                </a:solidFill>
              </a:rPr>
              <a:t>scratch</a:t>
            </a:r>
            <a:r>
              <a:rPr lang="zh-CN" altLang="en-US" sz="2400">
                <a:solidFill>
                  <a:srgbClr val="002060"/>
                </a:solidFill>
              </a:rPr>
              <a:t>、编程猫等</a:t>
            </a:r>
            <a:endParaRPr lang="zh-CN" altLang="en-US" sz="2400">
              <a:solidFill>
                <a:srgbClr val="00206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5690" y="1529715"/>
            <a:ext cx="2016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rgbClr val="002060"/>
                </a:solidFill>
              </a:rPr>
              <a:t>浦育平台</a:t>
            </a:r>
            <a:endParaRPr lang="zh-CN" altLang="en-US" sz="2800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41790" y="497205"/>
            <a:ext cx="2016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002060"/>
                </a:solidFill>
              </a:rPr>
              <a:t>ICode</a:t>
            </a:r>
            <a:r>
              <a:rPr lang="zh-CN" altLang="en-US" sz="2800">
                <a:solidFill>
                  <a:srgbClr val="002060"/>
                </a:solidFill>
              </a:rPr>
              <a:t>平台</a:t>
            </a:r>
            <a:endParaRPr lang="zh-CN" altLang="en-US" sz="2800">
              <a:solidFill>
                <a:srgbClr val="002060"/>
              </a:solidFill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5232354" y="1757611"/>
            <a:ext cx="4977105" cy="575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869" rtlCol="0" anchor="ctr"/>
          <a:lstStyle/>
          <a:p>
            <a:pPr algn="just" defTabSz="913765">
              <a:defRPr/>
            </a:pPr>
            <a:r>
              <a:rPr lang="en-US" altLang="zh-CN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rPr>
              <a:t>01</a:t>
            </a:r>
            <a:r>
              <a:rPr lang="zh-CN" altLang="en-US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rPr>
              <a:t> </a:t>
            </a:r>
            <a:r>
              <a:rPr lang="en-US" altLang="zh-CN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rPr>
              <a:t>- ICode</a:t>
            </a:r>
            <a:r>
              <a:rPr lang="zh-CN" altLang="en-US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rPr>
              <a:t>平台及使用</a:t>
            </a:r>
            <a:endParaRPr lang="zh-CN" altLang="en-US" sz="2800">
              <a:solidFill>
                <a:srgbClr val="FFFFFF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8025" y="1480820"/>
            <a:ext cx="1439545" cy="219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>
                <a:solidFill>
                  <a:srgbClr val="449BAA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目</a:t>
            </a:r>
            <a:endParaRPr lang="en-US" altLang="zh-CN" sz="4800">
              <a:solidFill>
                <a:srgbClr val="449BAA"/>
              </a:solidFill>
              <a:latin typeface="汉仪雅酷黑 85W" panose="020B0904020202020204" charset="-122"/>
              <a:ea typeface="汉仪雅酷黑 85W" panose="020B0904020202020204" charset="-122"/>
            </a:endParaRPr>
          </a:p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>
                <a:solidFill>
                  <a:srgbClr val="449BAA"/>
                </a:solidFill>
                <a:latin typeface="汉仪雅酷黑 85W" panose="020B0904020202020204" charset="-122"/>
                <a:ea typeface="汉仪雅酷黑 85W" panose="020B0904020202020204" charset="-122"/>
              </a:rPr>
              <a:t>录</a:t>
            </a:r>
            <a:endParaRPr lang="zh-CN" altLang="en-US" sz="4800" dirty="0">
              <a:solidFill>
                <a:srgbClr val="449BAA"/>
              </a:solidFill>
              <a:latin typeface="汉仪雅酷黑 85W" panose="020B0904020202020204" charset="-122"/>
              <a:ea typeface="汉仪雅酷黑 85W" panose="020B0904020202020204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5232354" y="3197604"/>
            <a:ext cx="4977104" cy="575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869" rtlCol="0" anchor="ctr"/>
          <a:lstStyle/>
          <a:p>
            <a:pPr algn="just" defTabSz="913765">
              <a:defRPr/>
            </a:pPr>
            <a:r>
              <a:rPr lang="en-US" altLang="zh-CN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02</a:t>
            </a:r>
            <a:r>
              <a:rPr lang="zh-CN" altLang="en-US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 </a:t>
            </a:r>
            <a:r>
              <a:rPr lang="en-US" altLang="zh-CN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- </a:t>
            </a:r>
            <a:r>
              <a:rPr lang="zh-CN" altLang="en-US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参赛事宜</a:t>
            </a:r>
            <a:r>
              <a:rPr lang="en-US" altLang="zh-CN" sz="20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rPr>
              <a:t> </a:t>
            </a:r>
            <a:endParaRPr lang="en-US" altLang="zh-CN" sz="1100">
              <a:solidFill>
                <a:srgbClr val="FFFFFF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5232354" y="4637409"/>
            <a:ext cx="4977104" cy="575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869" rtlCol="0" anchor="ctr"/>
          <a:lstStyle/>
          <a:p>
            <a:pPr algn="just" defTabSz="913765">
              <a:buClrTx/>
              <a:buSzTx/>
              <a:buFontTx/>
              <a:defRPr/>
            </a:pPr>
            <a:r>
              <a:rPr lang="en-US" altLang="zh-CN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rPr>
              <a:t>03 - </a:t>
            </a:r>
            <a:r>
              <a:rPr lang="zh-CN" altLang="en-US" sz="28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rPr>
              <a:t>答疑环节</a:t>
            </a:r>
            <a:endParaRPr lang="zh-CN" altLang="en-US" sz="2800">
              <a:solidFill>
                <a:srgbClr val="FFFFFF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</a:endParaRPr>
          </a:p>
        </p:txBody>
      </p:sp>
      <p:pic>
        <p:nvPicPr>
          <p:cNvPr id="2" name="图片 1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280"/>
            <a:ext cx="1200150" cy="11029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74959" y="2201348"/>
            <a:ext cx="6333958" cy="2623692"/>
            <a:chOff x="5277706" y="1964365"/>
            <a:chExt cx="6337257" cy="2625059"/>
          </a:xfrm>
        </p:grpSpPr>
        <p:sp>
          <p:nvSpPr>
            <p:cNvPr id="9" name="文本框 8"/>
            <p:cNvSpPr txBox="1"/>
            <p:nvPr/>
          </p:nvSpPr>
          <p:spPr>
            <a:xfrm>
              <a:off x="5277706" y="2872760"/>
              <a:ext cx="6337257" cy="1716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65">
                <a:lnSpc>
                  <a:spcPct val="110000"/>
                </a:lnSpc>
                <a:defRPr/>
              </a:pPr>
              <a:r>
                <a:rPr lang="en-US" sz="4800">
                  <a:solidFill>
                    <a:srgbClr val="449BAA"/>
                  </a:solidFill>
                  <a:latin typeface="汉仪雅酷黑 85W" panose="020B0904020202020204" charset="-122"/>
                  <a:ea typeface="汉仪雅酷黑 85W" panose="020B0904020202020204" charset="-122"/>
                  <a:cs typeface="阿里巴巴普惠体 B" panose="00020600040101010101" pitchFamily="18" charset="-122"/>
                </a:rPr>
                <a:t>ICode</a:t>
              </a:r>
              <a:r>
                <a:rPr lang="en-US" sz="4800">
                  <a:solidFill>
                    <a:srgbClr val="449BAA"/>
                  </a:solidFill>
                  <a:latin typeface="汉仪雅酷黑 85W" panose="020B0904020202020204" charset="-122"/>
                  <a:ea typeface="汉仪雅酷黑 85W" panose="020B0904020202020204" charset="-122"/>
                  <a:cs typeface="阿里巴巴普惠体 B" panose="00020600040101010101" pitchFamily="18" charset="-122"/>
                  <a:sym typeface="+mn-ea"/>
                </a:rPr>
                <a:t>平台及使用</a:t>
              </a:r>
              <a:endParaRPr lang="en-US" sz="4800">
                <a:solidFill>
                  <a:srgbClr val="449BAA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  <a:p>
              <a:pPr algn="ctr" defTabSz="913765">
                <a:lnSpc>
                  <a:spcPct val="110000"/>
                </a:lnSpc>
                <a:defRPr/>
              </a:pPr>
              <a:endParaRPr lang="en-US" sz="4800">
                <a:solidFill>
                  <a:srgbClr val="449BAA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7403815" y="1964365"/>
              <a:ext cx="2085038" cy="540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innerShdw blurRad="1143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1963" rIns="0" rtlCol="0" anchor="ctr" anchorCtr="1"/>
            <a:lstStyle/>
            <a:p>
              <a:pPr algn="ctr" defTabSz="913765">
                <a:defRPr/>
              </a:pPr>
              <a:r>
                <a:rPr lang="zh-CN" altLang="en-US" sz="2400">
                  <a:solidFill>
                    <a:srgbClr val="FFFFFF"/>
                  </a:solidFill>
                  <a:latin typeface="汉仪雅酷黑 85W" panose="020B0904020202020204" charset="-122"/>
                  <a:ea typeface="汉仪雅酷黑 85W" panose="020B0904020202020204" charset="-122"/>
                  <a:cs typeface="阿里巴巴普惠体 B" panose="00020600040101010101" pitchFamily="18" charset="-122"/>
                </a:rPr>
                <a:t>第一部分</a:t>
              </a:r>
              <a:endParaRPr lang="zh-CN" altLang="en-US" sz="2400">
                <a:solidFill>
                  <a:srgbClr val="FFFFFF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</p:txBody>
        </p:sp>
      </p:grpSp>
      <p:pic>
        <p:nvPicPr>
          <p:cNvPr id="4" name="图片 3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280"/>
            <a:ext cx="1200150" cy="1102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鸭鸭 1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">
                <a:noFill/>
                <a:latin typeface="+mn-ea"/>
              </a:rPr>
              <a:t>docerID:327037375</a:t>
            </a:r>
            <a:endParaRPr lang="zh-CN" altLang="en-US" sz="100">
              <a:noFill/>
              <a:latin typeface="+mn-ea"/>
            </a:endParaRPr>
          </a:p>
        </p:txBody>
      </p:sp>
      <p:sp>
        <p:nvSpPr>
          <p:cNvPr id="5" name="稻壳儿鸭鸭 12-1"/>
          <p:cNvSpPr txBox="1"/>
          <p:nvPr/>
        </p:nvSpPr>
        <p:spPr>
          <a:xfrm>
            <a:off x="1417955" y="766128"/>
            <a:ext cx="539750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3765">
              <a:defRPr/>
            </a:pPr>
            <a:r>
              <a:rPr lang="en-US" altLang="zh-CN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ICode</a:t>
            </a: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背景</a:t>
            </a:r>
            <a:endParaRPr lang="zh-CN" altLang="en-US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10" name="图片 9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7405" y="0"/>
            <a:ext cx="1082040" cy="9950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417955" y="3038475"/>
            <a:ext cx="9723120" cy="3088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sz="20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</a:defRPr>
            </a:lvl1pPr>
          </a:lstStyle>
          <a:p>
            <a:pPr marL="0" indent="609600" algn="l" fontAlgn="auto">
              <a:lnSpc>
                <a:spcPct val="100000"/>
              </a:lnSpc>
              <a:buClrTx/>
              <a:buSzTx/>
              <a:buFontTx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ICode是一个成立于2019年的全球性非盈利组织，致力于通过区域、国家和国际多形式的赛事，为全球学生提供免费、有趣、有效的编程教育。</a:t>
            </a:r>
            <a:endParaRPr lang="zh-CN" altLang="en-US" sz="2400" b="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  <a:p>
            <a:pPr marL="0" indent="609600" algn="l" fontAlgn="auto">
              <a:lnSpc>
                <a:spcPct val="100000"/>
              </a:lnSpc>
              <a:buClrTx/>
              <a:buSzTx/>
              <a:buFontTx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该组织已与微软、苹果、百度等大科技公司建立战略合作伙伴关系，为全球70多个国家、10000多所学校、300万+的学生提供了编程教育机会。它旨在建立免费的基础编程教育，让全世界的孩子都能免费学习编程。</a:t>
            </a:r>
            <a:endParaRPr lang="zh-CN" altLang="en-US" sz="2400" b="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92" y="1348512"/>
            <a:ext cx="5276803" cy="128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6905" y="1562100"/>
            <a:ext cx="11167745" cy="4225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ICode</a:t>
            </a:r>
            <a:r>
              <a:rPr lang="zh-CN" alt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常规年度赛事</a:t>
            </a:r>
            <a:r>
              <a:rPr lang="zh-CN" altLang="en-US" sz="2400" b="1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（中国区预赛、中国区决赛、全球总决赛）</a:t>
            </a:r>
            <a:endParaRPr lang="en-US" altLang="zh-CN" sz="2400" dirty="0">
              <a:sym typeface="Arial" panose="020B0604020202020204" pitchFamily="34" charset="0"/>
            </a:endParaRPr>
          </a:p>
          <a:p>
            <a:pPr marL="285750" indent="-285750" algn="l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教育部白名单赛事   </a:t>
            </a:r>
            <a:r>
              <a:rPr lang="zh-CN" altLang="en-US" sz="2400" b="1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（</a:t>
            </a:r>
            <a:r>
              <a:rPr lang="zh-CN" alt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全国青少年科技教育成果展示大赛、世界机器人大赛）</a:t>
            </a:r>
            <a:endParaRPr lang="en-US" altLang="zh-CN" sz="2400" dirty="0">
              <a:solidFill>
                <a:srgbClr val="FF0000"/>
              </a:solidFill>
              <a:sym typeface="Arial" panose="020B0604020202020204" pitchFamily="34" charset="0"/>
            </a:endParaRPr>
          </a:p>
          <a:p>
            <a:pPr marL="285750" indent="-285750" algn="l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ICode</a:t>
            </a:r>
            <a:r>
              <a:rPr lang="zh-CN" alt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区域联合赛事</a:t>
            </a:r>
            <a:r>
              <a:rPr lang="zh-CN" altLang="en-US" sz="2400" b="1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（省市区各级科协、教育局、电教馆、教育学会等、</a:t>
            </a:r>
            <a:r>
              <a:rPr lang="en-US" altLang="zh-CN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江苏省青少年科技模型竞赛</a:t>
            </a:r>
            <a:r>
              <a:rPr lang="zh-CN" altLang="en-US" sz="2400" b="1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）</a:t>
            </a:r>
            <a:endParaRPr lang="en-US" altLang="zh-CN" sz="2400" dirty="0">
              <a:sym typeface="Arial" panose="020B0604020202020204" pitchFamily="34" charset="0"/>
            </a:endParaRPr>
          </a:p>
          <a:p>
            <a:pPr marL="285750" indent="-285750" algn="l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ICode</a:t>
            </a:r>
            <a:r>
              <a:rPr lang="zh-CN" alt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全国性或国际专项赛</a:t>
            </a:r>
            <a:r>
              <a:rPr lang="zh-CN" altLang="en-US" sz="2400" b="1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（中国电子学会、蓝桥杯、中国自动化学会、香港人工智能学会等）</a:t>
            </a:r>
            <a:endParaRPr lang="en-US" altLang="zh-CN" sz="2400" dirty="0">
              <a:sym typeface="Arial" panose="020B0604020202020204" pitchFamily="34" charset="0"/>
            </a:endParaRPr>
          </a:p>
          <a:p>
            <a:pPr marL="285750" indent="-285750" algn="l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ICode</a:t>
            </a:r>
            <a:r>
              <a:rPr lang="zh-CN" alt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全球考级测评 </a:t>
            </a:r>
            <a:r>
              <a:rPr lang="zh-CN" altLang="en-US" sz="2400" b="1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（</a:t>
            </a:r>
            <a:r>
              <a:rPr lang="en-US" altLang="zh-CN" sz="2400" b="1" dirty="0" err="1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ICode</a:t>
            </a:r>
            <a:r>
              <a:rPr lang="zh-CN" altLang="en-US" sz="2400" b="1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等线" panose="02010600030101010101" charset="-122"/>
                <a:cs typeface="+mn-ea"/>
                <a:sym typeface="Arial" panose="020B0604020202020204" pitchFamily="34" charset="0"/>
              </a:rPr>
              <a:t>学习平台）</a:t>
            </a:r>
            <a:endParaRPr lang="zh-CN" altLang="en-US" sz="24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等线" panose="0201060003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稻壳儿鸭鸭 12-1"/>
          <p:cNvSpPr txBox="1"/>
          <p:nvPr/>
        </p:nvSpPr>
        <p:spPr>
          <a:xfrm>
            <a:off x="1417955" y="766128"/>
            <a:ext cx="539750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p>
            <a:pPr defTabSz="913765">
              <a:defRPr/>
            </a:pPr>
            <a:r>
              <a:rPr lang="en-US" altLang="zh-CN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ICode</a:t>
            </a: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背景</a:t>
            </a:r>
            <a:endParaRPr lang="zh-CN" altLang="en-US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鸭鸭 1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">
                <a:noFill/>
                <a:latin typeface="+mn-ea"/>
              </a:rPr>
              <a:t>docerID:327037375</a:t>
            </a:r>
            <a:endParaRPr lang="zh-CN" altLang="en-US" sz="100">
              <a:noFill/>
              <a:latin typeface="+mn-ea"/>
            </a:endParaRPr>
          </a:p>
        </p:txBody>
      </p:sp>
      <p:sp>
        <p:nvSpPr>
          <p:cNvPr id="5" name="稻壳儿鸭鸭 12-1"/>
          <p:cNvSpPr txBox="1"/>
          <p:nvPr/>
        </p:nvSpPr>
        <p:spPr>
          <a:xfrm>
            <a:off x="1417955" y="766128"/>
            <a:ext cx="9940925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3765">
              <a:defRPr/>
            </a:pPr>
            <a:r>
              <a:rPr lang="en-US" altLang="zh-CN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ICode</a:t>
            </a:r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  <a:sym typeface="+mn-ea"/>
              </a:rPr>
              <a:t>平台使用</a:t>
            </a:r>
            <a:endParaRPr lang="en-US" altLang="zh-CN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10" name="图片 9" descr="校徽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7405" y="0"/>
            <a:ext cx="1082040" cy="9950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35405" y="1460500"/>
            <a:ext cx="69532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zh-CN" altLang="en-US" sz="3200">
                <a:solidFill>
                  <a:srgbClr val="002060"/>
                </a:solidFill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rPr>
              <a:t>网址：https://home.icode.org.cn/</a:t>
            </a:r>
            <a:endParaRPr lang="zh-CN" altLang="en-US" sz="3200">
              <a:solidFill>
                <a:srgbClr val="002060"/>
              </a:solidFill>
              <a:latin typeface="汉仪雅酷黑 85W" panose="020B0904020202020204" charset="-122"/>
              <a:ea typeface="汉仪雅酷黑 85W" panose="020B0904020202020204" charset="-122"/>
              <a:cs typeface="阿里巴巴普惠体 B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5300" y="2910840"/>
            <a:ext cx="4047490" cy="2651125"/>
          </a:xfrm>
          <a:prstGeom prst="rect">
            <a:avLst/>
          </a:prstGeom>
        </p:spPr>
        <p:txBody>
          <a:bodyPr wrap="square">
            <a:spAutoFit/>
          </a:bodyPr>
          <a:p>
            <a:pPr indent="8128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lang="en-US" altLang="zh-CN" sz="3200" b="1" i="0">
                <a:solidFill>
                  <a:srgbClr val="43506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ICode</a:t>
            </a:r>
            <a:r>
              <a:rPr lang="en-US" altLang="zh-CN" sz="3200" b="1">
                <a:solidFill>
                  <a:srgbClr val="43506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太空探险</a:t>
            </a:r>
            <a:r>
              <a:rPr lang="en-US" altLang="zh-CN" sz="3200" b="1" i="0">
                <a:solidFill>
                  <a:srgbClr val="43506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是以火星探险为背景，以闯关形式进行的编程竞赛</a:t>
            </a:r>
            <a:r>
              <a:rPr lang="zh-CN" altLang="en-US" sz="3200" b="1" i="0">
                <a:solidFill>
                  <a:srgbClr val="43506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3200" b="1" i="0">
              <a:solidFill>
                <a:srgbClr val="43506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830" y="2174875"/>
            <a:ext cx="4531995" cy="3896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1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2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3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4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5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6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7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8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19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RESOURCE_RECORD_KEY" val="{&quot;70&quot;:[3331432,3330172,3314111]}"/>
</p:tagLst>
</file>

<file path=ppt/tags/tag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714*3767*424*42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commondata" val="eyJjb3VudCI6MTYsImhkaWQiOiJmZmY2YjY3MGQ2ZTVlOGQzOWI2YjA2MzI3ZjA5ZGU4ZSIsInVzZXJDb3VudCI6MX0="/>
  <p:tag name="resource_record_key" val="{&quot;70&quot;:[3331432,3330172,3314111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TABLE_ENDDRAG_ORIGIN_RECT" val="623*212"/>
  <p:tag name="TABLE_ENDDRAG_RECT" val="158*163*623*212"/>
</p:tagLst>
</file>

<file path=ppt/tags/tag5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6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7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8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ags/tag9.xml><?xml version="1.0" encoding="utf-8"?>
<p:tagLst xmlns:p="http://schemas.openxmlformats.org/presentationml/2006/main">
  <p:tag name="KSO_WM_DIAGRAM_VIRTUALLY_FRAME" val="{&quot;height&quot;:393.63401574803146,&quot;left&quot;:36,&quot;top&quot;:116.90204724409448,&quot;width&quot;:888}"/>
</p:tagLst>
</file>

<file path=ppt/theme/theme1.xml><?xml version="1.0" encoding="utf-8"?>
<a:theme xmlns:a="http://schemas.openxmlformats.org/drawingml/2006/main" name="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稻壳鸭鸭   https://www.docer.com/works?userid=327037375">
  <a:themeElements>
    <a:clrScheme name="自定义 1438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49BAA"/>
      </a:accent1>
      <a:accent2>
        <a:srgbClr val="76BCC8"/>
      </a:accent2>
      <a:accent3>
        <a:srgbClr val="449BAA"/>
      </a:accent3>
      <a:accent4>
        <a:srgbClr val="76BCC8"/>
      </a:accent4>
      <a:accent5>
        <a:srgbClr val="449BAA"/>
      </a:accent5>
      <a:accent6>
        <a:srgbClr val="76BCC8"/>
      </a:accent6>
      <a:hlink>
        <a:srgbClr val="449BAA"/>
      </a:hlink>
      <a:folHlink>
        <a:srgbClr val="76BCC8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稻壳鸭鸭</Template>
  <TotalTime>0</TotalTime>
  <Words>1280</Words>
  <Application>WPS 演示</Application>
  <PresentationFormat>宽屏</PresentationFormat>
  <Paragraphs>166</Paragraphs>
  <Slides>18</Slides>
  <Notes>27</Notes>
  <HiddenSlides>1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18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仿宋_GB2312</vt:lpstr>
      <vt:lpstr>仿宋</vt:lpstr>
      <vt:lpstr>汉仪雅酷黑 85W</vt:lpstr>
      <vt:lpstr>Arial</vt:lpstr>
      <vt:lpstr>阿里巴巴普惠体 B</vt:lpstr>
      <vt:lpstr>等线</vt:lpstr>
      <vt:lpstr>华文中宋</vt:lpstr>
      <vt:lpstr>汉仪润圆-65简</vt:lpstr>
      <vt:lpstr>Arial Unicode MS</vt:lpstr>
      <vt:lpstr>汉仪正圆-55W</vt:lpstr>
      <vt:lpstr>稻壳鸭鸭   https://www.docer.com/works?userid=327037375</vt:lpstr>
      <vt:lpstr>1_稻壳鸭鸭   https://www.docer.com/works?userid=327037375</vt:lpstr>
      <vt:lpstr>2_稻壳鸭鸭   https://www.docer.com/works?userid=327037375</vt:lpstr>
      <vt:lpstr>4_稻壳鸭鸭   https://www.docer.com/works?userid=327037375</vt:lpstr>
      <vt:lpstr>5_稻壳鸭鸭   https://www.docer.com/works?userid=327037375</vt:lpstr>
      <vt:lpstr>6_稻壳鸭鸭   https://www.docer.com/works?userid=327037375</vt:lpstr>
      <vt:lpstr>7_稻壳鸭鸭   https://www.docer.com/works?userid=327037375</vt:lpstr>
      <vt:lpstr>3_稻壳鸭鸭   https://www.docer.com/works?userid=327037375</vt:lpstr>
      <vt:lpstr>8_稻壳鸭鸭   https://www.docer.com/works?userid=327037375</vt:lpstr>
      <vt:lpstr>9_稻壳鸭鸭   https://www.docer.com/works?userid=327037375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Mr.Z</cp:lastModifiedBy>
  <cp:revision>24</cp:revision>
  <dcterms:created xsi:type="dcterms:W3CDTF">2024-09-24T08:00:00Z</dcterms:created>
  <dcterms:modified xsi:type="dcterms:W3CDTF">2024-09-29T02:44:30Z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v1.0_mb_1TnUrit+rSMObgydzYH0sg==</vt:lpwstr>
  </property>
  <property fmtid="{D5CDD505-2E9C-101B-9397-08002B2CF9AE}" pid="4" name="ICV">
    <vt:lpwstr>EEAFE17524EB49AF9CD7185B4221C30B_11</vt:lpwstr>
  </property>
</Properties>
</file>