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media/image38.svg" ContentType="image/svg+xml"/>
  <Override PartName="/ppt/media/image40.svg" ContentType="image/svg+xml"/>
  <Override PartName="/ppt/media/image42.svg" ContentType="image/svg+xml"/>
  <Override PartName="/ppt/media/image44.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16"/>
  </p:notesMasterIdLst>
  <p:handoutMasterIdLst>
    <p:handoutMasterId r:id="rId29"/>
  </p:handoutMasterIdLst>
  <p:sldIdLst>
    <p:sldId id="376" r:id="rId4"/>
    <p:sldId id="406" r:id="rId5"/>
    <p:sldId id="413" r:id="rId6"/>
    <p:sldId id="415" r:id="rId7"/>
    <p:sldId id="409" r:id="rId8"/>
    <p:sldId id="375" r:id="rId9"/>
    <p:sldId id="407" r:id="rId10"/>
    <p:sldId id="410" r:id="rId11"/>
    <p:sldId id="405" r:id="rId12"/>
    <p:sldId id="412" r:id="rId13"/>
    <p:sldId id="417" r:id="rId14"/>
    <p:sldId id="416" r:id="rId15"/>
    <p:sldId id="422" r:id="rId17"/>
    <p:sldId id="423" r:id="rId18"/>
    <p:sldId id="424" r:id="rId19"/>
    <p:sldId id="425" r:id="rId20"/>
    <p:sldId id="426" r:id="rId21"/>
    <p:sldId id="427" r:id="rId22"/>
    <p:sldId id="440" r:id="rId23"/>
    <p:sldId id="432" r:id="rId24"/>
    <p:sldId id="433" r:id="rId25"/>
    <p:sldId id="437" r:id="rId26"/>
    <p:sldId id="438" r:id="rId27"/>
    <p:sldId id="436" r:id="rId28"/>
  </p:sldIdLst>
  <p:sldSz cx="9144000" cy="5143500" type="screen16x9"/>
  <p:notesSz cx="6858000" cy="9144000"/>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78" userDrawn="1">
          <p15:clr>
            <a:srgbClr val="A4A3A4"/>
          </p15:clr>
        </p15:guide>
        <p15:guide id="2" pos="283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1" name="admin"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7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浅色样式 1 - 强调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4591" autoAdjust="0"/>
    <p:restoredTop sz="94660"/>
  </p:normalViewPr>
  <p:slideViewPr>
    <p:cSldViewPr showGuides="1">
      <p:cViewPr varScale="1">
        <p:scale>
          <a:sx n="104" d="100"/>
          <a:sy n="104" d="100"/>
        </p:scale>
        <p:origin x="-64" y="-440"/>
      </p:cViewPr>
      <p:guideLst>
        <p:guide orient="horz" pos="1378"/>
        <p:guide pos="2839"/>
      </p:guideLst>
    </p:cSldViewPr>
  </p:slideViewPr>
  <p:notesTextViewPr>
    <p:cViewPr>
      <p:scale>
        <a:sx n="100" d="100"/>
        <a:sy n="100" d="100"/>
      </p:scale>
      <p:origin x="0" y="0"/>
    </p:cViewPr>
  </p:notesTextViewPr>
  <p:notesViewPr>
    <p:cSldViewPr>
      <p:cViewPr>
        <p:scale>
          <a:sx n="1" d="100"/>
          <a:sy n="1"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4" Type="http://schemas.openxmlformats.org/officeDocument/2006/relationships/tags" Target="tags/tag280.xml"/><Relationship Id="rId33" Type="http://schemas.openxmlformats.org/officeDocument/2006/relationships/commentAuthors" Target="commentAuthors.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Master" Target="slideMasters/slideMaster2.xml"/><Relationship Id="rId29" Type="http://schemas.openxmlformats.org/officeDocument/2006/relationships/handoutMaster" Target="handoutMasters/handoutMaster1.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notesMaster" Target="notesMasters/notesMaster1.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sym typeface="+mn-ea"/>
              </a:rPr>
              <a:t>3D</a:t>
            </a:r>
            <a:r>
              <a:rPr lang="zh-CN" altLang="en-US">
                <a:sym typeface="+mn-ea"/>
              </a:rPr>
              <a:t>打印建筑的创新应用场景包括但不限于以下几点：</a:t>
            </a:r>
            <a:endParaRPr lang="zh-CN" altLang="en-US"/>
          </a:p>
          <a:p>
            <a:r>
              <a:rPr lang="en-US" altLang="zh-CN">
                <a:sym typeface="+mn-ea"/>
              </a:rPr>
              <a:t>1</a:t>
            </a:r>
            <a:r>
              <a:rPr lang="zh-CN" altLang="en-US">
                <a:sym typeface="+mn-ea"/>
              </a:rPr>
              <a:t>紧急救援与灾后重建：在自然灾害后，</a:t>
            </a:r>
            <a:r>
              <a:rPr lang="en-US" altLang="zh-CN">
                <a:sym typeface="+mn-ea"/>
              </a:rPr>
              <a:t>3D</a:t>
            </a:r>
            <a:r>
              <a:rPr lang="zh-CN" altLang="en-US">
                <a:sym typeface="+mn-ea"/>
              </a:rPr>
              <a:t>打印技术能够快速提供临时住所，有效缓解灾民居住问题。其快速建造能力和材料适应性使其成为灾后重建的重要工具。</a:t>
            </a:r>
            <a:endParaRPr lang="zh-CN" altLang="en-US"/>
          </a:p>
          <a:p>
            <a:r>
              <a:rPr lang="en-US" altLang="zh-CN">
                <a:sym typeface="+mn-ea"/>
              </a:rPr>
              <a:t>2</a:t>
            </a:r>
            <a:r>
              <a:rPr lang="zh-CN" altLang="en-US">
                <a:sym typeface="+mn-ea"/>
              </a:rPr>
              <a:t>太空探索与外星基地建设：</a:t>
            </a:r>
            <a:r>
              <a:rPr lang="en-US" altLang="zh-CN">
                <a:sym typeface="+mn-ea"/>
              </a:rPr>
              <a:t>NASA</a:t>
            </a:r>
            <a:r>
              <a:rPr lang="zh-CN" altLang="en-US">
                <a:sym typeface="+mn-ea"/>
              </a:rPr>
              <a:t>等机构正在研究利用月球或火星土壤作为打印材料，为人类在外太空的长期居住提供可能。</a:t>
            </a:r>
            <a:r>
              <a:rPr lang="en-US" altLang="zh-CN">
                <a:sym typeface="+mn-ea"/>
              </a:rPr>
              <a:t>3D</a:t>
            </a:r>
            <a:r>
              <a:rPr lang="zh-CN" altLang="en-US">
                <a:sym typeface="+mn-ea"/>
              </a:rPr>
              <a:t>打印技术能够在外星环境中快速建造出适应极端条件的建筑物。</a:t>
            </a:r>
            <a:endParaRPr lang="zh-CN" altLang="en-US"/>
          </a:p>
          <a:p>
            <a:r>
              <a:rPr lang="en-US" altLang="zh-CN">
                <a:sym typeface="+mn-ea"/>
              </a:rPr>
              <a:t>3</a:t>
            </a:r>
            <a:r>
              <a:rPr lang="zh-CN" altLang="en-US">
                <a:sym typeface="+mn-ea"/>
              </a:rPr>
              <a:t>个性化定制住宅：顾客可以根据个人喜好定制家居和房子风格，</a:t>
            </a:r>
            <a:r>
              <a:rPr lang="en-US" altLang="zh-CN">
                <a:sym typeface="+mn-ea"/>
              </a:rPr>
              <a:t>3D</a:t>
            </a:r>
            <a:r>
              <a:rPr lang="zh-CN" altLang="en-US">
                <a:sym typeface="+mn-ea"/>
              </a:rPr>
              <a:t>打印技术能够实现高度个性化的建筑设计，满足不同人群对居住空间的需求。</a:t>
            </a:r>
            <a:endParaRPr lang="zh-CN" altLang="en-US"/>
          </a:p>
          <a:p>
            <a:r>
              <a:rPr lang="en-US" altLang="zh-CN">
                <a:sym typeface="+mn-ea"/>
              </a:rPr>
              <a:t>4</a:t>
            </a:r>
            <a:r>
              <a:rPr lang="zh-CN" altLang="en-US">
                <a:sym typeface="+mn-ea"/>
              </a:rPr>
              <a:t>环保与可持续建筑：利用可再生材料和可降解材料进行</a:t>
            </a:r>
            <a:r>
              <a:rPr lang="en-US" altLang="zh-CN">
                <a:sym typeface="+mn-ea"/>
              </a:rPr>
              <a:t>3D</a:t>
            </a:r>
            <a:r>
              <a:rPr lang="zh-CN" altLang="en-US">
                <a:sym typeface="+mn-ea"/>
              </a:rPr>
              <a:t>打印，构建环保建筑。这些材料可以减少对自然资源的需求，并在建筑废弃后可以进行回收和再利用，推动绿色建筑的发展。</a:t>
            </a:r>
            <a:endParaRPr lang="zh-CN" altLang="en-US"/>
          </a:p>
          <a:p>
            <a:r>
              <a:rPr lang="en-US" altLang="zh-CN">
                <a:sym typeface="+mn-ea"/>
              </a:rPr>
              <a:t>5</a:t>
            </a:r>
            <a:r>
              <a:rPr lang="zh-CN" altLang="en-US">
                <a:sym typeface="+mn-ea"/>
              </a:rPr>
              <a:t>艺术与创意设计：</a:t>
            </a:r>
            <a:r>
              <a:rPr lang="en-US" altLang="zh-CN">
                <a:sym typeface="+mn-ea"/>
              </a:rPr>
              <a:t>3D</a:t>
            </a:r>
            <a:r>
              <a:rPr lang="zh-CN" altLang="en-US">
                <a:sym typeface="+mn-ea"/>
              </a:rPr>
              <a:t>打印技术允许建筑师实现复杂而精细的建筑结构，为艺术创作和创意设计提供了无限可能。许多独特的艺术装置和建筑作品都得益于</a:t>
            </a:r>
            <a:r>
              <a:rPr lang="en-US" altLang="zh-CN">
                <a:sym typeface="+mn-ea"/>
              </a:rPr>
              <a:t>3D</a:t>
            </a:r>
            <a:r>
              <a:rPr lang="zh-CN" altLang="en-US">
                <a:sym typeface="+mn-ea"/>
              </a:rPr>
              <a:t>打印技术的支持。</a:t>
            </a:r>
            <a:endParaRPr lang="zh-CN" altLang="en-US"/>
          </a:p>
          <a:p>
            <a:r>
              <a:rPr lang="en-US" altLang="zh-CN">
                <a:sym typeface="+mn-ea"/>
              </a:rPr>
              <a:t>6</a:t>
            </a:r>
            <a:r>
              <a:rPr lang="zh-CN" altLang="en-US">
                <a:sym typeface="+mn-ea"/>
              </a:rPr>
              <a:t>公共设施建设：如公园的休息亭、艺术装置等，</a:t>
            </a:r>
            <a:r>
              <a:rPr lang="en-US" altLang="zh-CN">
                <a:sym typeface="+mn-ea"/>
              </a:rPr>
              <a:t>3D</a:t>
            </a:r>
            <a:r>
              <a:rPr lang="zh-CN" altLang="en-US">
                <a:sym typeface="+mn-ea"/>
              </a:rPr>
              <a:t>打印技术能够快速实现创意设计，丰富城市公共空间，提升城市形象。</a:t>
            </a:r>
            <a:endParaRPr lang="zh-CN" altLang="en-US"/>
          </a:p>
          <a:p>
            <a:r>
              <a:rPr lang="zh-CN" altLang="en-US">
                <a:sym typeface="+mn-ea"/>
              </a:rPr>
              <a:t>这些应用场景展示了</a:t>
            </a:r>
            <a:r>
              <a:rPr lang="en-US" altLang="zh-CN">
                <a:sym typeface="+mn-ea"/>
              </a:rPr>
              <a:t>3D</a:t>
            </a:r>
            <a:r>
              <a:rPr lang="zh-CN" altLang="en-US">
                <a:sym typeface="+mn-ea"/>
              </a:rPr>
              <a:t>建模设计与打印在未来的各类建筑中的创新潜力和实际应用价值，随着技术的不断成熟和进步，其应用范围还将进一步拓展。</a:t>
            </a:r>
            <a:endParaRPr lang="zh-CN" altLang="en-US"/>
          </a:p>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olidFill>
                  <a:srgbClr val="FF0000"/>
                </a:solidFill>
                <a:sym typeface="+mn-ea"/>
              </a:rPr>
              <a:t>火星</a:t>
            </a:r>
            <a:r>
              <a:rPr lang="en-US" altLang="zh-CN">
                <a:solidFill>
                  <a:srgbClr val="FF0000"/>
                </a:solidFill>
                <a:sym typeface="+mn-ea"/>
              </a:rPr>
              <a:t>1</a:t>
            </a:r>
            <a:r>
              <a:rPr lang="zh-CN" altLang="en-US">
                <a:solidFill>
                  <a:srgbClr val="FF0000"/>
                </a:solidFill>
                <a:sym typeface="+mn-ea"/>
              </a:rPr>
              <a:t>号基地巢穴居所酒店</a:t>
            </a:r>
            <a:r>
              <a:rPr lang="en-US" altLang="zh-CN">
                <a:sym typeface="+mn-ea"/>
              </a:rPr>
              <a:t> </a:t>
            </a:r>
            <a:r>
              <a:rPr lang="en-US" altLang="zh-CN" b="1">
                <a:sym typeface="+mn-ea"/>
              </a:rPr>
              <a:t>1.</a:t>
            </a:r>
            <a:r>
              <a:rPr lang="zh-CN" altLang="en-US" b="1">
                <a:sym typeface="+mn-ea"/>
              </a:rPr>
              <a:t>概述：</a:t>
            </a:r>
            <a:r>
              <a:rPr lang="zh-CN" altLang="en-US">
                <a:sym typeface="+mn-ea"/>
              </a:rPr>
              <a:t>位于甘肃省金昌市火星</a:t>
            </a:r>
            <a:r>
              <a:rPr lang="en-US" altLang="zh-CN">
                <a:sym typeface="+mn-ea"/>
              </a:rPr>
              <a:t>1</a:t>
            </a:r>
            <a:r>
              <a:rPr lang="zh-CN" altLang="en-US">
                <a:sym typeface="+mn-ea"/>
              </a:rPr>
              <a:t>号基地的火星巢穴居所酒店，是国内首个</a:t>
            </a:r>
            <a:r>
              <a:rPr lang="en-US" altLang="zh-CN">
                <a:sym typeface="+mn-ea"/>
              </a:rPr>
              <a:t>3D</a:t>
            </a:r>
            <a:r>
              <a:rPr lang="zh-CN" altLang="en-US">
                <a:sym typeface="+mn-ea"/>
              </a:rPr>
              <a:t>打印商业建筑。该建筑于</a:t>
            </a:r>
            <a:r>
              <a:rPr lang="en-US" altLang="zh-CN">
                <a:sym typeface="+mn-ea"/>
              </a:rPr>
              <a:t>2023</a:t>
            </a:r>
            <a:r>
              <a:rPr lang="zh-CN" altLang="en-US">
                <a:sym typeface="+mn-ea"/>
              </a:rPr>
              <a:t>年</a:t>
            </a:r>
            <a:r>
              <a:rPr lang="en-US" altLang="zh-CN">
                <a:sym typeface="+mn-ea"/>
              </a:rPr>
              <a:t>7</a:t>
            </a:r>
            <a:r>
              <a:rPr lang="zh-CN" altLang="en-US">
                <a:sym typeface="+mn-ea"/>
              </a:rPr>
              <a:t>月开放，完全模拟火星环境进行设计，结合了最新型的</a:t>
            </a:r>
            <a:r>
              <a:rPr lang="en-US" altLang="zh-CN">
                <a:sym typeface="+mn-ea"/>
              </a:rPr>
              <a:t>3D</a:t>
            </a:r>
            <a:r>
              <a:rPr lang="zh-CN" altLang="en-US">
                <a:sym typeface="+mn-ea"/>
              </a:rPr>
              <a:t>建模设计与打印技术、建筑新材料及可持续发展技术。</a:t>
            </a:r>
            <a:endParaRPr lang="zh-CN" altLang="en-US"/>
          </a:p>
          <a:p>
            <a:r>
              <a:rPr lang="en-US" altLang="zh-CN" b="1">
                <a:sym typeface="+mn-ea"/>
              </a:rPr>
              <a:t>2.</a:t>
            </a:r>
            <a:r>
              <a:rPr lang="zh-CN" altLang="en-US" b="1">
                <a:sym typeface="+mn-ea"/>
              </a:rPr>
              <a:t>技术特点：</a:t>
            </a:r>
            <a:endParaRPr lang="zh-CN" altLang="en-US" b="1"/>
          </a:p>
          <a:p>
            <a:r>
              <a:rPr lang="zh-CN" altLang="en-US">
                <a:sym typeface="+mn-ea"/>
              </a:rPr>
              <a:t> </a:t>
            </a:r>
            <a:r>
              <a:rPr lang="en-US" altLang="zh-CN">
                <a:sym typeface="+mn-ea"/>
              </a:rPr>
              <a:t>      </a:t>
            </a:r>
            <a:r>
              <a:rPr lang="zh-CN" altLang="en-US">
                <a:sym typeface="+mn-ea"/>
              </a:rPr>
              <a:t>材料创新：利用基地内的材料，通过能源分子解构重组、聚合物混合加热，形成比混凝土强度高出</a:t>
            </a:r>
            <a:r>
              <a:rPr lang="en-US" altLang="zh-CN">
                <a:sym typeface="+mn-ea"/>
              </a:rPr>
              <a:t>50%</a:t>
            </a:r>
            <a:r>
              <a:rPr lang="zh-CN" altLang="en-US">
                <a:sym typeface="+mn-ea"/>
              </a:rPr>
              <a:t>的</a:t>
            </a:r>
            <a:r>
              <a:rPr lang="en-US" altLang="zh-CN">
                <a:sym typeface="+mn-ea"/>
              </a:rPr>
              <a:t>3D</a:t>
            </a:r>
            <a:r>
              <a:rPr lang="zh-CN" altLang="en-US">
                <a:sym typeface="+mn-ea"/>
              </a:rPr>
              <a:t>建模设计与打印建筑材料，具有超强抵抗辐射、极端温度、太阳风暴和寒冷环境的能力。</a:t>
            </a:r>
            <a:endParaRPr lang="zh-CN" altLang="en-US"/>
          </a:p>
          <a:p>
            <a:r>
              <a:rPr lang="en-US" altLang="zh-CN">
                <a:sym typeface="+mn-ea"/>
              </a:rPr>
              <a:t>       </a:t>
            </a:r>
            <a:r>
              <a:rPr lang="zh-CN" altLang="en-US">
                <a:sym typeface="+mn-ea"/>
              </a:rPr>
              <a:t>设计创新：采用双壳设计，蛋形外壳内再造一层壳，平衡内外气压并增强隔热效果；外部不规则的景观窗导引外部光线下行，提升居住舒适度。</a:t>
            </a:r>
            <a:endParaRPr lang="zh-CN" altLang="en-US"/>
          </a:p>
          <a:p>
            <a:r>
              <a:rPr lang="en-US" altLang="zh-CN">
                <a:sym typeface="+mn-ea"/>
              </a:rPr>
              <a:t>       </a:t>
            </a:r>
            <a:r>
              <a:rPr lang="zh-CN" altLang="en-US">
                <a:sym typeface="+mn-ea"/>
              </a:rPr>
              <a:t>智能融合：融入全屋一键智能产品，提供艺术美学与智能科技的双重体验。</a:t>
            </a:r>
            <a:endParaRPr lang="zh-CN" altLang="en-US"/>
          </a:p>
          <a:p>
            <a:r>
              <a:rPr lang="en-US" altLang="zh-CN" b="1">
                <a:sym typeface="+mn-ea"/>
              </a:rPr>
              <a:t>3.</a:t>
            </a:r>
            <a:r>
              <a:rPr lang="zh-CN" altLang="en-US" b="1">
                <a:sym typeface="+mn-ea"/>
              </a:rPr>
              <a:t>意义</a:t>
            </a:r>
            <a:r>
              <a:rPr lang="zh-CN" altLang="en-US">
                <a:sym typeface="+mn-ea"/>
              </a:rPr>
              <a:t>：不仅展示了</a:t>
            </a:r>
            <a:r>
              <a:rPr lang="en-US" altLang="zh-CN">
                <a:sym typeface="+mn-ea"/>
              </a:rPr>
              <a:t>3D</a:t>
            </a:r>
            <a:r>
              <a:rPr lang="zh-CN" altLang="en-US">
                <a:sym typeface="+mn-ea"/>
              </a:rPr>
              <a:t>打印技术在建筑领域的突破性应用，也为未来星际旅行中的住宿体验提供了创新思路。</a:t>
            </a:r>
            <a:endParaRPr lang="zh-CN" altLang="en-US"/>
          </a:p>
          <a:p>
            <a:endParaRPr lang="zh-CN" altLang="en-US"/>
          </a:p>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sym typeface="+mn-ea"/>
              </a:rPr>
              <a:t>2. </a:t>
            </a:r>
            <a:r>
              <a:rPr lang="zh-CN" altLang="en-US">
                <a:sym typeface="+mn-ea"/>
              </a:rPr>
              <a:t>河北武家庄农宅</a:t>
            </a:r>
            <a:endParaRPr lang="zh-CN" altLang="en-US"/>
          </a:p>
          <a:p>
            <a:r>
              <a:rPr lang="zh-CN" altLang="en-US">
                <a:sym typeface="+mn-ea"/>
              </a:rPr>
              <a:t>概述：由清华大学建筑学院教授徐卫国团队为河北张家口市武家庄村民建设的房子，</a:t>
            </a:r>
            <a:r>
              <a:rPr lang="en-US" altLang="zh-CN">
                <a:sym typeface="+mn-ea"/>
              </a:rPr>
              <a:t> </a:t>
            </a:r>
            <a:r>
              <a:rPr lang="zh-CN" altLang="en-US">
                <a:sym typeface="+mn-ea"/>
              </a:rPr>
              <a:t>全部采用</a:t>
            </a:r>
            <a:r>
              <a:rPr lang="en-US" altLang="zh-CN">
                <a:sym typeface="+mn-ea"/>
              </a:rPr>
              <a:t>3D</a:t>
            </a:r>
            <a:r>
              <a:rPr lang="zh-CN" altLang="en-US">
                <a:sym typeface="+mn-ea"/>
              </a:rPr>
              <a:t>打印混凝土材料，通过机械臂完成施工。</a:t>
            </a:r>
            <a:endParaRPr lang="zh-CN" altLang="en-US"/>
          </a:p>
          <a:p>
            <a:r>
              <a:rPr lang="zh-CN" altLang="en-US">
                <a:sym typeface="+mn-ea"/>
              </a:rPr>
              <a:t>技术特点：</a:t>
            </a:r>
            <a:endParaRPr lang="zh-CN" altLang="en-US"/>
          </a:p>
          <a:p>
            <a:r>
              <a:rPr lang="zh-CN" altLang="en-US">
                <a:sym typeface="+mn-ea"/>
              </a:rPr>
              <a:t>一体化打印：墙体、屋顶到院落均用</a:t>
            </a:r>
            <a:r>
              <a:rPr lang="en-US" altLang="zh-CN">
                <a:sym typeface="+mn-ea"/>
              </a:rPr>
              <a:t>3D</a:t>
            </a:r>
            <a:r>
              <a:rPr lang="zh-CN" altLang="en-US">
                <a:sym typeface="+mn-ea"/>
              </a:rPr>
              <a:t>打印混凝土材料完成，极大简化了</a:t>
            </a:r>
            <a:r>
              <a:rPr lang="en-US" altLang="zh-CN">
                <a:sym typeface="+mn-ea"/>
              </a:rPr>
              <a:t> </a:t>
            </a:r>
            <a:r>
              <a:rPr lang="zh-CN" altLang="en-US">
                <a:sym typeface="+mn-ea"/>
              </a:rPr>
              <a:t>建造工艺。</a:t>
            </a:r>
            <a:endParaRPr lang="zh-CN" altLang="en-US"/>
          </a:p>
          <a:p>
            <a:r>
              <a:rPr lang="zh-CN" altLang="en-US">
                <a:sym typeface="+mn-ea"/>
              </a:rPr>
              <a:t>抗震性能：经过抗震试验，证明能抗八级地震。</a:t>
            </a:r>
            <a:endParaRPr lang="zh-CN" altLang="en-US"/>
          </a:p>
          <a:p>
            <a:r>
              <a:rPr lang="zh-CN" altLang="en-US">
                <a:sym typeface="+mn-ea"/>
              </a:rPr>
              <a:t>节能环保：采用窑洞式的拱形屋顶，结合保温材料，形成一体化外墙体系，提升居住舒适度。</a:t>
            </a:r>
            <a:endParaRPr lang="zh-CN" altLang="en-US"/>
          </a:p>
          <a:p>
            <a:r>
              <a:rPr lang="zh-CN" altLang="en-US">
                <a:sym typeface="+mn-ea"/>
              </a:rPr>
              <a:t>意义：展示了</a:t>
            </a:r>
            <a:r>
              <a:rPr lang="en-US" altLang="zh-CN">
                <a:sym typeface="+mn-ea"/>
              </a:rPr>
              <a:t>3D</a:t>
            </a:r>
            <a:r>
              <a:rPr lang="zh-CN" altLang="en-US">
                <a:sym typeface="+mn-ea"/>
              </a:rPr>
              <a:t>打印技术在农村住宅建设中的创新应用，为绿色、高效发展提供了有益探索。</a:t>
            </a:r>
            <a:endParaRPr lang="zh-CN" altLang="en-US"/>
          </a:p>
          <a:p>
            <a:endParaRPr lang="zh-CN" altLang="en-US"/>
          </a:p>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a:sym typeface="+mn-ea"/>
              </a:rPr>
              <a:t>概述：3dpod是日本第一个获得建筑许可的3D打印防震建筑，采用超高强度纤维增强混凝土打印而成。</a:t>
            </a:r>
            <a:endParaRPr>
              <a:sym typeface="+mn-ea"/>
            </a:endParaRPr>
          </a:p>
          <a:p>
            <a:r>
              <a:rPr>
                <a:sym typeface="+mn-ea"/>
              </a:rPr>
              <a:t>技术特点：</a:t>
            </a:r>
            <a:endParaRPr>
              <a:sym typeface="+mn-ea"/>
            </a:endParaRPr>
          </a:p>
          <a:p>
            <a:r>
              <a:rPr>
                <a:sym typeface="+mn-ea"/>
              </a:rPr>
              <a:t>多层墙体：结合承重结构和用于绝缘材料、设备布线和辐射供暖和冷却系统的空腔。</a:t>
            </a:r>
            <a:endParaRPr>
              <a:sym typeface="+mn-ea"/>
            </a:endParaRPr>
          </a:p>
          <a:p>
            <a:r>
              <a:rPr>
                <a:sym typeface="+mn-ea"/>
              </a:rPr>
              <a:t>美学与实用兼备：施工方法不需要钢筋或钢架，且不影响3D打印的美学潜力。</a:t>
            </a:r>
            <a:endParaRPr>
              <a:sym typeface="+mn-ea"/>
            </a:endParaRPr>
          </a:p>
          <a:p>
            <a:r>
              <a:rPr>
                <a:sym typeface="+mn-ea"/>
              </a:rPr>
              <a:t>抗震性能：通过最大化内部空间和墙面面积之间的比例，以最少的材料实现最大的内部容积和抗震性能。</a:t>
            </a:r>
            <a:endParaRPr>
              <a:sym typeface="+mn-ea"/>
            </a:endParaRPr>
          </a:p>
          <a:p>
            <a:r>
              <a:rPr>
                <a:sym typeface="+mn-ea"/>
              </a:rPr>
              <a:t>意义：提升了传统建筑的宜居性水平，为防震建筑提供了新的解决方案。</a:t>
            </a:r>
            <a:endParaRPr>
              <a:sym typeface="+mn-ea"/>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sym typeface="+mn-ea"/>
              </a:rPr>
              <a:t>2. </a:t>
            </a:r>
            <a:r>
              <a:rPr lang="zh-CN" altLang="en-US">
                <a:sym typeface="+mn-ea"/>
              </a:rPr>
              <a:t>河北武家庄农宅</a:t>
            </a:r>
            <a:endParaRPr lang="zh-CN" altLang="en-US"/>
          </a:p>
          <a:p>
            <a:r>
              <a:rPr lang="zh-CN" altLang="en-US">
                <a:sym typeface="+mn-ea"/>
              </a:rPr>
              <a:t>概述：由清华大学建筑学院教授徐卫国团队为河北张家口市武家庄村民建设的房子，</a:t>
            </a:r>
            <a:r>
              <a:rPr lang="en-US" altLang="zh-CN">
                <a:sym typeface="+mn-ea"/>
              </a:rPr>
              <a:t> </a:t>
            </a:r>
            <a:r>
              <a:rPr lang="zh-CN" altLang="en-US">
                <a:sym typeface="+mn-ea"/>
              </a:rPr>
              <a:t>全部采用</a:t>
            </a:r>
            <a:r>
              <a:rPr lang="en-US" altLang="zh-CN">
                <a:sym typeface="+mn-ea"/>
              </a:rPr>
              <a:t>3D</a:t>
            </a:r>
            <a:r>
              <a:rPr lang="zh-CN" altLang="en-US">
                <a:sym typeface="+mn-ea"/>
              </a:rPr>
              <a:t>打印混凝土材料，通过机械臂完成施工。</a:t>
            </a:r>
            <a:endParaRPr lang="zh-CN" altLang="en-US"/>
          </a:p>
          <a:p>
            <a:r>
              <a:rPr lang="zh-CN" altLang="en-US">
                <a:sym typeface="+mn-ea"/>
              </a:rPr>
              <a:t>技术特点：</a:t>
            </a:r>
            <a:endParaRPr lang="zh-CN" altLang="en-US"/>
          </a:p>
          <a:p>
            <a:r>
              <a:rPr lang="zh-CN" altLang="en-US">
                <a:sym typeface="+mn-ea"/>
              </a:rPr>
              <a:t>一体化打印：墙体、屋顶到院落均用</a:t>
            </a:r>
            <a:r>
              <a:rPr lang="en-US" altLang="zh-CN">
                <a:sym typeface="+mn-ea"/>
              </a:rPr>
              <a:t>3D</a:t>
            </a:r>
            <a:r>
              <a:rPr lang="zh-CN" altLang="en-US">
                <a:sym typeface="+mn-ea"/>
              </a:rPr>
              <a:t>打印混凝土材料完成，极大简化了</a:t>
            </a:r>
            <a:r>
              <a:rPr lang="en-US" altLang="zh-CN">
                <a:sym typeface="+mn-ea"/>
              </a:rPr>
              <a:t> </a:t>
            </a:r>
            <a:r>
              <a:rPr lang="zh-CN" altLang="en-US">
                <a:sym typeface="+mn-ea"/>
              </a:rPr>
              <a:t>建造工艺。</a:t>
            </a:r>
            <a:endParaRPr lang="zh-CN" altLang="en-US"/>
          </a:p>
          <a:p>
            <a:r>
              <a:rPr lang="zh-CN" altLang="en-US">
                <a:sym typeface="+mn-ea"/>
              </a:rPr>
              <a:t>抗震性能：经过抗震试验，证明能抗八级地震。</a:t>
            </a:r>
            <a:endParaRPr lang="zh-CN" altLang="en-US"/>
          </a:p>
          <a:p>
            <a:r>
              <a:rPr lang="zh-CN" altLang="en-US">
                <a:sym typeface="+mn-ea"/>
              </a:rPr>
              <a:t>节能环保：采用窑洞式的拱形屋顶，结合保温材料，形成一体化外墙体系，提升居住舒适度。</a:t>
            </a:r>
            <a:endParaRPr lang="zh-CN" altLang="en-US"/>
          </a:p>
          <a:p>
            <a:r>
              <a:rPr lang="zh-CN" altLang="en-US">
                <a:sym typeface="+mn-ea"/>
              </a:rPr>
              <a:t>意义：展示了</a:t>
            </a:r>
            <a:r>
              <a:rPr lang="en-US" altLang="zh-CN">
                <a:sym typeface="+mn-ea"/>
              </a:rPr>
              <a:t>3D</a:t>
            </a:r>
            <a:r>
              <a:rPr lang="zh-CN" altLang="en-US">
                <a:sym typeface="+mn-ea"/>
              </a:rPr>
              <a:t>打印技术在农村住宅建设中的创新应用，为绿色、高效发展提供了有益探索。</a:t>
            </a:r>
            <a:endParaRPr lang="zh-CN" altLang="en-US"/>
          </a:p>
          <a:p>
            <a:endParaRPr lang="zh-CN" altLang="en-US"/>
          </a:p>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sym typeface="+mn-ea"/>
              </a:rPr>
              <a:t>2. </a:t>
            </a:r>
            <a:r>
              <a:rPr lang="zh-CN" altLang="en-US">
                <a:sym typeface="+mn-ea"/>
              </a:rPr>
              <a:t>河北武家庄农宅</a:t>
            </a:r>
            <a:endParaRPr lang="zh-CN" altLang="en-US"/>
          </a:p>
          <a:p>
            <a:r>
              <a:rPr lang="zh-CN" altLang="en-US">
                <a:sym typeface="+mn-ea"/>
              </a:rPr>
              <a:t>概述：由清华大学建筑学院教授徐卫国团队为河北张家口市武家庄村民建设的房子，</a:t>
            </a:r>
            <a:r>
              <a:rPr lang="en-US" altLang="zh-CN">
                <a:sym typeface="+mn-ea"/>
              </a:rPr>
              <a:t> </a:t>
            </a:r>
            <a:r>
              <a:rPr lang="zh-CN" altLang="en-US">
                <a:sym typeface="+mn-ea"/>
              </a:rPr>
              <a:t>全部采用</a:t>
            </a:r>
            <a:r>
              <a:rPr lang="en-US" altLang="zh-CN">
                <a:sym typeface="+mn-ea"/>
              </a:rPr>
              <a:t>3D</a:t>
            </a:r>
            <a:r>
              <a:rPr lang="zh-CN" altLang="en-US">
                <a:sym typeface="+mn-ea"/>
              </a:rPr>
              <a:t>打印混凝土材料，通过机械臂完成施工。</a:t>
            </a:r>
            <a:endParaRPr lang="zh-CN" altLang="en-US"/>
          </a:p>
          <a:p>
            <a:r>
              <a:rPr lang="zh-CN" altLang="en-US">
                <a:sym typeface="+mn-ea"/>
              </a:rPr>
              <a:t>技术特点：</a:t>
            </a:r>
            <a:endParaRPr lang="zh-CN" altLang="en-US"/>
          </a:p>
          <a:p>
            <a:r>
              <a:rPr lang="zh-CN" altLang="en-US">
                <a:sym typeface="+mn-ea"/>
              </a:rPr>
              <a:t>一体化打印：墙体、屋顶到院落均用</a:t>
            </a:r>
            <a:r>
              <a:rPr lang="en-US" altLang="zh-CN">
                <a:sym typeface="+mn-ea"/>
              </a:rPr>
              <a:t>3D</a:t>
            </a:r>
            <a:r>
              <a:rPr lang="zh-CN" altLang="en-US">
                <a:sym typeface="+mn-ea"/>
              </a:rPr>
              <a:t>打印混凝土材料完成，极大简化了</a:t>
            </a:r>
            <a:r>
              <a:rPr lang="en-US" altLang="zh-CN">
                <a:sym typeface="+mn-ea"/>
              </a:rPr>
              <a:t> </a:t>
            </a:r>
            <a:r>
              <a:rPr lang="zh-CN" altLang="en-US">
                <a:sym typeface="+mn-ea"/>
              </a:rPr>
              <a:t>建造工艺。</a:t>
            </a:r>
            <a:endParaRPr lang="zh-CN" altLang="en-US"/>
          </a:p>
          <a:p>
            <a:r>
              <a:rPr lang="zh-CN" altLang="en-US">
                <a:sym typeface="+mn-ea"/>
              </a:rPr>
              <a:t>抗震性能：经过抗震试验，证明能抗八级地震。</a:t>
            </a:r>
            <a:endParaRPr lang="zh-CN" altLang="en-US"/>
          </a:p>
          <a:p>
            <a:r>
              <a:rPr lang="zh-CN" altLang="en-US">
                <a:sym typeface="+mn-ea"/>
              </a:rPr>
              <a:t>节能环保：采用窑洞式的拱形屋顶，结合保温材料，形成一体化外墙体系，提升居住舒适度。</a:t>
            </a:r>
            <a:endParaRPr lang="zh-CN" altLang="en-US"/>
          </a:p>
          <a:p>
            <a:r>
              <a:rPr lang="zh-CN" altLang="en-US">
                <a:sym typeface="+mn-ea"/>
              </a:rPr>
              <a:t>意义：展示了</a:t>
            </a:r>
            <a:r>
              <a:rPr lang="en-US" altLang="zh-CN">
                <a:sym typeface="+mn-ea"/>
              </a:rPr>
              <a:t>3D</a:t>
            </a:r>
            <a:r>
              <a:rPr lang="zh-CN" altLang="en-US">
                <a:sym typeface="+mn-ea"/>
              </a:rPr>
              <a:t>打印技术在农村住宅建设中的创新应用，为绿色、高效发展提供了有益探索。</a:t>
            </a:r>
            <a:endParaRPr lang="zh-CN" altLang="en-US"/>
          </a:p>
          <a:p>
            <a:endParaRPr lang="zh-CN" altLang="en-US"/>
          </a:p>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2.png"/><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14.xml"/><Relationship Id="rId8" Type="http://schemas.openxmlformats.org/officeDocument/2006/relationships/tags" Target="../tags/tag13.xml"/><Relationship Id="rId7" Type="http://schemas.openxmlformats.org/officeDocument/2006/relationships/tags" Target="../tags/tag12.xml"/><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tags" Target="../tags/tag9.xml"/><Relationship Id="rId3" Type="http://schemas.openxmlformats.org/officeDocument/2006/relationships/image" Target="../media/image3.png"/><Relationship Id="rId2" Type="http://schemas.openxmlformats.org/officeDocument/2006/relationships/tags" Target="../tags/tag8.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19.xml"/><Relationship Id="rId8" Type="http://schemas.openxmlformats.org/officeDocument/2006/relationships/tags" Target="../tags/tag18.xml"/><Relationship Id="rId7" Type="http://schemas.openxmlformats.org/officeDocument/2006/relationships/image" Target="../media/image6.png"/><Relationship Id="rId6" Type="http://schemas.openxmlformats.org/officeDocument/2006/relationships/tags" Target="../tags/tag17.xml"/><Relationship Id="rId5" Type="http://schemas.openxmlformats.org/officeDocument/2006/relationships/image" Target="../media/image5.png"/><Relationship Id="rId4" Type="http://schemas.openxmlformats.org/officeDocument/2006/relationships/tags" Target="../tags/tag16.xml"/><Relationship Id="rId3" Type="http://schemas.openxmlformats.org/officeDocument/2006/relationships/image" Target="../media/image4.png"/><Relationship Id="rId2" Type="http://schemas.openxmlformats.org/officeDocument/2006/relationships/tags" Target="../tags/tag15.xml"/><Relationship Id="rId12" Type="http://schemas.openxmlformats.org/officeDocument/2006/relationships/tags" Target="../tags/tag22.xml"/><Relationship Id="rId11" Type="http://schemas.openxmlformats.org/officeDocument/2006/relationships/tags" Target="../tags/tag21.xml"/><Relationship Id="rId10" Type="http://schemas.openxmlformats.org/officeDocument/2006/relationships/tags" Target="../tags/tag20.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image" Target="../media/image3.png"/><Relationship Id="rId2" Type="http://schemas.openxmlformats.org/officeDocument/2006/relationships/tags" Target="../tags/tag23.xml"/><Relationship Id="rId10" Type="http://schemas.openxmlformats.org/officeDocument/2006/relationships/tags" Target="../tags/tag30.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37.xml"/><Relationship Id="rId8" Type="http://schemas.openxmlformats.org/officeDocument/2006/relationships/tags" Target="../tags/tag36.xml"/><Relationship Id="rId7" Type="http://schemas.openxmlformats.org/officeDocument/2006/relationships/tags" Target="../tags/tag35.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image" Target="../media/image3.png"/><Relationship Id="rId2" Type="http://schemas.openxmlformats.org/officeDocument/2006/relationships/tags" Target="../tags/tag31.xml"/><Relationship Id="rId12" Type="http://schemas.openxmlformats.org/officeDocument/2006/relationships/tags" Target="../tags/tag40.xml"/><Relationship Id="rId11" Type="http://schemas.openxmlformats.org/officeDocument/2006/relationships/tags" Target="../tags/tag39.xml"/><Relationship Id="rId10" Type="http://schemas.openxmlformats.org/officeDocument/2006/relationships/tags" Target="../tags/tag38.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45.xml"/><Relationship Id="rId8" Type="http://schemas.openxmlformats.org/officeDocument/2006/relationships/tags" Target="../tags/tag44.xml"/><Relationship Id="rId7" Type="http://schemas.openxmlformats.org/officeDocument/2006/relationships/image" Target="../media/image9.png"/><Relationship Id="rId6" Type="http://schemas.openxmlformats.org/officeDocument/2006/relationships/tags" Target="../tags/tag43.xml"/><Relationship Id="rId5" Type="http://schemas.openxmlformats.org/officeDocument/2006/relationships/image" Target="../media/image8.png"/><Relationship Id="rId4" Type="http://schemas.openxmlformats.org/officeDocument/2006/relationships/tags" Target="../tags/tag42.xml"/><Relationship Id="rId3" Type="http://schemas.openxmlformats.org/officeDocument/2006/relationships/image" Target="../media/image7.png"/><Relationship Id="rId2" Type="http://schemas.openxmlformats.org/officeDocument/2006/relationships/tags" Target="../tags/tag41.xml"/><Relationship Id="rId11" Type="http://schemas.openxmlformats.org/officeDocument/2006/relationships/tags" Target="../tags/tag47.xml"/><Relationship Id="rId10" Type="http://schemas.openxmlformats.org/officeDocument/2006/relationships/tags" Target="../tags/tag46.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9" Type="http://schemas.openxmlformats.org/officeDocument/2006/relationships/tags" Target="../tags/tag57.xml"/><Relationship Id="rId8" Type="http://schemas.openxmlformats.org/officeDocument/2006/relationships/tags" Target="../tags/tag56.xml"/><Relationship Id="rId7" Type="http://schemas.openxmlformats.org/officeDocument/2006/relationships/tags" Target="../tags/tag55.xml"/><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image" Target="../media/image3.png"/><Relationship Id="rId2" Type="http://schemas.openxmlformats.org/officeDocument/2006/relationships/tags" Target="../tags/tag51.xml"/><Relationship Id="rId10" Type="http://schemas.openxmlformats.org/officeDocument/2006/relationships/tags" Target="../tags/tag58.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9" Type="http://schemas.openxmlformats.org/officeDocument/2006/relationships/tags" Target="../tags/tag65.xml"/><Relationship Id="rId8" Type="http://schemas.openxmlformats.org/officeDocument/2006/relationships/tags" Target="../tags/tag64.xml"/><Relationship Id="rId7" Type="http://schemas.openxmlformats.org/officeDocument/2006/relationships/tags" Target="../tags/tag63.xml"/><Relationship Id="rId6" Type="http://schemas.openxmlformats.org/officeDocument/2006/relationships/tags" Target="../tags/tag62.xml"/><Relationship Id="rId5" Type="http://schemas.openxmlformats.org/officeDocument/2006/relationships/tags" Target="../tags/tag61.xml"/><Relationship Id="rId4" Type="http://schemas.openxmlformats.org/officeDocument/2006/relationships/tags" Target="../tags/tag60.xml"/><Relationship Id="rId3" Type="http://schemas.openxmlformats.org/officeDocument/2006/relationships/image" Target="../media/image3.png"/><Relationship Id="rId2" Type="http://schemas.openxmlformats.org/officeDocument/2006/relationships/tags" Target="../tags/tag59.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8" Type="http://schemas.openxmlformats.org/officeDocument/2006/relationships/tags" Target="../tags/tag71.xml"/><Relationship Id="rId7" Type="http://schemas.openxmlformats.org/officeDocument/2006/relationships/tags" Target="../tags/tag70.xml"/><Relationship Id="rId6" Type="http://schemas.openxmlformats.org/officeDocument/2006/relationships/tags" Target="../tags/tag69.xml"/><Relationship Id="rId5" Type="http://schemas.openxmlformats.org/officeDocument/2006/relationships/tags" Target="../tags/tag68.xml"/><Relationship Id="rId4" Type="http://schemas.openxmlformats.org/officeDocument/2006/relationships/tags" Target="../tags/tag67.xml"/><Relationship Id="rId3" Type="http://schemas.openxmlformats.org/officeDocument/2006/relationships/image" Target="../media/image3.png"/><Relationship Id="rId2" Type="http://schemas.openxmlformats.org/officeDocument/2006/relationships/tags" Target="../tags/tag66.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9" Type="http://schemas.openxmlformats.org/officeDocument/2006/relationships/tags" Target="../tags/tag76.xml"/><Relationship Id="rId8" Type="http://schemas.openxmlformats.org/officeDocument/2006/relationships/tags" Target="../tags/tag75.xml"/><Relationship Id="rId7" Type="http://schemas.openxmlformats.org/officeDocument/2006/relationships/image" Target="../media/image12.png"/><Relationship Id="rId6" Type="http://schemas.openxmlformats.org/officeDocument/2006/relationships/tags" Target="../tags/tag74.xml"/><Relationship Id="rId5" Type="http://schemas.openxmlformats.org/officeDocument/2006/relationships/image" Target="../media/image11.png"/><Relationship Id="rId4" Type="http://schemas.openxmlformats.org/officeDocument/2006/relationships/tags" Target="../tags/tag73.xml"/><Relationship Id="rId3" Type="http://schemas.openxmlformats.org/officeDocument/2006/relationships/image" Target="../media/image10.png"/><Relationship Id="rId2" Type="http://schemas.openxmlformats.org/officeDocument/2006/relationships/tags" Target="../tags/tag72.xml"/><Relationship Id="rId12" Type="http://schemas.openxmlformats.org/officeDocument/2006/relationships/tags" Target="../tags/tag79.xml"/><Relationship Id="rId11" Type="http://schemas.openxmlformats.org/officeDocument/2006/relationships/tags" Target="../tags/tag78.xml"/><Relationship Id="rId10" Type="http://schemas.openxmlformats.org/officeDocument/2006/relationships/tags" Target="../tags/tag77.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tags" Target="../tags/tag85.xml"/><Relationship Id="rId7" Type="http://schemas.openxmlformats.org/officeDocument/2006/relationships/tags" Target="../tags/tag84.xml"/><Relationship Id="rId6" Type="http://schemas.openxmlformats.org/officeDocument/2006/relationships/tags" Target="../tags/tag83.xml"/><Relationship Id="rId5" Type="http://schemas.openxmlformats.org/officeDocument/2006/relationships/tags" Target="../tags/tag82.xml"/><Relationship Id="rId4" Type="http://schemas.openxmlformats.org/officeDocument/2006/relationships/tags" Target="../tags/tag81.xml"/><Relationship Id="rId3" Type="http://schemas.openxmlformats.org/officeDocument/2006/relationships/image" Target="../media/image3.png"/><Relationship Id="rId2" Type="http://schemas.openxmlformats.org/officeDocument/2006/relationships/tags" Target="../tags/tag80.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9" Type="http://schemas.openxmlformats.org/officeDocument/2006/relationships/tags" Target="../tags/tag92.xml"/><Relationship Id="rId8" Type="http://schemas.openxmlformats.org/officeDocument/2006/relationships/tags" Target="../tags/tag91.xml"/><Relationship Id="rId7" Type="http://schemas.openxmlformats.org/officeDocument/2006/relationships/tags" Target="../tags/tag90.xml"/><Relationship Id="rId6" Type="http://schemas.openxmlformats.org/officeDocument/2006/relationships/tags" Target="../tags/tag89.xml"/><Relationship Id="rId5" Type="http://schemas.openxmlformats.org/officeDocument/2006/relationships/tags" Target="../tags/tag88.xml"/><Relationship Id="rId4" Type="http://schemas.openxmlformats.org/officeDocument/2006/relationships/tags" Target="../tags/tag87.xml"/><Relationship Id="rId3" Type="http://schemas.openxmlformats.org/officeDocument/2006/relationships/image" Target="../media/image3.png"/><Relationship Id="rId2" Type="http://schemas.openxmlformats.org/officeDocument/2006/relationships/tags" Target="../tags/tag86.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9" Type="http://schemas.openxmlformats.org/officeDocument/2006/relationships/tags" Target="../tags/tag99.xml"/><Relationship Id="rId8" Type="http://schemas.openxmlformats.org/officeDocument/2006/relationships/tags" Target="../tags/tag98.xml"/><Relationship Id="rId7" Type="http://schemas.openxmlformats.org/officeDocument/2006/relationships/tags" Target="../tags/tag97.xml"/><Relationship Id="rId6" Type="http://schemas.openxmlformats.org/officeDocument/2006/relationships/tags" Target="../tags/tag96.xml"/><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image" Target="../media/image3.png"/><Relationship Id="rId2" Type="http://schemas.openxmlformats.org/officeDocument/2006/relationships/tags" Target="../tags/tag93.xml"/><Relationship Id="rId11" Type="http://schemas.openxmlformats.org/officeDocument/2006/relationships/tags" Target="../tags/tag101.xml"/><Relationship Id="rId10" Type="http://schemas.openxmlformats.org/officeDocument/2006/relationships/tags" Target="../tags/tag100.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9" Type="http://schemas.openxmlformats.org/officeDocument/2006/relationships/tags" Target="../tags/tag108.xml"/><Relationship Id="rId8" Type="http://schemas.openxmlformats.org/officeDocument/2006/relationships/tags" Target="../tags/tag107.xml"/><Relationship Id="rId7" Type="http://schemas.openxmlformats.org/officeDocument/2006/relationships/tags" Target="../tags/tag106.xml"/><Relationship Id="rId6" Type="http://schemas.openxmlformats.org/officeDocument/2006/relationships/tags" Target="../tags/tag105.xml"/><Relationship Id="rId5" Type="http://schemas.openxmlformats.org/officeDocument/2006/relationships/tags" Target="../tags/tag104.xml"/><Relationship Id="rId4" Type="http://schemas.openxmlformats.org/officeDocument/2006/relationships/tags" Target="../tags/tag103.xml"/><Relationship Id="rId3" Type="http://schemas.openxmlformats.org/officeDocument/2006/relationships/image" Target="../media/image3.png"/><Relationship Id="rId2" Type="http://schemas.openxmlformats.org/officeDocument/2006/relationships/tags" Target="../tags/tag102.xml"/><Relationship Id="rId11" Type="http://schemas.openxmlformats.org/officeDocument/2006/relationships/tags" Target="../tags/tag110.xml"/><Relationship Id="rId10" Type="http://schemas.openxmlformats.org/officeDocument/2006/relationships/tags" Target="../tags/tag109.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9" Type="http://schemas.openxmlformats.org/officeDocument/2006/relationships/tags" Target="../tags/tag117.xml"/><Relationship Id="rId8" Type="http://schemas.openxmlformats.org/officeDocument/2006/relationships/tags" Target="../tags/tag116.xml"/><Relationship Id="rId7" Type="http://schemas.openxmlformats.org/officeDocument/2006/relationships/tags" Target="../tags/tag115.xml"/><Relationship Id="rId6" Type="http://schemas.openxmlformats.org/officeDocument/2006/relationships/tags" Target="../tags/tag114.xml"/><Relationship Id="rId5" Type="http://schemas.openxmlformats.org/officeDocument/2006/relationships/tags" Target="../tags/tag113.xml"/><Relationship Id="rId4" Type="http://schemas.openxmlformats.org/officeDocument/2006/relationships/tags" Target="../tags/tag112.xml"/><Relationship Id="rId3" Type="http://schemas.openxmlformats.org/officeDocument/2006/relationships/image" Target="../media/image3.png"/><Relationship Id="rId2" Type="http://schemas.openxmlformats.org/officeDocument/2006/relationships/tags" Target="../tags/tag111.xml"/><Relationship Id="rId11" Type="http://schemas.openxmlformats.org/officeDocument/2006/relationships/tags" Target="../tags/tag119.xml"/><Relationship Id="rId10" Type="http://schemas.openxmlformats.org/officeDocument/2006/relationships/tags" Target="../tags/tag118.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9" Type="http://schemas.openxmlformats.org/officeDocument/2006/relationships/tags" Target="../tags/tag126.xml"/><Relationship Id="rId8" Type="http://schemas.openxmlformats.org/officeDocument/2006/relationships/tags" Target="../tags/tag125.xml"/><Relationship Id="rId7" Type="http://schemas.openxmlformats.org/officeDocument/2006/relationships/tags" Target="../tags/tag124.xml"/><Relationship Id="rId6" Type="http://schemas.openxmlformats.org/officeDocument/2006/relationships/tags" Target="../tags/tag123.xml"/><Relationship Id="rId5" Type="http://schemas.openxmlformats.org/officeDocument/2006/relationships/tags" Target="../tags/tag122.xml"/><Relationship Id="rId4" Type="http://schemas.openxmlformats.org/officeDocument/2006/relationships/tags" Target="../tags/tag121.xml"/><Relationship Id="rId3" Type="http://schemas.openxmlformats.org/officeDocument/2006/relationships/image" Target="../media/image3.png"/><Relationship Id="rId2" Type="http://schemas.openxmlformats.org/officeDocument/2006/relationships/tags" Target="../tags/tag120.xml"/><Relationship Id="rId13" Type="http://schemas.openxmlformats.org/officeDocument/2006/relationships/tags" Target="../tags/tag130.xml"/><Relationship Id="rId12" Type="http://schemas.openxmlformats.org/officeDocument/2006/relationships/tags" Target="../tags/tag129.xml"/><Relationship Id="rId11" Type="http://schemas.openxmlformats.org/officeDocument/2006/relationships/tags" Target="../tags/tag128.xml"/><Relationship Id="rId10" Type="http://schemas.openxmlformats.org/officeDocument/2006/relationships/tags" Target="../tags/tag127.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9" Type="http://schemas.openxmlformats.org/officeDocument/2006/relationships/tags" Target="../tags/tag137.xml"/><Relationship Id="rId8" Type="http://schemas.openxmlformats.org/officeDocument/2006/relationships/tags" Target="../tags/tag136.xml"/><Relationship Id="rId7" Type="http://schemas.openxmlformats.org/officeDocument/2006/relationships/tags" Target="../tags/tag135.xml"/><Relationship Id="rId6" Type="http://schemas.openxmlformats.org/officeDocument/2006/relationships/tags" Target="../tags/tag134.xml"/><Relationship Id="rId5" Type="http://schemas.openxmlformats.org/officeDocument/2006/relationships/tags" Target="../tags/tag133.xml"/><Relationship Id="rId4" Type="http://schemas.openxmlformats.org/officeDocument/2006/relationships/tags" Target="../tags/tag132.xml"/><Relationship Id="rId3" Type="http://schemas.openxmlformats.org/officeDocument/2006/relationships/image" Target="../media/image3.png"/><Relationship Id="rId2" Type="http://schemas.openxmlformats.org/officeDocument/2006/relationships/tags" Target="../tags/tag131.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666C723B-22C0-48C9-91C9-972DC02C764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A996DEB-36B0-4831-8D81-19619AE75EC6}" type="slidenum">
              <a:rPr lang="zh-CN" altLang="en-US" smtClean="0"/>
            </a:fld>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66C723B-22C0-48C9-91C9-972DC02C764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A996DEB-36B0-4831-8D81-19619AE75EC6}" type="slidenum">
              <a:rPr lang="zh-CN" altLang="en-US" smtClean="0"/>
            </a:fld>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5979"/>
            <a:ext cx="6019800" cy="4388644"/>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66C723B-22C0-48C9-91C9-972DC02C764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A996DEB-36B0-4831-8D81-19619AE75EC6}" type="slidenum">
              <a:rPr lang="zh-CN" altLang="en-US" smtClean="0"/>
            </a:fld>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 name="自我介绍02.png" descr="自我介绍02.png"/>
          <p:cNvPicPr>
            <a:picLocks noChangeAspect="1"/>
          </p:cNvPicPr>
          <p:nvPr>
            <p:custDataLst>
              <p:tags r:id="rId2"/>
            </p:custDataLst>
          </p:nvPr>
        </p:nvPicPr>
        <p:blipFill>
          <a:blip r:embed="rId3"/>
          <a:stretch>
            <a:fillRect/>
          </a:stretch>
        </p:blipFill>
        <p:spPr>
          <a:xfrm>
            <a:off x="0" y="0"/>
            <a:ext cx="9144000" cy="5143500"/>
          </a:xfrm>
          <a:prstGeom prst="rect">
            <a:avLst/>
          </a:prstGeom>
          <a:ln w="12700">
            <a:miter lim="400000"/>
            <a:headEnd/>
            <a:tailEnd/>
          </a:ln>
        </p:spPr>
      </p:pic>
      <p:sp>
        <p:nvSpPr>
          <p:cNvPr id="16" name="日期占位符 15"/>
          <p:cNvSpPr>
            <a:spLocks noGrp="1"/>
          </p:cNvSpPr>
          <p:nvPr>
            <p:ph type="dt" sz="half" idx="10"/>
            <p:custDataLst>
              <p:tags r:id="rId4"/>
            </p:custDataLst>
          </p:nvPr>
        </p:nvSpPr>
        <p:spPr/>
        <p:txBody>
          <a:bodyPr/>
          <a:lstStyle>
            <a:lvl1pPr>
              <a:defRPr>
                <a:solidFill>
                  <a:schemeClr val="dk1">
                    <a:tint val="75000"/>
                    <a:lumMod val="85000"/>
                    <a:lumOff val="15000"/>
                  </a:schemeClr>
                </a:solidFill>
                <a:latin typeface="Arial" panose="020B0604020202020204" pitchFamily="34" charset="0"/>
                <a:ea typeface="汉仪正圆-55W" panose="00020600040101010101" charset="-122"/>
              </a:defRPr>
            </a:lvl1p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lvl1pPr>
              <a:defRPr>
                <a:solidFill>
                  <a:schemeClr val="dk1">
                    <a:tint val="75000"/>
                    <a:lumMod val="85000"/>
                    <a:lumOff val="15000"/>
                  </a:schemeClr>
                </a:solidFill>
                <a:latin typeface="Arial" panose="020B0604020202020204" pitchFamily="34" charset="0"/>
                <a:ea typeface="汉仪正圆-55W" panose="00020600040101010101" charset="-122"/>
              </a:defRPr>
            </a:lvl1pPr>
          </a:lstStyle>
          <a:p>
            <a:endParaRPr lang="zh-CN" altLang="en-US"/>
          </a:p>
        </p:txBody>
      </p:sp>
      <p:sp>
        <p:nvSpPr>
          <p:cNvPr id="18" name="灯片编号占位符 17"/>
          <p:cNvSpPr>
            <a:spLocks noGrp="1"/>
          </p:cNvSpPr>
          <p:nvPr>
            <p:ph type="sldNum" sz="quarter" idx="12"/>
            <p:custDataLst>
              <p:tags r:id="rId6"/>
            </p:custDataLst>
          </p:nvPr>
        </p:nvSpPr>
        <p:spPr/>
        <p:txBody>
          <a:bodyPr/>
          <a:lstStyle>
            <a:lvl1pPr>
              <a:defRPr>
                <a:solidFill>
                  <a:schemeClr val="dk1">
                    <a:tint val="75000"/>
                    <a:lumMod val="85000"/>
                    <a:lumOff val="15000"/>
                  </a:schemeClr>
                </a:solidFill>
                <a:latin typeface="Arial" panose="020B0604020202020204" pitchFamily="34" charset="0"/>
                <a:ea typeface="汉仪正圆-55W" panose="00020600040101010101" charset="-122"/>
              </a:defRPr>
            </a:lvl1pPr>
          </a:lstStyle>
          <a:p>
            <a:fld id="{49AE70B2-8BF9-45C0-BB95-33D1B9D3A854}" type="slidenum">
              <a:rPr lang="zh-CN" altLang="en-US" smtClean="0"/>
            </a:fld>
            <a:endParaRPr lang="zh-CN" altLang="en-US"/>
          </a:p>
        </p:txBody>
      </p:sp>
      <p:sp>
        <p:nvSpPr>
          <p:cNvPr id="5" name="文本占位符 3"/>
          <p:cNvSpPr/>
          <p:nvPr>
            <p:ph type="body" idx="4" hasCustomPrompt="1"/>
            <p:custDataLst>
              <p:tags r:id="rId7"/>
            </p:custDataLst>
          </p:nvPr>
        </p:nvSpPr>
        <p:spPr>
          <a:xfrm>
            <a:off x="1037794" y="4233287"/>
            <a:ext cx="2848838" cy="274015"/>
          </a:xfrm>
        </p:spPr>
        <p:txBody>
          <a:bodyPr vert="horz" wrap="square" lIns="0" tIns="0" rIns="0" bIns="0" rtlCol="0" anchor="t" anchorCtr="0">
            <a:normAutofit/>
          </a:bodyPr>
          <a:lstStyle>
            <a:lvl1pPr marL="0" marR="0" indent="-128270" algn="ctr" defTabSz="914400" rtl="0" eaLnBrk="1" fontAlgn="auto" latinLnBrk="0" hangingPunct="1">
              <a:lnSpc>
                <a:spcPct val="123000"/>
              </a:lnSpc>
              <a:spcBef>
                <a:spcPct val="0"/>
              </a:spcBef>
              <a:spcAft>
                <a:spcPts val="1000"/>
              </a:spcAft>
              <a:buClrTx/>
              <a:buSzTx/>
              <a:buFontTx/>
              <a:buNone/>
              <a:defRPr kumimoji="0" lang="zh-CN" altLang="en-US" sz="730" b="0" i="0" u="none" strike="noStrike" kern="1200" cap="none" spc="324" normalizeH="0" baseline="0" noProof="1">
                <a:solidFill>
                  <a:srgbClr val="000000"/>
                </a:solidFill>
                <a:uFillTx/>
                <a:latin typeface="Arial" panose="020B0604020202020204" pitchFamily="34" charset="0"/>
                <a:ea typeface="汉仪正圆-55W" panose="00020600040101010101" charset="-122"/>
                <a:cs typeface="+mn-cs"/>
              </a:defRPr>
            </a:lvl1pPr>
            <a:lvl2pPr marL="386080" indent="-12827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sz="9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2pPr>
            <a:lvl3pPr marL="643255" indent="-128270" algn="l" defTabSz="914400" rtl="0" eaLnBrk="1" fontAlgn="auto" latinLnBrk="0" hangingPunct="1">
              <a:lnSpc>
                <a:spcPct val="130000"/>
              </a:lnSpc>
              <a:spcBef>
                <a:spcPct val="0"/>
              </a:spcBef>
              <a:spcAft>
                <a:spcPts val="1000"/>
              </a:spcAft>
              <a:buFont typeface="Arial" panose="020B0604020202020204" pitchFamily="34" charset="0"/>
              <a:buChar char="•"/>
              <a:defRPr sz="9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3pPr>
            <a:lvl4pPr marL="900430" indent="-128270" algn="l" defTabSz="914400" rtl="0" eaLnBrk="1" fontAlgn="auto" latinLnBrk="0" hangingPunct="1">
              <a:lnSpc>
                <a:spcPct val="130000"/>
              </a:lnSpc>
              <a:spcBef>
                <a:spcPct val="0"/>
              </a:spcBef>
              <a:spcAft>
                <a:spcPts val="1000"/>
              </a:spcAft>
              <a:buFont typeface="Arial" panose="020B0604020202020204" pitchFamily="34" charset="0"/>
              <a:buChar char="•"/>
              <a:defRPr sz="9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4pPr>
            <a:lvl5pPr marL="1157605" indent="-128270" algn="l" defTabSz="914400" rtl="0" eaLnBrk="1" fontAlgn="auto" latinLnBrk="0" hangingPunct="1">
              <a:lnSpc>
                <a:spcPct val="130000"/>
              </a:lnSpc>
              <a:spcBef>
                <a:spcPct val="0"/>
              </a:spcBef>
              <a:spcAft>
                <a:spcPts val="1000"/>
              </a:spcAft>
              <a:buFont typeface="Arial" panose="020B0604020202020204" pitchFamily="34" charset="0"/>
              <a:buChar char="•"/>
              <a:defRPr sz="9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5pPr>
            <a:lvl6pPr marL="1414780" indent="-128270" algn="l" defTabSz="91440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91440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91440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91440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a:lstStyle>
          <a:p>
            <a:pPr lvl="0"/>
            <a:r>
              <a:rPr>
                <a:sym typeface="+mn-ea"/>
              </a:rPr>
              <a:t>单击此处添加文本</a:t>
            </a:r>
            <a:endParaRPr>
              <a:sym typeface="+mn-ea"/>
            </a:endParaRPr>
          </a:p>
        </p:txBody>
      </p:sp>
      <p:sp>
        <p:nvSpPr>
          <p:cNvPr id="6" name="副标题 4"/>
          <p:cNvSpPr/>
          <p:nvPr>
            <p:ph type="subTitle" idx="5" hasCustomPrompt="1"/>
            <p:custDataLst>
              <p:tags r:id="rId8"/>
            </p:custDataLst>
          </p:nvPr>
        </p:nvSpPr>
        <p:spPr>
          <a:xfrm>
            <a:off x="1015169" y="636190"/>
            <a:ext cx="2894088" cy="321528"/>
          </a:xfrm>
        </p:spPr>
        <p:txBody>
          <a:bodyPr vert="horz" wrap="square" lIns="101600" tIns="0" rIns="82550" bIns="0" rtlCol="0" anchor="t" anchorCtr="0">
            <a:normAutofit/>
          </a:bodyPr>
          <a:lstStyle>
            <a:lvl1pPr marL="0" marR="0" indent="-128270" algn="ctr" defTabSz="914400" rtl="0" eaLnBrk="1" fontAlgn="auto" latinLnBrk="0" hangingPunct="1">
              <a:lnSpc>
                <a:spcPct val="123000"/>
              </a:lnSpc>
              <a:spcBef>
                <a:spcPct val="0"/>
              </a:spcBef>
              <a:spcAft>
                <a:spcPts val="1000"/>
              </a:spcAft>
              <a:buClrTx/>
              <a:buSzTx/>
              <a:buFontTx/>
              <a:buNone/>
              <a:defRPr kumimoji="0" lang="zh-CN" altLang="en-US" sz="1015" b="0" i="0" u="none" strike="noStrike" kern="1200" cap="none" spc="1898" normalizeH="0" baseline="0" noProof="1">
                <a:solidFill>
                  <a:srgbClr val="000000"/>
                </a:solidFill>
                <a:uFillTx/>
                <a:latin typeface="Arial" panose="020B0604020202020204" pitchFamily="34" charset="0"/>
                <a:ea typeface="汉仪正圆-55W" panose="00020600040101010101" charset="-122"/>
                <a:cs typeface="+mn-cs"/>
              </a:defRPr>
            </a:lvl1pPr>
            <a:lvl2pPr marL="386080" indent="-12827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sz="9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2pPr>
            <a:lvl3pPr marL="643255" indent="-128270" algn="l" defTabSz="914400" rtl="0" eaLnBrk="1" fontAlgn="auto" latinLnBrk="0" hangingPunct="1">
              <a:lnSpc>
                <a:spcPct val="130000"/>
              </a:lnSpc>
              <a:spcBef>
                <a:spcPct val="0"/>
              </a:spcBef>
              <a:spcAft>
                <a:spcPts val="1000"/>
              </a:spcAft>
              <a:buFont typeface="Arial" panose="020B0604020202020204" pitchFamily="34" charset="0"/>
              <a:buChar char="•"/>
              <a:defRPr sz="9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3pPr>
            <a:lvl4pPr marL="900430" indent="-128270" algn="l" defTabSz="914400" rtl="0" eaLnBrk="1" fontAlgn="auto" latinLnBrk="0" hangingPunct="1">
              <a:lnSpc>
                <a:spcPct val="130000"/>
              </a:lnSpc>
              <a:spcBef>
                <a:spcPct val="0"/>
              </a:spcBef>
              <a:spcAft>
                <a:spcPts val="1000"/>
              </a:spcAft>
              <a:buFont typeface="Arial" panose="020B0604020202020204" pitchFamily="34" charset="0"/>
              <a:buChar char="•"/>
              <a:defRPr sz="9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4pPr>
            <a:lvl5pPr marL="1157605" indent="-128270" algn="l" defTabSz="914400" rtl="0" eaLnBrk="1" fontAlgn="auto" latinLnBrk="0" hangingPunct="1">
              <a:lnSpc>
                <a:spcPct val="130000"/>
              </a:lnSpc>
              <a:spcBef>
                <a:spcPct val="0"/>
              </a:spcBef>
              <a:spcAft>
                <a:spcPts val="1000"/>
              </a:spcAft>
              <a:buFont typeface="Arial" panose="020B0604020202020204" pitchFamily="34" charset="0"/>
              <a:buChar char="•"/>
              <a:defRPr sz="9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5pPr>
            <a:lvl6pPr marL="1414780" indent="-128270" algn="l" defTabSz="91440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91440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91440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91440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a:lstStyle>
          <a:p>
            <a:pPr lvl="0"/>
            <a:r>
              <a:rPr>
                <a:sym typeface="+mn-ea"/>
              </a:rPr>
              <a:t>单击此处编辑副标题</a:t>
            </a:r>
            <a:endParaRPr>
              <a:sym typeface="+mn-ea"/>
            </a:endParaRPr>
          </a:p>
        </p:txBody>
      </p:sp>
      <p:sp>
        <p:nvSpPr>
          <p:cNvPr id="7" name="标题 5"/>
          <p:cNvSpPr/>
          <p:nvPr>
            <p:ph type="ctrTitle" idx="6" hasCustomPrompt="1"/>
            <p:custDataLst>
              <p:tags r:id="rId9"/>
            </p:custDataLst>
          </p:nvPr>
        </p:nvSpPr>
        <p:spPr>
          <a:xfrm>
            <a:off x="1037794" y="1238900"/>
            <a:ext cx="2848838" cy="2130877"/>
          </a:xfrm>
        </p:spPr>
        <p:txBody>
          <a:bodyPr vert="horz" wrap="square" lIns="0" tIns="0" rIns="0" bIns="0" rtlCol="0" anchor="t" anchorCtr="0">
            <a:normAutofit/>
          </a:bodyPr>
          <a:lstStyle>
            <a:lvl1pPr marL="0" marR="0" algn="ctr" defTabSz="914400" rtl="0" eaLnBrk="1" fontAlgn="auto" latinLnBrk="0" hangingPunct="1">
              <a:lnSpc>
                <a:spcPct val="100000"/>
              </a:lnSpc>
              <a:spcBef>
                <a:spcPct val="0"/>
              </a:spcBef>
              <a:buClrTx/>
              <a:buSzTx/>
              <a:buFontTx/>
              <a:buNone/>
              <a:defRPr kumimoji="0" lang="zh-CN" altLang="en-US" sz="5065" b="0" i="0" u="none" strike="noStrike" kern="1200" cap="none" spc="650" normalizeH="0" baseline="0" noProof="1">
                <a:solidFill>
                  <a:srgbClr val="000000"/>
                </a:solidFill>
                <a:uFillTx/>
                <a:latin typeface="Arial" panose="020B0604020202020204" pitchFamily="34" charset="0"/>
                <a:ea typeface="汉仪糯米团W" panose="00020600040101010101" charset="-122"/>
                <a:cs typeface="+mn-cs"/>
              </a:defRPr>
            </a:lvl1pPr>
          </a:lstStyle>
          <a:p>
            <a:pPr lvl="0"/>
            <a:r>
              <a:rPr>
                <a:sym typeface="+mn-ea"/>
              </a:rPr>
              <a:t>编辑标题</a:t>
            </a:r>
            <a:endParaRPr>
              <a:sym typeface="+mn-ea"/>
            </a:endParaRP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8" name="正文-背景.png" descr="正文-背景.png"/>
          <p:cNvPicPr>
            <a:picLocks noChangeAspect="1"/>
          </p:cNvPicPr>
          <p:nvPr>
            <p:custDataLst>
              <p:tags r:id="rId2"/>
            </p:custDataLst>
          </p:nvPr>
        </p:nvPicPr>
        <p:blipFill>
          <a:blip r:embed="rId3"/>
          <a:stretch>
            <a:fillRect/>
          </a:stretch>
        </p:blipFill>
        <p:spPr>
          <a:xfrm>
            <a:off x="0" y="0"/>
            <a:ext cx="9167336" cy="5143500"/>
          </a:xfrm>
          <a:prstGeom prst="rect">
            <a:avLst/>
          </a:prstGeom>
          <a:ln w="12700">
            <a:miter lim="400000"/>
            <a:headEnd/>
            <a:tailEnd/>
          </a:ln>
        </p:spPr>
      </p:pic>
      <p:sp>
        <p:nvSpPr>
          <p:cNvPr id="7" name="摄影图片"/>
          <p:cNvSpPr/>
          <p:nvPr>
            <p:custDataLst>
              <p:tags r:id="rId4"/>
            </p:custDataLst>
          </p:nvPr>
        </p:nvSpPr>
        <p:spPr>
          <a:xfrm>
            <a:off x="12907" y="292894"/>
            <a:ext cx="8825760" cy="4557713"/>
          </a:xfrm>
          <a:prstGeom prst="rect">
            <a:avLst/>
          </a:prstGeom>
          <a:solidFill>
            <a:srgbClr val="FFF2CC">
              <a:alpha val="80000"/>
            </a:srgbClr>
          </a:solidFill>
          <a:ln w="12700">
            <a:miter lim="400000"/>
          </a:ln>
        </p:spPr>
        <p:txBody>
          <a:bodyPr lIns="0" tIns="0" rIns="0" bIns="0" anchor="ctr"/>
          <a:lstStyle/>
          <a:p>
            <a:endParaRPr sz="1015">
              <a:solidFill>
                <a:schemeClr val="dk1"/>
              </a:solidFill>
            </a:endParaRPr>
          </a:p>
        </p:txBody>
      </p:sp>
      <p:sp>
        <p:nvSpPr>
          <p:cNvPr id="2" name="标题 1"/>
          <p:cNvSpPr>
            <a:spLocks noGrp="1"/>
          </p:cNvSpPr>
          <p:nvPr>
            <p:ph type="title"/>
            <p:custDataLst>
              <p:tags r:id="rId5"/>
            </p:custDataLst>
          </p:nvPr>
        </p:nvSpPr>
        <p:spPr>
          <a:xfrm>
            <a:off x="502412" y="332426"/>
            <a:ext cx="8139178" cy="331473"/>
          </a:xfrm>
        </p:spPr>
        <p:txBody>
          <a:bodyPr vert="horz" lIns="90170" tIns="46990" rIns="90170" bIns="46990" rtlCol="0" anchor="ctr" anchorCtr="0">
            <a:noAutofit/>
          </a:bodyPr>
          <a:lstStyle>
            <a:lvl1pPr marL="0" marR="0" algn="l" defTabSz="914400" rtl="0" eaLnBrk="1" fontAlgn="auto" latinLnBrk="0" hangingPunct="1">
              <a:lnSpc>
                <a:spcPct val="100000"/>
              </a:lnSpc>
              <a:buNone/>
              <a:defRPr kumimoji="0" lang="zh-CN" altLang="en-US" sz="1350" b="1" i="0" u="none" strike="noStrike" kern="1200" cap="none" spc="200" normalizeH="0" baseline="0" noProof="1">
                <a:solidFill>
                  <a:schemeClr val="tx1"/>
                </a:solidFill>
                <a:uFillTx/>
                <a:latin typeface="Arial" panose="020B0604020202020204" pitchFamily="34" charset="0"/>
                <a:ea typeface="汉仪正圆-55W" panose="00020600040101010101"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idx="1"/>
            <p:custDataLst>
              <p:tags r:id="rId6"/>
            </p:custDataLst>
          </p:nvPr>
        </p:nvSpPr>
        <p:spPr>
          <a:xfrm>
            <a:off x="502412" y="714381"/>
            <a:ext cx="8139178" cy="4041680"/>
          </a:xfrm>
        </p:spPr>
        <p:txBody>
          <a:bodyPr vert="horz" lIns="90170" tIns="46990" rIns="90170" bIns="46990" rtlCol="0">
            <a:normAutofit/>
          </a:bodyPr>
          <a:lstStyle>
            <a:lvl1pPr marL="128905" marR="0" lvl="0" indent="-12827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900" b="0" i="0" u="none" strike="noStrike" kern="1200" cap="none" spc="150" normalizeH="0" baseline="0" noProof="1">
                <a:solidFill>
                  <a:schemeClr val="tx1"/>
                </a:solidFill>
                <a:uFillTx/>
                <a:latin typeface="Arial" panose="020B0604020202020204" pitchFamily="34" charset="0"/>
                <a:ea typeface="汉仪正圆-55W" panose="00020600040101010101" charset="-122"/>
                <a:cs typeface="+mn-cs"/>
                <a:sym typeface="+mn-ea"/>
              </a:defRPr>
            </a:lvl1pPr>
            <a:lvl2pPr marL="386080" marR="0" lvl="1" indent="-12827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900" b="0" i="0" u="none" strike="noStrike" kern="1200" cap="none" spc="150" normalizeH="0" baseline="0" noProof="1">
                <a:solidFill>
                  <a:schemeClr val="tx1"/>
                </a:solidFill>
                <a:uFillTx/>
                <a:latin typeface="Arial" panose="020B0604020202020204" pitchFamily="34" charset="0"/>
                <a:ea typeface="汉仪正圆-55W" panose="00020600040101010101" charset="-122"/>
                <a:cs typeface="+mn-cs"/>
                <a:sym typeface="+mn-ea"/>
              </a:defRPr>
            </a:lvl2pPr>
            <a:lvl3pPr marL="643255" marR="0" lvl="2" indent="-12827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900" b="0" i="0" u="none" strike="noStrike" kern="1200" cap="none" spc="150" normalizeH="0" baseline="0" noProof="1">
                <a:solidFill>
                  <a:schemeClr val="tx1"/>
                </a:solidFill>
                <a:uFillTx/>
                <a:latin typeface="Arial" panose="020B0604020202020204" pitchFamily="34" charset="0"/>
                <a:ea typeface="汉仪正圆-55W" panose="00020600040101010101" charset="-122"/>
                <a:cs typeface="+mn-cs"/>
                <a:sym typeface="+mn-ea"/>
              </a:defRPr>
            </a:lvl3pPr>
            <a:lvl4pPr marL="900430" marR="0" lvl="3" indent="-12827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900" b="0" i="0" u="none" strike="noStrike" kern="1200" cap="none" spc="150" normalizeH="0" baseline="0" noProof="1">
                <a:solidFill>
                  <a:schemeClr val="tx1"/>
                </a:solidFill>
                <a:uFillTx/>
                <a:latin typeface="Arial" panose="020B0604020202020204" pitchFamily="34" charset="0"/>
                <a:ea typeface="汉仪正圆-55W" panose="00020600040101010101" charset="-122"/>
                <a:cs typeface="+mn-cs"/>
                <a:sym typeface="+mn-ea"/>
              </a:defRPr>
            </a:lvl4pPr>
            <a:lvl5pPr marL="1157605" marR="0" lvl="4" indent="-12827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900" b="0" i="0" u="none" strike="noStrike" kern="1200" cap="none" spc="150" normalizeH="0" baseline="0" noProof="1">
                <a:solidFill>
                  <a:schemeClr val="tx1"/>
                </a:solidFill>
                <a:uFillTx/>
                <a:latin typeface="Arial" panose="020B0604020202020204" pitchFamily="34" charset="0"/>
                <a:ea typeface="汉仪正圆-55W" panose="00020600040101010101"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日期占位符 3"/>
          <p:cNvSpPr>
            <a:spLocks noGrp="1"/>
          </p:cNvSpPr>
          <p:nvPr>
            <p:ph type="dt" sz="half" idx="10"/>
            <p:custDataLst>
              <p:tags r:id="rId7"/>
            </p:custDataLst>
          </p:nvPr>
        </p:nvSpPr>
        <p:spPr/>
        <p:txBody>
          <a:bodyPr/>
          <a:lstStyle>
            <a:lvl1pPr>
              <a:defRPr>
                <a:solidFill>
                  <a:schemeClr val="lt1">
                    <a:tint val="75000"/>
                  </a:schemeClr>
                </a:solidFill>
                <a:latin typeface="Arial" panose="020B0604020202020204" pitchFamily="34" charset="0"/>
                <a:ea typeface="汉仪正圆-55W" panose="00020600040101010101"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8"/>
            </p:custDataLst>
          </p:nvPr>
        </p:nvSpPr>
        <p:spPr/>
        <p:txBody>
          <a:bodyPr/>
          <a:lstStyle>
            <a:lvl1pPr>
              <a:defRPr>
                <a:solidFill>
                  <a:schemeClr val="dk1">
                    <a:tint val="75000"/>
                    <a:lumMod val="85000"/>
                    <a:lumOff val="15000"/>
                  </a:schemeClr>
                </a:solidFill>
                <a:latin typeface="Arial" panose="020B0604020202020204" pitchFamily="34" charset="0"/>
                <a:ea typeface="汉仪正圆-55W" panose="00020600040101010101" charset="-122"/>
              </a:defRPr>
            </a:lvl1pPr>
          </a:lstStyle>
          <a:p>
            <a:endParaRPr lang="zh-CN" altLang="en-US"/>
          </a:p>
        </p:txBody>
      </p:sp>
      <p:sp>
        <p:nvSpPr>
          <p:cNvPr id="6" name="灯片编号占位符 5"/>
          <p:cNvSpPr>
            <a:spLocks noGrp="1"/>
          </p:cNvSpPr>
          <p:nvPr>
            <p:ph type="sldNum" sz="quarter" idx="12"/>
            <p:custDataLst>
              <p:tags r:id="rId9"/>
            </p:custDataLst>
          </p:nvPr>
        </p:nvSpPr>
        <p:spPr/>
        <p:txBody>
          <a:bodyPr/>
          <a:lstStyle>
            <a:lvl1pPr>
              <a:defRPr>
                <a:solidFill>
                  <a:schemeClr val="dk1">
                    <a:tint val="75000"/>
                    <a:lumMod val="85000"/>
                    <a:lumOff val="15000"/>
                  </a:schemeClr>
                </a:solidFill>
                <a:latin typeface="Arial" panose="020B0604020202020204" pitchFamily="34" charset="0"/>
                <a:ea typeface="汉仪正圆-55W" panose="00020600040101010101" charset="-122"/>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7" name="章节页-背景.png" descr="章节页-背景.png"/>
          <p:cNvPicPr>
            <a:picLocks noChangeAspect="1"/>
          </p:cNvPicPr>
          <p:nvPr>
            <p:custDataLst>
              <p:tags r:id="rId2"/>
            </p:custDataLst>
          </p:nvPr>
        </p:nvPicPr>
        <p:blipFill>
          <a:blip r:embed="rId3"/>
          <a:stretch>
            <a:fillRect/>
          </a:stretch>
        </p:blipFill>
        <p:spPr>
          <a:xfrm>
            <a:off x="-476" y="0"/>
            <a:ext cx="9144000" cy="5143500"/>
          </a:xfrm>
          <a:prstGeom prst="rect">
            <a:avLst/>
          </a:prstGeom>
          <a:ln w="12700">
            <a:miter lim="400000"/>
            <a:headEnd/>
            <a:tailEnd/>
          </a:ln>
        </p:spPr>
      </p:pic>
      <p:pic>
        <p:nvPicPr>
          <p:cNvPr id="3" name="章节页-1.png" descr="章节页-1.png"/>
          <p:cNvPicPr>
            <a:picLocks noChangeAspect="1"/>
          </p:cNvPicPr>
          <p:nvPr>
            <p:custDataLst>
              <p:tags r:id="rId4"/>
            </p:custDataLst>
          </p:nvPr>
        </p:nvPicPr>
        <p:blipFill>
          <a:blip r:embed="rId5"/>
          <a:stretch>
            <a:fillRect/>
          </a:stretch>
        </p:blipFill>
        <p:spPr>
          <a:xfrm>
            <a:off x="0" y="4041230"/>
            <a:ext cx="1599629" cy="1102271"/>
          </a:xfrm>
          <a:prstGeom prst="rect">
            <a:avLst/>
          </a:prstGeom>
          <a:ln w="12700">
            <a:miter lim="400000"/>
            <a:headEnd/>
            <a:tailEnd/>
          </a:ln>
        </p:spPr>
      </p:pic>
      <p:pic>
        <p:nvPicPr>
          <p:cNvPr id="2" name="组 17.png" descr="组 17.png"/>
          <p:cNvPicPr>
            <a:picLocks noChangeAspect="1"/>
          </p:cNvPicPr>
          <p:nvPr>
            <p:custDataLst>
              <p:tags r:id="rId6"/>
            </p:custDataLst>
          </p:nvPr>
        </p:nvPicPr>
        <p:blipFill>
          <a:blip r:embed="rId7"/>
          <a:srcRect l="-1922" t="-11855" b="-11386"/>
          <a:stretch>
            <a:fillRect/>
          </a:stretch>
        </p:blipFill>
        <p:spPr>
          <a:xfrm>
            <a:off x="5583782" y="0"/>
            <a:ext cx="3560219" cy="3278213"/>
          </a:xfrm>
          <a:prstGeom prst="rect">
            <a:avLst/>
          </a:prstGeom>
          <a:ln w="12700">
            <a:miter lim="400000"/>
            <a:headEnd/>
            <a:tailEnd/>
          </a:ln>
        </p:spPr>
      </p:pic>
      <p:sp>
        <p:nvSpPr>
          <p:cNvPr id="4" name="日期占位符 3"/>
          <p:cNvSpPr>
            <a:spLocks noGrp="1"/>
          </p:cNvSpPr>
          <p:nvPr>
            <p:ph type="dt" sz="half" idx="10"/>
            <p:custDataLst>
              <p:tags r:id="rId8"/>
            </p:custDataLst>
          </p:nvPr>
        </p:nvSpPr>
        <p:spPr/>
        <p:txBody>
          <a:bodyPr/>
          <a:lstStyle>
            <a:lvl1pPr>
              <a:defRPr>
                <a:solidFill>
                  <a:schemeClr val="dk1">
                    <a:tint val="75000"/>
                    <a:lumMod val="85000"/>
                    <a:lumOff val="15000"/>
                  </a:schemeClr>
                </a:solidFill>
                <a:latin typeface="Arial" panose="020B0604020202020204" pitchFamily="34" charset="0"/>
                <a:ea typeface="汉仪正圆-55W" panose="00020600040101010101"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9"/>
            </p:custDataLst>
          </p:nvPr>
        </p:nvSpPr>
        <p:spPr/>
        <p:txBody>
          <a:bodyPr/>
          <a:lstStyle>
            <a:lvl1pPr>
              <a:defRPr>
                <a:solidFill>
                  <a:schemeClr val="dk1">
                    <a:tint val="75000"/>
                    <a:lumMod val="85000"/>
                    <a:lumOff val="15000"/>
                  </a:schemeClr>
                </a:solidFill>
                <a:latin typeface="Arial" panose="020B0604020202020204" pitchFamily="34" charset="0"/>
                <a:ea typeface="汉仪正圆-55W" panose="00020600040101010101" charset="-122"/>
              </a:defRPr>
            </a:lvl1pPr>
          </a:lstStyle>
          <a:p>
            <a:endParaRPr lang="zh-CN" altLang="en-US"/>
          </a:p>
        </p:txBody>
      </p:sp>
      <p:sp>
        <p:nvSpPr>
          <p:cNvPr id="6" name="灯片编号占位符 5"/>
          <p:cNvSpPr>
            <a:spLocks noGrp="1"/>
          </p:cNvSpPr>
          <p:nvPr>
            <p:ph type="sldNum" sz="quarter" idx="12"/>
            <p:custDataLst>
              <p:tags r:id="rId10"/>
            </p:custDataLst>
          </p:nvPr>
        </p:nvSpPr>
        <p:spPr/>
        <p:txBody>
          <a:bodyPr/>
          <a:lstStyle>
            <a:lvl1pPr>
              <a:defRPr>
                <a:solidFill>
                  <a:schemeClr val="dk1">
                    <a:tint val="75000"/>
                    <a:lumMod val="85000"/>
                    <a:lumOff val="15000"/>
                  </a:schemeClr>
                </a:solidFill>
                <a:latin typeface="Arial" panose="020B0604020202020204" pitchFamily="34" charset="0"/>
                <a:ea typeface="汉仪正圆-55W" panose="00020600040101010101" charset="-122"/>
              </a:defRPr>
            </a:lvl1pPr>
          </a:lstStyle>
          <a:p>
            <a:fld id="{49AE70B2-8BF9-45C0-BB95-33D1B9D3A854}" type="slidenum">
              <a:rPr lang="zh-CN" altLang="en-US" smtClean="0"/>
            </a:fld>
            <a:endParaRPr lang="zh-CN" altLang="en-US"/>
          </a:p>
        </p:txBody>
      </p:sp>
      <p:sp>
        <p:nvSpPr>
          <p:cNvPr id="8" name="标题 1"/>
          <p:cNvSpPr/>
          <p:nvPr>
            <p:ph type="ctrTitle" idx="1" hasCustomPrompt="1"/>
            <p:custDataLst>
              <p:tags r:id="rId11"/>
            </p:custDataLst>
          </p:nvPr>
        </p:nvSpPr>
        <p:spPr>
          <a:xfrm>
            <a:off x="748188" y="2215652"/>
            <a:ext cx="3439053" cy="414814"/>
          </a:xfrm>
        </p:spPr>
        <p:txBody>
          <a:bodyPr vert="horz" wrap="square" lIns="101600" tIns="38100" rIns="76200" bIns="38100" rtlCol="0" anchor="b" anchorCtr="0">
            <a:normAutofit/>
          </a:bodyPr>
          <a:lstStyle>
            <a:lvl1pPr marL="0" marR="0" algn="l" defTabSz="914400" rtl="0" eaLnBrk="1" fontAlgn="auto" latinLnBrk="0" hangingPunct="0">
              <a:lnSpc>
                <a:spcPct val="100000"/>
              </a:lnSpc>
              <a:spcBef>
                <a:spcPct val="0"/>
              </a:spcBef>
              <a:spcAft>
                <a:spcPct val="0"/>
              </a:spcAft>
              <a:buClrTx/>
              <a:buSzTx/>
              <a:buFontTx/>
              <a:buNone/>
              <a:defRPr kumimoji="0" lang="zh-CN" altLang="en-US" sz="1520" b="0" i="0" u="none" strike="noStrike" kern="0" cap="none" spc="0" normalizeH="0" baseline="0" noProof="1">
                <a:ln>
                  <a:noFill/>
                </a:ln>
                <a:solidFill>
                  <a:schemeClr val="dk1">
                    <a:lumMod val="85000"/>
                    <a:lumOff val="15000"/>
                  </a:schemeClr>
                </a:solidFill>
                <a:effectLst/>
                <a:uFillTx/>
                <a:latin typeface="Arial" panose="020B0604020202020204" pitchFamily="34" charset="0"/>
                <a:ea typeface="汉仪糯米团W" panose="00020600040101010101" charset="-122"/>
                <a:cs typeface="+mj-cs"/>
              </a:defRPr>
            </a:lvl1pPr>
          </a:lstStyle>
          <a:p>
            <a:pPr lvl="0"/>
            <a:r>
              <a:rPr>
                <a:sym typeface="+mn-ea"/>
              </a:rPr>
              <a:t>编辑标题</a:t>
            </a:r>
            <a:endParaRPr>
              <a:sym typeface="+mn-ea"/>
            </a:endParaRPr>
          </a:p>
        </p:txBody>
      </p:sp>
      <p:sp>
        <p:nvSpPr>
          <p:cNvPr id="9" name="文本占位符 2"/>
          <p:cNvSpPr/>
          <p:nvPr>
            <p:ph type="body" idx="2" hasCustomPrompt="1"/>
            <p:custDataLst>
              <p:tags r:id="rId12"/>
            </p:custDataLst>
          </p:nvPr>
        </p:nvSpPr>
        <p:spPr>
          <a:xfrm>
            <a:off x="748188" y="2974319"/>
            <a:ext cx="3425242" cy="1602077"/>
          </a:xfrm>
        </p:spPr>
        <p:txBody>
          <a:bodyPr vert="horz" wrap="square" lIns="101600" tIns="0" rIns="82550" bIns="0" rtlCol="0" anchor="t" anchorCtr="0">
            <a:normAutofit/>
          </a:bodyPr>
          <a:lstStyle>
            <a:lvl1pPr marL="0" marR="0" indent="-128270" algn="l" defTabSz="914400" rtl="0" eaLnBrk="1" fontAlgn="auto" latinLnBrk="0" hangingPunct="0">
              <a:lnSpc>
                <a:spcPct val="116000"/>
              </a:lnSpc>
              <a:spcBef>
                <a:spcPct val="0"/>
              </a:spcBef>
              <a:spcAft>
                <a:spcPct val="0"/>
              </a:spcAft>
              <a:buClrTx/>
              <a:buSzTx/>
              <a:buFontTx/>
              <a:buNone/>
              <a:defRPr kumimoji="0" lang="zh-CN" altLang="en-US" sz="1015" b="0" i="0" u="none" strike="noStrike" kern="0" cap="none" spc="36" normalizeH="0" baseline="0" noProof="1">
                <a:ln>
                  <a:noFill/>
                </a:ln>
                <a:solidFill>
                  <a:schemeClr val="dk1">
                    <a:lumMod val="85000"/>
                    <a:lumOff val="15000"/>
                  </a:schemeClr>
                </a:solidFill>
                <a:effectLst/>
                <a:uFillTx/>
                <a:latin typeface="Arial" panose="020B0604020202020204" pitchFamily="34" charset="0"/>
                <a:ea typeface="汉仪正圆-55W" panose="00020600040101010101" charset="-122"/>
                <a:cs typeface="+mj-cs"/>
              </a:defRPr>
            </a:lvl1pPr>
            <a:lvl2pPr marL="386080" indent="-12827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sz="9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2pPr>
            <a:lvl3pPr marL="643255" indent="-128270" algn="l" defTabSz="914400" rtl="0" eaLnBrk="1" fontAlgn="auto" latinLnBrk="0" hangingPunct="1">
              <a:lnSpc>
                <a:spcPct val="130000"/>
              </a:lnSpc>
              <a:spcBef>
                <a:spcPct val="0"/>
              </a:spcBef>
              <a:spcAft>
                <a:spcPts val="1000"/>
              </a:spcAft>
              <a:buFont typeface="Arial" panose="020B0604020202020204" pitchFamily="34" charset="0"/>
              <a:buChar char="•"/>
              <a:defRPr sz="9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3pPr>
            <a:lvl4pPr marL="900430" indent="-128270" algn="l" defTabSz="914400" rtl="0" eaLnBrk="1" fontAlgn="auto" latinLnBrk="0" hangingPunct="1">
              <a:lnSpc>
                <a:spcPct val="130000"/>
              </a:lnSpc>
              <a:spcBef>
                <a:spcPct val="0"/>
              </a:spcBef>
              <a:spcAft>
                <a:spcPts val="1000"/>
              </a:spcAft>
              <a:buFont typeface="Arial" panose="020B0604020202020204" pitchFamily="34" charset="0"/>
              <a:buChar char="•"/>
              <a:defRPr sz="9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4pPr>
            <a:lvl5pPr marL="1157605" indent="-128270" algn="l" defTabSz="914400" rtl="0" eaLnBrk="1" fontAlgn="auto" latinLnBrk="0" hangingPunct="1">
              <a:lnSpc>
                <a:spcPct val="130000"/>
              </a:lnSpc>
              <a:spcBef>
                <a:spcPct val="0"/>
              </a:spcBef>
              <a:spcAft>
                <a:spcPts val="1000"/>
              </a:spcAft>
              <a:buFont typeface="Arial" panose="020B0604020202020204" pitchFamily="34" charset="0"/>
              <a:buChar char="•"/>
              <a:defRPr sz="9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5pPr>
            <a:lvl6pPr marL="1414780" indent="-128270" algn="l" defTabSz="91440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91440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91440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91440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a:lstStyle>
          <a:p>
            <a:pPr lvl="0"/>
            <a:r>
              <a:rPr>
                <a:sym typeface="+mn-ea"/>
              </a:rPr>
              <a:t>单击此处添加文本</a:t>
            </a:r>
            <a:endParaRPr>
              <a:sym typeface="+mn-ea"/>
            </a:endParaRP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9" name="正文-背景.png" descr="正文-背景.png"/>
          <p:cNvPicPr>
            <a:picLocks noChangeAspect="1"/>
          </p:cNvPicPr>
          <p:nvPr>
            <p:custDataLst>
              <p:tags r:id="rId2"/>
            </p:custDataLst>
          </p:nvPr>
        </p:nvPicPr>
        <p:blipFill>
          <a:blip r:embed="rId3"/>
          <a:stretch>
            <a:fillRect/>
          </a:stretch>
        </p:blipFill>
        <p:spPr>
          <a:xfrm>
            <a:off x="0" y="0"/>
            <a:ext cx="9167336" cy="5143500"/>
          </a:xfrm>
          <a:prstGeom prst="rect">
            <a:avLst/>
          </a:prstGeom>
          <a:ln w="12700">
            <a:miter lim="400000"/>
            <a:headEnd/>
            <a:tailEnd/>
          </a:ln>
        </p:spPr>
      </p:pic>
      <p:sp>
        <p:nvSpPr>
          <p:cNvPr id="8" name="摄影图片"/>
          <p:cNvSpPr/>
          <p:nvPr>
            <p:custDataLst>
              <p:tags r:id="rId4"/>
            </p:custDataLst>
          </p:nvPr>
        </p:nvSpPr>
        <p:spPr>
          <a:xfrm>
            <a:off x="12907" y="292894"/>
            <a:ext cx="8825760" cy="4557713"/>
          </a:xfrm>
          <a:prstGeom prst="rect">
            <a:avLst/>
          </a:prstGeom>
          <a:solidFill>
            <a:srgbClr val="FFF2CC">
              <a:alpha val="80000"/>
            </a:srgbClr>
          </a:solidFill>
          <a:ln w="12700">
            <a:miter lim="400000"/>
          </a:ln>
        </p:spPr>
        <p:txBody>
          <a:bodyPr lIns="0" tIns="0" rIns="0" bIns="0" anchor="ctr"/>
          <a:lstStyle/>
          <a:p>
            <a:endParaRPr sz="1015">
              <a:solidFill>
                <a:schemeClr val="dk1"/>
              </a:solidFill>
            </a:endParaRPr>
          </a:p>
        </p:txBody>
      </p:sp>
      <p:sp>
        <p:nvSpPr>
          <p:cNvPr id="2" name="标题 1"/>
          <p:cNvSpPr>
            <a:spLocks noGrp="1"/>
          </p:cNvSpPr>
          <p:nvPr>
            <p:ph type="title"/>
            <p:custDataLst>
              <p:tags r:id="rId5"/>
            </p:custDataLst>
          </p:nvPr>
        </p:nvSpPr>
        <p:spPr>
          <a:xfrm>
            <a:off x="502412" y="332426"/>
            <a:ext cx="8139178" cy="331473"/>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1350" b="1" i="0" u="none" strike="noStrike" kern="1200" cap="none" spc="200" normalizeH="0" baseline="0" noProof="1">
                <a:solidFill>
                  <a:schemeClr val="tx1"/>
                </a:solidFill>
                <a:uFillTx/>
                <a:latin typeface="Arial" panose="020B0604020202020204" pitchFamily="34" charset="0"/>
                <a:ea typeface="汉仪正圆-55W" panose="00020600040101010101"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6"/>
            </p:custDataLst>
          </p:nvPr>
        </p:nvSpPr>
        <p:spPr>
          <a:xfrm>
            <a:off x="502448" y="714381"/>
            <a:ext cx="3962432" cy="4041680"/>
          </a:xfrm>
        </p:spPr>
        <p:txBody>
          <a:bodyPr vert="horz" lIns="90170" tIns="46990" rIns="90170" bIns="46990" rtlCol="0">
            <a:normAutofit/>
          </a:bodyPr>
          <a:lstStyle>
            <a:lvl1pPr marL="128905" marR="0" lvl="0" indent="-12827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900" b="0" i="0" u="none" strike="noStrike" kern="1200" cap="none" spc="150" normalizeH="0" baseline="0" noProof="1">
                <a:solidFill>
                  <a:schemeClr val="tx1"/>
                </a:solidFill>
                <a:uFillTx/>
                <a:latin typeface="Arial" panose="020B0604020202020204" pitchFamily="34" charset="0"/>
                <a:ea typeface="汉仪正圆-55W" panose="00020600040101010101" charset="-122"/>
                <a:cs typeface="+mn-cs"/>
                <a:sym typeface="+mn-ea"/>
              </a:defRPr>
            </a:lvl1pPr>
            <a:lvl2pPr marL="386080" marR="0" lvl="1" indent="-12827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900" b="0" i="0" u="none" strike="noStrike" kern="1200" cap="none" spc="150" normalizeH="0" baseline="0" noProof="1">
                <a:solidFill>
                  <a:schemeClr val="tx1"/>
                </a:solidFill>
                <a:uFillTx/>
                <a:latin typeface="Arial" panose="020B0604020202020204" pitchFamily="34" charset="0"/>
                <a:ea typeface="汉仪正圆-55W" panose="00020600040101010101" charset="-122"/>
                <a:cs typeface="+mn-cs"/>
                <a:sym typeface="+mn-ea"/>
              </a:defRPr>
            </a:lvl2pPr>
            <a:lvl3pPr marL="643255" marR="0" lvl="2" indent="-12827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900" b="0" i="0" u="none" strike="noStrike" kern="1200" cap="none" spc="150" normalizeH="0" baseline="0" noProof="1">
                <a:solidFill>
                  <a:schemeClr val="tx1"/>
                </a:solidFill>
                <a:uFillTx/>
                <a:latin typeface="Arial" panose="020B0604020202020204" pitchFamily="34" charset="0"/>
                <a:ea typeface="汉仪正圆-55W" panose="00020600040101010101" charset="-122"/>
                <a:cs typeface="+mn-cs"/>
                <a:sym typeface="+mn-ea"/>
              </a:defRPr>
            </a:lvl3pPr>
            <a:lvl4pPr marL="900430" marR="0" lvl="3" indent="-12827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900" b="0" i="0" u="none" strike="noStrike" kern="1200" cap="none" spc="150" normalizeH="0" baseline="0" noProof="1">
                <a:solidFill>
                  <a:schemeClr val="tx1"/>
                </a:solidFill>
                <a:uFillTx/>
                <a:latin typeface="Arial" panose="020B0604020202020204" pitchFamily="34" charset="0"/>
                <a:ea typeface="汉仪正圆-55W" panose="00020600040101010101" charset="-122"/>
                <a:cs typeface="+mn-cs"/>
                <a:sym typeface="+mn-ea"/>
              </a:defRPr>
            </a:lvl4pPr>
            <a:lvl5pPr marL="1157605" marR="0" lvl="4" indent="-12827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900" b="0" i="0" u="none" strike="noStrike" kern="1200" cap="none" spc="150" normalizeH="0" baseline="0" noProof="1">
                <a:solidFill>
                  <a:schemeClr val="tx1"/>
                </a:solidFill>
                <a:uFillTx/>
                <a:latin typeface="Arial" panose="020B0604020202020204" pitchFamily="34" charset="0"/>
                <a:ea typeface="汉仪正圆-55W" panose="00020600040101010101"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7"/>
            </p:custDataLst>
          </p:nvPr>
        </p:nvSpPr>
        <p:spPr>
          <a:xfrm>
            <a:off x="4679158" y="714381"/>
            <a:ext cx="3962432" cy="4041680"/>
          </a:xfrm>
        </p:spPr>
        <p:txBody>
          <a:bodyPr lIns="90170" tIns="46990" rIns="90170" bIns="46990">
            <a:normAutofit/>
          </a:bodyPr>
          <a:lstStyle>
            <a:lvl1pPr eaLnBrk="1" fontAlgn="auto" latinLnBrk="0" hangingPunct="1">
              <a:defRPr sz="900">
                <a:solidFill>
                  <a:schemeClr val="tx1"/>
                </a:solidFill>
                <a:latin typeface="Arial" panose="020B0604020202020204" pitchFamily="34" charset="0"/>
                <a:ea typeface="汉仪正圆-55W" panose="00020600040101010101" charset="-122"/>
              </a:defRPr>
            </a:lvl1pPr>
            <a:lvl2pPr eaLnBrk="1" fontAlgn="auto" latinLnBrk="0" hangingPunct="1">
              <a:defRPr sz="900">
                <a:solidFill>
                  <a:schemeClr val="tx1"/>
                </a:solidFill>
                <a:latin typeface="Arial" panose="020B0604020202020204" pitchFamily="34" charset="0"/>
                <a:ea typeface="汉仪正圆-55W" panose="00020600040101010101" charset="-122"/>
              </a:defRPr>
            </a:lvl2pPr>
            <a:lvl3pPr eaLnBrk="1" fontAlgn="auto" latinLnBrk="0" hangingPunct="1">
              <a:defRPr sz="900">
                <a:solidFill>
                  <a:schemeClr val="tx1"/>
                </a:solidFill>
                <a:latin typeface="Arial" panose="020B0604020202020204" pitchFamily="34" charset="0"/>
                <a:ea typeface="汉仪正圆-55W" panose="00020600040101010101" charset="-122"/>
              </a:defRPr>
            </a:lvl3pPr>
            <a:lvl4pPr eaLnBrk="1" fontAlgn="auto" latinLnBrk="0" hangingPunct="1">
              <a:defRPr sz="900">
                <a:solidFill>
                  <a:schemeClr val="tx1"/>
                </a:solidFill>
                <a:latin typeface="Arial" panose="020B0604020202020204" pitchFamily="34" charset="0"/>
                <a:ea typeface="汉仪正圆-55W" panose="00020600040101010101" charset="-122"/>
              </a:defRPr>
            </a:lvl4pPr>
            <a:lvl5pPr eaLnBrk="1" fontAlgn="auto" latinLnBrk="0" hangingPunct="1">
              <a:defRPr sz="900">
                <a:solidFill>
                  <a:schemeClr val="tx1"/>
                </a:solidFill>
                <a:latin typeface="Arial" panose="020B0604020202020204" pitchFamily="34" charset="0"/>
                <a:ea typeface="汉仪正圆-55W" panose="00020600040101010101"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8"/>
            </p:custDataLst>
          </p:nvPr>
        </p:nvSpPr>
        <p:spPr/>
        <p:txBody>
          <a:bodyPr/>
          <a:lstStyle>
            <a:lvl1pPr>
              <a:defRPr>
                <a:solidFill>
                  <a:schemeClr val="lt1">
                    <a:tint val="75000"/>
                  </a:schemeClr>
                </a:solidFill>
                <a:latin typeface="Arial" panose="020B0604020202020204" pitchFamily="34" charset="0"/>
                <a:ea typeface="汉仪正圆-55W" panose="00020600040101010101" charset="-122"/>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9"/>
            </p:custDataLst>
          </p:nvPr>
        </p:nvSpPr>
        <p:spPr/>
        <p:txBody>
          <a:bodyPr/>
          <a:lstStyle>
            <a:lvl1pPr>
              <a:defRPr>
                <a:solidFill>
                  <a:schemeClr val="dk1">
                    <a:tint val="75000"/>
                    <a:lumMod val="85000"/>
                    <a:lumOff val="15000"/>
                  </a:schemeClr>
                </a:solidFill>
                <a:latin typeface="Arial" panose="020B0604020202020204" pitchFamily="34" charset="0"/>
                <a:ea typeface="汉仪正圆-55W" panose="00020600040101010101" charset="-122"/>
              </a:defRPr>
            </a:lvl1pPr>
          </a:lstStyle>
          <a:p>
            <a:endParaRPr lang="zh-CN" altLang="en-US"/>
          </a:p>
        </p:txBody>
      </p:sp>
      <p:sp>
        <p:nvSpPr>
          <p:cNvPr id="7" name="灯片编号占位符 6"/>
          <p:cNvSpPr>
            <a:spLocks noGrp="1"/>
          </p:cNvSpPr>
          <p:nvPr>
            <p:ph type="sldNum" sz="quarter" idx="12"/>
            <p:custDataLst>
              <p:tags r:id="rId10"/>
            </p:custDataLst>
          </p:nvPr>
        </p:nvSpPr>
        <p:spPr/>
        <p:txBody>
          <a:bodyPr/>
          <a:lstStyle>
            <a:lvl1pPr>
              <a:defRPr>
                <a:solidFill>
                  <a:schemeClr val="dk1">
                    <a:tint val="75000"/>
                    <a:lumMod val="85000"/>
                    <a:lumOff val="15000"/>
                  </a:schemeClr>
                </a:solidFill>
                <a:latin typeface="Arial" panose="020B0604020202020204" pitchFamily="34" charset="0"/>
                <a:ea typeface="汉仪正圆-55W" panose="00020600040101010101" charset="-122"/>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1" name="正文-背景.png" descr="正文-背景.png"/>
          <p:cNvPicPr>
            <a:picLocks noChangeAspect="1"/>
          </p:cNvPicPr>
          <p:nvPr>
            <p:custDataLst>
              <p:tags r:id="rId2"/>
            </p:custDataLst>
          </p:nvPr>
        </p:nvPicPr>
        <p:blipFill>
          <a:blip r:embed="rId3"/>
          <a:stretch>
            <a:fillRect/>
          </a:stretch>
        </p:blipFill>
        <p:spPr>
          <a:xfrm>
            <a:off x="0" y="0"/>
            <a:ext cx="9167336" cy="5143500"/>
          </a:xfrm>
          <a:prstGeom prst="rect">
            <a:avLst/>
          </a:prstGeom>
          <a:ln w="12700">
            <a:miter lim="400000"/>
            <a:headEnd/>
            <a:tailEnd/>
          </a:ln>
        </p:spPr>
      </p:pic>
      <p:sp>
        <p:nvSpPr>
          <p:cNvPr id="10" name="摄影图片"/>
          <p:cNvSpPr/>
          <p:nvPr>
            <p:custDataLst>
              <p:tags r:id="rId4"/>
            </p:custDataLst>
          </p:nvPr>
        </p:nvSpPr>
        <p:spPr>
          <a:xfrm>
            <a:off x="12907" y="292894"/>
            <a:ext cx="8825760" cy="4557713"/>
          </a:xfrm>
          <a:prstGeom prst="rect">
            <a:avLst/>
          </a:prstGeom>
          <a:solidFill>
            <a:srgbClr val="FFF2CC">
              <a:alpha val="80000"/>
            </a:srgbClr>
          </a:solidFill>
          <a:ln w="12700">
            <a:miter lim="400000"/>
          </a:ln>
        </p:spPr>
        <p:txBody>
          <a:bodyPr lIns="0" tIns="0" rIns="0" bIns="0" anchor="ctr"/>
          <a:lstStyle/>
          <a:p>
            <a:endParaRPr sz="1015">
              <a:solidFill>
                <a:schemeClr val="dk1"/>
              </a:solidFill>
            </a:endParaRPr>
          </a:p>
        </p:txBody>
      </p:sp>
      <p:sp>
        <p:nvSpPr>
          <p:cNvPr id="2" name="标题 1"/>
          <p:cNvSpPr>
            <a:spLocks noGrp="1"/>
          </p:cNvSpPr>
          <p:nvPr>
            <p:ph type="title"/>
            <p:custDataLst>
              <p:tags r:id="rId5"/>
            </p:custDataLst>
          </p:nvPr>
        </p:nvSpPr>
        <p:spPr>
          <a:xfrm>
            <a:off x="502412" y="332426"/>
            <a:ext cx="8139178" cy="331473"/>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1350" b="1" i="0" u="none" strike="noStrike" kern="1200" cap="none" spc="200" normalizeH="0" baseline="0" noProof="1">
                <a:solidFill>
                  <a:schemeClr val="tx1"/>
                </a:solidFill>
                <a:uFillTx/>
                <a:latin typeface="Arial" panose="020B0604020202020204" pitchFamily="34" charset="0"/>
                <a:ea typeface="汉仪正圆-55W" panose="00020600040101010101" charset="-122"/>
                <a:cs typeface="+mj-cs"/>
                <a:sym typeface="+mn-ea"/>
              </a:defRPr>
            </a:lvl1pPr>
          </a:lstStyle>
          <a:p>
            <a:pPr lvl="0"/>
            <a:r>
              <a:rPr>
                <a:sym typeface="+mn-ea"/>
              </a:rPr>
              <a:t>单击此处编辑母版标题样式</a:t>
            </a:r>
            <a:endParaRPr>
              <a:sym typeface="+mn-ea"/>
            </a:endParaRPr>
          </a:p>
        </p:txBody>
      </p:sp>
      <p:sp>
        <p:nvSpPr>
          <p:cNvPr id="3" name="文本占位符 2"/>
          <p:cNvSpPr>
            <a:spLocks noGrp="1"/>
          </p:cNvSpPr>
          <p:nvPr>
            <p:ph type="body" idx="1" hasCustomPrompt="1"/>
            <p:custDataLst>
              <p:tags r:id="rId6"/>
            </p:custDataLst>
          </p:nvPr>
        </p:nvSpPr>
        <p:spPr>
          <a:xfrm>
            <a:off x="502448" y="714381"/>
            <a:ext cx="3962432" cy="285752"/>
          </a:xfrm>
        </p:spPr>
        <p:txBody>
          <a:bodyPr lIns="90170" tIns="46990" rIns="90170" bIns="46990" anchor="ctr" anchorCtr="0">
            <a:noAutofit/>
          </a:bodyPr>
          <a:lstStyle>
            <a:lvl1pPr marL="0" indent="0" eaLnBrk="1" fontAlgn="auto" latinLnBrk="0" hangingPunct="1">
              <a:lnSpc>
                <a:spcPct val="100000"/>
              </a:lnSpc>
              <a:spcAft>
                <a:spcPct val="0"/>
              </a:spcAft>
              <a:buNone/>
              <a:defRPr sz="1125" b="0" u="none" strike="noStrike" kern="1200" cap="none" spc="200" normalizeH="0" baseline="0">
                <a:solidFill>
                  <a:schemeClr val="tx1"/>
                </a:solidFill>
                <a:uFillTx/>
                <a:latin typeface="Arial" panose="020B0604020202020204" pitchFamily="34" charset="0"/>
                <a:ea typeface="汉仪正圆-55W" panose="00020600040101010101" charset="-122"/>
              </a:defRPr>
            </a:lvl1pPr>
            <a:lvl2pPr marL="257175" indent="0">
              <a:buNone/>
              <a:defRPr sz="1125" b="1"/>
            </a:lvl2pPr>
            <a:lvl3pPr marL="514350" indent="0">
              <a:buNone/>
              <a:defRPr sz="1015"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CN" altLang="en-US"/>
              <a:t>单击此处编辑文本</a:t>
            </a:r>
            <a:endParaRPr lang="zh-CN" altLang="en-US"/>
          </a:p>
        </p:txBody>
      </p:sp>
      <p:sp>
        <p:nvSpPr>
          <p:cNvPr id="4" name="内容占位符 3"/>
          <p:cNvSpPr>
            <a:spLocks noGrp="1"/>
          </p:cNvSpPr>
          <p:nvPr>
            <p:ph sz="half" idx="2"/>
            <p:custDataLst>
              <p:tags r:id="rId7"/>
            </p:custDataLst>
          </p:nvPr>
        </p:nvSpPr>
        <p:spPr>
          <a:xfrm>
            <a:off x="502444" y="1054894"/>
            <a:ext cx="3962400" cy="3701064"/>
          </a:xfrm>
        </p:spPr>
        <p:txBody>
          <a:bodyPr vert="horz" lIns="90170" tIns="46990" rIns="90170" bIns="46990" rtlCol="0">
            <a:normAutofit/>
          </a:bodyPr>
          <a:lstStyle>
            <a:lvl1pPr marL="128905" marR="0" lvl="0" indent="-12827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900" b="0" i="0" u="none" strike="noStrike" kern="1200" cap="none" spc="150" normalizeH="0" baseline="0" noProof="1">
                <a:solidFill>
                  <a:schemeClr val="tx1"/>
                </a:solidFill>
                <a:uFillTx/>
                <a:latin typeface="Arial" panose="020B0604020202020204" pitchFamily="34" charset="0"/>
                <a:ea typeface="汉仪正圆-55W" panose="00020600040101010101" charset="-122"/>
                <a:cs typeface="+mn-cs"/>
                <a:sym typeface="+mn-ea"/>
              </a:defRPr>
            </a:lvl1pPr>
            <a:lvl2pPr marL="386080" marR="0" lvl="1" indent="-12827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900" b="0" i="0" u="none" strike="noStrike" kern="1200" cap="none" spc="150" normalizeH="0" baseline="0" noProof="1">
                <a:solidFill>
                  <a:schemeClr val="tx1"/>
                </a:solidFill>
                <a:uFillTx/>
                <a:latin typeface="Arial" panose="020B0604020202020204" pitchFamily="34" charset="0"/>
                <a:ea typeface="汉仪正圆-55W" panose="00020600040101010101" charset="-122"/>
                <a:cs typeface="+mn-cs"/>
                <a:sym typeface="+mn-ea"/>
              </a:defRPr>
            </a:lvl2pPr>
            <a:lvl3pPr marL="643255" marR="0" lvl="2" indent="-12827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900" b="0" i="0" u="none" strike="noStrike" kern="1200" cap="none" spc="150" normalizeH="0" baseline="0" noProof="1">
                <a:solidFill>
                  <a:schemeClr val="tx1"/>
                </a:solidFill>
                <a:uFillTx/>
                <a:latin typeface="Arial" panose="020B0604020202020204" pitchFamily="34" charset="0"/>
                <a:ea typeface="汉仪正圆-55W" panose="00020600040101010101" charset="-122"/>
                <a:cs typeface="+mn-cs"/>
                <a:sym typeface="+mn-ea"/>
              </a:defRPr>
            </a:lvl3pPr>
            <a:lvl4pPr marL="900430" marR="0" lvl="3" indent="-12827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900" b="0" i="0" u="none" strike="noStrike" kern="1200" cap="none" spc="150" normalizeH="0" baseline="0" noProof="1">
                <a:solidFill>
                  <a:schemeClr val="tx1"/>
                </a:solidFill>
                <a:uFillTx/>
                <a:latin typeface="Arial" panose="020B0604020202020204" pitchFamily="34" charset="0"/>
                <a:ea typeface="汉仪正圆-55W" panose="00020600040101010101" charset="-122"/>
                <a:cs typeface="+mn-cs"/>
                <a:sym typeface="+mn-ea"/>
              </a:defRPr>
            </a:lvl4pPr>
            <a:lvl5pPr marL="1157605" marR="0" lvl="4" indent="-12827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900" b="0" i="0" u="none" strike="noStrike" kern="1200" cap="none" spc="150" normalizeH="0" baseline="0" noProof="1">
                <a:solidFill>
                  <a:schemeClr val="tx1"/>
                </a:solidFill>
                <a:uFillTx/>
                <a:latin typeface="Arial" panose="020B0604020202020204" pitchFamily="34" charset="0"/>
                <a:ea typeface="汉仪正圆-55W" panose="00020600040101010101"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5" name="文本占位符 4"/>
          <p:cNvSpPr>
            <a:spLocks noGrp="1"/>
          </p:cNvSpPr>
          <p:nvPr>
            <p:ph type="body" sz="quarter" idx="3" hasCustomPrompt="1"/>
            <p:custDataLst>
              <p:tags r:id="rId8"/>
            </p:custDataLst>
          </p:nvPr>
        </p:nvSpPr>
        <p:spPr>
          <a:xfrm>
            <a:off x="4676813" y="714381"/>
            <a:ext cx="3962432" cy="285752"/>
          </a:xfrm>
        </p:spPr>
        <p:txBody>
          <a:bodyPr vert="horz" lIns="90170" tIns="46990" rIns="90170" bIns="46990" rtlCol="0" anchor="ctr" anchorCtr="0">
            <a:noAutofit/>
          </a:bodyPr>
          <a:lstStyle>
            <a:lvl1pPr marL="0" marR="0" lvl="0" indent="0" algn="l" defTabSz="914400" rtl="0" eaLnBrk="1" fontAlgn="auto" latinLnBrk="0" hangingPunct="1">
              <a:lnSpc>
                <a:spcPct val="100000"/>
              </a:lnSpc>
              <a:spcBef>
                <a:spcPct val="0"/>
              </a:spcBef>
              <a:spcAft>
                <a:spcPct val="0"/>
              </a:spcAft>
              <a:buFont typeface="Arial" panose="020B0604020202020204" pitchFamily="34" charset="0"/>
              <a:buNone/>
              <a:defRPr kumimoji="0" lang="zh-CN" altLang="en-US" sz="1125" b="0" i="0" u="none" strike="noStrike" kern="1200" cap="none" spc="200" normalizeH="0" baseline="0" noProof="1">
                <a:solidFill>
                  <a:schemeClr val="tx1"/>
                </a:solidFill>
                <a:uFillTx/>
                <a:latin typeface="Arial" panose="020B0604020202020204" pitchFamily="34" charset="0"/>
                <a:ea typeface="汉仪正圆-55W" panose="00020600040101010101" charset="-122"/>
                <a:cs typeface="+mn-cs"/>
                <a:sym typeface="+mn-ea"/>
              </a:defRPr>
            </a:lvl1pPr>
            <a:lvl2pPr marL="257175" indent="0">
              <a:buNone/>
              <a:defRPr sz="1125" b="1"/>
            </a:lvl2pPr>
            <a:lvl3pPr marL="514350" indent="0">
              <a:buNone/>
              <a:defRPr sz="1015"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9"/>
            </p:custDataLst>
          </p:nvPr>
        </p:nvSpPr>
        <p:spPr>
          <a:xfrm>
            <a:off x="4676813" y="1054894"/>
            <a:ext cx="3962432" cy="3701064"/>
          </a:xfrm>
        </p:spPr>
        <p:txBody>
          <a:bodyPr vert="horz" lIns="90170" tIns="46990" rIns="90170" bIns="46990" rtlCol="0">
            <a:normAutofit/>
          </a:bodyPr>
          <a:lstStyle>
            <a:lvl1pPr marL="128905" marR="0" lvl="0" indent="-12827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900" b="0" i="0" u="none" strike="noStrike" kern="1200" cap="none" spc="150" normalizeH="0" baseline="0" noProof="1">
                <a:solidFill>
                  <a:schemeClr val="tx1"/>
                </a:solidFill>
                <a:uFillTx/>
                <a:latin typeface="Arial" panose="020B0604020202020204" pitchFamily="34" charset="0"/>
                <a:ea typeface="汉仪正圆-55W" panose="00020600040101010101" charset="-122"/>
                <a:cs typeface="+mn-cs"/>
                <a:sym typeface="+mn-ea"/>
              </a:defRPr>
            </a:lvl1pPr>
            <a:lvl2pPr marL="386080" marR="0" lvl="1" indent="-12827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900" b="0" i="0" u="none" strike="noStrike" kern="1200" cap="none" spc="150" normalizeH="0" baseline="0" noProof="1">
                <a:solidFill>
                  <a:schemeClr val="tx1"/>
                </a:solidFill>
                <a:uFillTx/>
                <a:latin typeface="Arial" panose="020B0604020202020204" pitchFamily="34" charset="0"/>
                <a:ea typeface="汉仪正圆-55W" panose="00020600040101010101" charset="-122"/>
                <a:cs typeface="+mn-cs"/>
                <a:sym typeface="+mn-ea"/>
              </a:defRPr>
            </a:lvl2pPr>
            <a:lvl3pPr marL="643255" marR="0" lvl="2" indent="-12827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900" b="0" i="0" u="none" strike="noStrike" kern="1200" cap="none" spc="150" normalizeH="0" baseline="0" noProof="1">
                <a:solidFill>
                  <a:schemeClr val="tx1"/>
                </a:solidFill>
                <a:uFillTx/>
                <a:latin typeface="Arial" panose="020B0604020202020204" pitchFamily="34" charset="0"/>
                <a:ea typeface="汉仪正圆-55W" panose="00020600040101010101" charset="-122"/>
                <a:cs typeface="+mn-cs"/>
                <a:sym typeface="+mn-ea"/>
              </a:defRPr>
            </a:lvl3pPr>
            <a:lvl4pPr marL="900430" marR="0" lvl="3" indent="-12827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900" b="0" i="0" u="none" strike="noStrike" kern="1200" cap="none" spc="150" normalizeH="0" baseline="0" noProof="1">
                <a:solidFill>
                  <a:schemeClr val="tx1"/>
                </a:solidFill>
                <a:uFillTx/>
                <a:latin typeface="Arial" panose="020B0604020202020204" pitchFamily="34" charset="0"/>
                <a:ea typeface="汉仪正圆-55W" panose="00020600040101010101" charset="-122"/>
                <a:cs typeface="+mn-cs"/>
                <a:sym typeface="+mn-ea"/>
              </a:defRPr>
            </a:lvl4pPr>
            <a:lvl5pPr marL="1157605" marR="0" lvl="4" indent="-12827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900" b="0" i="0" u="none" strike="noStrike" kern="1200" cap="none" spc="150" normalizeH="0" baseline="0" noProof="1">
                <a:solidFill>
                  <a:schemeClr val="tx1"/>
                </a:solidFill>
                <a:uFillTx/>
                <a:latin typeface="Arial" panose="020B0604020202020204" pitchFamily="34" charset="0"/>
                <a:ea typeface="汉仪正圆-55W" panose="00020600040101010101"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7" name="日期占位符 6"/>
          <p:cNvSpPr>
            <a:spLocks noGrp="1"/>
          </p:cNvSpPr>
          <p:nvPr>
            <p:ph type="dt" sz="half" idx="10"/>
            <p:custDataLst>
              <p:tags r:id="rId10"/>
            </p:custDataLst>
          </p:nvPr>
        </p:nvSpPr>
        <p:spPr/>
        <p:txBody>
          <a:bodyPr/>
          <a:lstStyle>
            <a:lvl1pPr>
              <a:defRPr>
                <a:solidFill>
                  <a:schemeClr val="lt1">
                    <a:tint val="75000"/>
                  </a:schemeClr>
                </a:solidFill>
                <a:latin typeface="Arial" panose="020B0604020202020204" pitchFamily="34" charset="0"/>
                <a:ea typeface="汉仪正圆-55W" panose="00020600040101010101" charset="-122"/>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1"/>
            </p:custDataLst>
          </p:nvPr>
        </p:nvSpPr>
        <p:spPr/>
        <p:txBody>
          <a:bodyPr/>
          <a:lstStyle>
            <a:lvl1pPr>
              <a:defRPr>
                <a:solidFill>
                  <a:schemeClr val="dk1">
                    <a:tint val="75000"/>
                    <a:lumMod val="85000"/>
                    <a:lumOff val="15000"/>
                  </a:schemeClr>
                </a:solidFill>
                <a:latin typeface="Arial" panose="020B0604020202020204" pitchFamily="34" charset="0"/>
                <a:ea typeface="汉仪正圆-55W" panose="00020600040101010101" charset="-122"/>
              </a:defRPr>
            </a:lvl1pPr>
          </a:lstStyle>
          <a:p>
            <a:endParaRPr lang="zh-CN" altLang="en-US"/>
          </a:p>
        </p:txBody>
      </p:sp>
      <p:sp>
        <p:nvSpPr>
          <p:cNvPr id="9" name="灯片编号占位符 8"/>
          <p:cNvSpPr>
            <a:spLocks noGrp="1"/>
          </p:cNvSpPr>
          <p:nvPr>
            <p:ph type="sldNum" sz="quarter" idx="12"/>
            <p:custDataLst>
              <p:tags r:id="rId12"/>
            </p:custDataLst>
          </p:nvPr>
        </p:nvSpPr>
        <p:spPr/>
        <p:txBody>
          <a:bodyPr/>
          <a:lstStyle>
            <a:lvl1pPr>
              <a:defRPr>
                <a:solidFill>
                  <a:schemeClr val="dk1">
                    <a:tint val="75000"/>
                    <a:lumMod val="85000"/>
                    <a:lumOff val="15000"/>
                  </a:schemeClr>
                </a:solidFill>
                <a:latin typeface="Arial" panose="020B0604020202020204" pitchFamily="34" charset="0"/>
                <a:ea typeface="汉仪正圆-55W" panose="00020600040101010101" charset="-122"/>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8" name="自我介绍02.psd" descr="自我介绍02.psd"/>
          <p:cNvPicPr>
            <a:picLocks noChangeAspect="1"/>
          </p:cNvPicPr>
          <p:nvPr>
            <p:custDataLst>
              <p:tags r:id="rId2"/>
            </p:custDataLst>
          </p:nvPr>
        </p:nvPicPr>
        <p:blipFill>
          <a:blip r:embed="rId3"/>
          <a:stretch>
            <a:fillRect/>
          </a:stretch>
        </p:blipFill>
        <p:spPr>
          <a:xfrm>
            <a:off x="-476" y="0"/>
            <a:ext cx="9144000" cy="5143500"/>
          </a:xfrm>
          <a:prstGeom prst="rect">
            <a:avLst/>
          </a:prstGeom>
          <a:ln w="12700">
            <a:miter lim="400000"/>
            <a:headEnd/>
            <a:tailEnd/>
          </a:ln>
        </p:spPr>
      </p:pic>
      <p:pic>
        <p:nvPicPr>
          <p:cNvPr id="7" name="自我介绍02.png" descr="自我介绍02.png"/>
          <p:cNvPicPr>
            <a:picLocks noChangeAspect="1"/>
          </p:cNvPicPr>
          <p:nvPr>
            <p:custDataLst>
              <p:tags r:id="rId4"/>
            </p:custDataLst>
          </p:nvPr>
        </p:nvPicPr>
        <p:blipFill>
          <a:blip r:embed="rId5"/>
          <a:stretch>
            <a:fillRect/>
          </a:stretch>
        </p:blipFill>
        <p:spPr>
          <a:xfrm>
            <a:off x="0" y="4039316"/>
            <a:ext cx="1600410" cy="1104184"/>
          </a:xfrm>
          <a:prstGeom prst="rect">
            <a:avLst/>
          </a:prstGeom>
          <a:ln w="12700">
            <a:miter lim="400000"/>
            <a:headEnd/>
            <a:tailEnd/>
          </a:ln>
        </p:spPr>
      </p:pic>
      <p:pic>
        <p:nvPicPr>
          <p:cNvPr id="6" name="组 11.png" descr="组 11.png"/>
          <p:cNvPicPr>
            <a:picLocks noChangeAspect="1"/>
          </p:cNvPicPr>
          <p:nvPr>
            <p:custDataLst>
              <p:tags r:id="rId6"/>
            </p:custDataLst>
          </p:nvPr>
        </p:nvPicPr>
        <p:blipFill>
          <a:blip r:embed="rId7"/>
          <a:srcRect l="-4008" b="-38803"/>
          <a:stretch>
            <a:fillRect/>
          </a:stretch>
        </p:blipFill>
        <p:spPr>
          <a:xfrm>
            <a:off x="5583442" y="0"/>
            <a:ext cx="3560558" cy="3255548"/>
          </a:xfrm>
          <a:prstGeom prst="rect">
            <a:avLst/>
          </a:prstGeom>
          <a:ln w="12700">
            <a:miter lim="400000"/>
            <a:headEnd/>
            <a:tailEnd/>
          </a:ln>
        </p:spPr>
      </p:pic>
      <p:sp>
        <p:nvSpPr>
          <p:cNvPr id="2" name="标题 1"/>
          <p:cNvSpPr>
            <a:spLocks noGrp="1"/>
          </p:cNvSpPr>
          <p:nvPr>
            <p:ph type="title"/>
            <p:custDataLst>
              <p:tags r:id="rId8"/>
            </p:custDataLst>
          </p:nvPr>
        </p:nvSpPr>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1350" b="1" i="0" u="none" strike="noStrike" kern="1200" cap="none" spc="200" normalizeH="0" baseline="0" noProof="1">
                <a:solidFill>
                  <a:schemeClr val="tx1"/>
                </a:solidFill>
                <a:uFillTx/>
                <a:latin typeface="Arial" panose="020B0604020202020204" pitchFamily="34" charset="0"/>
                <a:ea typeface="汉仪正圆-55W" panose="00020600040101010101"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9"/>
            </p:custDataLst>
          </p:nvPr>
        </p:nvSpPr>
        <p:spPr/>
        <p:txBody>
          <a:bodyPr/>
          <a:lstStyle>
            <a:lvl1pPr>
              <a:defRPr>
                <a:solidFill>
                  <a:schemeClr val="lt1">
                    <a:tint val="75000"/>
                  </a:schemeClr>
                </a:solidFill>
                <a:latin typeface="Arial" panose="020B0604020202020204" pitchFamily="34" charset="0"/>
                <a:ea typeface="汉仪正圆-55W" panose="0002060004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lvl1pPr>
              <a:defRPr>
                <a:solidFill>
                  <a:schemeClr val="dk1">
                    <a:tint val="75000"/>
                    <a:lumMod val="85000"/>
                    <a:lumOff val="15000"/>
                  </a:schemeClr>
                </a:solidFill>
                <a:latin typeface="Arial" panose="020B0604020202020204" pitchFamily="34" charset="0"/>
                <a:ea typeface="汉仪正圆-55W" panose="00020600040101010101" charset="-122"/>
              </a:defRPr>
            </a:lvl1pPr>
          </a:lstStyle>
          <a:p>
            <a:endParaRPr lang="zh-CN" altLang="en-US"/>
          </a:p>
        </p:txBody>
      </p:sp>
      <p:sp>
        <p:nvSpPr>
          <p:cNvPr id="5" name="灯片编号占位符 4"/>
          <p:cNvSpPr>
            <a:spLocks noGrp="1"/>
          </p:cNvSpPr>
          <p:nvPr>
            <p:ph type="sldNum" sz="quarter" idx="12"/>
            <p:custDataLst>
              <p:tags r:id="rId11"/>
            </p:custDataLst>
          </p:nvPr>
        </p:nvSpPr>
        <p:spPr/>
        <p:txBody>
          <a:bodyPr/>
          <a:lstStyle>
            <a:lvl1pPr>
              <a:defRPr>
                <a:solidFill>
                  <a:schemeClr val="dk1">
                    <a:tint val="75000"/>
                    <a:lumMod val="85000"/>
                    <a:lumOff val="15000"/>
                  </a:schemeClr>
                </a:solidFill>
                <a:latin typeface="Arial" panose="020B0604020202020204" pitchFamily="34" charset="0"/>
                <a:ea typeface="汉仪正圆-55W" panose="00020600040101010101" charset="-122"/>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lvl1pPr>
              <a:defRPr>
                <a:solidFill>
                  <a:schemeClr val="dk1">
                    <a:tint val="75000"/>
                    <a:lumMod val="85000"/>
                    <a:lumOff val="15000"/>
                  </a:schemeClr>
                </a:solidFill>
                <a:latin typeface="Arial" panose="020B0604020202020204" pitchFamily="34" charset="0"/>
                <a:ea typeface="汉仪正圆-55W" panose="00020600040101010101" charset="-122"/>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lvl1pPr>
              <a:defRPr>
                <a:solidFill>
                  <a:schemeClr val="dk1">
                    <a:tint val="75000"/>
                    <a:lumMod val="85000"/>
                    <a:lumOff val="15000"/>
                  </a:schemeClr>
                </a:solidFill>
                <a:latin typeface="Arial" panose="020B0604020202020204" pitchFamily="34" charset="0"/>
                <a:ea typeface="汉仪正圆-55W" panose="00020600040101010101" charset="-122"/>
              </a:defRPr>
            </a:lvl1pPr>
          </a:lstStyle>
          <a:p>
            <a:endParaRPr lang="zh-CN" altLang="en-US"/>
          </a:p>
        </p:txBody>
      </p:sp>
      <p:sp>
        <p:nvSpPr>
          <p:cNvPr id="4" name="灯片编号占位符 3"/>
          <p:cNvSpPr>
            <a:spLocks noGrp="1"/>
          </p:cNvSpPr>
          <p:nvPr>
            <p:ph type="sldNum" sz="quarter" idx="12"/>
            <p:custDataLst>
              <p:tags r:id="rId4"/>
            </p:custDataLst>
          </p:nvPr>
        </p:nvSpPr>
        <p:spPr/>
        <p:txBody>
          <a:bodyPr/>
          <a:lstStyle>
            <a:lvl1pPr>
              <a:defRPr>
                <a:solidFill>
                  <a:schemeClr val="dk1">
                    <a:tint val="75000"/>
                    <a:lumMod val="85000"/>
                    <a:lumOff val="15000"/>
                  </a:schemeClr>
                </a:solidFill>
                <a:latin typeface="Arial" panose="020B0604020202020204" pitchFamily="34" charset="0"/>
                <a:ea typeface="汉仪正圆-55W" panose="00020600040101010101" charset="-122"/>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9" name="正文-背景.png" descr="正文-背景.png"/>
          <p:cNvPicPr>
            <a:picLocks noChangeAspect="1"/>
          </p:cNvPicPr>
          <p:nvPr>
            <p:custDataLst>
              <p:tags r:id="rId2"/>
            </p:custDataLst>
          </p:nvPr>
        </p:nvPicPr>
        <p:blipFill>
          <a:blip r:embed="rId3"/>
          <a:stretch>
            <a:fillRect/>
          </a:stretch>
        </p:blipFill>
        <p:spPr>
          <a:xfrm>
            <a:off x="0" y="0"/>
            <a:ext cx="9167336" cy="5143500"/>
          </a:xfrm>
          <a:prstGeom prst="rect">
            <a:avLst/>
          </a:prstGeom>
          <a:ln w="12700">
            <a:miter lim="400000"/>
            <a:headEnd/>
            <a:tailEnd/>
          </a:ln>
        </p:spPr>
      </p:pic>
      <p:sp>
        <p:nvSpPr>
          <p:cNvPr id="8" name="摄影图片"/>
          <p:cNvSpPr/>
          <p:nvPr>
            <p:custDataLst>
              <p:tags r:id="rId4"/>
            </p:custDataLst>
          </p:nvPr>
        </p:nvSpPr>
        <p:spPr>
          <a:xfrm>
            <a:off x="12907" y="292894"/>
            <a:ext cx="8825760" cy="4557713"/>
          </a:xfrm>
          <a:prstGeom prst="rect">
            <a:avLst/>
          </a:prstGeom>
          <a:solidFill>
            <a:srgbClr val="FFF2CC">
              <a:alpha val="80000"/>
            </a:srgbClr>
          </a:solidFill>
          <a:ln w="12700">
            <a:miter lim="400000"/>
          </a:ln>
        </p:spPr>
        <p:txBody>
          <a:bodyPr lIns="0" tIns="0" rIns="0" bIns="0" anchor="ctr"/>
          <a:lstStyle/>
          <a:p>
            <a:endParaRPr sz="1015">
              <a:solidFill>
                <a:schemeClr val="dk1"/>
              </a:solidFill>
            </a:endParaRPr>
          </a:p>
        </p:txBody>
      </p:sp>
      <p:sp>
        <p:nvSpPr>
          <p:cNvPr id="2" name="标题 1"/>
          <p:cNvSpPr>
            <a:spLocks noGrp="1"/>
          </p:cNvSpPr>
          <p:nvPr>
            <p:ph type="title"/>
            <p:custDataLst>
              <p:tags r:id="rId5"/>
            </p:custDataLst>
          </p:nvPr>
        </p:nvSpPr>
        <p:spPr>
          <a:xfrm>
            <a:off x="502448" y="332426"/>
            <a:ext cx="8139178" cy="331473"/>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1350" b="1" i="0" u="none" strike="noStrike" kern="1200" cap="none" spc="200" normalizeH="0" baseline="0" noProof="1">
                <a:solidFill>
                  <a:schemeClr val="tx1"/>
                </a:solidFill>
                <a:uFillTx/>
                <a:latin typeface="Arial" panose="020B0604020202020204" pitchFamily="34" charset="0"/>
                <a:ea typeface="汉仪正圆-55W" panose="00020600040101010101" charset="-122"/>
                <a:cs typeface="+mj-cs"/>
                <a:sym typeface="+mn-ea"/>
              </a:defRPr>
            </a:lvl1pPr>
          </a:lstStyle>
          <a:p>
            <a:pPr lvl="0"/>
            <a:r>
              <a:rPr>
                <a:sym typeface="+mn-ea"/>
              </a:rPr>
              <a:t>单击此处编辑母版标题样式</a:t>
            </a:r>
            <a:endParaRPr>
              <a:sym typeface="+mn-ea"/>
            </a:endParaRPr>
          </a:p>
        </p:txBody>
      </p:sp>
      <p:sp>
        <p:nvSpPr>
          <p:cNvPr id="3" name="图片占位符 2"/>
          <p:cNvSpPr>
            <a:spLocks noGrp="1"/>
          </p:cNvSpPr>
          <p:nvPr>
            <p:ph type="pic" idx="1"/>
            <p:custDataLst>
              <p:tags r:id="rId6"/>
            </p:custDataLst>
          </p:nvPr>
        </p:nvSpPr>
        <p:spPr>
          <a:xfrm>
            <a:off x="502448" y="714381"/>
            <a:ext cx="3962432" cy="4041680"/>
          </a:xfrm>
        </p:spPr>
        <p:txBody>
          <a:bodyPr vert="horz" lIns="90170" tIns="46990" rIns="90170" bIns="46990" rtlCol="0">
            <a:normAutofit/>
          </a:bodyPr>
          <a:lstStyle>
            <a:lvl1pPr marL="0" marR="0" lvl="0" indent="0" algn="l" defTabSz="914400" rtl="0" eaLnBrk="1" fontAlgn="auto" latinLnBrk="0" hangingPunct="1">
              <a:lnSpc>
                <a:spcPct val="130000"/>
              </a:lnSpc>
              <a:spcBef>
                <a:spcPct val="0"/>
              </a:spcBef>
              <a:spcAft>
                <a:spcPts val="1000"/>
              </a:spcAft>
              <a:buFont typeface="Arial" panose="020B0604020202020204" pitchFamily="34" charset="0"/>
              <a:buNone/>
              <a:defRPr kumimoji="0" lang="zh-CN" altLang="en-US" sz="900" b="0" i="0" u="none" strike="noStrike" kern="1200" cap="none" spc="150" normalizeH="0" baseline="0" noProof="1">
                <a:solidFill>
                  <a:schemeClr val="tx1"/>
                </a:solidFill>
                <a:uFillTx/>
                <a:latin typeface="Arial" panose="020B0604020202020204" pitchFamily="34" charset="0"/>
                <a:ea typeface="汉仪正圆-55W" panose="00020600040101010101" charset="-122"/>
                <a:cs typeface="+mn-cs"/>
                <a:sym typeface="+mn-ea"/>
              </a:defRPr>
            </a:lvl1pPr>
            <a:lvl2pPr marL="386080" marR="0" lvl="1" indent="-12827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900" b="0" i="0" u="none" strike="noStrike" kern="1200" cap="none" spc="150" normalizeH="0" baseline="0" noProof="1">
                <a:solidFill>
                  <a:schemeClr val="tx1"/>
                </a:solidFill>
                <a:uFillTx/>
                <a:latin typeface="+mn-lt"/>
                <a:ea typeface="+mn-ea"/>
                <a:cs typeface="+mn-cs"/>
                <a:sym typeface="+mn-ea"/>
              </a:defRPr>
            </a:lvl2pPr>
            <a:lvl3pPr marL="643255" marR="0" lvl="2" indent="-12827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900" b="0" i="0" u="none" strike="noStrike" kern="1200" cap="none" spc="150" normalizeH="0" baseline="0" noProof="1">
                <a:solidFill>
                  <a:schemeClr val="tx1"/>
                </a:solidFill>
                <a:uFillTx/>
                <a:latin typeface="+mn-lt"/>
                <a:ea typeface="+mn-ea"/>
                <a:cs typeface="+mn-cs"/>
                <a:sym typeface="+mn-ea"/>
              </a:defRPr>
            </a:lvl3pPr>
            <a:lvl4pPr marL="900430" marR="0" lvl="3" indent="-12827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900" b="0" i="0" u="none" strike="noStrike" kern="1200" cap="none" spc="150" normalizeH="0" baseline="0" noProof="1">
                <a:solidFill>
                  <a:schemeClr val="tx1"/>
                </a:solidFill>
                <a:uFillTx/>
                <a:latin typeface="+mn-lt"/>
                <a:ea typeface="+mn-ea"/>
                <a:cs typeface="+mn-cs"/>
                <a:sym typeface="+mn-ea"/>
              </a:defRPr>
            </a:lvl4pPr>
            <a:lvl5pPr marL="1157605" marR="0" lvl="4" indent="-12827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900" b="0" i="0" u="none" strike="noStrike" kern="1200" cap="none" spc="150" normalizeH="0" baseline="0" noProof="1">
                <a:solidFill>
                  <a:schemeClr val="tx1"/>
                </a:solidFill>
                <a:uFillTx/>
                <a:latin typeface="+mn-lt"/>
                <a:ea typeface="+mn-ea"/>
                <a:cs typeface="+mn-cs"/>
                <a:sym typeface="+mn-ea"/>
              </a:defRPr>
            </a:lvl5pPr>
          </a:lstStyle>
          <a:p>
            <a:pPr lvl="0"/>
            <a:endParaRPr>
              <a:sym typeface="+mn-ea"/>
            </a:endParaRPr>
          </a:p>
        </p:txBody>
      </p:sp>
      <p:sp>
        <p:nvSpPr>
          <p:cNvPr id="4" name="文本占位符 3"/>
          <p:cNvSpPr>
            <a:spLocks noGrp="1"/>
          </p:cNvSpPr>
          <p:nvPr>
            <p:ph type="body" sz="half" idx="2"/>
            <p:custDataLst>
              <p:tags r:id="rId7"/>
            </p:custDataLst>
          </p:nvPr>
        </p:nvSpPr>
        <p:spPr>
          <a:xfrm>
            <a:off x="4679194" y="714381"/>
            <a:ext cx="3962432" cy="4041680"/>
          </a:xfrm>
        </p:spPr>
        <p:txBody>
          <a:bodyPr vert="horz" lIns="90170" tIns="46990" rIns="90170" bIns="46990" rtlCol="0">
            <a:normAutofit/>
          </a:bodyPr>
          <a:lstStyle>
            <a:lvl1pPr marL="128905" marR="0" lvl="0" indent="-12827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900" b="0" i="0" u="none" strike="noStrike" kern="1200" cap="none" spc="150" normalizeH="0" baseline="0" noProof="1">
                <a:solidFill>
                  <a:schemeClr val="tx1"/>
                </a:solidFill>
                <a:uFillTx/>
                <a:latin typeface="Arial" panose="020B0604020202020204" pitchFamily="34" charset="0"/>
                <a:ea typeface="汉仪正圆-55W" panose="00020600040101010101"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8"/>
            </p:custDataLst>
          </p:nvPr>
        </p:nvSpPr>
        <p:spPr/>
        <p:txBody>
          <a:bodyPr/>
          <a:lstStyle>
            <a:lvl1pPr>
              <a:defRPr>
                <a:solidFill>
                  <a:schemeClr val="lt1">
                    <a:tint val="75000"/>
                  </a:schemeClr>
                </a:solidFill>
                <a:latin typeface="Arial" panose="020B0604020202020204" pitchFamily="34" charset="0"/>
                <a:ea typeface="汉仪正圆-55W" panose="00020600040101010101" charset="-122"/>
              </a:defRPr>
            </a:lvl1pPr>
          </a:lstStyle>
          <a:p>
            <a:fld id="{9EFD9D74-47D9-4702-A33C-335B63B48DBF}" type="datetimeFigureOut">
              <a:rPr lang="zh-CN" altLang="en-US" smtClean="0"/>
            </a:fld>
            <a:endParaRPr lang="zh-CN" altLang="en-US"/>
          </a:p>
        </p:txBody>
      </p:sp>
      <p:sp>
        <p:nvSpPr>
          <p:cNvPr id="6" name="页脚占位符 5"/>
          <p:cNvSpPr>
            <a:spLocks noGrp="1"/>
          </p:cNvSpPr>
          <p:nvPr>
            <p:ph type="ftr" sz="quarter" idx="11"/>
            <p:custDataLst>
              <p:tags r:id="rId9"/>
            </p:custDataLst>
          </p:nvPr>
        </p:nvSpPr>
        <p:spPr/>
        <p:txBody>
          <a:bodyPr/>
          <a:lstStyle>
            <a:lvl1pPr>
              <a:defRPr>
                <a:solidFill>
                  <a:schemeClr val="dk1">
                    <a:tint val="75000"/>
                    <a:lumMod val="85000"/>
                    <a:lumOff val="15000"/>
                  </a:schemeClr>
                </a:solidFill>
                <a:latin typeface="Arial" panose="020B0604020202020204" pitchFamily="34" charset="0"/>
                <a:ea typeface="汉仪正圆-55W" panose="00020600040101010101" charset="-122"/>
              </a:defRPr>
            </a:lvl1pPr>
          </a:lstStyle>
          <a:p>
            <a:endParaRPr lang="zh-CN" altLang="en-US"/>
          </a:p>
        </p:txBody>
      </p:sp>
      <p:sp>
        <p:nvSpPr>
          <p:cNvPr id="7" name="灯片编号占位符 6"/>
          <p:cNvSpPr>
            <a:spLocks noGrp="1"/>
          </p:cNvSpPr>
          <p:nvPr>
            <p:ph type="sldNum" sz="quarter" idx="12"/>
            <p:custDataLst>
              <p:tags r:id="rId10"/>
            </p:custDataLst>
          </p:nvPr>
        </p:nvSpPr>
        <p:spPr/>
        <p:txBody>
          <a:bodyPr/>
          <a:lstStyle>
            <a:lvl1pPr>
              <a:defRPr>
                <a:solidFill>
                  <a:schemeClr val="dk1">
                    <a:tint val="75000"/>
                    <a:lumMod val="85000"/>
                    <a:lumOff val="15000"/>
                  </a:schemeClr>
                </a:solidFill>
                <a:latin typeface="Arial" panose="020B0604020202020204" pitchFamily="34" charset="0"/>
                <a:ea typeface="汉仪正圆-55W" panose="00020600040101010101" charset="-122"/>
              </a:defRPr>
            </a:lvl1pPr>
          </a:lstStyle>
          <a:p>
            <a:fld id="{FABC47A4-756D-490B-A52F-7D9E2C9FC05F}" type="slidenum">
              <a:rPr lang="zh-CN" altLang="en-US" smtClean="0"/>
            </a:fld>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66C723B-22C0-48C9-91C9-972DC02C764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A996DEB-36B0-4831-8D81-19619AE75EC6}" type="slidenum">
              <a:rPr lang="zh-CN" altLang="en-US" smtClean="0"/>
            </a:fld>
            <a:endParaRPr lang="zh-CN"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pic>
        <p:nvPicPr>
          <p:cNvPr id="8" name="正文-背景.png" descr="正文-背景.png"/>
          <p:cNvPicPr>
            <a:picLocks noChangeAspect="1"/>
          </p:cNvPicPr>
          <p:nvPr>
            <p:custDataLst>
              <p:tags r:id="rId2"/>
            </p:custDataLst>
          </p:nvPr>
        </p:nvPicPr>
        <p:blipFill>
          <a:blip r:embed="rId3"/>
          <a:stretch>
            <a:fillRect/>
          </a:stretch>
        </p:blipFill>
        <p:spPr>
          <a:xfrm>
            <a:off x="0" y="0"/>
            <a:ext cx="9167336" cy="5143500"/>
          </a:xfrm>
          <a:prstGeom prst="rect">
            <a:avLst/>
          </a:prstGeom>
          <a:ln w="12700">
            <a:miter lim="400000"/>
            <a:headEnd/>
            <a:tailEnd/>
          </a:ln>
        </p:spPr>
      </p:pic>
      <p:sp>
        <p:nvSpPr>
          <p:cNvPr id="7" name="摄影图片"/>
          <p:cNvSpPr/>
          <p:nvPr>
            <p:custDataLst>
              <p:tags r:id="rId4"/>
            </p:custDataLst>
          </p:nvPr>
        </p:nvSpPr>
        <p:spPr>
          <a:xfrm>
            <a:off x="12907" y="292894"/>
            <a:ext cx="8825760" cy="4557713"/>
          </a:xfrm>
          <a:prstGeom prst="rect">
            <a:avLst/>
          </a:prstGeom>
          <a:solidFill>
            <a:srgbClr val="FFF2CC">
              <a:alpha val="80000"/>
            </a:srgbClr>
          </a:solidFill>
          <a:ln w="12700">
            <a:miter lim="400000"/>
          </a:ln>
        </p:spPr>
        <p:txBody>
          <a:bodyPr lIns="0" tIns="0" rIns="0" bIns="0" anchor="ctr"/>
          <a:lstStyle/>
          <a:p>
            <a:endParaRPr sz="1015">
              <a:solidFill>
                <a:schemeClr val="dk1"/>
              </a:solidFill>
            </a:endParaRPr>
          </a:p>
        </p:txBody>
      </p:sp>
      <p:sp>
        <p:nvSpPr>
          <p:cNvPr id="2" name="竖排标题 1"/>
          <p:cNvSpPr>
            <a:spLocks noGrp="1"/>
          </p:cNvSpPr>
          <p:nvPr>
            <p:ph type="title" orient="vert"/>
            <p:custDataLst>
              <p:tags r:id="rId5"/>
            </p:custDataLst>
          </p:nvPr>
        </p:nvSpPr>
        <p:spPr>
          <a:xfrm>
            <a:off x="7928351" y="714381"/>
            <a:ext cx="713238" cy="4041680"/>
          </a:xfrm>
        </p:spPr>
        <p:txBody>
          <a:bodyPr vert="eaVert" lIns="90170" tIns="46990" rIns="90170" bIns="46990" rtlCol="0" anchor="ctr" anchorCtr="0">
            <a:noAutofit/>
          </a:bodyPr>
          <a:lstStyle>
            <a:lvl1pPr marL="0" marR="0" lvl="0" algn="l" defTabSz="914400" rtl="0" eaLnBrk="1" fontAlgn="auto" latinLnBrk="0" hangingPunct="1">
              <a:lnSpc>
                <a:spcPct val="100000"/>
              </a:lnSpc>
              <a:spcAft>
                <a:spcPct val="0"/>
              </a:spcAft>
              <a:buNone/>
              <a:defRPr kumimoji="0" lang="zh-CN" altLang="en-US" sz="1350" b="1" i="0" u="none" strike="noStrike" kern="1200" cap="none" spc="200" normalizeH="0" baseline="0" noProof="1">
                <a:solidFill>
                  <a:schemeClr val="tx1"/>
                </a:solidFill>
                <a:uFillTx/>
                <a:latin typeface="Arial" panose="020B0604020202020204" pitchFamily="34" charset="0"/>
                <a:ea typeface="汉仪正圆-55W" panose="00020600040101010101"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6"/>
            </p:custDataLst>
          </p:nvPr>
        </p:nvSpPr>
        <p:spPr>
          <a:xfrm>
            <a:off x="502444" y="714375"/>
            <a:ext cx="7371076" cy="4041680"/>
          </a:xfrm>
        </p:spPr>
        <p:txBody>
          <a:bodyPr vert="eaVert"/>
          <a:lstStyle>
            <a:lvl1pPr indent="0" eaLnBrk="1" fontAlgn="auto" latinLnBrk="0" hangingPunct="1">
              <a:defRPr>
                <a:solidFill>
                  <a:schemeClr val="tx1"/>
                </a:solidFill>
                <a:latin typeface="Arial" panose="020B0604020202020204" pitchFamily="34" charset="0"/>
                <a:ea typeface="汉仪正圆-55W" panose="00020600040101010101" charset="-122"/>
              </a:defRPr>
            </a:lvl1pPr>
            <a:lvl2pPr indent="0" eaLnBrk="1" fontAlgn="auto" latinLnBrk="0" hangingPunct="1">
              <a:defRPr>
                <a:solidFill>
                  <a:schemeClr val="tx1"/>
                </a:solidFill>
                <a:latin typeface="Arial" panose="020B0604020202020204" pitchFamily="34" charset="0"/>
                <a:ea typeface="汉仪正圆-55W" panose="00020600040101010101" charset="-122"/>
              </a:defRPr>
            </a:lvl2pPr>
            <a:lvl3pPr indent="0" eaLnBrk="1" fontAlgn="auto" latinLnBrk="0" hangingPunct="1">
              <a:defRPr>
                <a:solidFill>
                  <a:schemeClr val="tx1"/>
                </a:solidFill>
                <a:latin typeface="Arial" panose="020B0604020202020204" pitchFamily="34" charset="0"/>
                <a:ea typeface="汉仪正圆-55W" panose="00020600040101010101" charset="-122"/>
              </a:defRPr>
            </a:lvl3pPr>
            <a:lvl4pPr indent="0" eaLnBrk="1" fontAlgn="auto" latinLnBrk="0" hangingPunct="1">
              <a:defRPr>
                <a:solidFill>
                  <a:schemeClr val="tx1"/>
                </a:solidFill>
                <a:latin typeface="Arial" panose="020B0604020202020204" pitchFamily="34" charset="0"/>
                <a:ea typeface="汉仪正圆-55W" panose="00020600040101010101" charset="-122"/>
              </a:defRPr>
            </a:lvl4pPr>
            <a:lvl5pPr indent="0" eaLnBrk="1" fontAlgn="auto" latinLnBrk="0" hangingPunct="1">
              <a:defRPr>
                <a:solidFill>
                  <a:schemeClr val="tx1"/>
                </a:solidFill>
                <a:latin typeface="Arial" panose="020B0604020202020204" pitchFamily="34" charset="0"/>
                <a:ea typeface="汉仪正圆-55W" panose="00020600040101010101"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7"/>
            </p:custDataLst>
          </p:nvPr>
        </p:nvSpPr>
        <p:spPr/>
        <p:txBody>
          <a:bodyPr/>
          <a:lstStyle>
            <a:lvl1pPr>
              <a:defRPr>
                <a:solidFill>
                  <a:schemeClr val="lt1">
                    <a:tint val="75000"/>
                  </a:schemeClr>
                </a:solidFill>
                <a:latin typeface="Arial" panose="020B0604020202020204" pitchFamily="34" charset="0"/>
                <a:ea typeface="汉仪正圆-55W" panose="00020600040101010101"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8"/>
            </p:custDataLst>
          </p:nvPr>
        </p:nvSpPr>
        <p:spPr/>
        <p:txBody>
          <a:bodyPr/>
          <a:lstStyle>
            <a:lvl1pPr>
              <a:defRPr>
                <a:solidFill>
                  <a:schemeClr val="dk1">
                    <a:tint val="75000"/>
                    <a:lumMod val="85000"/>
                    <a:lumOff val="15000"/>
                  </a:schemeClr>
                </a:solidFill>
                <a:latin typeface="Arial" panose="020B0604020202020204" pitchFamily="34" charset="0"/>
                <a:ea typeface="汉仪正圆-55W" panose="00020600040101010101" charset="-122"/>
              </a:defRPr>
            </a:lvl1pPr>
          </a:lstStyle>
          <a:p>
            <a:endParaRPr lang="zh-CN" altLang="en-US"/>
          </a:p>
        </p:txBody>
      </p:sp>
      <p:sp>
        <p:nvSpPr>
          <p:cNvPr id="6" name="灯片编号占位符 5"/>
          <p:cNvSpPr>
            <a:spLocks noGrp="1"/>
          </p:cNvSpPr>
          <p:nvPr>
            <p:ph type="sldNum" sz="quarter" idx="12"/>
            <p:custDataLst>
              <p:tags r:id="rId9"/>
            </p:custDataLst>
          </p:nvPr>
        </p:nvSpPr>
        <p:spPr/>
        <p:txBody>
          <a:bodyPr/>
          <a:lstStyle>
            <a:lvl1pPr>
              <a:defRPr>
                <a:solidFill>
                  <a:schemeClr val="dk1">
                    <a:tint val="75000"/>
                    <a:lumMod val="85000"/>
                    <a:lumOff val="15000"/>
                  </a:schemeClr>
                </a:solidFill>
                <a:latin typeface="Arial" panose="020B0604020202020204" pitchFamily="34" charset="0"/>
                <a:ea typeface="汉仪正圆-55W" panose="00020600040101010101" charset="-122"/>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pic>
        <p:nvPicPr>
          <p:cNvPr id="6" name="正文-背景.png" descr="正文-背景.png"/>
          <p:cNvPicPr>
            <a:picLocks noChangeAspect="1"/>
          </p:cNvPicPr>
          <p:nvPr>
            <p:custDataLst>
              <p:tags r:id="rId2"/>
            </p:custDataLst>
          </p:nvPr>
        </p:nvPicPr>
        <p:blipFill>
          <a:blip r:embed="rId3"/>
          <a:stretch>
            <a:fillRect/>
          </a:stretch>
        </p:blipFill>
        <p:spPr>
          <a:xfrm>
            <a:off x="0" y="0"/>
            <a:ext cx="9167336" cy="5143500"/>
          </a:xfrm>
          <a:prstGeom prst="rect">
            <a:avLst/>
          </a:prstGeom>
          <a:ln w="12700">
            <a:miter lim="400000"/>
            <a:headEnd/>
            <a:tailEnd/>
          </a:ln>
        </p:spPr>
      </p:pic>
      <p:sp>
        <p:nvSpPr>
          <p:cNvPr id="2" name="摄影图片"/>
          <p:cNvSpPr/>
          <p:nvPr>
            <p:custDataLst>
              <p:tags r:id="rId4"/>
            </p:custDataLst>
          </p:nvPr>
        </p:nvSpPr>
        <p:spPr>
          <a:xfrm>
            <a:off x="12907" y="292894"/>
            <a:ext cx="8825760" cy="4557713"/>
          </a:xfrm>
          <a:prstGeom prst="rect">
            <a:avLst/>
          </a:prstGeom>
          <a:solidFill>
            <a:srgbClr val="FFF2CC">
              <a:alpha val="80000"/>
            </a:srgbClr>
          </a:solidFill>
          <a:ln w="12700">
            <a:miter lim="400000"/>
          </a:ln>
        </p:spPr>
        <p:txBody>
          <a:bodyPr lIns="0" tIns="0" rIns="0" bIns="0" anchor="ctr"/>
          <a:lstStyle/>
          <a:p>
            <a:endParaRPr sz="1015">
              <a:solidFill>
                <a:schemeClr val="dk1"/>
              </a:solidFill>
            </a:endParaRPr>
          </a:p>
        </p:txBody>
      </p:sp>
      <p:sp>
        <p:nvSpPr>
          <p:cNvPr id="3" name="日期占位符 2"/>
          <p:cNvSpPr>
            <a:spLocks noGrp="1"/>
          </p:cNvSpPr>
          <p:nvPr>
            <p:ph type="dt" sz="half" idx="10"/>
            <p:custDataLst>
              <p:tags r:id="rId5"/>
            </p:custDataLst>
          </p:nvPr>
        </p:nvSpPr>
        <p:spPr/>
        <p:txBody>
          <a:bodyPr/>
          <a:lstStyle>
            <a:lvl1pPr>
              <a:defRPr>
                <a:solidFill>
                  <a:schemeClr val="lt1">
                    <a:tint val="75000"/>
                  </a:schemeClr>
                </a:solidFill>
                <a:latin typeface="Arial" panose="020B0604020202020204" pitchFamily="34" charset="0"/>
                <a:ea typeface="汉仪正圆-55W" panose="0002060004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lvl1pPr>
              <a:defRPr>
                <a:solidFill>
                  <a:schemeClr val="dk1">
                    <a:tint val="75000"/>
                    <a:lumMod val="85000"/>
                    <a:lumOff val="15000"/>
                  </a:schemeClr>
                </a:solidFill>
                <a:latin typeface="Arial" panose="020B0604020202020204" pitchFamily="34" charset="0"/>
                <a:ea typeface="汉仪正圆-55W" panose="00020600040101010101" charset="-122"/>
              </a:defRPr>
            </a:lvl1pPr>
          </a:lstStyle>
          <a:p>
            <a:endParaRPr lang="zh-CN" altLang="en-US"/>
          </a:p>
        </p:txBody>
      </p:sp>
      <p:sp>
        <p:nvSpPr>
          <p:cNvPr id="5" name="灯片编号占位符 4"/>
          <p:cNvSpPr>
            <a:spLocks noGrp="1"/>
          </p:cNvSpPr>
          <p:nvPr>
            <p:ph type="sldNum" sz="quarter" idx="12"/>
            <p:custDataLst>
              <p:tags r:id="rId7"/>
            </p:custDataLst>
          </p:nvPr>
        </p:nvSpPr>
        <p:spPr/>
        <p:txBody>
          <a:bodyPr/>
          <a:lstStyle>
            <a:lvl1pPr>
              <a:defRPr>
                <a:solidFill>
                  <a:schemeClr val="dk1">
                    <a:tint val="75000"/>
                    <a:lumMod val="85000"/>
                    <a:lumOff val="15000"/>
                  </a:schemeClr>
                </a:solidFill>
                <a:latin typeface="Arial" panose="020B0604020202020204" pitchFamily="34" charset="0"/>
                <a:ea typeface="汉仪正圆-55W" panose="00020600040101010101"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8"/>
            </p:custDataLst>
          </p:nvPr>
        </p:nvSpPr>
        <p:spPr>
          <a:xfrm>
            <a:off x="502448" y="714381"/>
            <a:ext cx="8139178" cy="4041680"/>
          </a:xfrm>
        </p:spPr>
        <p:txBody>
          <a:bodyPr/>
          <a:lstStyle>
            <a:lvl1pPr>
              <a:defRPr>
                <a:solidFill>
                  <a:schemeClr val="tx1"/>
                </a:solidFill>
                <a:latin typeface="Arial" panose="020B0604020202020204" pitchFamily="34" charset="0"/>
                <a:ea typeface="汉仪正圆-55W" panose="00020600040101010101" charset="-122"/>
              </a:defRPr>
            </a:lvl1pPr>
            <a:lvl2pPr>
              <a:defRPr>
                <a:solidFill>
                  <a:schemeClr val="tx1"/>
                </a:solidFill>
                <a:latin typeface="Arial" panose="020B0604020202020204" pitchFamily="34" charset="0"/>
                <a:ea typeface="汉仪正圆-55W" panose="00020600040101010101" charset="-122"/>
              </a:defRPr>
            </a:lvl2pPr>
            <a:lvl3pPr>
              <a:defRPr>
                <a:solidFill>
                  <a:schemeClr val="tx1"/>
                </a:solidFill>
                <a:latin typeface="Arial" panose="020B0604020202020204" pitchFamily="34" charset="0"/>
                <a:ea typeface="汉仪正圆-55W" panose="00020600040101010101" charset="-122"/>
              </a:defRPr>
            </a:lvl3pPr>
            <a:lvl4pPr>
              <a:defRPr>
                <a:solidFill>
                  <a:schemeClr val="tx1"/>
                </a:solidFill>
                <a:latin typeface="Arial" panose="020B0604020202020204" pitchFamily="34" charset="0"/>
                <a:ea typeface="汉仪正圆-55W" panose="00020600040101010101" charset="-122"/>
              </a:defRPr>
            </a:lvl4pPr>
            <a:lvl5pPr>
              <a:defRPr>
                <a:solidFill>
                  <a:schemeClr val="tx1"/>
                </a:solidFill>
                <a:latin typeface="Arial" panose="020B0604020202020204" pitchFamily="34" charset="0"/>
                <a:ea typeface="汉仪正圆-55W" panose="00020600040101010101"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pic>
        <p:nvPicPr>
          <p:cNvPr id="7" name="自我介绍02.png" descr="自我介绍02.png"/>
          <p:cNvPicPr>
            <a:picLocks noChangeAspect="1"/>
          </p:cNvPicPr>
          <p:nvPr>
            <p:custDataLst>
              <p:tags r:id="rId2"/>
            </p:custDataLst>
          </p:nvPr>
        </p:nvPicPr>
        <p:blipFill>
          <a:blip r:embed="rId3"/>
          <a:stretch>
            <a:fillRect/>
          </a:stretch>
        </p:blipFill>
        <p:spPr>
          <a:xfrm>
            <a:off x="807" y="239"/>
            <a:ext cx="9143577" cy="5143262"/>
          </a:xfrm>
          <a:prstGeom prst="rect">
            <a:avLst/>
          </a:prstGeom>
          <a:ln w="12700">
            <a:miter lim="400000"/>
            <a:headEnd/>
            <a:tailEnd/>
          </a:ln>
        </p:spPr>
      </p:pic>
      <p:pic>
        <p:nvPicPr>
          <p:cNvPr id="6" name="组 14.png" descr="组 14.png"/>
          <p:cNvPicPr>
            <a:picLocks noChangeAspect="1"/>
          </p:cNvPicPr>
          <p:nvPr>
            <p:custDataLst>
              <p:tags r:id="rId4"/>
            </p:custDataLst>
          </p:nvPr>
        </p:nvPicPr>
        <p:blipFill>
          <a:blip r:embed="rId5"/>
          <a:stretch>
            <a:fillRect/>
          </a:stretch>
        </p:blipFill>
        <p:spPr>
          <a:xfrm>
            <a:off x="-9406" y="1769513"/>
            <a:ext cx="3172074" cy="3374226"/>
          </a:xfrm>
          <a:prstGeom prst="rect">
            <a:avLst/>
          </a:prstGeom>
          <a:ln w="12700">
            <a:miter lim="400000"/>
            <a:headEnd/>
            <a:tailEnd/>
          </a:ln>
        </p:spPr>
      </p:pic>
      <p:pic>
        <p:nvPicPr>
          <p:cNvPr id="2" name="组 15.png" descr="组 15.png"/>
          <p:cNvPicPr>
            <a:picLocks noChangeAspect="1"/>
          </p:cNvPicPr>
          <p:nvPr>
            <p:custDataLst>
              <p:tags r:id="rId6"/>
            </p:custDataLst>
          </p:nvPr>
        </p:nvPicPr>
        <p:blipFill>
          <a:blip r:embed="rId7"/>
          <a:srcRect l="-9647" t="-6985" b="-6209"/>
          <a:stretch>
            <a:fillRect/>
          </a:stretch>
        </p:blipFill>
        <p:spPr>
          <a:xfrm>
            <a:off x="7788861" y="239"/>
            <a:ext cx="1355735" cy="1890026"/>
          </a:xfrm>
          <a:prstGeom prst="rect">
            <a:avLst/>
          </a:prstGeom>
          <a:ln w="12700">
            <a:miter lim="400000"/>
            <a:headEnd/>
            <a:tailEnd/>
          </a:ln>
        </p:spPr>
      </p:pic>
      <p:sp>
        <p:nvSpPr>
          <p:cNvPr id="3" name="日期占位符 2"/>
          <p:cNvSpPr>
            <a:spLocks noGrp="1"/>
          </p:cNvSpPr>
          <p:nvPr>
            <p:ph type="dt" sz="half" idx="10"/>
            <p:custDataLst>
              <p:tags r:id="rId8"/>
            </p:custDataLst>
          </p:nvPr>
        </p:nvSpPr>
        <p:spPr/>
        <p:txBody>
          <a:bodyPr/>
          <a:lstStyle>
            <a:lvl1pPr>
              <a:defRPr>
                <a:solidFill>
                  <a:schemeClr val="dk1">
                    <a:tint val="75000"/>
                    <a:lumMod val="85000"/>
                    <a:lumOff val="15000"/>
                  </a:schemeClr>
                </a:solidFill>
                <a:latin typeface="Arial" panose="020B0604020202020204" pitchFamily="34" charset="0"/>
                <a:ea typeface="汉仪正圆-55W" panose="0002060004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solidFill>
                  <a:schemeClr val="dk1">
                    <a:tint val="75000"/>
                    <a:lumMod val="85000"/>
                    <a:lumOff val="15000"/>
                  </a:schemeClr>
                </a:solidFill>
                <a:latin typeface="Arial" panose="020B0604020202020204" pitchFamily="34" charset="0"/>
                <a:ea typeface="汉仪正圆-55W" panose="00020600040101010101" charset="-122"/>
              </a:defRPr>
            </a:lvl1pPr>
          </a:lstStyle>
          <a:p>
            <a:endParaRPr lang="zh-CN" altLang="en-US"/>
          </a:p>
        </p:txBody>
      </p:sp>
      <p:sp>
        <p:nvSpPr>
          <p:cNvPr id="5" name="灯片编号占位符 4"/>
          <p:cNvSpPr>
            <a:spLocks noGrp="1"/>
          </p:cNvSpPr>
          <p:nvPr>
            <p:ph type="sldNum" sz="quarter" idx="12"/>
            <p:custDataLst>
              <p:tags r:id="rId10"/>
            </p:custDataLst>
          </p:nvPr>
        </p:nvSpPr>
        <p:spPr/>
        <p:txBody>
          <a:bodyPr/>
          <a:lstStyle>
            <a:lvl1pPr>
              <a:defRPr>
                <a:solidFill>
                  <a:schemeClr val="dk1">
                    <a:tint val="75000"/>
                    <a:lumMod val="85000"/>
                    <a:lumOff val="15000"/>
                  </a:schemeClr>
                </a:solidFill>
                <a:latin typeface="Arial" panose="020B0604020202020204" pitchFamily="34" charset="0"/>
                <a:ea typeface="汉仪正圆-55W" panose="00020600040101010101" charset="-122"/>
              </a:defRPr>
            </a:lvl1pPr>
          </a:lstStyle>
          <a:p>
            <a:fld id="{49AE70B2-8BF9-45C0-BB95-33D1B9D3A854}" type="slidenum">
              <a:rPr lang="zh-CN" altLang="en-US" smtClean="0"/>
            </a:fld>
            <a:endParaRPr lang="zh-CN" altLang="en-US"/>
          </a:p>
        </p:txBody>
      </p:sp>
      <p:sp>
        <p:nvSpPr>
          <p:cNvPr id="8" name="标题 1"/>
          <p:cNvSpPr/>
          <p:nvPr>
            <p:ph type="title" idx="1" hasCustomPrompt="1"/>
            <p:custDataLst>
              <p:tags r:id="rId11"/>
            </p:custDataLst>
          </p:nvPr>
        </p:nvSpPr>
        <p:spPr>
          <a:xfrm>
            <a:off x="1970315" y="1517069"/>
            <a:ext cx="7173677" cy="1317308"/>
          </a:xfrm>
        </p:spPr>
        <p:txBody>
          <a:bodyPr vert="horz" wrap="square" lIns="101600" tIns="38100" rIns="76200" bIns="38100" rtlCol="0" anchor="ctr" anchorCtr="0">
            <a:normAutofit/>
          </a:bodyPr>
          <a:lstStyle>
            <a:lvl1pPr marL="0" marR="0" algn="ctr" defTabSz="914400" rtl="0" eaLnBrk="1" fontAlgn="auto" latinLnBrk="0" hangingPunct="1">
              <a:lnSpc>
                <a:spcPct val="83000"/>
              </a:lnSpc>
              <a:spcBef>
                <a:spcPct val="0"/>
              </a:spcBef>
              <a:buClrTx/>
              <a:buSzTx/>
              <a:buFontTx/>
              <a:buNone/>
              <a:defRPr kumimoji="0" lang="zh-CN" altLang="en-US" sz="4950" b="0" i="0" u="none" strike="noStrike" kern="1200" cap="none" spc="0" normalizeH="0" baseline="0" noProof="1">
                <a:solidFill>
                  <a:schemeClr val="dk1"/>
                </a:solidFill>
                <a:uFillTx/>
                <a:latin typeface="Arial" panose="020B0604020202020204" pitchFamily="34" charset="0"/>
                <a:ea typeface="汉仪糯米团W" panose="00020600040101010101" charset="-122"/>
                <a:cs typeface="+mn-cs"/>
              </a:defRPr>
            </a:lvl1pPr>
          </a:lstStyle>
          <a:p>
            <a:pPr lvl="0"/>
            <a:r>
              <a:rPr>
                <a:sym typeface="+mn-ea"/>
              </a:rPr>
              <a:t>编辑标题</a:t>
            </a:r>
            <a:endParaRPr>
              <a:sym typeface="+mn-ea"/>
            </a:endParaRPr>
          </a:p>
        </p:txBody>
      </p:sp>
      <p:sp>
        <p:nvSpPr>
          <p:cNvPr id="9" name="副标题 2"/>
          <p:cNvSpPr/>
          <p:nvPr>
            <p:ph type="subTitle" idx="2" hasCustomPrompt="1"/>
            <p:custDataLst>
              <p:tags r:id="rId12"/>
            </p:custDataLst>
          </p:nvPr>
        </p:nvSpPr>
        <p:spPr>
          <a:xfrm>
            <a:off x="1970315" y="2834377"/>
            <a:ext cx="7173677" cy="792046"/>
          </a:xfrm>
        </p:spPr>
        <p:txBody>
          <a:bodyPr vert="horz" wrap="square" lIns="101600" tIns="0" rIns="82550" bIns="0" rtlCol="0" anchor="t" anchorCtr="0">
            <a:normAutofit/>
          </a:bodyPr>
          <a:lstStyle>
            <a:lvl1pPr marL="0" marR="0" indent="-128270" algn="ctr" defTabSz="914400" rtl="0" eaLnBrk="1" fontAlgn="auto" latinLnBrk="0" hangingPunct="1">
              <a:lnSpc>
                <a:spcPct val="83000"/>
              </a:lnSpc>
              <a:spcBef>
                <a:spcPct val="0"/>
              </a:spcBef>
              <a:spcAft>
                <a:spcPts val="1000"/>
              </a:spcAft>
              <a:buClrTx/>
              <a:buSzTx/>
              <a:buFontTx/>
              <a:buNone/>
              <a:defRPr kumimoji="0" lang="zh-CN" altLang="en-US" sz="3040" b="0" i="0" u="none" strike="noStrike" kern="1200" cap="none" spc="0" normalizeH="0" baseline="0" noProof="1">
                <a:solidFill>
                  <a:schemeClr val="dk1"/>
                </a:solidFill>
                <a:uFillTx/>
                <a:latin typeface="Arial" panose="020B0604020202020204" pitchFamily="34" charset="0"/>
                <a:ea typeface="汉仪正圆-55W" panose="00020600040101010101" charset="-122"/>
                <a:cs typeface="+mn-cs"/>
              </a:defRPr>
            </a:lvl1pPr>
            <a:lvl2pPr marL="386080" indent="-12827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sz="9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2pPr>
            <a:lvl3pPr marL="643255" indent="-128270" algn="l" defTabSz="914400" rtl="0" eaLnBrk="1" fontAlgn="auto" latinLnBrk="0" hangingPunct="1">
              <a:lnSpc>
                <a:spcPct val="130000"/>
              </a:lnSpc>
              <a:spcBef>
                <a:spcPct val="0"/>
              </a:spcBef>
              <a:spcAft>
                <a:spcPts val="1000"/>
              </a:spcAft>
              <a:buFont typeface="Arial" panose="020B0604020202020204" pitchFamily="34" charset="0"/>
              <a:buChar char="•"/>
              <a:defRPr sz="9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3pPr>
            <a:lvl4pPr marL="900430" indent="-128270" algn="l" defTabSz="914400" rtl="0" eaLnBrk="1" fontAlgn="auto" latinLnBrk="0" hangingPunct="1">
              <a:lnSpc>
                <a:spcPct val="130000"/>
              </a:lnSpc>
              <a:spcBef>
                <a:spcPct val="0"/>
              </a:spcBef>
              <a:spcAft>
                <a:spcPts val="1000"/>
              </a:spcAft>
              <a:buFont typeface="Arial" panose="020B0604020202020204" pitchFamily="34" charset="0"/>
              <a:buChar char="•"/>
              <a:defRPr sz="9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4pPr>
            <a:lvl5pPr marL="1157605" indent="-128270" algn="l" defTabSz="914400" rtl="0" eaLnBrk="1" fontAlgn="auto" latinLnBrk="0" hangingPunct="1">
              <a:lnSpc>
                <a:spcPct val="130000"/>
              </a:lnSpc>
              <a:spcBef>
                <a:spcPct val="0"/>
              </a:spcBef>
              <a:spcAft>
                <a:spcPts val="1000"/>
              </a:spcAft>
              <a:buFont typeface="Arial" panose="020B0604020202020204" pitchFamily="34" charset="0"/>
              <a:buChar char="•"/>
              <a:defRPr sz="9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5pPr>
            <a:lvl6pPr marL="1414780" indent="-128270" algn="l" defTabSz="91440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91440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91440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91440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a:lstStyle>
          <a:p>
            <a:pPr lvl="0"/>
            <a:r>
              <a:rPr>
                <a:sym typeface="+mn-ea"/>
              </a:rPr>
              <a:t>单击此处编辑副标题</a:t>
            </a:r>
            <a:endParaRPr>
              <a:sym typeface="+mn-ea"/>
            </a:endParaRPr>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pic>
        <p:nvPicPr>
          <p:cNvPr id="7" name="正文-背景.png" descr="正文-背景.png"/>
          <p:cNvPicPr>
            <a:picLocks noChangeAspect="1"/>
          </p:cNvPicPr>
          <p:nvPr>
            <p:custDataLst>
              <p:tags r:id="rId2"/>
            </p:custDataLst>
          </p:nvPr>
        </p:nvPicPr>
        <p:blipFill>
          <a:blip r:embed="rId3"/>
          <a:stretch>
            <a:fillRect/>
          </a:stretch>
        </p:blipFill>
        <p:spPr>
          <a:xfrm>
            <a:off x="0" y="0"/>
            <a:ext cx="9167336" cy="5143500"/>
          </a:xfrm>
          <a:prstGeom prst="rect">
            <a:avLst/>
          </a:prstGeom>
          <a:ln w="12700">
            <a:miter lim="400000"/>
            <a:headEnd/>
            <a:tailEnd/>
          </a:ln>
        </p:spPr>
      </p:pic>
      <p:sp>
        <p:nvSpPr>
          <p:cNvPr id="6" name="摄影图片"/>
          <p:cNvSpPr/>
          <p:nvPr>
            <p:custDataLst>
              <p:tags r:id="rId4"/>
            </p:custDataLst>
          </p:nvPr>
        </p:nvSpPr>
        <p:spPr>
          <a:xfrm>
            <a:off x="12907" y="292894"/>
            <a:ext cx="8825760" cy="4557713"/>
          </a:xfrm>
          <a:prstGeom prst="rect">
            <a:avLst/>
          </a:prstGeom>
          <a:solidFill>
            <a:srgbClr val="FFF2CC">
              <a:alpha val="80000"/>
            </a:srgbClr>
          </a:solidFill>
          <a:ln w="12700">
            <a:miter lim="400000"/>
          </a:ln>
        </p:spPr>
        <p:txBody>
          <a:bodyPr lIns="0" tIns="0" rIns="0" bIns="0" anchor="ctr"/>
          <a:lstStyle/>
          <a:p>
            <a:endParaRPr sz="1015">
              <a:solidFill>
                <a:schemeClr val="dk1"/>
              </a:solidFill>
            </a:endParaRPr>
          </a:p>
        </p:txBody>
      </p:sp>
      <p:sp>
        <p:nvSpPr>
          <p:cNvPr id="2" name="标题 1"/>
          <p:cNvSpPr>
            <a:spLocks noGrp="1"/>
          </p:cNvSpPr>
          <p:nvPr>
            <p:ph type="title"/>
            <p:custDataLst>
              <p:tags r:id="rId5"/>
            </p:custDataLst>
          </p:nvPr>
        </p:nvSpPr>
        <p:spPr/>
        <p:txBody>
          <a:bodyPr/>
          <a:lstStyle>
            <a:lvl1pPr>
              <a:defRPr baseline="0">
                <a:solidFill>
                  <a:schemeClr val="tx1"/>
                </a:solidFill>
                <a:latin typeface="Arial" panose="020B0604020202020204" pitchFamily="34" charset="0"/>
                <a:ea typeface="汉仪正圆-55W" panose="00020600040101010101"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6"/>
            </p:custDataLst>
          </p:nvPr>
        </p:nvSpPr>
        <p:spPr/>
        <p:txBody>
          <a:bodyPr/>
          <a:lstStyle>
            <a:lvl1pPr>
              <a:defRPr>
                <a:latin typeface="Arial" panose="020B0604020202020204" pitchFamily="34" charset="0"/>
                <a:ea typeface="汉仪正圆-55W" panose="0002060004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lvl1pPr>
              <a:defRPr>
                <a:latin typeface="Arial" panose="020B0604020202020204" pitchFamily="34" charset="0"/>
                <a:ea typeface="汉仪正圆-55W" panose="00020600040101010101" charset="-122"/>
              </a:defRPr>
            </a:lvl1pPr>
          </a:lstStyle>
          <a:p>
            <a:endParaRPr lang="zh-CN" altLang="en-US"/>
          </a:p>
        </p:txBody>
      </p:sp>
      <p:sp>
        <p:nvSpPr>
          <p:cNvPr id="5" name="灯片编号占位符 4"/>
          <p:cNvSpPr>
            <a:spLocks noGrp="1"/>
          </p:cNvSpPr>
          <p:nvPr>
            <p:ph type="sldNum" sz="quarter" idx="12"/>
            <p:custDataLst>
              <p:tags r:id="rId8"/>
            </p:custDataLst>
          </p:nvPr>
        </p:nvSpPr>
        <p:spPr/>
        <p:txBody>
          <a:bodyPr/>
          <a:lstStyle>
            <a:lvl1pPr>
              <a:defRPr>
                <a:latin typeface="Arial" panose="020B0604020202020204" pitchFamily="34" charset="0"/>
                <a:ea typeface="汉仪正圆-55W" panose="00020600040101010101" charset="-122"/>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相框">
    <p:spTree>
      <p:nvGrpSpPr>
        <p:cNvPr id="1" name=""/>
        <p:cNvGrpSpPr/>
        <p:nvPr/>
      </p:nvGrpSpPr>
      <p:grpSpPr>
        <a:xfrm>
          <a:off x="0" y="0"/>
          <a:ext cx="0" cy="0"/>
          <a:chOff x="0" y="0"/>
          <a:chExt cx="0" cy="0"/>
        </a:xfrm>
      </p:grpSpPr>
      <p:pic>
        <p:nvPicPr>
          <p:cNvPr id="8" name="正文-背景.png" descr="正文-背景.png"/>
          <p:cNvPicPr>
            <a:picLocks noChangeAspect="1"/>
          </p:cNvPicPr>
          <p:nvPr>
            <p:custDataLst>
              <p:tags r:id="rId2"/>
            </p:custDataLst>
          </p:nvPr>
        </p:nvPicPr>
        <p:blipFill>
          <a:blip r:embed="rId3"/>
          <a:stretch>
            <a:fillRect/>
          </a:stretch>
        </p:blipFill>
        <p:spPr>
          <a:xfrm>
            <a:off x="0" y="0"/>
            <a:ext cx="9167336" cy="5143500"/>
          </a:xfrm>
          <a:prstGeom prst="rect">
            <a:avLst/>
          </a:prstGeom>
          <a:ln w="12700">
            <a:miter lim="400000"/>
            <a:headEnd/>
            <a:tailEnd/>
          </a:ln>
        </p:spPr>
      </p:pic>
      <p:sp>
        <p:nvSpPr>
          <p:cNvPr id="6" name="矩形 5"/>
          <p:cNvSpPr/>
          <p:nvPr>
            <p:custDataLst>
              <p:tags r:id="rId4"/>
            </p:custDataLst>
          </p:nvPr>
        </p:nvSpPr>
        <p:spPr>
          <a:xfrm>
            <a:off x="219600" y="228150"/>
            <a:ext cx="8704800" cy="46872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lt1"/>
              </a:solidFill>
            </a:endParaRPr>
          </a:p>
        </p:txBody>
      </p:sp>
      <p:sp>
        <p:nvSpPr>
          <p:cNvPr id="2" name="标题 1"/>
          <p:cNvSpPr>
            <a:spLocks noGrp="1"/>
          </p:cNvSpPr>
          <p:nvPr>
            <p:ph type="title" hasCustomPrompt="1"/>
            <p:custDataLst>
              <p:tags r:id="rId5"/>
            </p:custDataLst>
          </p:nvPr>
        </p:nvSpPr>
        <p:spPr>
          <a:xfrm>
            <a:off x="961200" y="936900"/>
            <a:ext cx="7219800" cy="542700"/>
          </a:xfrm>
        </p:spPr>
        <p:txBody>
          <a:bodyPr anchor="ctr"/>
          <a:lstStyle>
            <a:lvl1pPr>
              <a:defRPr sz="1800" baseline="0">
                <a:solidFill>
                  <a:schemeClr val="tx1"/>
                </a:solidFill>
                <a:latin typeface="Arial" panose="020B0604020202020204" pitchFamily="34" charset="0"/>
                <a:ea typeface="汉仪正圆-55W" panose="00020600040101010101" charset="-122"/>
              </a:defRPr>
            </a:lvl1pPr>
          </a:lstStyle>
          <a:p>
            <a:r>
              <a:rPr lang="zh-CN" altLang="en-US"/>
              <a:t>单击此处编辑标题</a:t>
            </a:r>
            <a:endParaRPr lang="zh-CN" altLang="en-US"/>
          </a:p>
        </p:txBody>
      </p:sp>
      <p:sp>
        <p:nvSpPr>
          <p:cNvPr id="7" name="内容占位符 6"/>
          <p:cNvSpPr>
            <a:spLocks noGrp="1"/>
          </p:cNvSpPr>
          <p:nvPr>
            <p:ph sz="quarter" idx="13"/>
            <p:custDataLst>
              <p:tags r:id="rId6"/>
            </p:custDataLst>
          </p:nvPr>
        </p:nvSpPr>
        <p:spPr>
          <a:xfrm>
            <a:off x="960835" y="1622700"/>
            <a:ext cx="7219950" cy="2583900"/>
          </a:xfrm>
        </p:spPr>
        <p:txBody>
          <a:bodyPr/>
          <a:lstStyle>
            <a:lvl1pPr>
              <a:defRPr baseline="0">
                <a:solidFill>
                  <a:schemeClr val="tx1"/>
                </a:solidFill>
                <a:latin typeface="Arial" panose="020B0604020202020204" pitchFamily="34" charset="0"/>
                <a:ea typeface="汉仪正圆-55W" panose="00020600040101010101" charset="-122"/>
              </a:defRPr>
            </a:lvl1pPr>
            <a:lvl2pPr>
              <a:defRPr baseline="0">
                <a:solidFill>
                  <a:schemeClr val="tx1"/>
                </a:solidFill>
                <a:latin typeface="Arial" panose="020B0604020202020204" pitchFamily="34" charset="0"/>
                <a:ea typeface="汉仪正圆-55W" panose="00020600040101010101" charset="-122"/>
              </a:defRPr>
            </a:lvl2pPr>
            <a:lvl3pPr>
              <a:defRPr baseline="0">
                <a:solidFill>
                  <a:schemeClr val="tx1"/>
                </a:solidFill>
                <a:latin typeface="Arial" panose="020B0604020202020204" pitchFamily="34" charset="0"/>
                <a:ea typeface="汉仪正圆-55W" panose="00020600040101010101" charset="-122"/>
              </a:defRPr>
            </a:lvl3pPr>
            <a:lvl4pPr>
              <a:defRPr baseline="0">
                <a:solidFill>
                  <a:schemeClr val="tx1"/>
                </a:solidFill>
                <a:latin typeface="Arial" panose="020B0604020202020204" pitchFamily="34" charset="0"/>
                <a:ea typeface="汉仪正圆-55W" panose="00020600040101010101" charset="-122"/>
              </a:defRPr>
            </a:lvl4pPr>
            <a:lvl5pPr>
              <a:defRPr baseline="0">
                <a:solidFill>
                  <a:schemeClr val="tx1"/>
                </a:solidFill>
                <a:latin typeface="Arial" panose="020B0604020202020204" pitchFamily="34" charset="0"/>
                <a:ea typeface="汉仪正圆-55W" panose="00020600040101010101"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日期占位符 2"/>
          <p:cNvSpPr>
            <a:spLocks noGrp="1"/>
          </p:cNvSpPr>
          <p:nvPr>
            <p:ph type="dt" sz="half" idx="10"/>
            <p:custDataLst>
              <p:tags r:id="rId7"/>
            </p:custDataLst>
          </p:nvPr>
        </p:nvSpPr>
        <p:spPr/>
        <p:txBody>
          <a:bodyPr/>
          <a:lstStyle>
            <a:lvl1pPr>
              <a:defRPr>
                <a:latin typeface="Arial" panose="020B0604020202020204" pitchFamily="34" charset="0"/>
                <a:ea typeface="汉仪正圆-55W" panose="0002060004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lvl1pPr>
              <a:defRPr>
                <a:latin typeface="Arial" panose="020B0604020202020204" pitchFamily="34" charset="0"/>
                <a:ea typeface="汉仪正圆-55W" panose="00020600040101010101" charset="-122"/>
              </a:defRPr>
            </a:lvl1pPr>
          </a:lstStyle>
          <a:p>
            <a:endParaRPr lang="zh-CN" altLang="en-US"/>
          </a:p>
        </p:txBody>
      </p:sp>
      <p:sp>
        <p:nvSpPr>
          <p:cNvPr id="5" name="灯片编号占位符 4"/>
          <p:cNvSpPr>
            <a:spLocks noGrp="1"/>
          </p:cNvSpPr>
          <p:nvPr>
            <p:ph type="sldNum" sz="quarter" idx="12"/>
            <p:custDataLst>
              <p:tags r:id="rId9"/>
            </p:custDataLst>
          </p:nvPr>
        </p:nvSpPr>
        <p:spPr/>
        <p:txBody>
          <a:bodyPr/>
          <a:lstStyle>
            <a:lvl1pPr>
              <a:defRPr>
                <a:latin typeface="Arial" panose="020B0604020202020204" pitchFamily="34" charset="0"/>
                <a:ea typeface="汉仪正圆-55W" panose="00020600040101010101" charset="-122"/>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左右">
    <p:spTree>
      <p:nvGrpSpPr>
        <p:cNvPr id="1" name=""/>
        <p:cNvGrpSpPr/>
        <p:nvPr/>
      </p:nvGrpSpPr>
      <p:grpSpPr>
        <a:xfrm>
          <a:off x="0" y="0"/>
          <a:ext cx="0" cy="0"/>
          <a:chOff x="0" y="0"/>
          <a:chExt cx="0" cy="0"/>
        </a:xfrm>
      </p:grpSpPr>
      <p:pic>
        <p:nvPicPr>
          <p:cNvPr id="10" name="正文-背景.png" descr="正文-背景.png"/>
          <p:cNvPicPr>
            <a:picLocks noChangeAspect="1"/>
          </p:cNvPicPr>
          <p:nvPr>
            <p:custDataLst>
              <p:tags r:id="rId2"/>
            </p:custDataLst>
          </p:nvPr>
        </p:nvPicPr>
        <p:blipFill>
          <a:blip r:embed="rId3"/>
          <a:stretch>
            <a:fillRect/>
          </a:stretch>
        </p:blipFill>
        <p:spPr>
          <a:xfrm>
            <a:off x="0" y="0"/>
            <a:ext cx="9167336" cy="5143500"/>
          </a:xfrm>
          <a:prstGeom prst="rect">
            <a:avLst/>
          </a:prstGeom>
          <a:ln w="12700">
            <a:miter lim="400000"/>
            <a:headEnd/>
            <a:tailEnd/>
          </a:ln>
        </p:spPr>
      </p:pic>
      <p:sp>
        <p:nvSpPr>
          <p:cNvPr id="8" name="摄影图片"/>
          <p:cNvSpPr/>
          <p:nvPr>
            <p:custDataLst>
              <p:tags r:id="rId4"/>
            </p:custDataLst>
          </p:nvPr>
        </p:nvSpPr>
        <p:spPr>
          <a:xfrm>
            <a:off x="12907" y="292894"/>
            <a:ext cx="8825760" cy="4557713"/>
          </a:xfrm>
          <a:prstGeom prst="rect">
            <a:avLst/>
          </a:prstGeom>
          <a:solidFill>
            <a:srgbClr val="FFF2CC">
              <a:alpha val="80000"/>
            </a:srgbClr>
          </a:solidFill>
          <a:ln w="12700">
            <a:miter lim="400000"/>
          </a:ln>
        </p:spPr>
        <p:txBody>
          <a:bodyPr lIns="0" tIns="0" rIns="0" bIns="0" anchor="ctr"/>
          <a:lstStyle/>
          <a:p>
            <a:endParaRPr sz="1015">
              <a:solidFill>
                <a:schemeClr val="dk1"/>
              </a:solidFill>
            </a:endParaRPr>
          </a:p>
        </p:txBody>
      </p:sp>
      <p:sp>
        <p:nvSpPr>
          <p:cNvPr id="6" name="矩形 5"/>
          <p:cNvSpPr/>
          <p:nvPr>
            <p:custDataLst>
              <p:tags r:id="rId5"/>
            </p:custDataLst>
          </p:nvPr>
        </p:nvSpPr>
        <p:spPr>
          <a:xfrm>
            <a:off x="0" y="0"/>
            <a:ext cx="3617595" cy="5149691"/>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015">
              <a:solidFill>
                <a:schemeClr val="lt1"/>
              </a:solidFill>
              <a:sym typeface="+mn-ea"/>
            </a:endParaRPr>
          </a:p>
        </p:txBody>
      </p:sp>
      <p:sp>
        <p:nvSpPr>
          <p:cNvPr id="2" name="标题 1"/>
          <p:cNvSpPr>
            <a:spLocks noGrp="1"/>
          </p:cNvSpPr>
          <p:nvPr>
            <p:ph type="title" hasCustomPrompt="1"/>
            <p:custDataLst>
              <p:tags r:id="rId6"/>
            </p:custDataLst>
          </p:nvPr>
        </p:nvSpPr>
        <p:spPr>
          <a:xfrm>
            <a:off x="437400" y="577800"/>
            <a:ext cx="2970000" cy="661500"/>
          </a:xfrm>
        </p:spPr>
        <p:txBody>
          <a:bodyPr anchor="ctr" anchorCtr="0"/>
          <a:lstStyle>
            <a:lvl1pPr>
              <a:defRPr sz="2025" baseline="0">
                <a:solidFill>
                  <a:schemeClr val="tx1"/>
                </a:solidFill>
                <a:latin typeface="Arial" panose="020B0604020202020204" pitchFamily="34" charset="0"/>
                <a:ea typeface="汉仪正圆-55W" panose="00020600040101010101" charset="-122"/>
              </a:defRPr>
            </a:lvl1pPr>
          </a:lstStyle>
          <a:p>
            <a:r>
              <a:rPr lang="zh-CN" altLang="en-US"/>
              <a:t>单击编辑标题</a:t>
            </a:r>
            <a:endParaRPr lang="zh-CN" altLang="en-US"/>
          </a:p>
        </p:txBody>
      </p:sp>
      <p:sp>
        <p:nvSpPr>
          <p:cNvPr id="3" name="日期占位符 2"/>
          <p:cNvSpPr>
            <a:spLocks noGrp="1"/>
          </p:cNvSpPr>
          <p:nvPr>
            <p:ph type="dt" sz="half" idx="10"/>
            <p:custDataLst>
              <p:tags r:id="rId7"/>
            </p:custDataLst>
          </p:nvPr>
        </p:nvSpPr>
        <p:spPr/>
        <p:txBody>
          <a:bodyPr/>
          <a:lstStyle>
            <a:lvl1pPr>
              <a:defRPr>
                <a:latin typeface="Arial" panose="020B0604020202020204" pitchFamily="34" charset="0"/>
                <a:ea typeface="汉仪正圆-55W" panose="0002060004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lvl1pPr>
              <a:defRPr>
                <a:latin typeface="Arial" panose="020B0604020202020204" pitchFamily="34" charset="0"/>
                <a:ea typeface="汉仪正圆-55W" panose="00020600040101010101" charset="-122"/>
              </a:defRPr>
            </a:lvl1pPr>
          </a:lstStyle>
          <a:p>
            <a:endParaRPr lang="zh-CN" altLang="en-US"/>
          </a:p>
        </p:txBody>
      </p:sp>
      <p:sp>
        <p:nvSpPr>
          <p:cNvPr id="5" name="灯片编号占位符 4"/>
          <p:cNvSpPr>
            <a:spLocks noGrp="1"/>
          </p:cNvSpPr>
          <p:nvPr>
            <p:ph type="sldNum" sz="quarter" idx="12"/>
            <p:custDataLst>
              <p:tags r:id="rId9"/>
            </p:custDataLst>
          </p:nvPr>
        </p:nvSpPr>
        <p:spPr/>
        <p:txBody>
          <a:bodyPr/>
          <a:lstStyle>
            <a:lvl1pPr>
              <a:defRPr>
                <a:latin typeface="Arial" panose="020B0604020202020204" pitchFamily="34" charset="0"/>
                <a:ea typeface="汉仪正圆-55W" panose="00020600040101010101" charset="-122"/>
              </a:defRPr>
            </a:lvl1pPr>
          </a:lstStyle>
          <a:p>
            <a:fld id="{49AE70B2-8BF9-45C0-BB95-33D1B9D3A854}" type="slidenum">
              <a:rPr lang="zh-CN" altLang="en-US" smtClean="0"/>
            </a:fld>
            <a:endParaRPr lang="zh-CN" altLang="en-US"/>
          </a:p>
        </p:txBody>
      </p:sp>
      <p:sp>
        <p:nvSpPr>
          <p:cNvPr id="7" name="文本占位符 6"/>
          <p:cNvSpPr>
            <a:spLocks noGrp="1"/>
          </p:cNvSpPr>
          <p:nvPr>
            <p:ph type="body" sz="quarter" idx="13"/>
            <p:custDataLst>
              <p:tags r:id="rId10"/>
            </p:custDataLst>
          </p:nvPr>
        </p:nvSpPr>
        <p:spPr>
          <a:xfrm>
            <a:off x="440100" y="1323000"/>
            <a:ext cx="2967300" cy="3069900"/>
          </a:xfrm>
        </p:spPr>
        <p:txBody>
          <a:bodyPr/>
          <a:lstStyle>
            <a:lvl1pPr>
              <a:defRPr baseline="0">
                <a:solidFill>
                  <a:schemeClr val="tx1"/>
                </a:solidFill>
                <a:latin typeface="Arial" panose="020B0604020202020204" pitchFamily="34" charset="0"/>
                <a:ea typeface="汉仪正圆-55W" panose="00020600040101010101" charset="-122"/>
              </a:defRPr>
            </a:lvl1pPr>
            <a:lvl2pPr>
              <a:defRPr baseline="0">
                <a:solidFill>
                  <a:schemeClr val="tx1"/>
                </a:solidFill>
                <a:latin typeface="Arial" panose="020B0604020202020204" pitchFamily="34" charset="0"/>
                <a:ea typeface="汉仪正圆-55W" panose="00020600040101010101" charset="-122"/>
              </a:defRPr>
            </a:lvl2pPr>
            <a:lvl3pPr>
              <a:defRPr baseline="0">
                <a:solidFill>
                  <a:schemeClr val="tx1"/>
                </a:solidFill>
                <a:latin typeface="Arial" panose="020B0604020202020204" pitchFamily="34" charset="0"/>
                <a:ea typeface="汉仪正圆-55W" panose="00020600040101010101" charset="-122"/>
              </a:defRPr>
            </a:lvl3pPr>
            <a:lvl4pPr>
              <a:defRPr baseline="0">
                <a:solidFill>
                  <a:schemeClr val="tx1"/>
                </a:solidFill>
                <a:latin typeface="Arial" panose="020B0604020202020204" pitchFamily="34" charset="0"/>
                <a:ea typeface="汉仪正圆-55W" panose="00020600040101010101" charset="-122"/>
              </a:defRPr>
            </a:lvl4pPr>
            <a:lvl5pPr>
              <a:defRPr baseline="0">
                <a:solidFill>
                  <a:schemeClr val="tx1"/>
                </a:solidFill>
                <a:latin typeface="Arial" panose="020B0604020202020204" pitchFamily="34" charset="0"/>
                <a:ea typeface="汉仪正圆-55W" panose="00020600040101010101"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9" name="内容占位符 8"/>
          <p:cNvSpPr>
            <a:spLocks noGrp="1"/>
          </p:cNvSpPr>
          <p:nvPr>
            <p:ph sz="quarter" idx="14"/>
            <p:custDataLst>
              <p:tags r:id="rId11"/>
            </p:custDataLst>
          </p:nvPr>
        </p:nvSpPr>
        <p:spPr>
          <a:xfrm>
            <a:off x="3825900" y="577454"/>
            <a:ext cx="4860000" cy="3815953"/>
          </a:xfrm>
        </p:spPr>
        <p:txBody>
          <a:bodyPr/>
          <a:lstStyle>
            <a:lvl1pPr>
              <a:defRPr baseline="0">
                <a:solidFill>
                  <a:schemeClr val="tx1"/>
                </a:solidFill>
                <a:latin typeface="Arial" panose="020B0604020202020204" pitchFamily="34" charset="0"/>
                <a:ea typeface="汉仪正圆-55W" panose="00020600040101010101" charset="-122"/>
              </a:defRPr>
            </a:lvl1pPr>
            <a:lvl2pPr>
              <a:defRPr baseline="0">
                <a:solidFill>
                  <a:schemeClr val="tx1"/>
                </a:solidFill>
                <a:latin typeface="Arial" panose="020B0604020202020204" pitchFamily="34" charset="0"/>
                <a:ea typeface="汉仪正圆-55W" panose="00020600040101010101" charset="-122"/>
              </a:defRPr>
            </a:lvl2pPr>
            <a:lvl3pPr>
              <a:defRPr baseline="0">
                <a:solidFill>
                  <a:schemeClr val="tx1"/>
                </a:solidFill>
                <a:latin typeface="Arial" panose="020B0604020202020204" pitchFamily="34" charset="0"/>
                <a:ea typeface="汉仪正圆-55W" panose="00020600040101010101" charset="-122"/>
              </a:defRPr>
            </a:lvl3pPr>
            <a:lvl4pPr>
              <a:defRPr baseline="0">
                <a:solidFill>
                  <a:schemeClr val="tx1"/>
                </a:solidFill>
                <a:latin typeface="Arial" panose="020B0604020202020204" pitchFamily="34" charset="0"/>
                <a:ea typeface="汉仪正圆-55W" panose="00020600040101010101" charset="-122"/>
              </a:defRPr>
            </a:lvl4pPr>
            <a:lvl5pPr>
              <a:defRPr baseline="0">
                <a:solidFill>
                  <a:schemeClr val="tx1"/>
                </a:solidFill>
                <a:latin typeface="Arial" panose="020B0604020202020204" pitchFamily="34" charset="0"/>
                <a:ea typeface="汉仪正圆-55W" panose="00020600040101010101"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上下">
    <p:spTree>
      <p:nvGrpSpPr>
        <p:cNvPr id="1" name=""/>
        <p:cNvGrpSpPr/>
        <p:nvPr/>
      </p:nvGrpSpPr>
      <p:grpSpPr>
        <a:xfrm>
          <a:off x="0" y="0"/>
          <a:ext cx="0" cy="0"/>
          <a:chOff x="0" y="0"/>
          <a:chExt cx="0" cy="0"/>
        </a:xfrm>
      </p:grpSpPr>
      <p:pic>
        <p:nvPicPr>
          <p:cNvPr id="10" name="正文-背景.png" descr="正文-背景.png"/>
          <p:cNvPicPr>
            <a:picLocks noChangeAspect="1"/>
          </p:cNvPicPr>
          <p:nvPr>
            <p:custDataLst>
              <p:tags r:id="rId2"/>
            </p:custDataLst>
          </p:nvPr>
        </p:nvPicPr>
        <p:blipFill>
          <a:blip r:embed="rId3"/>
          <a:stretch>
            <a:fillRect/>
          </a:stretch>
        </p:blipFill>
        <p:spPr>
          <a:xfrm>
            <a:off x="0" y="0"/>
            <a:ext cx="9167336" cy="5143500"/>
          </a:xfrm>
          <a:prstGeom prst="rect">
            <a:avLst/>
          </a:prstGeom>
          <a:ln w="12700">
            <a:miter lim="400000"/>
            <a:headEnd/>
            <a:tailEnd/>
          </a:ln>
        </p:spPr>
      </p:pic>
      <p:sp>
        <p:nvSpPr>
          <p:cNvPr id="8" name="摄影图片"/>
          <p:cNvSpPr/>
          <p:nvPr>
            <p:custDataLst>
              <p:tags r:id="rId4"/>
            </p:custDataLst>
          </p:nvPr>
        </p:nvSpPr>
        <p:spPr>
          <a:xfrm>
            <a:off x="159116" y="388385"/>
            <a:ext cx="8825760" cy="4557713"/>
          </a:xfrm>
          <a:prstGeom prst="rect">
            <a:avLst/>
          </a:prstGeom>
          <a:solidFill>
            <a:srgbClr val="FFF2CC">
              <a:alpha val="80000"/>
            </a:srgbClr>
          </a:solidFill>
          <a:ln w="12700">
            <a:miter lim="400000"/>
          </a:ln>
        </p:spPr>
        <p:txBody>
          <a:bodyPr lIns="0" tIns="0" rIns="0" bIns="0" anchor="ctr"/>
          <a:lstStyle/>
          <a:p>
            <a:endParaRPr sz="1015">
              <a:solidFill>
                <a:schemeClr val="dk1"/>
              </a:solidFill>
            </a:endParaRPr>
          </a:p>
        </p:txBody>
      </p:sp>
      <p:sp>
        <p:nvSpPr>
          <p:cNvPr id="6" name="矩形 5"/>
          <p:cNvSpPr/>
          <p:nvPr>
            <p:custDataLst>
              <p:tags r:id="rId5"/>
            </p:custDataLst>
          </p:nvPr>
        </p:nvSpPr>
        <p:spPr>
          <a:xfrm>
            <a:off x="0" y="0"/>
            <a:ext cx="9144000" cy="1998000"/>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015">
              <a:solidFill>
                <a:schemeClr val="lt1"/>
              </a:solidFill>
              <a:sym typeface="+mn-ea"/>
            </a:endParaRPr>
          </a:p>
        </p:txBody>
      </p:sp>
      <p:sp>
        <p:nvSpPr>
          <p:cNvPr id="2" name="标题 1"/>
          <p:cNvSpPr>
            <a:spLocks noGrp="1"/>
          </p:cNvSpPr>
          <p:nvPr>
            <p:ph type="title"/>
            <p:custDataLst>
              <p:tags r:id="rId6"/>
            </p:custDataLst>
          </p:nvPr>
        </p:nvSpPr>
        <p:spPr>
          <a:xfrm>
            <a:off x="459000" y="585900"/>
            <a:ext cx="8232300" cy="469800"/>
          </a:xfrm>
        </p:spPr>
        <p:txBody>
          <a:bodyPr anchor="ctr"/>
          <a:lstStyle>
            <a:lvl1pPr algn="ctr">
              <a:defRPr sz="2025" baseline="0">
                <a:solidFill>
                  <a:schemeClr val="tx1"/>
                </a:solidFill>
                <a:latin typeface="Arial" panose="020B0604020202020204" pitchFamily="34" charset="0"/>
                <a:ea typeface="汉仪正圆-55W" panose="00020600040101010101"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7"/>
            </p:custDataLst>
          </p:nvPr>
        </p:nvSpPr>
        <p:spPr/>
        <p:txBody>
          <a:bodyPr/>
          <a:lstStyle>
            <a:lvl1pPr>
              <a:defRPr>
                <a:latin typeface="Arial" panose="020B0604020202020204" pitchFamily="34" charset="0"/>
                <a:ea typeface="汉仪正圆-55W" panose="0002060004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lvl1pPr>
              <a:defRPr>
                <a:latin typeface="Arial" panose="020B0604020202020204" pitchFamily="34" charset="0"/>
                <a:ea typeface="汉仪正圆-55W" panose="00020600040101010101" charset="-122"/>
              </a:defRPr>
            </a:lvl1pPr>
          </a:lstStyle>
          <a:p>
            <a:endParaRPr lang="zh-CN" altLang="en-US"/>
          </a:p>
        </p:txBody>
      </p:sp>
      <p:sp>
        <p:nvSpPr>
          <p:cNvPr id="5" name="灯片编号占位符 4"/>
          <p:cNvSpPr>
            <a:spLocks noGrp="1"/>
          </p:cNvSpPr>
          <p:nvPr>
            <p:ph type="sldNum" sz="quarter" idx="12"/>
            <p:custDataLst>
              <p:tags r:id="rId9"/>
            </p:custDataLst>
          </p:nvPr>
        </p:nvSpPr>
        <p:spPr/>
        <p:txBody>
          <a:bodyPr/>
          <a:lstStyle>
            <a:lvl1pPr>
              <a:defRPr>
                <a:latin typeface="Arial" panose="020B0604020202020204" pitchFamily="34" charset="0"/>
                <a:ea typeface="汉仪正圆-55W" panose="00020600040101010101" charset="-122"/>
              </a:defRPr>
            </a:lvl1pPr>
          </a:lstStyle>
          <a:p>
            <a:fld id="{49AE70B2-8BF9-45C0-BB95-33D1B9D3A854}" type="slidenum">
              <a:rPr lang="zh-CN" altLang="en-US" smtClean="0"/>
            </a:fld>
            <a:endParaRPr lang="zh-CN" altLang="en-US"/>
          </a:p>
        </p:txBody>
      </p:sp>
      <p:sp>
        <p:nvSpPr>
          <p:cNvPr id="7" name="文本占位符 6"/>
          <p:cNvSpPr>
            <a:spLocks noGrp="1"/>
          </p:cNvSpPr>
          <p:nvPr>
            <p:ph type="body" sz="quarter" idx="13"/>
            <p:custDataLst>
              <p:tags r:id="rId10"/>
            </p:custDataLst>
          </p:nvPr>
        </p:nvSpPr>
        <p:spPr>
          <a:xfrm>
            <a:off x="459000" y="1244700"/>
            <a:ext cx="8231981" cy="621000"/>
          </a:xfrm>
        </p:spPr>
        <p:txBody>
          <a:bodyPr/>
          <a:lstStyle>
            <a:lvl1pPr algn="ctr">
              <a:defRPr baseline="0">
                <a:solidFill>
                  <a:schemeClr val="tx1"/>
                </a:solidFill>
                <a:latin typeface="Arial" panose="020B0604020202020204" pitchFamily="34" charset="0"/>
                <a:ea typeface="汉仪正圆-55W" panose="00020600040101010101" charset="-122"/>
              </a:defRPr>
            </a:lvl1pPr>
          </a:lstStyle>
          <a:p>
            <a:pPr lvl="0"/>
            <a:r>
              <a:rPr lang="zh-CN" altLang="en-US"/>
              <a:t>单击此处编辑母版文本样式</a:t>
            </a:r>
            <a:endParaRPr lang="zh-CN" altLang="en-US"/>
          </a:p>
        </p:txBody>
      </p:sp>
      <p:sp>
        <p:nvSpPr>
          <p:cNvPr id="9" name="内容占位符 8"/>
          <p:cNvSpPr>
            <a:spLocks noGrp="1"/>
          </p:cNvSpPr>
          <p:nvPr>
            <p:ph sz="quarter" idx="14"/>
            <p:custDataLst>
              <p:tags r:id="rId11"/>
            </p:custDataLst>
          </p:nvPr>
        </p:nvSpPr>
        <p:spPr>
          <a:xfrm>
            <a:off x="459581" y="2106000"/>
            <a:ext cx="8224200" cy="2573100"/>
          </a:xfrm>
        </p:spPr>
        <p:txBody>
          <a:bodyPr/>
          <a:lstStyle>
            <a:lvl1pPr>
              <a:defRPr baseline="0">
                <a:solidFill>
                  <a:schemeClr val="tx1"/>
                </a:solidFill>
                <a:latin typeface="Arial" panose="020B0604020202020204" pitchFamily="34" charset="0"/>
                <a:ea typeface="汉仪正圆-55W" panose="00020600040101010101" charset="-122"/>
              </a:defRPr>
            </a:lvl1pPr>
            <a:lvl2pPr>
              <a:defRPr baseline="0">
                <a:solidFill>
                  <a:schemeClr val="tx1"/>
                </a:solidFill>
                <a:latin typeface="Arial" panose="020B0604020202020204" pitchFamily="34" charset="0"/>
                <a:ea typeface="汉仪正圆-55W" panose="00020600040101010101" charset="-122"/>
              </a:defRPr>
            </a:lvl2pPr>
            <a:lvl3pPr>
              <a:defRPr baseline="0">
                <a:solidFill>
                  <a:schemeClr val="tx1"/>
                </a:solidFill>
                <a:latin typeface="Arial" panose="020B0604020202020204" pitchFamily="34" charset="0"/>
                <a:ea typeface="汉仪正圆-55W" panose="00020600040101010101" charset="-122"/>
              </a:defRPr>
            </a:lvl3pPr>
            <a:lvl4pPr>
              <a:defRPr baseline="0">
                <a:solidFill>
                  <a:schemeClr val="tx1"/>
                </a:solidFill>
                <a:latin typeface="Arial" panose="020B0604020202020204" pitchFamily="34" charset="0"/>
                <a:ea typeface="汉仪正圆-55W" panose="00020600040101010101" charset="-122"/>
              </a:defRPr>
            </a:lvl4pPr>
            <a:lvl5pPr>
              <a:defRPr baseline="0">
                <a:solidFill>
                  <a:schemeClr val="tx1"/>
                </a:solidFill>
                <a:latin typeface="Arial" panose="020B0604020202020204" pitchFamily="34" charset="0"/>
                <a:ea typeface="汉仪正圆-55W" panose="00020600040101010101"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pic>
        <p:nvPicPr>
          <p:cNvPr id="10" name="正文-背景.png" descr="正文-背景.png"/>
          <p:cNvPicPr>
            <a:picLocks noChangeAspect="1"/>
          </p:cNvPicPr>
          <p:nvPr>
            <p:custDataLst>
              <p:tags r:id="rId2"/>
            </p:custDataLst>
          </p:nvPr>
        </p:nvPicPr>
        <p:blipFill>
          <a:blip r:embed="rId3"/>
          <a:stretch>
            <a:fillRect/>
          </a:stretch>
        </p:blipFill>
        <p:spPr>
          <a:xfrm>
            <a:off x="0" y="0"/>
            <a:ext cx="9167336" cy="5143500"/>
          </a:xfrm>
          <a:prstGeom prst="rect">
            <a:avLst/>
          </a:prstGeom>
          <a:ln w="12700">
            <a:miter lim="400000"/>
            <a:headEnd/>
            <a:tailEnd/>
          </a:ln>
        </p:spPr>
      </p:pic>
      <p:sp>
        <p:nvSpPr>
          <p:cNvPr id="8" name="摄影图片"/>
          <p:cNvSpPr/>
          <p:nvPr>
            <p:custDataLst>
              <p:tags r:id="rId4"/>
            </p:custDataLst>
          </p:nvPr>
        </p:nvSpPr>
        <p:spPr>
          <a:xfrm>
            <a:off x="170783" y="171360"/>
            <a:ext cx="8825760" cy="4557713"/>
          </a:xfrm>
          <a:prstGeom prst="rect">
            <a:avLst/>
          </a:prstGeom>
          <a:solidFill>
            <a:srgbClr val="FFF2CC">
              <a:alpha val="80000"/>
            </a:srgbClr>
          </a:solidFill>
          <a:ln w="12700">
            <a:miter lim="400000"/>
          </a:ln>
        </p:spPr>
        <p:txBody>
          <a:bodyPr lIns="0" tIns="0" rIns="0" bIns="0" anchor="ctr"/>
          <a:lstStyle/>
          <a:p>
            <a:endParaRPr sz="1015">
              <a:solidFill>
                <a:schemeClr val="dk1"/>
              </a:solidFill>
            </a:endParaRPr>
          </a:p>
        </p:txBody>
      </p:sp>
      <p:sp>
        <p:nvSpPr>
          <p:cNvPr id="6" name="矩形 5"/>
          <p:cNvSpPr/>
          <p:nvPr>
            <p:custDataLst>
              <p:tags r:id="rId5"/>
            </p:custDataLst>
          </p:nvPr>
        </p:nvSpPr>
        <p:spPr>
          <a:xfrm>
            <a:off x="0" y="3771901"/>
            <a:ext cx="9144000" cy="1371599"/>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015">
              <a:solidFill>
                <a:schemeClr val="lt1"/>
              </a:solidFill>
              <a:sym typeface="+mn-ea"/>
            </a:endParaRPr>
          </a:p>
        </p:txBody>
      </p:sp>
      <p:sp>
        <p:nvSpPr>
          <p:cNvPr id="2" name="标题 1"/>
          <p:cNvSpPr>
            <a:spLocks noGrp="1"/>
          </p:cNvSpPr>
          <p:nvPr>
            <p:ph type="title"/>
            <p:custDataLst>
              <p:tags r:id="rId6"/>
            </p:custDataLst>
          </p:nvPr>
        </p:nvSpPr>
        <p:spPr>
          <a:xfrm>
            <a:off x="453600" y="502200"/>
            <a:ext cx="8232300" cy="423900"/>
          </a:xfrm>
        </p:spPr>
        <p:txBody>
          <a:bodyPr anchor="ctr" anchorCtr="0"/>
          <a:lstStyle>
            <a:lvl1pPr algn="ctr">
              <a:defRPr sz="1800" baseline="0">
                <a:solidFill>
                  <a:schemeClr val="tx1"/>
                </a:solidFill>
                <a:latin typeface="Arial" panose="020B0604020202020204" pitchFamily="34" charset="0"/>
                <a:ea typeface="汉仪正圆-55W" panose="00020600040101010101"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7"/>
            </p:custDataLst>
          </p:nvPr>
        </p:nvSpPr>
        <p:spPr/>
        <p:txBody>
          <a:bodyPr/>
          <a:lstStyle>
            <a:lvl1pPr>
              <a:defRPr>
                <a:latin typeface="Arial" panose="020B0604020202020204" pitchFamily="34" charset="0"/>
                <a:ea typeface="汉仪正圆-55W" panose="0002060004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lvl1pPr>
              <a:defRPr>
                <a:latin typeface="Arial" panose="020B0604020202020204" pitchFamily="34" charset="0"/>
                <a:ea typeface="汉仪正圆-55W" panose="00020600040101010101" charset="-122"/>
              </a:defRPr>
            </a:lvl1pPr>
          </a:lstStyle>
          <a:p>
            <a:endParaRPr lang="zh-CN" altLang="en-US"/>
          </a:p>
        </p:txBody>
      </p:sp>
      <p:sp>
        <p:nvSpPr>
          <p:cNvPr id="5" name="灯片编号占位符 4"/>
          <p:cNvSpPr>
            <a:spLocks noGrp="1"/>
          </p:cNvSpPr>
          <p:nvPr>
            <p:ph type="sldNum" sz="quarter" idx="12"/>
            <p:custDataLst>
              <p:tags r:id="rId9"/>
            </p:custDataLst>
          </p:nvPr>
        </p:nvSpPr>
        <p:spPr/>
        <p:txBody>
          <a:bodyPr/>
          <a:lstStyle>
            <a:lvl1pPr>
              <a:defRPr>
                <a:latin typeface="Arial" panose="020B0604020202020204" pitchFamily="34" charset="0"/>
                <a:ea typeface="汉仪正圆-55W" panose="00020600040101010101"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10"/>
            </p:custDataLst>
          </p:nvPr>
        </p:nvSpPr>
        <p:spPr>
          <a:xfrm>
            <a:off x="453628" y="1260900"/>
            <a:ext cx="8243100" cy="2408400"/>
          </a:xfrm>
        </p:spPr>
        <p:txBody>
          <a:bodyPr/>
          <a:lstStyle>
            <a:lvl1pPr>
              <a:defRPr baseline="0">
                <a:solidFill>
                  <a:schemeClr val="tx1"/>
                </a:solidFill>
                <a:latin typeface="Arial" panose="020B0604020202020204" pitchFamily="34" charset="0"/>
                <a:ea typeface="汉仪正圆-55W" panose="00020600040101010101" charset="-122"/>
              </a:defRPr>
            </a:lvl1pPr>
            <a:lvl2pPr>
              <a:defRPr baseline="0">
                <a:solidFill>
                  <a:schemeClr val="tx1"/>
                </a:solidFill>
                <a:latin typeface="Arial" panose="020B0604020202020204" pitchFamily="34" charset="0"/>
                <a:ea typeface="汉仪正圆-55W" panose="00020600040101010101" charset="-122"/>
              </a:defRPr>
            </a:lvl2pPr>
            <a:lvl3pPr>
              <a:defRPr baseline="0">
                <a:solidFill>
                  <a:schemeClr val="tx1"/>
                </a:solidFill>
                <a:latin typeface="Arial" panose="020B0604020202020204" pitchFamily="34" charset="0"/>
                <a:ea typeface="汉仪正圆-55W" panose="00020600040101010101" charset="-122"/>
              </a:defRPr>
            </a:lvl3pPr>
            <a:lvl4pPr>
              <a:defRPr baseline="0">
                <a:solidFill>
                  <a:schemeClr val="tx1"/>
                </a:solidFill>
                <a:latin typeface="Arial" panose="020B0604020202020204" pitchFamily="34" charset="0"/>
                <a:ea typeface="汉仪正圆-55W" panose="00020600040101010101" charset="-122"/>
              </a:defRPr>
            </a:lvl4pPr>
            <a:lvl5pPr>
              <a:defRPr baseline="0">
                <a:solidFill>
                  <a:schemeClr val="tx1"/>
                </a:solidFill>
                <a:latin typeface="Arial" panose="020B0604020202020204" pitchFamily="34" charset="0"/>
                <a:ea typeface="汉仪正圆-55W" panose="00020600040101010101"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9" name="文本占位符 8"/>
          <p:cNvSpPr>
            <a:spLocks noGrp="1"/>
          </p:cNvSpPr>
          <p:nvPr>
            <p:ph type="body" sz="quarter" idx="14"/>
            <p:custDataLst>
              <p:tags r:id="rId11"/>
            </p:custDataLst>
          </p:nvPr>
        </p:nvSpPr>
        <p:spPr>
          <a:xfrm>
            <a:off x="445500" y="3885300"/>
            <a:ext cx="8251200" cy="758700"/>
          </a:xfrm>
        </p:spPr>
        <p:txBody>
          <a:bodyPr/>
          <a:lstStyle>
            <a:lvl1pPr>
              <a:defRPr baseline="0">
                <a:solidFill>
                  <a:schemeClr val="tx1"/>
                </a:solidFill>
                <a:latin typeface="Arial" panose="020B0604020202020204" pitchFamily="34" charset="0"/>
                <a:ea typeface="汉仪正圆-55W" panose="00020600040101010101" charset="-122"/>
              </a:defRPr>
            </a:lvl1pPr>
          </a:lstStyle>
          <a:p>
            <a:pPr lvl="0"/>
            <a:r>
              <a:rPr lang="zh-CN" altLang="en-US"/>
              <a:t>单击此处编辑母版文本样式</a:t>
            </a:r>
            <a:endParaRPr lang="zh-CN" alt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pic>
        <p:nvPicPr>
          <p:cNvPr id="10" name="正文-背景.png" descr="正文-背景.png"/>
          <p:cNvPicPr>
            <a:picLocks noChangeAspect="1"/>
          </p:cNvPicPr>
          <p:nvPr>
            <p:custDataLst>
              <p:tags r:id="rId2"/>
            </p:custDataLst>
          </p:nvPr>
        </p:nvPicPr>
        <p:blipFill>
          <a:blip r:embed="rId3"/>
          <a:stretch>
            <a:fillRect/>
          </a:stretch>
        </p:blipFill>
        <p:spPr>
          <a:xfrm>
            <a:off x="0" y="0"/>
            <a:ext cx="9167336" cy="5143500"/>
          </a:xfrm>
          <a:prstGeom prst="rect">
            <a:avLst/>
          </a:prstGeom>
          <a:ln w="12700">
            <a:miter lim="400000"/>
            <a:headEnd/>
            <a:tailEnd/>
          </a:ln>
        </p:spPr>
      </p:pic>
      <p:sp>
        <p:nvSpPr>
          <p:cNvPr id="8" name="摄影图片"/>
          <p:cNvSpPr/>
          <p:nvPr>
            <p:custDataLst>
              <p:tags r:id="rId4"/>
            </p:custDataLst>
          </p:nvPr>
        </p:nvSpPr>
        <p:spPr>
          <a:xfrm>
            <a:off x="170783" y="375545"/>
            <a:ext cx="8825760" cy="4557713"/>
          </a:xfrm>
          <a:prstGeom prst="rect">
            <a:avLst/>
          </a:prstGeom>
          <a:solidFill>
            <a:srgbClr val="FFF2CC">
              <a:alpha val="80000"/>
            </a:srgbClr>
          </a:solidFill>
          <a:ln w="12700">
            <a:miter lim="400000"/>
          </a:ln>
        </p:spPr>
        <p:txBody>
          <a:bodyPr lIns="0" tIns="0" rIns="0" bIns="0" anchor="ctr"/>
          <a:lstStyle/>
          <a:p>
            <a:endParaRPr sz="1015">
              <a:solidFill>
                <a:schemeClr val="dk1"/>
              </a:solidFill>
            </a:endParaRPr>
          </a:p>
        </p:txBody>
      </p:sp>
      <p:sp>
        <p:nvSpPr>
          <p:cNvPr id="6" name="矩形 5"/>
          <p:cNvSpPr/>
          <p:nvPr>
            <p:custDataLst>
              <p:tags r:id="rId5"/>
            </p:custDataLst>
          </p:nvPr>
        </p:nvSpPr>
        <p:spPr>
          <a:xfrm>
            <a:off x="0" y="0"/>
            <a:ext cx="9144000" cy="685800"/>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015">
              <a:solidFill>
                <a:schemeClr val="lt1"/>
              </a:solidFill>
              <a:sym typeface="+mn-ea"/>
            </a:endParaRPr>
          </a:p>
        </p:txBody>
      </p:sp>
      <p:sp>
        <p:nvSpPr>
          <p:cNvPr id="2" name="标题 1"/>
          <p:cNvSpPr>
            <a:spLocks noGrp="1"/>
          </p:cNvSpPr>
          <p:nvPr>
            <p:ph type="title"/>
            <p:custDataLst>
              <p:tags r:id="rId6"/>
            </p:custDataLst>
          </p:nvPr>
        </p:nvSpPr>
        <p:spPr>
          <a:xfrm>
            <a:off x="434700" y="178200"/>
            <a:ext cx="8278200" cy="331473"/>
          </a:xfrm>
        </p:spPr>
        <p:txBody>
          <a:bodyPr/>
          <a:lstStyle>
            <a:lvl1pPr>
              <a:defRPr baseline="0">
                <a:solidFill>
                  <a:schemeClr val="tx1"/>
                </a:solidFill>
                <a:latin typeface="Arial" panose="020B0604020202020204" pitchFamily="34" charset="0"/>
                <a:ea typeface="汉仪正圆-55W" panose="00020600040101010101"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7"/>
            </p:custDataLst>
          </p:nvPr>
        </p:nvSpPr>
        <p:spPr/>
        <p:txBody>
          <a:bodyPr/>
          <a:lstStyle>
            <a:lvl1pPr>
              <a:defRPr>
                <a:latin typeface="Arial" panose="020B0604020202020204" pitchFamily="34" charset="0"/>
                <a:ea typeface="汉仪正圆-55W" panose="0002060004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lvl1pPr>
              <a:defRPr>
                <a:latin typeface="Arial" panose="020B0604020202020204" pitchFamily="34" charset="0"/>
                <a:ea typeface="汉仪正圆-55W" panose="00020600040101010101" charset="-122"/>
              </a:defRPr>
            </a:lvl1pPr>
          </a:lstStyle>
          <a:p>
            <a:endParaRPr lang="zh-CN" altLang="en-US"/>
          </a:p>
        </p:txBody>
      </p:sp>
      <p:sp>
        <p:nvSpPr>
          <p:cNvPr id="5" name="灯片编号占位符 4"/>
          <p:cNvSpPr>
            <a:spLocks noGrp="1"/>
          </p:cNvSpPr>
          <p:nvPr>
            <p:ph type="sldNum" sz="quarter" idx="12"/>
            <p:custDataLst>
              <p:tags r:id="rId9"/>
            </p:custDataLst>
          </p:nvPr>
        </p:nvSpPr>
        <p:spPr/>
        <p:txBody>
          <a:bodyPr/>
          <a:lstStyle>
            <a:lvl1pPr>
              <a:defRPr>
                <a:latin typeface="Arial" panose="020B0604020202020204" pitchFamily="34" charset="0"/>
                <a:ea typeface="汉仪正圆-55W" panose="00020600040101010101"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10"/>
            </p:custDataLst>
          </p:nvPr>
        </p:nvSpPr>
        <p:spPr>
          <a:xfrm>
            <a:off x="434700" y="1247400"/>
            <a:ext cx="4006800" cy="2170800"/>
          </a:xfrm>
        </p:spPr>
        <p:txBody>
          <a:bodyPr/>
          <a:lstStyle>
            <a:lvl1pPr>
              <a:defRPr baseline="0">
                <a:solidFill>
                  <a:schemeClr val="tx1"/>
                </a:solidFill>
                <a:latin typeface="Arial" panose="020B0604020202020204" pitchFamily="34" charset="0"/>
                <a:ea typeface="汉仪正圆-55W" panose="00020600040101010101" charset="-122"/>
              </a:defRPr>
            </a:lvl1pPr>
            <a:lvl2pPr>
              <a:defRPr baseline="0">
                <a:solidFill>
                  <a:schemeClr val="tx1"/>
                </a:solidFill>
                <a:latin typeface="Arial" panose="020B0604020202020204" pitchFamily="34" charset="0"/>
                <a:ea typeface="汉仪正圆-55W" panose="00020600040101010101" charset="-122"/>
              </a:defRPr>
            </a:lvl2pPr>
            <a:lvl3pPr>
              <a:defRPr baseline="0">
                <a:solidFill>
                  <a:schemeClr val="tx1"/>
                </a:solidFill>
                <a:latin typeface="Arial" panose="020B0604020202020204" pitchFamily="34" charset="0"/>
                <a:ea typeface="汉仪正圆-55W" panose="00020600040101010101" charset="-122"/>
              </a:defRPr>
            </a:lvl3pPr>
            <a:lvl4pPr>
              <a:defRPr baseline="0">
                <a:solidFill>
                  <a:schemeClr val="tx1"/>
                </a:solidFill>
                <a:latin typeface="Arial" panose="020B0604020202020204" pitchFamily="34" charset="0"/>
                <a:ea typeface="汉仪正圆-55W" panose="00020600040101010101" charset="-122"/>
              </a:defRPr>
            </a:lvl4pPr>
            <a:lvl5pPr>
              <a:defRPr baseline="0">
                <a:solidFill>
                  <a:schemeClr val="tx1"/>
                </a:solidFill>
                <a:latin typeface="Arial" panose="020B0604020202020204" pitchFamily="34" charset="0"/>
                <a:ea typeface="汉仪正圆-55W" panose="00020600040101010101"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9" name="内容占位符 8"/>
          <p:cNvSpPr>
            <a:spLocks noGrp="1"/>
          </p:cNvSpPr>
          <p:nvPr>
            <p:ph sz="quarter" idx="14"/>
            <p:custDataLst>
              <p:tags r:id="rId11"/>
            </p:custDataLst>
          </p:nvPr>
        </p:nvSpPr>
        <p:spPr>
          <a:xfrm>
            <a:off x="4681800" y="1247400"/>
            <a:ext cx="4025700" cy="2170800"/>
          </a:xfrm>
        </p:spPr>
        <p:txBody>
          <a:bodyPr/>
          <a:lstStyle>
            <a:lvl1pPr>
              <a:defRPr baseline="0">
                <a:solidFill>
                  <a:schemeClr val="tx1"/>
                </a:solidFill>
                <a:latin typeface="Arial" panose="020B0604020202020204" pitchFamily="34" charset="0"/>
                <a:ea typeface="汉仪正圆-55W" panose="00020600040101010101" charset="-122"/>
              </a:defRPr>
            </a:lvl1pPr>
            <a:lvl2pPr>
              <a:defRPr baseline="0">
                <a:solidFill>
                  <a:schemeClr val="tx1"/>
                </a:solidFill>
                <a:latin typeface="Arial" panose="020B0604020202020204" pitchFamily="34" charset="0"/>
                <a:ea typeface="汉仪正圆-55W" panose="00020600040101010101" charset="-122"/>
              </a:defRPr>
            </a:lvl2pPr>
            <a:lvl3pPr>
              <a:defRPr baseline="0">
                <a:solidFill>
                  <a:schemeClr val="tx1"/>
                </a:solidFill>
                <a:latin typeface="Arial" panose="020B0604020202020204" pitchFamily="34" charset="0"/>
                <a:ea typeface="汉仪正圆-55W" panose="00020600040101010101" charset="-122"/>
              </a:defRPr>
            </a:lvl3pPr>
            <a:lvl4pPr>
              <a:defRPr baseline="0">
                <a:solidFill>
                  <a:schemeClr val="tx1"/>
                </a:solidFill>
                <a:latin typeface="Arial" panose="020B0604020202020204" pitchFamily="34" charset="0"/>
                <a:ea typeface="汉仪正圆-55W" panose="00020600040101010101" charset="-122"/>
              </a:defRPr>
            </a:lvl4pPr>
            <a:lvl5pPr>
              <a:defRPr baseline="0">
                <a:solidFill>
                  <a:schemeClr val="tx1"/>
                </a:solidFill>
                <a:latin typeface="Arial" panose="020B0604020202020204" pitchFamily="34" charset="0"/>
                <a:ea typeface="汉仪正圆-55W" panose="00020600040101010101"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1" name="文本占位符 10"/>
          <p:cNvSpPr>
            <a:spLocks noGrp="1"/>
          </p:cNvSpPr>
          <p:nvPr>
            <p:ph type="body" sz="quarter" idx="15"/>
            <p:custDataLst>
              <p:tags r:id="rId12"/>
            </p:custDataLst>
          </p:nvPr>
        </p:nvSpPr>
        <p:spPr>
          <a:xfrm>
            <a:off x="429300" y="3612600"/>
            <a:ext cx="4006800" cy="585900"/>
          </a:xfrm>
        </p:spPr>
        <p:txBody>
          <a:bodyPr/>
          <a:lstStyle>
            <a:lvl1pPr>
              <a:defRPr baseline="0">
                <a:solidFill>
                  <a:schemeClr val="tx1"/>
                </a:solidFill>
                <a:latin typeface="Arial" panose="020B0604020202020204" pitchFamily="34" charset="0"/>
                <a:ea typeface="汉仪正圆-55W" panose="00020600040101010101" charset="-122"/>
              </a:defRPr>
            </a:lvl1pPr>
          </a:lstStyle>
          <a:p>
            <a:pPr lvl="0"/>
            <a:r>
              <a:rPr lang="zh-CN" altLang="en-US"/>
              <a:t>单击此处编辑母版文本样式</a:t>
            </a:r>
            <a:endParaRPr lang="zh-CN" altLang="en-US"/>
          </a:p>
        </p:txBody>
      </p:sp>
      <p:sp>
        <p:nvSpPr>
          <p:cNvPr id="13" name="文本占位符 12"/>
          <p:cNvSpPr>
            <a:spLocks noGrp="1"/>
          </p:cNvSpPr>
          <p:nvPr>
            <p:ph type="body" sz="quarter" idx="16"/>
            <p:custDataLst>
              <p:tags r:id="rId13"/>
            </p:custDataLst>
          </p:nvPr>
        </p:nvSpPr>
        <p:spPr>
          <a:xfrm>
            <a:off x="4689900" y="3609900"/>
            <a:ext cx="4025700" cy="585900"/>
          </a:xfrm>
        </p:spPr>
        <p:txBody>
          <a:bodyPr/>
          <a:lstStyle>
            <a:lvl1pPr>
              <a:defRPr baseline="0">
                <a:solidFill>
                  <a:schemeClr val="tx1"/>
                </a:solidFill>
                <a:latin typeface="Arial" panose="020B0604020202020204" pitchFamily="34" charset="0"/>
                <a:ea typeface="汉仪正圆-55W" panose="00020600040101010101" charset="-122"/>
              </a:defRPr>
            </a:lvl1pPr>
          </a:lstStyle>
          <a:p>
            <a:pPr lvl="0"/>
            <a:r>
              <a:rPr lang="zh-CN" altLang="en-US"/>
              <a:t>单击此处编辑母版文本样式</a:t>
            </a:r>
            <a:endParaRPr lang="zh-CN" alt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腰带">
    <p:spTree>
      <p:nvGrpSpPr>
        <p:cNvPr id="1" name=""/>
        <p:cNvGrpSpPr/>
        <p:nvPr/>
      </p:nvGrpSpPr>
      <p:grpSpPr>
        <a:xfrm>
          <a:off x="0" y="0"/>
          <a:ext cx="0" cy="0"/>
          <a:chOff x="0" y="0"/>
          <a:chExt cx="0" cy="0"/>
        </a:xfrm>
      </p:grpSpPr>
      <p:pic>
        <p:nvPicPr>
          <p:cNvPr id="8" name="正文-背景.png" descr="正文-背景.png"/>
          <p:cNvPicPr>
            <a:picLocks noChangeAspect="1"/>
          </p:cNvPicPr>
          <p:nvPr>
            <p:custDataLst>
              <p:tags r:id="rId2"/>
            </p:custDataLst>
          </p:nvPr>
        </p:nvPicPr>
        <p:blipFill>
          <a:blip r:embed="rId3"/>
          <a:stretch>
            <a:fillRect/>
          </a:stretch>
        </p:blipFill>
        <p:spPr>
          <a:xfrm>
            <a:off x="0" y="0"/>
            <a:ext cx="9167336" cy="5143500"/>
          </a:xfrm>
          <a:prstGeom prst="rect">
            <a:avLst/>
          </a:prstGeom>
          <a:ln w="12700">
            <a:miter lim="400000"/>
            <a:headEnd/>
            <a:tailEnd/>
          </a:ln>
        </p:spPr>
      </p:pic>
      <p:sp>
        <p:nvSpPr>
          <p:cNvPr id="6" name="矩形 5"/>
          <p:cNvSpPr/>
          <p:nvPr>
            <p:custDataLst>
              <p:tags r:id="rId4"/>
            </p:custDataLst>
          </p:nvPr>
        </p:nvSpPr>
        <p:spPr>
          <a:xfrm>
            <a:off x="0" y="719418"/>
            <a:ext cx="9144000" cy="3704665"/>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015">
              <a:solidFill>
                <a:schemeClr val="lt1"/>
              </a:solidFill>
              <a:sym typeface="+mn-ea"/>
            </a:endParaRPr>
          </a:p>
        </p:txBody>
      </p:sp>
      <p:sp>
        <p:nvSpPr>
          <p:cNvPr id="2" name="标题 1"/>
          <p:cNvSpPr>
            <a:spLocks noGrp="1"/>
          </p:cNvSpPr>
          <p:nvPr>
            <p:ph type="title" hasCustomPrompt="1"/>
            <p:custDataLst>
              <p:tags r:id="rId5"/>
            </p:custDataLst>
          </p:nvPr>
        </p:nvSpPr>
        <p:spPr>
          <a:xfrm>
            <a:off x="1142100" y="1004400"/>
            <a:ext cx="6858000" cy="1790100"/>
          </a:xfrm>
        </p:spPr>
        <p:txBody>
          <a:bodyPr anchor="b"/>
          <a:lstStyle>
            <a:lvl1pPr algn="ctr">
              <a:defRPr sz="3375" baseline="0">
                <a:solidFill>
                  <a:schemeClr val="tx1"/>
                </a:solidFill>
                <a:latin typeface="Arial" panose="020B0604020202020204" pitchFamily="34" charset="0"/>
                <a:ea typeface="汉仪正圆-55W" panose="00020600040101010101" charset="-122"/>
              </a:defRPr>
            </a:lvl1pPr>
          </a:lstStyle>
          <a:p>
            <a:r>
              <a:rPr lang="zh-CN" altLang="en-US"/>
              <a:t>单击此处编辑标题</a:t>
            </a:r>
            <a:endParaRPr lang="zh-CN" altLang="en-US"/>
          </a:p>
        </p:txBody>
      </p:sp>
      <p:sp>
        <p:nvSpPr>
          <p:cNvPr id="3" name="日期占位符 2"/>
          <p:cNvSpPr>
            <a:spLocks noGrp="1"/>
          </p:cNvSpPr>
          <p:nvPr>
            <p:ph type="dt" sz="half" idx="10"/>
            <p:custDataLst>
              <p:tags r:id="rId6"/>
            </p:custDataLst>
          </p:nvPr>
        </p:nvSpPr>
        <p:spPr/>
        <p:txBody>
          <a:bodyPr/>
          <a:lstStyle>
            <a:lvl1pPr>
              <a:defRPr>
                <a:latin typeface="Arial" panose="020B0604020202020204" pitchFamily="34" charset="0"/>
                <a:ea typeface="汉仪正圆-55W" panose="0002060004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lvl1pPr>
              <a:defRPr>
                <a:latin typeface="Arial" panose="020B0604020202020204" pitchFamily="34" charset="0"/>
                <a:ea typeface="汉仪正圆-55W" panose="00020600040101010101" charset="-122"/>
              </a:defRPr>
            </a:lvl1pPr>
          </a:lstStyle>
          <a:p>
            <a:endParaRPr lang="zh-CN" altLang="en-US"/>
          </a:p>
        </p:txBody>
      </p:sp>
      <p:sp>
        <p:nvSpPr>
          <p:cNvPr id="5" name="灯片编号占位符 4"/>
          <p:cNvSpPr>
            <a:spLocks noGrp="1"/>
          </p:cNvSpPr>
          <p:nvPr>
            <p:ph type="sldNum" sz="quarter" idx="12"/>
            <p:custDataLst>
              <p:tags r:id="rId8"/>
            </p:custDataLst>
          </p:nvPr>
        </p:nvSpPr>
        <p:spPr/>
        <p:txBody>
          <a:bodyPr/>
          <a:lstStyle>
            <a:lvl1pPr>
              <a:defRPr>
                <a:latin typeface="Arial" panose="020B0604020202020204" pitchFamily="34" charset="0"/>
                <a:ea typeface="汉仪正圆-55W" panose="00020600040101010101" charset="-122"/>
              </a:defRPr>
            </a:lvl1pPr>
          </a:lstStyle>
          <a:p>
            <a:fld id="{49AE70B2-8BF9-45C0-BB95-33D1B9D3A854}" type="slidenum">
              <a:rPr lang="zh-CN" altLang="en-US" smtClean="0"/>
            </a:fld>
            <a:endParaRPr lang="zh-CN" altLang="en-US"/>
          </a:p>
        </p:txBody>
      </p:sp>
      <p:sp>
        <p:nvSpPr>
          <p:cNvPr id="7" name="文本占位符 6"/>
          <p:cNvSpPr>
            <a:spLocks noGrp="1"/>
          </p:cNvSpPr>
          <p:nvPr>
            <p:ph type="body" sz="quarter" idx="13"/>
            <p:custDataLst>
              <p:tags r:id="rId9"/>
            </p:custDataLst>
          </p:nvPr>
        </p:nvSpPr>
        <p:spPr>
          <a:xfrm>
            <a:off x="1141810" y="2897100"/>
            <a:ext cx="6858000" cy="1242000"/>
          </a:xfrm>
        </p:spPr>
        <p:txBody>
          <a:bodyPr/>
          <a:lstStyle>
            <a:lvl1pPr algn="ctr">
              <a:defRPr baseline="0">
                <a:solidFill>
                  <a:schemeClr val="tx1"/>
                </a:solidFill>
                <a:latin typeface="Arial" panose="020B0604020202020204" pitchFamily="34" charset="0"/>
                <a:ea typeface="汉仪正圆-55W" panose="00020600040101010101" charset="-122"/>
              </a:defRPr>
            </a:lvl1pPr>
          </a:lstStyle>
          <a:p>
            <a:pPr lvl="0"/>
            <a:r>
              <a:rPr lang="zh-CN" altLang="en-US"/>
              <a:t>单击此处编辑母版文本样式</a:t>
            </a:r>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666C723B-22C0-48C9-91C9-972DC02C764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A996DEB-36B0-4831-8D81-19619AE75EC6}" type="slidenum">
              <a:rPr lang="zh-CN" altLang="en-US" smtClean="0"/>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666C723B-22C0-48C9-91C9-972DC02C764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A996DEB-36B0-4831-8D81-19619AE75EC6}" type="slidenum">
              <a:rPr lang="zh-CN" altLang="en-US" smtClean="0"/>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666C723B-22C0-48C9-91C9-972DC02C7649}"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A996DEB-36B0-4831-8D81-19619AE75EC6}" type="slidenum">
              <a:rPr lang="zh-CN" altLang="en-US" smtClean="0"/>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66C723B-22C0-48C9-91C9-972DC02C7649}"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A996DEB-36B0-4831-8D81-19619AE75EC6}" type="slidenum">
              <a:rPr lang="zh-CN" altLang="en-US" smtClean="0"/>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66C723B-22C0-48C9-91C9-972DC02C7649}"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A996DEB-36B0-4831-8D81-19619AE75EC6}" type="slidenum">
              <a:rPr lang="zh-CN" altLang="en-US" smtClean="0"/>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666C723B-22C0-48C9-91C9-972DC02C764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A996DEB-36B0-4831-8D81-19619AE75EC6}" type="slidenum">
              <a:rPr lang="zh-CN" altLang="en-US" smtClean="0"/>
            </a:fld>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666C723B-22C0-48C9-91C9-972DC02C764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A996DEB-36B0-4831-8D81-19619AE75EC6}" type="slidenum">
              <a:rPr lang="zh-CN" altLang="en-US" smtClean="0"/>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file:///D:\qq&#25991;&#20214;\712321467\Image\C2C\Image2\%7b75232B38-A165-1FB7-499C-2E1C792CACB5%7d.png" TargetMode="Externa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7" Type="http://schemas.openxmlformats.org/officeDocument/2006/relationships/theme" Target="../theme/theme2.xml"/><Relationship Id="rId26" Type="http://schemas.openxmlformats.org/officeDocument/2006/relationships/image" Target="file:///D:\qq&#25991;&#20214;\712321467\Image\C2C\Image2\%7b75232B38-A165-1FB7-499C-2E1C792CACB5%7d.png" TargetMode="External"/><Relationship Id="rId25" Type="http://schemas.openxmlformats.org/officeDocument/2006/relationships/image" Target="../media/image1.png"/><Relationship Id="rId24" Type="http://schemas.openxmlformats.org/officeDocument/2006/relationships/tags" Target="../tags/tag143.xml"/><Relationship Id="rId23" Type="http://schemas.openxmlformats.org/officeDocument/2006/relationships/tags" Target="../tags/tag142.xml"/><Relationship Id="rId22" Type="http://schemas.openxmlformats.org/officeDocument/2006/relationships/tags" Target="../tags/tag141.xml"/><Relationship Id="rId21" Type="http://schemas.openxmlformats.org/officeDocument/2006/relationships/tags" Target="../tags/tag140.xml"/><Relationship Id="rId20" Type="http://schemas.openxmlformats.org/officeDocument/2006/relationships/tags" Target="../tags/tag139.xml"/><Relationship Id="rId2" Type="http://schemas.openxmlformats.org/officeDocument/2006/relationships/slideLayout" Target="../slideLayouts/slideLayout13.xml"/><Relationship Id="rId19" Type="http://schemas.openxmlformats.org/officeDocument/2006/relationships/tags" Target="../tags/tag138.xml"/><Relationship Id="rId18" Type="http://schemas.openxmlformats.org/officeDocument/2006/relationships/slideLayout" Target="../slideLayouts/slideLayout2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66C723B-22C0-48C9-91C9-972DC02C7649}" type="datetimeFigureOut">
              <a:rPr lang="zh-CN" altLang="en-US" smtClean="0"/>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AA996DEB-36B0-4831-8D81-19619AE75EC6}" type="slidenum">
              <a:rPr lang="zh-CN" altLang="en-US" smtClean="0"/>
            </a:fld>
            <a:endParaRPr lang="zh-CN" altLang="en-US"/>
          </a:p>
        </p:txBody>
      </p:sp>
      <p:pic>
        <p:nvPicPr>
          <p:cNvPr id="7" name="图片 1073743875" descr="学科网 zxxk.com"/>
          <p:cNvPicPr>
            <a:picLocks noChangeAspect="1"/>
          </p:cNvPicPr>
          <p:nvPr/>
        </p:nvPicPr>
        <p:blipFill>
          <a:blip r:embed="rId12" r:link="rId13"/>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chemeClr val="lt2"/>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502412" y="332423"/>
            <a:ext cx="8139178" cy="331473"/>
          </a:xfrm>
          <a:prstGeom prst="rect">
            <a:avLst/>
          </a:prstGeom>
        </p:spPr>
        <p:txBody>
          <a:bodyPr vert="horz" wrap="square" lIns="90170" tIns="46990" rIns="90170" bIns="46990" rtlCol="0" anchor="ctr" anchorCtr="0">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20"/>
            </p:custDataLst>
          </p:nvPr>
        </p:nvSpPr>
        <p:spPr>
          <a:xfrm>
            <a:off x="502412" y="721049"/>
            <a:ext cx="8139178" cy="4041680"/>
          </a:xfrm>
          <a:prstGeom prst="rect">
            <a:avLst/>
          </a:prstGeom>
        </p:spPr>
        <p:txBody>
          <a:bodyPr vert="horz" wrap="square" lIns="90170" tIns="46990" rIns="90170" bIns="4699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21"/>
            </p:custDataLst>
          </p:nvPr>
        </p:nvSpPr>
        <p:spPr>
          <a:xfrm>
            <a:off x="659807" y="4762375"/>
            <a:ext cx="2025000" cy="237600"/>
          </a:xfrm>
          <a:prstGeom prst="rect">
            <a:avLst/>
          </a:prstGeom>
        </p:spPr>
        <p:txBody>
          <a:bodyPr vert="horz" wrap="square" lIns="91440" tIns="45720" rIns="91440" bIns="45720" rtlCol="0" anchor="ctr">
            <a:normAutofit/>
          </a:bodyPr>
          <a:lstStyle>
            <a:lvl1pPr algn="l">
              <a:defRPr sz="675">
                <a:solidFill>
                  <a:schemeClr val="dk1">
                    <a:tint val="75000"/>
                    <a:lumMod val="85000"/>
                    <a:lumOff val="15000"/>
                  </a:schemeClr>
                </a:solidFill>
                <a:latin typeface="Arial" panose="020B0604020202020204" pitchFamily="34" charset="0"/>
                <a:ea typeface="汉仪正圆-55W" panose="00020600040101010101"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2"/>
            </p:custDataLst>
          </p:nvPr>
        </p:nvSpPr>
        <p:spPr>
          <a:xfrm>
            <a:off x="3087000" y="4762375"/>
            <a:ext cx="2970000" cy="237600"/>
          </a:xfrm>
          <a:prstGeom prst="rect">
            <a:avLst/>
          </a:prstGeom>
        </p:spPr>
        <p:txBody>
          <a:bodyPr vert="horz" wrap="square" lIns="91440" tIns="45720" rIns="91440" bIns="45720" rtlCol="0" anchor="ctr">
            <a:normAutofit/>
          </a:bodyPr>
          <a:lstStyle>
            <a:lvl1pPr algn="ctr">
              <a:defRPr sz="675">
                <a:solidFill>
                  <a:schemeClr val="dk1">
                    <a:tint val="75000"/>
                    <a:lumMod val="85000"/>
                    <a:lumOff val="15000"/>
                  </a:schemeClr>
                </a:solidFill>
                <a:latin typeface="Arial" panose="020B0604020202020204" pitchFamily="34" charset="0"/>
                <a:ea typeface="汉仪正圆-55W" panose="00020600040101010101" charset="-122"/>
              </a:defRPr>
            </a:lvl1pPr>
          </a:lstStyle>
          <a:p>
            <a:endParaRPr lang="zh-CN" altLang="en-US"/>
          </a:p>
        </p:txBody>
      </p:sp>
      <p:sp>
        <p:nvSpPr>
          <p:cNvPr id="6" name="灯片编号占位符 5"/>
          <p:cNvSpPr>
            <a:spLocks noGrp="1"/>
          </p:cNvSpPr>
          <p:nvPr>
            <p:ph type="sldNum" sz="quarter" idx="4"/>
            <p:custDataLst>
              <p:tags r:id="rId23"/>
            </p:custDataLst>
          </p:nvPr>
        </p:nvSpPr>
        <p:spPr>
          <a:xfrm>
            <a:off x="6457950" y="4762375"/>
            <a:ext cx="2025000" cy="237600"/>
          </a:xfrm>
          <a:prstGeom prst="rect">
            <a:avLst/>
          </a:prstGeom>
        </p:spPr>
        <p:txBody>
          <a:bodyPr vert="horz" wrap="square" lIns="91440" tIns="45720" rIns="91440" bIns="45720" rtlCol="0" anchor="ctr">
            <a:normAutofit/>
          </a:bodyPr>
          <a:lstStyle>
            <a:lvl1pPr algn="r">
              <a:defRPr sz="675">
                <a:solidFill>
                  <a:schemeClr val="dk1">
                    <a:tint val="75000"/>
                    <a:lumMod val="85000"/>
                    <a:lumOff val="15000"/>
                  </a:schemeClr>
                </a:solidFill>
                <a:latin typeface="Arial" panose="020B0604020202020204" pitchFamily="34" charset="0"/>
                <a:ea typeface="汉仪正圆-55W" panose="00020600040101010101" charset="-122"/>
              </a:defRPr>
            </a:lvl1pPr>
          </a:lstStyle>
          <a:p>
            <a:fld id="{49AE70B2-8BF9-45C0-BB95-33D1B9D3A854}" type="slidenum">
              <a:rPr lang="zh-CN" altLang="en-US" smtClean="0"/>
            </a:fld>
            <a:endParaRPr lang="zh-CN" altLang="en-US"/>
          </a:p>
        </p:txBody>
      </p:sp>
      <p:sp>
        <p:nvSpPr>
          <p:cNvPr id="8" name="KSO_TEMPLATE" hidden="1"/>
          <p:cNvSpPr/>
          <p:nvPr userDrawn="1">
            <p:custDataLst>
              <p:tags r:id="rId24"/>
            </p:custDataLst>
          </p:nvPr>
        </p:nvSpPr>
        <p:spPr>
          <a:xfrm flipH="1">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lt1"/>
              </a:solidFill>
            </a:endParaRPr>
          </a:p>
        </p:txBody>
      </p:sp>
      <p:pic>
        <p:nvPicPr>
          <p:cNvPr id="9" name="图片 1073743875" descr="学科网 zxxk.com"/>
          <p:cNvPicPr>
            <a:picLocks noChangeAspect="1"/>
          </p:cNvPicPr>
          <p:nvPr/>
        </p:nvPicPr>
        <p:blipFill>
          <a:blip r:embed="rId25" r:link="rId26"/>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ransition/>
  <p:txStyles>
    <p:titleStyle>
      <a:lvl1pPr algn="l" defTabSz="514350" rtl="0" eaLnBrk="1" fontAlgn="auto" latinLnBrk="0" hangingPunct="1">
        <a:lnSpc>
          <a:spcPct val="100000"/>
        </a:lnSpc>
        <a:spcBef>
          <a:spcPct val="0"/>
        </a:spcBef>
        <a:buNone/>
        <a:defRPr sz="1350" b="1" u="none" strike="noStrike" kern="1200" cap="none" spc="200" normalizeH="0">
          <a:solidFill>
            <a:schemeClr val="tx1"/>
          </a:solidFill>
          <a:uFillTx/>
          <a:latin typeface="Arial" panose="020B0604020202020204" pitchFamily="34" charset="0"/>
          <a:ea typeface="汉仪正圆-55W" panose="00020600040101010101" charset="-122"/>
          <a:cs typeface="+mj-cs"/>
        </a:defRPr>
      </a:lvl1pPr>
    </p:titleStyle>
    <p:bodyStyle>
      <a:lvl1pPr marL="128905" indent="-128270" algn="l" defTabSz="514350" rtl="0" eaLnBrk="1" fontAlgn="auto" latinLnBrk="0" hangingPunct="1">
        <a:lnSpc>
          <a:spcPct val="130000"/>
        </a:lnSpc>
        <a:spcBef>
          <a:spcPct val="0"/>
        </a:spcBef>
        <a:spcAft>
          <a:spcPts val="1000"/>
        </a:spcAft>
        <a:buFont typeface="Arial" panose="020B0604020202020204" pitchFamily="34" charset="0"/>
        <a:buChar char="•"/>
        <a:defRPr sz="900" u="none" strike="noStrike" kern="1200" cap="none" spc="150" normalizeH="0" baseline="0">
          <a:solidFill>
            <a:schemeClr val="tx1"/>
          </a:solidFill>
          <a:uFillTx/>
          <a:latin typeface="Arial" panose="020B0604020202020204" pitchFamily="34" charset="0"/>
          <a:ea typeface="汉仪正圆-55W" panose="00020600040101010101" charset="-122"/>
          <a:cs typeface="+mn-cs"/>
        </a:defRPr>
      </a:lvl1pPr>
      <a:lvl2pPr marL="386080" indent="-128270" algn="l" defTabSz="514350" rtl="0" eaLnBrk="1" fontAlgn="auto" latinLnBrk="0" hangingPunct="1">
        <a:lnSpc>
          <a:spcPct val="130000"/>
        </a:lnSpc>
        <a:spcBef>
          <a:spcPct val="0"/>
        </a:spcBef>
        <a:spcAft>
          <a:spcPts val="1000"/>
        </a:spcAft>
        <a:buFont typeface="Arial" panose="020B0604020202020204" pitchFamily="34" charset="0"/>
        <a:buChar char="•"/>
        <a:tabLst>
          <a:tab pos="905510" algn="l"/>
        </a:tabLst>
        <a:defRPr sz="900" u="none" strike="noStrike" kern="1200" cap="none" spc="150" normalizeH="0" baseline="0">
          <a:solidFill>
            <a:schemeClr val="tx1"/>
          </a:solidFill>
          <a:uFillTx/>
          <a:latin typeface="Arial" panose="020B0604020202020204" pitchFamily="34" charset="0"/>
          <a:ea typeface="汉仪正圆-55W" panose="00020600040101010101" charset="-122"/>
          <a:cs typeface="+mn-cs"/>
        </a:defRPr>
      </a:lvl2pPr>
      <a:lvl3pPr marL="643255" indent="-128270" algn="l" defTabSz="514350" rtl="0" eaLnBrk="1" fontAlgn="auto" latinLnBrk="0" hangingPunct="1">
        <a:lnSpc>
          <a:spcPct val="130000"/>
        </a:lnSpc>
        <a:spcBef>
          <a:spcPct val="0"/>
        </a:spcBef>
        <a:spcAft>
          <a:spcPts val="1000"/>
        </a:spcAft>
        <a:buFont typeface="Arial" panose="020B0604020202020204" pitchFamily="34" charset="0"/>
        <a:buChar char="•"/>
        <a:defRPr sz="900" u="none" strike="noStrike" kern="1200" cap="none" spc="150" normalizeH="0" baseline="0">
          <a:solidFill>
            <a:schemeClr val="tx1"/>
          </a:solidFill>
          <a:uFillTx/>
          <a:latin typeface="Arial" panose="020B0604020202020204" pitchFamily="34" charset="0"/>
          <a:ea typeface="汉仪正圆-55W" panose="00020600040101010101" charset="-122"/>
          <a:cs typeface="+mn-cs"/>
        </a:defRPr>
      </a:lvl3pPr>
      <a:lvl4pPr marL="900430" indent="-128270" algn="l" defTabSz="514350" rtl="0" eaLnBrk="1" fontAlgn="auto" latinLnBrk="0" hangingPunct="1">
        <a:lnSpc>
          <a:spcPct val="130000"/>
        </a:lnSpc>
        <a:spcBef>
          <a:spcPct val="0"/>
        </a:spcBef>
        <a:spcAft>
          <a:spcPts val="1000"/>
        </a:spcAft>
        <a:buFont typeface="Arial" panose="020B0604020202020204" pitchFamily="34" charset="0"/>
        <a:buChar char="•"/>
        <a:defRPr sz="900" u="none" strike="noStrike" kern="1200" cap="none" spc="150" normalizeH="0" baseline="0">
          <a:solidFill>
            <a:schemeClr val="tx1"/>
          </a:solidFill>
          <a:uFillTx/>
          <a:latin typeface="Arial" panose="020B0604020202020204" pitchFamily="34" charset="0"/>
          <a:ea typeface="汉仪正圆-55W" panose="00020600040101010101" charset="-122"/>
          <a:cs typeface="+mn-cs"/>
        </a:defRPr>
      </a:lvl4pPr>
      <a:lvl5pPr marL="1157605" indent="-128270" algn="l" defTabSz="514350" rtl="0" eaLnBrk="1" fontAlgn="auto" latinLnBrk="0" hangingPunct="1">
        <a:lnSpc>
          <a:spcPct val="130000"/>
        </a:lnSpc>
        <a:spcBef>
          <a:spcPct val="0"/>
        </a:spcBef>
        <a:spcAft>
          <a:spcPts val="1000"/>
        </a:spcAft>
        <a:buFont typeface="Arial" panose="020B0604020202020204" pitchFamily="34" charset="0"/>
        <a:buChar char="•"/>
        <a:defRPr sz="900" u="none" strike="noStrike" kern="1200" cap="none" spc="150" normalizeH="0" baseline="0">
          <a:solidFill>
            <a:schemeClr val="tx1"/>
          </a:solidFill>
          <a:uFillTx/>
          <a:latin typeface="Arial" panose="020B0604020202020204" pitchFamily="34" charset="0"/>
          <a:ea typeface="汉仪正圆-55W" panose="00020600040101010101" charset="-122"/>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zh-CN"/>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tags" Target="../tags/tag145.xml"/><Relationship Id="rId7" Type="http://schemas.openxmlformats.org/officeDocument/2006/relationships/image" Target="../media/image18.png"/><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 Id="rId3" Type="http://schemas.openxmlformats.org/officeDocument/2006/relationships/tags" Target="../tags/tag144.xml"/><Relationship Id="rId2" Type="http://schemas.openxmlformats.org/officeDocument/2006/relationships/image" Target="../media/image14.png"/><Relationship Id="rId1" Type="http://schemas.openxmlformats.org/officeDocument/2006/relationships/image" Target="../media/image13.pn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tags" Target="../tags/tag186.xml"/><Relationship Id="rId3" Type="http://schemas.openxmlformats.org/officeDocument/2006/relationships/tags" Target="../tags/tag185.xml"/><Relationship Id="rId2" Type="http://schemas.openxmlformats.org/officeDocument/2006/relationships/image" Target="../media/image3.png"/><Relationship Id="rId1" Type="http://schemas.openxmlformats.org/officeDocument/2006/relationships/tags" Target="../tags/tag184.xml"/></Relationships>
</file>

<file path=ppt/slides/_rels/slide11.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189.xml"/><Relationship Id="rId7" Type="http://schemas.openxmlformats.org/officeDocument/2006/relationships/image" Target="../media/image36.png"/><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3" Type="http://schemas.openxmlformats.org/officeDocument/2006/relationships/tags" Target="../tags/tag188.xml"/><Relationship Id="rId2" Type="http://schemas.openxmlformats.org/officeDocument/2006/relationships/image" Target="../media/image3.png"/><Relationship Id="rId1" Type="http://schemas.openxmlformats.org/officeDocument/2006/relationships/tags" Target="../tags/tag187.xml"/></Relationships>
</file>

<file path=ppt/slides/_rels/slide12.xml.rels><?xml version="1.0" encoding="UTF-8" standalone="yes"?>
<Relationships xmlns="http://schemas.openxmlformats.org/package/2006/relationships"><Relationship Id="rId9" Type="http://schemas.openxmlformats.org/officeDocument/2006/relationships/tags" Target="../tags/tag197.xml"/><Relationship Id="rId8" Type="http://schemas.openxmlformats.org/officeDocument/2006/relationships/tags" Target="../tags/tag196.xml"/><Relationship Id="rId7" Type="http://schemas.openxmlformats.org/officeDocument/2006/relationships/tags" Target="../tags/tag195.xml"/><Relationship Id="rId6" Type="http://schemas.openxmlformats.org/officeDocument/2006/relationships/tags" Target="../tags/tag194.xml"/><Relationship Id="rId54" Type="http://schemas.openxmlformats.org/officeDocument/2006/relationships/notesSlide" Target="../notesSlides/notesSlide1.xml"/><Relationship Id="rId53" Type="http://schemas.openxmlformats.org/officeDocument/2006/relationships/slideLayout" Target="../slideLayouts/slideLayout18.xml"/><Relationship Id="rId52" Type="http://schemas.openxmlformats.org/officeDocument/2006/relationships/tags" Target="../tags/tag232.xml"/><Relationship Id="rId51" Type="http://schemas.openxmlformats.org/officeDocument/2006/relationships/tags" Target="../tags/tag231.xml"/><Relationship Id="rId50" Type="http://schemas.openxmlformats.org/officeDocument/2006/relationships/tags" Target="../tags/tag230.xml"/><Relationship Id="rId5" Type="http://schemas.openxmlformats.org/officeDocument/2006/relationships/tags" Target="../tags/tag193.xml"/><Relationship Id="rId49" Type="http://schemas.openxmlformats.org/officeDocument/2006/relationships/tags" Target="../tags/tag229.xml"/><Relationship Id="rId48" Type="http://schemas.openxmlformats.org/officeDocument/2006/relationships/tags" Target="../tags/tag228.xml"/><Relationship Id="rId47" Type="http://schemas.openxmlformats.org/officeDocument/2006/relationships/tags" Target="../tags/tag227.xml"/><Relationship Id="rId46" Type="http://schemas.openxmlformats.org/officeDocument/2006/relationships/tags" Target="../tags/tag226.xml"/><Relationship Id="rId45" Type="http://schemas.openxmlformats.org/officeDocument/2006/relationships/tags" Target="../tags/tag225.xml"/><Relationship Id="rId44" Type="http://schemas.openxmlformats.org/officeDocument/2006/relationships/tags" Target="../tags/tag224.xml"/><Relationship Id="rId43" Type="http://schemas.openxmlformats.org/officeDocument/2006/relationships/tags" Target="../tags/tag223.xml"/><Relationship Id="rId42" Type="http://schemas.openxmlformats.org/officeDocument/2006/relationships/tags" Target="../tags/tag222.xml"/><Relationship Id="rId41" Type="http://schemas.openxmlformats.org/officeDocument/2006/relationships/tags" Target="../tags/tag221.xml"/><Relationship Id="rId40" Type="http://schemas.openxmlformats.org/officeDocument/2006/relationships/tags" Target="../tags/tag220.xml"/><Relationship Id="rId4" Type="http://schemas.openxmlformats.org/officeDocument/2006/relationships/tags" Target="../tags/tag192.xml"/><Relationship Id="rId39" Type="http://schemas.openxmlformats.org/officeDocument/2006/relationships/tags" Target="../tags/tag219.xml"/><Relationship Id="rId38" Type="http://schemas.openxmlformats.org/officeDocument/2006/relationships/tags" Target="../tags/tag218.xml"/><Relationship Id="rId37" Type="http://schemas.openxmlformats.org/officeDocument/2006/relationships/tags" Target="../tags/tag217.xml"/><Relationship Id="rId36" Type="http://schemas.openxmlformats.org/officeDocument/2006/relationships/tags" Target="../tags/tag216.xml"/><Relationship Id="rId35" Type="http://schemas.openxmlformats.org/officeDocument/2006/relationships/tags" Target="../tags/tag215.xml"/><Relationship Id="rId34" Type="http://schemas.openxmlformats.org/officeDocument/2006/relationships/tags" Target="../tags/tag214.xml"/><Relationship Id="rId33" Type="http://schemas.openxmlformats.org/officeDocument/2006/relationships/tags" Target="../tags/tag213.xml"/><Relationship Id="rId32" Type="http://schemas.openxmlformats.org/officeDocument/2006/relationships/tags" Target="../tags/tag212.xml"/><Relationship Id="rId31" Type="http://schemas.openxmlformats.org/officeDocument/2006/relationships/tags" Target="../tags/tag211.xml"/><Relationship Id="rId30" Type="http://schemas.openxmlformats.org/officeDocument/2006/relationships/image" Target="../media/image44.svg"/><Relationship Id="rId3" Type="http://schemas.openxmlformats.org/officeDocument/2006/relationships/tags" Target="../tags/tag191.xml"/><Relationship Id="rId29" Type="http://schemas.openxmlformats.org/officeDocument/2006/relationships/image" Target="../media/image43.png"/><Relationship Id="rId28" Type="http://schemas.openxmlformats.org/officeDocument/2006/relationships/tags" Target="../tags/tag210.xml"/><Relationship Id="rId27" Type="http://schemas.openxmlformats.org/officeDocument/2006/relationships/tags" Target="../tags/tag209.xml"/><Relationship Id="rId26" Type="http://schemas.openxmlformats.org/officeDocument/2006/relationships/image" Target="../media/image42.svg"/><Relationship Id="rId25" Type="http://schemas.openxmlformats.org/officeDocument/2006/relationships/image" Target="../media/image41.png"/><Relationship Id="rId24" Type="http://schemas.openxmlformats.org/officeDocument/2006/relationships/tags" Target="../tags/tag208.xml"/><Relationship Id="rId23" Type="http://schemas.openxmlformats.org/officeDocument/2006/relationships/tags" Target="../tags/tag207.xml"/><Relationship Id="rId22" Type="http://schemas.openxmlformats.org/officeDocument/2006/relationships/image" Target="../media/image40.svg"/><Relationship Id="rId21" Type="http://schemas.openxmlformats.org/officeDocument/2006/relationships/image" Target="../media/image39.png"/><Relationship Id="rId20" Type="http://schemas.openxmlformats.org/officeDocument/2006/relationships/tags" Target="../tags/tag206.xml"/><Relationship Id="rId2" Type="http://schemas.openxmlformats.org/officeDocument/2006/relationships/image" Target="../media/image3.png"/><Relationship Id="rId19" Type="http://schemas.openxmlformats.org/officeDocument/2006/relationships/tags" Target="../tags/tag205.xml"/><Relationship Id="rId18" Type="http://schemas.openxmlformats.org/officeDocument/2006/relationships/image" Target="../media/image38.svg"/><Relationship Id="rId17" Type="http://schemas.openxmlformats.org/officeDocument/2006/relationships/image" Target="../media/image37.png"/><Relationship Id="rId16" Type="http://schemas.openxmlformats.org/officeDocument/2006/relationships/tags" Target="../tags/tag204.xml"/><Relationship Id="rId15" Type="http://schemas.openxmlformats.org/officeDocument/2006/relationships/tags" Target="../tags/tag203.xml"/><Relationship Id="rId14" Type="http://schemas.openxmlformats.org/officeDocument/2006/relationships/tags" Target="../tags/tag202.xml"/><Relationship Id="rId13" Type="http://schemas.openxmlformats.org/officeDocument/2006/relationships/tags" Target="../tags/tag201.xml"/><Relationship Id="rId12" Type="http://schemas.openxmlformats.org/officeDocument/2006/relationships/tags" Target="../tags/tag200.xml"/><Relationship Id="rId11" Type="http://schemas.openxmlformats.org/officeDocument/2006/relationships/tags" Target="../tags/tag199.xml"/><Relationship Id="rId10" Type="http://schemas.openxmlformats.org/officeDocument/2006/relationships/tags" Target="../tags/tag198.xml"/><Relationship Id="rId1" Type="http://schemas.openxmlformats.org/officeDocument/2006/relationships/tags" Target="../tags/tag190.xml"/></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18.xml"/><Relationship Id="rId6" Type="http://schemas.openxmlformats.org/officeDocument/2006/relationships/tags" Target="../tags/tag235.xml"/><Relationship Id="rId5" Type="http://schemas.openxmlformats.org/officeDocument/2006/relationships/image" Target="../media/image46.jpeg"/><Relationship Id="rId4" Type="http://schemas.openxmlformats.org/officeDocument/2006/relationships/image" Target="../media/image45.jpeg"/><Relationship Id="rId3" Type="http://schemas.openxmlformats.org/officeDocument/2006/relationships/tags" Target="../tags/tag234.xml"/><Relationship Id="rId2" Type="http://schemas.openxmlformats.org/officeDocument/2006/relationships/image" Target="../media/image3.png"/><Relationship Id="rId1" Type="http://schemas.openxmlformats.org/officeDocument/2006/relationships/tags" Target="../tags/tag233.xml"/></Relationships>
</file>

<file path=ppt/slides/_rels/slide14.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238.xml"/><Relationship Id="rId7" Type="http://schemas.openxmlformats.org/officeDocument/2006/relationships/image" Target="../media/image50.jpeg"/><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3" Type="http://schemas.openxmlformats.org/officeDocument/2006/relationships/tags" Target="../tags/tag237.xml"/><Relationship Id="rId2" Type="http://schemas.openxmlformats.org/officeDocument/2006/relationships/image" Target="../media/image3.png"/><Relationship Id="rId10" Type="http://schemas.openxmlformats.org/officeDocument/2006/relationships/notesSlide" Target="../notesSlides/notesSlide3.xml"/><Relationship Id="rId1" Type="http://schemas.openxmlformats.org/officeDocument/2006/relationships/tags" Target="../tags/tag236.xml"/></Relationships>
</file>

<file path=ppt/slides/_rels/slide15.xml.rels><?xml version="1.0" encoding="UTF-8" standalone="yes"?>
<Relationships xmlns="http://schemas.openxmlformats.org/package/2006/relationships"><Relationship Id="rId9" Type="http://schemas.openxmlformats.org/officeDocument/2006/relationships/notesSlide" Target="../notesSlides/notesSlide4.xml"/><Relationship Id="rId8" Type="http://schemas.openxmlformats.org/officeDocument/2006/relationships/slideLayout" Target="../slideLayouts/slideLayout18.xml"/><Relationship Id="rId7" Type="http://schemas.openxmlformats.org/officeDocument/2006/relationships/tags" Target="../tags/tag241.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 Id="rId3" Type="http://schemas.openxmlformats.org/officeDocument/2006/relationships/tags" Target="../tags/tag240.xml"/><Relationship Id="rId2" Type="http://schemas.openxmlformats.org/officeDocument/2006/relationships/image" Target="../media/image3.png"/><Relationship Id="rId1" Type="http://schemas.openxmlformats.org/officeDocument/2006/relationships/tags" Target="../tags/tag239.xml"/></Relationships>
</file>

<file path=ppt/slides/_rels/slide16.xml.rels><?xml version="1.0" encoding="UTF-8" standalone="yes"?>
<Relationships xmlns="http://schemas.openxmlformats.org/package/2006/relationships"><Relationship Id="rId9" Type="http://schemas.openxmlformats.org/officeDocument/2006/relationships/image" Target="../media/image55.png"/><Relationship Id="rId8" Type="http://schemas.openxmlformats.org/officeDocument/2006/relationships/tags" Target="../tags/tag246.xml"/><Relationship Id="rId7" Type="http://schemas.openxmlformats.org/officeDocument/2006/relationships/image" Target="../media/image54.jpeg"/><Relationship Id="rId6" Type="http://schemas.openxmlformats.org/officeDocument/2006/relationships/tags" Target="../tags/tag245.xml"/><Relationship Id="rId5" Type="http://schemas.openxmlformats.org/officeDocument/2006/relationships/hyperlink" Target="https://pan.baidu.com/s/10_GsxiBNcN8ZtBJcMxrxRA?pwd=iugu" TargetMode="External"/><Relationship Id="rId4" Type="http://schemas.openxmlformats.org/officeDocument/2006/relationships/tags" Target="../tags/tag244.xml"/><Relationship Id="rId3" Type="http://schemas.openxmlformats.org/officeDocument/2006/relationships/tags" Target="../tags/tag243.xml"/><Relationship Id="rId2" Type="http://schemas.openxmlformats.org/officeDocument/2006/relationships/image" Target="../media/image3.png"/><Relationship Id="rId12" Type="http://schemas.openxmlformats.org/officeDocument/2006/relationships/notesSlide" Target="../notesSlides/notesSlide5.xml"/><Relationship Id="rId11" Type="http://schemas.openxmlformats.org/officeDocument/2006/relationships/slideLayout" Target="../slideLayouts/slideLayout18.xml"/><Relationship Id="rId10" Type="http://schemas.openxmlformats.org/officeDocument/2006/relationships/tags" Target="../tags/tag247.xml"/><Relationship Id="rId1" Type="http://schemas.openxmlformats.org/officeDocument/2006/relationships/tags" Target="../tags/tag242.xml"/></Relationships>
</file>

<file path=ppt/slides/_rels/slide17.xml.rels><?xml version="1.0" encoding="UTF-8" standalone="yes"?>
<Relationships xmlns="http://schemas.openxmlformats.org/package/2006/relationships"><Relationship Id="rId9" Type="http://schemas.openxmlformats.org/officeDocument/2006/relationships/image" Target="../media/image57.png"/><Relationship Id="rId8" Type="http://schemas.openxmlformats.org/officeDocument/2006/relationships/tags" Target="../tags/tag252.xml"/><Relationship Id="rId7" Type="http://schemas.openxmlformats.org/officeDocument/2006/relationships/hyperlink" Target="https://pan.baidu.com/s/10_GsxiBNcN8ZtBJcMxrxRA?pwd=iugu" TargetMode="External"/><Relationship Id="rId6" Type="http://schemas.openxmlformats.org/officeDocument/2006/relationships/tags" Target="../tags/tag251.xml"/><Relationship Id="rId5" Type="http://schemas.openxmlformats.org/officeDocument/2006/relationships/image" Target="../media/image56.png"/><Relationship Id="rId4" Type="http://schemas.openxmlformats.org/officeDocument/2006/relationships/tags" Target="../tags/tag250.xml"/><Relationship Id="rId3" Type="http://schemas.openxmlformats.org/officeDocument/2006/relationships/tags" Target="../tags/tag249.xml"/><Relationship Id="rId2" Type="http://schemas.openxmlformats.org/officeDocument/2006/relationships/image" Target="../media/image3.png"/><Relationship Id="rId13" Type="http://schemas.openxmlformats.org/officeDocument/2006/relationships/notesSlide" Target="../notesSlides/notesSlide6.xml"/><Relationship Id="rId12" Type="http://schemas.openxmlformats.org/officeDocument/2006/relationships/slideLayout" Target="../slideLayouts/slideLayout18.xml"/><Relationship Id="rId11" Type="http://schemas.openxmlformats.org/officeDocument/2006/relationships/tags" Target="../tags/tag254.xml"/><Relationship Id="rId10" Type="http://schemas.openxmlformats.org/officeDocument/2006/relationships/tags" Target="../tags/tag253.xml"/><Relationship Id="rId1" Type="http://schemas.openxmlformats.org/officeDocument/2006/relationships/tags" Target="../tags/tag248.xml"/></Relationships>
</file>

<file path=ppt/slides/_rels/slide18.xml.rels><?xml version="1.0" encoding="UTF-8" standalone="yes"?>
<Relationships xmlns="http://schemas.openxmlformats.org/package/2006/relationships"><Relationship Id="rId9" Type="http://schemas.openxmlformats.org/officeDocument/2006/relationships/image" Target="../media/image59.png"/><Relationship Id="rId8" Type="http://schemas.openxmlformats.org/officeDocument/2006/relationships/tags" Target="../tags/tag259.xml"/><Relationship Id="rId7" Type="http://schemas.openxmlformats.org/officeDocument/2006/relationships/image" Target="../media/image58.png"/><Relationship Id="rId6" Type="http://schemas.openxmlformats.org/officeDocument/2006/relationships/tags" Target="../tags/tag258.xml"/><Relationship Id="rId5" Type="http://schemas.openxmlformats.org/officeDocument/2006/relationships/hyperlink" Target="https://pan.baidu.com/s/10_GsxiBNcN8ZtBJcMxrxRA?pwd=iugu" TargetMode="External"/><Relationship Id="rId4" Type="http://schemas.openxmlformats.org/officeDocument/2006/relationships/tags" Target="../tags/tag257.xml"/><Relationship Id="rId3" Type="http://schemas.openxmlformats.org/officeDocument/2006/relationships/tags" Target="../tags/tag256.xml"/><Relationship Id="rId2" Type="http://schemas.openxmlformats.org/officeDocument/2006/relationships/image" Target="../media/image3.png"/><Relationship Id="rId13" Type="http://schemas.openxmlformats.org/officeDocument/2006/relationships/notesSlide" Target="../notesSlides/notesSlide7.xml"/><Relationship Id="rId12" Type="http://schemas.openxmlformats.org/officeDocument/2006/relationships/slideLayout" Target="../slideLayouts/slideLayout18.xml"/><Relationship Id="rId11" Type="http://schemas.openxmlformats.org/officeDocument/2006/relationships/tags" Target="../tags/tag261.xml"/><Relationship Id="rId10" Type="http://schemas.openxmlformats.org/officeDocument/2006/relationships/tags" Target="../tags/tag260.xml"/><Relationship Id="rId1" Type="http://schemas.openxmlformats.org/officeDocument/2006/relationships/tags" Target="../tags/tag255.xml"/></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18.xml"/><Relationship Id="rId6" Type="http://schemas.openxmlformats.org/officeDocument/2006/relationships/tags" Target="../tags/tag263.xml"/><Relationship Id="rId5" Type="http://schemas.openxmlformats.org/officeDocument/2006/relationships/image" Target="../media/image60.png"/><Relationship Id="rId4" Type="http://schemas.openxmlformats.org/officeDocument/2006/relationships/image" Target="../media/image15.jpeg"/><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tags" Target="../tags/tag262.xml"/></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18.xml"/><Relationship Id="rId6" Type="http://schemas.openxmlformats.org/officeDocument/2006/relationships/tags" Target="../tags/tag148.xml"/><Relationship Id="rId5" Type="http://schemas.openxmlformats.org/officeDocument/2006/relationships/image" Target="../media/image15.jpeg"/><Relationship Id="rId4" Type="http://schemas.openxmlformats.org/officeDocument/2006/relationships/tags" Target="../tags/tag147.xml"/><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tags" Target="../tags/tag146.xml"/></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18.xml"/><Relationship Id="rId7" Type="http://schemas.openxmlformats.org/officeDocument/2006/relationships/tags" Target="../tags/tag266.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tags" Target="../tags/tag265.xml"/><Relationship Id="rId3" Type="http://schemas.openxmlformats.org/officeDocument/2006/relationships/image" Target="../media/image15.jpeg"/><Relationship Id="rId2" Type="http://schemas.openxmlformats.org/officeDocument/2006/relationships/image" Target="../media/image3.png"/><Relationship Id="rId1" Type="http://schemas.openxmlformats.org/officeDocument/2006/relationships/tags" Target="../tags/tag264.xml"/></Relationships>
</file>

<file path=ppt/slides/_rels/slide21.xml.rels><?xml version="1.0" encoding="UTF-8" standalone="yes"?>
<Relationships xmlns="http://schemas.openxmlformats.org/package/2006/relationships"><Relationship Id="rId9" Type="http://schemas.openxmlformats.org/officeDocument/2006/relationships/tags" Target="../tags/tag269.xml"/><Relationship Id="rId8" Type="http://schemas.openxmlformats.org/officeDocument/2006/relationships/image" Target="../media/image66.png"/><Relationship Id="rId7" Type="http://schemas.openxmlformats.org/officeDocument/2006/relationships/image" Target="../media/image65.png"/><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tags" Target="../tags/tag268.xml"/><Relationship Id="rId3" Type="http://schemas.openxmlformats.org/officeDocument/2006/relationships/image" Target="../media/image15.jpeg"/><Relationship Id="rId2" Type="http://schemas.openxmlformats.org/officeDocument/2006/relationships/image" Target="../media/image3.png"/><Relationship Id="rId10" Type="http://schemas.openxmlformats.org/officeDocument/2006/relationships/slideLayout" Target="../slideLayouts/slideLayout18.xml"/><Relationship Id="rId1" Type="http://schemas.openxmlformats.org/officeDocument/2006/relationships/tags" Target="../tags/tag267.xml"/></Relationships>
</file>

<file path=ppt/slides/_rels/slide22.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273.xml"/><Relationship Id="rId7" Type="http://schemas.openxmlformats.org/officeDocument/2006/relationships/tags" Target="../tags/tag27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tags" Target="../tags/tag271.xml"/><Relationship Id="rId3" Type="http://schemas.openxmlformats.org/officeDocument/2006/relationships/image" Target="../media/image15.jpeg"/><Relationship Id="rId2" Type="http://schemas.openxmlformats.org/officeDocument/2006/relationships/image" Target="../media/image3.png"/><Relationship Id="rId1" Type="http://schemas.openxmlformats.org/officeDocument/2006/relationships/tags" Target="../tags/tag270.xml"/></Relationships>
</file>

<file path=ppt/slides/_rels/slide23.xml.rels><?xml version="1.0" encoding="UTF-8" standalone="yes"?>
<Relationships xmlns="http://schemas.openxmlformats.org/package/2006/relationships"><Relationship Id="rId8" Type="http://schemas.openxmlformats.org/officeDocument/2006/relationships/slideLayout" Target="../slideLayouts/slideLayout18.xml"/><Relationship Id="rId7" Type="http://schemas.openxmlformats.org/officeDocument/2006/relationships/tags" Target="../tags/tag277.xml"/><Relationship Id="rId6" Type="http://schemas.openxmlformats.org/officeDocument/2006/relationships/tags" Target="../tags/tag276.xml"/><Relationship Id="rId5" Type="http://schemas.openxmlformats.org/officeDocument/2006/relationships/image" Target="../media/image69.png"/><Relationship Id="rId4" Type="http://schemas.openxmlformats.org/officeDocument/2006/relationships/tags" Target="../tags/tag275.xml"/><Relationship Id="rId3" Type="http://schemas.openxmlformats.org/officeDocument/2006/relationships/image" Target="../media/image15.jpeg"/><Relationship Id="rId2" Type="http://schemas.openxmlformats.org/officeDocument/2006/relationships/image" Target="../media/image3.png"/><Relationship Id="rId1" Type="http://schemas.openxmlformats.org/officeDocument/2006/relationships/tags" Target="../tags/tag274.xml"/></Relationships>
</file>

<file path=ppt/slides/_rels/slide24.xml.rels><?xml version="1.0" encoding="UTF-8" standalone="yes"?>
<Relationships xmlns="http://schemas.openxmlformats.org/package/2006/relationships"><Relationship Id="rId7" Type="http://schemas.openxmlformats.org/officeDocument/2006/relationships/slideLayout" Target="../slideLayouts/slideLayout18.xml"/><Relationship Id="rId6" Type="http://schemas.openxmlformats.org/officeDocument/2006/relationships/tags" Target="../tags/tag279.xml"/><Relationship Id="rId5" Type="http://schemas.openxmlformats.org/officeDocument/2006/relationships/image" Target="../media/image70.png"/><Relationship Id="rId4" Type="http://schemas.openxmlformats.org/officeDocument/2006/relationships/image" Target="../media/image15.jpeg"/><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tags" Target="../tags/tag278.xml"/></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18.xml"/><Relationship Id="rId6" Type="http://schemas.openxmlformats.org/officeDocument/2006/relationships/tags" Target="../tags/tag150.xml"/><Relationship Id="rId5" Type="http://schemas.openxmlformats.org/officeDocument/2006/relationships/image" Target="../media/image20.png"/><Relationship Id="rId4" Type="http://schemas.openxmlformats.org/officeDocument/2006/relationships/image" Target="../media/image15.jpeg"/><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tags" Target="../tags/tag149.xml"/></Relationships>
</file>

<file path=ppt/slides/_rels/slide4.xml.rels><?xml version="1.0" encoding="UTF-8" standalone="yes"?>
<Relationships xmlns="http://schemas.openxmlformats.org/package/2006/relationships"><Relationship Id="rId9" Type="http://schemas.openxmlformats.org/officeDocument/2006/relationships/tags" Target="../tags/tag154.xml"/><Relationship Id="rId8" Type="http://schemas.openxmlformats.org/officeDocument/2006/relationships/image" Target="../media/image23.png"/><Relationship Id="rId7" Type="http://schemas.openxmlformats.org/officeDocument/2006/relationships/image" Target="../media/image22.png"/><Relationship Id="rId6" Type="http://schemas.openxmlformats.org/officeDocument/2006/relationships/image" Target="../media/image21.jpeg"/><Relationship Id="rId5" Type="http://schemas.openxmlformats.org/officeDocument/2006/relationships/tags" Target="../tags/tag153.xml"/><Relationship Id="rId4" Type="http://schemas.openxmlformats.org/officeDocument/2006/relationships/image" Target="../media/image15.jpeg"/><Relationship Id="rId3" Type="http://schemas.openxmlformats.org/officeDocument/2006/relationships/tags" Target="../tags/tag152.xml"/><Relationship Id="rId2" Type="http://schemas.openxmlformats.org/officeDocument/2006/relationships/image" Target="../media/image3.png"/><Relationship Id="rId10" Type="http://schemas.openxmlformats.org/officeDocument/2006/relationships/slideLayout" Target="../slideLayouts/slideLayout18.xml"/><Relationship Id="rId1" Type="http://schemas.openxmlformats.org/officeDocument/2006/relationships/tags" Target="../tags/tag151.xml"/></Relationships>
</file>

<file path=ppt/slides/_rels/slide5.xml.rels><?xml version="1.0" encoding="UTF-8" standalone="yes"?>
<Relationships xmlns="http://schemas.openxmlformats.org/package/2006/relationships"><Relationship Id="rId9" Type="http://schemas.openxmlformats.org/officeDocument/2006/relationships/tags" Target="../tags/tag159.xml"/><Relationship Id="rId8" Type="http://schemas.openxmlformats.org/officeDocument/2006/relationships/image" Target="../media/image15.jpeg"/><Relationship Id="rId7" Type="http://schemas.openxmlformats.org/officeDocument/2006/relationships/image" Target="../media/image25.png"/><Relationship Id="rId6" Type="http://schemas.openxmlformats.org/officeDocument/2006/relationships/tags" Target="../tags/tag158.xml"/><Relationship Id="rId5" Type="http://schemas.openxmlformats.org/officeDocument/2006/relationships/image" Target="../media/image24.jpeg"/><Relationship Id="rId4" Type="http://schemas.openxmlformats.org/officeDocument/2006/relationships/tags" Target="../tags/tag157.xml"/><Relationship Id="rId3" Type="http://schemas.openxmlformats.org/officeDocument/2006/relationships/tags" Target="../tags/tag156.xml"/><Relationship Id="rId2" Type="http://schemas.openxmlformats.org/officeDocument/2006/relationships/image" Target="../media/image3.png"/><Relationship Id="rId11" Type="http://schemas.openxmlformats.org/officeDocument/2006/relationships/slideLayout" Target="../slideLayouts/slideLayout18.xml"/><Relationship Id="rId10" Type="http://schemas.openxmlformats.org/officeDocument/2006/relationships/tags" Target="../tags/tag160.xml"/><Relationship Id="rId1" Type="http://schemas.openxmlformats.org/officeDocument/2006/relationships/tags" Target="../tags/tag155.xml"/></Relationships>
</file>

<file path=ppt/slides/_rels/slide6.xml.rels><?xml version="1.0" encoding="UTF-8" standalone="yes"?>
<Relationships xmlns="http://schemas.openxmlformats.org/package/2006/relationships"><Relationship Id="rId9" Type="http://schemas.openxmlformats.org/officeDocument/2006/relationships/tags" Target="../tags/tag168.xml"/><Relationship Id="rId8" Type="http://schemas.openxmlformats.org/officeDocument/2006/relationships/tags" Target="../tags/tag167.xml"/><Relationship Id="rId7" Type="http://schemas.openxmlformats.org/officeDocument/2006/relationships/tags" Target="../tags/tag166.xml"/><Relationship Id="rId6" Type="http://schemas.openxmlformats.org/officeDocument/2006/relationships/tags" Target="../tags/tag165.xml"/><Relationship Id="rId5" Type="http://schemas.openxmlformats.org/officeDocument/2006/relationships/tags" Target="../tags/tag164.xml"/><Relationship Id="rId4" Type="http://schemas.openxmlformats.org/officeDocument/2006/relationships/tags" Target="../tags/tag163.xml"/><Relationship Id="rId3" Type="http://schemas.openxmlformats.org/officeDocument/2006/relationships/tags" Target="../tags/tag162.xml"/><Relationship Id="rId20" Type="http://schemas.openxmlformats.org/officeDocument/2006/relationships/slideLayout" Target="../slideLayouts/slideLayout18.xml"/><Relationship Id="rId2" Type="http://schemas.openxmlformats.org/officeDocument/2006/relationships/image" Target="../media/image3.png"/><Relationship Id="rId19" Type="http://schemas.openxmlformats.org/officeDocument/2006/relationships/tags" Target="../tags/tag173.xml"/><Relationship Id="rId18" Type="http://schemas.openxmlformats.org/officeDocument/2006/relationships/image" Target="../media/image15.jpeg"/><Relationship Id="rId17" Type="http://schemas.openxmlformats.org/officeDocument/2006/relationships/tags" Target="../tags/tag172.xml"/><Relationship Id="rId16" Type="http://schemas.openxmlformats.org/officeDocument/2006/relationships/image" Target="../media/image29.jpeg"/><Relationship Id="rId15" Type="http://schemas.openxmlformats.org/officeDocument/2006/relationships/image" Target="../media/image28.png"/><Relationship Id="rId14" Type="http://schemas.openxmlformats.org/officeDocument/2006/relationships/tags" Target="../tags/tag171.xml"/><Relationship Id="rId13" Type="http://schemas.openxmlformats.org/officeDocument/2006/relationships/image" Target="../media/image27.png"/><Relationship Id="rId12" Type="http://schemas.openxmlformats.org/officeDocument/2006/relationships/tags" Target="../tags/tag170.xml"/><Relationship Id="rId11" Type="http://schemas.openxmlformats.org/officeDocument/2006/relationships/image" Target="../media/image26.png"/><Relationship Id="rId10" Type="http://schemas.openxmlformats.org/officeDocument/2006/relationships/tags" Target="../tags/tag169.xml"/><Relationship Id="rId1" Type="http://schemas.openxmlformats.org/officeDocument/2006/relationships/tags" Target="../tags/tag161.xml"/></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177.xml"/><Relationship Id="rId7" Type="http://schemas.openxmlformats.org/officeDocument/2006/relationships/tags" Target="../tags/tag176.xml"/><Relationship Id="rId6" Type="http://schemas.openxmlformats.org/officeDocument/2006/relationships/image" Target="../media/image15.jpeg"/><Relationship Id="rId5" Type="http://schemas.openxmlformats.org/officeDocument/2006/relationships/image" Target="../media/image31.png"/><Relationship Id="rId4" Type="http://schemas.openxmlformats.org/officeDocument/2006/relationships/image" Target="../media/image30.jpeg"/><Relationship Id="rId3" Type="http://schemas.openxmlformats.org/officeDocument/2006/relationships/tags" Target="../tags/tag175.xml"/><Relationship Id="rId2" Type="http://schemas.openxmlformats.org/officeDocument/2006/relationships/image" Target="../media/image3.png"/><Relationship Id="rId1" Type="http://schemas.openxmlformats.org/officeDocument/2006/relationships/tags" Target="../tags/tag174.xml"/></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18.xml"/><Relationship Id="rId6" Type="http://schemas.openxmlformats.org/officeDocument/2006/relationships/tags" Target="../tags/tag181.xml"/><Relationship Id="rId5" Type="http://schemas.openxmlformats.org/officeDocument/2006/relationships/tags" Target="../tags/tag180.xml"/><Relationship Id="rId4" Type="http://schemas.openxmlformats.org/officeDocument/2006/relationships/image" Target="../media/image15.jpeg"/><Relationship Id="rId3" Type="http://schemas.openxmlformats.org/officeDocument/2006/relationships/tags" Target="../tags/tag179.xml"/><Relationship Id="rId2" Type="http://schemas.openxmlformats.org/officeDocument/2006/relationships/image" Target="../media/image3.png"/><Relationship Id="rId1" Type="http://schemas.openxmlformats.org/officeDocument/2006/relationships/tags" Target="../tags/tag178.xml"/></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18.xml"/><Relationship Id="rId6" Type="http://schemas.openxmlformats.org/officeDocument/2006/relationships/tags" Target="../tags/tag183.xml"/><Relationship Id="rId5" Type="http://schemas.openxmlformats.org/officeDocument/2006/relationships/image" Target="../media/image32.png"/><Relationship Id="rId4" Type="http://schemas.openxmlformats.org/officeDocument/2006/relationships/image" Target="../media/image15.jpeg"/><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tags" Target="../tags/tag18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275965" y="267970"/>
            <a:ext cx="5184140" cy="4776470"/>
            <a:chOff x="5159" y="422"/>
            <a:chExt cx="8164" cy="7522"/>
          </a:xfrm>
        </p:grpSpPr>
        <p:pic>
          <p:nvPicPr>
            <p:cNvPr id="3" name="图片 2"/>
            <p:cNvPicPr>
              <a:picLocks noChangeAspect="1"/>
            </p:cNvPicPr>
            <p:nvPr/>
          </p:nvPicPr>
          <p:blipFill>
            <a:blip r:embed="rId1"/>
            <a:stretch>
              <a:fillRect/>
            </a:stretch>
          </p:blipFill>
          <p:spPr>
            <a:xfrm>
              <a:off x="5386" y="1669"/>
              <a:ext cx="7200" cy="4050"/>
            </a:xfrm>
            <a:prstGeom prst="rect">
              <a:avLst/>
            </a:prstGeom>
          </p:spPr>
        </p:pic>
        <p:sp>
          <p:nvSpPr>
            <p:cNvPr id="4" name="圆角矩形 3"/>
            <p:cNvSpPr/>
            <p:nvPr/>
          </p:nvSpPr>
          <p:spPr>
            <a:xfrm>
              <a:off x="5159" y="422"/>
              <a:ext cx="8165" cy="6898"/>
            </a:xfrm>
            <a:prstGeom prst="roundRect">
              <a:avLst/>
            </a:prstGeom>
            <a:solidFill>
              <a:srgbClr val="FFF7EC"/>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圆角矩形 4"/>
            <p:cNvSpPr/>
            <p:nvPr/>
          </p:nvSpPr>
          <p:spPr>
            <a:xfrm>
              <a:off x="5359" y="622"/>
              <a:ext cx="4506" cy="7322"/>
            </a:xfrm>
            <a:prstGeom prst="roundRect">
              <a:avLst/>
            </a:prstGeom>
            <a:solidFill>
              <a:srgbClr val="FFF7EC"/>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pic>
        <p:nvPicPr>
          <p:cNvPr id="5124" name="图片 4"/>
          <p:cNvPicPr>
            <a:picLocks noChangeAspect="1"/>
          </p:cNvPicPr>
          <p:nvPr/>
        </p:nvPicPr>
        <p:blipFill>
          <a:blip r:embed="rId2"/>
          <a:stretch>
            <a:fillRect/>
          </a:stretch>
        </p:blipFill>
        <p:spPr>
          <a:xfrm>
            <a:off x="4836160" y="1953895"/>
            <a:ext cx="4950460" cy="3192780"/>
          </a:xfrm>
          <a:prstGeom prst="rect">
            <a:avLst/>
          </a:prstGeom>
          <a:noFill/>
          <a:ln w="9525">
            <a:noFill/>
          </a:ln>
        </p:spPr>
      </p:pic>
      <p:sp>
        <p:nvSpPr>
          <p:cNvPr id="12" name="标题 11"/>
          <p:cNvSpPr/>
          <p:nvPr>
            <p:ph type="ctrTitle" idx="6"/>
            <p:custDataLst>
              <p:tags r:id="rId3"/>
            </p:custDataLst>
          </p:nvPr>
        </p:nvSpPr>
        <p:spPr>
          <a:xfrm>
            <a:off x="107950" y="54610"/>
            <a:ext cx="2444750" cy="1005205"/>
          </a:xfrm>
        </p:spPr>
        <p:txBody>
          <a:bodyPr>
            <a:normAutofit/>
          </a:bodyPr>
          <a:p>
            <a:pPr marL="0" indent="0" algn="l">
              <a:lnSpc>
                <a:spcPct val="140000"/>
              </a:lnSpc>
              <a:spcBef>
                <a:spcPct val="0"/>
              </a:spcBef>
              <a:spcAft>
                <a:spcPct val="0"/>
              </a:spcAft>
              <a:buSzTx/>
              <a:buNone/>
            </a:pPr>
            <a:r>
              <a:rPr lang="en-US" altLang="zh-CN" sz="1800" b="1" kern="0" spc="0">
                <a:solidFill>
                  <a:schemeClr val="accent1"/>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常州市第十届创客大赛</a:t>
            </a:r>
            <a:br>
              <a:rPr lang="en-US" altLang="zh-CN" sz="1800" b="1" kern="0" spc="0">
                <a:solidFill>
                  <a:schemeClr val="accent1"/>
                </a:solidFill>
                <a:uFillTx/>
                <a:latin typeface="微软雅黑" panose="020B0503020204020204" pitchFamily="34" charset="-122"/>
                <a:ea typeface="微软雅黑" panose="020B0503020204020204" pitchFamily="34" charset="-122"/>
                <a:cs typeface="微软雅黑" panose="020B0503020204020204" pitchFamily="34" charset="-122"/>
                <a:sym typeface="+mn-ea"/>
              </a:rPr>
            </a:br>
            <a:r>
              <a:rPr lang="en-US" altLang="zh-CN" sz="1800" b="1" kern="0" spc="0">
                <a:solidFill>
                  <a:schemeClr val="accent1"/>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指导教师赛前培训</a:t>
            </a:r>
            <a:endParaRPr lang="en-US" altLang="zh-CN" sz="1800" b="1" kern="0" spc="0">
              <a:solidFill>
                <a:schemeClr val="accent1"/>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13" name="图片 12" descr="校徽"/>
          <p:cNvPicPr>
            <a:picLocks noChangeAspect="1"/>
          </p:cNvPicPr>
          <p:nvPr/>
        </p:nvPicPr>
        <p:blipFill>
          <a:blip r:embed="rId4">
            <a:clrChange>
              <a:clrFrom>
                <a:srgbClr val="000000">
                  <a:alpha val="100000"/>
                </a:srgbClr>
              </a:clrFrom>
              <a:clrTo>
                <a:srgbClr val="000000">
                  <a:alpha val="100000"/>
                  <a:alpha val="0"/>
                </a:srgbClr>
              </a:clrTo>
            </a:clrChange>
          </a:blip>
          <a:stretch>
            <a:fillRect/>
          </a:stretch>
        </p:blipFill>
        <p:spPr>
          <a:xfrm>
            <a:off x="8316595" y="123190"/>
            <a:ext cx="652145" cy="640715"/>
          </a:xfrm>
          <a:prstGeom prst="ellipse">
            <a:avLst/>
          </a:prstGeom>
          <a:ln>
            <a:solidFill>
              <a:schemeClr val="tx2">
                <a:lumMod val="75000"/>
              </a:schemeClr>
            </a:solidFill>
          </a:ln>
        </p:spPr>
      </p:pic>
      <p:grpSp>
        <p:nvGrpSpPr>
          <p:cNvPr id="15" name="组合 14"/>
          <p:cNvGrpSpPr/>
          <p:nvPr/>
        </p:nvGrpSpPr>
        <p:grpSpPr>
          <a:xfrm>
            <a:off x="1866265" y="3362325"/>
            <a:ext cx="3952246" cy="444954"/>
            <a:chOff x="2211" y="5184"/>
            <a:chExt cx="3578" cy="750"/>
          </a:xfrm>
        </p:grpSpPr>
        <p:sp>
          <p:nvSpPr>
            <p:cNvPr id="33" name="圆角矩形 32"/>
            <p:cNvSpPr/>
            <p:nvPr/>
          </p:nvSpPr>
          <p:spPr>
            <a:xfrm>
              <a:off x="2211" y="5184"/>
              <a:ext cx="3555" cy="750"/>
            </a:xfrm>
            <a:prstGeom prst="roundRect">
              <a:avLst>
                <a:gd name="adj" fmla="val 50000"/>
              </a:avLst>
            </a:prstGeom>
            <a:solidFill>
              <a:srgbClr val="D567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文黑-45简" panose="00020600040101010101" charset="-122"/>
              </a:endParaRPr>
            </a:p>
          </p:txBody>
        </p:sp>
        <p:sp>
          <p:nvSpPr>
            <p:cNvPr id="34" name="文本框 33"/>
            <p:cNvSpPr txBox="1"/>
            <p:nvPr/>
          </p:nvSpPr>
          <p:spPr>
            <a:xfrm>
              <a:off x="2212" y="5269"/>
              <a:ext cx="3577" cy="621"/>
            </a:xfrm>
            <a:prstGeom prst="rect">
              <a:avLst/>
            </a:prstGeom>
            <a:noFill/>
          </p:spPr>
          <p:txBody>
            <a:bodyPr wrap="square" rtlCol="0">
              <a:spAutoFit/>
            </a:bodyPr>
            <a:p>
              <a:pPr algn="ctr"/>
              <a:r>
                <a:rPr lang="zh-CN" altLang="en-US">
                  <a:solidFill>
                    <a:schemeClr val="bg1"/>
                  </a:solidFill>
                  <a:latin typeface="汉仪文黑-45简" panose="00020600040101010101" charset="-122"/>
                  <a:ea typeface="汉仪文黑-45简" panose="00020600040101010101" charset="-122"/>
                  <a:cs typeface="汉仪文黑-45简" panose="00020600040101010101" charset="-122"/>
                </a:rPr>
                <a:t>汇报人：王梦妍</a:t>
              </a:r>
              <a:r>
                <a:rPr lang="en-US" altLang="zh-CN">
                  <a:solidFill>
                    <a:schemeClr val="bg1"/>
                  </a:solidFill>
                  <a:latin typeface="汉仪文黑-45简" panose="00020600040101010101" charset="-122"/>
                  <a:ea typeface="汉仪文黑-45简" panose="00020600040101010101" charset="-122"/>
                  <a:cs typeface="汉仪文黑-45简" panose="00020600040101010101" charset="-122"/>
                </a:rPr>
                <a:t>   </a:t>
              </a:r>
              <a:r>
                <a:rPr lang="zh-CN" altLang="en-US">
                  <a:solidFill>
                    <a:schemeClr val="bg1"/>
                  </a:solidFill>
                  <a:latin typeface="汉仪文黑-45简" panose="00020600040101010101" charset="-122"/>
                  <a:ea typeface="汉仪文黑-45简" panose="00020600040101010101" charset="-122"/>
                  <a:cs typeface="汉仪文黑-45简" panose="00020600040101010101" charset="-122"/>
                </a:rPr>
                <a:t>常州市虹景小学</a:t>
              </a:r>
              <a:endParaRPr lang="zh-CN" altLang="en-US">
                <a:solidFill>
                  <a:schemeClr val="bg1"/>
                </a:solidFill>
                <a:latin typeface="汉仪文黑-45简" panose="00020600040101010101" charset="-122"/>
                <a:ea typeface="汉仪文黑-45简" panose="00020600040101010101" charset="-122"/>
                <a:cs typeface="汉仪文黑-45简" panose="00020600040101010101" charset="-122"/>
              </a:endParaRPr>
            </a:p>
          </p:txBody>
        </p:sp>
      </p:grpSp>
      <p:pic>
        <p:nvPicPr>
          <p:cNvPr id="34825" name="图片 2"/>
          <p:cNvPicPr>
            <a:picLocks noChangeAspect="1"/>
          </p:cNvPicPr>
          <p:nvPr/>
        </p:nvPicPr>
        <p:blipFill>
          <a:blip r:embed="rId5"/>
          <a:srcRect r="48990" b="43553"/>
          <a:stretch>
            <a:fillRect/>
          </a:stretch>
        </p:blipFill>
        <p:spPr>
          <a:xfrm flipH="1">
            <a:off x="-36195" y="3631565"/>
            <a:ext cx="2215515" cy="1530985"/>
          </a:xfrm>
          <a:prstGeom prst="rect">
            <a:avLst/>
          </a:prstGeom>
          <a:noFill/>
          <a:ln w="9525">
            <a:noFill/>
          </a:ln>
        </p:spPr>
      </p:pic>
      <p:pic>
        <p:nvPicPr>
          <p:cNvPr id="34827" name="图片 1"/>
          <p:cNvPicPr>
            <a:picLocks noChangeAspect="1"/>
          </p:cNvPicPr>
          <p:nvPr/>
        </p:nvPicPr>
        <p:blipFill>
          <a:blip r:embed="rId6"/>
          <a:stretch>
            <a:fillRect/>
          </a:stretch>
        </p:blipFill>
        <p:spPr>
          <a:xfrm rot="20940000" flipH="1">
            <a:off x="-234950" y="839470"/>
            <a:ext cx="1551305" cy="872490"/>
          </a:xfrm>
          <a:prstGeom prst="rect">
            <a:avLst/>
          </a:prstGeom>
          <a:noFill/>
          <a:ln w="9525">
            <a:noFill/>
          </a:ln>
        </p:spPr>
      </p:pic>
      <p:pic>
        <p:nvPicPr>
          <p:cNvPr id="2" name="图片 1"/>
          <p:cNvPicPr>
            <a:picLocks noChangeAspect="1"/>
          </p:cNvPicPr>
          <p:nvPr/>
        </p:nvPicPr>
        <p:blipFill>
          <a:blip r:embed="rId7"/>
          <a:stretch>
            <a:fillRect/>
          </a:stretch>
        </p:blipFill>
        <p:spPr>
          <a:xfrm>
            <a:off x="1133475" y="1348105"/>
            <a:ext cx="6877050" cy="1924050"/>
          </a:xfrm>
          <a:prstGeom prst="rect">
            <a:avLst/>
          </a:prstGeom>
        </p:spPr>
      </p:pic>
    </p:spTree>
    <p:custDataLst>
      <p:tags r:id="rId8"/>
    </p:custData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lt2"/>
            </a:gs>
            <a:gs pos="100000">
              <a:srgbClr val="D9D9D9"/>
            </a:gs>
          </a:gsLst>
          <a:lin ang="5400000" scaled="0"/>
        </a:gradFill>
        <a:effectLst/>
      </p:bgPr>
    </p:bg>
    <p:spTree>
      <p:nvGrpSpPr>
        <p:cNvPr id="1" name=""/>
        <p:cNvGrpSpPr/>
        <p:nvPr/>
      </p:nvGrpSpPr>
      <p:grpSpPr>
        <a:xfrm>
          <a:off x="0" y="0"/>
          <a:ext cx="0" cy="0"/>
          <a:chOff x="0" y="0"/>
          <a:chExt cx="0" cy="0"/>
        </a:xfrm>
      </p:grpSpPr>
      <p:pic>
        <p:nvPicPr>
          <p:cNvPr id="2" name="正文-背景.png" descr="正文-背景.png"/>
          <p:cNvPicPr>
            <a:picLocks noChangeAspect="1"/>
          </p:cNvPicPr>
          <p:nvPr>
            <p:custDataLst>
              <p:tags r:id="rId1"/>
            </p:custDataLst>
          </p:nvPr>
        </p:nvPicPr>
        <p:blipFill>
          <a:blip r:embed="rId2"/>
          <a:stretch>
            <a:fillRect/>
          </a:stretch>
        </p:blipFill>
        <p:spPr>
          <a:xfrm>
            <a:off x="0" y="0"/>
            <a:ext cx="9167336" cy="5143500"/>
          </a:xfrm>
          <a:prstGeom prst="rect">
            <a:avLst/>
          </a:prstGeom>
          <a:ln w="12700">
            <a:miter lim="400000"/>
            <a:headEnd/>
            <a:tailEnd/>
          </a:ln>
        </p:spPr>
      </p:pic>
      <p:grpSp>
        <p:nvGrpSpPr>
          <p:cNvPr id="17" name="组合 16"/>
          <p:cNvGrpSpPr/>
          <p:nvPr/>
        </p:nvGrpSpPr>
        <p:grpSpPr>
          <a:xfrm>
            <a:off x="2411730" y="0"/>
            <a:ext cx="4191635" cy="668655"/>
            <a:chOff x="3798" y="0"/>
            <a:chExt cx="6601" cy="1053"/>
          </a:xfrm>
        </p:grpSpPr>
        <p:grpSp>
          <p:nvGrpSpPr>
            <p:cNvPr id="3" name="组合 2"/>
            <p:cNvGrpSpPr/>
            <p:nvPr/>
          </p:nvGrpSpPr>
          <p:grpSpPr>
            <a:xfrm rot="0">
              <a:off x="3798" y="928"/>
              <a:ext cx="6601" cy="125"/>
              <a:chOff x="3781543" y="1346887"/>
              <a:chExt cx="4802790" cy="105874"/>
            </a:xfrm>
          </p:grpSpPr>
          <p:grpSp>
            <p:nvGrpSpPr>
              <p:cNvPr id="6" name="组合 5"/>
              <p:cNvGrpSpPr/>
              <p:nvPr/>
            </p:nvGrpSpPr>
            <p:grpSpPr>
              <a:xfrm>
                <a:off x="6518313" y="1346887"/>
                <a:ext cx="2066020" cy="105874"/>
                <a:chOff x="3597484" y="2760345"/>
                <a:chExt cx="8460953" cy="2506549"/>
              </a:xfrm>
            </p:grpSpPr>
            <p:sp>
              <p:nvSpPr>
                <p:cNvPr id="9" name="任意多边形: 形状 8"/>
                <p:cNvSpPr/>
                <p:nvPr/>
              </p:nvSpPr>
              <p:spPr>
                <a:xfrm>
                  <a:off x="3619519" y="2760345"/>
                  <a:ext cx="8383837" cy="2506549"/>
                </a:xfrm>
                <a:custGeom>
                  <a:avLst/>
                  <a:gdLst>
                    <a:gd name="connsiteX0" fmla="*/ 0 w 8460954"/>
                    <a:gd name="connsiteY0" fmla="*/ 423529 h 1925338"/>
                    <a:gd name="connsiteX1" fmla="*/ 683046 w 8460954"/>
                    <a:gd name="connsiteY1" fmla="*/ 897254 h 1925338"/>
                    <a:gd name="connsiteX2" fmla="*/ 2787268 w 8460954"/>
                    <a:gd name="connsiteY2" fmla="*/ 1910806 h 1925338"/>
                    <a:gd name="connsiteX3" fmla="*/ 5497417 w 8460954"/>
                    <a:gd name="connsiteY3" fmla="*/ 59972 h 1925338"/>
                    <a:gd name="connsiteX4" fmla="*/ 8460954 w 8460954"/>
                    <a:gd name="connsiteY4" fmla="*/ 632849 h 1925338"/>
                    <a:gd name="connsiteX0-1" fmla="*/ 0 w 7777908"/>
                    <a:gd name="connsiteY0-2" fmla="*/ 897254 h 1925338"/>
                    <a:gd name="connsiteX1-3" fmla="*/ 2104222 w 7777908"/>
                    <a:gd name="connsiteY1-4" fmla="*/ 1910806 h 1925338"/>
                    <a:gd name="connsiteX2-5" fmla="*/ 4814371 w 7777908"/>
                    <a:gd name="connsiteY2-6" fmla="*/ 59972 h 1925338"/>
                    <a:gd name="connsiteX3-7" fmla="*/ 7777908 w 7777908"/>
                    <a:gd name="connsiteY3-8" fmla="*/ 632849 h 1925338"/>
                    <a:gd name="connsiteX0-9" fmla="*/ 0 w 8383836"/>
                    <a:gd name="connsiteY0-10" fmla="*/ 599798 h 1915796"/>
                    <a:gd name="connsiteX1-11" fmla="*/ 2710150 w 8383836"/>
                    <a:gd name="connsiteY1-12" fmla="*/ 1910806 h 1915796"/>
                    <a:gd name="connsiteX2-13" fmla="*/ 5420299 w 8383836"/>
                    <a:gd name="connsiteY2-14" fmla="*/ 59972 h 1915796"/>
                    <a:gd name="connsiteX3-15" fmla="*/ 8383836 w 8383836"/>
                    <a:gd name="connsiteY3-16" fmla="*/ 632849 h 1915796"/>
                    <a:gd name="connsiteX0-17" fmla="*/ 0 w 8383836"/>
                    <a:gd name="connsiteY0-18" fmla="*/ 599798 h 1915242"/>
                    <a:gd name="connsiteX1-19" fmla="*/ 2710150 w 8383836"/>
                    <a:gd name="connsiteY1-20" fmla="*/ 1910806 h 1915242"/>
                    <a:gd name="connsiteX2-21" fmla="*/ 5420299 w 8383836"/>
                    <a:gd name="connsiteY2-22" fmla="*/ 59972 h 1915242"/>
                    <a:gd name="connsiteX3-23" fmla="*/ 8383836 w 8383836"/>
                    <a:gd name="connsiteY3-24" fmla="*/ 632849 h 1915242"/>
                  </a:gdLst>
                  <a:ahLst/>
                  <a:cxnLst>
                    <a:cxn ang="0">
                      <a:pos x="connsiteX0-1" y="connsiteY0-2"/>
                    </a:cxn>
                    <a:cxn ang="0">
                      <a:pos x="connsiteX1-3" y="connsiteY1-4"/>
                    </a:cxn>
                    <a:cxn ang="0">
                      <a:pos x="connsiteX2-5" y="connsiteY2-6"/>
                    </a:cxn>
                    <a:cxn ang="0">
                      <a:pos x="connsiteX3-7" y="connsiteY3-8"/>
                    </a:cxn>
                  </a:cxnLst>
                  <a:rect l="l" t="t" r="r" b="b"/>
                  <a:pathLst>
                    <a:path w="8383836" h="1915242">
                      <a:moveTo>
                        <a:pt x="0" y="599798"/>
                      </a:moveTo>
                      <a:cubicBezTo>
                        <a:pt x="552680" y="693441"/>
                        <a:pt x="1806767" y="2000777"/>
                        <a:pt x="2710150" y="1910806"/>
                      </a:cubicBezTo>
                      <a:cubicBezTo>
                        <a:pt x="3613533" y="1820835"/>
                        <a:pt x="4474685" y="272965"/>
                        <a:pt x="5420299" y="59972"/>
                      </a:cubicBezTo>
                      <a:cubicBezTo>
                        <a:pt x="6365913" y="-153021"/>
                        <a:pt x="7374874" y="239914"/>
                        <a:pt x="8383836" y="632849"/>
                      </a:cubicBezTo>
                    </a:path>
                  </a:pathLst>
                </a:custGeom>
                <a:noFill/>
                <a:ln>
                  <a:gradFill flip="none" rotWithShape="1">
                    <a:gsLst>
                      <a:gs pos="0">
                        <a:srgbClr val="2595FB">
                          <a:alpha val="0"/>
                        </a:srgbClr>
                      </a:gs>
                      <a:gs pos="50000">
                        <a:srgbClr val="2595FB"/>
                      </a:gs>
                      <a:gs pos="100000">
                        <a:srgbClr val="2595FB">
                          <a:alpha val="0"/>
                        </a:srgbClr>
                      </a:gs>
                    </a:gsLst>
                    <a:lin ang="0" scaled="1"/>
                    <a:tileRect/>
                  </a:gradFill>
                  <a:prstDash val="solid"/>
                </a:ln>
              </p:spPr>
              <p:style>
                <a:lnRef idx="2">
                  <a:srgbClr val="00B0F0">
                    <a:shade val="50000"/>
                  </a:srgbClr>
                </a:lnRef>
                <a:fillRef idx="1">
                  <a:srgbClr val="00B0F0"/>
                </a:fillRef>
                <a:effectRef idx="0">
                  <a:srgbClr val="00B0F0"/>
                </a:effectRef>
                <a:fontRef idx="minor">
                  <a:sysClr val="window" lastClr="FFFFFF"/>
                </a:fontRef>
              </p:style>
              <p:txBody>
                <a:bodyPr rtlCol="0" anchor="ctr"/>
                <a:p>
                  <a:pPr algn="ctr"/>
                  <a:endParaRPr lang="zh-CN" altLang="en-US" sz="1350" dirty="0">
                    <a:solidFill>
                      <a:sysClr val="window" lastClr="FFFFFF"/>
                    </a:solidFill>
                    <a:latin typeface="Montserrat" charset="0"/>
                    <a:ea typeface="MiSans Light" charset="0"/>
                  </a:endParaRPr>
                </a:p>
              </p:txBody>
            </p:sp>
            <p:sp>
              <p:nvSpPr>
                <p:cNvPr id="10" name="任意多边形: 形状 9"/>
                <p:cNvSpPr/>
                <p:nvPr/>
              </p:nvSpPr>
              <p:spPr>
                <a:xfrm>
                  <a:off x="3597484" y="3616161"/>
                  <a:ext cx="8460953" cy="1650733"/>
                </a:xfrm>
                <a:custGeom>
                  <a:avLst/>
                  <a:gdLst>
                    <a:gd name="connsiteX0" fmla="*/ 0 w 8460954"/>
                    <a:gd name="connsiteY0" fmla="*/ 423529 h 1925338"/>
                    <a:gd name="connsiteX1" fmla="*/ 683046 w 8460954"/>
                    <a:gd name="connsiteY1" fmla="*/ 897254 h 1925338"/>
                    <a:gd name="connsiteX2" fmla="*/ 2787268 w 8460954"/>
                    <a:gd name="connsiteY2" fmla="*/ 1910806 h 1925338"/>
                    <a:gd name="connsiteX3" fmla="*/ 5497417 w 8460954"/>
                    <a:gd name="connsiteY3" fmla="*/ 59972 h 1925338"/>
                    <a:gd name="connsiteX4" fmla="*/ 8460954 w 8460954"/>
                    <a:gd name="connsiteY4" fmla="*/ 632849 h 1925338"/>
                    <a:gd name="connsiteX0-1" fmla="*/ 0 w 7777908"/>
                    <a:gd name="connsiteY0-2" fmla="*/ 897254 h 1925338"/>
                    <a:gd name="connsiteX1-3" fmla="*/ 2104222 w 7777908"/>
                    <a:gd name="connsiteY1-4" fmla="*/ 1910806 h 1925338"/>
                    <a:gd name="connsiteX2-5" fmla="*/ 4814371 w 7777908"/>
                    <a:gd name="connsiteY2-6" fmla="*/ 59972 h 1925338"/>
                    <a:gd name="connsiteX3-7" fmla="*/ 7777908 w 7777908"/>
                    <a:gd name="connsiteY3-8" fmla="*/ 632849 h 1925338"/>
                    <a:gd name="connsiteX0-9" fmla="*/ 0 w 8383836"/>
                    <a:gd name="connsiteY0-10" fmla="*/ 599798 h 1915796"/>
                    <a:gd name="connsiteX1-11" fmla="*/ 2710150 w 8383836"/>
                    <a:gd name="connsiteY1-12" fmla="*/ 1910806 h 1915796"/>
                    <a:gd name="connsiteX2-13" fmla="*/ 5420299 w 8383836"/>
                    <a:gd name="connsiteY2-14" fmla="*/ 59972 h 1915796"/>
                    <a:gd name="connsiteX3-15" fmla="*/ 8383836 w 8383836"/>
                    <a:gd name="connsiteY3-16" fmla="*/ 632849 h 1915796"/>
                    <a:gd name="connsiteX0-17" fmla="*/ 0 w 8383836"/>
                    <a:gd name="connsiteY0-18" fmla="*/ 599798 h 1915242"/>
                    <a:gd name="connsiteX1-19" fmla="*/ 2710150 w 8383836"/>
                    <a:gd name="connsiteY1-20" fmla="*/ 1910806 h 1915242"/>
                    <a:gd name="connsiteX2-21" fmla="*/ 5420299 w 8383836"/>
                    <a:gd name="connsiteY2-22" fmla="*/ 59972 h 1915242"/>
                    <a:gd name="connsiteX3-23" fmla="*/ 8383836 w 8383836"/>
                    <a:gd name="connsiteY3-24" fmla="*/ 632849 h 1915242"/>
                    <a:gd name="connsiteX0-25" fmla="*/ 0 w 8405869"/>
                    <a:gd name="connsiteY0-26" fmla="*/ 743017 h 1918485"/>
                    <a:gd name="connsiteX1-27" fmla="*/ 2732183 w 8405869"/>
                    <a:gd name="connsiteY1-28" fmla="*/ 1910806 h 1918485"/>
                    <a:gd name="connsiteX2-29" fmla="*/ 5442332 w 8405869"/>
                    <a:gd name="connsiteY2-30" fmla="*/ 59972 h 1918485"/>
                    <a:gd name="connsiteX3-31" fmla="*/ 8405869 w 8405869"/>
                    <a:gd name="connsiteY3-32" fmla="*/ 632849 h 1918485"/>
                    <a:gd name="connsiteX0-33" fmla="*/ 0 w 8405869"/>
                    <a:gd name="connsiteY0-34" fmla="*/ 743017 h 1765313"/>
                    <a:gd name="connsiteX1-35" fmla="*/ 2787267 w 8405869"/>
                    <a:gd name="connsiteY1-36" fmla="*/ 1756570 h 1765313"/>
                    <a:gd name="connsiteX2-37" fmla="*/ 5442332 w 8405869"/>
                    <a:gd name="connsiteY2-38" fmla="*/ 59972 h 1765313"/>
                    <a:gd name="connsiteX3-39" fmla="*/ 8405869 w 8405869"/>
                    <a:gd name="connsiteY3-40" fmla="*/ 632849 h 1765313"/>
                    <a:gd name="connsiteX0-41" fmla="*/ 0 w 8405869"/>
                    <a:gd name="connsiteY0-42" fmla="*/ 599411 h 1618207"/>
                    <a:gd name="connsiteX1-43" fmla="*/ 2787267 w 8405869"/>
                    <a:gd name="connsiteY1-44" fmla="*/ 1612964 h 1618207"/>
                    <a:gd name="connsiteX2-45" fmla="*/ 5475382 w 8405869"/>
                    <a:gd name="connsiteY2-46" fmla="*/ 81619 h 1618207"/>
                    <a:gd name="connsiteX3-47" fmla="*/ 8405869 w 8405869"/>
                    <a:gd name="connsiteY3-48" fmla="*/ 489243 h 1618207"/>
                    <a:gd name="connsiteX0-49" fmla="*/ 0 w 8460953"/>
                    <a:gd name="connsiteY0-50" fmla="*/ 675182 h 1693978"/>
                    <a:gd name="connsiteX1-51" fmla="*/ 2787267 w 8460953"/>
                    <a:gd name="connsiteY1-52" fmla="*/ 1688735 h 1693978"/>
                    <a:gd name="connsiteX2-53" fmla="*/ 5475382 w 8460953"/>
                    <a:gd name="connsiteY2-54" fmla="*/ 157390 h 1693978"/>
                    <a:gd name="connsiteX3-55" fmla="*/ 8460953 w 8460953"/>
                    <a:gd name="connsiteY3-56" fmla="*/ 300609 h 1693978"/>
                    <a:gd name="connsiteX0-57" fmla="*/ 0 w 8460953"/>
                    <a:gd name="connsiteY0-58" fmla="*/ 631931 h 1650727"/>
                    <a:gd name="connsiteX1-59" fmla="*/ 2787267 w 8460953"/>
                    <a:gd name="connsiteY1-60" fmla="*/ 1645484 h 1650727"/>
                    <a:gd name="connsiteX2-61" fmla="*/ 5475382 w 8460953"/>
                    <a:gd name="connsiteY2-62" fmla="*/ 114139 h 1650727"/>
                    <a:gd name="connsiteX3-63" fmla="*/ 8460953 w 8460953"/>
                    <a:gd name="connsiteY3-64" fmla="*/ 257358 h 1650727"/>
                  </a:gdLst>
                  <a:ahLst/>
                  <a:cxnLst>
                    <a:cxn ang="0">
                      <a:pos x="connsiteX0-1" y="connsiteY0-2"/>
                    </a:cxn>
                    <a:cxn ang="0">
                      <a:pos x="connsiteX1-3" y="connsiteY1-4"/>
                    </a:cxn>
                    <a:cxn ang="0">
                      <a:pos x="connsiteX2-5" y="connsiteY2-6"/>
                    </a:cxn>
                    <a:cxn ang="0">
                      <a:pos x="connsiteX3-7" y="connsiteY3-8"/>
                    </a:cxn>
                  </a:cxnLst>
                  <a:rect l="l" t="t" r="r" b="b"/>
                  <a:pathLst>
                    <a:path w="8460953" h="1650727">
                      <a:moveTo>
                        <a:pt x="0" y="631931"/>
                      </a:moveTo>
                      <a:cubicBezTo>
                        <a:pt x="552680" y="725574"/>
                        <a:pt x="1874703" y="1731783"/>
                        <a:pt x="2787267" y="1645484"/>
                      </a:cubicBezTo>
                      <a:cubicBezTo>
                        <a:pt x="3699831" y="1559185"/>
                        <a:pt x="4529768" y="327132"/>
                        <a:pt x="5475382" y="114139"/>
                      </a:cubicBezTo>
                      <a:cubicBezTo>
                        <a:pt x="6420996" y="-98854"/>
                        <a:pt x="7176569" y="7642"/>
                        <a:pt x="8460953" y="257358"/>
                      </a:cubicBezTo>
                    </a:path>
                  </a:pathLst>
                </a:custGeom>
                <a:noFill/>
                <a:ln>
                  <a:gradFill flip="none" rotWithShape="1">
                    <a:gsLst>
                      <a:gs pos="0">
                        <a:srgbClr val="E26CA1">
                          <a:alpha val="0"/>
                        </a:srgbClr>
                      </a:gs>
                      <a:gs pos="50000">
                        <a:srgbClr val="E26CA1"/>
                      </a:gs>
                      <a:gs pos="100000">
                        <a:srgbClr val="E26CA1">
                          <a:alpha val="0"/>
                        </a:srgbClr>
                      </a:gs>
                    </a:gsLst>
                    <a:lin ang="0" scaled="1"/>
                    <a:tileRect/>
                  </a:gradFill>
                  <a:prstDash val="solid"/>
                </a:ln>
              </p:spPr>
              <p:style>
                <a:lnRef idx="2">
                  <a:srgbClr val="00B0F0">
                    <a:shade val="50000"/>
                  </a:srgbClr>
                </a:lnRef>
                <a:fillRef idx="1">
                  <a:srgbClr val="00B0F0"/>
                </a:fillRef>
                <a:effectRef idx="0">
                  <a:srgbClr val="00B0F0"/>
                </a:effectRef>
                <a:fontRef idx="minor">
                  <a:sysClr val="window" lastClr="FFFFFF"/>
                </a:fontRef>
              </p:style>
              <p:txBody>
                <a:bodyPr rtlCol="0" anchor="ctr"/>
                <a:p>
                  <a:pPr algn="ctr"/>
                  <a:endParaRPr lang="zh-CN" altLang="en-US" sz="1350" dirty="0">
                    <a:solidFill>
                      <a:sysClr val="window" lastClr="FFFFFF"/>
                    </a:solidFill>
                    <a:latin typeface="Montserrat" charset="0"/>
                    <a:ea typeface="MiSans Light" charset="0"/>
                  </a:endParaRPr>
                </a:p>
              </p:txBody>
            </p:sp>
          </p:grpSp>
          <p:grpSp>
            <p:nvGrpSpPr>
              <p:cNvPr id="7" name="组合 6"/>
              <p:cNvGrpSpPr/>
              <p:nvPr/>
            </p:nvGrpSpPr>
            <p:grpSpPr>
              <a:xfrm flipH="1">
                <a:off x="3781543" y="1346887"/>
                <a:ext cx="2066020" cy="105874"/>
                <a:chOff x="3597484" y="2760345"/>
                <a:chExt cx="8460953" cy="2506549"/>
              </a:xfrm>
            </p:grpSpPr>
            <p:sp>
              <p:nvSpPr>
                <p:cNvPr id="8" name="任意多边形: 形状 6"/>
                <p:cNvSpPr/>
                <p:nvPr/>
              </p:nvSpPr>
              <p:spPr>
                <a:xfrm>
                  <a:off x="3619519" y="2760345"/>
                  <a:ext cx="8383837" cy="2506549"/>
                </a:xfrm>
                <a:custGeom>
                  <a:avLst/>
                  <a:gdLst>
                    <a:gd name="connsiteX0" fmla="*/ 0 w 8460954"/>
                    <a:gd name="connsiteY0" fmla="*/ 423529 h 1925338"/>
                    <a:gd name="connsiteX1" fmla="*/ 683046 w 8460954"/>
                    <a:gd name="connsiteY1" fmla="*/ 897254 h 1925338"/>
                    <a:gd name="connsiteX2" fmla="*/ 2787268 w 8460954"/>
                    <a:gd name="connsiteY2" fmla="*/ 1910806 h 1925338"/>
                    <a:gd name="connsiteX3" fmla="*/ 5497417 w 8460954"/>
                    <a:gd name="connsiteY3" fmla="*/ 59972 h 1925338"/>
                    <a:gd name="connsiteX4" fmla="*/ 8460954 w 8460954"/>
                    <a:gd name="connsiteY4" fmla="*/ 632849 h 1925338"/>
                    <a:gd name="connsiteX0-1" fmla="*/ 0 w 7777908"/>
                    <a:gd name="connsiteY0-2" fmla="*/ 897254 h 1925338"/>
                    <a:gd name="connsiteX1-3" fmla="*/ 2104222 w 7777908"/>
                    <a:gd name="connsiteY1-4" fmla="*/ 1910806 h 1925338"/>
                    <a:gd name="connsiteX2-5" fmla="*/ 4814371 w 7777908"/>
                    <a:gd name="connsiteY2-6" fmla="*/ 59972 h 1925338"/>
                    <a:gd name="connsiteX3-7" fmla="*/ 7777908 w 7777908"/>
                    <a:gd name="connsiteY3-8" fmla="*/ 632849 h 1925338"/>
                    <a:gd name="connsiteX0-9" fmla="*/ 0 w 8383836"/>
                    <a:gd name="connsiteY0-10" fmla="*/ 599798 h 1915796"/>
                    <a:gd name="connsiteX1-11" fmla="*/ 2710150 w 8383836"/>
                    <a:gd name="connsiteY1-12" fmla="*/ 1910806 h 1915796"/>
                    <a:gd name="connsiteX2-13" fmla="*/ 5420299 w 8383836"/>
                    <a:gd name="connsiteY2-14" fmla="*/ 59972 h 1915796"/>
                    <a:gd name="connsiteX3-15" fmla="*/ 8383836 w 8383836"/>
                    <a:gd name="connsiteY3-16" fmla="*/ 632849 h 1915796"/>
                    <a:gd name="connsiteX0-17" fmla="*/ 0 w 8383836"/>
                    <a:gd name="connsiteY0-18" fmla="*/ 599798 h 1915242"/>
                    <a:gd name="connsiteX1-19" fmla="*/ 2710150 w 8383836"/>
                    <a:gd name="connsiteY1-20" fmla="*/ 1910806 h 1915242"/>
                    <a:gd name="connsiteX2-21" fmla="*/ 5420299 w 8383836"/>
                    <a:gd name="connsiteY2-22" fmla="*/ 59972 h 1915242"/>
                    <a:gd name="connsiteX3-23" fmla="*/ 8383836 w 8383836"/>
                    <a:gd name="connsiteY3-24" fmla="*/ 632849 h 1915242"/>
                  </a:gdLst>
                  <a:ahLst/>
                  <a:cxnLst>
                    <a:cxn ang="0">
                      <a:pos x="connsiteX0-1" y="connsiteY0-2"/>
                    </a:cxn>
                    <a:cxn ang="0">
                      <a:pos x="connsiteX1-3" y="connsiteY1-4"/>
                    </a:cxn>
                    <a:cxn ang="0">
                      <a:pos x="connsiteX2-5" y="connsiteY2-6"/>
                    </a:cxn>
                    <a:cxn ang="0">
                      <a:pos x="connsiteX3-7" y="connsiteY3-8"/>
                    </a:cxn>
                  </a:cxnLst>
                  <a:rect l="l" t="t" r="r" b="b"/>
                  <a:pathLst>
                    <a:path w="8383836" h="1915242">
                      <a:moveTo>
                        <a:pt x="0" y="599798"/>
                      </a:moveTo>
                      <a:cubicBezTo>
                        <a:pt x="552680" y="693441"/>
                        <a:pt x="1806767" y="2000777"/>
                        <a:pt x="2710150" y="1910806"/>
                      </a:cubicBezTo>
                      <a:cubicBezTo>
                        <a:pt x="3613533" y="1820835"/>
                        <a:pt x="4474685" y="272965"/>
                        <a:pt x="5420299" y="59972"/>
                      </a:cubicBezTo>
                      <a:cubicBezTo>
                        <a:pt x="6365913" y="-153021"/>
                        <a:pt x="7374874" y="239914"/>
                        <a:pt x="8383836" y="632849"/>
                      </a:cubicBezTo>
                    </a:path>
                  </a:pathLst>
                </a:custGeom>
                <a:noFill/>
                <a:ln>
                  <a:gradFill flip="none" rotWithShape="1">
                    <a:gsLst>
                      <a:gs pos="0">
                        <a:srgbClr val="2595FB">
                          <a:alpha val="0"/>
                        </a:srgbClr>
                      </a:gs>
                      <a:gs pos="50000">
                        <a:srgbClr val="2595FB"/>
                      </a:gs>
                      <a:gs pos="100000">
                        <a:srgbClr val="2595FB">
                          <a:alpha val="0"/>
                        </a:srgbClr>
                      </a:gs>
                    </a:gsLst>
                    <a:lin ang="0" scaled="1"/>
                    <a:tileRect/>
                  </a:gradFill>
                  <a:prstDash val="solid"/>
                </a:ln>
              </p:spPr>
              <p:style>
                <a:lnRef idx="2">
                  <a:srgbClr val="00B0F0">
                    <a:shade val="50000"/>
                  </a:srgbClr>
                </a:lnRef>
                <a:fillRef idx="1">
                  <a:srgbClr val="00B0F0"/>
                </a:fillRef>
                <a:effectRef idx="0">
                  <a:srgbClr val="00B0F0"/>
                </a:effectRef>
                <a:fontRef idx="minor">
                  <a:sysClr val="window" lastClr="FFFFFF"/>
                </a:fontRef>
              </p:style>
              <p:txBody>
                <a:bodyPr rtlCol="0" anchor="ctr"/>
                <a:p>
                  <a:pPr algn="ctr"/>
                  <a:endParaRPr lang="zh-CN" altLang="en-US" sz="1350" dirty="0">
                    <a:solidFill>
                      <a:sysClr val="window" lastClr="FFFFFF"/>
                    </a:solidFill>
                    <a:latin typeface="Montserrat" charset="0"/>
                    <a:ea typeface="MiSans Light" charset="0"/>
                  </a:endParaRPr>
                </a:p>
              </p:txBody>
            </p:sp>
            <p:sp>
              <p:nvSpPr>
                <p:cNvPr id="11" name="任意多边形: 形状 7"/>
                <p:cNvSpPr/>
                <p:nvPr/>
              </p:nvSpPr>
              <p:spPr>
                <a:xfrm>
                  <a:off x="3597484" y="3616161"/>
                  <a:ext cx="8460953" cy="1650733"/>
                </a:xfrm>
                <a:custGeom>
                  <a:avLst/>
                  <a:gdLst>
                    <a:gd name="connsiteX0" fmla="*/ 0 w 8460954"/>
                    <a:gd name="connsiteY0" fmla="*/ 423529 h 1925338"/>
                    <a:gd name="connsiteX1" fmla="*/ 683046 w 8460954"/>
                    <a:gd name="connsiteY1" fmla="*/ 897254 h 1925338"/>
                    <a:gd name="connsiteX2" fmla="*/ 2787268 w 8460954"/>
                    <a:gd name="connsiteY2" fmla="*/ 1910806 h 1925338"/>
                    <a:gd name="connsiteX3" fmla="*/ 5497417 w 8460954"/>
                    <a:gd name="connsiteY3" fmla="*/ 59972 h 1925338"/>
                    <a:gd name="connsiteX4" fmla="*/ 8460954 w 8460954"/>
                    <a:gd name="connsiteY4" fmla="*/ 632849 h 1925338"/>
                    <a:gd name="connsiteX0-1" fmla="*/ 0 w 7777908"/>
                    <a:gd name="connsiteY0-2" fmla="*/ 897254 h 1925338"/>
                    <a:gd name="connsiteX1-3" fmla="*/ 2104222 w 7777908"/>
                    <a:gd name="connsiteY1-4" fmla="*/ 1910806 h 1925338"/>
                    <a:gd name="connsiteX2-5" fmla="*/ 4814371 w 7777908"/>
                    <a:gd name="connsiteY2-6" fmla="*/ 59972 h 1925338"/>
                    <a:gd name="connsiteX3-7" fmla="*/ 7777908 w 7777908"/>
                    <a:gd name="connsiteY3-8" fmla="*/ 632849 h 1925338"/>
                    <a:gd name="connsiteX0-9" fmla="*/ 0 w 8383836"/>
                    <a:gd name="connsiteY0-10" fmla="*/ 599798 h 1915796"/>
                    <a:gd name="connsiteX1-11" fmla="*/ 2710150 w 8383836"/>
                    <a:gd name="connsiteY1-12" fmla="*/ 1910806 h 1915796"/>
                    <a:gd name="connsiteX2-13" fmla="*/ 5420299 w 8383836"/>
                    <a:gd name="connsiteY2-14" fmla="*/ 59972 h 1915796"/>
                    <a:gd name="connsiteX3-15" fmla="*/ 8383836 w 8383836"/>
                    <a:gd name="connsiteY3-16" fmla="*/ 632849 h 1915796"/>
                    <a:gd name="connsiteX0-17" fmla="*/ 0 w 8383836"/>
                    <a:gd name="connsiteY0-18" fmla="*/ 599798 h 1915242"/>
                    <a:gd name="connsiteX1-19" fmla="*/ 2710150 w 8383836"/>
                    <a:gd name="connsiteY1-20" fmla="*/ 1910806 h 1915242"/>
                    <a:gd name="connsiteX2-21" fmla="*/ 5420299 w 8383836"/>
                    <a:gd name="connsiteY2-22" fmla="*/ 59972 h 1915242"/>
                    <a:gd name="connsiteX3-23" fmla="*/ 8383836 w 8383836"/>
                    <a:gd name="connsiteY3-24" fmla="*/ 632849 h 1915242"/>
                    <a:gd name="connsiteX0-25" fmla="*/ 0 w 8405869"/>
                    <a:gd name="connsiteY0-26" fmla="*/ 743017 h 1918485"/>
                    <a:gd name="connsiteX1-27" fmla="*/ 2732183 w 8405869"/>
                    <a:gd name="connsiteY1-28" fmla="*/ 1910806 h 1918485"/>
                    <a:gd name="connsiteX2-29" fmla="*/ 5442332 w 8405869"/>
                    <a:gd name="connsiteY2-30" fmla="*/ 59972 h 1918485"/>
                    <a:gd name="connsiteX3-31" fmla="*/ 8405869 w 8405869"/>
                    <a:gd name="connsiteY3-32" fmla="*/ 632849 h 1918485"/>
                    <a:gd name="connsiteX0-33" fmla="*/ 0 w 8405869"/>
                    <a:gd name="connsiteY0-34" fmla="*/ 743017 h 1765313"/>
                    <a:gd name="connsiteX1-35" fmla="*/ 2787267 w 8405869"/>
                    <a:gd name="connsiteY1-36" fmla="*/ 1756570 h 1765313"/>
                    <a:gd name="connsiteX2-37" fmla="*/ 5442332 w 8405869"/>
                    <a:gd name="connsiteY2-38" fmla="*/ 59972 h 1765313"/>
                    <a:gd name="connsiteX3-39" fmla="*/ 8405869 w 8405869"/>
                    <a:gd name="connsiteY3-40" fmla="*/ 632849 h 1765313"/>
                    <a:gd name="connsiteX0-41" fmla="*/ 0 w 8405869"/>
                    <a:gd name="connsiteY0-42" fmla="*/ 599411 h 1618207"/>
                    <a:gd name="connsiteX1-43" fmla="*/ 2787267 w 8405869"/>
                    <a:gd name="connsiteY1-44" fmla="*/ 1612964 h 1618207"/>
                    <a:gd name="connsiteX2-45" fmla="*/ 5475382 w 8405869"/>
                    <a:gd name="connsiteY2-46" fmla="*/ 81619 h 1618207"/>
                    <a:gd name="connsiteX3-47" fmla="*/ 8405869 w 8405869"/>
                    <a:gd name="connsiteY3-48" fmla="*/ 489243 h 1618207"/>
                    <a:gd name="connsiteX0-49" fmla="*/ 0 w 8460953"/>
                    <a:gd name="connsiteY0-50" fmla="*/ 675182 h 1693978"/>
                    <a:gd name="connsiteX1-51" fmla="*/ 2787267 w 8460953"/>
                    <a:gd name="connsiteY1-52" fmla="*/ 1688735 h 1693978"/>
                    <a:gd name="connsiteX2-53" fmla="*/ 5475382 w 8460953"/>
                    <a:gd name="connsiteY2-54" fmla="*/ 157390 h 1693978"/>
                    <a:gd name="connsiteX3-55" fmla="*/ 8460953 w 8460953"/>
                    <a:gd name="connsiteY3-56" fmla="*/ 300609 h 1693978"/>
                    <a:gd name="connsiteX0-57" fmla="*/ 0 w 8460953"/>
                    <a:gd name="connsiteY0-58" fmla="*/ 631931 h 1650727"/>
                    <a:gd name="connsiteX1-59" fmla="*/ 2787267 w 8460953"/>
                    <a:gd name="connsiteY1-60" fmla="*/ 1645484 h 1650727"/>
                    <a:gd name="connsiteX2-61" fmla="*/ 5475382 w 8460953"/>
                    <a:gd name="connsiteY2-62" fmla="*/ 114139 h 1650727"/>
                    <a:gd name="connsiteX3-63" fmla="*/ 8460953 w 8460953"/>
                    <a:gd name="connsiteY3-64" fmla="*/ 257358 h 1650727"/>
                  </a:gdLst>
                  <a:ahLst/>
                  <a:cxnLst>
                    <a:cxn ang="0">
                      <a:pos x="connsiteX0-1" y="connsiteY0-2"/>
                    </a:cxn>
                    <a:cxn ang="0">
                      <a:pos x="connsiteX1-3" y="connsiteY1-4"/>
                    </a:cxn>
                    <a:cxn ang="0">
                      <a:pos x="connsiteX2-5" y="connsiteY2-6"/>
                    </a:cxn>
                    <a:cxn ang="0">
                      <a:pos x="connsiteX3-7" y="connsiteY3-8"/>
                    </a:cxn>
                  </a:cxnLst>
                  <a:rect l="l" t="t" r="r" b="b"/>
                  <a:pathLst>
                    <a:path w="8460953" h="1650727">
                      <a:moveTo>
                        <a:pt x="0" y="631931"/>
                      </a:moveTo>
                      <a:cubicBezTo>
                        <a:pt x="552680" y="725574"/>
                        <a:pt x="1874703" y="1731783"/>
                        <a:pt x="2787267" y="1645484"/>
                      </a:cubicBezTo>
                      <a:cubicBezTo>
                        <a:pt x="3699831" y="1559185"/>
                        <a:pt x="4529768" y="327132"/>
                        <a:pt x="5475382" y="114139"/>
                      </a:cubicBezTo>
                      <a:cubicBezTo>
                        <a:pt x="6420996" y="-98854"/>
                        <a:pt x="7176569" y="7642"/>
                        <a:pt x="8460953" y="257358"/>
                      </a:cubicBezTo>
                    </a:path>
                  </a:pathLst>
                </a:custGeom>
                <a:noFill/>
                <a:ln>
                  <a:gradFill flip="none" rotWithShape="1">
                    <a:gsLst>
                      <a:gs pos="0">
                        <a:srgbClr val="E26CA1">
                          <a:alpha val="0"/>
                        </a:srgbClr>
                      </a:gs>
                      <a:gs pos="50000">
                        <a:srgbClr val="E26CA1"/>
                      </a:gs>
                      <a:gs pos="100000">
                        <a:srgbClr val="E26CA1">
                          <a:alpha val="0"/>
                        </a:srgbClr>
                      </a:gs>
                    </a:gsLst>
                    <a:lin ang="0" scaled="1"/>
                    <a:tileRect/>
                  </a:gradFill>
                  <a:prstDash val="solid"/>
                </a:ln>
              </p:spPr>
              <p:style>
                <a:lnRef idx="2">
                  <a:srgbClr val="00B0F0">
                    <a:shade val="50000"/>
                  </a:srgbClr>
                </a:lnRef>
                <a:fillRef idx="1">
                  <a:srgbClr val="00B0F0"/>
                </a:fillRef>
                <a:effectRef idx="0">
                  <a:srgbClr val="00B0F0"/>
                </a:effectRef>
                <a:fontRef idx="minor">
                  <a:sysClr val="window" lastClr="FFFFFF"/>
                </a:fontRef>
              </p:style>
              <p:txBody>
                <a:bodyPr rtlCol="0" anchor="ctr"/>
                <a:p>
                  <a:pPr algn="ctr"/>
                  <a:endParaRPr lang="zh-CN" altLang="en-US" sz="1350" dirty="0">
                    <a:solidFill>
                      <a:sysClr val="window" lastClr="FFFFFF"/>
                    </a:solidFill>
                    <a:latin typeface="Montserrat" charset="0"/>
                    <a:ea typeface="MiSans Light" charset="0"/>
                  </a:endParaRPr>
                </a:p>
              </p:txBody>
            </p:sp>
          </p:grpSp>
        </p:grpSp>
        <p:sp>
          <p:nvSpPr>
            <p:cNvPr id="16" name="文本框 6" descr="7b0a2020202022776f7264617274223a2022220a7d0a"/>
            <p:cNvSpPr txBox="1"/>
            <p:nvPr>
              <p:custDataLst>
                <p:tags r:id="rId3"/>
              </p:custDataLst>
            </p:nvPr>
          </p:nvSpPr>
          <p:spPr>
            <a:xfrm>
              <a:off x="3833" y="0"/>
              <a:ext cx="6547" cy="919"/>
            </a:xfrm>
            <a:prstGeom prst="rect">
              <a:avLst/>
            </a:prstGeom>
            <a:noFill/>
          </p:spPr>
          <p:txBody>
            <a:bodyPr vert="horz" wrap="square" rtlCol="0">
              <a:spAutoFit/>
            </a:bodyPr>
            <a:p>
              <a:pPr algn="ctr"/>
              <a:r>
                <a:rPr lang="zh-CN" altLang="en-US" sz="3200">
                  <a:solidFill>
                    <a:schemeClr val="accent1">
                      <a:lumMod val="60000"/>
                      <a:lumOff val="40000"/>
                    </a:schemeClr>
                  </a:solidFill>
                  <a:cs typeface="汉仪文黑-45简" panose="00020600040101010101" charset="-122"/>
                  <a:sym typeface="汉仪雅酷黑 95W" panose="020B0A04020202020204" charset="-122"/>
                </a:rPr>
                <a:t> 01</a:t>
              </a:r>
              <a:r>
                <a:rPr lang="en-US" altLang="zh-CN" sz="320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汉仪文黑-45简" panose="00020600040101010101" charset="-122"/>
                  <a:sym typeface="汉仪雅酷黑 95W" panose="020B0A04020202020204" charset="-122"/>
                </a:rPr>
                <a:t>  </a:t>
              </a:r>
              <a:r>
                <a:rPr lang="zh-CN" altLang="en-US" sz="3200">
                  <a:solidFill>
                    <a:schemeClr val="accent1">
                      <a:lumMod val="60000"/>
                      <a:lumOff val="40000"/>
                    </a:schemeClr>
                  </a:solidFill>
                  <a:cs typeface="汉仪文黑-45简" panose="00020600040101010101" charset="-122"/>
                  <a:sym typeface="+mn-ea"/>
                </a:rPr>
                <a:t>参</a:t>
              </a:r>
              <a:r>
                <a:rPr lang="en-US" altLang="zh-CN" sz="3200">
                  <a:solidFill>
                    <a:schemeClr val="accent1">
                      <a:lumMod val="60000"/>
                      <a:lumOff val="40000"/>
                    </a:schemeClr>
                  </a:solidFill>
                  <a:cs typeface="汉仪文黑-45简" panose="00020600040101010101" charset="-122"/>
                  <a:sym typeface="+mn-ea"/>
                </a:rPr>
                <a:t> </a:t>
              </a:r>
              <a:r>
                <a:rPr lang="zh-CN" altLang="en-US" sz="3200">
                  <a:solidFill>
                    <a:schemeClr val="accent1">
                      <a:lumMod val="60000"/>
                      <a:lumOff val="40000"/>
                    </a:schemeClr>
                  </a:solidFill>
                  <a:cs typeface="汉仪文黑-45简" panose="00020600040101010101" charset="-122"/>
                  <a:sym typeface="+mn-ea"/>
                </a:rPr>
                <a:t>赛</a:t>
              </a:r>
              <a:r>
                <a:rPr lang="en-US" altLang="zh-CN" sz="3200">
                  <a:solidFill>
                    <a:schemeClr val="accent1">
                      <a:lumMod val="60000"/>
                      <a:lumOff val="40000"/>
                    </a:schemeClr>
                  </a:solidFill>
                  <a:cs typeface="汉仪文黑-45简" panose="00020600040101010101" charset="-122"/>
                  <a:sym typeface="+mn-ea"/>
                </a:rPr>
                <a:t> </a:t>
              </a:r>
              <a:r>
                <a:rPr lang="zh-CN" altLang="en-US" sz="3200">
                  <a:solidFill>
                    <a:schemeClr val="accent1">
                      <a:lumMod val="60000"/>
                      <a:lumOff val="40000"/>
                    </a:schemeClr>
                  </a:solidFill>
                  <a:cs typeface="汉仪文黑-45简" panose="00020600040101010101" charset="-122"/>
                  <a:sym typeface="+mn-ea"/>
                </a:rPr>
                <a:t>范</a:t>
              </a:r>
              <a:r>
                <a:rPr lang="en-US" altLang="zh-CN" sz="3200">
                  <a:solidFill>
                    <a:schemeClr val="accent1">
                      <a:lumMod val="60000"/>
                      <a:lumOff val="40000"/>
                    </a:schemeClr>
                  </a:solidFill>
                  <a:cs typeface="汉仪文黑-45简" panose="00020600040101010101" charset="-122"/>
                  <a:sym typeface="+mn-ea"/>
                </a:rPr>
                <a:t> </a:t>
              </a:r>
              <a:r>
                <a:rPr lang="zh-CN" altLang="en-US" sz="3200">
                  <a:solidFill>
                    <a:schemeClr val="accent1">
                      <a:lumMod val="60000"/>
                      <a:lumOff val="40000"/>
                    </a:schemeClr>
                  </a:solidFill>
                  <a:cs typeface="汉仪文黑-45简" panose="00020600040101010101" charset="-122"/>
                  <a:sym typeface="+mn-ea"/>
                </a:rPr>
                <a:t>围</a:t>
              </a:r>
              <a:endParaRPr kumimoji="0" lang="zh-CN" altLang="en-US" sz="3200" u="none" strike="noStrike" kern="1200" cap="none" spc="0" normalizeH="0" baseline="0" noProof="0" dirty="0">
                <a:solidFill>
                  <a:schemeClr val="accent1">
                    <a:lumMod val="60000"/>
                    <a:lumOff val="40000"/>
                  </a:schemeClr>
                </a:solidFill>
                <a:effectLst>
                  <a:outerShdw blurRad="38100" dist="19050" dir="2700000" algn="tl" rotWithShape="0">
                    <a:schemeClr val="dk1">
                      <a:alpha val="40000"/>
                    </a:schemeClr>
                  </a:outerShdw>
                </a:effectLst>
                <a:uLnTx/>
                <a:uFillTx/>
                <a:latin typeface="微软雅黑" panose="020B0503020204020204" pitchFamily="34" charset="-122"/>
                <a:ea typeface="微软雅黑" panose="020B0503020204020204" pitchFamily="34" charset="-122"/>
                <a:cs typeface="汉仪文黑-45简" panose="00020600040101010101" charset="-122"/>
                <a:sym typeface="+mn-ea"/>
              </a:endParaRPr>
            </a:p>
          </p:txBody>
        </p:sp>
      </p:grpSp>
      <p:sp>
        <p:nvSpPr>
          <p:cNvPr id="18" name="矩形 17"/>
          <p:cNvSpPr/>
          <p:nvPr/>
        </p:nvSpPr>
        <p:spPr bwMode="auto">
          <a:xfrm>
            <a:off x="1215390" y="4083685"/>
            <a:ext cx="7016115" cy="875030"/>
          </a:xfrm>
          <a:prstGeom prst="rect">
            <a:avLst/>
          </a:prstGeom>
          <a:noFill/>
          <a:ln w="28575" cap="flat" cmpd="sng" algn="ctr">
            <a:solidFill>
              <a:srgbClr val="5B9BD5">
                <a:lumMod val="50000"/>
              </a:srgb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
            <a:pPr algn="ctr" eaLnBrk="1" hangingPunct="1"/>
            <a:endParaRPr kumimoji="0" lang="zh-CN" altLang="en-US" sz="2400">
              <a:effectLst>
                <a:outerShdw blurRad="38100" dist="38100" dir="2700000" algn="tl">
                  <a:srgbClr val="000000">
                    <a:alpha val="43137"/>
                  </a:srgbClr>
                </a:outerShdw>
              </a:effectLst>
              <a:latin typeface="黑体" panose="02010609060101010101" charset="-122"/>
              <a:ea typeface="黑体" panose="02010609060101010101" charset="-122"/>
            </a:endParaRPr>
          </a:p>
        </p:txBody>
      </p:sp>
      <p:sp>
        <p:nvSpPr>
          <p:cNvPr id="19" name="矩形 18"/>
          <p:cNvSpPr/>
          <p:nvPr/>
        </p:nvSpPr>
        <p:spPr bwMode="auto">
          <a:xfrm>
            <a:off x="1224280" y="2964815"/>
            <a:ext cx="6969760" cy="875030"/>
          </a:xfrm>
          <a:prstGeom prst="rect">
            <a:avLst/>
          </a:prstGeom>
          <a:noFill/>
          <a:ln w="28575" cap="flat" cmpd="sng" algn="ctr">
            <a:solidFill>
              <a:srgbClr val="5B9BD5">
                <a:lumMod val="75000"/>
              </a:srgb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
            <a:pPr algn="ctr" eaLnBrk="1" hangingPunct="1"/>
            <a:endParaRPr kumimoji="0" lang="zh-CN" altLang="en-US" sz="2400">
              <a:effectLst>
                <a:outerShdw blurRad="38100" dist="38100" dir="2700000" algn="tl">
                  <a:srgbClr val="000000">
                    <a:alpha val="43137"/>
                  </a:srgbClr>
                </a:outerShdw>
              </a:effectLst>
              <a:latin typeface="黑体" panose="02010609060101010101" charset="-122"/>
              <a:ea typeface="黑体" panose="02010609060101010101" charset="-122"/>
            </a:endParaRPr>
          </a:p>
        </p:txBody>
      </p:sp>
      <p:sp>
        <p:nvSpPr>
          <p:cNvPr id="20" name="矩形 19"/>
          <p:cNvSpPr/>
          <p:nvPr/>
        </p:nvSpPr>
        <p:spPr bwMode="auto">
          <a:xfrm>
            <a:off x="1237615" y="1890395"/>
            <a:ext cx="6898640" cy="875030"/>
          </a:xfrm>
          <a:prstGeom prst="rect">
            <a:avLst/>
          </a:prstGeom>
          <a:noFill/>
          <a:ln w="28575" cap="flat" cmpd="sng" algn="ctr">
            <a:solidFill>
              <a:srgbClr val="5B9BD5">
                <a:lumMod val="60000"/>
                <a:lumOff val="40000"/>
              </a:srgb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
            <a:pPr algn="ctr" eaLnBrk="1" hangingPunct="1"/>
            <a:endParaRPr kumimoji="0" lang="zh-CN" altLang="en-US" sz="2400">
              <a:effectLst>
                <a:outerShdw blurRad="38100" dist="38100" dir="2700000" algn="tl">
                  <a:srgbClr val="000000">
                    <a:alpha val="43137"/>
                  </a:srgbClr>
                </a:outerShdw>
              </a:effectLst>
              <a:latin typeface="黑体" panose="02010609060101010101" charset="-122"/>
              <a:ea typeface="黑体" panose="02010609060101010101" charset="-122"/>
            </a:endParaRPr>
          </a:p>
        </p:txBody>
      </p:sp>
      <p:sp>
        <p:nvSpPr>
          <p:cNvPr id="21" name="矩形 20"/>
          <p:cNvSpPr/>
          <p:nvPr/>
        </p:nvSpPr>
        <p:spPr bwMode="auto">
          <a:xfrm>
            <a:off x="1237615" y="772160"/>
            <a:ext cx="6898640" cy="889635"/>
          </a:xfrm>
          <a:prstGeom prst="rect">
            <a:avLst/>
          </a:prstGeom>
          <a:noFill/>
          <a:ln w="28575" cap="flat" cmpd="sng" algn="ctr">
            <a:solidFill>
              <a:srgbClr val="5B9BD5">
                <a:lumMod val="40000"/>
                <a:lumOff val="60000"/>
              </a:srgb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
            <a:pPr algn="ctr" eaLnBrk="1" hangingPunct="1"/>
            <a:endParaRPr kumimoji="0" lang="zh-CN" altLang="en-US" sz="2400">
              <a:effectLst>
                <a:outerShdw blurRad="38100" dist="38100" dir="2700000" algn="tl">
                  <a:srgbClr val="000000">
                    <a:alpha val="43137"/>
                  </a:srgbClr>
                </a:outerShdw>
              </a:effectLst>
              <a:latin typeface="黑体" panose="02010609060101010101" charset="-122"/>
              <a:ea typeface="黑体" panose="02010609060101010101" charset="-122"/>
            </a:endParaRPr>
          </a:p>
        </p:txBody>
      </p:sp>
      <p:sp>
        <p:nvSpPr>
          <p:cNvPr id="22" name="矩形 21"/>
          <p:cNvSpPr/>
          <p:nvPr/>
        </p:nvSpPr>
        <p:spPr>
          <a:xfrm>
            <a:off x="2346325" y="947420"/>
            <a:ext cx="5789930" cy="521970"/>
          </a:xfrm>
          <a:prstGeom prst="rect">
            <a:avLst/>
          </a:prstGeom>
        </p:spPr>
        <p:txBody>
          <a:bodyPr wrap="square">
            <a:spAutoFit/>
          </a:bodyPr>
          <a:p>
            <a:pPr algn="ctr"/>
            <a:r>
              <a:rPr lang="zh-CN" altLang="en-US" sz="2000" b="0" dirty="0">
                <a:latin typeface="微软雅黑" panose="020B0503020204020204" pitchFamily="34" charset="-122"/>
                <a:ea typeface="微软雅黑" panose="020B0503020204020204" pitchFamily="34" charset="-122"/>
              </a:rPr>
              <a:t>小学</a:t>
            </a:r>
            <a:r>
              <a:rPr lang="en-US" altLang="zh-CN" sz="2800" b="0" dirty="0">
                <a:solidFill>
                  <a:srgbClr val="FF0000"/>
                </a:solidFill>
                <a:latin typeface="微软雅黑" panose="020B0503020204020204" pitchFamily="34" charset="-122"/>
                <a:ea typeface="微软雅黑" panose="020B0503020204020204" pitchFamily="34" charset="-122"/>
              </a:rPr>
              <a:t>4-6</a:t>
            </a:r>
            <a:r>
              <a:rPr lang="zh-CN" altLang="en-US" sz="2000" b="0" dirty="0">
                <a:latin typeface="微软雅黑" panose="020B0503020204020204" pitchFamily="34" charset="-122"/>
                <a:ea typeface="微软雅黑" panose="020B0503020204020204" pitchFamily="34" charset="-122"/>
              </a:rPr>
              <a:t>年级</a:t>
            </a:r>
            <a:endParaRPr lang="zh-CN" altLang="en-US" sz="2000" b="0" dirty="0">
              <a:latin typeface="微软雅黑" panose="020B0503020204020204" pitchFamily="34" charset="-122"/>
              <a:ea typeface="微软雅黑" panose="020B0503020204020204" pitchFamily="34" charset="-122"/>
            </a:endParaRPr>
          </a:p>
        </p:txBody>
      </p:sp>
      <p:sp>
        <p:nvSpPr>
          <p:cNvPr id="23" name="矩形 22"/>
          <p:cNvSpPr>
            <a:spLocks noChangeAspect="1"/>
          </p:cNvSpPr>
          <p:nvPr/>
        </p:nvSpPr>
        <p:spPr bwMode="auto">
          <a:xfrm>
            <a:off x="1248793" y="771946"/>
            <a:ext cx="903381" cy="889689"/>
          </a:xfrm>
          <a:prstGeom prst="rect">
            <a:avLst/>
          </a:prstGeom>
          <a:solidFill>
            <a:schemeClr val="tx2">
              <a:lumMod val="75000"/>
            </a:schemeClr>
          </a:solidFill>
          <a:ln>
            <a:headEnd type="none" w="med" len="med"/>
            <a:tailEnd type="none" w="med" len="me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style>
          <a:lnRef idx="0">
            <a:srgbClr val="ED7D31"/>
          </a:lnRef>
          <a:fillRef idx="3">
            <a:srgbClr val="ED7D31"/>
          </a:fillRef>
          <a:effectRef idx="3">
            <a:srgbClr val="ED7D31"/>
          </a:effectRef>
          <a:fontRef idx="minor">
            <a:sysClr val="window" lastClr="FFFFFF"/>
          </a:fontRef>
        </p:style>
        <p:txBody>
          <a:bodyPr anchor="ctr"/>
          <a:p>
            <a:pPr algn="ctr" eaLnBrk="1" hangingPunct="1">
              <a:defRPr/>
            </a:pPr>
            <a:r>
              <a:rPr kumimoji="0" lang="zh-CN" altLang="en-US" sz="2400" b="1" dirty="0">
                <a:solidFill>
                  <a:sysClr val="window" lastClr="FFFFFF"/>
                </a:solidFill>
                <a:latin typeface="微软雅黑" panose="020B0503020204020204" pitchFamily="34" charset="-122"/>
                <a:ea typeface="微软雅黑" panose="020B0503020204020204" pitchFamily="34" charset="-122"/>
              </a:rPr>
              <a:t>参 赛</a:t>
            </a:r>
            <a:endParaRPr kumimoji="0" lang="en-US" altLang="zh-CN" sz="2400" b="1" dirty="0">
              <a:solidFill>
                <a:sysClr val="window" lastClr="FFFFFF"/>
              </a:solidFill>
              <a:latin typeface="微软雅黑" panose="020B0503020204020204" pitchFamily="34" charset="-122"/>
              <a:ea typeface="微软雅黑" panose="020B0503020204020204" pitchFamily="34" charset="-122"/>
            </a:endParaRPr>
          </a:p>
          <a:p>
            <a:pPr algn="ctr" eaLnBrk="1" hangingPunct="1">
              <a:defRPr/>
            </a:pPr>
            <a:r>
              <a:rPr kumimoji="0" lang="zh-CN" altLang="en-US" sz="2400" b="1" dirty="0">
                <a:solidFill>
                  <a:sysClr val="window" lastClr="FFFFFF"/>
                </a:solidFill>
                <a:latin typeface="微软雅黑" panose="020B0503020204020204" pitchFamily="34" charset="-122"/>
                <a:ea typeface="微软雅黑" panose="020B0503020204020204" pitchFamily="34" charset="-122"/>
              </a:rPr>
              <a:t>组 别</a:t>
            </a:r>
            <a:endParaRPr kumimoji="0" lang="zh-CN" altLang="en-US" sz="2400" b="1" dirty="0">
              <a:solidFill>
                <a:sysClr val="window" lastClr="FFFFFF"/>
              </a:solidFill>
              <a:latin typeface="微软雅黑" panose="020B0503020204020204" pitchFamily="34" charset="-122"/>
              <a:ea typeface="微软雅黑" panose="020B0503020204020204" pitchFamily="34" charset="-122"/>
            </a:endParaRPr>
          </a:p>
        </p:txBody>
      </p:sp>
      <p:sp>
        <p:nvSpPr>
          <p:cNvPr id="24" name="矩形 23"/>
          <p:cNvSpPr>
            <a:spLocks noChangeAspect="1"/>
          </p:cNvSpPr>
          <p:nvPr/>
        </p:nvSpPr>
        <p:spPr bwMode="auto">
          <a:xfrm>
            <a:off x="1224549" y="1890236"/>
            <a:ext cx="927625" cy="874800"/>
          </a:xfrm>
          <a:prstGeom prst="rect">
            <a:avLst/>
          </a:prstGeom>
          <a:solidFill>
            <a:schemeClr val="bg2">
              <a:lumMod val="75000"/>
              <a:alpha val="50000"/>
            </a:schemeClr>
          </a:solidFill>
          <a:ln>
            <a:headEnd type="none" w="med" len="med"/>
            <a:tailEnd type="none" w="med" len="me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style>
          <a:lnRef idx="0">
            <a:srgbClr val="ED7D31"/>
          </a:lnRef>
          <a:fillRef idx="3">
            <a:srgbClr val="ED7D31"/>
          </a:fillRef>
          <a:effectRef idx="3">
            <a:srgbClr val="ED7D31"/>
          </a:effectRef>
          <a:fontRef idx="minor">
            <a:sysClr val="window" lastClr="FFFFFF"/>
          </a:fontRef>
        </p:style>
        <p:txBody>
          <a:bodyPr anchor="ctr"/>
          <a:p>
            <a:pPr algn="ctr" eaLnBrk="1" hangingPunct="1">
              <a:defRPr/>
            </a:pPr>
            <a:r>
              <a:rPr kumimoji="0" lang="zh-CN" altLang="en-US" sz="2400" b="1" dirty="0">
                <a:solidFill>
                  <a:sysClr val="window" lastClr="FFFFFF"/>
                </a:solidFill>
                <a:latin typeface="微软雅黑" panose="020B0503020204020204" pitchFamily="34" charset="-122"/>
                <a:ea typeface="微软雅黑" panose="020B0503020204020204" pitchFamily="34" charset="-122"/>
              </a:rPr>
              <a:t>参 赛</a:t>
            </a:r>
            <a:endParaRPr kumimoji="0" lang="en-US" altLang="zh-CN" sz="2400" b="1" dirty="0">
              <a:solidFill>
                <a:sysClr val="window" lastClr="FFFFFF"/>
              </a:solidFill>
              <a:latin typeface="微软雅黑" panose="020B0503020204020204" pitchFamily="34" charset="-122"/>
              <a:ea typeface="微软雅黑" panose="020B0503020204020204" pitchFamily="34" charset="-122"/>
            </a:endParaRPr>
          </a:p>
          <a:p>
            <a:pPr algn="ctr" eaLnBrk="1" hangingPunct="1">
              <a:defRPr/>
            </a:pPr>
            <a:r>
              <a:rPr kumimoji="0" lang="zh-CN" altLang="en-US" sz="2400" b="1" dirty="0">
                <a:solidFill>
                  <a:sysClr val="window" lastClr="FFFFFF"/>
                </a:solidFill>
                <a:latin typeface="微软雅黑" panose="020B0503020204020204" pitchFamily="34" charset="-122"/>
                <a:ea typeface="微软雅黑" panose="020B0503020204020204" pitchFamily="34" charset="-122"/>
              </a:rPr>
              <a:t>人</a:t>
            </a:r>
            <a:r>
              <a:rPr kumimoji="0" lang="en-US" altLang="zh-CN" sz="2400" b="1" dirty="0">
                <a:solidFill>
                  <a:sysClr val="window" lastClr="FFFFFF"/>
                </a:solidFill>
                <a:latin typeface="微软雅黑" panose="020B0503020204020204" pitchFamily="34" charset="-122"/>
                <a:ea typeface="微软雅黑" panose="020B0503020204020204" pitchFamily="34" charset="-122"/>
              </a:rPr>
              <a:t> </a:t>
            </a:r>
            <a:r>
              <a:rPr kumimoji="0" lang="zh-CN" altLang="en-US" sz="2400" b="1" dirty="0">
                <a:solidFill>
                  <a:sysClr val="window" lastClr="FFFFFF"/>
                </a:solidFill>
                <a:latin typeface="微软雅黑" panose="020B0503020204020204" pitchFamily="34" charset="-122"/>
                <a:ea typeface="微软雅黑" panose="020B0503020204020204" pitchFamily="34" charset="-122"/>
              </a:rPr>
              <a:t>数</a:t>
            </a:r>
            <a:endParaRPr kumimoji="0" lang="zh-CN" altLang="en-US" sz="2400" b="1" dirty="0">
              <a:solidFill>
                <a:sysClr val="window" lastClr="FFFFFF"/>
              </a:solidFill>
              <a:latin typeface="微软雅黑" panose="020B0503020204020204" pitchFamily="34" charset="-122"/>
              <a:ea typeface="微软雅黑" panose="020B0503020204020204" pitchFamily="34" charset="-122"/>
            </a:endParaRPr>
          </a:p>
        </p:txBody>
      </p:sp>
      <p:sp>
        <p:nvSpPr>
          <p:cNvPr id="25" name="矩形 24"/>
          <p:cNvSpPr>
            <a:spLocks noChangeAspect="1"/>
          </p:cNvSpPr>
          <p:nvPr/>
        </p:nvSpPr>
        <p:spPr bwMode="auto">
          <a:xfrm>
            <a:off x="1237773" y="2957036"/>
            <a:ext cx="903380" cy="874800"/>
          </a:xfrm>
          <a:prstGeom prst="rect">
            <a:avLst/>
          </a:prstGeom>
          <a:solidFill>
            <a:schemeClr val="bg2">
              <a:lumMod val="75000"/>
            </a:schemeClr>
          </a:solidFill>
          <a:ln>
            <a:headEnd type="none" w="med" len="med"/>
            <a:tailEnd type="none" w="med" len="me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style>
          <a:lnRef idx="0">
            <a:srgbClr val="ED7D31"/>
          </a:lnRef>
          <a:fillRef idx="3">
            <a:srgbClr val="ED7D31"/>
          </a:fillRef>
          <a:effectRef idx="3">
            <a:srgbClr val="ED7D31"/>
          </a:effectRef>
          <a:fontRef idx="minor">
            <a:sysClr val="window" lastClr="FFFFFF"/>
          </a:fontRef>
        </p:style>
        <p:txBody>
          <a:bodyPr anchor="ctr"/>
          <a:p>
            <a:pPr algn="ctr" eaLnBrk="1" hangingPunct="1">
              <a:defRPr/>
            </a:pPr>
            <a:r>
              <a:rPr kumimoji="0" lang="zh-CN" altLang="en-US" sz="2400" b="1" dirty="0">
                <a:solidFill>
                  <a:sysClr val="window" lastClr="FFFFFF"/>
                </a:solidFill>
                <a:latin typeface="微软雅黑" panose="020B0503020204020204" pitchFamily="34" charset="-122"/>
                <a:ea typeface="微软雅黑" panose="020B0503020204020204" pitchFamily="34" charset="-122"/>
              </a:rPr>
              <a:t>指 导老 师</a:t>
            </a:r>
            <a:endParaRPr kumimoji="0" lang="zh-CN" altLang="en-US" sz="2400" b="1" dirty="0">
              <a:solidFill>
                <a:sysClr val="window" lastClr="FFFFFF"/>
              </a:solidFill>
              <a:latin typeface="微软雅黑" panose="020B0503020204020204" pitchFamily="34" charset="-122"/>
              <a:ea typeface="微软雅黑" panose="020B0503020204020204" pitchFamily="34" charset="-122"/>
            </a:endParaRPr>
          </a:p>
        </p:txBody>
      </p:sp>
      <p:sp>
        <p:nvSpPr>
          <p:cNvPr id="26" name="矩形 25"/>
          <p:cNvSpPr>
            <a:spLocks noChangeAspect="1"/>
          </p:cNvSpPr>
          <p:nvPr/>
        </p:nvSpPr>
        <p:spPr bwMode="auto">
          <a:xfrm>
            <a:off x="1215390" y="4083050"/>
            <a:ext cx="936625" cy="861060"/>
          </a:xfrm>
          <a:prstGeom prst="rect">
            <a:avLst/>
          </a:prstGeom>
          <a:solidFill>
            <a:schemeClr val="bg2">
              <a:lumMod val="50000"/>
            </a:schemeClr>
          </a:solidFill>
          <a:ln>
            <a:headEnd type="none" w="med" len="med"/>
            <a:tailEnd type="none" w="med" len="me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style>
          <a:lnRef idx="0">
            <a:srgbClr val="ED7D31"/>
          </a:lnRef>
          <a:fillRef idx="3">
            <a:srgbClr val="ED7D31"/>
          </a:fillRef>
          <a:effectRef idx="3">
            <a:srgbClr val="ED7D31"/>
          </a:effectRef>
          <a:fontRef idx="minor">
            <a:sysClr val="window" lastClr="FFFFFF"/>
          </a:fontRef>
        </p:style>
        <p:txBody>
          <a:bodyPr anchor="ctr"/>
          <a:p>
            <a:pPr algn="ctr" eaLnBrk="1" hangingPunct="1">
              <a:defRPr/>
            </a:pPr>
            <a:r>
              <a:rPr kumimoji="0" lang="zh-CN" altLang="en-US" sz="2400" b="1" dirty="0">
                <a:solidFill>
                  <a:sysClr val="window" lastClr="FFFFFF"/>
                </a:solidFill>
                <a:latin typeface="微软雅黑" panose="020B0503020204020204" pitchFamily="34" charset="-122"/>
                <a:ea typeface="微软雅黑" panose="020B0503020204020204" pitchFamily="34" charset="-122"/>
              </a:rPr>
              <a:t>参 赛限 制</a:t>
            </a:r>
            <a:endParaRPr kumimoji="0" lang="zh-CN" altLang="en-US" sz="2400" b="1" dirty="0">
              <a:solidFill>
                <a:sysClr val="window" lastClr="FFFFFF"/>
              </a:solidFill>
              <a:latin typeface="微软雅黑" panose="020B0503020204020204" pitchFamily="34" charset="-122"/>
              <a:ea typeface="微软雅黑" panose="020B0503020204020204" pitchFamily="34" charset="-122"/>
            </a:endParaRPr>
          </a:p>
        </p:txBody>
      </p:sp>
      <p:sp>
        <p:nvSpPr>
          <p:cNvPr id="27" name="矩形 26"/>
          <p:cNvSpPr/>
          <p:nvPr/>
        </p:nvSpPr>
        <p:spPr>
          <a:xfrm>
            <a:off x="2172335" y="2058670"/>
            <a:ext cx="5878195" cy="521970"/>
          </a:xfrm>
          <a:prstGeom prst="rect">
            <a:avLst/>
          </a:prstGeom>
        </p:spPr>
        <p:txBody>
          <a:bodyPr wrap="square">
            <a:spAutoFit/>
          </a:bodyPr>
          <a:p>
            <a:pPr algn="ctr"/>
            <a:r>
              <a:rPr lang="zh-CN" altLang="en-US" sz="2000" b="0" dirty="0">
                <a:latin typeface="微软雅黑" panose="020B0503020204020204" pitchFamily="34" charset="-122"/>
                <a:ea typeface="微软雅黑" panose="020B0503020204020204" pitchFamily="34" charset="-122"/>
              </a:rPr>
              <a:t>每</a:t>
            </a:r>
            <a:r>
              <a:rPr lang="zh-CN" sz="2000" b="0" dirty="0">
                <a:latin typeface="微软雅黑" panose="020B0503020204020204" pitchFamily="34" charset="-122"/>
                <a:ea typeface="微软雅黑" panose="020B0503020204020204" pitchFamily="34" charset="-122"/>
              </a:rPr>
              <a:t>组限报</a:t>
            </a:r>
            <a:r>
              <a:rPr lang="en-US" altLang="zh-CN" sz="2800" b="0" dirty="0">
                <a:solidFill>
                  <a:srgbClr val="FF0000"/>
                </a:solidFill>
                <a:latin typeface="微软雅黑" panose="020B0503020204020204" pitchFamily="34" charset="-122"/>
                <a:ea typeface="微软雅黑" panose="020B0503020204020204" pitchFamily="34" charset="-122"/>
              </a:rPr>
              <a:t>1名</a:t>
            </a:r>
            <a:r>
              <a:rPr lang="zh-CN" altLang="en-US" sz="2000" b="0" dirty="0">
                <a:latin typeface="微软雅黑" panose="020B0503020204020204" pitchFamily="34" charset="-122"/>
                <a:ea typeface="微软雅黑" panose="020B0503020204020204" pitchFamily="34" charset="-122"/>
              </a:rPr>
              <a:t>选手</a:t>
            </a:r>
            <a:endParaRPr lang="zh-CN" altLang="en-US" sz="2000" b="0" dirty="0">
              <a:latin typeface="微软雅黑" panose="020B0503020204020204" pitchFamily="34" charset="-122"/>
              <a:ea typeface="微软雅黑" panose="020B0503020204020204" pitchFamily="34" charset="-122"/>
            </a:endParaRPr>
          </a:p>
        </p:txBody>
      </p:sp>
      <p:sp>
        <p:nvSpPr>
          <p:cNvPr id="28" name="矩形 27"/>
          <p:cNvSpPr/>
          <p:nvPr/>
        </p:nvSpPr>
        <p:spPr>
          <a:xfrm>
            <a:off x="2267585" y="3148330"/>
            <a:ext cx="5843905" cy="521970"/>
          </a:xfrm>
          <a:prstGeom prst="rect">
            <a:avLst/>
          </a:prstGeom>
        </p:spPr>
        <p:txBody>
          <a:bodyPr wrap="square">
            <a:spAutoFit/>
          </a:bodyPr>
          <a:p>
            <a:pPr algn="ctr"/>
            <a:r>
              <a:rPr lang="en-US" altLang="zh-CN" sz="2800" b="0" dirty="0">
                <a:solidFill>
                  <a:srgbClr val="FF0000"/>
                </a:solidFill>
                <a:latin typeface="微软雅黑" panose="020B0503020204020204" pitchFamily="34" charset="-122"/>
                <a:ea typeface="微软雅黑" panose="020B0503020204020204" pitchFamily="34" charset="-122"/>
              </a:rPr>
              <a:t>1-2名</a:t>
            </a:r>
            <a:r>
              <a:rPr lang="zh-CN" altLang="en-US" sz="2000" b="0" dirty="0">
                <a:latin typeface="微软雅黑" panose="020B0503020204020204" pitchFamily="34" charset="-122"/>
                <a:ea typeface="微软雅黑" panose="020B0503020204020204" pitchFamily="34" charset="-122"/>
              </a:rPr>
              <a:t>（必须为本校老师）</a:t>
            </a:r>
            <a:endParaRPr lang="zh-CN" altLang="en-US" sz="2000" b="0" dirty="0">
              <a:latin typeface="微软雅黑" panose="020B0503020204020204" pitchFamily="34" charset="-122"/>
              <a:ea typeface="微软雅黑" panose="020B0503020204020204" pitchFamily="34" charset="-122"/>
            </a:endParaRPr>
          </a:p>
        </p:txBody>
      </p:sp>
      <p:sp>
        <p:nvSpPr>
          <p:cNvPr id="29" name="矩形 28"/>
          <p:cNvSpPr/>
          <p:nvPr/>
        </p:nvSpPr>
        <p:spPr>
          <a:xfrm>
            <a:off x="2134870" y="4023995"/>
            <a:ext cx="6096635" cy="953135"/>
          </a:xfrm>
          <a:prstGeom prst="rect">
            <a:avLst/>
          </a:prstGeom>
        </p:spPr>
        <p:txBody>
          <a:bodyPr wrap="square">
            <a:spAutoFit/>
          </a:bodyPr>
          <a:p>
            <a:pPr algn="ctr">
              <a:lnSpc>
                <a:spcPct val="100000"/>
              </a:lnSpc>
            </a:pPr>
            <a:r>
              <a:rPr lang="zh-CN" altLang="en-US" sz="2000" b="0" dirty="0">
                <a:latin typeface="微软雅黑" panose="020B0503020204020204" pitchFamily="34" charset="-122"/>
                <a:ea typeface="微软雅黑" panose="020B0503020204020204" pitchFamily="34" charset="-122"/>
              </a:rPr>
              <a:t>以学校规模为依据，四</a:t>
            </a:r>
            <a:r>
              <a:rPr lang="zh-CN" altLang="zh-CN" sz="2000" b="0" dirty="0">
                <a:latin typeface="微软雅黑" panose="020B0503020204020204" pitchFamily="34" charset="-122"/>
                <a:ea typeface="微软雅黑" panose="020B0503020204020204" pitchFamily="34" charset="-122"/>
              </a:rPr>
              <a:t>轨以下学校限报</a:t>
            </a:r>
            <a:r>
              <a:rPr lang="en-US" altLang="zh-CN" sz="2800" b="0" dirty="0">
                <a:solidFill>
                  <a:srgbClr val="FF0000"/>
                </a:solidFill>
                <a:latin typeface="微软雅黑" panose="020B0503020204020204" pitchFamily="34" charset="-122"/>
                <a:ea typeface="微软雅黑" panose="020B0503020204020204" pitchFamily="34" charset="-122"/>
              </a:rPr>
              <a:t>2组</a:t>
            </a:r>
            <a:r>
              <a:rPr lang="zh-CN" altLang="zh-CN" sz="2000" b="0" dirty="0">
                <a:latin typeface="微软雅黑" panose="020B0503020204020204" pitchFamily="34" charset="-122"/>
                <a:ea typeface="微软雅黑" panose="020B0503020204020204" pitchFamily="34" charset="-122"/>
              </a:rPr>
              <a:t>，</a:t>
            </a:r>
            <a:endParaRPr lang="zh-CN" altLang="zh-CN" sz="2000" b="0" dirty="0">
              <a:latin typeface="微软雅黑" panose="020B0503020204020204" pitchFamily="34" charset="-122"/>
              <a:ea typeface="微软雅黑" panose="020B0503020204020204" pitchFamily="34" charset="-122"/>
            </a:endParaRPr>
          </a:p>
          <a:p>
            <a:pPr algn="ctr">
              <a:lnSpc>
                <a:spcPct val="100000"/>
              </a:lnSpc>
            </a:pPr>
            <a:r>
              <a:rPr lang="zh-CN" sz="2000" b="0" dirty="0">
                <a:latin typeface="微软雅黑" panose="020B0503020204020204" pitchFamily="34" charset="-122"/>
                <a:ea typeface="微软雅黑" panose="020B0503020204020204" pitchFamily="34" charset="-122"/>
              </a:rPr>
              <a:t>四轨以上最多</a:t>
            </a:r>
            <a:r>
              <a:rPr lang="en-US" altLang="zh-CN" sz="2800" b="0" dirty="0">
                <a:solidFill>
                  <a:srgbClr val="FF0000"/>
                </a:solidFill>
                <a:latin typeface="微软雅黑" panose="020B0503020204020204" pitchFamily="34" charset="-122"/>
                <a:ea typeface="微软雅黑" panose="020B0503020204020204" pitchFamily="34" charset="-122"/>
              </a:rPr>
              <a:t>4组</a:t>
            </a:r>
            <a:r>
              <a:rPr lang="zh-CN" altLang="en-US" sz="2000" b="0" dirty="0">
                <a:latin typeface="微软雅黑" panose="020B0503020204020204" pitchFamily="34" charset="-122"/>
                <a:ea typeface="微软雅黑" panose="020B0503020204020204" pitchFamily="34" charset="-122"/>
              </a:rPr>
              <a:t>。</a:t>
            </a:r>
            <a:endParaRPr lang="zh-CN" altLang="en-US" sz="2000" b="0" dirty="0">
              <a:latin typeface="微软雅黑" panose="020B0503020204020204" pitchFamily="34" charset="-122"/>
              <a:ea typeface="微软雅黑" panose="020B0503020204020204" pitchFamily="34" charset="-122"/>
            </a:endParaRPr>
          </a:p>
        </p:txBody>
      </p:sp>
    </p:spTree>
    <p:custDataLst>
      <p:tags r:id="rId4"/>
    </p:custData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lt2"/>
            </a:gs>
            <a:gs pos="100000">
              <a:srgbClr val="D9D9D9"/>
            </a:gs>
          </a:gsLst>
          <a:lin ang="5400000" scaled="0"/>
        </a:gradFill>
        <a:effectLst/>
      </p:bgPr>
    </p:bg>
    <p:spTree>
      <p:nvGrpSpPr>
        <p:cNvPr id="1" name=""/>
        <p:cNvGrpSpPr/>
        <p:nvPr/>
      </p:nvGrpSpPr>
      <p:grpSpPr>
        <a:xfrm>
          <a:off x="0" y="0"/>
          <a:ext cx="0" cy="0"/>
          <a:chOff x="0" y="0"/>
          <a:chExt cx="0" cy="0"/>
        </a:xfrm>
      </p:grpSpPr>
      <p:pic>
        <p:nvPicPr>
          <p:cNvPr id="2" name="正文-背景.png" descr="正文-背景.png"/>
          <p:cNvPicPr>
            <a:picLocks noChangeAspect="1"/>
          </p:cNvPicPr>
          <p:nvPr>
            <p:custDataLst>
              <p:tags r:id="rId1"/>
            </p:custDataLst>
          </p:nvPr>
        </p:nvPicPr>
        <p:blipFill>
          <a:blip r:embed="rId2"/>
          <a:stretch>
            <a:fillRect/>
          </a:stretch>
        </p:blipFill>
        <p:spPr>
          <a:xfrm>
            <a:off x="0" y="0"/>
            <a:ext cx="9167336" cy="5143500"/>
          </a:xfrm>
          <a:prstGeom prst="rect">
            <a:avLst/>
          </a:prstGeom>
          <a:ln w="12700">
            <a:miter lim="400000"/>
            <a:headEnd/>
            <a:tailEnd/>
          </a:ln>
        </p:spPr>
      </p:pic>
      <p:grpSp>
        <p:nvGrpSpPr>
          <p:cNvPr id="17" name="组合 16"/>
          <p:cNvGrpSpPr/>
          <p:nvPr/>
        </p:nvGrpSpPr>
        <p:grpSpPr>
          <a:xfrm>
            <a:off x="2411730" y="0"/>
            <a:ext cx="4191635" cy="668655"/>
            <a:chOff x="3798" y="0"/>
            <a:chExt cx="6601" cy="1053"/>
          </a:xfrm>
        </p:grpSpPr>
        <p:grpSp>
          <p:nvGrpSpPr>
            <p:cNvPr id="3" name="组合 2"/>
            <p:cNvGrpSpPr/>
            <p:nvPr/>
          </p:nvGrpSpPr>
          <p:grpSpPr>
            <a:xfrm rot="0">
              <a:off x="3798" y="928"/>
              <a:ext cx="6601" cy="125"/>
              <a:chOff x="3781543" y="1346887"/>
              <a:chExt cx="4802790" cy="105874"/>
            </a:xfrm>
          </p:grpSpPr>
          <p:grpSp>
            <p:nvGrpSpPr>
              <p:cNvPr id="6" name="组合 5"/>
              <p:cNvGrpSpPr/>
              <p:nvPr/>
            </p:nvGrpSpPr>
            <p:grpSpPr>
              <a:xfrm>
                <a:off x="6518313" y="1346887"/>
                <a:ext cx="2066020" cy="105874"/>
                <a:chOff x="3597484" y="2760345"/>
                <a:chExt cx="8460953" cy="2506549"/>
              </a:xfrm>
            </p:grpSpPr>
            <p:sp>
              <p:nvSpPr>
                <p:cNvPr id="9" name="任意多边形: 形状 8"/>
                <p:cNvSpPr/>
                <p:nvPr/>
              </p:nvSpPr>
              <p:spPr>
                <a:xfrm>
                  <a:off x="3619519" y="2760345"/>
                  <a:ext cx="8383837" cy="2506549"/>
                </a:xfrm>
                <a:custGeom>
                  <a:avLst/>
                  <a:gdLst>
                    <a:gd name="connsiteX0" fmla="*/ 0 w 8460954"/>
                    <a:gd name="connsiteY0" fmla="*/ 423529 h 1925338"/>
                    <a:gd name="connsiteX1" fmla="*/ 683046 w 8460954"/>
                    <a:gd name="connsiteY1" fmla="*/ 897254 h 1925338"/>
                    <a:gd name="connsiteX2" fmla="*/ 2787268 w 8460954"/>
                    <a:gd name="connsiteY2" fmla="*/ 1910806 h 1925338"/>
                    <a:gd name="connsiteX3" fmla="*/ 5497417 w 8460954"/>
                    <a:gd name="connsiteY3" fmla="*/ 59972 h 1925338"/>
                    <a:gd name="connsiteX4" fmla="*/ 8460954 w 8460954"/>
                    <a:gd name="connsiteY4" fmla="*/ 632849 h 1925338"/>
                    <a:gd name="connsiteX0-1" fmla="*/ 0 w 7777908"/>
                    <a:gd name="connsiteY0-2" fmla="*/ 897254 h 1925338"/>
                    <a:gd name="connsiteX1-3" fmla="*/ 2104222 w 7777908"/>
                    <a:gd name="connsiteY1-4" fmla="*/ 1910806 h 1925338"/>
                    <a:gd name="connsiteX2-5" fmla="*/ 4814371 w 7777908"/>
                    <a:gd name="connsiteY2-6" fmla="*/ 59972 h 1925338"/>
                    <a:gd name="connsiteX3-7" fmla="*/ 7777908 w 7777908"/>
                    <a:gd name="connsiteY3-8" fmla="*/ 632849 h 1925338"/>
                    <a:gd name="connsiteX0-9" fmla="*/ 0 w 8383836"/>
                    <a:gd name="connsiteY0-10" fmla="*/ 599798 h 1915796"/>
                    <a:gd name="connsiteX1-11" fmla="*/ 2710150 w 8383836"/>
                    <a:gd name="connsiteY1-12" fmla="*/ 1910806 h 1915796"/>
                    <a:gd name="connsiteX2-13" fmla="*/ 5420299 w 8383836"/>
                    <a:gd name="connsiteY2-14" fmla="*/ 59972 h 1915796"/>
                    <a:gd name="connsiteX3-15" fmla="*/ 8383836 w 8383836"/>
                    <a:gd name="connsiteY3-16" fmla="*/ 632849 h 1915796"/>
                    <a:gd name="connsiteX0-17" fmla="*/ 0 w 8383836"/>
                    <a:gd name="connsiteY0-18" fmla="*/ 599798 h 1915242"/>
                    <a:gd name="connsiteX1-19" fmla="*/ 2710150 w 8383836"/>
                    <a:gd name="connsiteY1-20" fmla="*/ 1910806 h 1915242"/>
                    <a:gd name="connsiteX2-21" fmla="*/ 5420299 w 8383836"/>
                    <a:gd name="connsiteY2-22" fmla="*/ 59972 h 1915242"/>
                    <a:gd name="connsiteX3-23" fmla="*/ 8383836 w 8383836"/>
                    <a:gd name="connsiteY3-24" fmla="*/ 632849 h 1915242"/>
                  </a:gdLst>
                  <a:ahLst/>
                  <a:cxnLst>
                    <a:cxn ang="0">
                      <a:pos x="connsiteX0-1" y="connsiteY0-2"/>
                    </a:cxn>
                    <a:cxn ang="0">
                      <a:pos x="connsiteX1-3" y="connsiteY1-4"/>
                    </a:cxn>
                    <a:cxn ang="0">
                      <a:pos x="connsiteX2-5" y="connsiteY2-6"/>
                    </a:cxn>
                    <a:cxn ang="0">
                      <a:pos x="connsiteX3-7" y="connsiteY3-8"/>
                    </a:cxn>
                  </a:cxnLst>
                  <a:rect l="l" t="t" r="r" b="b"/>
                  <a:pathLst>
                    <a:path w="8383836" h="1915242">
                      <a:moveTo>
                        <a:pt x="0" y="599798"/>
                      </a:moveTo>
                      <a:cubicBezTo>
                        <a:pt x="552680" y="693441"/>
                        <a:pt x="1806767" y="2000777"/>
                        <a:pt x="2710150" y="1910806"/>
                      </a:cubicBezTo>
                      <a:cubicBezTo>
                        <a:pt x="3613533" y="1820835"/>
                        <a:pt x="4474685" y="272965"/>
                        <a:pt x="5420299" y="59972"/>
                      </a:cubicBezTo>
                      <a:cubicBezTo>
                        <a:pt x="6365913" y="-153021"/>
                        <a:pt x="7374874" y="239914"/>
                        <a:pt x="8383836" y="632849"/>
                      </a:cubicBezTo>
                    </a:path>
                  </a:pathLst>
                </a:custGeom>
                <a:noFill/>
                <a:ln>
                  <a:gradFill flip="none" rotWithShape="1">
                    <a:gsLst>
                      <a:gs pos="0">
                        <a:srgbClr val="2595FB">
                          <a:alpha val="0"/>
                        </a:srgbClr>
                      </a:gs>
                      <a:gs pos="50000">
                        <a:srgbClr val="2595FB"/>
                      </a:gs>
                      <a:gs pos="100000">
                        <a:srgbClr val="2595FB">
                          <a:alpha val="0"/>
                        </a:srgbClr>
                      </a:gs>
                    </a:gsLst>
                    <a:lin ang="0" scaled="1"/>
                    <a:tileRect/>
                  </a:gradFill>
                  <a:prstDash val="solid"/>
                </a:ln>
              </p:spPr>
              <p:style>
                <a:lnRef idx="2">
                  <a:srgbClr val="00B0F0">
                    <a:shade val="50000"/>
                  </a:srgbClr>
                </a:lnRef>
                <a:fillRef idx="1">
                  <a:srgbClr val="00B0F0"/>
                </a:fillRef>
                <a:effectRef idx="0">
                  <a:srgbClr val="00B0F0"/>
                </a:effectRef>
                <a:fontRef idx="minor">
                  <a:sysClr val="window" lastClr="FFFFFF"/>
                </a:fontRef>
              </p:style>
              <p:txBody>
                <a:bodyPr rtlCol="0" anchor="ctr"/>
                <a:p>
                  <a:pPr algn="ctr"/>
                  <a:endParaRPr lang="zh-CN" altLang="en-US" sz="1350" dirty="0">
                    <a:solidFill>
                      <a:sysClr val="window" lastClr="FFFFFF"/>
                    </a:solidFill>
                    <a:latin typeface="Montserrat" charset="0"/>
                    <a:ea typeface="MiSans Light" charset="0"/>
                  </a:endParaRPr>
                </a:p>
              </p:txBody>
            </p:sp>
            <p:sp>
              <p:nvSpPr>
                <p:cNvPr id="10" name="任意多边形: 形状 9"/>
                <p:cNvSpPr/>
                <p:nvPr/>
              </p:nvSpPr>
              <p:spPr>
                <a:xfrm>
                  <a:off x="3597484" y="3616161"/>
                  <a:ext cx="8460953" cy="1650733"/>
                </a:xfrm>
                <a:custGeom>
                  <a:avLst/>
                  <a:gdLst>
                    <a:gd name="connsiteX0" fmla="*/ 0 w 8460954"/>
                    <a:gd name="connsiteY0" fmla="*/ 423529 h 1925338"/>
                    <a:gd name="connsiteX1" fmla="*/ 683046 w 8460954"/>
                    <a:gd name="connsiteY1" fmla="*/ 897254 h 1925338"/>
                    <a:gd name="connsiteX2" fmla="*/ 2787268 w 8460954"/>
                    <a:gd name="connsiteY2" fmla="*/ 1910806 h 1925338"/>
                    <a:gd name="connsiteX3" fmla="*/ 5497417 w 8460954"/>
                    <a:gd name="connsiteY3" fmla="*/ 59972 h 1925338"/>
                    <a:gd name="connsiteX4" fmla="*/ 8460954 w 8460954"/>
                    <a:gd name="connsiteY4" fmla="*/ 632849 h 1925338"/>
                    <a:gd name="connsiteX0-1" fmla="*/ 0 w 7777908"/>
                    <a:gd name="connsiteY0-2" fmla="*/ 897254 h 1925338"/>
                    <a:gd name="connsiteX1-3" fmla="*/ 2104222 w 7777908"/>
                    <a:gd name="connsiteY1-4" fmla="*/ 1910806 h 1925338"/>
                    <a:gd name="connsiteX2-5" fmla="*/ 4814371 w 7777908"/>
                    <a:gd name="connsiteY2-6" fmla="*/ 59972 h 1925338"/>
                    <a:gd name="connsiteX3-7" fmla="*/ 7777908 w 7777908"/>
                    <a:gd name="connsiteY3-8" fmla="*/ 632849 h 1925338"/>
                    <a:gd name="connsiteX0-9" fmla="*/ 0 w 8383836"/>
                    <a:gd name="connsiteY0-10" fmla="*/ 599798 h 1915796"/>
                    <a:gd name="connsiteX1-11" fmla="*/ 2710150 w 8383836"/>
                    <a:gd name="connsiteY1-12" fmla="*/ 1910806 h 1915796"/>
                    <a:gd name="connsiteX2-13" fmla="*/ 5420299 w 8383836"/>
                    <a:gd name="connsiteY2-14" fmla="*/ 59972 h 1915796"/>
                    <a:gd name="connsiteX3-15" fmla="*/ 8383836 w 8383836"/>
                    <a:gd name="connsiteY3-16" fmla="*/ 632849 h 1915796"/>
                    <a:gd name="connsiteX0-17" fmla="*/ 0 w 8383836"/>
                    <a:gd name="connsiteY0-18" fmla="*/ 599798 h 1915242"/>
                    <a:gd name="connsiteX1-19" fmla="*/ 2710150 w 8383836"/>
                    <a:gd name="connsiteY1-20" fmla="*/ 1910806 h 1915242"/>
                    <a:gd name="connsiteX2-21" fmla="*/ 5420299 w 8383836"/>
                    <a:gd name="connsiteY2-22" fmla="*/ 59972 h 1915242"/>
                    <a:gd name="connsiteX3-23" fmla="*/ 8383836 w 8383836"/>
                    <a:gd name="connsiteY3-24" fmla="*/ 632849 h 1915242"/>
                    <a:gd name="connsiteX0-25" fmla="*/ 0 w 8405869"/>
                    <a:gd name="connsiteY0-26" fmla="*/ 743017 h 1918485"/>
                    <a:gd name="connsiteX1-27" fmla="*/ 2732183 w 8405869"/>
                    <a:gd name="connsiteY1-28" fmla="*/ 1910806 h 1918485"/>
                    <a:gd name="connsiteX2-29" fmla="*/ 5442332 w 8405869"/>
                    <a:gd name="connsiteY2-30" fmla="*/ 59972 h 1918485"/>
                    <a:gd name="connsiteX3-31" fmla="*/ 8405869 w 8405869"/>
                    <a:gd name="connsiteY3-32" fmla="*/ 632849 h 1918485"/>
                    <a:gd name="connsiteX0-33" fmla="*/ 0 w 8405869"/>
                    <a:gd name="connsiteY0-34" fmla="*/ 743017 h 1765313"/>
                    <a:gd name="connsiteX1-35" fmla="*/ 2787267 w 8405869"/>
                    <a:gd name="connsiteY1-36" fmla="*/ 1756570 h 1765313"/>
                    <a:gd name="connsiteX2-37" fmla="*/ 5442332 w 8405869"/>
                    <a:gd name="connsiteY2-38" fmla="*/ 59972 h 1765313"/>
                    <a:gd name="connsiteX3-39" fmla="*/ 8405869 w 8405869"/>
                    <a:gd name="connsiteY3-40" fmla="*/ 632849 h 1765313"/>
                    <a:gd name="connsiteX0-41" fmla="*/ 0 w 8405869"/>
                    <a:gd name="connsiteY0-42" fmla="*/ 599411 h 1618207"/>
                    <a:gd name="connsiteX1-43" fmla="*/ 2787267 w 8405869"/>
                    <a:gd name="connsiteY1-44" fmla="*/ 1612964 h 1618207"/>
                    <a:gd name="connsiteX2-45" fmla="*/ 5475382 w 8405869"/>
                    <a:gd name="connsiteY2-46" fmla="*/ 81619 h 1618207"/>
                    <a:gd name="connsiteX3-47" fmla="*/ 8405869 w 8405869"/>
                    <a:gd name="connsiteY3-48" fmla="*/ 489243 h 1618207"/>
                    <a:gd name="connsiteX0-49" fmla="*/ 0 w 8460953"/>
                    <a:gd name="connsiteY0-50" fmla="*/ 675182 h 1693978"/>
                    <a:gd name="connsiteX1-51" fmla="*/ 2787267 w 8460953"/>
                    <a:gd name="connsiteY1-52" fmla="*/ 1688735 h 1693978"/>
                    <a:gd name="connsiteX2-53" fmla="*/ 5475382 w 8460953"/>
                    <a:gd name="connsiteY2-54" fmla="*/ 157390 h 1693978"/>
                    <a:gd name="connsiteX3-55" fmla="*/ 8460953 w 8460953"/>
                    <a:gd name="connsiteY3-56" fmla="*/ 300609 h 1693978"/>
                    <a:gd name="connsiteX0-57" fmla="*/ 0 w 8460953"/>
                    <a:gd name="connsiteY0-58" fmla="*/ 631931 h 1650727"/>
                    <a:gd name="connsiteX1-59" fmla="*/ 2787267 w 8460953"/>
                    <a:gd name="connsiteY1-60" fmla="*/ 1645484 h 1650727"/>
                    <a:gd name="connsiteX2-61" fmla="*/ 5475382 w 8460953"/>
                    <a:gd name="connsiteY2-62" fmla="*/ 114139 h 1650727"/>
                    <a:gd name="connsiteX3-63" fmla="*/ 8460953 w 8460953"/>
                    <a:gd name="connsiteY3-64" fmla="*/ 257358 h 1650727"/>
                  </a:gdLst>
                  <a:ahLst/>
                  <a:cxnLst>
                    <a:cxn ang="0">
                      <a:pos x="connsiteX0-1" y="connsiteY0-2"/>
                    </a:cxn>
                    <a:cxn ang="0">
                      <a:pos x="connsiteX1-3" y="connsiteY1-4"/>
                    </a:cxn>
                    <a:cxn ang="0">
                      <a:pos x="connsiteX2-5" y="connsiteY2-6"/>
                    </a:cxn>
                    <a:cxn ang="0">
                      <a:pos x="connsiteX3-7" y="connsiteY3-8"/>
                    </a:cxn>
                  </a:cxnLst>
                  <a:rect l="l" t="t" r="r" b="b"/>
                  <a:pathLst>
                    <a:path w="8460953" h="1650727">
                      <a:moveTo>
                        <a:pt x="0" y="631931"/>
                      </a:moveTo>
                      <a:cubicBezTo>
                        <a:pt x="552680" y="725574"/>
                        <a:pt x="1874703" y="1731783"/>
                        <a:pt x="2787267" y="1645484"/>
                      </a:cubicBezTo>
                      <a:cubicBezTo>
                        <a:pt x="3699831" y="1559185"/>
                        <a:pt x="4529768" y="327132"/>
                        <a:pt x="5475382" y="114139"/>
                      </a:cubicBezTo>
                      <a:cubicBezTo>
                        <a:pt x="6420996" y="-98854"/>
                        <a:pt x="7176569" y="7642"/>
                        <a:pt x="8460953" y="257358"/>
                      </a:cubicBezTo>
                    </a:path>
                  </a:pathLst>
                </a:custGeom>
                <a:noFill/>
                <a:ln>
                  <a:gradFill flip="none" rotWithShape="1">
                    <a:gsLst>
                      <a:gs pos="0">
                        <a:srgbClr val="E26CA1">
                          <a:alpha val="0"/>
                        </a:srgbClr>
                      </a:gs>
                      <a:gs pos="50000">
                        <a:srgbClr val="E26CA1"/>
                      </a:gs>
                      <a:gs pos="100000">
                        <a:srgbClr val="E26CA1">
                          <a:alpha val="0"/>
                        </a:srgbClr>
                      </a:gs>
                    </a:gsLst>
                    <a:lin ang="0" scaled="1"/>
                    <a:tileRect/>
                  </a:gradFill>
                  <a:prstDash val="solid"/>
                </a:ln>
              </p:spPr>
              <p:style>
                <a:lnRef idx="2">
                  <a:srgbClr val="00B0F0">
                    <a:shade val="50000"/>
                  </a:srgbClr>
                </a:lnRef>
                <a:fillRef idx="1">
                  <a:srgbClr val="00B0F0"/>
                </a:fillRef>
                <a:effectRef idx="0">
                  <a:srgbClr val="00B0F0"/>
                </a:effectRef>
                <a:fontRef idx="minor">
                  <a:sysClr val="window" lastClr="FFFFFF"/>
                </a:fontRef>
              </p:style>
              <p:txBody>
                <a:bodyPr rtlCol="0" anchor="ctr"/>
                <a:p>
                  <a:pPr algn="ctr"/>
                  <a:endParaRPr lang="zh-CN" altLang="en-US" sz="1350" dirty="0">
                    <a:solidFill>
                      <a:sysClr val="window" lastClr="FFFFFF"/>
                    </a:solidFill>
                    <a:latin typeface="Montserrat" charset="0"/>
                    <a:ea typeface="MiSans Light" charset="0"/>
                  </a:endParaRPr>
                </a:p>
              </p:txBody>
            </p:sp>
          </p:grpSp>
          <p:grpSp>
            <p:nvGrpSpPr>
              <p:cNvPr id="7" name="组合 6"/>
              <p:cNvGrpSpPr/>
              <p:nvPr/>
            </p:nvGrpSpPr>
            <p:grpSpPr>
              <a:xfrm flipH="1">
                <a:off x="3781543" y="1346887"/>
                <a:ext cx="2066020" cy="105874"/>
                <a:chOff x="3597484" y="2760345"/>
                <a:chExt cx="8460953" cy="2506549"/>
              </a:xfrm>
            </p:grpSpPr>
            <p:sp>
              <p:nvSpPr>
                <p:cNvPr id="8" name="任意多边形: 形状 6"/>
                <p:cNvSpPr/>
                <p:nvPr/>
              </p:nvSpPr>
              <p:spPr>
                <a:xfrm>
                  <a:off x="3619519" y="2760345"/>
                  <a:ext cx="8383837" cy="2506549"/>
                </a:xfrm>
                <a:custGeom>
                  <a:avLst/>
                  <a:gdLst>
                    <a:gd name="connsiteX0" fmla="*/ 0 w 8460954"/>
                    <a:gd name="connsiteY0" fmla="*/ 423529 h 1925338"/>
                    <a:gd name="connsiteX1" fmla="*/ 683046 w 8460954"/>
                    <a:gd name="connsiteY1" fmla="*/ 897254 h 1925338"/>
                    <a:gd name="connsiteX2" fmla="*/ 2787268 w 8460954"/>
                    <a:gd name="connsiteY2" fmla="*/ 1910806 h 1925338"/>
                    <a:gd name="connsiteX3" fmla="*/ 5497417 w 8460954"/>
                    <a:gd name="connsiteY3" fmla="*/ 59972 h 1925338"/>
                    <a:gd name="connsiteX4" fmla="*/ 8460954 w 8460954"/>
                    <a:gd name="connsiteY4" fmla="*/ 632849 h 1925338"/>
                    <a:gd name="connsiteX0-1" fmla="*/ 0 w 7777908"/>
                    <a:gd name="connsiteY0-2" fmla="*/ 897254 h 1925338"/>
                    <a:gd name="connsiteX1-3" fmla="*/ 2104222 w 7777908"/>
                    <a:gd name="connsiteY1-4" fmla="*/ 1910806 h 1925338"/>
                    <a:gd name="connsiteX2-5" fmla="*/ 4814371 w 7777908"/>
                    <a:gd name="connsiteY2-6" fmla="*/ 59972 h 1925338"/>
                    <a:gd name="connsiteX3-7" fmla="*/ 7777908 w 7777908"/>
                    <a:gd name="connsiteY3-8" fmla="*/ 632849 h 1925338"/>
                    <a:gd name="connsiteX0-9" fmla="*/ 0 w 8383836"/>
                    <a:gd name="connsiteY0-10" fmla="*/ 599798 h 1915796"/>
                    <a:gd name="connsiteX1-11" fmla="*/ 2710150 w 8383836"/>
                    <a:gd name="connsiteY1-12" fmla="*/ 1910806 h 1915796"/>
                    <a:gd name="connsiteX2-13" fmla="*/ 5420299 w 8383836"/>
                    <a:gd name="connsiteY2-14" fmla="*/ 59972 h 1915796"/>
                    <a:gd name="connsiteX3-15" fmla="*/ 8383836 w 8383836"/>
                    <a:gd name="connsiteY3-16" fmla="*/ 632849 h 1915796"/>
                    <a:gd name="connsiteX0-17" fmla="*/ 0 w 8383836"/>
                    <a:gd name="connsiteY0-18" fmla="*/ 599798 h 1915242"/>
                    <a:gd name="connsiteX1-19" fmla="*/ 2710150 w 8383836"/>
                    <a:gd name="connsiteY1-20" fmla="*/ 1910806 h 1915242"/>
                    <a:gd name="connsiteX2-21" fmla="*/ 5420299 w 8383836"/>
                    <a:gd name="connsiteY2-22" fmla="*/ 59972 h 1915242"/>
                    <a:gd name="connsiteX3-23" fmla="*/ 8383836 w 8383836"/>
                    <a:gd name="connsiteY3-24" fmla="*/ 632849 h 1915242"/>
                  </a:gdLst>
                  <a:ahLst/>
                  <a:cxnLst>
                    <a:cxn ang="0">
                      <a:pos x="connsiteX0-1" y="connsiteY0-2"/>
                    </a:cxn>
                    <a:cxn ang="0">
                      <a:pos x="connsiteX1-3" y="connsiteY1-4"/>
                    </a:cxn>
                    <a:cxn ang="0">
                      <a:pos x="connsiteX2-5" y="connsiteY2-6"/>
                    </a:cxn>
                    <a:cxn ang="0">
                      <a:pos x="connsiteX3-7" y="connsiteY3-8"/>
                    </a:cxn>
                  </a:cxnLst>
                  <a:rect l="l" t="t" r="r" b="b"/>
                  <a:pathLst>
                    <a:path w="8383836" h="1915242">
                      <a:moveTo>
                        <a:pt x="0" y="599798"/>
                      </a:moveTo>
                      <a:cubicBezTo>
                        <a:pt x="552680" y="693441"/>
                        <a:pt x="1806767" y="2000777"/>
                        <a:pt x="2710150" y="1910806"/>
                      </a:cubicBezTo>
                      <a:cubicBezTo>
                        <a:pt x="3613533" y="1820835"/>
                        <a:pt x="4474685" y="272965"/>
                        <a:pt x="5420299" y="59972"/>
                      </a:cubicBezTo>
                      <a:cubicBezTo>
                        <a:pt x="6365913" y="-153021"/>
                        <a:pt x="7374874" y="239914"/>
                        <a:pt x="8383836" y="632849"/>
                      </a:cubicBezTo>
                    </a:path>
                  </a:pathLst>
                </a:custGeom>
                <a:noFill/>
                <a:ln>
                  <a:gradFill flip="none" rotWithShape="1">
                    <a:gsLst>
                      <a:gs pos="0">
                        <a:srgbClr val="2595FB">
                          <a:alpha val="0"/>
                        </a:srgbClr>
                      </a:gs>
                      <a:gs pos="50000">
                        <a:srgbClr val="2595FB"/>
                      </a:gs>
                      <a:gs pos="100000">
                        <a:srgbClr val="2595FB">
                          <a:alpha val="0"/>
                        </a:srgbClr>
                      </a:gs>
                    </a:gsLst>
                    <a:lin ang="0" scaled="1"/>
                    <a:tileRect/>
                  </a:gradFill>
                  <a:prstDash val="solid"/>
                </a:ln>
              </p:spPr>
              <p:style>
                <a:lnRef idx="2">
                  <a:srgbClr val="00B0F0">
                    <a:shade val="50000"/>
                  </a:srgbClr>
                </a:lnRef>
                <a:fillRef idx="1">
                  <a:srgbClr val="00B0F0"/>
                </a:fillRef>
                <a:effectRef idx="0">
                  <a:srgbClr val="00B0F0"/>
                </a:effectRef>
                <a:fontRef idx="minor">
                  <a:sysClr val="window" lastClr="FFFFFF"/>
                </a:fontRef>
              </p:style>
              <p:txBody>
                <a:bodyPr rtlCol="0" anchor="ctr"/>
                <a:p>
                  <a:pPr algn="ctr"/>
                  <a:endParaRPr lang="zh-CN" altLang="en-US" sz="1350" dirty="0">
                    <a:solidFill>
                      <a:sysClr val="window" lastClr="FFFFFF"/>
                    </a:solidFill>
                    <a:latin typeface="Montserrat" charset="0"/>
                    <a:ea typeface="MiSans Light" charset="0"/>
                  </a:endParaRPr>
                </a:p>
              </p:txBody>
            </p:sp>
            <p:sp>
              <p:nvSpPr>
                <p:cNvPr id="11" name="任意多边形: 形状 7"/>
                <p:cNvSpPr/>
                <p:nvPr/>
              </p:nvSpPr>
              <p:spPr>
                <a:xfrm>
                  <a:off x="3597484" y="3616161"/>
                  <a:ext cx="8460953" cy="1650733"/>
                </a:xfrm>
                <a:custGeom>
                  <a:avLst/>
                  <a:gdLst>
                    <a:gd name="connsiteX0" fmla="*/ 0 w 8460954"/>
                    <a:gd name="connsiteY0" fmla="*/ 423529 h 1925338"/>
                    <a:gd name="connsiteX1" fmla="*/ 683046 w 8460954"/>
                    <a:gd name="connsiteY1" fmla="*/ 897254 h 1925338"/>
                    <a:gd name="connsiteX2" fmla="*/ 2787268 w 8460954"/>
                    <a:gd name="connsiteY2" fmla="*/ 1910806 h 1925338"/>
                    <a:gd name="connsiteX3" fmla="*/ 5497417 w 8460954"/>
                    <a:gd name="connsiteY3" fmla="*/ 59972 h 1925338"/>
                    <a:gd name="connsiteX4" fmla="*/ 8460954 w 8460954"/>
                    <a:gd name="connsiteY4" fmla="*/ 632849 h 1925338"/>
                    <a:gd name="connsiteX0-1" fmla="*/ 0 w 7777908"/>
                    <a:gd name="connsiteY0-2" fmla="*/ 897254 h 1925338"/>
                    <a:gd name="connsiteX1-3" fmla="*/ 2104222 w 7777908"/>
                    <a:gd name="connsiteY1-4" fmla="*/ 1910806 h 1925338"/>
                    <a:gd name="connsiteX2-5" fmla="*/ 4814371 w 7777908"/>
                    <a:gd name="connsiteY2-6" fmla="*/ 59972 h 1925338"/>
                    <a:gd name="connsiteX3-7" fmla="*/ 7777908 w 7777908"/>
                    <a:gd name="connsiteY3-8" fmla="*/ 632849 h 1925338"/>
                    <a:gd name="connsiteX0-9" fmla="*/ 0 w 8383836"/>
                    <a:gd name="connsiteY0-10" fmla="*/ 599798 h 1915796"/>
                    <a:gd name="connsiteX1-11" fmla="*/ 2710150 w 8383836"/>
                    <a:gd name="connsiteY1-12" fmla="*/ 1910806 h 1915796"/>
                    <a:gd name="connsiteX2-13" fmla="*/ 5420299 w 8383836"/>
                    <a:gd name="connsiteY2-14" fmla="*/ 59972 h 1915796"/>
                    <a:gd name="connsiteX3-15" fmla="*/ 8383836 w 8383836"/>
                    <a:gd name="connsiteY3-16" fmla="*/ 632849 h 1915796"/>
                    <a:gd name="connsiteX0-17" fmla="*/ 0 w 8383836"/>
                    <a:gd name="connsiteY0-18" fmla="*/ 599798 h 1915242"/>
                    <a:gd name="connsiteX1-19" fmla="*/ 2710150 w 8383836"/>
                    <a:gd name="connsiteY1-20" fmla="*/ 1910806 h 1915242"/>
                    <a:gd name="connsiteX2-21" fmla="*/ 5420299 w 8383836"/>
                    <a:gd name="connsiteY2-22" fmla="*/ 59972 h 1915242"/>
                    <a:gd name="connsiteX3-23" fmla="*/ 8383836 w 8383836"/>
                    <a:gd name="connsiteY3-24" fmla="*/ 632849 h 1915242"/>
                    <a:gd name="connsiteX0-25" fmla="*/ 0 w 8405869"/>
                    <a:gd name="connsiteY0-26" fmla="*/ 743017 h 1918485"/>
                    <a:gd name="connsiteX1-27" fmla="*/ 2732183 w 8405869"/>
                    <a:gd name="connsiteY1-28" fmla="*/ 1910806 h 1918485"/>
                    <a:gd name="connsiteX2-29" fmla="*/ 5442332 w 8405869"/>
                    <a:gd name="connsiteY2-30" fmla="*/ 59972 h 1918485"/>
                    <a:gd name="connsiteX3-31" fmla="*/ 8405869 w 8405869"/>
                    <a:gd name="connsiteY3-32" fmla="*/ 632849 h 1918485"/>
                    <a:gd name="connsiteX0-33" fmla="*/ 0 w 8405869"/>
                    <a:gd name="connsiteY0-34" fmla="*/ 743017 h 1765313"/>
                    <a:gd name="connsiteX1-35" fmla="*/ 2787267 w 8405869"/>
                    <a:gd name="connsiteY1-36" fmla="*/ 1756570 h 1765313"/>
                    <a:gd name="connsiteX2-37" fmla="*/ 5442332 w 8405869"/>
                    <a:gd name="connsiteY2-38" fmla="*/ 59972 h 1765313"/>
                    <a:gd name="connsiteX3-39" fmla="*/ 8405869 w 8405869"/>
                    <a:gd name="connsiteY3-40" fmla="*/ 632849 h 1765313"/>
                    <a:gd name="connsiteX0-41" fmla="*/ 0 w 8405869"/>
                    <a:gd name="connsiteY0-42" fmla="*/ 599411 h 1618207"/>
                    <a:gd name="connsiteX1-43" fmla="*/ 2787267 w 8405869"/>
                    <a:gd name="connsiteY1-44" fmla="*/ 1612964 h 1618207"/>
                    <a:gd name="connsiteX2-45" fmla="*/ 5475382 w 8405869"/>
                    <a:gd name="connsiteY2-46" fmla="*/ 81619 h 1618207"/>
                    <a:gd name="connsiteX3-47" fmla="*/ 8405869 w 8405869"/>
                    <a:gd name="connsiteY3-48" fmla="*/ 489243 h 1618207"/>
                    <a:gd name="connsiteX0-49" fmla="*/ 0 w 8460953"/>
                    <a:gd name="connsiteY0-50" fmla="*/ 675182 h 1693978"/>
                    <a:gd name="connsiteX1-51" fmla="*/ 2787267 w 8460953"/>
                    <a:gd name="connsiteY1-52" fmla="*/ 1688735 h 1693978"/>
                    <a:gd name="connsiteX2-53" fmla="*/ 5475382 w 8460953"/>
                    <a:gd name="connsiteY2-54" fmla="*/ 157390 h 1693978"/>
                    <a:gd name="connsiteX3-55" fmla="*/ 8460953 w 8460953"/>
                    <a:gd name="connsiteY3-56" fmla="*/ 300609 h 1693978"/>
                    <a:gd name="connsiteX0-57" fmla="*/ 0 w 8460953"/>
                    <a:gd name="connsiteY0-58" fmla="*/ 631931 h 1650727"/>
                    <a:gd name="connsiteX1-59" fmla="*/ 2787267 w 8460953"/>
                    <a:gd name="connsiteY1-60" fmla="*/ 1645484 h 1650727"/>
                    <a:gd name="connsiteX2-61" fmla="*/ 5475382 w 8460953"/>
                    <a:gd name="connsiteY2-62" fmla="*/ 114139 h 1650727"/>
                    <a:gd name="connsiteX3-63" fmla="*/ 8460953 w 8460953"/>
                    <a:gd name="connsiteY3-64" fmla="*/ 257358 h 1650727"/>
                  </a:gdLst>
                  <a:ahLst/>
                  <a:cxnLst>
                    <a:cxn ang="0">
                      <a:pos x="connsiteX0-1" y="connsiteY0-2"/>
                    </a:cxn>
                    <a:cxn ang="0">
                      <a:pos x="connsiteX1-3" y="connsiteY1-4"/>
                    </a:cxn>
                    <a:cxn ang="0">
                      <a:pos x="connsiteX2-5" y="connsiteY2-6"/>
                    </a:cxn>
                    <a:cxn ang="0">
                      <a:pos x="connsiteX3-7" y="connsiteY3-8"/>
                    </a:cxn>
                  </a:cxnLst>
                  <a:rect l="l" t="t" r="r" b="b"/>
                  <a:pathLst>
                    <a:path w="8460953" h="1650727">
                      <a:moveTo>
                        <a:pt x="0" y="631931"/>
                      </a:moveTo>
                      <a:cubicBezTo>
                        <a:pt x="552680" y="725574"/>
                        <a:pt x="1874703" y="1731783"/>
                        <a:pt x="2787267" y="1645484"/>
                      </a:cubicBezTo>
                      <a:cubicBezTo>
                        <a:pt x="3699831" y="1559185"/>
                        <a:pt x="4529768" y="327132"/>
                        <a:pt x="5475382" y="114139"/>
                      </a:cubicBezTo>
                      <a:cubicBezTo>
                        <a:pt x="6420996" y="-98854"/>
                        <a:pt x="7176569" y="7642"/>
                        <a:pt x="8460953" y="257358"/>
                      </a:cubicBezTo>
                    </a:path>
                  </a:pathLst>
                </a:custGeom>
                <a:noFill/>
                <a:ln>
                  <a:gradFill flip="none" rotWithShape="1">
                    <a:gsLst>
                      <a:gs pos="0">
                        <a:srgbClr val="E26CA1">
                          <a:alpha val="0"/>
                        </a:srgbClr>
                      </a:gs>
                      <a:gs pos="50000">
                        <a:srgbClr val="E26CA1"/>
                      </a:gs>
                      <a:gs pos="100000">
                        <a:srgbClr val="E26CA1">
                          <a:alpha val="0"/>
                        </a:srgbClr>
                      </a:gs>
                    </a:gsLst>
                    <a:lin ang="0" scaled="1"/>
                    <a:tileRect/>
                  </a:gradFill>
                  <a:prstDash val="solid"/>
                </a:ln>
              </p:spPr>
              <p:style>
                <a:lnRef idx="2">
                  <a:srgbClr val="00B0F0">
                    <a:shade val="50000"/>
                  </a:srgbClr>
                </a:lnRef>
                <a:fillRef idx="1">
                  <a:srgbClr val="00B0F0"/>
                </a:fillRef>
                <a:effectRef idx="0">
                  <a:srgbClr val="00B0F0"/>
                </a:effectRef>
                <a:fontRef idx="minor">
                  <a:sysClr val="window" lastClr="FFFFFF"/>
                </a:fontRef>
              </p:style>
              <p:txBody>
                <a:bodyPr rtlCol="0" anchor="ctr"/>
                <a:p>
                  <a:pPr algn="ctr"/>
                  <a:endParaRPr lang="zh-CN" altLang="en-US" sz="1350" dirty="0">
                    <a:solidFill>
                      <a:sysClr val="window" lastClr="FFFFFF"/>
                    </a:solidFill>
                    <a:latin typeface="Montserrat" charset="0"/>
                    <a:ea typeface="MiSans Light" charset="0"/>
                  </a:endParaRPr>
                </a:p>
              </p:txBody>
            </p:sp>
          </p:grpSp>
        </p:grpSp>
        <p:sp>
          <p:nvSpPr>
            <p:cNvPr id="16" name="文本框 6" descr="7b0a2020202022776f7264617274223a2022220a7d0a"/>
            <p:cNvSpPr txBox="1"/>
            <p:nvPr>
              <p:custDataLst>
                <p:tags r:id="rId3"/>
              </p:custDataLst>
            </p:nvPr>
          </p:nvSpPr>
          <p:spPr>
            <a:xfrm>
              <a:off x="3833" y="0"/>
              <a:ext cx="6547" cy="919"/>
            </a:xfrm>
            <a:prstGeom prst="rect">
              <a:avLst/>
            </a:prstGeom>
            <a:noFill/>
          </p:spPr>
          <p:txBody>
            <a:bodyPr vert="horz" wrap="square" rtlCol="0">
              <a:spAutoFit/>
            </a:bodyPr>
            <a:p>
              <a:pPr algn="ctr"/>
              <a:r>
                <a:rPr lang="zh-CN" altLang="en-US" sz="3200">
                  <a:solidFill>
                    <a:schemeClr val="accent1">
                      <a:lumMod val="60000"/>
                      <a:lumOff val="40000"/>
                    </a:schemeClr>
                  </a:solidFill>
                  <a:cs typeface="汉仪文黑-45简" panose="00020600040101010101" charset="-122"/>
                  <a:sym typeface="汉仪雅酷黑 95W" panose="020B0A04020202020204" charset="-122"/>
                </a:rPr>
                <a:t> 0</a:t>
              </a:r>
              <a:r>
                <a:rPr lang="en-US" altLang="zh-CN" sz="3200">
                  <a:solidFill>
                    <a:schemeClr val="accent1">
                      <a:lumMod val="60000"/>
                      <a:lumOff val="40000"/>
                    </a:schemeClr>
                  </a:solidFill>
                  <a:cs typeface="汉仪文黑-45简" panose="00020600040101010101" charset="-122"/>
                  <a:sym typeface="汉仪雅酷黑 95W" panose="020B0A04020202020204" charset="-122"/>
                </a:rPr>
                <a:t>2</a:t>
              </a:r>
              <a:r>
                <a:rPr lang="en-US" altLang="zh-CN" sz="320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汉仪文黑-45简" panose="00020600040101010101" charset="-122"/>
                  <a:sym typeface="汉仪雅酷黑 95W" panose="020B0A04020202020204" charset="-122"/>
                </a:rPr>
                <a:t>  </a:t>
              </a:r>
              <a:r>
                <a:rPr lang="zh-CN" altLang="en-US" sz="3200">
                  <a:solidFill>
                    <a:schemeClr val="accent1">
                      <a:lumMod val="60000"/>
                      <a:lumOff val="40000"/>
                    </a:schemeClr>
                  </a:solidFill>
                  <a:cs typeface="汉仪文黑-45简" panose="00020600040101010101" charset="-122"/>
                  <a:sym typeface="汉仪雅酷黑 95W" panose="020B0A04020202020204" charset="-122"/>
                </a:rPr>
                <a:t>主</a:t>
              </a:r>
              <a:r>
                <a:rPr lang="en-US" altLang="zh-CN" sz="3200">
                  <a:solidFill>
                    <a:schemeClr val="accent1">
                      <a:lumMod val="60000"/>
                      <a:lumOff val="40000"/>
                    </a:schemeClr>
                  </a:solidFill>
                  <a:cs typeface="汉仪文黑-45简" panose="00020600040101010101" charset="-122"/>
                  <a:sym typeface="汉仪雅酷黑 95W" panose="020B0A04020202020204" charset="-122"/>
                </a:rPr>
                <a:t> </a:t>
              </a:r>
              <a:r>
                <a:rPr lang="zh-CN" altLang="en-US" sz="3200">
                  <a:solidFill>
                    <a:schemeClr val="accent1">
                      <a:lumMod val="60000"/>
                      <a:lumOff val="40000"/>
                    </a:schemeClr>
                  </a:solidFill>
                  <a:cs typeface="汉仪文黑-45简" panose="00020600040101010101" charset="-122"/>
                  <a:sym typeface="汉仪雅酷黑 95W" panose="020B0A04020202020204" charset="-122"/>
                </a:rPr>
                <a:t>题</a:t>
              </a:r>
              <a:r>
                <a:rPr lang="en-US" altLang="zh-CN" sz="3200">
                  <a:solidFill>
                    <a:schemeClr val="accent1">
                      <a:lumMod val="60000"/>
                      <a:lumOff val="40000"/>
                    </a:schemeClr>
                  </a:solidFill>
                  <a:cs typeface="汉仪文黑-45简" panose="00020600040101010101" charset="-122"/>
                  <a:sym typeface="汉仪雅酷黑 95W" panose="020B0A04020202020204" charset="-122"/>
                </a:rPr>
                <a:t> </a:t>
              </a:r>
              <a:r>
                <a:rPr lang="zh-CN" altLang="en-US" sz="3200">
                  <a:solidFill>
                    <a:schemeClr val="accent1">
                      <a:lumMod val="60000"/>
                      <a:lumOff val="40000"/>
                    </a:schemeClr>
                  </a:solidFill>
                  <a:cs typeface="汉仪文黑-45简" panose="00020600040101010101" charset="-122"/>
                  <a:sym typeface="汉仪雅酷黑 95W" panose="020B0A04020202020204" charset="-122"/>
                </a:rPr>
                <a:t>解</a:t>
              </a:r>
              <a:r>
                <a:rPr lang="en-US" altLang="zh-CN" sz="3200">
                  <a:solidFill>
                    <a:schemeClr val="accent1">
                      <a:lumMod val="60000"/>
                      <a:lumOff val="40000"/>
                    </a:schemeClr>
                  </a:solidFill>
                  <a:cs typeface="汉仪文黑-45简" panose="00020600040101010101" charset="-122"/>
                  <a:sym typeface="汉仪雅酷黑 95W" panose="020B0A04020202020204" charset="-122"/>
                </a:rPr>
                <a:t> </a:t>
              </a:r>
              <a:r>
                <a:rPr lang="zh-CN" altLang="en-US" sz="3200">
                  <a:solidFill>
                    <a:schemeClr val="accent1">
                      <a:lumMod val="60000"/>
                      <a:lumOff val="40000"/>
                    </a:schemeClr>
                  </a:solidFill>
                  <a:cs typeface="汉仪文黑-45简" panose="00020600040101010101" charset="-122"/>
                  <a:sym typeface="汉仪雅酷黑 95W" panose="020B0A04020202020204" charset="-122"/>
                </a:rPr>
                <a:t>析</a:t>
              </a:r>
              <a:endParaRPr kumimoji="0" lang="zh-CN" altLang="en-US" sz="3200" u="none" strike="noStrike" kern="1200" cap="none" spc="0" normalizeH="0" baseline="0" noProof="0" dirty="0">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微软雅黑" panose="020B0503020204020204" pitchFamily="34" charset="-122"/>
                <a:cs typeface="汉仪文黑-45简" panose="00020600040101010101" charset="-122"/>
                <a:sym typeface="汉仪雅酷黑 95W" panose="020B0A04020202020204" charset="-122"/>
              </a:endParaRPr>
            </a:p>
          </p:txBody>
        </p:sp>
      </p:grpSp>
      <p:sp>
        <p:nvSpPr>
          <p:cNvPr id="5" name="矩形 4"/>
          <p:cNvSpPr>
            <a:spLocks noChangeArrowheads="1"/>
          </p:cNvSpPr>
          <p:nvPr/>
        </p:nvSpPr>
        <p:spPr bwMode="auto">
          <a:xfrm>
            <a:off x="2555875" y="867410"/>
            <a:ext cx="2983865" cy="1005840"/>
          </a:xfrm>
          <a:prstGeom prst="rect">
            <a:avLst/>
          </a:prstGeom>
          <a:noFill/>
          <a:ln w="12700">
            <a:noFill/>
            <a:rou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2800">
                <a:solidFill>
                  <a:srgbClr val="333399"/>
                </a:solidFill>
                <a:latin typeface="微软雅黑" panose="020B0503020204020204" pitchFamily="34" charset="-122"/>
                <a:ea typeface="微软雅黑" panose="020B0503020204020204" pitchFamily="34" charset="-122"/>
              </a:defRPr>
            </a:lvl1pPr>
            <a:lvl2pPr marL="742950" indent="-285750">
              <a:spcBef>
                <a:spcPct val="20000"/>
              </a:spcBef>
              <a:buClr>
                <a:srgbClr val="990033"/>
              </a:buClr>
              <a:buFont typeface="Wingdings" panose="05000000000000000000" pitchFamily="2" charset="2"/>
              <a:buChar char="n"/>
              <a:defRPr sz="2400">
                <a:solidFill>
                  <a:schemeClr val="tx1"/>
                </a:solidFill>
                <a:latin typeface="微软雅黑" panose="020B0503020204020204" pitchFamily="34" charset="-122"/>
                <a:ea typeface="微软雅黑" panose="020B0503020204020204" pitchFamily="34" charset="-122"/>
              </a:defRPr>
            </a:lvl2pPr>
            <a:lvl3pPr marL="1143000" indent="-228600">
              <a:spcBef>
                <a:spcPct val="20000"/>
              </a:spcBef>
              <a:buClr>
                <a:srgbClr val="FF9900"/>
              </a:buClr>
              <a:buFont typeface="Wingdings" panose="05000000000000000000" pitchFamily="2" charset="2"/>
              <a:buChar char="p"/>
              <a:defRPr sz="2000">
                <a:solidFill>
                  <a:schemeClr val="tx1"/>
                </a:solidFill>
                <a:latin typeface="微软雅黑" panose="020B0503020204020204" pitchFamily="34" charset="-122"/>
                <a:ea typeface="微软雅黑" panose="020B0503020204020204" pitchFamily="34" charset="-122"/>
              </a:defRPr>
            </a:lvl3pPr>
            <a:lvl4pPr marL="1600200" indent="-228600">
              <a:spcBef>
                <a:spcPct val="20000"/>
              </a:spcBef>
              <a:buClr>
                <a:srgbClr val="000066"/>
              </a:buClr>
              <a:buFont typeface="Wingdings" panose="05000000000000000000" pitchFamily="2" charset="2"/>
              <a:buChar char="Ø"/>
              <a:defRPr sz="1600">
                <a:solidFill>
                  <a:schemeClr val="tx1"/>
                </a:solidFill>
                <a:latin typeface="微软雅黑" panose="020B0503020204020204" pitchFamily="34" charset="-122"/>
                <a:ea typeface="微软雅黑" panose="020B0503020204020204" pitchFamily="34" charset="-122"/>
              </a:defRPr>
            </a:lvl4pPr>
            <a:lvl5pPr marL="2057400" indent="-228600">
              <a:spcBef>
                <a:spcPct val="20000"/>
              </a:spcBef>
              <a:buChar char="»"/>
              <a:defRPr sz="2000">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9pPr>
          </a:lstStyle>
          <a:p>
            <a:pPr eaLnBrk="1" hangingPunct="1">
              <a:lnSpc>
                <a:spcPct val="120000"/>
              </a:lnSpc>
              <a:spcBef>
                <a:spcPct val="50000"/>
              </a:spcBef>
              <a:spcAft>
                <a:spcPts val="65"/>
              </a:spcAft>
              <a:buNone/>
            </a:pPr>
            <a:r>
              <a:rPr lang="zh-CN" altLang="en-US" sz="3200" b="0" dirty="0">
                <a:solidFill>
                  <a:srgbClr val="FF0000"/>
                </a:solidFill>
                <a:cs typeface="微软雅黑" panose="020B0503020204020204" pitchFamily="34" charset="-122"/>
              </a:rPr>
              <a:t>未</a:t>
            </a:r>
            <a:r>
              <a:rPr lang="en-US" altLang="zh-CN" sz="3200" b="0" dirty="0">
                <a:solidFill>
                  <a:srgbClr val="FF0000"/>
                </a:solidFill>
                <a:cs typeface="微软雅黑" panose="020B0503020204020204" pitchFamily="34" charset="-122"/>
              </a:rPr>
              <a:t> </a:t>
            </a:r>
            <a:r>
              <a:rPr lang="zh-CN" altLang="en-US" sz="3200" b="0" dirty="0">
                <a:solidFill>
                  <a:srgbClr val="FF0000"/>
                </a:solidFill>
                <a:cs typeface="微软雅黑" panose="020B0503020204020204" pitchFamily="34" charset="-122"/>
              </a:rPr>
              <a:t>来</a:t>
            </a:r>
            <a:r>
              <a:rPr lang="en-US" altLang="zh-CN" sz="3200" b="0" dirty="0">
                <a:solidFill>
                  <a:schemeClr val="accent1">
                    <a:lumMod val="75000"/>
                  </a:schemeClr>
                </a:solidFill>
                <a:cs typeface="微软雅黑" panose="020B0503020204020204" pitchFamily="34" charset="-122"/>
              </a:rPr>
              <a:t> </a:t>
            </a:r>
            <a:r>
              <a:rPr lang="zh-CN" altLang="en-US" sz="3200" b="0" dirty="0">
                <a:solidFill>
                  <a:schemeClr val="accent1">
                    <a:lumMod val="75000"/>
                  </a:schemeClr>
                </a:solidFill>
                <a:cs typeface="微软雅黑" panose="020B0503020204020204" pitchFamily="34" charset="-122"/>
              </a:rPr>
              <a:t>建</a:t>
            </a:r>
            <a:r>
              <a:rPr lang="en-US" altLang="zh-CN" sz="3200" b="0" dirty="0">
                <a:solidFill>
                  <a:schemeClr val="accent1">
                    <a:lumMod val="75000"/>
                  </a:schemeClr>
                </a:solidFill>
                <a:cs typeface="微软雅黑" panose="020B0503020204020204" pitchFamily="34" charset="-122"/>
              </a:rPr>
              <a:t> </a:t>
            </a:r>
            <a:r>
              <a:rPr lang="zh-CN" altLang="en-US" sz="3200" b="0" dirty="0">
                <a:solidFill>
                  <a:schemeClr val="accent1">
                    <a:lumMod val="75000"/>
                  </a:schemeClr>
                </a:solidFill>
                <a:cs typeface="微软雅黑" panose="020B0503020204020204" pitchFamily="34" charset="-122"/>
              </a:rPr>
              <a:t>筑</a:t>
            </a:r>
            <a:endParaRPr lang="zh-CN" altLang="en-US" sz="3200" b="0" dirty="0">
              <a:solidFill>
                <a:schemeClr val="accent1">
                  <a:lumMod val="7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剪去对角的矩形 3"/>
          <p:cNvSpPr>
            <a:spLocks noChangeAspect="1"/>
          </p:cNvSpPr>
          <p:nvPr/>
        </p:nvSpPr>
        <p:spPr bwMode="auto">
          <a:xfrm>
            <a:off x="183515" y="808990"/>
            <a:ext cx="1642110" cy="995045"/>
          </a:xfrm>
          <a:prstGeom prst="snip2DiagRect">
            <a:avLst>
              <a:gd name="adj1" fmla="val 18382"/>
              <a:gd name="adj2" fmla="val 16667"/>
            </a:avLst>
          </a:prstGeom>
          <a:solidFill>
            <a:srgbClr val="F49901"/>
          </a:solidFill>
          <a:ln>
            <a:headEnd type="none" w="med" len="med"/>
            <a:tailEnd type="none" w="med" len="me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kumimoji="0" lang="zh-CN" altLang="en-US" sz="2500" b="0" dirty="0">
                <a:solidFill>
                  <a:schemeClr val="bg1"/>
                </a:solidFill>
                <a:latin typeface="微软雅黑" panose="020B0503020204020204" pitchFamily="34" charset="-122"/>
                <a:ea typeface="微软雅黑" panose="020B0503020204020204" pitchFamily="34" charset="-122"/>
              </a:rPr>
              <a:t>比 赛</a:t>
            </a:r>
            <a:r>
              <a:rPr kumimoji="0" lang="en-US" altLang="zh-CN" sz="2500" b="0" dirty="0">
                <a:solidFill>
                  <a:schemeClr val="bg1"/>
                </a:solidFill>
                <a:latin typeface="微软雅黑" panose="020B0503020204020204" pitchFamily="34" charset="-122"/>
                <a:ea typeface="微软雅黑" panose="020B0503020204020204" pitchFamily="34" charset="-122"/>
              </a:rPr>
              <a:t> </a:t>
            </a:r>
            <a:endParaRPr kumimoji="0" lang="en-US" altLang="zh-CN" sz="2500" b="0" dirty="0">
              <a:solidFill>
                <a:schemeClr val="bg1"/>
              </a:solidFill>
              <a:latin typeface="微软雅黑" panose="020B0503020204020204" pitchFamily="34" charset="-122"/>
              <a:ea typeface="微软雅黑" panose="020B0503020204020204" pitchFamily="34" charset="-122"/>
            </a:endParaRPr>
          </a:p>
          <a:p>
            <a:pPr algn="ctr" eaLnBrk="1" hangingPunct="1">
              <a:defRPr/>
            </a:pPr>
            <a:r>
              <a:rPr kumimoji="0" lang="zh-CN" altLang="en-US" sz="2500" b="0" dirty="0">
                <a:solidFill>
                  <a:schemeClr val="bg1"/>
                </a:solidFill>
                <a:latin typeface="微软雅黑" panose="020B0503020204020204" pitchFamily="34" charset="-122"/>
                <a:ea typeface="微软雅黑" panose="020B0503020204020204" pitchFamily="34" charset="-122"/>
              </a:rPr>
              <a:t>主 题</a:t>
            </a:r>
            <a:endParaRPr kumimoji="0" lang="zh-CN" altLang="en-US" sz="2500" b="0" dirty="0">
              <a:solidFill>
                <a:schemeClr val="bg1"/>
              </a:solidFill>
              <a:latin typeface="微软雅黑" panose="020B0503020204020204" pitchFamily="34" charset="-122"/>
              <a:ea typeface="微软雅黑" panose="020B0503020204020204" pitchFamily="34" charset="-122"/>
            </a:endParaRPr>
          </a:p>
        </p:txBody>
      </p:sp>
      <p:sp>
        <p:nvSpPr>
          <p:cNvPr id="12" name="矩形 11"/>
          <p:cNvSpPr>
            <a:spLocks noChangeArrowheads="1"/>
          </p:cNvSpPr>
          <p:nvPr/>
        </p:nvSpPr>
        <p:spPr bwMode="auto">
          <a:xfrm>
            <a:off x="1907540" y="2132330"/>
            <a:ext cx="5954395" cy="2865755"/>
          </a:xfrm>
          <a:prstGeom prst="rect">
            <a:avLst/>
          </a:prstGeom>
          <a:noFill/>
          <a:ln w="12700">
            <a:noFill/>
            <a:rou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2800">
                <a:solidFill>
                  <a:srgbClr val="333399"/>
                </a:solidFill>
                <a:latin typeface="微软雅黑" panose="020B0503020204020204" pitchFamily="34" charset="-122"/>
                <a:ea typeface="微软雅黑" panose="020B0503020204020204" pitchFamily="34" charset="-122"/>
              </a:defRPr>
            </a:lvl1pPr>
            <a:lvl2pPr marL="742950" indent="-285750">
              <a:spcBef>
                <a:spcPct val="20000"/>
              </a:spcBef>
              <a:buClr>
                <a:srgbClr val="990033"/>
              </a:buClr>
              <a:buFont typeface="Wingdings" panose="05000000000000000000" pitchFamily="2" charset="2"/>
              <a:buChar char="n"/>
              <a:defRPr sz="2400">
                <a:solidFill>
                  <a:schemeClr val="tx1"/>
                </a:solidFill>
                <a:latin typeface="微软雅黑" panose="020B0503020204020204" pitchFamily="34" charset="-122"/>
                <a:ea typeface="微软雅黑" panose="020B0503020204020204" pitchFamily="34" charset="-122"/>
              </a:defRPr>
            </a:lvl2pPr>
            <a:lvl3pPr marL="1143000" indent="-228600">
              <a:spcBef>
                <a:spcPct val="20000"/>
              </a:spcBef>
              <a:buClr>
                <a:srgbClr val="FF9900"/>
              </a:buClr>
              <a:buFont typeface="Wingdings" panose="05000000000000000000" pitchFamily="2" charset="2"/>
              <a:buChar char="p"/>
              <a:defRPr sz="2000">
                <a:solidFill>
                  <a:schemeClr val="tx1"/>
                </a:solidFill>
                <a:latin typeface="微软雅黑" panose="020B0503020204020204" pitchFamily="34" charset="-122"/>
                <a:ea typeface="微软雅黑" panose="020B0503020204020204" pitchFamily="34" charset="-122"/>
              </a:defRPr>
            </a:lvl3pPr>
            <a:lvl4pPr marL="1600200" indent="-228600">
              <a:spcBef>
                <a:spcPct val="20000"/>
              </a:spcBef>
              <a:buClr>
                <a:srgbClr val="000066"/>
              </a:buClr>
              <a:buFont typeface="Wingdings" panose="05000000000000000000" pitchFamily="2" charset="2"/>
              <a:buChar char="Ø"/>
              <a:defRPr sz="1600">
                <a:solidFill>
                  <a:schemeClr val="tx1"/>
                </a:solidFill>
                <a:latin typeface="微软雅黑" panose="020B0503020204020204" pitchFamily="34" charset="-122"/>
                <a:ea typeface="微软雅黑" panose="020B0503020204020204" pitchFamily="34" charset="-122"/>
              </a:defRPr>
            </a:lvl4pPr>
            <a:lvl5pPr marL="2057400" indent="-228600">
              <a:spcBef>
                <a:spcPct val="20000"/>
              </a:spcBef>
              <a:buChar char="»"/>
              <a:defRPr sz="2000">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9pPr>
          </a:lstStyle>
          <a:p>
            <a:pPr marL="171450" indent="-171450" eaLnBrk="1" hangingPunct="1">
              <a:lnSpc>
                <a:spcPct val="110000"/>
              </a:lnSpc>
              <a:spcBef>
                <a:spcPct val="50000"/>
              </a:spcBef>
              <a:spcAft>
                <a:spcPts val="65"/>
              </a:spcAft>
            </a:pPr>
            <a:r>
              <a:rPr lang="zh-CN" altLang="en-US" sz="1500">
                <a:sym typeface="+mn-ea"/>
              </a:rPr>
              <a:t>从学习生活中蕴含的科技知识来寻找灵感与奇思妙想，通过3D建模软件，</a:t>
            </a:r>
            <a:r>
              <a:rPr lang="zh-CN" altLang="en-US" sz="1500">
                <a:sym typeface="+mn-ea"/>
              </a:rPr>
              <a:t>将抽象的构思转化为具象的模型，设计</a:t>
            </a:r>
            <a:r>
              <a:rPr lang="zh-CN" altLang="en-US" sz="1500">
                <a:sym typeface="+mn-ea"/>
              </a:rPr>
              <a:t>出创意无限的未来建筑作品，不仅考验参赛者的创意能力，还要求他们具备将想象转化为现实的技术实力。</a:t>
            </a:r>
            <a:endParaRPr lang="zh-CN" altLang="en-US" sz="1500">
              <a:sym typeface="+mn-ea"/>
            </a:endParaRPr>
          </a:p>
          <a:p>
            <a:pPr marL="171450" indent="-171450" eaLnBrk="1" hangingPunct="1">
              <a:lnSpc>
                <a:spcPct val="110000"/>
              </a:lnSpc>
              <a:spcBef>
                <a:spcPct val="50000"/>
              </a:spcBef>
              <a:spcAft>
                <a:spcPts val="65"/>
              </a:spcAft>
            </a:pPr>
            <a:r>
              <a:rPr lang="zh-CN" altLang="en-US" sz="1500">
                <a:sym typeface="+mn-ea"/>
              </a:rPr>
              <a:t>需要将3D建模创新设计结合科技建筑。强调对未来轮廓的畅想，或许将由这些精准打印的建筑构成，呈现出一种前所未见的城市景观，素材丰富，思维发散，可发挥空间大。</a:t>
            </a:r>
            <a:endParaRPr lang="zh-CN" altLang="en-US" sz="1500" b="0">
              <a:latin typeface="微软雅黑" panose="020B0503020204020204" pitchFamily="34" charset="-122"/>
              <a:ea typeface="微软雅黑" panose="020B0503020204020204" pitchFamily="34" charset="-122"/>
            </a:endParaRPr>
          </a:p>
          <a:p>
            <a:pPr marL="171450" indent="-171450" eaLnBrk="1" hangingPunct="1">
              <a:lnSpc>
                <a:spcPct val="110000"/>
              </a:lnSpc>
              <a:spcBef>
                <a:spcPct val="50000"/>
              </a:spcBef>
              <a:spcAft>
                <a:spcPts val="65"/>
              </a:spcAft>
            </a:pPr>
            <a:r>
              <a:rPr lang="en-US" altLang="zh-CN" sz="1500">
                <a:sym typeface="+mn-ea"/>
              </a:rPr>
              <a:t>3D</a:t>
            </a:r>
            <a:r>
              <a:rPr lang="zh-CN" altLang="en-US" sz="1500">
                <a:sym typeface="+mn-ea"/>
              </a:rPr>
              <a:t>建模技术与建筑的融合，可以逐步引领我们进入一个更加可持续、绿色、智能化的新能源时代。在充分发挥创造力同时，作品需要综合考虑</a:t>
            </a:r>
            <a:r>
              <a:rPr lang="zh-CN" altLang="en-US" sz="1600" b="1">
                <a:solidFill>
                  <a:srgbClr val="FF0000"/>
                </a:solidFill>
                <a:sym typeface="+mn-ea"/>
              </a:rPr>
              <a:t>创新性、实用性、美观性、技术性与完整性</a:t>
            </a:r>
            <a:r>
              <a:rPr lang="zh-CN" altLang="en-US" sz="1600">
                <a:sym typeface="+mn-ea"/>
              </a:rPr>
              <a:t>。</a:t>
            </a:r>
            <a:endParaRPr lang="zh-CN" altLang="en-US" sz="1600" b="0" dirty="0">
              <a:solidFill>
                <a:schemeClr val="tx1"/>
              </a:solidFill>
              <a:latin typeface="微软雅黑" panose="020B0503020204020204" pitchFamily="34" charset="-122"/>
              <a:ea typeface="微软雅黑" panose="020B0503020204020204" pitchFamily="34" charset="-122"/>
              <a:sym typeface="+mn-ea"/>
            </a:endParaRPr>
          </a:p>
        </p:txBody>
      </p:sp>
      <p:sp>
        <p:nvSpPr>
          <p:cNvPr id="13" name="剪去对角的矩形 12"/>
          <p:cNvSpPr>
            <a:spLocks noChangeAspect="1"/>
          </p:cNvSpPr>
          <p:nvPr/>
        </p:nvSpPr>
        <p:spPr bwMode="auto">
          <a:xfrm>
            <a:off x="183515" y="2139950"/>
            <a:ext cx="1641475" cy="1080135"/>
          </a:xfrm>
          <a:prstGeom prst="snip2DiagRect">
            <a:avLst>
              <a:gd name="adj1" fmla="val 18382"/>
              <a:gd name="adj2" fmla="val 16667"/>
            </a:avLst>
          </a:prstGeom>
          <a:solidFill>
            <a:srgbClr val="7030A0"/>
          </a:solidFill>
          <a:ln>
            <a:headEnd type="none" w="med" len="med"/>
            <a:tailEnd type="none" w="med" len="me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kumimoji="0" lang="zh-CN" altLang="en-US" sz="2500" b="0" dirty="0">
                <a:solidFill>
                  <a:schemeClr val="bg1"/>
                </a:solidFill>
                <a:latin typeface="微软雅黑" panose="020B0503020204020204" pitchFamily="34" charset="-122"/>
                <a:ea typeface="微软雅黑" panose="020B0503020204020204" pitchFamily="34" charset="-122"/>
              </a:rPr>
              <a:t>主 题</a:t>
            </a:r>
            <a:r>
              <a:rPr kumimoji="0" lang="en-US" altLang="zh-CN" sz="2500" b="0" dirty="0">
                <a:solidFill>
                  <a:schemeClr val="bg1"/>
                </a:solidFill>
                <a:latin typeface="微软雅黑" panose="020B0503020204020204" pitchFamily="34" charset="-122"/>
                <a:ea typeface="微软雅黑" panose="020B0503020204020204" pitchFamily="34" charset="-122"/>
              </a:rPr>
              <a:t> </a:t>
            </a:r>
            <a:endParaRPr kumimoji="0" lang="en-US" altLang="zh-CN" sz="2500" b="0" dirty="0">
              <a:solidFill>
                <a:schemeClr val="bg1"/>
              </a:solidFill>
              <a:latin typeface="微软雅黑" panose="020B0503020204020204" pitchFamily="34" charset="-122"/>
              <a:ea typeface="微软雅黑" panose="020B0503020204020204" pitchFamily="34" charset="-122"/>
            </a:endParaRPr>
          </a:p>
          <a:p>
            <a:pPr algn="ctr" eaLnBrk="1" hangingPunct="1">
              <a:defRPr/>
            </a:pPr>
            <a:r>
              <a:rPr kumimoji="0" lang="zh-CN" altLang="en-US" sz="2500" b="0" dirty="0">
                <a:solidFill>
                  <a:schemeClr val="bg1"/>
                </a:solidFill>
                <a:latin typeface="微软雅黑" panose="020B0503020204020204" pitchFamily="34" charset="-122"/>
                <a:ea typeface="微软雅黑" panose="020B0503020204020204" pitchFamily="34" charset="-122"/>
              </a:rPr>
              <a:t>解 析</a:t>
            </a:r>
            <a:endParaRPr kumimoji="0" lang="zh-CN" altLang="en-US" sz="2500" b="0" dirty="0">
              <a:solidFill>
                <a:schemeClr val="bg1"/>
              </a:solidFill>
              <a:latin typeface="微软雅黑" panose="020B0503020204020204" pitchFamily="34" charset="-122"/>
              <a:ea typeface="微软雅黑" panose="020B0503020204020204" pitchFamily="34" charset="-122"/>
            </a:endParaRPr>
          </a:p>
        </p:txBody>
      </p:sp>
      <p:pic>
        <p:nvPicPr>
          <p:cNvPr id="15" name="图片 14"/>
          <p:cNvPicPr>
            <a:picLocks noChangeAspect="1"/>
          </p:cNvPicPr>
          <p:nvPr/>
        </p:nvPicPr>
        <p:blipFill>
          <a:blip r:embed="rId4"/>
          <a:srcRect b="6157"/>
          <a:stretch>
            <a:fillRect/>
          </a:stretch>
        </p:blipFill>
        <p:spPr>
          <a:xfrm>
            <a:off x="5777865" y="721360"/>
            <a:ext cx="3162935" cy="1424940"/>
          </a:xfrm>
          <a:prstGeom prst="roundRect">
            <a:avLst/>
          </a:prstGeom>
        </p:spPr>
      </p:pic>
      <p:pic>
        <p:nvPicPr>
          <p:cNvPr id="18" name="图片 17"/>
          <p:cNvPicPr>
            <a:picLocks noChangeAspect="1"/>
          </p:cNvPicPr>
          <p:nvPr/>
        </p:nvPicPr>
        <p:blipFill>
          <a:blip r:embed="rId5"/>
          <a:stretch>
            <a:fillRect/>
          </a:stretch>
        </p:blipFill>
        <p:spPr>
          <a:xfrm>
            <a:off x="7812405" y="1851660"/>
            <a:ext cx="1262380" cy="1149350"/>
          </a:xfrm>
          <a:prstGeom prst="ellipse">
            <a:avLst/>
          </a:prstGeom>
        </p:spPr>
      </p:pic>
      <p:pic>
        <p:nvPicPr>
          <p:cNvPr id="19" name="图片 18"/>
          <p:cNvPicPr>
            <a:picLocks noChangeAspect="1"/>
          </p:cNvPicPr>
          <p:nvPr/>
        </p:nvPicPr>
        <p:blipFill>
          <a:blip r:embed="rId6"/>
          <a:srcRect r="11005"/>
          <a:stretch>
            <a:fillRect/>
          </a:stretch>
        </p:blipFill>
        <p:spPr>
          <a:xfrm>
            <a:off x="7812405" y="3364230"/>
            <a:ext cx="1377315" cy="1254125"/>
          </a:xfrm>
          <a:prstGeom prst="ellipse">
            <a:avLst/>
          </a:prstGeom>
        </p:spPr>
      </p:pic>
      <p:pic>
        <p:nvPicPr>
          <p:cNvPr id="22" name="图片 21"/>
          <p:cNvPicPr/>
          <p:nvPr/>
        </p:nvPicPr>
        <p:blipFill>
          <a:blip r:embed="rId7"/>
        </p:blipFill>
        <p:spPr>
          <a:xfrm>
            <a:off x="-47625" y="3364230"/>
            <a:ext cx="1955165" cy="1797685"/>
          </a:xfrm>
          <a:prstGeom prst="rect">
            <a:avLst/>
          </a:prstGeom>
        </p:spPr>
      </p:pic>
    </p:spTree>
    <p:custDataLst>
      <p:tags r:id="rId8"/>
    </p:custData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lt2"/>
            </a:gs>
            <a:gs pos="100000">
              <a:srgbClr val="D9D9D9"/>
            </a:gs>
          </a:gsLst>
          <a:lin ang="5400000" scaled="0"/>
        </a:gradFill>
        <a:effectLst/>
      </p:bgPr>
    </p:bg>
    <p:spTree>
      <p:nvGrpSpPr>
        <p:cNvPr id="1" name=""/>
        <p:cNvGrpSpPr/>
        <p:nvPr/>
      </p:nvGrpSpPr>
      <p:grpSpPr>
        <a:xfrm>
          <a:off x="0" y="0"/>
          <a:ext cx="0" cy="0"/>
          <a:chOff x="0" y="0"/>
          <a:chExt cx="0" cy="0"/>
        </a:xfrm>
      </p:grpSpPr>
      <p:pic>
        <p:nvPicPr>
          <p:cNvPr id="2" name="正文-背景.png" descr="正文-背景.png"/>
          <p:cNvPicPr>
            <a:picLocks noChangeAspect="1"/>
          </p:cNvPicPr>
          <p:nvPr>
            <p:custDataLst>
              <p:tags r:id="rId1"/>
            </p:custDataLst>
          </p:nvPr>
        </p:nvPicPr>
        <p:blipFill>
          <a:blip r:embed="rId2"/>
          <a:stretch>
            <a:fillRect/>
          </a:stretch>
        </p:blipFill>
        <p:spPr>
          <a:xfrm>
            <a:off x="0" y="0"/>
            <a:ext cx="9167336" cy="5143500"/>
          </a:xfrm>
          <a:prstGeom prst="rect">
            <a:avLst/>
          </a:prstGeom>
          <a:ln w="12700">
            <a:miter lim="400000"/>
            <a:headEnd/>
            <a:tailEnd/>
          </a:ln>
        </p:spPr>
      </p:pic>
      <p:grpSp>
        <p:nvGrpSpPr>
          <p:cNvPr id="17" name="组合 16"/>
          <p:cNvGrpSpPr/>
          <p:nvPr/>
        </p:nvGrpSpPr>
        <p:grpSpPr>
          <a:xfrm>
            <a:off x="2411730" y="0"/>
            <a:ext cx="4191635" cy="668655"/>
            <a:chOff x="3798" y="0"/>
            <a:chExt cx="6601" cy="1053"/>
          </a:xfrm>
        </p:grpSpPr>
        <p:grpSp>
          <p:nvGrpSpPr>
            <p:cNvPr id="3" name="组合 2"/>
            <p:cNvGrpSpPr/>
            <p:nvPr/>
          </p:nvGrpSpPr>
          <p:grpSpPr>
            <a:xfrm rot="0">
              <a:off x="3798" y="928"/>
              <a:ext cx="6601" cy="125"/>
              <a:chOff x="3781543" y="1346887"/>
              <a:chExt cx="4802790" cy="105874"/>
            </a:xfrm>
          </p:grpSpPr>
          <p:grpSp>
            <p:nvGrpSpPr>
              <p:cNvPr id="6" name="组合 5"/>
              <p:cNvGrpSpPr/>
              <p:nvPr/>
            </p:nvGrpSpPr>
            <p:grpSpPr>
              <a:xfrm>
                <a:off x="6518313" y="1346887"/>
                <a:ext cx="2066020" cy="105874"/>
                <a:chOff x="3597484" y="2760345"/>
                <a:chExt cx="8460953" cy="2506549"/>
              </a:xfrm>
            </p:grpSpPr>
            <p:sp>
              <p:nvSpPr>
                <p:cNvPr id="9" name="任意多边形: 形状 8"/>
                <p:cNvSpPr/>
                <p:nvPr/>
              </p:nvSpPr>
              <p:spPr>
                <a:xfrm>
                  <a:off x="3619519" y="2760345"/>
                  <a:ext cx="8383837" cy="2506549"/>
                </a:xfrm>
                <a:custGeom>
                  <a:avLst/>
                  <a:gdLst>
                    <a:gd name="connsiteX0" fmla="*/ 0 w 8460954"/>
                    <a:gd name="connsiteY0" fmla="*/ 423529 h 1925338"/>
                    <a:gd name="connsiteX1" fmla="*/ 683046 w 8460954"/>
                    <a:gd name="connsiteY1" fmla="*/ 897254 h 1925338"/>
                    <a:gd name="connsiteX2" fmla="*/ 2787268 w 8460954"/>
                    <a:gd name="connsiteY2" fmla="*/ 1910806 h 1925338"/>
                    <a:gd name="connsiteX3" fmla="*/ 5497417 w 8460954"/>
                    <a:gd name="connsiteY3" fmla="*/ 59972 h 1925338"/>
                    <a:gd name="connsiteX4" fmla="*/ 8460954 w 8460954"/>
                    <a:gd name="connsiteY4" fmla="*/ 632849 h 1925338"/>
                    <a:gd name="connsiteX0-1" fmla="*/ 0 w 7777908"/>
                    <a:gd name="connsiteY0-2" fmla="*/ 897254 h 1925338"/>
                    <a:gd name="connsiteX1-3" fmla="*/ 2104222 w 7777908"/>
                    <a:gd name="connsiteY1-4" fmla="*/ 1910806 h 1925338"/>
                    <a:gd name="connsiteX2-5" fmla="*/ 4814371 w 7777908"/>
                    <a:gd name="connsiteY2-6" fmla="*/ 59972 h 1925338"/>
                    <a:gd name="connsiteX3-7" fmla="*/ 7777908 w 7777908"/>
                    <a:gd name="connsiteY3-8" fmla="*/ 632849 h 1925338"/>
                    <a:gd name="connsiteX0-9" fmla="*/ 0 w 8383836"/>
                    <a:gd name="connsiteY0-10" fmla="*/ 599798 h 1915796"/>
                    <a:gd name="connsiteX1-11" fmla="*/ 2710150 w 8383836"/>
                    <a:gd name="connsiteY1-12" fmla="*/ 1910806 h 1915796"/>
                    <a:gd name="connsiteX2-13" fmla="*/ 5420299 w 8383836"/>
                    <a:gd name="connsiteY2-14" fmla="*/ 59972 h 1915796"/>
                    <a:gd name="connsiteX3-15" fmla="*/ 8383836 w 8383836"/>
                    <a:gd name="connsiteY3-16" fmla="*/ 632849 h 1915796"/>
                    <a:gd name="connsiteX0-17" fmla="*/ 0 w 8383836"/>
                    <a:gd name="connsiteY0-18" fmla="*/ 599798 h 1915242"/>
                    <a:gd name="connsiteX1-19" fmla="*/ 2710150 w 8383836"/>
                    <a:gd name="connsiteY1-20" fmla="*/ 1910806 h 1915242"/>
                    <a:gd name="connsiteX2-21" fmla="*/ 5420299 w 8383836"/>
                    <a:gd name="connsiteY2-22" fmla="*/ 59972 h 1915242"/>
                    <a:gd name="connsiteX3-23" fmla="*/ 8383836 w 8383836"/>
                    <a:gd name="connsiteY3-24" fmla="*/ 632849 h 1915242"/>
                  </a:gdLst>
                  <a:ahLst/>
                  <a:cxnLst>
                    <a:cxn ang="0">
                      <a:pos x="connsiteX0-1" y="connsiteY0-2"/>
                    </a:cxn>
                    <a:cxn ang="0">
                      <a:pos x="connsiteX1-3" y="connsiteY1-4"/>
                    </a:cxn>
                    <a:cxn ang="0">
                      <a:pos x="connsiteX2-5" y="connsiteY2-6"/>
                    </a:cxn>
                    <a:cxn ang="0">
                      <a:pos x="connsiteX3-7" y="connsiteY3-8"/>
                    </a:cxn>
                  </a:cxnLst>
                  <a:rect l="l" t="t" r="r" b="b"/>
                  <a:pathLst>
                    <a:path w="8383836" h="1915242">
                      <a:moveTo>
                        <a:pt x="0" y="599798"/>
                      </a:moveTo>
                      <a:cubicBezTo>
                        <a:pt x="552680" y="693441"/>
                        <a:pt x="1806767" y="2000777"/>
                        <a:pt x="2710150" y="1910806"/>
                      </a:cubicBezTo>
                      <a:cubicBezTo>
                        <a:pt x="3613533" y="1820835"/>
                        <a:pt x="4474685" y="272965"/>
                        <a:pt x="5420299" y="59972"/>
                      </a:cubicBezTo>
                      <a:cubicBezTo>
                        <a:pt x="6365913" y="-153021"/>
                        <a:pt x="7374874" y="239914"/>
                        <a:pt x="8383836" y="632849"/>
                      </a:cubicBezTo>
                    </a:path>
                  </a:pathLst>
                </a:custGeom>
                <a:noFill/>
                <a:ln>
                  <a:gradFill flip="none" rotWithShape="1">
                    <a:gsLst>
                      <a:gs pos="0">
                        <a:srgbClr val="2595FB">
                          <a:alpha val="0"/>
                        </a:srgbClr>
                      </a:gs>
                      <a:gs pos="50000">
                        <a:srgbClr val="2595FB"/>
                      </a:gs>
                      <a:gs pos="100000">
                        <a:srgbClr val="2595FB">
                          <a:alpha val="0"/>
                        </a:srgbClr>
                      </a:gs>
                    </a:gsLst>
                    <a:lin ang="0" scaled="1"/>
                    <a:tileRect/>
                  </a:gradFill>
                  <a:prstDash val="solid"/>
                </a:ln>
              </p:spPr>
              <p:style>
                <a:lnRef idx="2">
                  <a:srgbClr val="00B0F0">
                    <a:shade val="50000"/>
                  </a:srgbClr>
                </a:lnRef>
                <a:fillRef idx="1">
                  <a:srgbClr val="00B0F0"/>
                </a:fillRef>
                <a:effectRef idx="0">
                  <a:srgbClr val="00B0F0"/>
                </a:effectRef>
                <a:fontRef idx="minor">
                  <a:sysClr val="window" lastClr="FFFFFF"/>
                </a:fontRef>
              </p:style>
              <p:txBody>
                <a:bodyPr rtlCol="0" anchor="ctr"/>
                <a:p>
                  <a:pPr algn="ctr"/>
                  <a:endParaRPr lang="zh-CN" altLang="en-US" sz="1350" dirty="0">
                    <a:solidFill>
                      <a:sysClr val="window" lastClr="FFFFFF"/>
                    </a:solidFill>
                    <a:latin typeface="Montserrat" charset="0"/>
                    <a:ea typeface="MiSans Light" charset="0"/>
                  </a:endParaRPr>
                </a:p>
              </p:txBody>
            </p:sp>
            <p:sp>
              <p:nvSpPr>
                <p:cNvPr id="10" name="任意多边形: 形状 9"/>
                <p:cNvSpPr/>
                <p:nvPr/>
              </p:nvSpPr>
              <p:spPr>
                <a:xfrm>
                  <a:off x="3597484" y="3616161"/>
                  <a:ext cx="8460953" cy="1650733"/>
                </a:xfrm>
                <a:custGeom>
                  <a:avLst/>
                  <a:gdLst>
                    <a:gd name="connsiteX0" fmla="*/ 0 w 8460954"/>
                    <a:gd name="connsiteY0" fmla="*/ 423529 h 1925338"/>
                    <a:gd name="connsiteX1" fmla="*/ 683046 w 8460954"/>
                    <a:gd name="connsiteY1" fmla="*/ 897254 h 1925338"/>
                    <a:gd name="connsiteX2" fmla="*/ 2787268 w 8460954"/>
                    <a:gd name="connsiteY2" fmla="*/ 1910806 h 1925338"/>
                    <a:gd name="connsiteX3" fmla="*/ 5497417 w 8460954"/>
                    <a:gd name="connsiteY3" fmla="*/ 59972 h 1925338"/>
                    <a:gd name="connsiteX4" fmla="*/ 8460954 w 8460954"/>
                    <a:gd name="connsiteY4" fmla="*/ 632849 h 1925338"/>
                    <a:gd name="connsiteX0-1" fmla="*/ 0 w 7777908"/>
                    <a:gd name="connsiteY0-2" fmla="*/ 897254 h 1925338"/>
                    <a:gd name="connsiteX1-3" fmla="*/ 2104222 w 7777908"/>
                    <a:gd name="connsiteY1-4" fmla="*/ 1910806 h 1925338"/>
                    <a:gd name="connsiteX2-5" fmla="*/ 4814371 w 7777908"/>
                    <a:gd name="connsiteY2-6" fmla="*/ 59972 h 1925338"/>
                    <a:gd name="connsiteX3-7" fmla="*/ 7777908 w 7777908"/>
                    <a:gd name="connsiteY3-8" fmla="*/ 632849 h 1925338"/>
                    <a:gd name="connsiteX0-9" fmla="*/ 0 w 8383836"/>
                    <a:gd name="connsiteY0-10" fmla="*/ 599798 h 1915796"/>
                    <a:gd name="connsiteX1-11" fmla="*/ 2710150 w 8383836"/>
                    <a:gd name="connsiteY1-12" fmla="*/ 1910806 h 1915796"/>
                    <a:gd name="connsiteX2-13" fmla="*/ 5420299 w 8383836"/>
                    <a:gd name="connsiteY2-14" fmla="*/ 59972 h 1915796"/>
                    <a:gd name="connsiteX3-15" fmla="*/ 8383836 w 8383836"/>
                    <a:gd name="connsiteY3-16" fmla="*/ 632849 h 1915796"/>
                    <a:gd name="connsiteX0-17" fmla="*/ 0 w 8383836"/>
                    <a:gd name="connsiteY0-18" fmla="*/ 599798 h 1915242"/>
                    <a:gd name="connsiteX1-19" fmla="*/ 2710150 w 8383836"/>
                    <a:gd name="connsiteY1-20" fmla="*/ 1910806 h 1915242"/>
                    <a:gd name="connsiteX2-21" fmla="*/ 5420299 w 8383836"/>
                    <a:gd name="connsiteY2-22" fmla="*/ 59972 h 1915242"/>
                    <a:gd name="connsiteX3-23" fmla="*/ 8383836 w 8383836"/>
                    <a:gd name="connsiteY3-24" fmla="*/ 632849 h 1915242"/>
                    <a:gd name="connsiteX0-25" fmla="*/ 0 w 8405869"/>
                    <a:gd name="connsiteY0-26" fmla="*/ 743017 h 1918485"/>
                    <a:gd name="connsiteX1-27" fmla="*/ 2732183 w 8405869"/>
                    <a:gd name="connsiteY1-28" fmla="*/ 1910806 h 1918485"/>
                    <a:gd name="connsiteX2-29" fmla="*/ 5442332 w 8405869"/>
                    <a:gd name="connsiteY2-30" fmla="*/ 59972 h 1918485"/>
                    <a:gd name="connsiteX3-31" fmla="*/ 8405869 w 8405869"/>
                    <a:gd name="connsiteY3-32" fmla="*/ 632849 h 1918485"/>
                    <a:gd name="connsiteX0-33" fmla="*/ 0 w 8405869"/>
                    <a:gd name="connsiteY0-34" fmla="*/ 743017 h 1765313"/>
                    <a:gd name="connsiteX1-35" fmla="*/ 2787267 w 8405869"/>
                    <a:gd name="connsiteY1-36" fmla="*/ 1756570 h 1765313"/>
                    <a:gd name="connsiteX2-37" fmla="*/ 5442332 w 8405869"/>
                    <a:gd name="connsiteY2-38" fmla="*/ 59972 h 1765313"/>
                    <a:gd name="connsiteX3-39" fmla="*/ 8405869 w 8405869"/>
                    <a:gd name="connsiteY3-40" fmla="*/ 632849 h 1765313"/>
                    <a:gd name="connsiteX0-41" fmla="*/ 0 w 8405869"/>
                    <a:gd name="connsiteY0-42" fmla="*/ 599411 h 1618207"/>
                    <a:gd name="connsiteX1-43" fmla="*/ 2787267 w 8405869"/>
                    <a:gd name="connsiteY1-44" fmla="*/ 1612964 h 1618207"/>
                    <a:gd name="connsiteX2-45" fmla="*/ 5475382 w 8405869"/>
                    <a:gd name="connsiteY2-46" fmla="*/ 81619 h 1618207"/>
                    <a:gd name="connsiteX3-47" fmla="*/ 8405869 w 8405869"/>
                    <a:gd name="connsiteY3-48" fmla="*/ 489243 h 1618207"/>
                    <a:gd name="connsiteX0-49" fmla="*/ 0 w 8460953"/>
                    <a:gd name="connsiteY0-50" fmla="*/ 675182 h 1693978"/>
                    <a:gd name="connsiteX1-51" fmla="*/ 2787267 w 8460953"/>
                    <a:gd name="connsiteY1-52" fmla="*/ 1688735 h 1693978"/>
                    <a:gd name="connsiteX2-53" fmla="*/ 5475382 w 8460953"/>
                    <a:gd name="connsiteY2-54" fmla="*/ 157390 h 1693978"/>
                    <a:gd name="connsiteX3-55" fmla="*/ 8460953 w 8460953"/>
                    <a:gd name="connsiteY3-56" fmla="*/ 300609 h 1693978"/>
                    <a:gd name="connsiteX0-57" fmla="*/ 0 w 8460953"/>
                    <a:gd name="connsiteY0-58" fmla="*/ 631931 h 1650727"/>
                    <a:gd name="connsiteX1-59" fmla="*/ 2787267 w 8460953"/>
                    <a:gd name="connsiteY1-60" fmla="*/ 1645484 h 1650727"/>
                    <a:gd name="connsiteX2-61" fmla="*/ 5475382 w 8460953"/>
                    <a:gd name="connsiteY2-62" fmla="*/ 114139 h 1650727"/>
                    <a:gd name="connsiteX3-63" fmla="*/ 8460953 w 8460953"/>
                    <a:gd name="connsiteY3-64" fmla="*/ 257358 h 1650727"/>
                  </a:gdLst>
                  <a:ahLst/>
                  <a:cxnLst>
                    <a:cxn ang="0">
                      <a:pos x="connsiteX0-1" y="connsiteY0-2"/>
                    </a:cxn>
                    <a:cxn ang="0">
                      <a:pos x="connsiteX1-3" y="connsiteY1-4"/>
                    </a:cxn>
                    <a:cxn ang="0">
                      <a:pos x="connsiteX2-5" y="connsiteY2-6"/>
                    </a:cxn>
                    <a:cxn ang="0">
                      <a:pos x="connsiteX3-7" y="connsiteY3-8"/>
                    </a:cxn>
                  </a:cxnLst>
                  <a:rect l="l" t="t" r="r" b="b"/>
                  <a:pathLst>
                    <a:path w="8460953" h="1650727">
                      <a:moveTo>
                        <a:pt x="0" y="631931"/>
                      </a:moveTo>
                      <a:cubicBezTo>
                        <a:pt x="552680" y="725574"/>
                        <a:pt x="1874703" y="1731783"/>
                        <a:pt x="2787267" y="1645484"/>
                      </a:cubicBezTo>
                      <a:cubicBezTo>
                        <a:pt x="3699831" y="1559185"/>
                        <a:pt x="4529768" y="327132"/>
                        <a:pt x="5475382" y="114139"/>
                      </a:cubicBezTo>
                      <a:cubicBezTo>
                        <a:pt x="6420996" y="-98854"/>
                        <a:pt x="7176569" y="7642"/>
                        <a:pt x="8460953" y="257358"/>
                      </a:cubicBezTo>
                    </a:path>
                  </a:pathLst>
                </a:custGeom>
                <a:noFill/>
                <a:ln>
                  <a:gradFill flip="none" rotWithShape="1">
                    <a:gsLst>
                      <a:gs pos="0">
                        <a:srgbClr val="E26CA1">
                          <a:alpha val="0"/>
                        </a:srgbClr>
                      </a:gs>
                      <a:gs pos="50000">
                        <a:srgbClr val="E26CA1"/>
                      </a:gs>
                      <a:gs pos="100000">
                        <a:srgbClr val="E26CA1">
                          <a:alpha val="0"/>
                        </a:srgbClr>
                      </a:gs>
                    </a:gsLst>
                    <a:lin ang="0" scaled="1"/>
                    <a:tileRect/>
                  </a:gradFill>
                  <a:prstDash val="solid"/>
                </a:ln>
              </p:spPr>
              <p:style>
                <a:lnRef idx="2">
                  <a:srgbClr val="00B0F0">
                    <a:shade val="50000"/>
                  </a:srgbClr>
                </a:lnRef>
                <a:fillRef idx="1">
                  <a:srgbClr val="00B0F0"/>
                </a:fillRef>
                <a:effectRef idx="0">
                  <a:srgbClr val="00B0F0"/>
                </a:effectRef>
                <a:fontRef idx="minor">
                  <a:sysClr val="window" lastClr="FFFFFF"/>
                </a:fontRef>
              </p:style>
              <p:txBody>
                <a:bodyPr rtlCol="0" anchor="ctr"/>
                <a:p>
                  <a:pPr algn="ctr"/>
                  <a:endParaRPr lang="zh-CN" altLang="en-US" sz="1350" dirty="0">
                    <a:solidFill>
                      <a:sysClr val="window" lastClr="FFFFFF"/>
                    </a:solidFill>
                    <a:latin typeface="Montserrat" charset="0"/>
                    <a:ea typeface="MiSans Light" charset="0"/>
                  </a:endParaRPr>
                </a:p>
              </p:txBody>
            </p:sp>
          </p:grpSp>
          <p:grpSp>
            <p:nvGrpSpPr>
              <p:cNvPr id="7" name="组合 6"/>
              <p:cNvGrpSpPr/>
              <p:nvPr/>
            </p:nvGrpSpPr>
            <p:grpSpPr>
              <a:xfrm flipH="1">
                <a:off x="3781543" y="1346887"/>
                <a:ext cx="2066020" cy="105874"/>
                <a:chOff x="3597484" y="2760345"/>
                <a:chExt cx="8460953" cy="2506549"/>
              </a:xfrm>
            </p:grpSpPr>
            <p:sp>
              <p:nvSpPr>
                <p:cNvPr id="8" name="任意多边形: 形状 6"/>
                <p:cNvSpPr/>
                <p:nvPr/>
              </p:nvSpPr>
              <p:spPr>
                <a:xfrm>
                  <a:off x="3619519" y="2760345"/>
                  <a:ext cx="8383837" cy="2506549"/>
                </a:xfrm>
                <a:custGeom>
                  <a:avLst/>
                  <a:gdLst>
                    <a:gd name="connsiteX0" fmla="*/ 0 w 8460954"/>
                    <a:gd name="connsiteY0" fmla="*/ 423529 h 1925338"/>
                    <a:gd name="connsiteX1" fmla="*/ 683046 w 8460954"/>
                    <a:gd name="connsiteY1" fmla="*/ 897254 h 1925338"/>
                    <a:gd name="connsiteX2" fmla="*/ 2787268 w 8460954"/>
                    <a:gd name="connsiteY2" fmla="*/ 1910806 h 1925338"/>
                    <a:gd name="connsiteX3" fmla="*/ 5497417 w 8460954"/>
                    <a:gd name="connsiteY3" fmla="*/ 59972 h 1925338"/>
                    <a:gd name="connsiteX4" fmla="*/ 8460954 w 8460954"/>
                    <a:gd name="connsiteY4" fmla="*/ 632849 h 1925338"/>
                    <a:gd name="connsiteX0-1" fmla="*/ 0 w 7777908"/>
                    <a:gd name="connsiteY0-2" fmla="*/ 897254 h 1925338"/>
                    <a:gd name="connsiteX1-3" fmla="*/ 2104222 w 7777908"/>
                    <a:gd name="connsiteY1-4" fmla="*/ 1910806 h 1925338"/>
                    <a:gd name="connsiteX2-5" fmla="*/ 4814371 w 7777908"/>
                    <a:gd name="connsiteY2-6" fmla="*/ 59972 h 1925338"/>
                    <a:gd name="connsiteX3-7" fmla="*/ 7777908 w 7777908"/>
                    <a:gd name="connsiteY3-8" fmla="*/ 632849 h 1925338"/>
                    <a:gd name="connsiteX0-9" fmla="*/ 0 w 8383836"/>
                    <a:gd name="connsiteY0-10" fmla="*/ 599798 h 1915796"/>
                    <a:gd name="connsiteX1-11" fmla="*/ 2710150 w 8383836"/>
                    <a:gd name="connsiteY1-12" fmla="*/ 1910806 h 1915796"/>
                    <a:gd name="connsiteX2-13" fmla="*/ 5420299 w 8383836"/>
                    <a:gd name="connsiteY2-14" fmla="*/ 59972 h 1915796"/>
                    <a:gd name="connsiteX3-15" fmla="*/ 8383836 w 8383836"/>
                    <a:gd name="connsiteY3-16" fmla="*/ 632849 h 1915796"/>
                    <a:gd name="connsiteX0-17" fmla="*/ 0 w 8383836"/>
                    <a:gd name="connsiteY0-18" fmla="*/ 599798 h 1915242"/>
                    <a:gd name="connsiteX1-19" fmla="*/ 2710150 w 8383836"/>
                    <a:gd name="connsiteY1-20" fmla="*/ 1910806 h 1915242"/>
                    <a:gd name="connsiteX2-21" fmla="*/ 5420299 w 8383836"/>
                    <a:gd name="connsiteY2-22" fmla="*/ 59972 h 1915242"/>
                    <a:gd name="connsiteX3-23" fmla="*/ 8383836 w 8383836"/>
                    <a:gd name="connsiteY3-24" fmla="*/ 632849 h 1915242"/>
                  </a:gdLst>
                  <a:ahLst/>
                  <a:cxnLst>
                    <a:cxn ang="0">
                      <a:pos x="connsiteX0-1" y="connsiteY0-2"/>
                    </a:cxn>
                    <a:cxn ang="0">
                      <a:pos x="connsiteX1-3" y="connsiteY1-4"/>
                    </a:cxn>
                    <a:cxn ang="0">
                      <a:pos x="connsiteX2-5" y="connsiteY2-6"/>
                    </a:cxn>
                    <a:cxn ang="0">
                      <a:pos x="connsiteX3-7" y="connsiteY3-8"/>
                    </a:cxn>
                  </a:cxnLst>
                  <a:rect l="l" t="t" r="r" b="b"/>
                  <a:pathLst>
                    <a:path w="8383836" h="1915242">
                      <a:moveTo>
                        <a:pt x="0" y="599798"/>
                      </a:moveTo>
                      <a:cubicBezTo>
                        <a:pt x="552680" y="693441"/>
                        <a:pt x="1806767" y="2000777"/>
                        <a:pt x="2710150" y="1910806"/>
                      </a:cubicBezTo>
                      <a:cubicBezTo>
                        <a:pt x="3613533" y="1820835"/>
                        <a:pt x="4474685" y="272965"/>
                        <a:pt x="5420299" y="59972"/>
                      </a:cubicBezTo>
                      <a:cubicBezTo>
                        <a:pt x="6365913" y="-153021"/>
                        <a:pt x="7374874" y="239914"/>
                        <a:pt x="8383836" y="632849"/>
                      </a:cubicBezTo>
                    </a:path>
                  </a:pathLst>
                </a:custGeom>
                <a:noFill/>
                <a:ln>
                  <a:gradFill flip="none" rotWithShape="1">
                    <a:gsLst>
                      <a:gs pos="0">
                        <a:srgbClr val="2595FB">
                          <a:alpha val="0"/>
                        </a:srgbClr>
                      </a:gs>
                      <a:gs pos="50000">
                        <a:srgbClr val="2595FB"/>
                      </a:gs>
                      <a:gs pos="100000">
                        <a:srgbClr val="2595FB">
                          <a:alpha val="0"/>
                        </a:srgbClr>
                      </a:gs>
                    </a:gsLst>
                    <a:lin ang="0" scaled="1"/>
                    <a:tileRect/>
                  </a:gradFill>
                  <a:prstDash val="solid"/>
                </a:ln>
              </p:spPr>
              <p:style>
                <a:lnRef idx="2">
                  <a:srgbClr val="00B0F0">
                    <a:shade val="50000"/>
                  </a:srgbClr>
                </a:lnRef>
                <a:fillRef idx="1">
                  <a:srgbClr val="00B0F0"/>
                </a:fillRef>
                <a:effectRef idx="0">
                  <a:srgbClr val="00B0F0"/>
                </a:effectRef>
                <a:fontRef idx="minor">
                  <a:sysClr val="window" lastClr="FFFFFF"/>
                </a:fontRef>
              </p:style>
              <p:txBody>
                <a:bodyPr rtlCol="0" anchor="ctr"/>
                <a:p>
                  <a:pPr algn="ctr"/>
                  <a:endParaRPr lang="zh-CN" altLang="en-US" sz="1350" dirty="0">
                    <a:solidFill>
                      <a:sysClr val="window" lastClr="FFFFFF"/>
                    </a:solidFill>
                    <a:latin typeface="Montserrat" charset="0"/>
                    <a:ea typeface="MiSans Light" charset="0"/>
                  </a:endParaRPr>
                </a:p>
              </p:txBody>
            </p:sp>
            <p:sp>
              <p:nvSpPr>
                <p:cNvPr id="11" name="任意多边形: 形状 7"/>
                <p:cNvSpPr/>
                <p:nvPr/>
              </p:nvSpPr>
              <p:spPr>
                <a:xfrm>
                  <a:off x="3597484" y="3616161"/>
                  <a:ext cx="8460953" cy="1650733"/>
                </a:xfrm>
                <a:custGeom>
                  <a:avLst/>
                  <a:gdLst>
                    <a:gd name="connsiteX0" fmla="*/ 0 w 8460954"/>
                    <a:gd name="connsiteY0" fmla="*/ 423529 h 1925338"/>
                    <a:gd name="connsiteX1" fmla="*/ 683046 w 8460954"/>
                    <a:gd name="connsiteY1" fmla="*/ 897254 h 1925338"/>
                    <a:gd name="connsiteX2" fmla="*/ 2787268 w 8460954"/>
                    <a:gd name="connsiteY2" fmla="*/ 1910806 h 1925338"/>
                    <a:gd name="connsiteX3" fmla="*/ 5497417 w 8460954"/>
                    <a:gd name="connsiteY3" fmla="*/ 59972 h 1925338"/>
                    <a:gd name="connsiteX4" fmla="*/ 8460954 w 8460954"/>
                    <a:gd name="connsiteY4" fmla="*/ 632849 h 1925338"/>
                    <a:gd name="connsiteX0-1" fmla="*/ 0 w 7777908"/>
                    <a:gd name="connsiteY0-2" fmla="*/ 897254 h 1925338"/>
                    <a:gd name="connsiteX1-3" fmla="*/ 2104222 w 7777908"/>
                    <a:gd name="connsiteY1-4" fmla="*/ 1910806 h 1925338"/>
                    <a:gd name="connsiteX2-5" fmla="*/ 4814371 w 7777908"/>
                    <a:gd name="connsiteY2-6" fmla="*/ 59972 h 1925338"/>
                    <a:gd name="connsiteX3-7" fmla="*/ 7777908 w 7777908"/>
                    <a:gd name="connsiteY3-8" fmla="*/ 632849 h 1925338"/>
                    <a:gd name="connsiteX0-9" fmla="*/ 0 w 8383836"/>
                    <a:gd name="connsiteY0-10" fmla="*/ 599798 h 1915796"/>
                    <a:gd name="connsiteX1-11" fmla="*/ 2710150 w 8383836"/>
                    <a:gd name="connsiteY1-12" fmla="*/ 1910806 h 1915796"/>
                    <a:gd name="connsiteX2-13" fmla="*/ 5420299 w 8383836"/>
                    <a:gd name="connsiteY2-14" fmla="*/ 59972 h 1915796"/>
                    <a:gd name="connsiteX3-15" fmla="*/ 8383836 w 8383836"/>
                    <a:gd name="connsiteY3-16" fmla="*/ 632849 h 1915796"/>
                    <a:gd name="connsiteX0-17" fmla="*/ 0 w 8383836"/>
                    <a:gd name="connsiteY0-18" fmla="*/ 599798 h 1915242"/>
                    <a:gd name="connsiteX1-19" fmla="*/ 2710150 w 8383836"/>
                    <a:gd name="connsiteY1-20" fmla="*/ 1910806 h 1915242"/>
                    <a:gd name="connsiteX2-21" fmla="*/ 5420299 w 8383836"/>
                    <a:gd name="connsiteY2-22" fmla="*/ 59972 h 1915242"/>
                    <a:gd name="connsiteX3-23" fmla="*/ 8383836 w 8383836"/>
                    <a:gd name="connsiteY3-24" fmla="*/ 632849 h 1915242"/>
                    <a:gd name="connsiteX0-25" fmla="*/ 0 w 8405869"/>
                    <a:gd name="connsiteY0-26" fmla="*/ 743017 h 1918485"/>
                    <a:gd name="connsiteX1-27" fmla="*/ 2732183 w 8405869"/>
                    <a:gd name="connsiteY1-28" fmla="*/ 1910806 h 1918485"/>
                    <a:gd name="connsiteX2-29" fmla="*/ 5442332 w 8405869"/>
                    <a:gd name="connsiteY2-30" fmla="*/ 59972 h 1918485"/>
                    <a:gd name="connsiteX3-31" fmla="*/ 8405869 w 8405869"/>
                    <a:gd name="connsiteY3-32" fmla="*/ 632849 h 1918485"/>
                    <a:gd name="connsiteX0-33" fmla="*/ 0 w 8405869"/>
                    <a:gd name="connsiteY0-34" fmla="*/ 743017 h 1765313"/>
                    <a:gd name="connsiteX1-35" fmla="*/ 2787267 w 8405869"/>
                    <a:gd name="connsiteY1-36" fmla="*/ 1756570 h 1765313"/>
                    <a:gd name="connsiteX2-37" fmla="*/ 5442332 w 8405869"/>
                    <a:gd name="connsiteY2-38" fmla="*/ 59972 h 1765313"/>
                    <a:gd name="connsiteX3-39" fmla="*/ 8405869 w 8405869"/>
                    <a:gd name="connsiteY3-40" fmla="*/ 632849 h 1765313"/>
                    <a:gd name="connsiteX0-41" fmla="*/ 0 w 8405869"/>
                    <a:gd name="connsiteY0-42" fmla="*/ 599411 h 1618207"/>
                    <a:gd name="connsiteX1-43" fmla="*/ 2787267 w 8405869"/>
                    <a:gd name="connsiteY1-44" fmla="*/ 1612964 h 1618207"/>
                    <a:gd name="connsiteX2-45" fmla="*/ 5475382 w 8405869"/>
                    <a:gd name="connsiteY2-46" fmla="*/ 81619 h 1618207"/>
                    <a:gd name="connsiteX3-47" fmla="*/ 8405869 w 8405869"/>
                    <a:gd name="connsiteY3-48" fmla="*/ 489243 h 1618207"/>
                    <a:gd name="connsiteX0-49" fmla="*/ 0 w 8460953"/>
                    <a:gd name="connsiteY0-50" fmla="*/ 675182 h 1693978"/>
                    <a:gd name="connsiteX1-51" fmla="*/ 2787267 w 8460953"/>
                    <a:gd name="connsiteY1-52" fmla="*/ 1688735 h 1693978"/>
                    <a:gd name="connsiteX2-53" fmla="*/ 5475382 w 8460953"/>
                    <a:gd name="connsiteY2-54" fmla="*/ 157390 h 1693978"/>
                    <a:gd name="connsiteX3-55" fmla="*/ 8460953 w 8460953"/>
                    <a:gd name="connsiteY3-56" fmla="*/ 300609 h 1693978"/>
                    <a:gd name="connsiteX0-57" fmla="*/ 0 w 8460953"/>
                    <a:gd name="connsiteY0-58" fmla="*/ 631931 h 1650727"/>
                    <a:gd name="connsiteX1-59" fmla="*/ 2787267 w 8460953"/>
                    <a:gd name="connsiteY1-60" fmla="*/ 1645484 h 1650727"/>
                    <a:gd name="connsiteX2-61" fmla="*/ 5475382 w 8460953"/>
                    <a:gd name="connsiteY2-62" fmla="*/ 114139 h 1650727"/>
                    <a:gd name="connsiteX3-63" fmla="*/ 8460953 w 8460953"/>
                    <a:gd name="connsiteY3-64" fmla="*/ 257358 h 1650727"/>
                  </a:gdLst>
                  <a:ahLst/>
                  <a:cxnLst>
                    <a:cxn ang="0">
                      <a:pos x="connsiteX0-1" y="connsiteY0-2"/>
                    </a:cxn>
                    <a:cxn ang="0">
                      <a:pos x="connsiteX1-3" y="connsiteY1-4"/>
                    </a:cxn>
                    <a:cxn ang="0">
                      <a:pos x="connsiteX2-5" y="connsiteY2-6"/>
                    </a:cxn>
                    <a:cxn ang="0">
                      <a:pos x="connsiteX3-7" y="connsiteY3-8"/>
                    </a:cxn>
                  </a:cxnLst>
                  <a:rect l="l" t="t" r="r" b="b"/>
                  <a:pathLst>
                    <a:path w="8460953" h="1650727">
                      <a:moveTo>
                        <a:pt x="0" y="631931"/>
                      </a:moveTo>
                      <a:cubicBezTo>
                        <a:pt x="552680" y="725574"/>
                        <a:pt x="1874703" y="1731783"/>
                        <a:pt x="2787267" y="1645484"/>
                      </a:cubicBezTo>
                      <a:cubicBezTo>
                        <a:pt x="3699831" y="1559185"/>
                        <a:pt x="4529768" y="327132"/>
                        <a:pt x="5475382" y="114139"/>
                      </a:cubicBezTo>
                      <a:cubicBezTo>
                        <a:pt x="6420996" y="-98854"/>
                        <a:pt x="7176569" y="7642"/>
                        <a:pt x="8460953" y="257358"/>
                      </a:cubicBezTo>
                    </a:path>
                  </a:pathLst>
                </a:custGeom>
                <a:noFill/>
                <a:ln>
                  <a:gradFill flip="none" rotWithShape="1">
                    <a:gsLst>
                      <a:gs pos="0">
                        <a:srgbClr val="E26CA1">
                          <a:alpha val="0"/>
                        </a:srgbClr>
                      </a:gs>
                      <a:gs pos="50000">
                        <a:srgbClr val="E26CA1"/>
                      </a:gs>
                      <a:gs pos="100000">
                        <a:srgbClr val="E26CA1">
                          <a:alpha val="0"/>
                        </a:srgbClr>
                      </a:gs>
                    </a:gsLst>
                    <a:lin ang="0" scaled="1"/>
                    <a:tileRect/>
                  </a:gradFill>
                  <a:prstDash val="solid"/>
                </a:ln>
              </p:spPr>
              <p:style>
                <a:lnRef idx="2">
                  <a:srgbClr val="00B0F0">
                    <a:shade val="50000"/>
                  </a:srgbClr>
                </a:lnRef>
                <a:fillRef idx="1">
                  <a:srgbClr val="00B0F0"/>
                </a:fillRef>
                <a:effectRef idx="0">
                  <a:srgbClr val="00B0F0"/>
                </a:effectRef>
                <a:fontRef idx="minor">
                  <a:sysClr val="window" lastClr="FFFFFF"/>
                </a:fontRef>
              </p:style>
              <p:txBody>
                <a:bodyPr rtlCol="0" anchor="ctr"/>
                <a:p>
                  <a:pPr algn="ctr"/>
                  <a:endParaRPr lang="zh-CN" altLang="en-US" sz="1350" dirty="0">
                    <a:solidFill>
                      <a:sysClr val="window" lastClr="FFFFFF"/>
                    </a:solidFill>
                    <a:latin typeface="Montserrat" charset="0"/>
                    <a:ea typeface="MiSans Light" charset="0"/>
                  </a:endParaRPr>
                </a:p>
              </p:txBody>
            </p:sp>
          </p:grpSp>
        </p:grpSp>
        <p:sp>
          <p:nvSpPr>
            <p:cNvPr id="16" name="文本框 6" descr="7b0a2020202022776f7264617274223a2022220a7d0a"/>
            <p:cNvSpPr txBox="1"/>
            <p:nvPr>
              <p:custDataLst>
                <p:tags r:id="rId3"/>
              </p:custDataLst>
            </p:nvPr>
          </p:nvSpPr>
          <p:spPr>
            <a:xfrm>
              <a:off x="3833" y="0"/>
              <a:ext cx="6547" cy="919"/>
            </a:xfrm>
            <a:prstGeom prst="rect">
              <a:avLst/>
            </a:prstGeom>
            <a:noFill/>
          </p:spPr>
          <p:txBody>
            <a:bodyPr vert="horz" wrap="square" rtlCol="0">
              <a:spAutoFit/>
            </a:bodyPr>
            <a:p>
              <a:pPr algn="ctr"/>
              <a:r>
                <a:rPr lang="zh-CN" altLang="en-US" sz="3200">
                  <a:solidFill>
                    <a:schemeClr val="accent1">
                      <a:lumMod val="60000"/>
                      <a:lumOff val="40000"/>
                    </a:schemeClr>
                  </a:solidFill>
                  <a:cs typeface="汉仪文黑-45简" panose="00020600040101010101" charset="-122"/>
                  <a:sym typeface="汉仪雅酷黑 95W" panose="020B0A04020202020204" charset="-122"/>
                </a:rPr>
                <a:t> 0</a:t>
              </a:r>
              <a:r>
                <a:rPr lang="en-US" altLang="zh-CN" sz="3200">
                  <a:solidFill>
                    <a:schemeClr val="accent1">
                      <a:lumMod val="60000"/>
                      <a:lumOff val="40000"/>
                    </a:schemeClr>
                  </a:solidFill>
                  <a:cs typeface="汉仪文黑-45简" panose="00020600040101010101" charset="-122"/>
                  <a:sym typeface="汉仪雅酷黑 95W" panose="020B0A04020202020204" charset="-122"/>
                </a:rPr>
                <a:t>3</a:t>
              </a:r>
              <a:r>
                <a:rPr lang="en-US" altLang="zh-CN" sz="320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汉仪文黑-45简" panose="00020600040101010101" charset="-122"/>
                  <a:sym typeface="汉仪雅酷黑 95W" panose="020B0A04020202020204" charset="-122"/>
                </a:rPr>
                <a:t>  </a:t>
              </a:r>
              <a:r>
                <a:rPr lang="zh-CN" sz="3200">
                  <a:solidFill>
                    <a:schemeClr val="accent1">
                      <a:lumMod val="60000"/>
                      <a:lumOff val="40000"/>
                    </a:schemeClr>
                  </a:solidFill>
                  <a:cs typeface="汉仪文黑-45简" panose="00020600040101010101" charset="-122"/>
                  <a:sym typeface="汉仪雅酷黑 95W" panose="020B0A04020202020204" charset="-122"/>
                </a:rPr>
                <a:t>作</a:t>
              </a:r>
              <a:r>
                <a:rPr lang="en-US" altLang="zh-CN" sz="3200">
                  <a:solidFill>
                    <a:schemeClr val="accent1">
                      <a:lumMod val="60000"/>
                      <a:lumOff val="40000"/>
                    </a:schemeClr>
                  </a:solidFill>
                  <a:cs typeface="汉仪文黑-45简" panose="00020600040101010101" charset="-122"/>
                  <a:sym typeface="汉仪雅酷黑 95W" panose="020B0A04020202020204" charset="-122"/>
                </a:rPr>
                <a:t> </a:t>
              </a:r>
              <a:r>
                <a:rPr lang="zh-CN" sz="3200">
                  <a:solidFill>
                    <a:schemeClr val="accent1">
                      <a:lumMod val="60000"/>
                      <a:lumOff val="40000"/>
                    </a:schemeClr>
                  </a:solidFill>
                  <a:cs typeface="汉仪文黑-45简" panose="00020600040101010101" charset="-122"/>
                  <a:sym typeface="汉仪雅酷黑 95W" panose="020B0A04020202020204" charset="-122"/>
                </a:rPr>
                <a:t>品</a:t>
              </a:r>
              <a:r>
                <a:rPr lang="en-US" altLang="zh-CN" sz="3200">
                  <a:solidFill>
                    <a:schemeClr val="accent1">
                      <a:lumMod val="60000"/>
                      <a:lumOff val="40000"/>
                    </a:schemeClr>
                  </a:solidFill>
                  <a:cs typeface="汉仪文黑-45简" panose="00020600040101010101" charset="-122"/>
                  <a:sym typeface="汉仪雅酷黑 95W" panose="020B0A04020202020204" charset="-122"/>
                </a:rPr>
                <a:t> </a:t>
              </a:r>
              <a:r>
                <a:rPr lang="zh-CN" sz="3200">
                  <a:solidFill>
                    <a:schemeClr val="accent1">
                      <a:lumMod val="60000"/>
                      <a:lumOff val="40000"/>
                    </a:schemeClr>
                  </a:solidFill>
                  <a:cs typeface="汉仪文黑-45简" panose="00020600040101010101" charset="-122"/>
                  <a:sym typeface="汉仪雅酷黑 95W" panose="020B0A04020202020204" charset="-122"/>
                </a:rPr>
                <a:t>制</a:t>
              </a:r>
              <a:r>
                <a:rPr lang="en-US" altLang="zh-CN" sz="3200">
                  <a:solidFill>
                    <a:schemeClr val="accent1">
                      <a:lumMod val="60000"/>
                      <a:lumOff val="40000"/>
                    </a:schemeClr>
                  </a:solidFill>
                  <a:cs typeface="汉仪文黑-45简" panose="00020600040101010101" charset="-122"/>
                  <a:sym typeface="汉仪雅酷黑 95W" panose="020B0A04020202020204" charset="-122"/>
                </a:rPr>
                <a:t> </a:t>
              </a:r>
              <a:r>
                <a:rPr lang="zh-CN" sz="3200">
                  <a:solidFill>
                    <a:schemeClr val="accent1">
                      <a:lumMod val="60000"/>
                      <a:lumOff val="40000"/>
                    </a:schemeClr>
                  </a:solidFill>
                  <a:cs typeface="汉仪文黑-45简" panose="00020600040101010101" charset="-122"/>
                  <a:sym typeface="汉仪雅酷黑 95W" panose="020B0A04020202020204" charset="-122"/>
                </a:rPr>
                <a:t>作</a:t>
              </a:r>
              <a:r>
                <a:rPr lang="en-US" altLang="zh-CN" sz="3200">
                  <a:solidFill>
                    <a:schemeClr val="accent1">
                      <a:lumMod val="60000"/>
                      <a:lumOff val="40000"/>
                    </a:schemeClr>
                  </a:solidFill>
                  <a:cs typeface="汉仪文黑-45简" panose="00020600040101010101" charset="-122"/>
                  <a:sym typeface="汉仪雅酷黑 95W" panose="020B0A04020202020204" charset="-122"/>
                </a:rPr>
                <a:t> </a:t>
              </a:r>
              <a:r>
                <a:rPr lang="zh-CN" sz="3200">
                  <a:solidFill>
                    <a:schemeClr val="accent1">
                      <a:lumMod val="60000"/>
                      <a:lumOff val="40000"/>
                    </a:schemeClr>
                  </a:solidFill>
                  <a:cs typeface="汉仪文黑-45简" panose="00020600040101010101" charset="-122"/>
                  <a:sym typeface="汉仪雅酷黑 95W" panose="020B0A04020202020204" charset="-122"/>
                </a:rPr>
                <a:t>构</a:t>
              </a:r>
              <a:r>
                <a:rPr lang="en-US" altLang="zh-CN" sz="3200">
                  <a:solidFill>
                    <a:schemeClr val="accent1">
                      <a:lumMod val="60000"/>
                      <a:lumOff val="40000"/>
                    </a:schemeClr>
                  </a:solidFill>
                  <a:cs typeface="汉仪文黑-45简" panose="00020600040101010101" charset="-122"/>
                  <a:sym typeface="汉仪雅酷黑 95W" panose="020B0A04020202020204" charset="-122"/>
                </a:rPr>
                <a:t> </a:t>
              </a:r>
              <a:r>
                <a:rPr lang="zh-CN" sz="3200">
                  <a:solidFill>
                    <a:schemeClr val="accent1">
                      <a:lumMod val="60000"/>
                      <a:lumOff val="40000"/>
                    </a:schemeClr>
                  </a:solidFill>
                  <a:cs typeface="汉仪文黑-45简" panose="00020600040101010101" charset="-122"/>
                  <a:sym typeface="汉仪雅酷黑 95W" panose="020B0A04020202020204" charset="-122"/>
                </a:rPr>
                <a:t>思</a:t>
              </a:r>
              <a:endParaRPr kumimoji="0" lang="zh-CN" sz="3200" u="none" strike="noStrike" kern="1200" cap="none" spc="0" normalizeH="0" baseline="0" noProof="0" dirty="0">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微软雅黑" panose="020B0503020204020204" pitchFamily="34" charset="-122"/>
                <a:cs typeface="汉仪文黑-45简" panose="00020600040101010101" charset="-122"/>
                <a:sym typeface="汉仪雅酷黑 95W" panose="020B0A04020202020204" charset="-122"/>
              </a:endParaRPr>
            </a:p>
          </p:txBody>
        </p:sp>
      </p:grpSp>
      <p:sp>
        <p:nvSpPr>
          <p:cNvPr id="47" name="弦形 46"/>
          <p:cNvSpPr/>
          <p:nvPr>
            <p:custDataLst>
              <p:tags r:id="rId4"/>
            </p:custDataLst>
          </p:nvPr>
        </p:nvSpPr>
        <p:spPr>
          <a:xfrm rot="1380000">
            <a:off x="233045" y="1289685"/>
            <a:ext cx="657225" cy="657225"/>
          </a:xfrm>
          <a:prstGeom prst="chord">
            <a:avLst/>
          </a:prstGeom>
          <a:solidFill>
            <a:srgbClr val="A8E0D1">
              <a:lumMod val="75000"/>
            </a:srgbClr>
          </a:solidFill>
          <a:ln>
            <a:noFill/>
          </a:ln>
        </p:spPr>
        <p:style>
          <a:lnRef idx="2">
            <a:srgbClr val="EDBD67">
              <a:shade val="50000"/>
            </a:srgbClr>
          </a:lnRef>
          <a:fillRef idx="1">
            <a:srgbClr val="EDBD67"/>
          </a:fillRef>
          <a:effectRef idx="0">
            <a:srgbClr val="EDBD67"/>
          </a:effectRef>
          <a:fontRef idx="minor">
            <a:srgbClr val="FFFFFF"/>
          </a:fontRef>
        </p:style>
        <p:txBody>
          <a:bodyPr rtlCol="0" anchor="ctr"/>
          <a:p>
            <a:pPr algn="ctr"/>
            <a:endParaRPr lang="zh-CN" altLang="en-US" sz="1350">
              <a:solidFill>
                <a:srgbClr val="FFFFFF"/>
              </a:solidFill>
              <a:latin typeface="Arial" panose="020B0604020202020204" pitchFamily="34" charset="0"/>
              <a:ea typeface="微软雅黑" panose="020B0503020204020204" pitchFamily="34" charset="-122"/>
            </a:endParaRPr>
          </a:p>
        </p:txBody>
      </p:sp>
      <p:sp>
        <p:nvSpPr>
          <p:cNvPr id="48" name="矩形 47"/>
          <p:cNvSpPr/>
          <p:nvPr>
            <p:custDataLst>
              <p:tags r:id="rId5"/>
            </p:custDataLst>
          </p:nvPr>
        </p:nvSpPr>
        <p:spPr>
          <a:xfrm>
            <a:off x="842169" y="1312545"/>
            <a:ext cx="1122045" cy="611505"/>
          </a:xfrm>
          <a:prstGeom prst="rect">
            <a:avLst/>
          </a:prstGeom>
          <a:solidFill>
            <a:srgbClr val="CBE17B"/>
          </a:solidFill>
          <a:ln>
            <a:noFill/>
          </a:ln>
        </p:spPr>
        <p:style>
          <a:lnRef idx="2">
            <a:srgbClr val="EDBD67">
              <a:shade val="50000"/>
            </a:srgbClr>
          </a:lnRef>
          <a:fillRef idx="1">
            <a:srgbClr val="EDBD67"/>
          </a:fillRef>
          <a:effectRef idx="0">
            <a:srgbClr val="EDBD67"/>
          </a:effectRef>
          <a:fontRef idx="minor">
            <a:srgbClr val="FFFFFF"/>
          </a:fontRef>
        </p:style>
        <p:txBody>
          <a:bodyPr rtlCol="0" anchor="ctr"/>
          <a:p>
            <a:pPr algn="ctr"/>
            <a:endParaRPr lang="zh-CN" altLang="en-US" sz="1350">
              <a:solidFill>
                <a:srgbClr val="FFFFFF"/>
              </a:solidFill>
              <a:latin typeface="Arial" panose="020B0604020202020204" pitchFamily="34" charset="0"/>
              <a:ea typeface="微软雅黑" panose="020B0503020204020204" pitchFamily="34" charset="-122"/>
            </a:endParaRPr>
          </a:p>
        </p:txBody>
      </p:sp>
      <p:sp>
        <p:nvSpPr>
          <p:cNvPr id="49" name="矩形 48"/>
          <p:cNvSpPr/>
          <p:nvPr>
            <p:custDataLst>
              <p:tags r:id="rId6"/>
            </p:custDataLst>
          </p:nvPr>
        </p:nvSpPr>
        <p:spPr>
          <a:xfrm>
            <a:off x="1964214" y="1449705"/>
            <a:ext cx="1188244" cy="611505"/>
          </a:xfrm>
          <a:prstGeom prst="rect">
            <a:avLst/>
          </a:prstGeom>
          <a:solidFill>
            <a:srgbClr val="A8E0D1"/>
          </a:solidFill>
          <a:ln>
            <a:noFill/>
          </a:ln>
          <a:effectLst>
            <a:outerShdw blurRad="25400" dist="12700" dir="10800000" algn="r" rotWithShape="0">
              <a:srgbClr val="D6DF63">
                <a:lumMod val="50000"/>
                <a:alpha val="40000"/>
              </a:srgbClr>
            </a:outerShdw>
          </a:effectLst>
        </p:spPr>
        <p:style>
          <a:lnRef idx="2">
            <a:srgbClr val="EDBD67">
              <a:shade val="50000"/>
            </a:srgbClr>
          </a:lnRef>
          <a:fillRef idx="1">
            <a:srgbClr val="EDBD67"/>
          </a:fillRef>
          <a:effectRef idx="0">
            <a:srgbClr val="EDBD67"/>
          </a:effectRef>
          <a:fontRef idx="minor">
            <a:srgbClr val="FFFFFF"/>
          </a:fontRef>
        </p:style>
        <p:txBody>
          <a:bodyPr rtlCol="0" anchor="ctr"/>
          <a:p>
            <a:pPr algn="ctr"/>
            <a:endParaRPr lang="zh-CN" altLang="en-US" sz="1350">
              <a:solidFill>
                <a:srgbClr val="FFFFFF"/>
              </a:solidFill>
              <a:latin typeface="Arial" panose="020B0604020202020204" pitchFamily="34" charset="0"/>
              <a:ea typeface="微软雅黑" panose="020B0503020204020204" pitchFamily="34" charset="-122"/>
            </a:endParaRPr>
          </a:p>
        </p:txBody>
      </p:sp>
      <p:sp>
        <p:nvSpPr>
          <p:cNvPr id="51" name="矩形 50"/>
          <p:cNvSpPr/>
          <p:nvPr>
            <p:custDataLst>
              <p:tags r:id="rId7"/>
            </p:custDataLst>
          </p:nvPr>
        </p:nvSpPr>
        <p:spPr>
          <a:xfrm>
            <a:off x="3108643" y="1312545"/>
            <a:ext cx="1231106" cy="611505"/>
          </a:xfrm>
          <a:prstGeom prst="rect">
            <a:avLst/>
          </a:prstGeom>
          <a:solidFill>
            <a:srgbClr val="E1D865"/>
          </a:solidFill>
          <a:ln>
            <a:noFill/>
          </a:ln>
          <a:effectLst>
            <a:outerShdw blurRad="25400" dist="12700" dir="10800000" algn="r" rotWithShape="0">
              <a:srgbClr val="A8E0D1">
                <a:lumMod val="50000"/>
                <a:alpha val="40000"/>
              </a:srgbClr>
            </a:outerShdw>
          </a:effectLst>
        </p:spPr>
        <p:style>
          <a:lnRef idx="2">
            <a:srgbClr val="EDBD67">
              <a:shade val="50000"/>
            </a:srgbClr>
          </a:lnRef>
          <a:fillRef idx="1">
            <a:srgbClr val="EDBD67"/>
          </a:fillRef>
          <a:effectRef idx="0">
            <a:srgbClr val="EDBD67"/>
          </a:effectRef>
          <a:fontRef idx="minor">
            <a:srgbClr val="FFFFFF"/>
          </a:fontRef>
        </p:style>
        <p:txBody>
          <a:bodyPr rtlCol="0" anchor="ctr"/>
          <a:p>
            <a:pPr algn="ctr"/>
            <a:endParaRPr lang="zh-CN" altLang="en-US" sz="1350">
              <a:solidFill>
                <a:srgbClr val="FFFFFF"/>
              </a:solidFill>
              <a:latin typeface="Arial" panose="020B0604020202020204" pitchFamily="34" charset="0"/>
              <a:ea typeface="微软雅黑" panose="020B0503020204020204" pitchFamily="34" charset="-122"/>
            </a:endParaRPr>
          </a:p>
        </p:txBody>
      </p:sp>
      <p:sp>
        <p:nvSpPr>
          <p:cNvPr id="52" name="矩形 51"/>
          <p:cNvSpPr/>
          <p:nvPr>
            <p:custDataLst>
              <p:tags r:id="rId8"/>
            </p:custDataLst>
          </p:nvPr>
        </p:nvSpPr>
        <p:spPr>
          <a:xfrm>
            <a:off x="4274979" y="1505903"/>
            <a:ext cx="1368743" cy="611505"/>
          </a:xfrm>
          <a:prstGeom prst="rect">
            <a:avLst/>
          </a:prstGeom>
          <a:solidFill>
            <a:srgbClr val="CBE17B"/>
          </a:solidFill>
          <a:ln>
            <a:noFill/>
          </a:ln>
          <a:effectLst>
            <a:outerShdw blurRad="25400" dist="12700" dir="8100000" algn="tr" rotWithShape="0">
              <a:srgbClr val="BFDE9A">
                <a:lumMod val="50000"/>
                <a:alpha val="40000"/>
              </a:srgbClr>
            </a:outerShdw>
          </a:effectLst>
        </p:spPr>
        <p:style>
          <a:lnRef idx="2">
            <a:srgbClr val="EDBD67">
              <a:shade val="50000"/>
            </a:srgbClr>
          </a:lnRef>
          <a:fillRef idx="1">
            <a:srgbClr val="EDBD67"/>
          </a:fillRef>
          <a:effectRef idx="0">
            <a:srgbClr val="EDBD67"/>
          </a:effectRef>
          <a:fontRef idx="minor">
            <a:srgbClr val="FFFFFF"/>
          </a:fontRef>
        </p:style>
        <p:txBody>
          <a:bodyPr rtlCol="0" anchor="ctr"/>
          <a:p>
            <a:pPr algn="ctr"/>
            <a:endParaRPr lang="zh-CN" altLang="en-US" sz="1350">
              <a:solidFill>
                <a:srgbClr val="FFFFFF"/>
              </a:solidFill>
              <a:latin typeface="Arial" panose="020B0604020202020204" pitchFamily="34" charset="0"/>
              <a:ea typeface="微软雅黑" panose="020B0503020204020204" pitchFamily="34" charset="-122"/>
            </a:endParaRPr>
          </a:p>
        </p:txBody>
      </p:sp>
      <p:sp>
        <p:nvSpPr>
          <p:cNvPr id="55" name="等腰三角形 54"/>
          <p:cNvSpPr/>
          <p:nvPr>
            <p:custDataLst>
              <p:tags r:id="rId9"/>
            </p:custDataLst>
          </p:nvPr>
        </p:nvSpPr>
        <p:spPr>
          <a:xfrm rot="5400000">
            <a:off x="8009255" y="1560195"/>
            <a:ext cx="610553" cy="446246"/>
          </a:xfrm>
          <a:prstGeom prst="triangle">
            <a:avLst/>
          </a:prstGeom>
          <a:solidFill>
            <a:srgbClr val="EDBD67">
              <a:lumMod val="60000"/>
              <a:lumOff val="40000"/>
            </a:srgbClr>
          </a:solidFill>
          <a:ln>
            <a:noFill/>
          </a:ln>
        </p:spPr>
        <p:style>
          <a:lnRef idx="2">
            <a:srgbClr val="EDBD67">
              <a:shade val="50000"/>
            </a:srgbClr>
          </a:lnRef>
          <a:fillRef idx="1">
            <a:srgbClr val="EDBD67"/>
          </a:fillRef>
          <a:effectRef idx="0">
            <a:srgbClr val="EDBD67"/>
          </a:effectRef>
          <a:fontRef idx="minor">
            <a:srgbClr val="FFFFFF"/>
          </a:fontRef>
        </p:style>
        <p:txBody>
          <a:bodyPr rtlCol="0" anchor="ctr"/>
          <a:p>
            <a:pPr algn="ctr"/>
            <a:endParaRPr lang="zh-CN" altLang="en-US" sz="1350">
              <a:solidFill>
                <a:srgbClr val="FFFFFF"/>
              </a:solidFill>
              <a:latin typeface="Arial" panose="020B0604020202020204" pitchFamily="34" charset="0"/>
              <a:ea typeface="微软雅黑" panose="020B0503020204020204" pitchFamily="34" charset="-122"/>
            </a:endParaRPr>
          </a:p>
        </p:txBody>
      </p:sp>
      <p:sp>
        <p:nvSpPr>
          <p:cNvPr id="57" name="矩形 56"/>
          <p:cNvSpPr/>
          <p:nvPr>
            <p:custDataLst>
              <p:tags r:id="rId10"/>
            </p:custDataLst>
          </p:nvPr>
        </p:nvSpPr>
        <p:spPr>
          <a:xfrm>
            <a:off x="682625" y="1312545"/>
            <a:ext cx="173831" cy="611505"/>
          </a:xfrm>
          <a:prstGeom prst="rect">
            <a:avLst/>
          </a:prstGeom>
          <a:solidFill>
            <a:srgbClr val="A8E0D1"/>
          </a:solidFill>
          <a:ln>
            <a:noFill/>
          </a:ln>
        </p:spPr>
        <p:style>
          <a:lnRef idx="2">
            <a:srgbClr val="EDBD67">
              <a:shade val="50000"/>
            </a:srgbClr>
          </a:lnRef>
          <a:fillRef idx="1">
            <a:srgbClr val="EDBD67"/>
          </a:fillRef>
          <a:effectRef idx="0">
            <a:srgbClr val="EDBD67"/>
          </a:effectRef>
          <a:fontRef idx="minor">
            <a:srgbClr val="FFFFFF"/>
          </a:fontRef>
        </p:style>
        <p:txBody>
          <a:bodyPr rtlCol="0" anchor="ctr"/>
          <a:p>
            <a:pPr algn="ctr"/>
            <a:endParaRPr lang="zh-CN" altLang="en-US" sz="1350">
              <a:solidFill>
                <a:srgbClr val="FFFFFF"/>
              </a:solidFill>
              <a:latin typeface="Arial" panose="020B0604020202020204" pitchFamily="34" charset="0"/>
              <a:ea typeface="微软雅黑" panose="020B0503020204020204" pitchFamily="34" charset="-122"/>
            </a:endParaRPr>
          </a:p>
        </p:txBody>
      </p:sp>
      <p:sp>
        <p:nvSpPr>
          <p:cNvPr id="58" name="直角三角形 57"/>
          <p:cNvSpPr/>
          <p:nvPr>
            <p:custDataLst>
              <p:tags r:id="rId11"/>
            </p:custDataLst>
          </p:nvPr>
        </p:nvSpPr>
        <p:spPr>
          <a:xfrm rot="10800000">
            <a:off x="3110548" y="1924050"/>
            <a:ext cx="41910" cy="144304"/>
          </a:xfrm>
          <a:prstGeom prst="rtTriangle">
            <a:avLst/>
          </a:prstGeom>
          <a:solidFill>
            <a:srgbClr val="EDBD67">
              <a:lumMod val="40000"/>
              <a:lumOff val="60000"/>
            </a:srgbClr>
          </a:solidFill>
          <a:ln>
            <a:noFill/>
          </a:ln>
          <a:effectLst>
            <a:outerShdw blurRad="25400" dist="12700" dir="8100000" algn="tr" rotWithShape="0">
              <a:srgbClr val="A8E0D1">
                <a:lumMod val="50000"/>
                <a:alpha val="40000"/>
              </a:srgbClr>
            </a:outerShdw>
          </a:effectLst>
        </p:spPr>
        <p:style>
          <a:lnRef idx="2">
            <a:srgbClr val="EDBD67">
              <a:shade val="50000"/>
            </a:srgbClr>
          </a:lnRef>
          <a:fillRef idx="1">
            <a:srgbClr val="EDBD67"/>
          </a:fillRef>
          <a:effectRef idx="0">
            <a:srgbClr val="EDBD67"/>
          </a:effectRef>
          <a:fontRef idx="minor">
            <a:srgbClr val="FFFFFF"/>
          </a:fontRef>
        </p:style>
        <p:txBody>
          <a:bodyPr rtlCol="0" anchor="ctr"/>
          <a:p>
            <a:pPr algn="ctr"/>
            <a:endParaRPr lang="zh-CN" altLang="en-US" sz="1350">
              <a:solidFill>
                <a:srgbClr val="FFFFFF"/>
              </a:solidFill>
              <a:latin typeface="Arial" panose="020B0604020202020204" pitchFamily="34" charset="0"/>
              <a:ea typeface="微软雅黑" panose="020B0503020204020204" pitchFamily="34" charset="-122"/>
            </a:endParaRPr>
          </a:p>
        </p:txBody>
      </p:sp>
      <p:sp>
        <p:nvSpPr>
          <p:cNvPr id="62" name="直角三角形 61"/>
          <p:cNvSpPr/>
          <p:nvPr>
            <p:custDataLst>
              <p:tags r:id="rId12"/>
            </p:custDataLst>
          </p:nvPr>
        </p:nvSpPr>
        <p:spPr>
          <a:xfrm>
            <a:off x="1964690" y="1312545"/>
            <a:ext cx="68580" cy="137160"/>
          </a:xfrm>
          <a:prstGeom prst="rtTriangle">
            <a:avLst/>
          </a:prstGeom>
          <a:solidFill>
            <a:srgbClr val="E1D865">
              <a:lumMod val="60000"/>
              <a:lumOff val="40000"/>
            </a:srgbClr>
          </a:solidFill>
          <a:ln>
            <a:noFill/>
          </a:ln>
          <a:effectLst>
            <a:outerShdw blurRad="25400" dist="12700" dir="10800000" algn="r" rotWithShape="0">
              <a:srgbClr val="D6DF63">
                <a:lumMod val="50000"/>
                <a:alpha val="40000"/>
              </a:srgbClr>
            </a:outerShdw>
          </a:effectLst>
        </p:spPr>
        <p:style>
          <a:lnRef idx="2">
            <a:srgbClr val="EDBD67">
              <a:shade val="50000"/>
            </a:srgbClr>
          </a:lnRef>
          <a:fillRef idx="1">
            <a:srgbClr val="EDBD67"/>
          </a:fillRef>
          <a:effectRef idx="0">
            <a:srgbClr val="EDBD67"/>
          </a:effectRef>
          <a:fontRef idx="minor">
            <a:srgbClr val="FFFFFF"/>
          </a:fontRef>
        </p:style>
        <p:txBody>
          <a:bodyPr rtlCol="0" anchor="ctr"/>
          <a:p>
            <a:pPr algn="ctr"/>
            <a:endParaRPr lang="zh-CN" altLang="en-US" sz="1350">
              <a:solidFill>
                <a:srgbClr val="FFFFFF"/>
              </a:solidFill>
              <a:latin typeface="Arial" panose="020B0604020202020204" pitchFamily="34" charset="0"/>
              <a:ea typeface="微软雅黑" panose="020B0503020204020204" pitchFamily="34" charset="-122"/>
            </a:endParaRPr>
          </a:p>
        </p:txBody>
      </p:sp>
      <p:sp>
        <p:nvSpPr>
          <p:cNvPr id="63" name="直角三角形 62"/>
          <p:cNvSpPr/>
          <p:nvPr>
            <p:custDataLst>
              <p:tags r:id="rId13"/>
            </p:custDataLst>
          </p:nvPr>
        </p:nvSpPr>
        <p:spPr>
          <a:xfrm flipH="1">
            <a:off x="4273550" y="1312545"/>
            <a:ext cx="68580" cy="193358"/>
          </a:xfrm>
          <a:prstGeom prst="rtTriangle">
            <a:avLst/>
          </a:prstGeom>
          <a:solidFill>
            <a:srgbClr val="E1D865">
              <a:lumMod val="40000"/>
              <a:lumOff val="60000"/>
            </a:srgbClr>
          </a:solidFill>
          <a:ln>
            <a:noFill/>
          </a:ln>
          <a:effectLst>
            <a:outerShdw blurRad="25400" dist="12700" dir="10800000" algn="r" rotWithShape="0">
              <a:srgbClr val="E1D865">
                <a:lumMod val="75000"/>
                <a:alpha val="40000"/>
              </a:srgbClr>
            </a:outerShdw>
          </a:effectLst>
        </p:spPr>
        <p:style>
          <a:lnRef idx="2">
            <a:srgbClr val="EDBD67">
              <a:shade val="50000"/>
            </a:srgbClr>
          </a:lnRef>
          <a:fillRef idx="1">
            <a:srgbClr val="EDBD67"/>
          </a:fillRef>
          <a:effectRef idx="0">
            <a:srgbClr val="EDBD67"/>
          </a:effectRef>
          <a:fontRef idx="minor">
            <a:srgbClr val="FFFFFF"/>
          </a:fontRef>
        </p:style>
        <p:txBody>
          <a:bodyPr rtlCol="0" anchor="ctr"/>
          <a:p>
            <a:pPr algn="ctr"/>
            <a:endParaRPr lang="zh-CN" altLang="en-US" sz="1350">
              <a:solidFill>
                <a:srgbClr val="FFFFFF"/>
              </a:solidFill>
              <a:latin typeface="Arial" panose="020B0604020202020204" pitchFamily="34" charset="0"/>
              <a:ea typeface="微软雅黑" panose="020B0503020204020204" pitchFamily="34" charset="-122"/>
            </a:endParaRPr>
          </a:p>
        </p:txBody>
      </p:sp>
      <p:sp>
        <p:nvSpPr>
          <p:cNvPr id="64" name="文本框 63"/>
          <p:cNvSpPr txBox="1"/>
          <p:nvPr>
            <p:custDataLst>
              <p:tags r:id="rId14"/>
            </p:custDataLst>
          </p:nvPr>
        </p:nvSpPr>
        <p:spPr>
          <a:xfrm>
            <a:off x="59055" y="2915285"/>
            <a:ext cx="2124075" cy="739140"/>
          </a:xfrm>
          <a:prstGeom prst="rect">
            <a:avLst/>
          </a:prstGeom>
          <a:noFill/>
        </p:spPr>
        <p:txBody>
          <a:bodyPr wrap="square" bIns="0" rtlCol="0">
            <a:noAutofit/>
          </a:bodyPr>
          <a:p>
            <a:pPr algn="ctr" fontAlgn="auto"/>
            <a:r>
              <a:rPr lang="zh-CN" altLang="en-US" sz="2200" noProof="0" dirty="0">
                <a:solidFill>
                  <a:schemeClr val="accent1"/>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ea"/>
                <a:sym typeface="+mn-ea"/>
              </a:rPr>
              <a:t>紧急救援与灾后重建建筑</a:t>
            </a:r>
            <a:endParaRPr lang="zh-CN" altLang="en-US" sz="2025" spc="300">
              <a:solidFill>
                <a:srgbClr val="CBE17B">
                  <a:lumMod val="50000"/>
                </a:srgbClr>
              </a:solidFill>
              <a:latin typeface="思源黑体 CN Heavy" panose="020B0A00000000000000" charset="-122"/>
              <a:ea typeface="思源黑体 CN Heavy" panose="020B0A00000000000000" charset="-122"/>
            </a:endParaRPr>
          </a:p>
        </p:txBody>
      </p:sp>
      <p:sp>
        <p:nvSpPr>
          <p:cNvPr id="65" name="文本框 64"/>
          <p:cNvSpPr txBox="1"/>
          <p:nvPr>
            <p:custDataLst>
              <p:tags r:id="rId15"/>
            </p:custDataLst>
          </p:nvPr>
        </p:nvSpPr>
        <p:spPr>
          <a:xfrm>
            <a:off x="850265" y="1391603"/>
            <a:ext cx="1106329" cy="453866"/>
          </a:xfrm>
          <a:prstGeom prst="rect">
            <a:avLst/>
          </a:prstGeom>
          <a:noFill/>
        </p:spPr>
        <p:txBody>
          <a:bodyPr wrap="square" bIns="0" rtlCol="0">
            <a:normAutofit/>
          </a:bodyPr>
          <a:p>
            <a:pPr algn="ctr" fontAlgn="auto"/>
            <a:r>
              <a:rPr lang="en-US" altLang="zh-CN" sz="2400" spc="300" dirty="0">
                <a:solidFill>
                  <a:srgbClr val="BFDE9A">
                    <a:lumMod val="50000"/>
                  </a:srgbClr>
                </a:solidFill>
                <a:latin typeface="思源黑体 CN Heavy" panose="020B0A00000000000000" charset="-122"/>
                <a:ea typeface="思源黑体 CN Heavy" panose="020B0A00000000000000" charset="-122"/>
              </a:rPr>
              <a:t>01</a:t>
            </a:r>
            <a:endParaRPr lang="en-US" altLang="zh-CN" sz="2400" spc="300" dirty="0">
              <a:solidFill>
                <a:srgbClr val="BFDE9A">
                  <a:lumMod val="50000"/>
                </a:srgbClr>
              </a:solidFill>
              <a:latin typeface="思源黑体 CN Heavy" panose="020B0A00000000000000" charset="-122"/>
              <a:ea typeface="思源黑体 CN Heavy" panose="020B0A00000000000000" charset="-122"/>
            </a:endParaRPr>
          </a:p>
        </p:txBody>
      </p:sp>
      <p:pic>
        <p:nvPicPr>
          <p:cNvPr id="66" name="图片 65" descr="343435383038363b343532323337393bc9cfcad0cdcbb3f6"/>
          <p:cNvPicPr>
            <a:picLocks noChangeAspect="1"/>
          </p:cNvPicPr>
          <p:nvPr>
            <p:custDataLst>
              <p:tags r:id="rId16"/>
            </p:custDataLst>
          </p:nvPr>
        </p:nvPicPr>
        <p:blipFill>
          <a:blip r:embed="rId17">
            <a:extLst>
              <a:ext uri="{96DAC541-7B7A-43D3-8B79-37D633B846F1}">
                <asvg:svgBlip xmlns:asvg="http://schemas.microsoft.com/office/drawing/2016/SVG/main" r:embed="rId18"/>
              </a:ext>
            </a:extLst>
          </a:blip>
          <a:stretch>
            <a:fillRect/>
          </a:stretch>
        </p:blipFill>
        <p:spPr>
          <a:xfrm>
            <a:off x="1146016" y="2388870"/>
            <a:ext cx="514350" cy="514350"/>
          </a:xfrm>
          <a:prstGeom prst="rect">
            <a:avLst/>
          </a:prstGeom>
        </p:spPr>
      </p:pic>
      <p:sp>
        <p:nvSpPr>
          <p:cNvPr id="67" name="文本框 66"/>
          <p:cNvSpPr txBox="1"/>
          <p:nvPr>
            <p:custDataLst>
              <p:tags r:id="rId19"/>
            </p:custDataLst>
          </p:nvPr>
        </p:nvSpPr>
        <p:spPr>
          <a:xfrm>
            <a:off x="3712845" y="4236720"/>
            <a:ext cx="2240280" cy="617220"/>
          </a:xfrm>
          <a:prstGeom prst="rect">
            <a:avLst/>
          </a:prstGeom>
          <a:noFill/>
        </p:spPr>
        <p:txBody>
          <a:bodyPr wrap="square" bIns="0" rtlCol="0">
            <a:noAutofit/>
          </a:bodyPr>
          <a:p>
            <a:pPr algn="ctr" fontAlgn="auto">
              <a:buClrTx/>
              <a:buSzTx/>
              <a:buFontTx/>
            </a:pPr>
            <a:r>
              <a:rPr lang="zh-CN" altLang="en-US" sz="2200" noProof="0" dirty="0">
                <a:solidFill>
                  <a:schemeClr val="accent1"/>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ea"/>
                <a:sym typeface="+mn-ea"/>
              </a:rPr>
              <a:t>环保与可持续</a:t>
            </a:r>
            <a:endParaRPr lang="zh-CN" altLang="en-US" sz="2200" noProof="0" dirty="0">
              <a:solidFill>
                <a:schemeClr val="accent1"/>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ea"/>
              <a:sym typeface="+mn-ea"/>
            </a:endParaRPr>
          </a:p>
          <a:p>
            <a:pPr algn="ctr" fontAlgn="auto">
              <a:buClrTx/>
              <a:buSzTx/>
              <a:buFontTx/>
            </a:pPr>
            <a:r>
              <a:rPr lang="zh-CN" altLang="en-US" sz="2200" noProof="0" dirty="0">
                <a:solidFill>
                  <a:schemeClr val="accent1"/>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ea"/>
                <a:sym typeface="+mn-ea"/>
              </a:rPr>
              <a:t>建筑</a:t>
            </a:r>
            <a:endParaRPr lang="zh-CN" altLang="en-US" sz="2200" noProof="0" dirty="0">
              <a:solidFill>
                <a:schemeClr val="accent1"/>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ea"/>
            </a:endParaRPr>
          </a:p>
        </p:txBody>
      </p:sp>
      <p:pic>
        <p:nvPicPr>
          <p:cNvPr id="68" name="图片 67" descr="343435383038363b343532323338363bb9d8bcfcb5e3"/>
          <p:cNvPicPr>
            <a:picLocks noChangeAspect="1"/>
          </p:cNvPicPr>
          <p:nvPr>
            <p:custDataLst>
              <p:tags r:id="rId20"/>
            </p:custDataLst>
          </p:nvPr>
        </p:nvPicPr>
        <p:blipFill>
          <a:blip r:embed="rId21">
            <a:extLst>
              <a:ext uri="{96DAC541-7B7A-43D3-8B79-37D633B846F1}">
                <asvg:svgBlip xmlns:asvg="http://schemas.microsoft.com/office/drawing/2016/SVG/main" r:embed="rId22"/>
              </a:ext>
            </a:extLst>
          </a:blip>
          <a:stretch>
            <a:fillRect/>
          </a:stretch>
        </p:blipFill>
        <p:spPr>
          <a:xfrm>
            <a:off x="4702651" y="3642836"/>
            <a:ext cx="514350" cy="514350"/>
          </a:xfrm>
          <a:prstGeom prst="rect">
            <a:avLst/>
          </a:prstGeom>
        </p:spPr>
      </p:pic>
      <p:sp>
        <p:nvSpPr>
          <p:cNvPr id="69" name="文本框 68"/>
          <p:cNvSpPr txBox="1"/>
          <p:nvPr>
            <p:custDataLst>
              <p:tags r:id="rId23"/>
            </p:custDataLst>
          </p:nvPr>
        </p:nvSpPr>
        <p:spPr>
          <a:xfrm>
            <a:off x="2647950" y="2931795"/>
            <a:ext cx="2183130" cy="1005840"/>
          </a:xfrm>
          <a:prstGeom prst="rect">
            <a:avLst/>
          </a:prstGeom>
          <a:noFill/>
        </p:spPr>
        <p:txBody>
          <a:bodyPr wrap="square" bIns="0" rtlCol="0">
            <a:noAutofit/>
          </a:bodyPr>
          <a:p>
            <a:pPr algn="ctr" fontAlgn="auto">
              <a:buClrTx/>
              <a:buSzTx/>
              <a:buFontTx/>
            </a:pPr>
            <a:r>
              <a:rPr lang="zh-CN" altLang="en-US" sz="2200" noProof="0" dirty="0">
                <a:solidFill>
                  <a:schemeClr val="accent1"/>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ea"/>
                <a:sym typeface="+mn-ea"/>
              </a:rPr>
              <a:t>个性化定制</a:t>
            </a:r>
            <a:endParaRPr lang="zh-CN" altLang="en-US" sz="2200" noProof="0" dirty="0">
              <a:solidFill>
                <a:schemeClr val="accent1"/>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ea"/>
              <a:sym typeface="+mn-ea"/>
            </a:endParaRPr>
          </a:p>
          <a:p>
            <a:pPr algn="ctr" fontAlgn="auto">
              <a:buClrTx/>
              <a:buSzTx/>
              <a:buFontTx/>
            </a:pPr>
            <a:r>
              <a:rPr lang="zh-CN" altLang="en-US" sz="2200" noProof="0" dirty="0">
                <a:solidFill>
                  <a:schemeClr val="accent1"/>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ea"/>
                <a:sym typeface="+mn-ea"/>
              </a:rPr>
              <a:t>社区住宅</a:t>
            </a:r>
            <a:r>
              <a:rPr lang="zh-CN" altLang="en-US" sz="2200" noProof="0" dirty="0">
                <a:solidFill>
                  <a:schemeClr val="accent1"/>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ea"/>
              </a:rPr>
              <a:t>建筑</a:t>
            </a:r>
            <a:endParaRPr lang="zh-CN" altLang="en-US" sz="2200" noProof="0" dirty="0">
              <a:solidFill>
                <a:schemeClr val="accent1"/>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ea"/>
            </a:endParaRPr>
          </a:p>
        </p:txBody>
      </p:sp>
      <p:pic>
        <p:nvPicPr>
          <p:cNvPr id="70" name="图片 69" descr="343435383038363b343532323339343bcde2bbe3"/>
          <p:cNvPicPr>
            <a:picLocks noChangeAspect="1"/>
          </p:cNvPicPr>
          <p:nvPr>
            <p:custDataLst>
              <p:tags r:id="rId24"/>
            </p:custDataLst>
          </p:nvPr>
        </p:nvPicPr>
        <p:blipFill>
          <a:blip r:embed="rId25">
            <a:extLst>
              <a:ext uri="{96DAC541-7B7A-43D3-8B79-37D633B846F1}">
                <asvg:svgBlip xmlns:asvg="http://schemas.microsoft.com/office/drawing/2016/SVG/main" r:embed="rId26"/>
              </a:ext>
            </a:extLst>
          </a:blip>
          <a:stretch>
            <a:fillRect/>
          </a:stretch>
        </p:blipFill>
        <p:spPr>
          <a:xfrm>
            <a:off x="3466783" y="2426970"/>
            <a:ext cx="514350" cy="514350"/>
          </a:xfrm>
          <a:prstGeom prst="rect">
            <a:avLst/>
          </a:prstGeom>
        </p:spPr>
      </p:pic>
      <p:sp>
        <p:nvSpPr>
          <p:cNvPr id="71" name="文本框 70"/>
          <p:cNvSpPr txBox="1"/>
          <p:nvPr>
            <p:custDataLst>
              <p:tags r:id="rId27"/>
            </p:custDataLst>
          </p:nvPr>
        </p:nvSpPr>
        <p:spPr>
          <a:xfrm>
            <a:off x="1459865" y="4187190"/>
            <a:ext cx="2182495" cy="689610"/>
          </a:xfrm>
          <a:prstGeom prst="rect">
            <a:avLst/>
          </a:prstGeom>
          <a:noFill/>
        </p:spPr>
        <p:txBody>
          <a:bodyPr wrap="square" bIns="0" rtlCol="0">
            <a:noAutofit/>
          </a:bodyPr>
          <a:p>
            <a:pPr algn="ctr" fontAlgn="auto"/>
            <a:r>
              <a:rPr lang="zh-CN" altLang="en-US" sz="2200" noProof="0" dirty="0">
                <a:solidFill>
                  <a:schemeClr val="accent1"/>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ea"/>
                <a:sym typeface="+mn-ea"/>
              </a:rPr>
              <a:t>太空探索与外星基地建筑</a:t>
            </a:r>
            <a:endParaRPr lang="zh-CN" altLang="en-US" sz="2200" noProof="0" dirty="0">
              <a:solidFill>
                <a:schemeClr val="accent1"/>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ea"/>
            </a:endParaRPr>
          </a:p>
        </p:txBody>
      </p:sp>
      <p:pic>
        <p:nvPicPr>
          <p:cNvPr id="72" name="图片 71" descr="343435383038363b343532323430353bcdf8c2e7d3aacffa"/>
          <p:cNvPicPr>
            <a:picLocks noChangeAspect="1"/>
          </p:cNvPicPr>
          <p:nvPr>
            <p:custDataLst>
              <p:tags r:id="rId28"/>
            </p:custDataLst>
          </p:nvPr>
        </p:nvPicPr>
        <p:blipFill>
          <a:blip r:embed="rId29">
            <a:extLst>
              <a:ext uri="{96DAC541-7B7A-43D3-8B79-37D633B846F1}">
                <asvg:svgBlip xmlns:asvg="http://schemas.microsoft.com/office/drawing/2016/SVG/main" r:embed="rId30"/>
              </a:ext>
            </a:extLst>
          </a:blip>
          <a:stretch>
            <a:fillRect/>
          </a:stretch>
        </p:blipFill>
        <p:spPr>
          <a:xfrm>
            <a:off x="2300923" y="3636963"/>
            <a:ext cx="514350" cy="514350"/>
          </a:xfrm>
          <a:prstGeom prst="rect">
            <a:avLst/>
          </a:prstGeom>
        </p:spPr>
      </p:pic>
      <p:cxnSp>
        <p:nvCxnSpPr>
          <p:cNvPr id="73" name="直接箭头连接符 72"/>
          <p:cNvCxnSpPr/>
          <p:nvPr>
            <p:custDataLst>
              <p:tags r:id="rId31"/>
            </p:custDataLst>
          </p:nvPr>
        </p:nvCxnSpPr>
        <p:spPr>
          <a:xfrm>
            <a:off x="1403668" y="1910239"/>
            <a:ext cx="0" cy="395764"/>
          </a:xfrm>
          <a:prstGeom prst="straightConnector1">
            <a:avLst/>
          </a:prstGeom>
          <a:ln w="12700">
            <a:solidFill>
              <a:srgbClr val="CBE17B"/>
            </a:solidFill>
            <a:tailEnd type="arrow"/>
          </a:ln>
        </p:spPr>
        <p:style>
          <a:lnRef idx="1">
            <a:srgbClr val="EDBD67"/>
          </a:lnRef>
          <a:fillRef idx="0">
            <a:srgbClr val="EDBD67"/>
          </a:fillRef>
          <a:effectRef idx="0">
            <a:srgbClr val="EDBD67"/>
          </a:effectRef>
          <a:fontRef idx="minor">
            <a:srgbClr val="000000"/>
          </a:fontRef>
        </p:style>
      </p:cxnSp>
      <p:cxnSp>
        <p:nvCxnSpPr>
          <p:cNvPr id="74" name="直接箭头连接符 73"/>
          <p:cNvCxnSpPr/>
          <p:nvPr>
            <p:custDataLst>
              <p:tags r:id="rId32"/>
            </p:custDataLst>
          </p:nvPr>
        </p:nvCxnSpPr>
        <p:spPr>
          <a:xfrm flipH="1">
            <a:off x="2555716" y="2049304"/>
            <a:ext cx="1905" cy="1459230"/>
          </a:xfrm>
          <a:prstGeom prst="straightConnector1">
            <a:avLst/>
          </a:prstGeom>
          <a:ln w="12700">
            <a:solidFill>
              <a:srgbClr val="A8E0D1"/>
            </a:solidFill>
            <a:tailEnd type="arrow"/>
          </a:ln>
        </p:spPr>
        <p:style>
          <a:lnRef idx="1">
            <a:srgbClr val="EDBD67"/>
          </a:lnRef>
          <a:fillRef idx="0">
            <a:srgbClr val="EDBD67"/>
          </a:fillRef>
          <a:effectRef idx="0">
            <a:srgbClr val="EDBD67"/>
          </a:effectRef>
          <a:fontRef idx="minor">
            <a:srgbClr val="000000"/>
          </a:fontRef>
        </p:style>
      </p:cxnSp>
      <p:cxnSp>
        <p:nvCxnSpPr>
          <p:cNvPr id="75" name="直接箭头连接符 74"/>
          <p:cNvCxnSpPr/>
          <p:nvPr>
            <p:custDataLst>
              <p:tags r:id="rId33"/>
            </p:custDataLst>
          </p:nvPr>
        </p:nvCxnSpPr>
        <p:spPr>
          <a:xfrm>
            <a:off x="3723958" y="1924050"/>
            <a:ext cx="8573" cy="431959"/>
          </a:xfrm>
          <a:prstGeom prst="straightConnector1">
            <a:avLst/>
          </a:prstGeom>
          <a:ln w="12700">
            <a:solidFill>
              <a:srgbClr val="E1D865"/>
            </a:solidFill>
            <a:tailEnd type="arrow"/>
          </a:ln>
        </p:spPr>
        <p:style>
          <a:lnRef idx="1">
            <a:srgbClr val="EDBD67"/>
          </a:lnRef>
          <a:fillRef idx="0">
            <a:srgbClr val="EDBD67"/>
          </a:fillRef>
          <a:effectRef idx="0">
            <a:srgbClr val="EDBD67"/>
          </a:effectRef>
          <a:fontRef idx="minor">
            <a:srgbClr val="000000"/>
          </a:fontRef>
        </p:style>
      </p:cxnSp>
      <p:cxnSp>
        <p:nvCxnSpPr>
          <p:cNvPr id="76" name="直接箭头连接符 75"/>
          <p:cNvCxnSpPr/>
          <p:nvPr>
            <p:custDataLst>
              <p:tags r:id="rId34"/>
            </p:custDataLst>
          </p:nvPr>
        </p:nvCxnSpPr>
        <p:spPr>
          <a:xfrm flipH="1">
            <a:off x="4962684" y="2063591"/>
            <a:ext cx="2858" cy="1482566"/>
          </a:xfrm>
          <a:prstGeom prst="straightConnector1">
            <a:avLst/>
          </a:prstGeom>
          <a:ln w="12700">
            <a:solidFill>
              <a:srgbClr val="CBE17B"/>
            </a:solidFill>
            <a:tailEnd type="arrow"/>
          </a:ln>
        </p:spPr>
        <p:style>
          <a:lnRef idx="1">
            <a:srgbClr val="EDBD67"/>
          </a:lnRef>
          <a:fillRef idx="0">
            <a:srgbClr val="EDBD67"/>
          </a:fillRef>
          <a:effectRef idx="0">
            <a:srgbClr val="EDBD67"/>
          </a:effectRef>
          <a:fontRef idx="minor">
            <a:srgbClr val="000000"/>
          </a:fontRef>
        </p:style>
      </p:cxnSp>
      <p:sp>
        <p:nvSpPr>
          <p:cNvPr id="77" name="文本框 76"/>
          <p:cNvSpPr txBox="1"/>
          <p:nvPr>
            <p:custDataLst>
              <p:tags r:id="rId35"/>
            </p:custDataLst>
          </p:nvPr>
        </p:nvSpPr>
        <p:spPr>
          <a:xfrm>
            <a:off x="1964690" y="1528763"/>
            <a:ext cx="1142524" cy="453866"/>
          </a:xfrm>
          <a:prstGeom prst="rect">
            <a:avLst/>
          </a:prstGeom>
          <a:noFill/>
        </p:spPr>
        <p:txBody>
          <a:bodyPr wrap="square" bIns="0" rtlCol="0">
            <a:normAutofit/>
          </a:bodyPr>
          <a:p>
            <a:pPr algn="ctr" fontAlgn="auto"/>
            <a:r>
              <a:rPr lang="en-US" altLang="zh-CN" sz="2400" spc="300">
                <a:solidFill>
                  <a:srgbClr val="A8E0D1">
                    <a:lumMod val="50000"/>
                  </a:srgbClr>
                </a:solidFill>
                <a:latin typeface="思源黑体 CN Heavy" panose="020B0A00000000000000" charset="-122"/>
                <a:ea typeface="思源黑体 CN Heavy" panose="020B0A00000000000000" charset="-122"/>
              </a:rPr>
              <a:t>02</a:t>
            </a:r>
            <a:endParaRPr lang="en-US" altLang="zh-CN" sz="2400" spc="300">
              <a:solidFill>
                <a:srgbClr val="A8E0D1">
                  <a:lumMod val="50000"/>
                </a:srgbClr>
              </a:solidFill>
              <a:latin typeface="思源黑体 CN Heavy" panose="020B0A00000000000000" charset="-122"/>
              <a:ea typeface="思源黑体 CN Heavy" panose="020B0A00000000000000" charset="-122"/>
            </a:endParaRPr>
          </a:p>
        </p:txBody>
      </p:sp>
      <p:sp>
        <p:nvSpPr>
          <p:cNvPr id="78" name="文本框 77"/>
          <p:cNvSpPr txBox="1"/>
          <p:nvPr>
            <p:custDataLst>
              <p:tags r:id="rId36"/>
            </p:custDataLst>
          </p:nvPr>
        </p:nvSpPr>
        <p:spPr>
          <a:xfrm>
            <a:off x="3107214" y="1391603"/>
            <a:ext cx="1233964" cy="453866"/>
          </a:xfrm>
          <a:prstGeom prst="rect">
            <a:avLst/>
          </a:prstGeom>
          <a:noFill/>
        </p:spPr>
        <p:txBody>
          <a:bodyPr wrap="square" bIns="0" rtlCol="0">
            <a:normAutofit/>
          </a:bodyPr>
          <a:p>
            <a:pPr algn="ctr" fontAlgn="auto"/>
            <a:r>
              <a:rPr lang="en-US" altLang="zh-CN" sz="2400" spc="300">
                <a:solidFill>
                  <a:srgbClr val="E1D865">
                    <a:lumMod val="50000"/>
                  </a:srgbClr>
                </a:solidFill>
                <a:latin typeface="思源黑体 CN Heavy" panose="020B0A00000000000000" charset="-122"/>
                <a:ea typeface="思源黑体 CN Heavy" panose="020B0A00000000000000" charset="-122"/>
              </a:rPr>
              <a:t>03</a:t>
            </a:r>
            <a:endParaRPr lang="en-US" altLang="zh-CN" sz="2400" spc="300">
              <a:solidFill>
                <a:srgbClr val="E1D865">
                  <a:lumMod val="50000"/>
                </a:srgbClr>
              </a:solidFill>
              <a:latin typeface="思源黑体 CN Heavy" panose="020B0A00000000000000" charset="-122"/>
              <a:ea typeface="思源黑体 CN Heavy" panose="020B0A00000000000000" charset="-122"/>
            </a:endParaRPr>
          </a:p>
        </p:txBody>
      </p:sp>
      <p:sp>
        <p:nvSpPr>
          <p:cNvPr id="79" name="文本框 78"/>
          <p:cNvSpPr txBox="1"/>
          <p:nvPr>
            <p:custDataLst>
              <p:tags r:id="rId37"/>
            </p:custDataLst>
          </p:nvPr>
        </p:nvSpPr>
        <p:spPr>
          <a:xfrm>
            <a:off x="4342130" y="1584960"/>
            <a:ext cx="1211104" cy="453866"/>
          </a:xfrm>
          <a:prstGeom prst="rect">
            <a:avLst/>
          </a:prstGeom>
          <a:noFill/>
        </p:spPr>
        <p:txBody>
          <a:bodyPr wrap="square" bIns="0" rtlCol="0">
            <a:normAutofit/>
          </a:bodyPr>
          <a:p>
            <a:pPr algn="ctr" fontAlgn="auto"/>
            <a:r>
              <a:rPr lang="en-US" altLang="zh-CN" sz="2400" spc="300">
                <a:solidFill>
                  <a:srgbClr val="CBE17B">
                    <a:lumMod val="50000"/>
                  </a:srgbClr>
                </a:solidFill>
                <a:latin typeface="思源黑体 CN Heavy" panose="020B0A00000000000000" charset="-122"/>
                <a:ea typeface="思源黑体 CN Heavy" panose="020B0A00000000000000" charset="-122"/>
              </a:rPr>
              <a:t>04</a:t>
            </a:r>
            <a:endParaRPr lang="en-US" altLang="zh-CN" sz="2400" spc="300">
              <a:solidFill>
                <a:srgbClr val="CBE17B">
                  <a:lumMod val="50000"/>
                </a:srgbClr>
              </a:solidFill>
              <a:latin typeface="思源黑体 CN Heavy" panose="020B0A00000000000000" charset="-122"/>
              <a:ea typeface="思源黑体 CN Heavy" panose="020B0A00000000000000" charset="-122"/>
            </a:endParaRPr>
          </a:p>
        </p:txBody>
      </p:sp>
      <p:sp>
        <p:nvSpPr>
          <p:cNvPr id="82" name="文本框 81"/>
          <p:cNvSpPr txBox="1"/>
          <p:nvPr>
            <p:custDataLst>
              <p:tags r:id="rId38"/>
            </p:custDataLst>
          </p:nvPr>
        </p:nvSpPr>
        <p:spPr>
          <a:xfrm>
            <a:off x="7524750" y="2571750"/>
            <a:ext cx="1843405" cy="588645"/>
          </a:xfrm>
          <a:prstGeom prst="rect">
            <a:avLst/>
          </a:prstGeom>
          <a:noFill/>
        </p:spPr>
        <p:txBody>
          <a:bodyPr wrap="square" bIns="0" rtlCol="0">
            <a:noAutofit/>
          </a:bodyPr>
          <a:p>
            <a:pPr algn="ctr" fontAlgn="auto"/>
            <a:r>
              <a:rPr lang="en-US" altLang="zh-CN" sz="4400" b="1" spc="300">
                <a:solidFill>
                  <a:srgbClr val="FF0000"/>
                </a:solidFill>
                <a:latin typeface="思源黑体 CN Heavy" panose="020B0A00000000000000" charset="-122"/>
                <a:ea typeface="思源黑体 CN Heavy" panose="020B0A00000000000000" charset="-122"/>
              </a:rPr>
              <a:t>……</a:t>
            </a:r>
            <a:endParaRPr lang="en-US" altLang="zh-CN" sz="4400" b="1" spc="300">
              <a:solidFill>
                <a:srgbClr val="FF0000"/>
              </a:solidFill>
              <a:latin typeface="思源黑体 CN Heavy" panose="020B0A00000000000000" charset="-122"/>
              <a:ea typeface="思源黑体 CN Heavy" panose="020B0A00000000000000" charset="-122"/>
            </a:endParaRPr>
          </a:p>
        </p:txBody>
      </p:sp>
      <p:sp>
        <p:nvSpPr>
          <p:cNvPr id="130" name="矩形 129"/>
          <p:cNvSpPr/>
          <p:nvPr>
            <p:custDataLst>
              <p:tags r:id="rId39"/>
            </p:custDataLst>
          </p:nvPr>
        </p:nvSpPr>
        <p:spPr>
          <a:xfrm>
            <a:off x="5645785" y="1275715"/>
            <a:ext cx="1231265" cy="611505"/>
          </a:xfrm>
          <a:prstGeom prst="rect">
            <a:avLst/>
          </a:prstGeom>
          <a:solidFill>
            <a:srgbClr val="E1D865"/>
          </a:solidFill>
          <a:ln>
            <a:noFill/>
          </a:ln>
          <a:effectLst>
            <a:outerShdw blurRad="25400" dist="12700" dir="10800000" algn="r" rotWithShape="0">
              <a:srgbClr val="A8E0D1">
                <a:lumMod val="50000"/>
                <a:alpha val="40000"/>
              </a:srgbClr>
            </a:outerShdw>
          </a:effectLst>
        </p:spPr>
        <p:style>
          <a:lnRef idx="2">
            <a:srgbClr val="EDBD67">
              <a:shade val="50000"/>
            </a:srgbClr>
          </a:lnRef>
          <a:fillRef idx="1">
            <a:srgbClr val="EDBD67"/>
          </a:fillRef>
          <a:effectRef idx="0">
            <a:srgbClr val="EDBD67"/>
          </a:effectRef>
          <a:fontRef idx="minor">
            <a:srgbClr val="FFFFFF"/>
          </a:fontRef>
        </p:style>
        <p:txBody>
          <a:bodyPr rtlCol="0" anchor="ctr"/>
          <a:p>
            <a:pPr algn="ctr"/>
            <a:endParaRPr lang="zh-CN" altLang="en-US" sz="1350">
              <a:solidFill>
                <a:srgbClr val="FFFFFF"/>
              </a:solidFill>
              <a:latin typeface="Arial" panose="020B0604020202020204" pitchFamily="34" charset="0"/>
              <a:ea typeface="微软雅黑" panose="020B0503020204020204" pitchFamily="34" charset="-122"/>
            </a:endParaRPr>
          </a:p>
        </p:txBody>
      </p:sp>
      <p:sp>
        <p:nvSpPr>
          <p:cNvPr id="131" name="矩形 130"/>
          <p:cNvSpPr/>
          <p:nvPr>
            <p:custDataLst>
              <p:tags r:id="rId40"/>
            </p:custDataLst>
          </p:nvPr>
        </p:nvSpPr>
        <p:spPr>
          <a:xfrm>
            <a:off x="6811645" y="1469390"/>
            <a:ext cx="1369060" cy="611505"/>
          </a:xfrm>
          <a:prstGeom prst="rect">
            <a:avLst/>
          </a:prstGeom>
          <a:solidFill>
            <a:srgbClr val="CBE17B"/>
          </a:solidFill>
          <a:ln>
            <a:noFill/>
          </a:ln>
          <a:effectLst>
            <a:outerShdw blurRad="25400" dist="12700" dir="8100000" algn="tr" rotWithShape="0">
              <a:srgbClr val="BFDE9A">
                <a:lumMod val="50000"/>
                <a:alpha val="40000"/>
              </a:srgbClr>
            </a:outerShdw>
          </a:effectLst>
        </p:spPr>
        <p:style>
          <a:lnRef idx="2">
            <a:srgbClr val="EDBD67">
              <a:shade val="50000"/>
            </a:srgbClr>
          </a:lnRef>
          <a:fillRef idx="1">
            <a:srgbClr val="EDBD67"/>
          </a:fillRef>
          <a:effectRef idx="0">
            <a:srgbClr val="EDBD67"/>
          </a:effectRef>
          <a:fontRef idx="minor">
            <a:srgbClr val="FFFFFF"/>
          </a:fontRef>
        </p:style>
        <p:txBody>
          <a:bodyPr rtlCol="0" anchor="ctr"/>
          <a:p>
            <a:pPr algn="ctr"/>
            <a:endParaRPr lang="zh-CN" altLang="en-US" sz="1350">
              <a:solidFill>
                <a:srgbClr val="FFFFFF"/>
              </a:solidFill>
              <a:latin typeface="Arial" panose="020B0604020202020204" pitchFamily="34" charset="0"/>
              <a:ea typeface="微软雅黑" panose="020B0503020204020204" pitchFamily="34" charset="-122"/>
            </a:endParaRPr>
          </a:p>
        </p:txBody>
      </p:sp>
      <p:sp>
        <p:nvSpPr>
          <p:cNvPr id="132" name="等腰三角形 131"/>
          <p:cNvSpPr/>
          <p:nvPr>
            <p:custDataLst>
              <p:tags r:id="rId41"/>
            </p:custDataLst>
          </p:nvPr>
        </p:nvSpPr>
        <p:spPr>
          <a:xfrm rot="5400000">
            <a:off x="8392795" y="1706245"/>
            <a:ext cx="186690" cy="136525"/>
          </a:xfrm>
          <a:prstGeom prst="triangle">
            <a:avLst/>
          </a:prstGeom>
          <a:solidFill>
            <a:srgbClr val="A8E0D1">
              <a:lumMod val="50000"/>
            </a:srgbClr>
          </a:solidFill>
          <a:ln>
            <a:noFill/>
          </a:ln>
        </p:spPr>
        <p:style>
          <a:lnRef idx="2">
            <a:srgbClr val="EDBD67">
              <a:shade val="50000"/>
            </a:srgbClr>
          </a:lnRef>
          <a:fillRef idx="1">
            <a:srgbClr val="EDBD67"/>
          </a:fillRef>
          <a:effectRef idx="0">
            <a:srgbClr val="EDBD67"/>
          </a:effectRef>
          <a:fontRef idx="minor">
            <a:srgbClr val="FFFFFF"/>
          </a:fontRef>
        </p:style>
        <p:txBody>
          <a:bodyPr rtlCol="0" anchor="ctr"/>
          <a:p>
            <a:pPr algn="ctr"/>
            <a:endParaRPr lang="zh-CN" altLang="en-US" sz="1350">
              <a:solidFill>
                <a:srgbClr val="FFFFFF"/>
              </a:solidFill>
              <a:latin typeface="Arial" panose="020B0604020202020204" pitchFamily="34" charset="0"/>
              <a:ea typeface="微软雅黑" panose="020B0503020204020204" pitchFamily="34" charset="-122"/>
            </a:endParaRPr>
          </a:p>
        </p:txBody>
      </p:sp>
      <p:sp>
        <p:nvSpPr>
          <p:cNvPr id="133" name="直角三角形 132"/>
          <p:cNvSpPr/>
          <p:nvPr>
            <p:custDataLst>
              <p:tags r:id="rId42"/>
            </p:custDataLst>
          </p:nvPr>
        </p:nvSpPr>
        <p:spPr>
          <a:xfrm rot="10800000">
            <a:off x="5647690" y="1887220"/>
            <a:ext cx="41910" cy="144145"/>
          </a:xfrm>
          <a:prstGeom prst="rtTriangle">
            <a:avLst/>
          </a:prstGeom>
          <a:solidFill>
            <a:srgbClr val="EDBD67">
              <a:lumMod val="40000"/>
              <a:lumOff val="60000"/>
            </a:srgbClr>
          </a:solidFill>
          <a:ln>
            <a:noFill/>
          </a:ln>
          <a:effectLst>
            <a:outerShdw blurRad="25400" dist="12700" dir="8100000" algn="tr" rotWithShape="0">
              <a:srgbClr val="A8E0D1">
                <a:lumMod val="50000"/>
                <a:alpha val="40000"/>
              </a:srgbClr>
            </a:outerShdw>
          </a:effectLst>
        </p:spPr>
        <p:style>
          <a:lnRef idx="2">
            <a:srgbClr val="EDBD67">
              <a:shade val="50000"/>
            </a:srgbClr>
          </a:lnRef>
          <a:fillRef idx="1">
            <a:srgbClr val="EDBD67"/>
          </a:fillRef>
          <a:effectRef idx="0">
            <a:srgbClr val="EDBD67"/>
          </a:effectRef>
          <a:fontRef idx="minor">
            <a:srgbClr val="FFFFFF"/>
          </a:fontRef>
        </p:style>
        <p:txBody>
          <a:bodyPr rtlCol="0" anchor="ctr"/>
          <a:p>
            <a:pPr algn="ctr"/>
            <a:endParaRPr lang="zh-CN" altLang="en-US" sz="1350">
              <a:solidFill>
                <a:srgbClr val="FFFFFF"/>
              </a:solidFill>
              <a:latin typeface="Arial" panose="020B0604020202020204" pitchFamily="34" charset="0"/>
              <a:ea typeface="微软雅黑" panose="020B0503020204020204" pitchFamily="34" charset="-122"/>
            </a:endParaRPr>
          </a:p>
        </p:txBody>
      </p:sp>
      <p:sp>
        <p:nvSpPr>
          <p:cNvPr id="134" name="直角三角形 133"/>
          <p:cNvSpPr/>
          <p:nvPr>
            <p:custDataLst>
              <p:tags r:id="rId43"/>
            </p:custDataLst>
          </p:nvPr>
        </p:nvSpPr>
        <p:spPr>
          <a:xfrm flipH="1">
            <a:off x="6810375" y="1275715"/>
            <a:ext cx="68580" cy="193675"/>
          </a:xfrm>
          <a:prstGeom prst="rtTriangle">
            <a:avLst/>
          </a:prstGeom>
          <a:solidFill>
            <a:srgbClr val="E1D865">
              <a:lumMod val="40000"/>
              <a:lumOff val="60000"/>
            </a:srgbClr>
          </a:solidFill>
          <a:ln>
            <a:noFill/>
          </a:ln>
          <a:effectLst>
            <a:outerShdw blurRad="25400" dist="12700" dir="10800000" algn="r" rotWithShape="0">
              <a:srgbClr val="E1D865">
                <a:lumMod val="75000"/>
                <a:alpha val="40000"/>
              </a:srgbClr>
            </a:outerShdw>
          </a:effectLst>
        </p:spPr>
        <p:style>
          <a:lnRef idx="2">
            <a:srgbClr val="EDBD67">
              <a:shade val="50000"/>
            </a:srgbClr>
          </a:lnRef>
          <a:fillRef idx="1">
            <a:srgbClr val="EDBD67"/>
          </a:fillRef>
          <a:effectRef idx="0">
            <a:srgbClr val="EDBD67"/>
          </a:effectRef>
          <a:fontRef idx="minor">
            <a:srgbClr val="FFFFFF"/>
          </a:fontRef>
        </p:style>
        <p:txBody>
          <a:bodyPr rtlCol="0" anchor="ctr"/>
          <a:p>
            <a:pPr algn="ctr"/>
            <a:endParaRPr lang="zh-CN" altLang="en-US" sz="1350">
              <a:solidFill>
                <a:srgbClr val="FFFFFF"/>
              </a:solidFill>
              <a:latin typeface="Arial" panose="020B0604020202020204" pitchFamily="34" charset="0"/>
              <a:ea typeface="微软雅黑" panose="020B0503020204020204" pitchFamily="34" charset="-122"/>
            </a:endParaRPr>
          </a:p>
        </p:txBody>
      </p:sp>
      <p:sp>
        <p:nvSpPr>
          <p:cNvPr id="135" name="文本框 134"/>
          <p:cNvSpPr txBox="1"/>
          <p:nvPr>
            <p:custDataLst>
              <p:tags r:id="rId44"/>
            </p:custDataLst>
          </p:nvPr>
        </p:nvSpPr>
        <p:spPr>
          <a:xfrm>
            <a:off x="6249670" y="4199890"/>
            <a:ext cx="2240280" cy="667385"/>
          </a:xfrm>
          <a:prstGeom prst="rect">
            <a:avLst/>
          </a:prstGeom>
          <a:noFill/>
        </p:spPr>
        <p:txBody>
          <a:bodyPr wrap="square" bIns="0" rtlCol="0">
            <a:noAutofit/>
          </a:bodyPr>
          <a:p>
            <a:pPr algn="ctr" fontAlgn="auto"/>
            <a:r>
              <a:rPr lang="zh-CN" altLang="en-US" sz="2200" noProof="0" dirty="0">
                <a:solidFill>
                  <a:schemeClr val="accent1"/>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ea"/>
                <a:sym typeface="+mn-ea"/>
              </a:rPr>
              <a:t>公共场所</a:t>
            </a:r>
            <a:endParaRPr lang="zh-CN" altLang="en-US" sz="2200" noProof="0" dirty="0">
              <a:solidFill>
                <a:schemeClr val="accent1"/>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ea"/>
              <a:sym typeface="+mn-ea"/>
            </a:endParaRPr>
          </a:p>
          <a:p>
            <a:pPr algn="ctr" fontAlgn="auto"/>
            <a:r>
              <a:rPr lang="zh-CN" altLang="en-US" sz="2200" noProof="0" dirty="0">
                <a:solidFill>
                  <a:schemeClr val="accent1"/>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ea"/>
                <a:sym typeface="+mn-ea"/>
              </a:rPr>
              <a:t>设施建筑</a:t>
            </a:r>
            <a:endParaRPr lang="zh-CN" altLang="en-US" sz="2200" noProof="0" dirty="0">
              <a:solidFill>
                <a:schemeClr val="accent1"/>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ea"/>
            </a:endParaRPr>
          </a:p>
        </p:txBody>
      </p:sp>
      <p:pic>
        <p:nvPicPr>
          <p:cNvPr id="136" name="图片 135" descr="343435383038363b343532323338363bb9d8bcfcb5e3"/>
          <p:cNvPicPr>
            <a:picLocks noChangeAspect="1"/>
          </p:cNvPicPr>
          <p:nvPr>
            <p:custDataLst>
              <p:tags r:id="rId45"/>
            </p:custDataLst>
          </p:nvPr>
        </p:nvPicPr>
        <p:blipFill>
          <a:blip r:embed="rId21">
            <a:extLst>
              <a:ext uri="{96DAC541-7B7A-43D3-8B79-37D633B846F1}">
                <asvg:svgBlip xmlns:asvg="http://schemas.microsoft.com/office/drawing/2016/SVG/main" r:embed="rId22"/>
              </a:ext>
            </a:extLst>
          </a:blip>
          <a:stretch>
            <a:fillRect/>
          </a:stretch>
        </p:blipFill>
        <p:spPr>
          <a:xfrm>
            <a:off x="7239635" y="3606165"/>
            <a:ext cx="514350" cy="514350"/>
          </a:xfrm>
          <a:prstGeom prst="rect">
            <a:avLst/>
          </a:prstGeom>
        </p:spPr>
      </p:pic>
      <p:pic>
        <p:nvPicPr>
          <p:cNvPr id="137" name="图片 136" descr="343435383038363b343532323339343bcde2bbe3"/>
          <p:cNvPicPr>
            <a:picLocks noChangeAspect="1"/>
          </p:cNvPicPr>
          <p:nvPr>
            <p:custDataLst>
              <p:tags r:id="rId46"/>
            </p:custDataLst>
          </p:nvPr>
        </p:nvPicPr>
        <p:blipFill>
          <a:blip r:embed="rId25">
            <a:extLst>
              <a:ext uri="{96DAC541-7B7A-43D3-8B79-37D633B846F1}">
                <asvg:svgBlip xmlns:asvg="http://schemas.microsoft.com/office/drawing/2016/SVG/main" r:embed="rId26"/>
              </a:ext>
            </a:extLst>
          </a:blip>
          <a:stretch>
            <a:fillRect/>
          </a:stretch>
        </p:blipFill>
        <p:spPr>
          <a:xfrm>
            <a:off x="6003925" y="2390140"/>
            <a:ext cx="514350" cy="514350"/>
          </a:xfrm>
          <a:prstGeom prst="rect">
            <a:avLst/>
          </a:prstGeom>
        </p:spPr>
      </p:pic>
      <p:cxnSp>
        <p:nvCxnSpPr>
          <p:cNvPr id="138" name="直接箭头连接符 137"/>
          <p:cNvCxnSpPr/>
          <p:nvPr>
            <p:custDataLst>
              <p:tags r:id="rId47"/>
            </p:custDataLst>
          </p:nvPr>
        </p:nvCxnSpPr>
        <p:spPr>
          <a:xfrm>
            <a:off x="6261100" y="1887220"/>
            <a:ext cx="8890" cy="431800"/>
          </a:xfrm>
          <a:prstGeom prst="straightConnector1">
            <a:avLst/>
          </a:prstGeom>
          <a:ln w="12700">
            <a:solidFill>
              <a:srgbClr val="E1D865"/>
            </a:solidFill>
            <a:tailEnd type="arrow"/>
          </a:ln>
        </p:spPr>
        <p:style>
          <a:lnRef idx="1">
            <a:srgbClr val="EDBD67"/>
          </a:lnRef>
          <a:fillRef idx="0">
            <a:srgbClr val="EDBD67"/>
          </a:fillRef>
          <a:effectRef idx="0">
            <a:srgbClr val="EDBD67"/>
          </a:effectRef>
          <a:fontRef idx="minor">
            <a:srgbClr val="000000"/>
          </a:fontRef>
        </p:style>
      </p:cxnSp>
      <p:cxnSp>
        <p:nvCxnSpPr>
          <p:cNvPr id="139" name="直接箭头连接符 138"/>
          <p:cNvCxnSpPr/>
          <p:nvPr>
            <p:custDataLst>
              <p:tags r:id="rId48"/>
            </p:custDataLst>
          </p:nvPr>
        </p:nvCxnSpPr>
        <p:spPr>
          <a:xfrm flipH="1">
            <a:off x="7499350" y="2026920"/>
            <a:ext cx="3175" cy="1482725"/>
          </a:xfrm>
          <a:prstGeom prst="straightConnector1">
            <a:avLst/>
          </a:prstGeom>
          <a:ln w="12700">
            <a:solidFill>
              <a:srgbClr val="CBE17B"/>
            </a:solidFill>
            <a:tailEnd type="arrow"/>
          </a:ln>
        </p:spPr>
        <p:style>
          <a:lnRef idx="1">
            <a:srgbClr val="EDBD67"/>
          </a:lnRef>
          <a:fillRef idx="0">
            <a:srgbClr val="EDBD67"/>
          </a:fillRef>
          <a:effectRef idx="0">
            <a:srgbClr val="EDBD67"/>
          </a:effectRef>
          <a:fontRef idx="minor">
            <a:srgbClr val="000000"/>
          </a:fontRef>
        </p:style>
      </p:cxnSp>
      <p:sp>
        <p:nvSpPr>
          <p:cNvPr id="140" name="文本框 139"/>
          <p:cNvSpPr txBox="1"/>
          <p:nvPr>
            <p:custDataLst>
              <p:tags r:id="rId49"/>
            </p:custDataLst>
          </p:nvPr>
        </p:nvSpPr>
        <p:spPr>
          <a:xfrm>
            <a:off x="5643880" y="1355090"/>
            <a:ext cx="1233805" cy="454025"/>
          </a:xfrm>
          <a:prstGeom prst="rect">
            <a:avLst/>
          </a:prstGeom>
          <a:noFill/>
        </p:spPr>
        <p:txBody>
          <a:bodyPr wrap="square" bIns="0" rtlCol="0">
            <a:normAutofit/>
          </a:bodyPr>
          <a:p>
            <a:pPr algn="ctr" fontAlgn="auto"/>
            <a:r>
              <a:rPr lang="en-US" altLang="zh-CN" sz="2400" spc="300">
                <a:solidFill>
                  <a:srgbClr val="E1D865">
                    <a:lumMod val="50000"/>
                  </a:srgbClr>
                </a:solidFill>
                <a:latin typeface="思源黑体 CN Heavy" panose="020B0A00000000000000" charset="-122"/>
                <a:ea typeface="思源黑体 CN Heavy" panose="020B0A00000000000000" charset="-122"/>
              </a:rPr>
              <a:t>05</a:t>
            </a:r>
            <a:endParaRPr lang="en-US" altLang="zh-CN" sz="2400" spc="300">
              <a:solidFill>
                <a:srgbClr val="E1D865">
                  <a:lumMod val="50000"/>
                </a:srgbClr>
              </a:solidFill>
              <a:latin typeface="思源黑体 CN Heavy" panose="020B0A00000000000000" charset="-122"/>
              <a:ea typeface="思源黑体 CN Heavy" panose="020B0A00000000000000" charset="-122"/>
            </a:endParaRPr>
          </a:p>
        </p:txBody>
      </p:sp>
      <p:sp>
        <p:nvSpPr>
          <p:cNvPr id="141" name="文本框 140"/>
          <p:cNvSpPr txBox="1"/>
          <p:nvPr>
            <p:custDataLst>
              <p:tags r:id="rId50"/>
            </p:custDataLst>
          </p:nvPr>
        </p:nvSpPr>
        <p:spPr>
          <a:xfrm>
            <a:off x="6878955" y="1548130"/>
            <a:ext cx="1210945" cy="454025"/>
          </a:xfrm>
          <a:prstGeom prst="rect">
            <a:avLst/>
          </a:prstGeom>
          <a:noFill/>
        </p:spPr>
        <p:txBody>
          <a:bodyPr wrap="square" bIns="0" rtlCol="0">
            <a:normAutofit/>
          </a:bodyPr>
          <a:p>
            <a:pPr algn="ctr" fontAlgn="auto"/>
            <a:r>
              <a:rPr lang="en-US" altLang="zh-CN" sz="2400" spc="300">
                <a:solidFill>
                  <a:srgbClr val="CBE17B">
                    <a:lumMod val="50000"/>
                  </a:srgbClr>
                </a:solidFill>
                <a:latin typeface="思源黑体 CN Heavy" panose="020B0A00000000000000" charset="-122"/>
                <a:ea typeface="思源黑体 CN Heavy" panose="020B0A00000000000000" charset="-122"/>
              </a:rPr>
              <a:t>06</a:t>
            </a:r>
            <a:endParaRPr lang="en-US" altLang="zh-CN" sz="2400" spc="300">
              <a:solidFill>
                <a:srgbClr val="CBE17B">
                  <a:lumMod val="50000"/>
                </a:srgbClr>
              </a:solidFill>
              <a:latin typeface="思源黑体 CN Heavy" panose="020B0A00000000000000" charset="-122"/>
              <a:ea typeface="思源黑体 CN Heavy" panose="020B0A00000000000000" charset="-122"/>
            </a:endParaRPr>
          </a:p>
        </p:txBody>
      </p:sp>
      <p:sp>
        <p:nvSpPr>
          <p:cNvPr id="142" name="文本框 141"/>
          <p:cNvSpPr txBox="1"/>
          <p:nvPr>
            <p:custDataLst>
              <p:tags r:id="rId51"/>
            </p:custDataLst>
          </p:nvPr>
        </p:nvSpPr>
        <p:spPr>
          <a:xfrm>
            <a:off x="5140325" y="3075940"/>
            <a:ext cx="2240280" cy="807085"/>
          </a:xfrm>
          <a:prstGeom prst="rect">
            <a:avLst/>
          </a:prstGeom>
          <a:noFill/>
        </p:spPr>
        <p:txBody>
          <a:bodyPr wrap="square" bIns="0" rtlCol="0">
            <a:noAutofit/>
          </a:bodyPr>
          <a:p>
            <a:pPr algn="ctr" fontAlgn="auto">
              <a:buClrTx/>
              <a:buSzTx/>
              <a:buFontTx/>
            </a:pPr>
            <a:r>
              <a:rPr lang="zh-CN" altLang="en-US" sz="2200" noProof="0" dirty="0">
                <a:solidFill>
                  <a:schemeClr val="accent1"/>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ea"/>
                <a:sym typeface="+mn-ea"/>
              </a:rPr>
              <a:t>创意设计与</a:t>
            </a:r>
            <a:endParaRPr lang="zh-CN" altLang="en-US" sz="2200" noProof="0" dirty="0">
              <a:solidFill>
                <a:schemeClr val="accent1"/>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ea"/>
              <a:sym typeface="+mn-ea"/>
            </a:endParaRPr>
          </a:p>
          <a:p>
            <a:pPr algn="ctr" fontAlgn="auto">
              <a:buClrTx/>
              <a:buSzTx/>
              <a:buFontTx/>
            </a:pPr>
            <a:r>
              <a:rPr lang="zh-CN" altLang="en-US" sz="2200" noProof="0" dirty="0">
                <a:solidFill>
                  <a:schemeClr val="accent1"/>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ea"/>
                <a:sym typeface="+mn-ea"/>
              </a:rPr>
              <a:t>艺术建筑</a:t>
            </a:r>
            <a:endParaRPr lang="zh-CN" altLang="en-US" sz="2200" noProof="0" dirty="0">
              <a:solidFill>
                <a:schemeClr val="accent1"/>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ea"/>
              <a:sym typeface="+mn-ea"/>
            </a:endParaRPr>
          </a:p>
        </p:txBody>
      </p:sp>
    </p:spTree>
    <p:custDataLst>
      <p:tags r:id="rId5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9" grpId="0"/>
      <p:bldP spid="71" grpId="0"/>
      <p:bldP spid="67" grpId="0"/>
      <p:bldP spid="142" grpId="0"/>
      <p:bldP spid="13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lt2"/>
            </a:gs>
            <a:gs pos="100000">
              <a:srgbClr val="D9D9D9"/>
            </a:gs>
          </a:gsLst>
          <a:lin ang="5400000" scaled="0"/>
        </a:gradFill>
        <a:effectLst/>
      </p:bgPr>
    </p:bg>
    <p:spTree>
      <p:nvGrpSpPr>
        <p:cNvPr id="1" name=""/>
        <p:cNvGrpSpPr/>
        <p:nvPr/>
      </p:nvGrpSpPr>
      <p:grpSpPr>
        <a:xfrm>
          <a:off x="0" y="0"/>
          <a:ext cx="0" cy="0"/>
          <a:chOff x="0" y="0"/>
          <a:chExt cx="0" cy="0"/>
        </a:xfrm>
      </p:grpSpPr>
      <p:pic>
        <p:nvPicPr>
          <p:cNvPr id="2" name="正文-背景.png" descr="正文-背景.png"/>
          <p:cNvPicPr>
            <a:picLocks noChangeAspect="1"/>
          </p:cNvPicPr>
          <p:nvPr>
            <p:custDataLst>
              <p:tags r:id="rId1"/>
            </p:custDataLst>
          </p:nvPr>
        </p:nvPicPr>
        <p:blipFill>
          <a:blip r:embed="rId2"/>
          <a:stretch>
            <a:fillRect/>
          </a:stretch>
        </p:blipFill>
        <p:spPr>
          <a:xfrm>
            <a:off x="0" y="0"/>
            <a:ext cx="9167336" cy="5143500"/>
          </a:xfrm>
          <a:prstGeom prst="rect">
            <a:avLst/>
          </a:prstGeom>
          <a:ln w="12700">
            <a:miter lim="400000"/>
            <a:headEnd/>
            <a:tailEnd/>
          </a:ln>
        </p:spPr>
      </p:pic>
      <p:grpSp>
        <p:nvGrpSpPr>
          <p:cNvPr id="17" name="组合 16"/>
          <p:cNvGrpSpPr/>
          <p:nvPr/>
        </p:nvGrpSpPr>
        <p:grpSpPr>
          <a:xfrm>
            <a:off x="2411730" y="0"/>
            <a:ext cx="4191635" cy="668655"/>
            <a:chOff x="3798" y="0"/>
            <a:chExt cx="6601" cy="1053"/>
          </a:xfrm>
        </p:grpSpPr>
        <p:grpSp>
          <p:nvGrpSpPr>
            <p:cNvPr id="3" name="组合 2"/>
            <p:cNvGrpSpPr/>
            <p:nvPr/>
          </p:nvGrpSpPr>
          <p:grpSpPr>
            <a:xfrm rot="0">
              <a:off x="3798" y="928"/>
              <a:ext cx="6601" cy="125"/>
              <a:chOff x="3781543" y="1346887"/>
              <a:chExt cx="4802790" cy="105874"/>
            </a:xfrm>
          </p:grpSpPr>
          <p:grpSp>
            <p:nvGrpSpPr>
              <p:cNvPr id="6" name="组合 5"/>
              <p:cNvGrpSpPr/>
              <p:nvPr/>
            </p:nvGrpSpPr>
            <p:grpSpPr>
              <a:xfrm>
                <a:off x="6518313" y="1346887"/>
                <a:ext cx="2066020" cy="105874"/>
                <a:chOff x="3597484" y="2760345"/>
                <a:chExt cx="8460953" cy="2506549"/>
              </a:xfrm>
            </p:grpSpPr>
            <p:sp>
              <p:nvSpPr>
                <p:cNvPr id="9" name="任意多边形: 形状 8"/>
                <p:cNvSpPr/>
                <p:nvPr/>
              </p:nvSpPr>
              <p:spPr>
                <a:xfrm>
                  <a:off x="3619519" y="2760345"/>
                  <a:ext cx="8383837" cy="2506549"/>
                </a:xfrm>
                <a:custGeom>
                  <a:avLst/>
                  <a:gdLst>
                    <a:gd name="connsiteX0" fmla="*/ 0 w 8460954"/>
                    <a:gd name="connsiteY0" fmla="*/ 423529 h 1925338"/>
                    <a:gd name="connsiteX1" fmla="*/ 683046 w 8460954"/>
                    <a:gd name="connsiteY1" fmla="*/ 897254 h 1925338"/>
                    <a:gd name="connsiteX2" fmla="*/ 2787268 w 8460954"/>
                    <a:gd name="connsiteY2" fmla="*/ 1910806 h 1925338"/>
                    <a:gd name="connsiteX3" fmla="*/ 5497417 w 8460954"/>
                    <a:gd name="connsiteY3" fmla="*/ 59972 h 1925338"/>
                    <a:gd name="connsiteX4" fmla="*/ 8460954 w 8460954"/>
                    <a:gd name="connsiteY4" fmla="*/ 632849 h 1925338"/>
                    <a:gd name="connsiteX0-1" fmla="*/ 0 w 7777908"/>
                    <a:gd name="connsiteY0-2" fmla="*/ 897254 h 1925338"/>
                    <a:gd name="connsiteX1-3" fmla="*/ 2104222 w 7777908"/>
                    <a:gd name="connsiteY1-4" fmla="*/ 1910806 h 1925338"/>
                    <a:gd name="connsiteX2-5" fmla="*/ 4814371 w 7777908"/>
                    <a:gd name="connsiteY2-6" fmla="*/ 59972 h 1925338"/>
                    <a:gd name="connsiteX3-7" fmla="*/ 7777908 w 7777908"/>
                    <a:gd name="connsiteY3-8" fmla="*/ 632849 h 1925338"/>
                    <a:gd name="connsiteX0-9" fmla="*/ 0 w 8383836"/>
                    <a:gd name="connsiteY0-10" fmla="*/ 599798 h 1915796"/>
                    <a:gd name="connsiteX1-11" fmla="*/ 2710150 w 8383836"/>
                    <a:gd name="connsiteY1-12" fmla="*/ 1910806 h 1915796"/>
                    <a:gd name="connsiteX2-13" fmla="*/ 5420299 w 8383836"/>
                    <a:gd name="connsiteY2-14" fmla="*/ 59972 h 1915796"/>
                    <a:gd name="connsiteX3-15" fmla="*/ 8383836 w 8383836"/>
                    <a:gd name="connsiteY3-16" fmla="*/ 632849 h 1915796"/>
                    <a:gd name="connsiteX0-17" fmla="*/ 0 w 8383836"/>
                    <a:gd name="connsiteY0-18" fmla="*/ 599798 h 1915242"/>
                    <a:gd name="connsiteX1-19" fmla="*/ 2710150 w 8383836"/>
                    <a:gd name="connsiteY1-20" fmla="*/ 1910806 h 1915242"/>
                    <a:gd name="connsiteX2-21" fmla="*/ 5420299 w 8383836"/>
                    <a:gd name="connsiteY2-22" fmla="*/ 59972 h 1915242"/>
                    <a:gd name="connsiteX3-23" fmla="*/ 8383836 w 8383836"/>
                    <a:gd name="connsiteY3-24" fmla="*/ 632849 h 1915242"/>
                  </a:gdLst>
                  <a:ahLst/>
                  <a:cxnLst>
                    <a:cxn ang="0">
                      <a:pos x="connsiteX0-1" y="connsiteY0-2"/>
                    </a:cxn>
                    <a:cxn ang="0">
                      <a:pos x="connsiteX1-3" y="connsiteY1-4"/>
                    </a:cxn>
                    <a:cxn ang="0">
                      <a:pos x="connsiteX2-5" y="connsiteY2-6"/>
                    </a:cxn>
                    <a:cxn ang="0">
                      <a:pos x="connsiteX3-7" y="connsiteY3-8"/>
                    </a:cxn>
                  </a:cxnLst>
                  <a:rect l="l" t="t" r="r" b="b"/>
                  <a:pathLst>
                    <a:path w="8383836" h="1915242">
                      <a:moveTo>
                        <a:pt x="0" y="599798"/>
                      </a:moveTo>
                      <a:cubicBezTo>
                        <a:pt x="552680" y="693441"/>
                        <a:pt x="1806767" y="2000777"/>
                        <a:pt x="2710150" y="1910806"/>
                      </a:cubicBezTo>
                      <a:cubicBezTo>
                        <a:pt x="3613533" y="1820835"/>
                        <a:pt x="4474685" y="272965"/>
                        <a:pt x="5420299" y="59972"/>
                      </a:cubicBezTo>
                      <a:cubicBezTo>
                        <a:pt x="6365913" y="-153021"/>
                        <a:pt x="7374874" y="239914"/>
                        <a:pt x="8383836" y="632849"/>
                      </a:cubicBezTo>
                    </a:path>
                  </a:pathLst>
                </a:custGeom>
                <a:noFill/>
                <a:ln>
                  <a:gradFill flip="none" rotWithShape="1">
                    <a:gsLst>
                      <a:gs pos="0">
                        <a:srgbClr val="2595FB">
                          <a:alpha val="0"/>
                        </a:srgbClr>
                      </a:gs>
                      <a:gs pos="50000">
                        <a:srgbClr val="2595FB"/>
                      </a:gs>
                      <a:gs pos="100000">
                        <a:srgbClr val="2595FB">
                          <a:alpha val="0"/>
                        </a:srgbClr>
                      </a:gs>
                    </a:gsLst>
                    <a:lin ang="0" scaled="1"/>
                    <a:tileRect/>
                  </a:gradFill>
                  <a:prstDash val="solid"/>
                </a:ln>
              </p:spPr>
              <p:style>
                <a:lnRef idx="2">
                  <a:srgbClr val="00B0F0">
                    <a:shade val="50000"/>
                  </a:srgbClr>
                </a:lnRef>
                <a:fillRef idx="1">
                  <a:srgbClr val="00B0F0"/>
                </a:fillRef>
                <a:effectRef idx="0">
                  <a:srgbClr val="00B0F0"/>
                </a:effectRef>
                <a:fontRef idx="minor">
                  <a:sysClr val="window" lastClr="FFFFFF"/>
                </a:fontRef>
              </p:style>
              <p:txBody>
                <a:bodyPr rtlCol="0" anchor="ctr"/>
                <a:p>
                  <a:pPr algn="ctr"/>
                  <a:endParaRPr lang="zh-CN" altLang="en-US" sz="1350" dirty="0">
                    <a:solidFill>
                      <a:sysClr val="window" lastClr="FFFFFF"/>
                    </a:solidFill>
                    <a:latin typeface="Montserrat" charset="0"/>
                    <a:ea typeface="MiSans Light" charset="0"/>
                  </a:endParaRPr>
                </a:p>
              </p:txBody>
            </p:sp>
            <p:sp>
              <p:nvSpPr>
                <p:cNvPr id="10" name="任意多边形: 形状 9"/>
                <p:cNvSpPr/>
                <p:nvPr/>
              </p:nvSpPr>
              <p:spPr>
                <a:xfrm>
                  <a:off x="3597484" y="3616161"/>
                  <a:ext cx="8460953" cy="1650733"/>
                </a:xfrm>
                <a:custGeom>
                  <a:avLst/>
                  <a:gdLst>
                    <a:gd name="connsiteX0" fmla="*/ 0 w 8460954"/>
                    <a:gd name="connsiteY0" fmla="*/ 423529 h 1925338"/>
                    <a:gd name="connsiteX1" fmla="*/ 683046 w 8460954"/>
                    <a:gd name="connsiteY1" fmla="*/ 897254 h 1925338"/>
                    <a:gd name="connsiteX2" fmla="*/ 2787268 w 8460954"/>
                    <a:gd name="connsiteY2" fmla="*/ 1910806 h 1925338"/>
                    <a:gd name="connsiteX3" fmla="*/ 5497417 w 8460954"/>
                    <a:gd name="connsiteY3" fmla="*/ 59972 h 1925338"/>
                    <a:gd name="connsiteX4" fmla="*/ 8460954 w 8460954"/>
                    <a:gd name="connsiteY4" fmla="*/ 632849 h 1925338"/>
                    <a:gd name="connsiteX0-1" fmla="*/ 0 w 7777908"/>
                    <a:gd name="connsiteY0-2" fmla="*/ 897254 h 1925338"/>
                    <a:gd name="connsiteX1-3" fmla="*/ 2104222 w 7777908"/>
                    <a:gd name="connsiteY1-4" fmla="*/ 1910806 h 1925338"/>
                    <a:gd name="connsiteX2-5" fmla="*/ 4814371 w 7777908"/>
                    <a:gd name="connsiteY2-6" fmla="*/ 59972 h 1925338"/>
                    <a:gd name="connsiteX3-7" fmla="*/ 7777908 w 7777908"/>
                    <a:gd name="connsiteY3-8" fmla="*/ 632849 h 1925338"/>
                    <a:gd name="connsiteX0-9" fmla="*/ 0 w 8383836"/>
                    <a:gd name="connsiteY0-10" fmla="*/ 599798 h 1915796"/>
                    <a:gd name="connsiteX1-11" fmla="*/ 2710150 w 8383836"/>
                    <a:gd name="connsiteY1-12" fmla="*/ 1910806 h 1915796"/>
                    <a:gd name="connsiteX2-13" fmla="*/ 5420299 w 8383836"/>
                    <a:gd name="connsiteY2-14" fmla="*/ 59972 h 1915796"/>
                    <a:gd name="connsiteX3-15" fmla="*/ 8383836 w 8383836"/>
                    <a:gd name="connsiteY3-16" fmla="*/ 632849 h 1915796"/>
                    <a:gd name="connsiteX0-17" fmla="*/ 0 w 8383836"/>
                    <a:gd name="connsiteY0-18" fmla="*/ 599798 h 1915242"/>
                    <a:gd name="connsiteX1-19" fmla="*/ 2710150 w 8383836"/>
                    <a:gd name="connsiteY1-20" fmla="*/ 1910806 h 1915242"/>
                    <a:gd name="connsiteX2-21" fmla="*/ 5420299 w 8383836"/>
                    <a:gd name="connsiteY2-22" fmla="*/ 59972 h 1915242"/>
                    <a:gd name="connsiteX3-23" fmla="*/ 8383836 w 8383836"/>
                    <a:gd name="connsiteY3-24" fmla="*/ 632849 h 1915242"/>
                    <a:gd name="connsiteX0-25" fmla="*/ 0 w 8405869"/>
                    <a:gd name="connsiteY0-26" fmla="*/ 743017 h 1918485"/>
                    <a:gd name="connsiteX1-27" fmla="*/ 2732183 w 8405869"/>
                    <a:gd name="connsiteY1-28" fmla="*/ 1910806 h 1918485"/>
                    <a:gd name="connsiteX2-29" fmla="*/ 5442332 w 8405869"/>
                    <a:gd name="connsiteY2-30" fmla="*/ 59972 h 1918485"/>
                    <a:gd name="connsiteX3-31" fmla="*/ 8405869 w 8405869"/>
                    <a:gd name="connsiteY3-32" fmla="*/ 632849 h 1918485"/>
                    <a:gd name="connsiteX0-33" fmla="*/ 0 w 8405869"/>
                    <a:gd name="connsiteY0-34" fmla="*/ 743017 h 1765313"/>
                    <a:gd name="connsiteX1-35" fmla="*/ 2787267 w 8405869"/>
                    <a:gd name="connsiteY1-36" fmla="*/ 1756570 h 1765313"/>
                    <a:gd name="connsiteX2-37" fmla="*/ 5442332 w 8405869"/>
                    <a:gd name="connsiteY2-38" fmla="*/ 59972 h 1765313"/>
                    <a:gd name="connsiteX3-39" fmla="*/ 8405869 w 8405869"/>
                    <a:gd name="connsiteY3-40" fmla="*/ 632849 h 1765313"/>
                    <a:gd name="connsiteX0-41" fmla="*/ 0 w 8405869"/>
                    <a:gd name="connsiteY0-42" fmla="*/ 599411 h 1618207"/>
                    <a:gd name="connsiteX1-43" fmla="*/ 2787267 w 8405869"/>
                    <a:gd name="connsiteY1-44" fmla="*/ 1612964 h 1618207"/>
                    <a:gd name="connsiteX2-45" fmla="*/ 5475382 w 8405869"/>
                    <a:gd name="connsiteY2-46" fmla="*/ 81619 h 1618207"/>
                    <a:gd name="connsiteX3-47" fmla="*/ 8405869 w 8405869"/>
                    <a:gd name="connsiteY3-48" fmla="*/ 489243 h 1618207"/>
                    <a:gd name="connsiteX0-49" fmla="*/ 0 w 8460953"/>
                    <a:gd name="connsiteY0-50" fmla="*/ 675182 h 1693978"/>
                    <a:gd name="connsiteX1-51" fmla="*/ 2787267 w 8460953"/>
                    <a:gd name="connsiteY1-52" fmla="*/ 1688735 h 1693978"/>
                    <a:gd name="connsiteX2-53" fmla="*/ 5475382 w 8460953"/>
                    <a:gd name="connsiteY2-54" fmla="*/ 157390 h 1693978"/>
                    <a:gd name="connsiteX3-55" fmla="*/ 8460953 w 8460953"/>
                    <a:gd name="connsiteY3-56" fmla="*/ 300609 h 1693978"/>
                    <a:gd name="connsiteX0-57" fmla="*/ 0 w 8460953"/>
                    <a:gd name="connsiteY0-58" fmla="*/ 631931 h 1650727"/>
                    <a:gd name="connsiteX1-59" fmla="*/ 2787267 w 8460953"/>
                    <a:gd name="connsiteY1-60" fmla="*/ 1645484 h 1650727"/>
                    <a:gd name="connsiteX2-61" fmla="*/ 5475382 w 8460953"/>
                    <a:gd name="connsiteY2-62" fmla="*/ 114139 h 1650727"/>
                    <a:gd name="connsiteX3-63" fmla="*/ 8460953 w 8460953"/>
                    <a:gd name="connsiteY3-64" fmla="*/ 257358 h 1650727"/>
                  </a:gdLst>
                  <a:ahLst/>
                  <a:cxnLst>
                    <a:cxn ang="0">
                      <a:pos x="connsiteX0-1" y="connsiteY0-2"/>
                    </a:cxn>
                    <a:cxn ang="0">
                      <a:pos x="connsiteX1-3" y="connsiteY1-4"/>
                    </a:cxn>
                    <a:cxn ang="0">
                      <a:pos x="connsiteX2-5" y="connsiteY2-6"/>
                    </a:cxn>
                    <a:cxn ang="0">
                      <a:pos x="connsiteX3-7" y="connsiteY3-8"/>
                    </a:cxn>
                  </a:cxnLst>
                  <a:rect l="l" t="t" r="r" b="b"/>
                  <a:pathLst>
                    <a:path w="8460953" h="1650727">
                      <a:moveTo>
                        <a:pt x="0" y="631931"/>
                      </a:moveTo>
                      <a:cubicBezTo>
                        <a:pt x="552680" y="725574"/>
                        <a:pt x="1874703" y="1731783"/>
                        <a:pt x="2787267" y="1645484"/>
                      </a:cubicBezTo>
                      <a:cubicBezTo>
                        <a:pt x="3699831" y="1559185"/>
                        <a:pt x="4529768" y="327132"/>
                        <a:pt x="5475382" y="114139"/>
                      </a:cubicBezTo>
                      <a:cubicBezTo>
                        <a:pt x="6420996" y="-98854"/>
                        <a:pt x="7176569" y="7642"/>
                        <a:pt x="8460953" y="257358"/>
                      </a:cubicBezTo>
                    </a:path>
                  </a:pathLst>
                </a:custGeom>
                <a:noFill/>
                <a:ln>
                  <a:gradFill flip="none" rotWithShape="1">
                    <a:gsLst>
                      <a:gs pos="0">
                        <a:srgbClr val="E26CA1">
                          <a:alpha val="0"/>
                        </a:srgbClr>
                      </a:gs>
                      <a:gs pos="50000">
                        <a:srgbClr val="E26CA1"/>
                      </a:gs>
                      <a:gs pos="100000">
                        <a:srgbClr val="E26CA1">
                          <a:alpha val="0"/>
                        </a:srgbClr>
                      </a:gs>
                    </a:gsLst>
                    <a:lin ang="0" scaled="1"/>
                    <a:tileRect/>
                  </a:gradFill>
                  <a:prstDash val="solid"/>
                </a:ln>
              </p:spPr>
              <p:style>
                <a:lnRef idx="2">
                  <a:srgbClr val="00B0F0">
                    <a:shade val="50000"/>
                  </a:srgbClr>
                </a:lnRef>
                <a:fillRef idx="1">
                  <a:srgbClr val="00B0F0"/>
                </a:fillRef>
                <a:effectRef idx="0">
                  <a:srgbClr val="00B0F0"/>
                </a:effectRef>
                <a:fontRef idx="minor">
                  <a:sysClr val="window" lastClr="FFFFFF"/>
                </a:fontRef>
              </p:style>
              <p:txBody>
                <a:bodyPr rtlCol="0" anchor="ctr"/>
                <a:p>
                  <a:pPr algn="ctr"/>
                  <a:endParaRPr lang="zh-CN" altLang="en-US" sz="1350" dirty="0">
                    <a:solidFill>
                      <a:sysClr val="window" lastClr="FFFFFF"/>
                    </a:solidFill>
                    <a:latin typeface="Montserrat" charset="0"/>
                    <a:ea typeface="MiSans Light" charset="0"/>
                  </a:endParaRPr>
                </a:p>
              </p:txBody>
            </p:sp>
          </p:grpSp>
          <p:grpSp>
            <p:nvGrpSpPr>
              <p:cNvPr id="7" name="组合 6"/>
              <p:cNvGrpSpPr/>
              <p:nvPr/>
            </p:nvGrpSpPr>
            <p:grpSpPr>
              <a:xfrm flipH="1">
                <a:off x="3781543" y="1346887"/>
                <a:ext cx="2066020" cy="105874"/>
                <a:chOff x="3597484" y="2760345"/>
                <a:chExt cx="8460953" cy="2506549"/>
              </a:xfrm>
            </p:grpSpPr>
            <p:sp>
              <p:nvSpPr>
                <p:cNvPr id="8" name="任意多边形: 形状 6"/>
                <p:cNvSpPr/>
                <p:nvPr/>
              </p:nvSpPr>
              <p:spPr>
                <a:xfrm>
                  <a:off x="3619519" y="2760345"/>
                  <a:ext cx="8383837" cy="2506549"/>
                </a:xfrm>
                <a:custGeom>
                  <a:avLst/>
                  <a:gdLst>
                    <a:gd name="connsiteX0" fmla="*/ 0 w 8460954"/>
                    <a:gd name="connsiteY0" fmla="*/ 423529 h 1925338"/>
                    <a:gd name="connsiteX1" fmla="*/ 683046 w 8460954"/>
                    <a:gd name="connsiteY1" fmla="*/ 897254 h 1925338"/>
                    <a:gd name="connsiteX2" fmla="*/ 2787268 w 8460954"/>
                    <a:gd name="connsiteY2" fmla="*/ 1910806 h 1925338"/>
                    <a:gd name="connsiteX3" fmla="*/ 5497417 w 8460954"/>
                    <a:gd name="connsiteY3" fmla="*/ 59972 h 1925338"/>
                    <a:gd name="connsiteX4" fmla="*/ 8460954 w 8460954"/>
                    <a:gd name="connsiteY4" fmla="*/ 632849 h 1925338"/>
                    <a:gd name="connsiteX0-1" fmla="*/ 0 w 7777908"/>
                    <a:gd name="connsiteY0-2" fmla="*/ 897254 h 1925338"/>
                    <a:gd name="connsiteX1-3" fmla="*/ 2104222 w 7777908"/>
                    <a:gd name="connsiteY1-4" fmla="*/ 1910806 h 1925338"/>
                    <a:gd name="connsiteX2-5" fmla="*/ 4814371 w 7777908"/>
                    <a:gd name="connsiteY2-6" fmla="*/ 59972 h 1925338"/>
                    <a:gd name="connsiteX3-7" fmla="*/ 7777908 w 7777908"/>
                    <a:gd name="connsiteY3-8" fmla="*/ 632849 h 1925338"/>
                    <a:gd name="connsiteX0-9" fmla="*/ 0 w 8383836"/>
                    <a:gd name="connsiteY0-10" fmla="*/ 599798 h 1915796"/>
                    <a:gd name="connsiteX1-11" fmla="*/ 2710150 w 8383836"/>
                    <a:gd name="connsiteY1-12" fmla="*/ 1910806 h 1915796"/>
                    <a:gd name="connsiteX2-13" fmla="*/ 5420299 w 8383836"/>
                    <a:gd name="connsiteY2-14" fmla="*/ 59972 h 1915796"/>
                    <a:gd name="connsiteX3-15" fmla="*/ 8383836 w 8383836"/>
                    <a:gd name="connsiteY3-16" fmla="*/ 632849 h 1915796"/>
                    <a:gd name="connsiteX0-17" fmla="*/ 0 w 8383836"/>
                    <a:gd name="connsiteY0-18" fmla="*/ 599798 h 1915242"/>
                    <a:gd name="connsiteX1-19" fmla="*/ 2710150 w 8383836"/>
                    <a:gd name="connsiteY1-20" fmla="*/ 1910806 h 1915242"/>
                    <a:gd name="connsiteX2-21" fmla="*/ 5420299 w 8383836"/>
                    <a:gd name="connsiteY2-22" fmla="*/ 59972 h 1915242"/>
                    <a:gd name="connsiteX3-23" fmla="*/ 8383836 w 8383836"/>
                    <a:gd name="connsiteY3-24" fmla="*/ 632849 h 1915242"/>
                  </a:gdLst>
                  <a:ahLst/>
                  <a:cxnLst>
                    <a:cxn ang="0">
                      <a:pos x="connsiteX0-1" y="connsiteY0-2"/>
                    </a:cxn>
                    <a:cxn ang="0">
                      <a:pos x="connsiteX1-3" y="connsiteY1-4"/>
                    </a:cxn>
                    <a:cxn ang="0">
                      <a:pos x="connsiteX2-5" y="connsiteY2-6"/>
                    </a:cxn>
                    <a:cxn ang="0">
                      <a:pos x="connsiteX3-7" y="connsiteY3-8"/>
                    </a:cxn>
                  </a:cxnLst>
                  <a:rect l="l" t="t" r="r" b="b"/>
                  <a:pathLst>
                    <a:path w="8383836" h="1915242">
                      <a:moveTo>
                        <a:pt x="0" y="599798"/>
                      </a:moveTo>
                      <a:cubicBezTo>
                        <a:pt x="552680" y="693441"/>
                        <a:pt x="1806767" y="2000777"/>
                        <a:pt x="2710150" y="1910806"/>
                      </a:cubicBezTo>
                      <a:cubicBezTo>
                        <a:pt x="3613533" y="1820835"/>
                        <a:pt x="4474685" y="272965"/>
                        <a:pt x="5420299" y="59972"/>
                      </a:cubicBezTo>
                      <a:cubicBezTo>
                        <a:pt x="6365913" y="-153021"/>
                        <a:pt x="7374874" y="239914"/>
                        <a:pt x="8383836" y="632849"/>
                      </a:cubicBezTo>
                    </a:path>
                  </a:pathLst>
                </a:custGeom>
                <a:noFill/>
                <a:ln>
                  <a:gradFill flip="none" rotWithShape="1">
                    <a:gsLst>
                      <a:gs pos="0">
                        <a:srgbClr val="2595FB">
                          <a:alpha val="0"/>
                        </a:srgbClr>
                      </a:gs>
                      <a:gs pos="50000">
                        <a:srgbClr val="2595FB"/>
                      </a:gs>
                      <a:gs pos="100000">
                        <a:srgbClr val="2595FB">
                          <a:alpha val="0"/>
                        </a:srgbClr>
                      </a:gs>
                    </a:gsLst>
                    <a:lin ang="0" scaled="1"/>
                    <a:tileRect/>
                  </a:gradFill>
                  <a:prstDash val="solid"/>
                </a:ln>
              </p:spPr>
              <p:style>
                <a:lnRef idx="2">
                  <a:srgbClr val="00B0F0">
                    <a:shade val="50000"/>
                  </a:srgbClr>
                </a:lnRef>
                <a:fillRef idx="1">
                  <a:srgbClr val="00B0F0"/>
                </a:fillRef>
                <a:effectRef idx="0">
                  <a:srgbClr val="00B0F0"/>
                </a:effectRef>
                <a:fontRef idx="minor">
                  <a:sysClr val="window" lastClr="FFFFFF"/>
                </a:fontRef>
              </p:style>
              <p:txBody>
                <a:bodyPr rtlCol="0" anchor="ctr"/>
                <a:p>
                  <a:pPr algn="ctr"/>
                  <a:endParaRPr lang="zh-CN" altLang="en-US" sz="1350" dirty="0">
                    <a:solidFill>
                      <a:sysClr val="window" lastClr="FFFFFF"/>
                    </a:solidFill>
                    <a:latin typeface="Montserrat" charset="0"/>
                    <a:ea typeface="MiSans Light" charset="0"/>
                  </a:endParaRPr>
                </a:p>
              </p:txBody>
            </p:sp>
            <p:sp>
              <p:nvSpPr>
                <p:cNvPr id="11" name="任意多边形: 形状 7"/>
                <p:cNvSpPr/>
                <p:nvPr/>
              </p:nvSpPr>
              <p:spPr>
                <a:xfrm>
                  <a:off x="3597484" y="3616161"/>
                  <a:ext cx="8460953" cy="1650733"/>
                </a:xfrm>
                <a:custGeom>
                  <a:avLst/>
                  <a:gdLst>
                    <a:gd name="connsiteX0" fmla="*/ 0 w 8460954"/>
                    <a:gd name="connsiteY0" fmla="*/ 423529 h 1925338"/>
                    <a:gd name="connsiteX1" fmla="*/ 683046 w 8460954"/>
                    <a:gd name="connsiteY1" fmla="*/ 897254 h 1925338"/>
                    <a:gd name="connsiteX2" fmla="*/ 2787268 w 8460954"/>
                    <a:gd name="connsiteY2" fmla="*/ 1910806 h 1925338"/>
                    <a:gd name="connsiteX3" fmla="*/ 5497417 w 8460954"/>
                    <a:gd name="connsiteY3" fmla="*/ 59972 h 1925338"/>
                    <a:gd name="connsiteX4" fmla="*/ 8460954 w 8460954"/>
                    <a:gd name="connsiteY4" fmla="*/ 632849 h 1925338"/>
                    <a:gd name="connsiteX0-1" fmla="*/ 0 w 7777908"/>
                    <a:gd name="connsiteY0-2" fmla="*/ 897254 h 1925338"/>
                    <a:gd name="connsiteX1-3" fmla="*/ 2104222 w 7777908"/>
                    <a:gd name="connsiteY1-4" fmla="*/ 1910806 h 1925338"/>
                    <a:gd name="connsiteX2-5" fmla="*/ 4814371 w 7777908"/>
                    <a:gd name="connsiteY2-6" fmla="*/ 59972 h 1925338"/>
                    <a:gd name="connsiteX3-7" fmla="*/ 7777908 w 7777908"/>
                    <a:gd name="connsiteY3-8" fmla="*/ 632849 h 1925338"/>
                    <a:gd name="connsiteX0-9" fmla="*/ 0 w 8383836"/>
                    <a:gd name="connsiteY0-10" fmla="*/ 599798 h 1915796"/>
                    <a:gd name="connsiteX1-11" fmla="*/ 2710150 w 8383836"/>
                    <a:gd name="connsiteY1-12" fmla="*/ 1910806 h 1915796"/>
                    <a:gd name="connsiteX2-13" fmla="*/ 5420299 w 8383836"/>
                    <a:gd name="connsiteY2-14" fmla="*/ 59972 h 1915796"/>
                    <a:gd name="connsiteX3-15" fmla="*/ 8383836 w 8383836"/>
                    <a:gd name="connsiteY3-16" fmla="*/ 632849 h 1915796"/>
                    <a:gd name="connsiteX0-17" fmla="*/ 0 w 8383836"/>
                    <a:gd name="connsiteY0-18" fmla="*/ 599798 h 1915242"/>
                    <a:gd name="connsiteX1-19" fmla="*/ 2710150 w 8383836"/>
                    <a:gd name="connsiteY1-20" fmla="*/ 1910806 h 1915242"/>
                    <a:gd name="connsiteX2-21" fmla="*/ 5420299 w 8383836"/>
                    <a:gd name="connsiteY2-22" fmla="*/ 59972 h 1915242"/>
                    <a:gd name="connsiteX3-23" fmla="*/ 8383836 w 8383836"/>
                    <a:gd name="connsiteY3-24" fmla="*/ 632849 h 1915242"/>
                    <a:gd name="connsiteX0-25" fmla="*/ 0 w 8405869"/>
                    <a:gd name="connsiteY0-26" fmla="*/ 743017 h 1918485"/>
                    <a:gd name="connsiteX1-27" fmla="*/ 2732183 w 8405869"/>
                    <a:gd name="connsiteY1-28" fmla="*/ 1910806 h 1918485"/>
                    <a:gd name="connsiteX2-29" fmla="*/ 5442332 w 8405869"/>
                    <a:gd name="connsiteY2-30" fmla="*/ 59972 h 1918485"/>
                    <a:gd name="connsiteX3-31" fmla="*/ 8405869 w 8405869"/>
                    <a:gd name="connsiteY3-32" fmla="*/ 632849 h 1918485"/>
                    <a:gd name="connsiteX0-33" fmla="*/ 0 w 8405869"/>
                    <a:gd name="connsiteY0-34" fmla="*/ 743017 h 1765313"/>
                    <a:gd name="connsiteX1-35" fmla="*/ 2787267 w 8405869"/>
                    <a:gd name="connsiteY1-36" fmla="*/ 1756570 h 1765313"/>
                    <a:gd name="connsiteX2-37" fmla="*/ 5442332 w 8405869"/>
                    <a:gd name="connsiteY2-38" fmla="*/ 59972 h 1765313"/>
                    <a:gd name="connsiteX3-39" fmla="*/ 8405869 w 8405869"/>
                    <a:gd name="connsiteY3-40" fmla="*/ 632849 h 1765313"/>
                    <a:gd name="connsiteX0-41" fmla="*/ 0 w 8405869"/>
                    <a:gd name="connsiteY0-42" fmla="*/ 599411 h 1618207"/>
                    <a:gd name="connsiteX1-43" fmla="*/ 2787267 w 8405869"/>
                    <a:gd name="connsiteY1-44" fmla="*/ 1612964 h 1618207"/>
                    <a:gd name="connsiteX2-45" fmla="*/ 5475382 w 8405869"/>
                    <a:gd name="connsiteY2-46" fmla="*/ 81619 h 1618207"/>
                    <a:gd name="connsiteX3-47" fmla="*/ 8405869 w 8405869"/>
                    <a:gd name="connsiteY3-48" fmla="*/ 489243 h 1618207"/>
                    <a:gd name="connsiteX0-49" fmla="*/ 0 w 8460953"/>
                    <a:gd name="connsiteY0-50" fmla="*/ 675182 h 1693978"/>
                    <a:gd name="connsiteX1-51" fmla="*/ 2787267 w 8460953"/>
                    <a:gd name="connsiteY1-52" fmla="*/ 1688735 h 1693978"/>
                    <a:gd name="connsiteX2-53" fmla="*/ 5475382 w 8460953"/>
                    <a:gd name="connsiteY2-54" fmla="*/ 157390 h 1693978"/>
                    <a:gd name="connsiteX3-55" fmla="*/ 8460953 w 8460953"/>
                    <a:gd name="connsiteY3-56" fmla="*/ 300609 h 1693978"/>
                    <a:gd name="connsiteX0-57" fmla="*/ 0 w 8460953"/>
                    <a:gd name="connsiteY0-58" fmla="*/ 631931 h 1650727"/>
                    <a:gd name="connsiteX1-59" fmla="*/ 2787267 w 8460953"/>
                    <a:gd name="connsiteY1-60" fmla="*/ 1645484 h 1650727"/>
                    <a:gd name="connsiteX2-61" fmla="*/ 5475382 w 8460953"/>
                    <a:gd name="connsiteY2-62" fmla="*/ 114139 h 1650727"/>
                    <a:gd name="connsiteX3-63" fmla="*/ 8460953 w 8460953"/>
                    <a:gd name="connsiteY3-64" fmla="*/ 257358 h 1650727"/>
                  </a:gdLst>
                  <a:ahLst/>
                  <a:cxnLst>
                    <a:cxn ang="0">
                      <a:pos x="connsiteX0-1" y="connsiteY0-2"/>
                    </a:cxn>
                    <a:cxn ang="0">
                      <a:pos x="connsiteX1-3" y="connsiteY1-4"/>
                    </a:cxn>
                    <a:cxn ang="0">
                      <a:pos x="connsiteX2-5" y="connsiteY2-6"/>
                    </a:cxn>
                    <a:cxn ang="0">
                      <a:pos x="connsiteX3-7" y="connsiteY3-8"/>
                    </a:cxn>
                  </a:cxnLst>
                  <a:rect l="l" t="t" r="r" b="b"/>
                  <a:pathLst>
                    <a:path w="8460953" h="1650727">
                      <a:moveTo>
                        <a:pt x="0" y="631931"/>
                      </a:moveTo>
                      <a:cubicBezTo>
                        <a:pt x="552680" y="725574"/>
                        <a:pt x="1874703" y="1731783"/>
                        <a:pt x="2787267" y="1645484"/>
                      </a:cubicBezTo>
                      <a:cubicBezTo>
                        <a:pt x="3699831" y="1559185"/>
                        <a:pt x="4529768" y="327132"/>
                        <a:pt x="5475382" y="114139"/>
                      </a:cubicBezTo>
                      <a:cubicBezTo>
                        <a:pt x="6420996" y="-98854"/>
                        <a:pt x="7176569" y="7642"/>
                        <a:pt x="8460953" y="257358"/>
                      </a:cubicBezTo>
                    </a:path>
                  </a:pathLst>
                </a:custGeom>
                <a:noFill/>
                <a:ln>
                  <a:gradFill flip="none" rotWithShape="1">
                    <a:gsLst>
                      <a:gs pos="0">
                        <a:srgbClr val="E26CA1">
                          <a:alpha val="0"/>
                        </a:srgbClr>
                      </a:gs>
                      <a:gs pos="50000">
                        <a:srgbClr val="E26CA1"/>
                      </a:gs>
                      <a:gs pos="100000">
                        <a:srgbClr val="E26CA1">
                          <a:alpha val="0"/>
                        </a:srgbClr>
                      </a:gs>
                    </a:gsLst>
                    <a:lin ang="0" scaled="1"/>
                    <a:tileRect/>
                  </a:gradFill>
                  <a:prstDash val="solid"/>
                </a:ln>
              </p:spPr>
              <p:style>
                <a:lnRef idx="2">
                  <a:srgbClr val="00B0F0">
                    <a:shade val="50000"/>
                  </a:srgbClr>
                </a:lnRef>
                <a:fillRef idx="1">
                  <a:srgbClr val="00B0F0"/>
                </a:fillRef>
                <a:effectRef idx="0">
                  <a:srgbClr val="00B0F0"/>
                </a:effectRef>
                <a:fontRef idx="minor">
                  <a:sysClr val="window" lastClr="FFFFFF"/>
                </a:fontRef>
              </p:style>
              <p:txBody>
                <a:bodyPr rtlCol="0" anchor="ctr"/>
                <a:p>
                  <a:pPr algn="ctr"/>
                  <a:endParaRPr lang="zh-CN" altLang="en-US" sz="1350" dirty="0">
                    <a:solidFill>
                      <a:sysClr val="window" lastClr="FFFFFF"/>
                    </a:solidFill>
                    <a:latin typeface="Montserrat" charset="0"/>
                    <a:ea typeface="MiSans Light" charset="0"/>
                  </a:endParaRPr>
                </a:p>
              </p:txBody>
            </p:sp>
          </p:grpSp>
        </p:grpSp>
        <p:sp>
          <p:nvSpPr>
            <p:cNvPr id="16" name="文本框 6" descr="7b0a2020202022776f7264617274223a2022220a7d0a"/>
            <p:cNvSpPr txBox="1"/>
            <p:nvPr>
              <p:custDataLst>
                <p:tags r:id="rId3"/>
              </p:custDataLst>
            </p:nvPr>
          </p:nvSpPr>
          <p:spPr>
            <a:xfrm>
              <a:off x="3833" y="0"/>
              <a:ext cx="6547" cy="919"/>
            </a:xfrm>
            <a:prstGeom prst="rect">
              <a:avLst/>
            </a:prstGeom>
            <a:noFill/>
          </p:spPr>
          <p:txBody>
            <a:bodyPr vert="horz" wrap="square" rtlCol="0">
              <a:spAutoFit/>
            </a:bodyPr>
            <a:p>
              <a:pPr algn="ctr"/>
              <a:r>
                <a:rPr lang="zh-CN" altLang="en-US" sz="3200">
                  <a:solidFill>
                    <a:schemeClr val="accent1">
                      <a:lumMod val="60000"/>
                      <a:lumOff val="40000"/>
                    </a:schemeClr>
                  </a:solidFill>
                  <a:cs typeface="汉仪文黑-45简" panose="00020600040101010101" charset="-122"/>
                  <a:sym typeface="汉仪雅酷黑 95W" panose="020B0A04020202020204" charset="-122"/>
                </a:rPr>
                <a:t> 0</a:t>
              </a:r>
              <a:r>
                <a:rPr lang="en-US" altLang="zh-CN" sz="3200">
                  <a:solidFill>
                    <a:schemeClr val="accent1">
                      <a:lumMod val="60000"/>
                      <a:lumOff val="40000"/>
                    </a:schemeClr>
                  </a:solidFill>
                  <a:cs typeface="汉仪文黑-45简" panose="00020600040101010101" charset="-122"/>
                  <a:sym typeface="汉仪雅酷黑 95W" panose="020B0A04020202020204" charset="-122"/>
                </a:rPr>
                <a:t>4</a:t>
              </a:r>
              <a:r>
                <a:rPr lang="en-US" altLang="zh-CN" sz="320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汉仪文黑-45简" panose="00020600040101010101" charset="-122"/>
                  <a:sym typeface="汉仪雅酷黑 95W" panose="020B0A04020202020204" charset="-122"/>
                </a:rPr>
                <a:t>  </a:t>
              </a:r>
              <a:r>
                <a:rPr lang="zh-CN" sz="3200">
                  <a:solidFill>
                    <a:schemeClr val="accent1">
                      <a:lumMod val="60000"/>
                      <a:lumOff val="40000"/>
                    </a:schemeClr>
                  </a:solidFill>
                  <a:cs typeface="汉仪文黑-45简" panose="00020600040101010101" charset="-122"/>
                  <a:sym typeface="汉仪雅酷黑 95W" panose="020B0A04020202020204" charset="-122"/>
                </a:rPr>
                <a:t>案</a:t>
              </a:r>
              <a:r>
                <a:rPr lang="en-US" altLang="zh-CN" sz="3200">
                  <a:solidFill>
                    <a:schemeClr val="accent1">
                      <a:lumMod val="60000"/>
                      <a:lumOff val="40000"/>
                    </a:schemeClr>
                  </a:solidFill>
                  <a:cs typeface="汉仪文黑-45简" panose="00020600040101010101" charset="-122"/>
                  <a:sym typeface="汉仪雅酷黑 95W" panose="020B0A04020202020204" charset="-122"/>
                </a:rPr>
                <a:t> </a:t>
              </a:r>
              <a:r>
                <a:rPr lang="zh-CN" sz="3200">
                  <a:solidFill>
                    <a:schemeClr val="accent1">
                      <a:lumMod val="60000"/>
                      <a:lumOff val="40000"/>
                    </a:schemeClr>
                  </a:solidFill>
                  <a:cs typeface="汉仪文黑-45简" panose="00020600040101010101" charset="-122"/>
                  <a:sym typeface="汉仪雅酷黑 95W" panose="020B0A04020202020204" charset="-122"/>
                </a:rPr>
                <a:t>例</a:t>
              </a:r>
              <a:r>
                <a:rPr lang="en-US" altLang="zh-CN" sz="3200">
                  <a:solidFill>
                    <a:schemeClr val="accent1">
                      <a:lumMod val="60000"/>
                      <a:lumOff val="40000"/>
                    </a:schemeClr>
                  </a:solidFill>
                  <a:cs typeface="汉仪文黑-45简" panose="00020600040101010101" charset="-122"/>
                  <a:sym typeface="汉仪雅酷黑 95W" panose="020B0A04020202020204" charset="-122"/>
                </a:rPr>
                <a:t> </a:t>
              </a:r>
              <a:r>
                <a:rPr lang="zh-CN" sz="3200">
                  <a:solidFill>
                    <a:schemeClr val="accent1">
                      <a:lumMod val="60000"/>
                      <a:lumOff val="40000"/>
                    </a:schemeClr>
                  </a:solidFill>
                  <a:cs typeface="汉仪文黑-45简" panose="00020600040101010101" charset="-122"/>
                  <a:sym typeface="汉仪雅酷黑 95W" panose="020B0A04020202020204" charset="-122"/>
                </a:rPr>
                <a:t>赏</a:t>
              </a:r>
              <a:r>
                <a:rPr lang="en-US" altLang="zh-CN" sz="3200">
                  <a:solidFill>
                    <a:schemeClr val="accent1">
                      <a:lumMod val="60000"/>
                      <a:lumOff val="40000"/>
                    </a:schemeClr>
                  </a:solidFill>
                  <a:cs typeface="汉仪文黑-45简" panose="00020600040101010101" charset="-122"/>
                  <a:sym typeface="汉仪雅酷黑 95W" panose="020B0A04020202020204" charset="-122"/>
                </a:rPr>
                <a:t> </a:t>
              </a:r>
              <a:r>
                <a:rPr lang="zh-CN" sz="3200">
                  <a:solidFill>
                    <a:schemeClr val="accent1">
                      <a:lumMod val="60000"/>
                      <a:lumOff val="40000"/>
                    </a:schemeClr>
                  </a:solidFill>
                  <a:cs typeface="汉仪文黑-45简" panose="00020600040101010101" charset="-122"/>
                  <a:sym typeface="汉仪雅酷黑 95W" panose="020B0A04020202020204" charset="-122"/>
                </a:rPr>
                <a:t>析</a:t>
              </a:r>
              <a:endParaRPr kumimoji="0" lang="zh-CN" sz="3200" u="none" strike="noStrike" kern="1200" cap="none" spc="0" normalizeH="0" baseline="0" noProof="0" dirty="0">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微软雅黑" panose="020B0503020204020204" pitchFamily="34" charset="-122"/>
                <a:cs typeface="汉仪文黑-45简" panose="00020600040101010101" charset="-122"/>
                <a:sym typeface="汉仪雅酷黑 95W" panose="020B0A04020202020204" charset="-122"/>
              </a:endParaRPr>
            </a:p>
          </p:txBody>
        </p:sp>
      </p:grpSp>
      <p:sp>
        <p:nvSpPr>
          <p:cNvPr id="4" name="文本框 3"/>
          <p:cNvSpPr txBox="1"/>
          <p:nvPr/>
        </p:nvSpPr>
        <p:spPr>
          <a:xfrm>
            <a:off x="3131820" y="699770"/>
            <a:ext cx="5873115" cy="4217670"/>
          </a:xfrm>
          <a:prstGeom prst="rect">
            <a:avLst/>
          </a:prstGeom>
        </p:spPr>
        <p:txBody>
          <a:bodyPr>
            <a:noAutofit/>
          </a:bodyPr>
          <a:p>
            <a:pPr>
              <a:lnSpc>
                <a:spcPct val="110000"/>
              </a:lnSpc>
            </a:pPr>
            <a:r>
              <a:rPr lang="zh-CN" altLang="en-US" sz="2400">
                <a:solidFill>
                  <a:srgbClr val="FF0000"/>
                </a:solidFill>
              </a:rPr>
              <a:t>火星</a:t>
            </a:r>
            <a:r>
              <a:rPr lang="en-US" altLang="zh-CN" sz="2400">
                <a:solidFill>
                  <a:srgbClr val="FF0000"/>
                </a:solidFill>
              </a:rPr>
              <a:t>1</a:t>
            </a:r>
            <a:r>
              <a:rPr lang="zh-CN" altLang="en-US" sz="2400">
                <a:solidFill>
                  <a:srgbClr val="FF0000"/>
                </a:solidFill>
              </a:rPr>
              <a:t>号基地巢穴居所酒店</a:t>
            </a:r>
            <a:endParaRPr lang="zh-CN" altLang="en-US" sz="2400">
              <a:solidFill>
                <a:srgbClr val="FF0000"/>
              </a:solidFill>
            </a:endParaRPr>
          </a:p>
          <a:p>
            <a:pPr>
              <a:lnSpc>
                <a:spcPct val="110000"/>
              </a:lnSpc>
            </a:pPr>
            <a:r>
              <a:rPr lang="en-US" altLang="zh-CN" sz="1600" b="1"/>
              <a:t>1.</a:t>
            </a:r>
            <a:r>
              <a:rPr lang="zh-CN" altLang="en-US" sz="1600" b="1"/>
              <a:t>概述：</a:t>
            </a:r>
            <a:r>
              <a:rPr lang="zh-CN" altLang="en-US" sz="1600"/>
              <a:t>位于甘肃省金昌市火星</a:t>
            </a:r>
            <a:r>
              <a:rPr lang="en-US" altLang="zh-CN" sz="1600"/>
              <a:t>1</a:t>
            </a:r>
            <a:r>
              <a:rPr lang="zh-CN" altLang="en-US" sz="1600"/>
              <a:t>号基地的火星巢穴居所酒店，是国内首个</a:t>
            </a:r>
            <a:r>
              <a:rPr lang="en-US" altLang="zh-CN" sz="1600"/>
              <a:t>3D</a:t>
            </a:r>
            <a:r>
              <a:rPr lang="zh-CN" altLang="en-US" sz="1600"/>
              <a:t>打印商业建筑。该建筑于</a:t>
            </a:r>
            <a:r>
              <a:rPr lang="en-US" altLang="zh-CN" sz="1600"/>
              <a:t>2023</a:t>
            </a:r>
            <a:r>
              <a:rPr lang="zh-CN" altLang="en-US" sz="1600"/>
              <a:t>年</a:t>
            </a:r>
            <a:r>
              <a:rPr lang="en-US" altLang="zh-CN" sz="1600"/>
              <a:t>7</a:t>
            </a:r>
            <a:r>
              <a:rPr lang="zh-CN" altLang="en-US" sz="1600"/>
              <a:t>月开放，完全模拟火星环境进行设计，结合了最新型的</a:t>
            </a:r>
            <a:r>
              <a:rPr lang="en-US" altLang="zh-CN" sz="1600"/>
              <a:t>3D</a:t>
            </a:r>
            <a:r>
              <a:rPr lang="zh-CN" altLang="en-US" sz="1600"/>
              <a:t>建模设计与打印技术、建筑新材料及可持续发展技术。</a:t>
            </a:r>
            <a:endParaRPr lang="zh-CN" altLang="en-US" sz="1600"/>
          </a:p>
          <a:p>
            <a:pPr>
              <a:lnSpc>
                <a:spcPct val="110000"/>
              </a:lnSpc>
            </a:pPr>
            <a:r>
              <a:rPr lang="en-US" altLang="zh-CN" sz="1600" b="1"/>
              <a:t>2.</a:t>
            </a:r>
            <a:r>
              <a:rPr lang="zh-CN" altLang="en-US" sz="1600" b="1"/>
              <a:t>技术特点：</a:t>
            </a:r>
            <a:endParaRPr lang="zh-CN" altLang="en-US" sz="1600" b="1"/>
          </a:p>
          <a:p>
            <a:pPr>
              <a:lnSpc>
                <a:spcPct val="110000"/>
              </a:lnSpc>
            </a:pPr>
            <a:r>
              <a:rPr lang="zh-CN" altLang="en-US" sz="1600"/>
              <a:t> </a:t>
            </a:r>
            <a:r>
              <a:rPr lang="en-US" altLang="zh-CN" sz="1600"/>
              <a:t>      </a:t>
            </a:r>
            <a:r>
              <a:rPr lang="zh-CN" altLang="en-US" sz="1600"/>
              <a:t>材料创新：利用基地内的材料，通过能源分子解构重组、聚合物混合加热，形成比混凝土强度高出</a:t>
            </a:r>
            <a:r>
              <a:rPr lang="en-US" altLang="zh-CN" sz="1600"/>
              <a:t>50%</a:t>
            </a:r>
            <a:r>
              <a:rPr lang="zh-CN" altLang="en-US" sz="1600"/>
              <a:t>的</a:t>
            </a:r>
            <a:r>
              <a:rPr lang="en-US" altLang="zh-CN" sz="1600"/>
              <a:t>3D</a:t>
            </a:r>
            <a:r>
              <a:rPr lang="zh-CN" altLang="en-US" sz="1600"/>
              <a:t>建模设计与打印建筑材料，具有超强抵抗辐射、极端温度、太阳风暴和寒冷环境的能力。</a:t>
            </a:r>
            <a:endParaRPr lang="zh-CN" altLang="en-US" sz="1600"/>
          </a:p>
          <a:p>
            <a:pPr>
              <a:lnSpc>
                <a:spcPct val="110000"/>
              </a:lnSpc>
            </a:pPr>
            <a:r>
              <a:rPr lang="en-US" altLang="zh-CN" sz="1600"/>
              <a:t>       </a:t>
            </a:r>
            <a:r>
              <a:rPr lang="zh-CN" altLang="en-US" sz="1600"/>
              <a:t>设计创新：采用双壳设计，蛋形外壳内再造一层壳，平衡内外气压并增强隔热效果；外部不规则的景观窗导引外部光线下行，提升居住舒适度。</a:t>
            </a:r>
            <a:endParaRPr lang="zh-CN" altLang="en-US" sz="1600"/>
          </a:p>
          <a:p>
            <a:pPr>
              <a:lnSpc>
                <a:spcPct val="110000"/>
              </a:lnSpc>
            </a:pPr>
            <a:r>
              <a:rPr lang="en-US" altLang="zh-CN" sz="1600"/>
              <a:t>       </a:t>
            </a:r>
            <a:r>
              <a:rPr lang="zh-CN" altLang="en-US" sz="1600"/>
              <a:t>智能融合：融入全屋一键智能产品，提供艺术美学与智能科技的双重体验。</a:t>
            </a:r>
            <a:endParaRPr lang="zh-CN" altLang="en-US" sz="1600"/>
          </a:p>
        </p:txBody>
      </p:sp>
      <p:pic>
        <p:nvPicPr>
          <p:cNvPr id="5" name="图片 4"/>
          <p:cNvPicPr>
            <a:picLocks noChangeAspect="1"/>
          </p:cNvPicPr>
          <p:nvPr/>
        </p:nvPicPr>
        <p:blipFill>
          <a:blip r:embed="rId4"/>
          <a:srcRect l="23727" t="23547" r="11963" b="8160"/>
        </p:blipFill>
        <p:spPr>
          <a:xfrm>
            <a:off x="251460" y="2469515"/>
            <a:ext cx="2799080" cy="2465705"/>
          </a:xfrm>
          <a:prstGeom prst="roundRect">
            <a:avLst/>
          </a:prstGeom>
        </p:spPr>
      </p:pic>
      <p:pic>
        <p:nvPicPr>
          <p:cNvPr id="12" name="图片 11"/>
          <p:cNvPicPr/>
          <p:nvPr/>
        </p:nvPicPr>
        <p:blipFill>
          <a:blip r:embed="rId5"/>
        </p:blipFill>
        <p:spPr>
          <a:xfrm>
            <a:off x="323850" y="843280"/>
            <a:ext cx="2532380" cy="1537970"/>
          </a:xfrm>
          <a:prstGeom prst="roundRect">
            <a:avLst/>
          </a:prstGeom>
        </p:spPr>
      </p:pic>
    </p:spTree>
    <p:custDataLst>
      <p:tags r:id="rId6"/>
    </p:custData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lt2"/>
            </a:gs>
            <a:gs pos="100000">
              <a:srgbClr val="D9D9D9"/>
            </a:gs>
          </a:gsLst>
          <a:lin ang="5400000" scaled="0"/>
        </a:gradFill>
        <a:effectLst/>
      </p:bgPr>
    </p:bg>
    <p:spTree>
      <p:nvGrpSpPr>
        <p:cNvPr id="1" name=""/>
        <p:cNvGrpSpPr/>
        <p:nvPr/>
      </p:nvGrpSpPr>
      <p:grpSpPr>
        <a:xfrm>
          <a:off x="0" y="0"/>
          <a:ext cx="0" cy="0"/>
          <a:chOff x="0" y="0"/>
          <a:chExt cx="0" cy="0"/>
        </a:xfrm>
      </p:grpSpPr>
      <p:pic>
        <p:nvPicPr>
          <p:cNvPr id="2" name="正文-背景.png" descr="正文-背景.png"/>
          <p:cNvPicPr>
            <a:picLocks noChangeAspect="1"/>
          </p:cNvPicPr>
          <p:nvPr>
            <p:custDataLst>
              <p:tags r:id="rId1"/>
            </p:custDataLst>
          </p:nvPr>
        </p:nvPicPr>
        <p:blipFill>
          <a:blip r:embed="rId2"/>
          <a:stretch>
            <a:fillRect/>
          </a:stretch>
        </p:blipFill>
        <p:spPr>
          <a:xfrm>
            <a:off x="0" y="0"/>
            <a:ext cx="9167336" cy="5143500"/>
          </a:xfrm>
          <a:prstGeom prst="rect">
            <a:avLst/>
          </a:prstGeom>
          <a:ln w="12700">
            <a:miter lim="400000"/>
            <a:headEnd/>
            <a:tailEnd/>
          </a:ln>
        </p:spPr>
      </p:pic>
      <p:grpSp>
        <p:nvGrpSpPr>
          <p:cNvPr id="17" name="组合 16"/>
          <p:cNvGrpSpPr/>
          <p:nvPr/>
        </p:nvGrpSpPr>
        <p:grpSpPr>
          <a:xfrm>
            <a:off x="2411730" y="0"/>
            <a:ext cx="4191635" cy="668655"/>
            <a:chOff x="3798" y="0"/>
            <a:chExt cx="6601" cy="1053"/>
          </a:xfrm>
        </p:grpSpPr>
        <p:grpSp>
          <p:nvGrpSpPr>
            <p:cNvPr id="3" name="组合 2"/>
            <p:cNvGrpSpPr/>
            <p:nvPr/>
          </p:nvGrpSpPr>
          <p:grpSpPr>
            <a:xfrm rot="0">
              <a:off x="3798" y="928"/>
              <a:ext cx="6601" cy="125"/>
              <a:chOff x="3781543" y="1346887"/>
              <a:chExt cx="4802790" cy="105874"/>
            </a:xfrm>
          </p:grpSpPr>
          <p:grpSp>
            <p:nvGrpSpPr>
              <p:cNvPr id="6" name="组合 5"/>
              <p:cNvGrpSpPr/>
              <p:nvPr/>
            </p:nvGrpSpPr>
            <p:grpSpPr>
              <a:xfrm>
                <a:off x="6518313" y="1346887"/>
                <a:ext cx="2066020" cy="105874"/>
                <a:chOff x="3597484" y="2760345"/>
                <a:chExt cx="8460953" cy="2506549"/>
              </a:xfrm>
            </p:grpSpPr>
            <p:sp>
              <p:nvSpPr>
                <p:cNvPr id="9" name="任意多边形: 形状 8"/>
                <p:cNvSpPr/>
                <p:nvPr/>
              </p:nvSpPr>
              <p:spPr>
                <a:xfrm>
                  <a:off x="3619519" y="2760345"/>
                  <a:ext cx="8383837" cy="2506549"/>
                </a:xfrm>
                <a:custGeom>
                  <a:avLst/>
                  <a:gdLst>
                    <a:gd name="connsiteX0" fmla="*/ 0 w 8460954"/>
                    <a:gd name="connsiteY0" fmla="*/ 423529 h 1925338"/>
                    <a:gd name="connsiteX1" fmla="*/ 683046 w 8460954"/>
                    <a:gd name="connsiteY1" fmla="*/ 897254 h 1925338"/>
                    <a:gd name="connsiteX2" fmla="*/ 2787268 w 8460954"/>
                    <a:gd name="connsiteY2" fmla="*/ 1910806 h 1925338"/>
                    <a:gd name="connsiteX3" fmla="*/ 5497417 w 8460954"/>
                    <a:gd name="connsiteY3" fmla="*/ 59972 h 1925338"/>
                    <a:gd name="connsiteX4" fmla="*/ 8460954 w 8460954"/>
                    <a:gd name="connsiteY4" fmla="*/ 632849 h 1925338"/>
                    <a:gd name="connsiteX0-1" fmla="*/ 0 w 7777908"/>
                    <a:gd name="connsiteY0-2" fmla="*/ 897254 h 1925338"/>
                    <a:gd name="connsiteX1-3" fmla="*/ 2104222 w 7777908"/>
                    <a:gd name="connsiteY1-4" fmla="*/ 1910806 h 1925338"/>
                    <a:gd name="connsiteX2-5" fmla="*/ 4814371 w 7777908"/>
                    <a:gd name="connsiteY2-6" fmla="*/ 59972 h 1925338"/>
                    <a:gd name="connsiteX3-7" fmla="*/ 7777908 w 7777908"/>
                    <a:gd name="connsiteY3-8" fmla="*/ 632849 h 1925338"/>
                    <a:gd name="connsiteX0-9" fmla="*/ 0 w 8383836"/>
                    <a:gd name="connsiteY0-10" fmla="*/ 599798 h 1915796"/>
                    <a:gd name="connsiteX1-11" fmla="*/ 2710150 w 8383836"/>
                    <a:gd name="connsiteY1-12" fmla="*/ 1910806 h 1915796"/>
                    <a:gd name="connsiteX2-13" fmla="*/ 5420299 w 8383836"/>
                    <a:gd name="connsiteY2-14" fmla="*/ 59972 h 1915796"/>
                    <a:gd name="connsiteX3-15" fmla="*/ 8383836 w 8383836"/>
                    <a:gd name="connsiteY3-16" fmla="*/ 632849 h 1915796"/>
                    <a:gd name="connsiteX0-17" fmla="*/ 0 w 8383836"/>
                    <a:gd name="connsiteY0-18" fmla="*/ 599798 h 1915242"/>
                    <a:gd name="connsiteX1-19" fmla="*/ 2710150 w 8383836"/>
                    <a:gd name="connsiteY1-20" fmla="*/ 1910806 h 1915242"/>
                    <a:gd name="connsiteX2-21" fmla="*/ 5420299 w 8383836"/>
                    <a:gd name="connsiteY2-22" fmla="*/ 59972 h 1915242"/>
                    <a:gd name="connsiteX3-23" fmla="*/ 8383836 w 8383836"/>
                    <a:gd name="connsiteY3-24" fmla="*/ 632849 h 1915242"/>
                  </a:gdLst>
                  <a:ahLst/>
                  <a:cxnLst>
                    <a:cxn ang="0">
                      <a:pos x="connsiteX0-1" y="connsiteY0-2"/>
                    </a:cxn>
                    <a:cxn ang="0">
                      <a:pos x="connsiteX1-3" y="connsiteY1-4"/>
                    </a:cxn>
                    <a:cxn ang="0">
                      <a:pos x="connsiteX2-5" y="connsiteY2-6"/>
                    </a:cxn>
                    <a:cxn ang="0">
                      <a:pos x="connsiteX3-7" y="connsiteY3-8"/>
                    </a:cxn>
                  </a:cxnLst>
                  <a:rect l="l" t="t" r="r" b="b"/>
                  <a:pathLst>
                    <a:path w="8383836" h="1915242">
                      <a:moveTo>
                        <a:pt x="0" y="599798"/>
                      </a:moveTo>
                      <a:cubicBezTo>
                        <a:pt x="552680" y="693441"/>
                        <a:pt x="1806767" y="2000777"/>
                        <a:pt x="2710150" y="1910806"/>
                      </a:cubicBezTo>
                      <a:cubicBezTo>
                        <a:pt x="3613533" y="1820835"/>
                        <a:pt x="4474685" y="272965"/>
                        <a:pt x="5420299" y="59972"/>
                      </a:cubicBezTo>
                      <a:cubicBezTo>
                        <a:pt x="6365913" y="-153021"/>
                        <a:pt x="7374874" y="239914"/>
                        <a:pt x="8383836" y="632849"/>
                      </a:cubicBezTo>
                    </a:path>
                  </a:pathLst>
                </a:custGeom>
                <a:noFill/>
                <a:ln>
                  <a:gradFill flip="none" rotWithShape="1">
                    <a:gsLst>
                      <a:gs pos="0">
                        <a:srgbClr val="2595FB">
                          <a:alpha val="0"/>
                        </a:srgbClr>
                      </a:gs>
                      <a:gs pos="50000">
                        <a:srgbClr val="2595FB"/>
                      </a:gs>
                      <a:gs pos="100000">
                        <a:srgbClr val="2595FB">
                          <a:alpha val="0"/>
                        </a:srgbClr>
                      </a:gs>
                    </a:gsLst>
                    <a:lin ang="0" scaled="1"/>
                    <a:tileRect/>
                  </a:gradFill>
                  <a:prstDash val="solid"/>
                </a:ln>
              </p:spPr>
              <p:style>
                <a:lnRef idx="2">
                  <a:srgbClr val="00B0F0">
                    <a:shade val="50000"/>
                  </a:srgbClr>
                </a:lnRef>
                <a:fillRef idx="1">
                  <a:srgbClr val="00B0F0"/>
                </a:fillRef>
                <a:effectRef idx="0">
                  <a:srgbClr val="00B0F0"/>
                </a:effectRef>
                <a:fontRef idx="minor">
                  <a:sysClr val="window" lastClr="FFFFFF"/>
                </a:fontRef>
              </p:style>
              <p:txBody>
                <a:bodyPr rtlCol="0" anchor="ctr"/>
                <a:p>
                  <a:pPr algn="ctr"/>
                  <a:endParaRPr lang="zh-CN" altLang="en-US" sz="1350" dirty="0">
                    <a:solidFill>
                      <a:sysClr val="window" lastClr="FFFFFF"/>
                    </a:solidFill>
                    <a:latin typeface="Montserrat" charset="0"/>
                    <a:ea typeface="MiSans Light" charset="0"/>
                  </a:endParaRPr>
                </a:p>
              </p:txBody>
            </p:sp>
            <p:sp>
              <p:nvSpPr>
                <p:cNvPr id="10" name="任意多边形: 形状 9"/>
                <p:cNvSpPr/>
                <p:nvPr/>
              </p:nvSpPr>
              <p:spPr>
                <a:xfrm>
                  <a:off x="3597484" y="3616161"/>
                  <a:ext cx="8460953" cy="1650733"/>
                </a:xfrm>
                <a:custGeom>
                  <a:avLst/>
                  <a:gdLst>
                    <a:gd name="connsiteX0" fmla="*/ 0 w 8460954"/>
                    <a:gd name="connsiteY0" fmla="*/ 423529 h 1925338"/>
                    <a:gd name="connsiteX1" fmla="*/ 683046 w 8460954"/>
                    <a:gd name="connsiteY1" fmla="*/ 897254 h 1925338"/>
                    <a:gd name="connsiteX2" fmla="*/ 2787268 w 8460954"/>
                    <a:gd name="connsiteY2" fmla="*/ 1910806 h 1925338"/>
                    <a:gd name="connsiteX3" fmla="*/ 5497417 w 8460954"/>
                    <a:gd name="connsiteY3" fmla="*/ 59972 h 1925338"/>
                    <a:gd name="connsiteX4" fmla="*/ 8460954 w 8460954"/>
                    <a:gd name="connsiteY4" fmla="*/ 632849 h 1925338"/>
                    <a:gd name="connsiteX0-1" fmla="*/ 0 w 7777908"/>
                    <a:gd name="connsiteY0-2" fmla="*/ 897254 h 1925338"/>
                    <a:gd name="connsiteX1-3" fmla="*/ 2104222 w 7777908"/>
                    <a:gd name="connsiteY1-4" fmla="*/ 1910806 h 1925338"/>
                    <a:gd name="connsiteX2-5" fmla="*/ 4814371 w 7777908"/>
                    <a:gd name="connsiteY2-6" fmla="*/ 59972 h 1925338"/>
                    <a:gd name="connsiteX3-7" fmla="*/ 7777908 w 7777908"/>
                    <a:gd name="connsiteY3-8" fmla="*/ 632849 h 1925338"/>
                    <a:gd name="connsiteX0-9" fmla="*/ 0 w 8383836"/>
                    <a:gd name="connsiteY0-10" fmla="*/ 599798 h 1915796"/>
                    <a:gd name="connsiteX1-11" fmla="*/ 2710150 w 8383836"/>
                    <a:gd name="connsiteY1-12" fmla="*/ 1910806 h 1915796"/>
                    <a:gd name="connsiteX2-13" fmla="*/ 5420299 w 8383836"/>
                    <a:gd name="connsiteY2-14" fmla="*/ 59972 h 1915796"/>
                    <a:gd name="connsiteX3-15" fmla="*/ 8383836 w 8383836"/>
                    <a:gd name="connsiteY3-16" fmla="*/ 632849 h 1915796"/>
                    <a:gd name="connsiteX0-17" fmla="*/ 0 w 8383836"/>
                    <a:gd name="connsiteY0-18" fmla="*/ 599798 h 1915242"/>
                    <a:gd name="connsiteX1-19" fmla="*/ 2710150 w 8383836"/>
                    <a:gd name="connsiteY1-20" fmla="*/ 1910806 h 1915242"/>
                    <a:gd name="connsiteX2-21" fmla="*/ 5420299 w 8383836"/>
                    <a:gd name="connsiteY2-22" fmla="*/ 59972 h 1915242"/>
                    <a:gd name="connsiteX3-23" fmla="*/ 8383836 w 8383836"/>
                    <a:gd name="connsiteY3-24" fmla="*/ 632849 h 1915242"/>
                    <a:gd name="connsiteX0-25" fmla="*/ 0 w 8405869"/>
                    <a:gd name="connsiteY0-26" fmla="*/ 743017 h 1918485"/>
                    <a:gd name="connsiteX1-27" fmla="*/ 2732183 w 8405869"/>
                    <a:gd name="connsiteY1-28" fmla="*/ 1910806 h 1918485"/>
                    <a:gd name="connsiteX2-29" fmla="*/ 5442332 w 8405869"/>
                    <a:gd name="connsiteY2-30" fmla="*/ 59972 h 1918485"/>
                    <a:gd name="connsiteX3-31" fmla="*/ 8405869 w 8405869"/>
                    <a:gd name="connsiteY3-32" fmla="*/ 632849 h 1918485"/>
                    <a:gd name="connsiteX0-33" fmla="*/ 0 w 8405869"/>
                    <a:gd name="connsiteY0-34" fmla="*/ 743017 h 1765313"/>
                    <a:gd name="connsiteX1-35" fmla="*/ 2787267 w 8405869"/>
                    <a:gd name="connsiteY1-36" fmla="*/ 1756570 h 1765313"/>
                    <a:gd name="connsiteX2-37" fmla="*/ 5442332 w 8405869"/>
                    <a:gd name="connsiteY2-38" fmla="*/ 59972 h 1765313"/>
                    <a:gd name="connsiteX3-39" fmla="*/ 8405869 w 8405869"/>
                    <a:gd name="connsiteY3-40" fmla="*/ 632849 h 1765313"/>
                    <a:gd name="connsiteX0-41" fmla="*/ 0 w 8405869"/>
                    <a:gd name="connsiteY0-42" fmla="*/ 599411 h 1618207"/>
                    <a:gd name="connsiteX1-43" fmla="*/ 2787267 w 8405869"/>
                    <a:gd name="connsiteY1-44" fmla="*/ 1612964 h 1618207"/>
                    <a:gd name="connsiteX2-45" fmla="*/ 5475382 w 8405869"/>
                    <a:gd name="connsiteY2-46" fmla="*/ 81619 h 1618207"/>
                    <a:gd name="connsiteX3-47" fmla="*/ 8405869 w 8405869"/>
                    <a:gd name="connsiteY3-48" fmla="*/ 489243 h 1618207"/>
                    <a:gd name="connsiteX0-49" fmla="*/ 0 w 8460953"/>
                    <a:gd name="connsiteY0-50" fmla="*/ 675182 h 1693978"/>
                    <a:gd name="connsiteX1-51" fmla="*/ 2787267 w 8460953"/>
                    <a:gd name="connsiteY1-52" fmla="*/ 1688735 h 1693978"/>
                    <a:gd name="connsiteX2-53" fmla="*/ 5475382 w 8460953"/>
                    <a:gd name="connsiteY2-54" fmla="*/ 157390 h 1693978"/>
                    <a:gd name="connsiteX3-55" fmla="*/ 8460953 w 8460953"/>
                    <a:gd name="connsiteY3-56" fmla="*/ 300609 h 1693978"/>
                    <a:gd name="connsiteX0-57" fmla="*/ 0 w 8460953"/>
                    <a:gd name="connsiteY0-58" fmla="*/ 631931 h 1650727"/>
                    <a:gd name="connsiteX1-59" fmla="*/ 2787267 w 8460953"/>
                    <a:gd name="connsiteY1-60" fmla="*/ 1645484 h 1650727"/>
                    <a:gd name="connsiteX2-61" fmla="*/ 5475382 w 8460953"/>
                    <a:gd name="connsiteY2-62" fmla="*/ 114139 h 1650727"/>
                    <a:gd name="connsiteX3-63" fmla="*/ 8460953 w 8460953"/>
                    <a:gd name="connsiteY3-64" fmla="*/ 257358 h 1650727"/>
                  </a:gdLst>
                  <a:ahLst/>
                  <a:cxnLst>
                    <a:cxn ang="0">
                      <a:pos x="connsiteX0-1" y="connsiteY0-2"/>
                    </a:cxn>
                    <a:cxn ang="0">
                      <a:pos x="connsiteX1-3" y="connsiteY1-4"/>
                    </a:cxn>
                    <a:cxn ang="0">
                      <a:pos x="connsiteX2-5" y="connsiteY2-6"/>
                    </a:cxn>
                    <a:cxn ang="0">
                      <a:pos x="connsiteX3-7" y="connsiteY3-8"/>
                    </a:cxn>
                  </a:cxnLst>
                  <a:rect l="l" t="t" r="r" b="b"/>
                  <a:pathLst>
                    <a:path w="8460953" h="1650727">
                      <a:moveTo>
                        <a:pt x="0" y="631931"/>
                      </a:moveTo>
                      <a:cubicBezTo>
                        <a:pt x="552680" y="725574"/>
                        <a:pt x="1874703" y="1731783"/>
                        <a:pt x="2787267" y="1645484"/>
                      </a:cubicBezTo>
                      <a:cubicBezTo>
                        <a:pt x="3699831" y="1559185"/>
                        <a:pt x="4529768" y="327132"/>
                        <a:pt x="5475382" y="114139"/>
                      </a:cubicBezTo>
                      <a:cubicBezTo>
                        <a:pt x="6420996" y="-98854"/>
                        <a:pt x="7176569" y="7642"/>
                        <a:pt x="8460953" y="257358"/>
                      </a:cubicBezTo>
                    </a:path>
                  </a:pathLst>
                </a:custGeom>
                <a:noFill/>
                <a:ln>
                  <a:gradFill flip="none" rotWithShape="1">
                    <a:gsLst>
                      <a:gs pos="0">
                        <a:srgbClr val="E26CA1">
                          <a:alpha val="0"/>
                        </a:srgbClr>
                      </a:gs>
                      <a:gs pos="50000">
                        <a:srgbClr val="E26CA1"/>
                      </a:gs>
                      <a:gs pos="100000">
                        <a:srgbClr val="E26CA1">
                          <a:alpha val="0"/>
                        </a:srgbClr>
                      </a:gs>
                    </a:gsLst>
                    <a:lin ang="0" scaled="1"/>
                    <a:tileRect/>
                  </a:gradFill>
                  <a:prstDash val="solid"/>
                </a:ln>
              </p:spPr>
              <p:style>
                <a:lnRef idx="2">
                  <a:srgbClr val="00B0F0">
                    <a:shade val="50000"/>
                  </a:srgbClr>
                </a:lnRef>
                <a:fillRef idx="1">
                  <a:srgbClr val="00B0F0"/>
                </a:fillRef>
                <a:effectRef idx="0">
                  <a:srgbClr val="00B0F0"/>
                </a:effectRef>
                <a:fontRef idx="minor">
                  <a:sysClr val="window" lastClr="FFFFFF"/>
                </a:fontRef>
              </p:style>
              <p:txBody>
                <a:bodyPr rtlCol="0" anchor="ctr"/>
                <a:p>
                  <a:pPr algn="ctr"/>
                  <a:endParaRPr lang="zh-CN" altLang="en-US" sz="1350" dirty="0">
                    <a:solidFill>
                      <a:sysClr val="window" lastClr="FFFFFF"/>
                    </a:solidFill>
                    <a:latin typeface="Montserrat" charset="0"/>
                    <a:ea typeface="MiSans Light" charset="0"/>
                  </a:endParaRPr>
                </a:p>
              </p:txBody>
            </p:sp>
          </p:grpSp>
          <p:grpSp>
            <p:nvGrpSpPr>
              <p:cNvPr id="7" name="组合 6"/>
              <p:cNvGrpSpPr/>
              <p:nvPr/>
            </p:nvGrpSpPr>
            <p:grpSpPr>
              <a:xfrm flipH="1">
                <a:off x="3781543" y="1346887"/>
                <a:ext cx="2066020" cy="105874"/>
                <a:chOff x="3597484" y="2760345"/>
                <a:chExt cx="8460953" cy="2506549"/>
              </a:xfrm>
            </p:grpSpPr>
            <p:sp>
              <p:nvSpPr>
                <p:cNvPr id="8" name="任意多边形: 形状 6"/>
                <p:cNvSpPr/>
                <p:nvPr/>
              </p:nvSpPr>
              <p:spPr>
                <a:xfrm>
                  <a:off x="3619519" y="2760345"/>
                  <a:ext cx="8383837" cy="2506549"/>
                </a:xfrm>
                <a:custGeom>
                  <a:avLst/>
                  <a:gdLst>
                    <a:gd name="connsiteX0" fmla="*/ 0 w 8460954"/>
                    <a:gd name="connsiteY0" fmla="*/ 423529 h 1925338"/>
                    <a:gd name="connsiteX1" fmla="*/ 683046 w 8460954"/>
                    <a:gd name="connsiteY1" fmla="*/ 897254 h 1925338"/>
                    <a:gd name="connsiteX2" fmla="*/ 2787268 w 8460954"/>
                    <a:gd name="connsiteY2" fmla="*/ 1910806 h 1925338"/>
                    <a:gd name="connsiteX3" fmla="*/ 5497417 w 8460954"/>
                    <a:gd name="connsiteY3" fmla="*/ 59972 h 1925338"/>
                    <a:gd name="connsiteX4" fmla="*/ 8460954 w 8460954"/>
                    <a:gd name="connsiteY4" fmla="*/ 632849 h 1925338"/>
                    <a:gd name="connsiteX0-1" fmla="*/ 0 w 7777908"/>
                    <a:gd name="connsiteY0-2" fmla="*/ 897254 h 1925338"/>
                    <a:gd name="connsiteX1-3" fmla="*/ 2104222 w 7777908"/>
                    <a:gd name="connsiteY1-4" fmla="*/ 1910806 h 1925338"/>
                    <a:gd name="connsiteX2-5" fmla="*/ 4814371 w 7777908"/>
                    <a:gd name="connsiteY2-6" fmla="*/ 59972 h 1925338"/>
                    <a:gd name="connsiteX3-7" fmla="*/ 7777908 w 7777908"/>
                    <a:gd name="connsiteY3-8" fmla="*/ 632849 h 1925338"/>
                    <a:gd name="connsiteX0-9" fmla="*/ 0 w 8383836"/>
                    <a:gd name="connsiteY0-10" fmla="*/ 599798 h 1915796"/>
                    <a:gd name="connsiteX1-11" fmla="*/ 2710150 w 8383836"/>
                    <a:gd name="connsiteY1-12" fmla="*/ 1910806 h 1915796"/>
                    <a:gd name="connsiteX2-13" fmla="*/ 5420299 w 8383836"/>
                    <a:gd name="connsiteY2-14" fmla="*/ 59972 h 1915796"/>
                    <a:gd name="connsiteX3-15" fmla="*/ 8383836 w 8383836"/>
                    <a:gd name="connsiteY3-16" fmla="*/ 632849 h 1915796"/>
                    <a:gd name="connsiteX0-17" fmla="*/ 0 w 8383836"/>
                    <a:gd name="connsiteY0-18" fmla="*/ 599798 h 1915242"/>
                    <a:gd name="connsiteX1-19" fmla="*/ 2710150 w 8383836"/>
                    <a:gd name="connsiteY1-20" fmla="*/ 1910806 h 1915242"/>
                    <a:gd name="connsiteX2-21" fmla="*/ 5420299 w 8383836"/>
                    <a:gd name="connsiteY2-22" fmla="*/ 59972 h 1915242"/>
                    <a:gd name="connsiteX3-23" fmla="*/ 8383836 w 8383836"/>
                    <a:gd name="connsiteY3-24" fmla="*/ 632849 h 1915242"/>
                  </a:gdLst>
                  <a:ahLst/>
                  <a:cxnLst>
                    <a:cxn ang="0">
                      <a:pos x="connsiteX0-1" y="connsiteY0-2"/>
                    </a:cxn>
                    <a:cxn ang="0">
                      <a:pos x="connsiteX1-3" y="connsiteY1-4"/>
                    </a:cxn>
                    <a:cxn ang="0">
                      <a:pos x="connsiteX2-5" y="connsiteY2-6"/>
                    </a:cxn>
                    <a:cxn ang="0">
                      <a:pos x="connsiteX3-7" y="connsiteY3-8"/>
                    </a:cxn>
                  </a:cxnLst>
                  <a:rect l="l" t="t" r="r" b="b"/>
                  <a:pathLst>
                    <a:path w="8383836" h="1915242">
                      <a:moveTo>
                        <a:pt x="0" y="599798"/>
                      </a:moveTo>
                      <a:cubicBezTo>
                        <a:pt x="552680" y="693441"/>
                        <a:pt x="1806767" y="2000777"/>
                        <a:pt x="2710150" y="1910806"/>
                      </a:cubicBezTo>
                      <a:cubicBezTo>
                        <a:pt x="3613533" y="1820835"/>
                        <a:pt x="4474685" y="272965"/>
                        <a:pt x="5420299" y="59972"/>
                      </a:cubicBezTo>
                      <a:cubicBezTo>
                        <a:pt x="6365913" y="-153021"/>
                        <a:pt x="7374874" y="239914"/>
                        <a:pt x="8383836" y="632849"/>
                      </a:cubicBezTo>
                    </a:path>
                  </a:pathLst>
                </a:custGeom>
                <a:noFill/>
                <a:ln>
                  <a:gradFill flip="none" rotWithShape="1">
                    <a:gsLst>
                      <a:gs pos="0">
                        <a:srgbClr val="2595FB">
                          <a:alpha val="0"/>
                        </a:srgbClr>
                      </a:gs>
                      <a:gs pos="50000">
                        <a:srgbClr val="2595FB"/>
                      </a:gs>
                      <a:gs pos="100000">
                        <a:srgbClr val="2595FB">
                          <a:alpha val="0"/>
                        </a:srgbClr>
                      </a:gs>
                    </a:gsLst>
                    <a:lin ang="0" scaled="1"/>
                    <a:tileRect/>
                  </a:gradFill>
                  <a:prstDash val="solid"/>
                </a:ln>
              </p:spPr>
              <p:style>
                <a:lnRef idx="2">
                  <a:srgbClr val="00B0F0">
                    <a:shade val="50000"/>
                  </a:srgbClr>
                </a:lnRef>
                <a:fillRef idx="1">
                  <a:srgbClr val="00B0F0"/>
                </a:fillRef>
                <a:effectRef idx="0">
                  <a:srgbClr val="00B0F0"/>
                </a:effectRef>
                <a:fontRef idx="minor">
                  <a:sysClr val="window" lastClr="FFFFFF"/>
                </a:fontRef>
              </p:style>
              <p:txBody>
                <a:bodyPr rtlCol="0" anchor="ctr"/>
                <a:p>
                  <a:pPr algn="ctr"/>
                  <a:endParaRPr lang="zh-CN" altLang="en-US" sz="1350" dirty="0">
                    <a:solidFill>
                      <a:sysClr val="window" lastClr="FFFFFF"/>
                    </a:solidFill>
                    <a:latin typeface="Montserrat" charset="0"/>
                    <a:ea typeface="MiSans Light" charset="0"/>
                  </a:endParaRPr>
                </a:p>
              </p:txBody>
            </p:sp>
            <p:sp>
              <p:nvSpPr>
                <p:cNvPr id="11" name="任意多边形: 形状 7"/>
                <p:cNvSpPr/>
                <p:nvPr/>
              </p:nvSpPr>
              <p:spPr>
                <a:xfrm>
                  <a:off x="3597484" y="3616161"/>
                  <a:ext cx="8460953" cy="1650733"/>
                </a:xfrm>
                <a:custGeom>
                  <a:avLst/>
                  <a:gdLst>
                    <a:gd name="connsiteX0" fmla="*/ 0 w 8460954"/>
                    <a:gd name="connsiteY0" fmla="*/ 423529 h 1925338"/>
                    <a:gd name="connsiteX1" fmla="*/ 683046 w 8460954"/>
                    <a:gd name="connsiteY1" fmla="*/ 897254 h 1925338"/>
                    <a:gd name="connsiteX2" fmla="*/ 2787268 w 8460954"/>
                    <a:gd name="connsiteY2" fmla="*/ 1910806 h 1925338"/>
                    <a:gd name="connsiteX3" fmla="*/ 5497417 w 8460954"/>
                    <a:gd name="connsiteY3" fmla="*/ 59972 h 1925338"/>
                    <a:gd name="connsiteX4" fmla="*/ 8460954 w 8460954"/>
                    <a:gd name="connsiteY4" fmla="*/ 632849 h 1925338"/>
                    <a:gd name="connsiteX0-1" fmla="*/ 0 w 7777908"/>
                    <a:gd name="connsiteY0-2" fmla="*/ 897254 h 1925338"/>
                    <a:gd name="connsiteX1-3" fmla="*/ 2104222 w 7777908"/>
                    <a:gd name="connsiteY1-4" fmla="*/ 1910806 h 1925338"/>
                    <a:gd name="connsiteX2-5" fmla="*/ 4814371 w 7777908"/>
                    <a:gd name="connsiteY2-6" fmla="*/ 59972 h 1925338"/>
                    <a:gd name="connsiteX3-7" fmla="*/ 7777908 w 7777908"/>
                    <a:gd name="connsiteY3-8" fmla="*/ 632849 h 1925338"/>
                    <a:gd name="connsiteX0-9" fmla="*/ 0 w 8383836"/>
                    <a:gd name="connsiteY0-10" fmla="*/ 599798 h 1915796"/>
                    <a:gd name="connsiteX1-11" fmla="*/ 2710150 w 8383836"/>
                    <a:gd name="connsiteY1-12" fmla="*/ 1910806 h 1915796"/>
                    <a:gd name="connsiteX2-13" fmla="*/ 5420299 w 8383836"/>
                    <a:gd name="connsiteY2-14" fmla="*/ 59972 h 1915796"/>
                    <a:gd name="connsiteX3-15" fmla="*/ 8383836 w 8383836"/>
                    <a:gd name="connsiteY3-16" fmla="*/ 632849 h 1915796"/>
                    <a:gd name="connsiteX0-17" fmla="*/ 0 w 8383836"/>
                    <a:gd name="connsiteY0-18" fmla="*/ 599798 h 1915242"/>
                    <a:gd name="connsiteX1-19" fmla="*/ 2710150 w 8383836"/>
                    <a:gd name="connsiteY1-20" fmla="*/ 1910806 h 1915242"/>
                    <a:gd name="connsiteX2-21" fmla="*/ 5420299 w 8383836"/>
                    <a:gd name="connsiteY2-22" fmla="*/ 59972 h 1915242"/>
                    <a:gd name="connsiteX3-23" fmla="*/ 8383836 w 8383836"/>
                    <a:gd name="connsiteY3-24" fmla="*/ 632849 h 1915242"/>
                    <a:gd name="connsiteX0-25" fmla="*/ 0 w 8405869"/>
                    <a:gd name="connsiteY0-26" fmla="*/ 743017 h 1918485"/>
                    <a:gd name="connsiteX1-27" fmla="*/ 2732183 w 8405869"/>
                    <a:gd name="connsiteY1-28" fmla="*/ 1910806 h 1918485"/>
                    <a:gd name="connsiteX2-29" fmla="*/ 5442332 w 8405869"/>
                    <a:gd name="connsiteY2-30" fmla="*/ 59972 h 1918485"/>
                    <a:gd name="connsiteX3-31" fmla="*/ 8405869 w 8405869"/>
                    <a:gd name="connsiteY3-32" fmla="*/ 632849 h 1918485"/>
                    <a:gd name="connsiteX0-33" fmla="*/ 0 w 8405869"/>
                    <a:gd name="connsiteY0-34" fmla="*/ 743017 h 1765313"/>
                    <a:gd name="connsiteX1-35" fmla="*/ 2787267 w 8405869"/>
                    <a:gd name="connsiteY1-36" fmla="*/ 1756570 h 1765313"/>
                    <a:gd name="connsiteX2-37" fmla="*/ 5442332 w 8405869"/>
                    <a:gd name="connsiteY2-38" fmla="*/ 59972 h 1765313"/>
                    <a:gd name="connsiteX3-39" fmla="*/ 8405869 w 8405869"/>
                    <a:gd name="connsiteY3-40" fmla="*/ 632849 h 1765313"/>
                    <a:gd name="connsiteX0-41" fmla="*/ 0 w 8405869"/>
                    <a:gd name="connsiteY0-42" fmla="*/ 599411 h 1618207"/>
                    <a:gd name="connsiteX1-43" fmla="*/ 2787267 w 8405869"/>
                    <a:gd name="connsiteY1-44" fmla="*/ 1612964 h 1618207"/>
                    <a:gd name="connsiteX2-45" fmla="*/ 5475382 w 8405869"/>
                    <a:gd name="connsiteY2-46" fmla="*/ 81619 h 1618207"/>
                    <a:gd name="connsiteX3-47" fmla="*/ 8405869 w 8405869"/>
                    <a:gd name="connsiteY3-48" fmla="*/ 489243 h 1618207"/>
                    <a:gd name="connsiteX0-49" fmla="*/ 0 w 8460953"/>
                    <a:gd name="connsiteY0-50" fmla="*/ 675182 h 1693978"/>
                    <a:gd name="connsiteX1-51" fmla="*/ 2787267 w 8460953"/>
                    <a:gd name="connsiteY1-52" fmla="*/ 1688735 h 1693978"/>
                    <a:gd name="connsiteX2-53" fmla="*/ 5475382 w 8460953"/>
                    <a:gd name="connsiteY2-54" fmla="*/ 157390 h 1693978"/>
                    <a:gd name="connsiteX3-55" fmla="*/ 8460953 w 8460953"/>
                    <a:gd name="connsiteY3-56" fmla="*/ 300609 h 1693978"/>
                    <a:gd name="connsiteX0-57" fmla="*/ 0 w 8460953"/>
                    <a:gd name="connsiteY0-58" fmla="*/ 631931 h 1650727"/>
                    <a:gd name="connsiteX1-59" fmla="*/ 2787267 w 8460953"/>
                    <a:gd name="connsiteY1-60" fmla="*/ 1645484 h 1650727"/>
                    <a:gd name="connsiteX2-61" fmla="*/ 5475382 w 8460953"/>
                    <a:gd name="connsiteY2-62" fmla="*/ 114139 h 1650727"/>
                    <a:gd name="connsiteX3-63" fmla="*/ 8460953 w 8460953"/>
                    <a:gd name="connsiteY3-64" fmla="*/ 257358 h 1650727"/>
                  </a:gdLst>
                  <a:ahLst/>
                  <a:cxnLst>
                    <a:cxn ang="0">
                      <a:pos x="connsiteX0-1" y="connsiteY0-2"/>
                    </a:cxn>
                    <a:cxn ang="0">
                      <a:pos x="connsiteX1-3" y="connsiteY1-4"/>
                    </a:cxn>
                    <a:cxn ang="0">
                      <a:pos x="connsiteX2-5" y="connsiteY2-6"/>
                    </a:cxn>
                    <a:cxn ang="0">
                      <a:pos x="connsiteX3-7" y="connsiteY3-8"/>
                    </a:cxn>
                  </a:cxnLst>
                  <a:rect l="l" t="t" r="r" b="b"/>
                  <a:pathLst>
                    <a:path w="8460953" h="1650727">
                      <a:moveTo>
                        <a:pt x="0" y="631931"/>
                      </a:moveTo>
                      <a:cubicBezTo>
                        <a:pt x="552680" y="725574"/>
                        <a:pt x="1874703" y="1731783"/>
                        <a:pt x="2787267" y="1645484"/>
                      </a:cubicBezTo>
                      <a:cubicBezTo>
                        <a:pt x="3699831" y="1559185"/>
                        <a:pt x="4529768" y="327132"/>
                        <a:pt x="5475382" y="114139"/>
                      </a:cubicBezTo>
                      <a:cubicBezTo>
                        <a:pt x="6420996" y="-98854"/>
                        <a:pt x="7176569" y="7642"/>
                        <a:pt x="8460953" y="257358"/>
                      </a:cubicBezTo>
                    </a:path>
                  </a:pathLst>
                </a:custGeom>
                <a:noFill/>
                <a:ln>
                  <a:gradFill flip="none" rotWithShape="1">
                    <a:gsLst>
                      <a:gs pos="0">
                        <a:srgbClr val="E26CA1">
                          <a:alpha val="0"/>
                        </a:srgbClr>
                      </a:gs>
                      <a:gs pos="50000">
                        <a:srgbClr val="E26CA1"/>
                      </a:gs>
                      <a:gs pos="100000">
                        <a:srgbClr val="E26CA1">
                          <a:alpha val="0"/>
                        </a:srgbClr>
                      </a:gs>
                    </a:gsLst>
                    <a:lin ang="0" scaled="1"/>
                    <a:tileRect/>
                  </a:gradFill>
                  <a:prstDash val="solid"/>
                </a:ln>
              </p:spPr>
              <p:style>
                <a:lnRef idx="2">
                  <a:srgbClr val="00B0F0">
                    <a:shade val="50000"/>
                  </a:srgbClr>
                </a:lnRef>
                <a:fillRef idx="1">
                  <a:srgbClr val="00B0F0"/>
                </a:fillRef>
                <a:effectRef idx="0">
                  <a:srgbClr val="00B0F0"/>
                </a:effectRef>
                <a:fontRef idx="minor">
                  <a:sysClr val="window" lastClr="FFFFFF"/>
                </a:fontRef>
              </p:style>
              <p:txBody>
                <a:bodyPr rtlCol="0" anchor="ctr"/>
                <a:p>
                  <a:pPr algn="ctr"/>
                  <a:endParaRPr lang="zh-CN" altLang="en-US" sz="1350" dirty="0">
                    <a:solidFill>
                      <a:sysClr val="window" lastClr="FFFFFF"/>
                    </a:solidFill>
                    <a:latin typeface="Montserrat" charset="0"/>
                    <a:ea typeface="MiSans Light" charset="0"/>
                  </a:endParaRPr>
                </a:p>
              </p:txBody>
            </p:sp>
          </p:grpSp>
        </p:grpSp>
        <p:sp>
          <p:nvSpPr>
            <p:cNvPr id="16" name="文本框 6" descr="7b0a2020202022776f7264617274223a2022220a7d0a"/>
            <p:cNvSpPr txBox="1"/>
            <p:nvPr>
              <p:custDataLst>
                <p:tags r:id="rId3"/>
              </p:custDataLst>
            </p:nvPr>
          </p:nvSpPr>
          <p:spPr>
            <a:xfrm>
              <a:off x="3833" y="0"/>
              <a:ext cx="6547" cy="919"/>
            </a:xfrm>
            <a:prstGeom prst="rect">
              <a:avLst/>
            </a:prstGeom>
            <a:noFill/>
          </p:spPr>
          <p:txBody>
            <a:bodyPr vert="horz" wrap="square" rtlCol="0">
              <a:spAutoFit/>
            </a:bodyPr>
            <a:p>
              <a:pPr algn="ctr"/>
              <a:r>
                <a:rPr lang="zh-CN" altLang="en-US" sz="3200">
                  <a:solidFill>
                    <a:schemeClr val="accent1">
                      <a:lumMod val="60000"/>
                      <a:lumOff val="40000"/>
                    </a:schemeClr>
                  </a:solidFill>
                  <a:cs typeface="汉仪文黑-45简" panose="00020600040101010101" charset="-122"/>
                  <a:sym typeface="汉仪雅酷黑 95W" panose="020B0A04020202020204" charset="-122"/>
                </a:rPr>
                <a:t> 0</a:t>
              </a:r>
              <a:r>
                <a:rPr lang="en-US" altLang="zh-CN" sz="3200">
                  <a:solidFill>
                    <a:schemeClr val="accent1">
                      <a:lumMod val="60000"/>
                      <a:lumOff val="40000"/>
                    </a:schemeClr>
                  </a:solidFill>
                  <a:cs typeface="汉仪文黑-45简" panose="00020600040101010101" charset="-122"/>
                  <a:sym typeface="汉仪雅酷黑 95W" panose="020B0A04020202020204" charset="-122"/>
                </a:rPr>
                <a:t>4</a:t>
              </a:r>
              <a:r>
                <a:rPr lang="en-US" altLang="zh-CN" sz="320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汉仪文黑-45简" panose="00020600040101010101" charset="-122"/>
                  <a:sym typeface="汉仪雅酷黑 95W" panose="020B0A04020202020204" charset="-122"/>
                </a:rPr>
                <a:t>  </a:t>
              </a:r>
              <a:r>
                <a:rPr lang="zh-CN" sz="3200">
                  <a:solidFill>
                    <a:schemeClr val="accent1">
                      <a:lumMod val="60000"/>
                      <a:lumOff val="40000"/>
                    </a:schemeClr>
                  </a:solidFill>
                  <a:cs typeface="汉仪文黑-45简" panose="00020600040101010101" charset="-122"/>
                  <a:sym typeface="汉仪雅酷黑 95W" panose="020B0A04020202020204" charset="-122"/>
                </a:rPr>
                <a:t>案</a:t>
              </a:r>
              <a:r>
                <a:rPr lang="en-US" altLang="zh-CN" sz="3200">
                  <a:solidFill>
                    <a:schemeClr val="accent1">
                      <a:lumMod val="60000"/>
                      <a:lumOff val="40000"/>
                    </a:schemeClr>
                  </a:solidFill>
                  <a:cs typeface="汉仪文黑-45简" panose="00020600040101010101" charset="-122"/>
                  <a:sym typeface="汉仪雅酷黑 95W" panose="020B0A04020202020204" charset="-122"/>
                </a:rPr>
                <a:t> </a:t>
              </a:r>
              <a:r>
                <a:rPr lang="zh-CN" sz="3200">
                  <a:solidFill>
                    <a:schemeClr val="accent1">
                      <a:lumMod val="60000"/>
                      <a:lumOff val="40000"/>
                    </a:schemeClr>
                  </a:solidFill>
                  <a:cs typeface="汉仪文黑-45简" panose="00020600040101010101" charset="-122"/>
                  <a:sym typeface="汉仪雅酷黑 95W" panose="020B0A04020202020204" charset="-122"/>
                </a:rPr>
                <a:t>例</a:t>
              </a:r>
              <a:r>
                <a:rPr lang="en-US" altLang="zh-CN" sz="3200">
                  <a:solidFill>
                    <a:schemeClr val="accent1">
                      <a:lumMod val="60000"/>
                      <a:lumOff val="40000"/>
                    </a:schemeClr>
                  </a:solidFill>
                  <a:cs typeface="汉仪文黑-45简" panose="00020600040101010101" charset="-122"/>
                  <a:sym typeface="汉仪雅酷黑 95W" panose="020B0A04020202020204" charset="-122"/>
                </a:rPr>
                <a:t> </a:t>
              </a:r>
              <a:r>
                <a:rPr lang="zh-CN" sz="3200">
                  <a:solidFill>
                    <a:schemeClr val="accent1">
                      <a:lumMod val="60000"/>
                      <a:lumOff val="40000"/>
                    </a:schemeClr>
                  </a:solidFill>
                  <a:cs typeface="汉仪文黑-45简" panose="00020600040101010101" charset="-122"/>
                  <a:sym typeface="汉仪雅酷黑 95W" panose="020B0A04020202020204" charset="-122"/>
                </a:rPr>
                <a:t>赏</a:t>
              </a:r>
              <a:r>
                <a:rPr lang="en-US" altLang="zh-CN" sz="3200">
                  <a:solidFill>
                    <a:schemeClr val="accent1">
                      <a:lumMod val="60000"/>
                      <a:lumOff val="40000"/>
                    </a:schemeClr>
                  </a:solidFill>
                  <a:cs typeface="汉仪文黑-45简" panose="00020600040101010101" charset="-122"/>
                  <a:sym typeface="汉仪雅酷黑 95W" panose="020B0A04020202020204" charset="-122"/>
                </a:rPr>
                <a:t> </a:t>
              </a:r>
              <a:r>
                <a:rPr lang="zh-CN" sz="3200">
                  <a:solidFill>
                    <a:schemeClr val="accent1">
                      <a:lumMod val="60000"/>
                      <a:lumOff val="40000"/>
                    </a:schemeClr>
                  </a:solidFill>
                  <a:cs typeface="汉仪文黑-45简" panose="00020600040101010101" charset="-122"/>
                  <a:sym typeface="汉仪雅酷黑 95W" panose="020B0A04020202020204" charset="-122"/>
                </a:rPr>
                <a:t>析</a:t>
              </a:r>
              <a:endParaRPr kumimoji="0" lang="zh-CN" sz="3200" u="none" strike="noStrike" kern="1200" cap="none" spc="0" normalizeH="0" baseline="0" noProof="0" dirty="0">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微软雅黑" panose="020B0503020204020204" pitchFamily="34" charset="-122"/>
                <a:cs typeface="汉仪文黑-45简" panose="00020600040101010101" charset="-122"/>
                <a:sym typeface="汉仪雅酷黑 95W" panose="020B0A04020202020204" charset="-122"/>
              </a:endParaRPr>
            </a:p>
          </p:txBody>
        </p:sp>
      </p:grpSp>
      <p:sp>
        <p:nvSpPr>
          <p:cNvPr id="4" name="文本框 3"/>
          <p:cNvSpPr txBox="1"/>
          <p:nvPr/>
        </p:nvSpPr>
        <p:spPr>
          <a:xfrm>
            <a:off x="323850" y="915670"/>
            <a:ext cx="5368925" cy="3491230"/>
          </a:xfrm>
          <a:prstGeom prst="rect">
            <a:avLst/>
          </a:prstGeom>
        </p:spPr>
        <p:txBody>
          <a:bodyPr>
            <a:noAutofit/>
          </a:bodyPr>
          <a:p>
            <a:pPr>
              <a:lnSpc>
                <a:spcPct val="130000"/>
              </a:lnSpc>
            </a:pPr>
            <a:r>
              <a:rPr lang="zh-CN" altLang="en-US" sz="2400">
                <a:solidFill>
                  <a:srgbClr val="FF0000"/>
                </a:solidFill>
              </a:rPr>
              <a:t> 河北武家庄农宅</a:t>
            </a:r>
            <a:endParaRPr lang="zh-CN" altLang="en-US" sz="2400">
              <a:solidFill>
                <a:srgbClr val="FF0000"/>
              </a:solidFill>
            </a:endParaRPr>
          </a:p>
          <a:p>
            <a:pPr>
              <a:lnSpc>
                <a:spcPct val="130000"/>
              </a:lnSpc>
            </a:pPr>
            <a:r>
              <a:rPr lang="en-US" altLang="zh-CN" sz="1600" b="1">
                <a:sym typeface="+mn-ea"/>
              </a:rPr>
              <a:t>1.</a:t>
            </a:r>
            <a:r>
              <a:rPr lang="zh-CN" altLang="en-US" sz="1600" b="1">
                <a:sym typeface="+mn-ea"/>
              </a:rPr>
              <a:t>概述：</a:t>
            </a:r>
            <a:r>
              <a:rPr lang="zh-CN" altLang="en-US" sz="1600"/>
              <a:t>由清华大学建筑学院教授徐卫国团队为河北张家口市武家庄村民建设的房子，全部采用</a:t>
            </a:r>
            <a:r>
              <a:rPr lang="en-US" altLang="zh-CN" sz="1600"/>
              <a:t>3D</a:t>
            </a:r>
            <a:r>
              <a:rPr lang="zh-CN" altLang="en-US" sz="1600"/>
              <a:t>建模设计与打印混凝土材料，通过机械臂完成施工，耗时</a:t>
            </a:r>
            <a:r>
              <a:rPr lang="en-US" altLang="zh-CN" sz="1600"/>
              <a:t>160</a:t>
            </a:r>
            <a:r>
              <a:rPr lang="zh-CN" altLang="en-US" sz="1600"/>
              <a:t>小时。</a:t>
            </a:r>
            <a:endParaRPr lang="zh-CN" altLang="en-US" sz="1600"/>
          </a:p>
          <a:p>
            <a:pPr>
              <a:lnSpc>
                <a:spcPct val="130000"/>
              </a:lnSpc>
            </a:pPr>
            <a:r>
              <a:rPr lang="en-US" altLang="zh-CN" sz="1600" b="1">
                <a:sym typeface="+mn-ea"/>
              </a:rPr>
              <a:t>2.</a:t>
            </a:r>
            <a:r>
              <a:rPr lang="zh-CN" altLang="en-US" sz="1600" b="1">
                <a:sym typeface="+mn-ea"/>
              </a:rPr>
              <a:t>技术特点：</a:t>
            </a:r>
            <a:endParaRPr lang="zh-CN" altLang="en-US" sz="1600" b="1"/>
          </a:p>
          <a:p>
            <a:pPr>
              <a:lnSpc>
                <a:spcPct val="130000"/>
              </a:lnSpc>
            </a:pPr>
            <a:r>
              <a:rPr lang="en-US" altLang="zh-CN" sz="1600"/>
              <a:t>       </a:t>
            </a:r>
            <a:r>
              <a:rPr lang="zh-CN" altLang="en-US" sz="1600"/>
              <a:t>一体化打印：墙体、屋顶到院落均用</a:t>
            </a:r>
            <a:r>
              <a:rPr lang="en-US" altLang="zh-CN" sz="1600">
                <a:sym typeface="+mn-ea"/>
              </a:rPr>
              <a:t>3D</a:t>
            </a:r>
            <a:r>
              <a:rPr lang="zh-CN" altLang="en-US" sz="1600">
                <a:sym typeface="+mn-ea"/>
              </a:rPr>
              <a:t>建模设计</a:t>
            </a:r>
            <a:endParaRPr lang="zh-CN" altLang="en-US" sz="1600">
              <a:sym typeface="+mn-ea"/>
            </a:endParaRPr>
          </a:p>
          <a:p>
            <a:pPr>
              <a:lnSpc>
                <a:spcPct val="130000"/>
              </a:lnSpc>
            </a:pPr>
            <a:r>
              <a:rPr lang="zh-CN" altLang="en-US" sz="1600">
                <a:sym typeface="+mn-ea"/>
              </a:rPr>
              <a:t>与打印的</a:t>
            </a:r>
            <a:r>
              <a:rPr lang="zh-CN" altLang="en-US" sz="1600"/>
              <a:t>混凝土材料完成，极大简化了建造工艺。</a:t>
            </a:r>
            <a:endParaRPr lang="zh-CN" altLang="en-US" sz="1600"/>
          </a:p>
          <a:p>
            <a:pPr>
              <a:lnSpc>
                <a:spcPct val="130000"/>
              </a:lnSpc>
            </a:pPr>
            <a:r>
              <a:rPr lang="en-US" altLang="zh-CN" sz="1600"/>
              <a:t>       </a:t>
            </a:r>
            <a:r>
              <a:rPr lang="zh-CN" altLang="en-US" sz="1600"/>
              <a:t>抗震性能：经过抗震试验，证明能抗八级地震。</a:t>
            </a:r>
            <a:endParaRPr lang="zh-CN" altLang="en-US" sz="1600"/>
          </a:p>
          <a:p>
            <a:pPr>
              <a:lnSpc>
                <a:spcPct val="130000"/>
              </a:lnSpc>
            </a:pPr>
            <a:r>
              <a:rPr lang="en-US" altLang="zh-CN" sz="1600"/>
              <a:t>       </a:t>
            </a:r>
            <a:r>
              <a:rPr lang="zh-CN" altLang="en-US" sz="1600"/>
              <a:t>节能环保：采用窑洞式的拱形屋顶，结合保温材料，形成一体化外墙体系，提升居住舒适度。</a:t>
            </a:r>
            <a:endParaRPr lang="zh-CN" altLang="en-US" sz="1600"/>
          </a:p>
          <a:p>
            <a:pPr>
              <a:lnSpc>
                <a:spcPct val="120000"/>
              </a:lnSpc>
            </a:pPr>
            <a:endParaRPr lang="zh-CN" altLang="en-US" sz="1600"/>
          </a:p>
        </p:txBody>
      </p:sp>
      <p:pic>
        <p:nvPicPr>
          <p:cNvPr id="13" name="图片 12"/>
          <p:cNvPicPr>
            <a:picLocks noChangeAspect="1"/>
          </p:cNvPicPr>
          <p:nvPr/>
        </p:nvPicPr>
        <p:blipFill>
          <a:blip r:embed="rId4"/>
          <a:srcRect l="10437" t="25542" r="38665" b="7143"/>
          <a:stretch>
            <a:fillRect/>
          </a:stretch>
        </p:blipFill>
        <p:spPr>
          <a:xfrm>
            <a:off x="7236460" y="3281680"/>
            <a:ext cx="1834515" cy="1518920"/>
          </a:xfrm>
          <a:prstGeom prst="rect">
            <a:avLst/>
          </a:prstGeom>
        </p:spPr>
      </p:pic>
      <p:pic>
        <p:nvPicPr>
          <p:cNvPr id="5" name="图片 4"/>
          <p:cNvPicPr>
            <a:picLocks noChangeAspect="1"/>
          </p:cNvPicPr>
          <p:nvPr/>
        </p:nvPicPr>
        <p:blipFill>
          <a:blip r:embed="rId5"/>
          <a:stretch>
            <a:fillRect/>
          </a:stretch>
        </p:blipFill>
        <p:spPr>
          <a:xfrm>
            <a:off x="5940425" y="915670"/>
            <a:ext cx="3089910" cy="2061845"/>
          </a:xfrm>
          <a:prstGeom prst="roundRect">
            <a:avLst/>
          </a:prstGeom>
        </p:spPr>
      </p:pic>
      <p:pic>
        <p:nvPicPr>
          <p:cNvPr id="14" name="图片 13"/>
          <p:cNvPicPr>
            <a:picLocks noChangeAspect="1"/>
          </p:cNvPicPr>
          <p:nvPr/>
        </p:nvPicPr>
        <p:blipFill>
          <a:blip r:embed="rId6"/>
          <a:srcRect l="10221" t="25457" r="39694" b="7294"/>
          <a:stretch>
            <a:fillRect/>
          </a:stretch>
        </p:blipFill>
        <p:spPr>
          <a:xfrm>
            <a:off x="5508625" y="3309620"/>
            <a:ext cx="1617980" cy="1470660"/>
          </a:xfrm>
          <a:prstGeom prst="rect">
            <a:avLst/>
          </a:prstGeom>
        </p:spPr>
      </p:pic>
      <p:pic>
        <p:nvPicPr>
          <p:cNvPr id="12" name="图片 11"/>
          <p:cNvPicPr/>
          <p:nvPr/>
        </p:nvPicPr>
        <p:blipFill>
          <a:blip r:embed="rId7"/>
          <a:srcRect t="28213"/>
        </p:blipFill>
        <p:spPr>
          <a:xfrm>
            <a:off x="5292090" y="2211705"/>
            <a:ext cx="1890395" cy="1061720"/>
          </a:xfrm>
          <a:prstGeom prst="ellipse">
            <a:avLst/>
          </a:prstGeom>
        </p:spPr>
      </p:pic>
    </p:spTree>
    <p:custDataLst>
      <p:tags r:id="rId8"/>
    </p:custData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lt2"/>
            </a:gs>
            <a:gs pos="100000">
              <a:srgbClr val="D9D9D9"/>
            </a:gs>
          </a:gsLst>
          <a:lin ang="5400000" scaled="0"/>
        </a:gradFill>
        <a:effectLst/>
      </p:bgPr>
    </p:bg>
    <p:spTree>
      <p:nvGrpSpPr>
        <p:cNvPr id="1" name=""/>
        <p:cNvGrpSpPr/>
        <p:nvPr/>
      </p:nvGrpSpPr>
      <p:grpSpPr>
        <a:xfrm>
          <a:off x="0" y="0"/>
          <a:ext cx="0" cy="0"/>
          <a:chOff x="0" y="0"/>
          <a:chExt cx="0" cy="0"/>
        </a:xfrm>
      </p:grpSpPr>
      <p:pic>
        <p:nvPicPr>
          <p:cNvPr id="2" name="正文-背景.png" descr="正文-背景.png"/>
          <p:cNvPicPr>
            <a:picLocks noChangeAspect="1"/>
          </p:cNvPicPr>
          <p:nvPr>
            <p:custDataLst>
              <p:tags r:id="rId1"/>
            </p:custDataLst>
          </p:nvPr>
        </p:nvPicPr>
        <p:blipFill>
          <a:blip r:embed="rId2"/>
          <a:stretch>
            <a:fillRect/>
          </a:stretch>
        </p:blipFill>
        <p:spPr>
          <a:xfrm>
            <a:off x="-36195" y="-164465"/>
            <a:ext cx="9167336" cy="5143500"/>
          </a:xfrm>
          <a:prstGeom prst="rect">
            <a:avLst/>
          </a:prstGeom>
          <a:ln w="12700">
            <a:miter lim="400000"/>
            <a:headEnd/>
            <a:tailEnd/>
          </a:ln>
        </p:spPr>
      </p:pic>
      <p:grpSp>
        <p:nvGrpSpPr>
          <p:cNvPr id="17" name="组合 16"/>
          <p:cNvGrpSpPr/>
          <p:nvPr/>
        </p:nvGrpSpPr>
        <p:grpSpPr>
          <a:xfrm>
            <a:off x="2411730" y="0"/>
            <a:ext cx="4191635" cy="668655"/>
            <a:chOff x="3798" y="0"/>
            <a:chExt cx="6601" cy="1053"/>
          </a:xfrm>
        </p:grpSpPr>
        <p:grpSp>
          <p:nvGrpSpPr>
            <p:cNvPr id="3" name="组合 2"/>
            <p:cNvGrpSpPr/>
            <p:nvPr/>
          </p:nvGrpSpPr>
          <p:grpSpPr>
            <a:xfrm rot="0">
              <a:off x="3798" y="928"/>
              <a:ext cx="6601" cy="125"/>
              <a:chOff x="3781543" y="1346887"/>
              <a:chExt cx="4802790" cy="105874"/>
            </a:xfrm>
          </p:grpSpPr>
          <p:grpSp>
            <p:nvGrpSpPr>
              <p:cNvPr id="6" name="组合 5"/>
              <p:cNvGrpSpPr/>
              <p:nvPr/>
            </p:nvGrpSpPr>
            <p:grpSpPr>
              <a:xfrm>
                <a:off x="6518313" y="1346887"/>
                <a:ext cx="2066020" cy="105874"/>
                <a:chOff x="3597484" y="2760345"/>
                <a:chExt cx="8460953" cy="2506549"/>
              </a:xfrm>
            </p:grpSpPr>
            <p:sp>
              <p:nvSpPr>
                <p:cNvPr id="9" name="任意多边形: 形状 8"/>
                <p:cNvSpPr/>
                <p:nvPr/>
              </p:nvSpPr>
              <p:spPr>
                <a:xfrm>
                  <a:off x="3619519" y="2760345"/>
                  <a:ext cx="8383837" cy="2506549"/>
                </a:xfrm>
                <a:custGeom>
                  <a:avLst/>
                  <a:gdLst>
                    <a:gd name="connsiteX0" fmla="*/ 0 w 8460954"/>
                    <a:gd name="connsiteY0" fmla="*/ 423529 h 1925338"/>
                    <a:gd name="connsiteX1" fmla="*/ 683046 w 8460954"/>
                    <a:gd name="connsiteY1" fmla="*/ 897254 h 1925338"/>
                    <a:gd name="connsiteX2" fmla="*/ 2787268 w 8460954"/>
                    <a:gd name="connsiteY2" fmla="*/ 1910806 h 1925338"/>
                    <a:gd name="connsiteX3" fmla="*/ 5497417 w 8460954"/>
                    <a:gd name="connsiteY3" fmla="*/ 59972 h 1925338"/>
                    <a:gd name="connsiteX4" fmla="*/ 8460954 w 8460954"/>
                    <a:gd name="connsiteY4" fmla="*/ 632849 h 1925338"/>
                    <a:gd name="connsiteX0-1" fmla="*/ 0 w 7777908"/>
                    <a:gd name="connsiteY0-2" fmla="*/ 897254 h 1925338"/>
                    <a:gd name="connsiteX1-3" fmla="*/ 2104222 w 7777908"/>
                    <a:gd name="connsiteY1-4" fmla="*/ 1910806 h 1925338"/>
                    <a:gd name="connsiteX2-5" fmla="*/ 4814371 w 7777908"/>
                    <a:gd name="connsiteY2-6" fmla="*/ 59972 h 1925338"/>
                    <a:gd name="connsiteX3-7" fmla="*/ 7777908 w 7777908"/>
                    <a:gd name="connsiteY3-8" fmla="*/ 632849 h 1925338"/>
                    <a:gd name="connsiteX0-9" fmla="*/ 0 w 8383836"/>
                    <a:gd name="connsiteY0-10" fmla="*/ 599798 h 1915796"/>
                    <a:gd name="connsiteX1-11" fmla="*/ 2710150 w 8383836"/>
                    <a:gd name="connsiteY1-12" fmla="*/ 1910806 h 1915796"/>
                    <a:gd name="connsiteX2-13" fmla="*/ 5420299 w 8383836"/>
                    <a:gd name="connsiteY2-14" fmla="*/ 59972 h 1915796"/>
                    <a:gd name="connsiteX3-15" fmla="*/ 8383836 w 8383836"/>
                    <a:gd name="connsiteY3-16" fmla="*/ 632849 h 1915796"/>
                    <a:gd name="connsiteX0-17" fmla="*/ 0 w 8383836"/>
                    <a:gd name="connsiteY0-18" fmla="*/ 599798 h 1915242"/>
                    <a:gd name="connsiteX1-19" fmla="*/ 2710150 w 8383836"/>
                    <a:gd name="connsiteY1-20" fmla="*/ 1910806 h 1915242"/>
                    <a:gd name="connsiteX2-21" fmla="*/ 5420299 w 8383836"/>
                    <a:gd name="connsiteY2-22" fmla="*/ 59972 h 1915242"/>
                    <a:gd name="connsiteX3-23" fmla="*/ 8383836 w 8383836"/>
                    <a:gd name="connsiteY3-24" fmla="*/ 632849 h 1915242"/>
                  </a:gdLst>
                  <a:ahLst/>
                  <a:cxnLst>
                    <a:cxn ang="0">
                      <a:pos x="connsiteX0-1" y="connsiteY0-2"/>
                    </a:cxn>
                    <a:cxn ang="0">
                      <a:pos x="connsiteX1-3" y="connsiteY1-4"/>
                    </a:cxn>
                    <a:cxn ang="0">
                      <a:pos x="connsiteX2-5" y="connsiteY2-6"/>
                    </a:cxn>
                    <a:cxn ang="0">
                      <a:pos x="connsiteX3-7" y="connsiteY3-8"/>
                    </a:cxn>
                  </a:cxnLst>
                  <a:rect l="l" t="t" r="r" b="b"/>
                  <a:pathLst>
                    <a:path w="8383836" h="1915242">
                      <a:moveTo>
                        <a:pt x="0" y="599798"/>
                      </a:moveTo>
                      <a:cubicBezTo>
                        <a:pt x="552680" y="693441"/>
                        <a:pt x="1806767" y="2000777"/>
                        <a:pt x="2710150" y="1910806"/>
                      </a:cubicBezTo>
                      <a:cubicBezTo>
                        <a:pt x="3613533" y="1820835"/>
                        <a:pt x="4474685" y="272965"/>
                        <a:pt x="5420299" y="59972"/>
                      </a:cubicBezTo>
                      <a:cubicBezTo>
                        <a:pt x="6365913" y="-153021"/>
                        <a:pt x="7374874" y="239914"/>
                        <a:pt x="8383836" y="632849"/>
                      </a:cubicBezTo>
                    </a:path>
                  </a:pathLst>
                </a:custGeom>
                <a:noFill/>
                <a:ln>
                  <a:gradFill flip="none" rotWithShape="1">
                    <a:gsLst>
                      <a:gs pos="0">
                        <a:srgbClr val="2595FB">
                          <a:alpha val="0"/>
                        </a:srgbClr>
                      </a:gs>
                      <a:gs pos="50000">
                        <a:srgbClr val="2595FB"/>
                      </a:gs>
                      <a:gs pos="100000">
                        <a:srgbClr val="2595FB">
                          <a:alpha val="0"/>
                        </a:srgbClr>
                      </a:gs>
                    </a:gsLst>
                    <a:lin ang="0" scaled="1"/>
                    <a:tileRect/>
                  </a:gradFill>
                  <a:prstDash val="solid"/>
                </a:ln>
              </p:spPr>
              <p:style>
                <a:lnRef idx="2">
                  <a:srgbClr val="00B0F0">
                    <a:shade val="50000"/>
                  </a:srgbClr>
                </a:lnRef>
                <a:fillRef idx="1">
                  <a:srgbClr val="00B0F0"/>
                </a:fillRef>
                <a:effectRef idx="0">
                  <a:srgbClr val="00B0F0"/>
                </a:effectRef>
                <a:fontRef idx="minor">
                  <a:sysClr val="window" lastClr="FFFFFF"/>
                </a:fontRef>
              </p:style>
              <p:txBody>
                <a:bodyPr rtlCol="0" anchor="ctr"/>
                <a:p>
                  <a:pPr algn="ctr"/>
                  <a:endParaRPr lang="zh-CN" altLang="en-US" sz="1350" dirty="0">
                    <a:solidFill>
                      <a:sysClr val="window" lastClr="FFFFFF"/>
                    </a:solidFill>
                    <a:latin typeface="Montserrat" charset="0"/>
                    <a:ea typeface="MiSans Light" charset="0"/>
                  </a:endParaRPr>
                </a:p>
              </p:txBody>
            </p:sp>
            <p:sp>
              <p:nvSpPr>
                <p:cNvPr id="10" name="任意多边形: 形状 9"/>
                <p:cNvSpPr/>
                <p:nvPr/>
              </p:nvSpPr>
              <p:spPr>
                <a:xfrm>
                  <a:off x="3597484" y="3616161"/>
                  <a:ext cx="8460953" cy="1650733"/>
                </a:xfrm>
                <a:custGeom>
                  <a:avLst/>
                  <a:gdLst>
                    <a:gd name="connsiteX0" fmla="*/ 0 w 8460954"/>
                    <a:gd name="connsiteY0" fmla="*/ 423529 h 1925338"/>
                    <a:gd name="connsiteX1" fmla="*/ 683046 w 8460954"/>
                    <a:gd name="connsiteY1" fmla="*/ 897254 h 1925338"/>
                    <a:gd name="connsiteX2" fmla="*/ 2787268 w 8460954"/>
                    <a:gd name="connsiteY2" fmla="*/ 1910806 h 1925338"/>
                    <a:gd name="connsiteX3" fmla="*/ 5497417 w 8460954"/>
                    <a:gd name="connsiteY3" fmla="*/ 59972 h 1925338"/>
                    <a:gd name="connsiteX4" fmla="*/ 8460954 w 8460954"/>
                    <a:gd name="connsiteY4" fmla="*/ 632849 h 1925338"/>
                    <a:gd name="connsiteX0-1" fmla="*/ 0 w 7777908"/>
                    <a:gd name="connsiteY0-2" fmla="*/ 897254 h 1925338"/>
                    <a:gd name="connsiteX1-3" fmla="*/ 2104222 w 7777908"/>
                    <a:gd name="connsiteY1-4" fmla="*/ 1910806 h 1925338"/>
                    <a:gd name="connsiteX2-5" fmla="*/ 4814371 w 7777908"/>
                    <a:gd name="connsiteY2-6" fmla="*/ 59972 h 1925338"/>
                    <a:gd name="connsiteX3-7" fmla="*/ 7777908 w 7777908"/>
                    <a:gd name="connsiteY3-8" fmla="*/ 632849 h 1925338"/>
                    <a:gd name="connsiteX0-9" fmla="*/ 0 w 8383836"/>
                    <a:gd name="connsiteY0-10" fmla="*/ 599798 h 1915796"/>
                    <a:gd name="connsiteX1-11" fmla="*/ 2710150 w 8383836"/>
                    <a:gd name="connsiteY1-12" fmla="*/ 1910806 h 1915796"/>
                    <a:gd name="connsiteX2-13" fmla="*/ 5420299 w 8383836"/>
                    <a:gd name="connsiteY2-14" fmla="*/ 59972 h 1915796"/>
                    <a:gd name="connsiteX3-15" fmla="*/ 8383836 w 8383836"/>
                    <a:gd name="connsiteY3-16" fmla="*/ 632849 h 1915796"/>
                    <a:gd name="connsiteX0-17" fmla="*/ 0 w 8383836"/>
                    <a:gd name="connsiteY0-18" fmla="*/ 599798 h 1915242"/>
                    <a:gd name="connsiteX1-19" fmla="*/ 2710150 w 8383836"/>
                    <a:gd name="connsiteY1-20" fmla="*/ 1910806 h 1915242"/>
                    <a:gd name="connsiteX2-21" fmla="*/ 5420299 w 8383836"/>
                    <a:gd name="connsiteY2-22" fmla="*/ 59972 h 1915242"/>
                    <a:gd name="connsiteX3-23" fmla="*/ 8383836 w 8383836"/>
                    <a:gd name="connsiteY3-24" fmla="*/ 632849 h 1915242"/>
                    <a:gd name="connsiteX0-25" fmla="*/ 0 w 8405869"/>
                    <a:gd name="connsiteY0-26" fmla="*/ 743017 h 1918485"/>
                    <a:gd name="connsiteX1-27" fmla="*/ 2732183 w 8405869"/>
                    <a:gd name="connsiteY1-28" fmla="*/ 1910806 h 1918485"/>
                    <a:gd name="connsiteX2-29" fmla="*/ 5442332 w 8405869"/>
                    <a:gd name="connsiteY2-30" fmla="*/ 59972 h 1918485"/>
                    <a:gd name="connsiteX3-31" fmla="*/ 8405869 w 8405869"/>
                    <a:gd name="connsiteY3-32" fmla="*/ 632849 h 1918485"/>
                    <a:gd name="connsiteX0-33" fmla="*/ 0 w 8405869"/>
                    <a:gd name="connsiteY0-34" fmla="*/ 743017 h 1765313"/>
                    <a:gd name="connsiteX1-35" fmla="*/ 2787267 w 8405869"/>
                    <a:gd name="connsiteY1-36" fmla="*/ 1756570 h 1765313"/>
                    <a:gd name="connsiteX2-37" fmla="*/ 5442332 w 8405869"/>
                    <a:gd name="connsiteY2-38" fmla="*/ 59972 h 1765313"/>
                    <a:gd name="connsiteX3-39" fmla="*/ 8405869 w 8405869"/>
                    <a:gd name="connsiteY3-40" fmla="*/ 632849 h 1765313"/>
                    <a:gd name="connsiteX0-41" fmla="*/ 0 w 8405869"/>
                    <a:gd name="connsiteY0-42" fmla="*/ 599411 h 1618207"/>
                    <a:gd name="connsiteX1-43" fmla="*/ 2787267 w 8405869"/>
                    <a:gd name="connsiteY1-44" fmla="*/ 1612964 h 1618207"/>
                    <a:gd name="connsiteX2-45" fmla="*/ 5475382 w 8405869"/>
                    <a:gd name="connsiteY2-46" fmla="*/ 81619 h 1618207"/>
                    <a:gd name="connsiteX3-47" fmla="*/ 8405869 w 8405869"/>
                    <a:gd name="connsiteY3-48" fmla="*/ 489243 h 1618207"/>
                    <a:gd name="connsiteX0-49" fmla="*/ 0 w 8460953"/>
                    <a:gd name="connsiteY0-50" fmla="*/ 675182 h 1693978"/>
                    <a:gd name="connsiteX1-51" fmla="*/ 2787267 w 8460953"/>
                    <a:gd name="connsiteY1-52" fmla="*/ 1688735 h 1693978"/>
                    <a:gd name="connsiteX2-53" fmla="*/ 5475382 w 8460953"/>
                    <a:gd name="connsiteY2-54" fmla="*/ 157390 h 1693978"/>
                    <a:gd name="connsiteX3-55" fmla="*/ 8460953 w 8460953"/>
                    <a:gd name="connsiteY3-56" fmla="*/ 300609 h 1693978"/>
                    <a:gd name="connsiteX0-57" fmla="*/ 0 w 8460953"/>
                    <a:gd name="connsiteY0-58" fmla="*/ 631931 h 1650727"/>
                    <a:gd name="connsiteX1-59" fmla="*/ 2787267 w 8460953"/>
                    <a:gd name="connsiteY1-60" fmla="*/ 1645484 h 1650727"/>
                    <a:gd name="connsiteX2-61" fmla="*/ 5475382 w 8460953"/>
                    <a:gd name="connsiteY2-62" fmla="*/ 114139 h 1650727"/>
                    <a:gd name="connsiteX3-63" fmla="*/ 8460953 w 8460953"/>
                    <a:gd name="connsiteY3-64" fmla="*/ 257358 h 1650727"/>
                  </a:gdLst>
                  <a:ahLst/>
                  <a:cxnLst>
                    <a:cxn ang="0">
                      <a:pos x="connsiteX0-1" y="connsiteY0-2"/>
                    </a:cxn>
                    <a:cxn ang="0">
                      <a:pos x="connsiteX1-3" y="connsiteY1-4"/>
                    </a:cxn>
                    <a:cxn ang="0">
                      <a:pos x="connsiteX2-5" y="connsiteY2-6"/>
                    </a:cxn>
                    <a:cxn ang="0">
                      <a:pos x="connsiteX3-7" y="connsiteY3-8"/>
                    </a:cxn>
                  </a:cxnLst>
                  <a:rect l="l" t="t" r="r" b="b"/>
                  <a:pathLst>
                    <a:path w="8460953" h="1650727">
                      <a:moveTo>
                        <a:pt x="0" y="631931"/>
                      </a:moveTo>
                      <a:cubicBezTo>
                        <a:pt x="552680" y="725574"/>
                        <a:pt x="1874703" y="1731783"/>
                        <a:pt x="2787267" y="1645484"/>
                      </a:cubicBezTo>
                      <a:cubicBezTo>
                        <a:pt x="3699831" y="1559185"/>
                        <a:pt x="4529768" y="327132"/>
                        <a:pt x="5475382" y="114139"/>
                      </a:cubicBezTo>
                      <a:cubicBezTo>
                        <a:pt x="6420996" y="-98854"/>
                        <a:pt x="7176569" y="7642"/>
                        <a:pt x="8460953" y="257358"/>
                      </a:cubicBezTo>
                    </a:path>
                  </a:pathLst>
                </a:custGeom>
                <a:noFill/>
                <a:ln>
                  <a:gradFill flip="none" rotWithShape="1">
                    <a:gsLst>
                      <a:gs pos="0">
                        <a:srgbClr val="E26CA1">
                          <a:alpha val="0"/>
                        </a:srgbClr>
                      </a:gs>
                      <a:gs pos="50000">
                        <a:srgbClr val="E26CA1"/>
                      </a:gs>
                      <a:gs pos="100000">
                        <a:srgbClr val="E26CA1">
                          <a:alpha val="0"/>
                        </a:srgbClr>
                      </a:gs>
                    </a:gsLst>
                    <a:lin ang="0" scaled="1"/>
                    <a:tileRect/>
                  </a:gradFill>
                  <a:prstDash val="solid"/>
                </a:ln>
              </p:spPr>
              <p:style>
                <a:lnRef idx="2">
                  <a:srgbClr val="00B0F0">
                    <a:shade val="50000"/>
                  </a:srgbClr>
                </a:lnRef>
                <a:fillRef idx="1">
                  <a:srgbClr val="00B0F0"/>
                </a:fillRef>
                <a:effectRef idx="0">
                  <a:srgbClr val="00B0F0"/>
                </a:effectRef>
                <a:fontRef idx="minor">
                  <a:sysClr val="window" lastClr="FFFFFF"/>
                </a:fontRef>
              </p:style>
              <p:txBody>
                <a:bodyPr rtlCol="0" anchor="ctr"/>
                <a:p>
                  <a:pPr algn="ctr"/>
                  <a:endParaRPr lang="zh-CN" altLang="en-US" sz="1350" dirty="0">
                    <a:solidFill>
                      <a:sysClr val="window" lastClr="FFFFFF"/>
                    </a:solidFill>
                    <a:latin typeface="Montserrat" charset="0"/>
                    <a:ea typeface="MiSans Light" charset="0"/>
                  </a:endParaRPr>
                </a:p>
              </p:txBody>
            </p:sp>
          </p:grpSp>
          <p:grpSp>
            <p:nvGrpSpPr>
              <p:cNvPr id="7" name="组合 6"/>
              <p:cNvGrpSpPr/>
              <p:nvPr/>
            </p:nvGrpSpPr>
            <p:grpSpPr>
              <a:xfrm flipH="1">
                <a:off x="3781543" y="1346887"/>
                <a:ext cx="2066020" cy="105874"/>
                <a:chOff x="3597484" y="2760345"/>
                <a:chExt cx="8460953" cy="2506549"/>
              </a:xfrm>
            </p:grpSpPr>
            <p:sp>
              <p:nvSpPr>
                <p:cNvPr id="8" name="任意多边形: 形状 6"/>
                <p:cNvSpPr/>
                <p:nvPr/>
              </p:nvSpPr>
              <p:spPr>
                <a:xfrm>
                  <a:off x="3619519" y="2760345"/>
                  <a:ext cx="8383837" cy="2506549"/>
                </a:xfrm>
                <a:custGeom>
                  <a:avLst/>
                  <a:gdLst>
                    <a:gd name="connsiteX0" fmla="*/ 0 w 8460954"/>
                    <a:gd name="connsiteY0" fmla="*/ 423529 h 1925338"/>
                    <a:gd name="connsiteX1" fmla="*/ 683046 w 8460954"/>
                    <a:gd name="connsiteY1" fmla="*/ 897254 h 1925338"/>
                    <a:gd name="connsiteX2" fmla="*/ 2787268 w 8460954"/>
                    <a:gd name="connsiteY2" fmla="*/ 1910806 h 1925338"/>
                    <a:gd name="connsiteX3" fmla="*/ 5497417 w 8460954"/>
                    <a:gd name="connsiteY3" fmla="*/ 59972 h 1925338"/>
                    <a:gd name="connsiteX4" fmla="*/ 8460954 w 8460954"/>
                    <a:gd name="connsiteY4" fmla="*/ 632849 h 1925338"/>
                    <a:gd name="connsiteX0-1" fmla="*/ 0 w 7777908"/>
                    <a:gd name="connsiteY0-2" fmla="*/ 897254 h 1925338"/>
                    <a:gd name="connsiteX1-3" fmla="*/ 2104222 w 7777908"/>
                    <a:gd name="connsiteY1-4" fmla="*/ 1910806 h 1925338"/>
                    <a:gd name="connsiteX2-5" fmla="*/ 4814371 w 7777908"/>
                    <a:gd name="connsiteY2-6" fmla="*/ 59972 h 1925338"/>
                    <a:gd name="connsiteX3-7" fmla="*/ 7777908 w 7777908"/>
                    <a:gd name="connsiteY3-8" fmla="*/ 632849 h 1925338"/>
                    <a:gd name="connsiteX0-9" fmla="*/ 0 w 8383836"/>
                    <a:gd name="connsiteY0-10" fmla="*/ 599798 h 1915796"/>
                    <a:gd name="connsiteX1-11" fmla="*/ 2710150 w 8383836"/>
                    <a:gd name="connsiteY1-12" fmla="*/ 1910806 h 1915796"/>
                    <a:gd name="connsiteX2-13" fmla="*/ 5420299 w 8383836"/>
                    <a:gd name="connsiteY2-14" fmla="*/ 59972 h 1915796"/>
                    <a:gd name="connsiteX3-15" fmla="*/ 8383836 w 8383836"/>
                    <a:gd name="connsiteY3-16" fmla="*/ 632849 h 1915796"/>
                    <a:gd name="connsiteX0-17" fmla="*/ 0 w 8383836"/>
                    <a:gd name="connsiteY0-18" fmla="*/ 599798 h 1915242"/>
                    <a:gd name="connsiteX1-19" fmla="*/ 2710150 w 8383836"/>
                    <a:gd name="connsiteY1-20" fmla="*/ 1910806 h 1915242"/>
                    <a:gd name="connsiteX2-21" fmla="*/ 5420299 w 8383836"/>
                    <a:gd name="connsiteY2-22" fmla="*/ 59972 h 1915242"/>
                    <a:gd name="connsiteX3-23" fmla="*/ 8383836 w 8383836"/>
                    <a:gd name="connsiteY3-24" fmla="*/ 632849 h 1915242"/>
                  </a:gdLst>
                  <a:ahLst/>
                  <a:cxnLst>
                    <a:cxn ang="0">
                      <a:pos x="connsiteX0-1" y="connsiteY0-2"/>
                    </a:cxn>
                    <a:cxn ang="0">
                      <a:pos x="connsiteX1-3" y="connsiteY1-4"/>
                    </a:cxn>
                    <a:cxn ang="0">
                      <a:pos x="connsiteX2-5" y="connsiteY2-6"/>
                    </a:cxn>
                    <a:cxn ang="0">
                      <a:pos x="connsiteX3-7" y="connsiteY3-8"/>
                    </a:cxn>
                  </a:cxnLst>
                  <a:rect l="l" t="t" r="r" b="b"/>
                  <a:pathLst>
                    <a:path w="8383836" h="1915242">
                      <a:moveTo>
                        <a:pt x="0" y="599798"/>
                      </a:moveTo>
                      <a:cubicBezTo>
                        <a:pt x="552680" y="693441"/>
                        <a:pt x="1806767" y="2000777"/>
                        <a:pt x="2710150" y="1910806"/>
                      </a:cubicBezTo>
                      <a:cubicBezTo>
                        <a:pt x="3613533" y="1820835"/>
                        <a:pt x="4474685" y="272965"/>
                        <a:pt x="5420299" y="59972"/>
                      </a:cubicBezTo>
                      <a:cubicBezTo>
                        <a:pt x="6365913" y="-153021"/>
                        <a:pt x="7374874" y="239914"/>
                        <a:pt x="8383836" y="632849"/>
                      </a:cubicBezTo>
                    </a:path>
                  </a:pathLst>
                </a:custGeom>
                <a:noFill/>
                <a:ln>
                  <a:gradFill flip="none" rotWithShape="1">
                    <a:gsLst>
                      <a:gs pos="0">
                        <a:srgbClr val="2595FB">
                          <a:alpha val="0"/>
                        </a:srgbClr>
                      </a:gs>
                      <a:gs pos="50000">
                        <a:srgbClr val="2595FB"/>
                      </a:gs>
                      <a:gs pos="100000">
                        <a:srgbClr val="2595FB">
                          <a:alpha val="0"/>
                        </a:srgbClr>
                      </a:gs>
                    </a:gsLst>
                    <a:lin ang="0" scaled="1"/>
                    <a:tileRect/>
                  </a:gradFill>
                  <a:prstDash val="solid"/>
                </a:ln>
              </p:spPr>
              <p:style>
                <a:lnRef idx="2">
                  <a:srgbClr val="00B0F0">
                    <a:shade val="50000"/>
                  </a:srgbClr>
                </a:lnRef>
                <a:fillRef idx="1">
                  <a:srgbClr val="00B0F0"/>
                </a:fillRef>
                <a:effectRef idx="0">
                  <a:srgbClr val="00B0F0"/>
                </a:effectRef>
                <a:fontRef idx="minor">
                  <a:sysClr val="window" lastClr="FFFFFF"/>
                </a:fontRef>
              </p:style>
              <p:txBody>
                <a:bodyPr rtlCol="0" anchor="ctr"/>
                <a:p>
                  <a:pPr algn="ctr"/>
                  <a:endParaRPr lang="zh-CN" altLang="en-US" sz="1350" dirty="0">
                    <a:solidFill>
                      <a:sysClr val="window" lastClr="FFFFFF"/>
                    </a:solidFill>
                    <a:latin typeface="Montserrat" charset="0"/>
                    <a:ea typeface="MiSans Light" charset="0"/>
                  </a:endParaRPr>
                </a:p>
              </p:txBody>
            </p:sp>
            <p:sp>
              <p:nvSpPr>
                <p:cNvPr id="11" name="任意多边形: 形状 7"/>
                <p:cNvSpPr/>
                <p:nvPr/>
              </p:nvSpPr>
              <p:spPr>
                <a:xfrm>
                  <a:off x="3597484" y="3616161"/>
                  <a:ext cx="8460953" cy="1650733"/>
                </a:xfrm>
                <a:custGeom>
                  <a:avLst/>
                  <a:gdLst>
                    <a:gd name="connsiteX0" fmla="*/ 0 w 8460954"/>
                    <a:gd name="connsiteY0" fmla="*/ 423529 h 1925338"/>
                    <a:gd name="connsiteX1" fmla="*/ 683046 w 8460954"/>
                    <a:gd name="connsiteY1" fmla="*/ 897254 h 1925338"/>
                    <a:gd name="connsiteX2" fmla="*/ 2787268 w 8460954"/>
                    <a:gd name="connsiteY2" fmla="*/ 1910806 h 1925338"/>
                    <a:gd name="connsiteX3" fmla="*/ 5497417 w 8460954"/>
                    <a:gd name="connsiteY3" fmla="*/ 59972 h 1925338"/>
                    <a:gd name="connsiteX4" fmla="*/ 8460954 w 8460954"/>
                    <a:gd name="connsiteY4" fmla="*/ 632849 h 1925338"/>
                    <a:gd name="connsiteX0-1" fmla="*/ 0 w 7777908"/>
                    <a:gd name="connsiteY0-2" fmla="*/ 897254 h 1925338"/>
                    <a:gd name="connsiteX1-3" fmla="*/ 2104222 w 7777908"/>
                    <a:gd name="connsiteY1-4" fmla="*/ 1910806 h 1925338"/>
                    <a:gd name="connsiteX2-5" fmla="*/ 4814371 w 7777908"/>
                    <a:gd name="connsiteY2-6" fmla="*/ 59972 h 1925338"/>
                    <a:gd name="connsiteX3-7" fmla="*/ 7777908 w 7777908"/>
                    <a:gd name="connsiteY3-8" fmla="*/ 632849 h 1925338"/>
                    <a:gd name="connsiteX0-9" fmla="*/ 0 w 8383836"/>
                    <a:gd name="connsiteY0-10" fmla="*/ 599798 h 1915796"/>
                    <a:gd name="connsiteX1-11" fmla="*/ 2710150 w 8383836"/>
                    <a:gd name="connsiteY1-12" fmla="*/ 1910806 h 1915796"/>
                    <a:gd name="connsiteX2-13" fmla="*/ 5420299 w 8383836"/>
                    <a:gd name="connsiteY2-14" fmla="*/ 59972 h 1915796"/>
                    <a:gd name="connsiteX3-15" fmla="*/ 8383836 w 8383836"/>
                    <a:gd name="connsiteY3-16" fmla="*/ 632849 h 1915796"/>
                    <a:gd name="connsiteX0-17" fmla="*/ 0 w 8383836"/>
                    <a:gd name="connsiteY0-18" fmla="*/ 599798 h 1915242"/>
                    <a:gd name="connsiteX1-19" fmla="*/ 2710150 w 8383836"/>
                    <a:gd name="connsiteY1-20" fmla="*/ 1910806 h 1915242"/>
                    <a:gd name="connsiteX2-21" fmla="*/ 5420299 w 8383836"/>
                    <a:gd name="connsiteY2-22" fmla="*/ 59972 h 1915242"/>
                    <a:gd name="connsiteX3-23" fmla="*/ 8383836 w 8383836"/>
                    <a:gd name="connsiteY3-24" fmla="*/ 632849 h 1915242"/>
                    <a:gd name="connsiteX0-25" fmla="*/ 0 w 8405869"/>
                    <a:gd name="connsiteY0-26" fmla="*/ 743017 h 1918485"/>
                    <a:gd name="connsiteX1-27" fmla="*/ 2732183 w 8405869"/>
                    <a:gd name="connsiteY1-28" fmla="*/ 1910806 h 1918485"/>
                    <a:gd name="connsiteX2-29" fmla="*/ 5442332 w 8405869"/>
                    <a:gd name="connsiteY2-30" fmla="*/ 59972 h 1918485"/>
                    <a:gd name="connsiteX3-31" fmla="*/ 8405869 w 8405869"/>
                    <a:gd name="connsiteY3-32" fmla="*/ 632849 h 1918485"/>
                    <a:gd name="connsiteX0-33" fmla="*/ 0 w 8405869"/>
                    <a:gd name="connsiteY0-34" fmla="*/ 743017 h 1765313"/>
                    <a:gd name="connsiteX1-35" fmla="*/ 2787267 w 8405869"/>
                    <a:gd name="connsiteY1-36" fmla="*/ 1756570 h 1765313"/>
                    <a:gd name="connsiteX2-37" fmla="*/ 5442332 w 8405869"/>
                    <a:gd name="connsiteY2-38" fmla="*/ 59972 h 1765313"/>
                    <a:gd name="connsiteX3-39" fmla="*/ 8405869 w 8405869"/>
                    <a:gd name="connsiteY3-40" fmla="*/ 632849 h 1765313"/>
                    <a:gd name="connsiteX0-41" fmla="*/ 0 w 8405869"/>
                    <a:gd name="connsiteY0-42" fmla="*/ 599411 h 1618207"/>
                    <a:gd name="connsiteX1-43" fmla="*/ 2787267 w 8405869"/>
                    <a:gd name="connsiteY1-44" fmla="*/ 1612964 h 1618207"/>
                    <a:gd name="connsiteX2-45" fmla="*/ 5475382 w 8405869"/>
                    <a:gd name="connsiteY2-46" fmla="*/ 81619 h 1618207"/>
                    <a:gd name="connsiteX3-47" fmla="*/ 8405869 w 8405869"/>
                    <a:gd name="connsiteY3-48" fmla="*/ 489243 h 1618207"/>
                    <a:gd name="connsiteX0-49" fmla="*/ 0 w 8460953"/>
                    <a:gd name="connsiteY0-50" fmla="*/ 675182 h 1693978"/>
                    <a:gd name="connsiteX1-51" fmla="*/ 2787267 w 8460953"/>
                    <a:gd name="connsiteY1-52" fmla="*/ 1688735 h 1693978"/>
                    <a:gd name="connsiteX2-53" fmla="*/ 5475382 w 8460953"/>
                    <a:gd name="connsiteY2-54" fmla="*/ 157390 h 1693978"/>
                    <a:gd name="connsiteX3-55" fmla="*/ 8460953 w 8460953"/>
                    <a:gd name="connsiteY3-56" fmla="*/ 300609 h 1693978"/>
                    <a:gd name="connsiteX0-57" fmla="*/ 0 w 8460953"/>
                    <a:gd name="connsiteY0-58" fmla="*/ 631931 h 1650727"/>
                    <a:gd name="connsiteX1-59" fmla="*/ 2787267 w 8460953"/>
                    <a:gd name="connsiteY1-60" fmla="*/ 1645484 h 1650727"/>
                    <a:gd name="connsiteX2-61" fmla="*/ 5475382 w 8460953"/>
                    <a:gd name="connsiteY2-62" fmla="*/ 114139 h 1650727"/>
                    <a:gd name="connsiteX3-63" fmla="*/ 8460953 w 8460953"/>
                    <a:gd name="connsiteY3-64" fmla="*/ 257358 h 1650727"/>
                  </a:gdLst>
                  <a:ahLst/>
                  <a:cxnLst>
                    <a:cxn ang="0">
                      <a:pos x="connsiteX0-1" y="connsiteY0-2"/>
                    </a:cxn>
                    <a:cxn ang="0">
                      <a:pos x="connsiteX1-3" y="connsiteY1-4"/>
                    </a:cxn>
                    <a:cxn ang="0">
                      <a:pos x="connsiteX2-5" y="connsiteY2-6"/>
                    </a:cxn>
                    <a:cxn ang="0">
                      <a:pos x="connsiteX3-7" y="connsiteY3-8"/>
                    </a:cxn>
                  </a:cxnLst>
                  <a:rect l="l" t="t" r="r" b="b"/>
                  <a:pathLst>
                    <a:path w="8460953" h="1650727">
                      <a:moveTo>
                        <a:pt x="0" y="631931"/>
                      </a:moveTo>
                      <a:cubicBezTo>
                        <a:pt x="552680" y="725574"/>
                        <a:pt x="1874703" y="1731783"/>
                        <a:pt x="2787267" y="1645484"/>
                      </a:cubicBezTo>
                      <a:cubicBezTo>
                        <a:pt x="3699831" y="1559185"/>
                        <a:pt x="4529768" y="327132"/>
                        <a:pt x="5475382" y="114139"/>
                      </a:cubicBezTo>
                      <a:cubicBezTo>
                        <a:pt x="6420996" y="-98854"/>
                        <a:pt x="7176569" y="7642"/>
                        <a:pt x="8460953" y="257358"/>
                      </a:cubicBezTo>
                    </a:path>
                  </a:pathLst>
                </a:custGeom>
                <a:noFill/>
                <a:ln>
                  <a:gradFill flip="none" rotWithShape="1">
                    <a:gsLst>
                      <a:gs pos="0">
                        <a:srgbClr val="E26CA1">
                          <a:alpha val="0"/>
                        </a:srgbClr>
                      </a:gs>
                      <a:gs pos="50000">
                        <a:srgbClr val="E26CA1"/>
                      </a:gs>
                      <a:gs pos="100000">
                        <a:srgbClr val="E26CA1">
                          <a:alpha val="0"/>
                        </a:srgbClr>
                      </a:gs>
                    </a:gsLst>
                    <a:lin ang="0" scaled="1"/>
                    <a:tileRect/>
                  </a:gradFill>
                  <a:prstDash val="solid"/>
                </a:ln>
              </p:spPr>
              <p:style>
                <a:lnRef idx="2">
                  <a:srgbClr val="00B0F0">
                    <a:shade val="50000"/>
                  </a:srgbClr>
                </a:lnRef>
                <a:fillRef idx="1">
                  <a:srgbClr val="00B0F0"/>
                </a:fillRef>
                <a:effectRef idx="0">
                  <a:srgbClr val="00B0F0"/>
                </a:effectRef>
                <a:fontRef idx="minor">
                  <a:sysClr val="window" lastClr="FFFFFF"/>
                </a:fontRef>
              </p:style>
              <p:txBody>
                <a:bodyPr rtlCol="0" anchor="ctr"/>
                <a:p>
                  <a:pPr algn="ctr"/>
                  <a:endParaRPr lang="zh-CN" altLang="en-US" sz="1350" dirty="0">
                    <a:solidFill>
                      <a:sysClr val="window" lastClr="FFFFFF"/>
                    </a:solidFill>
                    <a:latin typeface="Montserrat" charset="0"/>
                    <a:ea typeface="MiSans Light" charset="0"/>
                  </a:endParaRPr>
                </a:p>
              </p:txBody>
            </p:sp>
          </p:grpSp>
        </p:grpSp>
        <p:sp>
          <p:nvSpPr>
            <p:cNvPr id="16" name="文本框 6" descr="7b0a2020202022776f7264617274223a2022220a7d0a"/>
            <p:cNvSpPr txBox="1"/>
            <p:nvPr>
              <p:custDataLst>
                <p:tags r:id="rId3"/>
              </p:custDataLst>
            </p:nvPr>
          </p:nvSpPr>
          <p:spPr>
            <a:xfrm>
              <a:off x="3833" y="0"/>
              <a:ext cx="6547" cy="919"/>
            </a:xfrm>
            <a:prstGeom prst="rect">
              <a:avLst/>
            </a:prstGeom>
            <a:noFill/>
          </p:spPr>
          <p:txBody>
            <a:bodyPr vert="horz" wrap="square" rtlCol="0">
              <a:spAutoFit/>
            </a:bodyPr>
            <a:p>
              <a:pPr algn="ctr"/>
              <a:r>
                <a:rPr lang="zh-CN" altLang="en-US" sz="3200">
                  <a:solidFill>
                    <a:schemeClr val="accent1">
                      <a:lumMod val="60000"/>
                      <a:lumOff val="40000"/>
                    </a:schemeClr>
                  </a:solidFill>
                  <a:cs typeface="汉仪文黑-45简" panose="00020600040101010101" charset="-122"/>
                  <a:sym typeface="汉仪雅酷黑 95W" panose="020B0A04020202020204" charset="-122"/>
                </a:rPr>
                <a:t> 0</a:t>
              </a:r>
              <a:r>
                <a:rPr lang="en-US" altLang="zh-CN" sz="3200">
                  <a:solidFill>
                    <a:schemeClr val="accent1">
                      <a:lumMod val="60000"/>
                      <a:lumOff val="40000"/>
                    </a:schemeClr>
                  </a:solidFill>
                  <a:cs typeface="汉仪文黑-45简" panose="00020600040101010101" charset="-122"/>
                  <a:sym typeface="汉仪雅酷黑 95W" panose="020B0A04020202020204" charset="-122"/>
                </a:rPr>
                <a:t>4</a:t>
              </a:r>
              <a:r>
                <a:rPr lang="en-US" altLang="zh-CN" sz="320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汉仪文黑-45简" panose="00020600040101010101" charset="-122"/>
                  <a:sym typeface="汉仪雅酷黑 95W" panose="020B0A04020202020204" charset="-122"/>
                </a:rPr>
                <a:t>  </a:t>
              </a:r>
              <a:r>
                <a:rPr lang="zh-CN" sz="3200">
                  <a:solidFill>
                    <a:schemeClr val="accent1">
                      <a:lumMod val="60000"/>
                      <a:lumOff val="40000"/>
                    </a:schemeClr>
                  </a:solidFill>
                  <a:cs typeface="汉仪文黑-45简" panose="00020600040101010101" charset="-122"/>
                  <a:sym typeface="汉仪雅酷黑 95W" panose="020B0A04020202020204" charset="-122"/>
                </a:rPr>
                <a:t>案</a:t>
              </a:r>
              <a:r>
                <a:rPr lang="en-US" altLang="zh-CN" sz="3200">
                  <a:solidFill>
                    <a:schemeClr val="accent1">
                      <a:lumMod val="60000"/>
                      <a:lumOff val="40000"/>
                    </a:schemeClr>
                  </a:solidFill>
                  <a:cs typeface="汉仪文黑-45简" panose="00020600040101010101" charset="-122"/>
                  <a:sym typeface="汉仪雅酷黑 95W" panose="020B0A04020202020204" charset="-122"/>
                </a:rPr>
                <a:t> </a:t>
              </a:r>
              <a:r>
                <a:rPr lang="zh-CN" sz="3200">
                  <a:solidFill>
                    <a:schemeClr val="accent1">
                      <a:lumMod val="60000"/>
                      <a:lumOff val="40000"/>
                    </a:schemeClr>
                  </a:solidFill>
                  <a:cs typeface="汉仪文黑-45简" panose="00020600040101010101" charset="-122"/>
                  <a:sym typeface="汉仪雅酷黑 95W" panose="020B0A04020202020204" charset="-122"/>
                </a:rPr>
                <a:t>例</a:t>
              </a:r>
              <a:r>
                <a:rPr lang="en-US" altLang="zh-CN" sz="3200">
                  <a:solidFill>
                    <a:schemeClr val="accent1">
                      <a:lumMod val="60000"/>
                      <a:lumOff val="40000"/>
                    </a:schemeClr>
                  </a:solidFill>
                  <a:cs typeface="汉仪文黑-45简" panose="00020600040101010101" charset="-122"/>
                  <a:sym typeface="汉仪雅酷黑 95W" panose="020B0A04020202020204" charset="-122"/>
                </a:rPr>
                <a:t> </a:t>
              </a:r>
              <a:r>
                <a:rPr lang="zh-CN" sz="3200">
                  <a:solidFill>
                    <a:schemeClr val="accent1">
                      <a:lumMod val="60000"/>
                      <a:lumOff val="40000"/>
                    </a:schemeClr>
                  </a:solidFill>
                  <a:cs typeface="汉仪文黑-45简" panose="00020600040101010101" charset="-122"/>
                  <a:sym typeface="汉仪雅酷黑 95W" panose="020B0A04020202020204" charset="-122"/>
                </a:rPr>
                <a:t>赏</a:t>
              </a:r>
              <a:r>
                <a:rPr lang="en-US" altLang="zh-CN" sz="3200">
                  <a:solidFill>
                    <a:schemeClr val="accent1">
                      <a:lumMod val="60000"/>
                      <a:lumOff val="40000"/>
                    </a:schemeClr>
                  </a:solidFill>
                  <a:cs typeface="汉仪文黑-45简" panose="00020600040101010101" charset="-122"/>
                  <a:sym typeface="汉仪雅酷黑 95W" panose="020B0A04020202020204" charset="-122"/>
                </a:rPr>
                <a:t> </a:t>
              </a:r>
              <a:r>
                <a:rPr lang="zh-CN" sz="3200">
                  <a:solidFill>
                    <a:schemeClr val="accent1">
                      <a:lumMod val="60000"/>
                      <a:lumOff val="40000"/>
                    </a:schemeClr>
                  </a:solidFill>
                  <a:cs typeface="汉仪文黑-45简" panose="00020600040101010101" charset="-122"/>
                  <a:sym typeface="汉仪雅酷黑 95W" panose="020B0A04020202020204" charset="-122"/>
                </a:rPr>
                <a:t>析</a:t>
              </a:r>
              <a:endParaRPr kumimoji="0" lang="zh-CN" sz="3200" u="none" strike="noStrike" kern="1200" cap="none" spc="0" normalizeH="0" baseline="0" noProof="0" dirty="0">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微软雅黑" panose="020B0503020204020204" pitchFamily="34" charset="-122"/>
                <a:cs typeface="汉仪文黑-45简" panose="00020600040101010101" charset="-122"/>
                <a:sym typeface="汉仪雅酷黑 95W" panose="020B0A04020202020204" charset="-122"/>
              </a:endParaRPr>
            </a:p>
          </p:txBody>
        </p:sp>
      </p:grpSp>
      <p:sp>
        <p:nvSpPr>
          <p:cNvPr id="15" name="文本框 14"/>
          <p:cNvSpPr txBox="1"/>
          <p:nvPr/>
        </p:nvSpPr>
        <p:spPr>
          <a:xfrm>
            <a:off x="395605" y="628650"/>
            <a:ext cx="5080000" cy="3729990"/>
          </a:xfrm>
          <a:prstGeom prst="rect">
            <a:avLst/>
          </a:prstGeom>
        </p:spPr>
        <p:txBody>
          <a:bodyPr>
            <a:spAutoFit/>
          </a:bodyPr>
          <a:p>
            <a:pPr>
              <a:lnSpc>
                <a:spcPct val="120000"/>
              </a:lnSpc>
            </a:pPr>
            <a:r>
              <a:rPr lang="zh-CN" altLang="en-US" sz="2400">
                <a:solidFill>
                  <a:srgbClr val="FF0000"/>
                </a:solidFill>
              </a:rPr>
              <a:t> 国外3d</a:t>
            </a:r>
            <a:r>
              <a:rPr lang="en-US" altLang="zh-CN" sz="2400">
                <a:solidFill>
                  <a:srgbClr val="FF0000"/>
                </a:solidFill>
              </a:rPr>
              <a:t> </a:t>
            </a:r>
            <a:r>
              <a:rPr lang="zh-CN" altLang="en-US" sz="2400">
                <a:solidFill>
                  <a:srgbClr val="FF0000"/>
                </a:solidFill>
              </a:rPr>
              <a:t>pod防震建筑</a:t>
            </a:r>
            <a:endParaRPr lang="zh-CN" altLang="en-US" sz="2400">
              <a:solidFill>
                <a:srgbClr val="FF0000"/>
              </a:solidFill>
            </a:endParaRPr>
          </a:p>
          <a:p>
            <a:pPr>
              <a:lnSpc>
                <a:spcPct val="120000"/>
              </a:lnSpc>
            </a:pPr>
            <a:r>
              <a:rPr lang="en-US" altLang="zh-CN" sz="1600" b="1">
                <a:sym typeface="+mn-ea"/>
              </a:rPr>
              <a:t>1.</a:t>
            </a:r>
            <a:r>
              <a:rPr lang="zh-CN" altLang="en-US" sz="1600" b="1">
                <a:sym typeface="+mn-ea"/>
              </a:rPr>
              <a:t>概述：</a:t>
            </a:r>
            <a:r>
              <a:rPr lang="en-US" altLang="zh-CN" sz="1600"/>
              <a:t>3d pod</a:t>
            </a:r>
            <a:r>
              <a:rPr lang="zh-CN" altLang="en-US" sz="1600"/>
              <a:t>是外国第一个获得建筑许可的</a:t>
            </a:r>
            <a:r>
              <a:rPr lang="en-US" altLang="zh-CN" sz="1600"/>
              <a:t>3D</a:t>
            </a:r>
            <a:r>
              <a:rPr lang="zh-CN" altLang="en-US" sz="1600"/>
              <a:t>打印防震建筑，采用超高强度纤维增强混凝土打印而成。</a:t>
            </a:r>
            <a:endParaRPr lang="zh-CN" altLang="en-US" sz="1600"/>
          </a:p>
          <a:p>
            <a:pPr>
              <a:lnSpc>
                <a:spcPct val="120000"/>
              </a:lnSpc>
            </a:pPr>
            <a:r>
              <a:rPr lang="en-US" altLang="zh-CN" sz="1600" b="1">
                <a:sym typeface="+mn-ea"/>
              </a:rPr>
              <a:t>2.</a:t>
            </a:r>
            <a:r>
              <a:rPr lang="zh-CN" altLang="en-US" sz="1600" b="1">
                <a:sym typeface="+mn-ea"/>
              </a:rPr>
              <a:t>技术特点：</a:t>
            </a:r>
            <a:endParaRPr lang="zh-CN" altLang="en-US" sz="1600" b="1"/>
          </a:p>
          <a:p>
            <a:pPr>
              <a:lnSpc>
                <a:spcPct val="120000"/>
              </a:lnSpc>
            </a:pPr>
            <a:r>
              <a:rPr lang="en-US" altLang="zh-CN" sz="1600"/>
              <a:t>       </a:t>
            </a:r>
            <a:r>
              <a:rPr lang="zh-CN" altLang="en-US" sz="1600"/>
              <a:t>多层墙体：结合承重结构和用于绝缘材料、设备布线和辐射供暖和冷却系统的空腔。</a:t>
            </a:r>
            <a:endParaRPr lang="zh-CN" altLang="en-US" sz="1600"/>
          </a:p>
          <a:p>
            <a:pPr>
              <a:lnSpc>
                <a:spcPct val="120000"/>
              </a:lnSpc>
            </a:pPr>
            <a:r>
              <a:rPr lang="en-US" altLang="zh-CN" sz="1600"/>
              <a:t>       </a:t>
            </a:r>
            <a:r>
              <a:rPr lang="zh-CN" altLang="en-US" sz="1600"/>
              <a:t>美学与实用兼备：施工方法不需要钢筋</a:t>
            </a:r>
            <a:endParaRPr lang="zh-CN" altLang="en-US" sz="1600"/>
          </a:p>
          <a:p>
            <a:pPr>
              <a:lnSpc>
                <a:spcPct val="120000"/>
              </a:lnSpc>
            </a:pPr>
            <a:r>
              <a:rPr lang="zh-CN" altLang="en-US" sz="1600"/>
              <a:t>或钢架，且不影响</a:t>
            </a:r>
            <a:r>
              <a:rPr lang="en-US" altLang="zh-CN" sz="1600"/>
              <a:t>3D</a:t>
            </a:r>
            <a:r>
              <a:rPr lang="zh-CN" altLang="en-US" sz="1600"/>
              <a:t>打印的美学潜力。</a:t>
            </a:r>
            <a:endParaRPr lang="zh-CN" altLang="en-US" sz="1600"/>
          </a:p>
          <a:p>
            <a:pPr>
              <a:lnSpc>
                <a:spcPct val="120000"/>
              </a:lnSpc>
            </a:pPr>
            <a:r>
              <a:rPr lang="en-US" altLang="zh-CN" sz="1600"/>
              <a:t>       </a:t>
            </a:r>
            <a:r>
              <a:rPr lang="zh-CN" altLang="en-US" sz="1600"/>
              <a:t>抗震性能：通过最大化内部空间和墙面</a:t>
            </a:r>
            <a:endParaRPr lang="zh-CN" altLang="en-US" sz="1600"/>
          </a:p>
          <a:p>
            <a:pPr>
              <a:lnSpc>
                <a:spcPct val="120000"/>
              </a:lnSpc>
            </a:pPr>
            <a:r>
              <a:rPr lang="zh-CN" altLang="en-US" sz="1600"/>
              <a:t>面积之间的比例，以最少的材料实现最大的</a:t>
            </a:r>
            <a:endParaRPr lang="zh-CN" altLang="en-US" sz="1600"/>
          </a:p>
          <a:p>
            <a:pPr>
              <a:lnSpc>
                <a:spcPct val="120000"/>
              </a:lnSpc>
            </a:pPr>
            <a:r>
              <a:rPr lang="zh-CN" altLang="en-US" sz="1600"/>
              <a:t>内部容积和抗震性能。</a:t>
            </a:r>
            <a:endParaRPr lang="zh-CN" altLang="en-US" sz="1600"/>
          </a:p>
          <a:p>
            <a:endParaRPr lang="zh-CN" altLang="en-US" sz="1600"/>
          </a:p>
        </p:txBody>
      </p:sp>
      <p:pic>
        <p:nvPicPr>
          <p:cNvPr id="18" name="图片 17"/>
          <p:cNvPicPr>
            <a:picLocks noChangeAspect="1"/>
          </p:cNvPicPr>
          <p:nvPr/>
        </p:nvPicPr>
        <p:blipFill>
          <a:blip r:embed="rId4"/>
          <a:srcRect l="26508" t="38776"/>
        </p:blipFill>
        <p:spPr>
          <a:xfrm>
            <a:off x="5640070" y="843280"/>
            <a:ext cx="3164840" cy="1780540"/>
          </a:xfrm>
          <a:prstGeom prst="rect">
            <a:avLst/>
          </a:prstGeom>
        </p:spPr>
      </p:pic>
      <p:pic>
        <p:nvPicPr>
          <p:cNvPr id="20" name="图片 19"/>
          <p:cNvPicPr/>
          <p:nvPr/>
        </p:nvPicPr>
        <p:blipFill>
          <a:blip r:embed="rId5"/>
          <a:srcRect l="21130" t="37685" r="29565"/>
        </p:blipFill>
        <p:spPr>
          <a:xfrm>
            <a:off x="6804660" y="2715895"/>
            <a:ext cx="2000885" cy="1945005"/>
          </a:xfrm>
          <a:prstGeom prst="rect">
            <a:avLst/>
          </a:prstGeom>
        </p:spPr>
      </p:pic>
      <p:pic>
        <p:nvPicPr>
          <p:cNvPr id="22" name="图片 21"/>
          <p:cNvPicPr/>
          <p:nvPr/>
        </p:nvPicPr>
        <p:blipFill>
          <a:blip r:embed="rId6"/>
          <a:srcRect l="35759" t="36345" r="16615" b="7641"/>
        </p:blipFill>
        <p:spPr>
          <a:xfrm>
            <a:off x="4500245" y="2715895"/>
            <a:ext cx="2220595" cy="1944370"/>
          </a:xfrm>
          <a:prstGeom prst="rect">
            <a:avLst/>
          </a:prstGeom>
        </p:spPr>
      </p:pic>
    </p:spTree>
    <p:custDataLst>
      <p:tags r:id="rId7"/>
    </p:custData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lt2"/>
            </a:gs>
            <a:gs pos="100000">
              <a:srgbClr val="D9D9D9"/>
            </a:gs>
          </a:gsLst>
          <a:lin ang="5400000" scaled="0"/>
        </a:gradFill>
        <a:effectLst/>
      </p:bgPr>
    </p:bg>
    <p:spTree>
      <p:nvGrpSpPr>
        <p:cNvPr id="1" name=""/>
        <p:cNvGrpSpPr/>
        <p:nvPr/>
      </p:nvGrpSpPr>
      <p:grpSpPr>
        <a:xfrm>
          <a:off x="0" y="0"/>
          <a:ext cx="0" cy="0"/>
          <a:chOff x="0" y="0"/>
          <a:chExt cx="0" cy="0"/>
        </a:xfrm>
      </p:grpSpPr>
      <p:pic>
        <p:nvPicPr>
          <p:cNvPr id="2" name="正文-背景.png" descr="正文-背景.png"/>
          <p:cNvPicPr>
            <a:picLocks noChangeAspect="1"/>
          </p:cNvPicPr>
          <p:nvPr>
            <p:custDataLst>
              <p:tags r:id="rId1"/>
            </p:custDataLst>
          </p:nvPr>
        </p:nvPicPr>
        <p:blipFill>
          <a:blip r:embed="rId2"/>
          <a:stretch>
            <a:fillRect/>
          </a:stretch>
        </p:blipFill>
        <p:spPr>
          <a:xfrm>
            <a:off x="-36195" y="-164465"/>
            <a:ext cx="9167336" cy="5143500"/>
          </a:xfrm>
          <a:prstGeom prst="rect">
            <a:avLst/>
          </a:prstGeom>
          <a:ln w="12700">
            <a:miter lim="400000"/>
            <a:headEnd/>
            <a:tailEnd/>
          </a:ln>
        </p:spPr>
      </p:pic>
      <p:grpSp>
        <p:nvGrpSpPr>
          <p:cNvPr id="17" name="组合 16"/>
          <p:cNvGrpSpPr/>
          <p:nvPr/>
        </p:nvGrpSpPr>
        <p:grpSpPr>
          <a:xfrm>
            <a:off x="2411730" y="0"/>
            <a:ext cx="4191635" cy="668655"/>
            <a:chOff x="3798" y="0"/>
            <a:chExt cx="6601" cy="1053"/>
          </a:xfrm>
        </p:grpSpPr>
        <p:grpSp>
          <p:nvGrpSpPr>
            <p:cNvPr id="3" name="组合 2"/>
            <p:cNvGrpSpPr/>
            <p:nvPr/>
          </p:nvGrpSpPr>
          <p:grpSpPr>
            <a:xfrm rot="0">
              <a:off x="3798" y="928"/>
              <a:ext cx="6601" cy="125"/>
              <a:chOff x="3781543" y="1346887"/>
              <a:chExt cx="4802790" cy="105874"/>
            </a:xfrm>
          </p:grpSpPr>
          <p:grpSp>
            <p:nvGrpSpPr>
              <p:cNvPr id="6" name="组合 5"/>
              <p:cNvGrpSpPr/>
              <p:nvPr/>
            </p:nvGrpSpPr>
            <p:grpSpPr>
              <a:xfrm>
                <a:off x="6518313" y="1346887"/>
                <a:ext cx="2066020" cy="105874"/>
                <a:chOff x="3597484" y="2760345"/>
                <a:chExt cx="8460953" cy="2506549"/>
              </a:xfrm>
            </p:grpSpPr>
            <p:sp>
              <p:nvSpPr>
                <p:cNvPr id="9" name="任意多边形: 形状 8"/>
                <p:cNvSpPr/>
                <p:nvPr/>
              </p:nvSpPr>
              <p:spPr>
                <a:xfrm>
                  <a:off x="3619519" y="2760345"/>
                  <a:ext cx="8383837" cy="2506549"/>
                </a:xfrm>
                <a:custGeom>
                  <a:avLst/>
                  <a:gdLst>
                    <a:gd name="connsiteX0" fmla="*/ 0 w 8460954"/>
                    <a:gd name="connsiteY0" fmla="*/ 423529 h 1925338"/>
                    <a:gd name="connsiteX1" fmla="*/ 683046 w 8460954"/>
                    <a:gd name="connsiteY1" fmla="*/ 897254 h 1925338"/>
                    <a:gd name="connsiteX2" fmla="*/ 2787268 w 8460954"/>
                    <a:gd name="connsiteY2" fmla="*/ 1910806 h 1925338"/>
                    <a:gd name="connsiteX3" fmla="*/ 5497417 w 8460954"/>
                    <a:gd name="connsiteY3" fmla="*/ 59972 h 1925338"/>
                    <a:gd name="connsiteX4" fmla="*/ 8460954 w 8460954"/>
                    <a:gd name="connsiteY4" fmla="*/ 632849 h 1925338"/>
                    <a:gd name="connsiteX0-1" fmla="*/ 0 w 7777908"/>
                    <a:gd name="connsiteY0-2" fmla="*/ 897254 h 1925338"/>
                    <a:gd name="connsiteX1-3" fmla="*/ 2104222 w 7777908"/>
                    <a:gd name="connsiteY1-4" fmla="*/ 1910806 h 1925338"/>
                    <a:gd name="connsiteX2-5" fmla="*/ 4814371 w 7777908"/>
                    <a:gd name="connsiteY2-6" fmla="*/ 59972 h 1925338"/>
                    <a:gd name="connsiteX3-7" fmla="*/ 7777908 w 7777908"/>
                    <a:gd name="connsiteY3-8" fmla="*/ 632849 h 1925338"/>
                    <a:gd name="connsiteX0-9" fmla="*/ 0 w 8383836"/>
                    <a:gd name="connsiteY0-10" fmla="*/ 599798 h 1915796"/>
                    <a:gd name="connsiteX1-11" fmla="*/ 2710150 w 8383836"/>
                    <a:gd name="connsiteY1-12" fmla="*/ 1910806 h 1915796"/>
                    <a:gd name="connsiteX2-13" fmla="*/ 5420299 w 8383836"/>
                    <a:gd name="connsiteY2-14" fmla="*/ 59972 h 1915796"/>
                    <a:gd name="connsiteX3-15" fmla="*/ 8383836 w 8383836"/>
                    <a:gd name="connsiteY3-16" fmla="*/ 632849 h 1915796"/>
                    <a:gd name="connsiteX0-17" fmla="*/ 0 w 8383836"/>
                    <a:gd name="connsiteY0-18" fmla="*/ 599798 h 1915242"/>
                    <a:gd name="connsiteX1-19" fmla="*/ 2710150 w 8383836"/>
                    <a:gd name="connsiteY1-20" fmla="*/ 1910806 h 1915242"/>
                    <a:gd name="connsiteX2-21" fmla="*/ 5420299 w 8383836"/>
                    <a:gd name="connsiteY2-22" fmla="*/ 59972 h 1915242"/>
                    <a:gd name="connsiteX3-23" fmla="*/ 8383836 w 8383836"/>
                    <a:gd name="connsiteY3-24" fmla="*/ 632849 h 1915242"/>
                  </a:gdLst>
                  <a:ahLst/>
                  <a:cxnLst>
                    <a:cxn ang="0">
                      <a:pos x="connsiteX0-1" y="connsiteY0-2"/>
                    </a:cxn>
                    <a:cxn ang="0">
                      <a:pos x="connsiteX1-3" y="connsiteY1-4"/>
                    </a:cxn>
                    <a:cxn ang="0">
                      <a:pos x="connsiteX2-5" y="connsiteY2-6"/>
                    </a:cxn>
                    <a:cxn ang="0">
                      <a:pos x="connsiteX3-7" y="connsiteY3-8"/>
                    </a:cxn>
                  </a:cxnLst>
                  <a:rect l="l" t="t" r="r" b="b"/>
                  <a:pathLst>
                    <a:path w="8383836" h="1915242">
                      <a:moveTo>
                        <a:pt x="0" y="599798"/>
                      </a:moveTo>
                      <a:cubicBezTo>
                        <a:pt x="552680" y="693441"/>
                        <a:pt x="1806767" y="2000777"/>
                        <a:pt x="2710150" y="1910806"/>
                      </a:cubicBezTo>
                      <a:cubicBezTo>
                        <a:pt x="3613533" y="1820835"/>
                        <a:pt x="4474685" y="272965"/>
                        <a:pt x="5420299" y="59972"/>
                      </a:cubicBezTo>
                      <a:cubicBezTo>
                        <a:pt x="6365913" y="-153021"/>
                        <a:pt x="7374874" y="239914"/>
                        <a:pt x="8383836" y="632849"/>
                      </a:cubicBezTo>
                    </a:path>
                  </a:pathLst>
                </a:custGeom>
                <a:noFill/>
                <a:ln>
                  <a:gradFill flip="none" rotWithShape="1">
                    <a:gsLst>
                      <a:gs pos="0">
                        <a:srgbClr val="2595FB">
                          <a:alpha val="0"/>
                        </a:srgbClr>
                      </a:gs>
                      <a:gs pos="50000">
                        <a:srgbClr val="2595FB"/>
                      </a:gs>
                      <a:gs pos="100000">
                        <a:srgbClr val="2595FB">
                          <a:alpha val="0"/>
                        </a:srgbClr>
                      </a:gs>
                    </a:gsLst>
                    <a:lin ang="0" scaled="1"/>
                    <a:tileRect/>
                  </a:gradFill>
                  <a:prstDash val="solid"/>
                </a:ln>
              </p:spPr>
              <p:style>
                <a:lnRef idx="2">
                  <a:srgbClr val="00B0F0">
                    <a:shade val="50000"/>
                  </a:srgbClr>
                </a:lnRef>
                <a:fillRef idx="1">
                  <a:srgbClr val="00B0F0"/>
                </a:fillRef>
                <a:effectRef idx="0">
                  <a:srgbClr val="00B0F0"/>
                </a:effectRef>
                <a:fontRef idx="minor">
                  <a:sysClr val="window" lastClr="FFFFFF"/>
                </a:fontRef>
              </p:style>
              <p:txBody>
                <a:bodyPr rtlCol="0" anchor="ctr"/>
                <a:p>
                  <a:pPr algn="ctr"/>
                  <a:endParaRPr lang="zh-CN" altLang="en-US" sz="1350" dirty="0">
                    <a:solidFill>
                      <a:sysClr val="window" lastClr="FFFFFF"/>
                    </a:solidFill>
                    <a:latin typeface="Montserrat" charset="0"/>
                    <a:ea typeface="MiSans Light" charset="0"/>
                  </a:endParaRPr>
                </a:p>
              </p:txBody>
            </p:sp>
            <p:sp>
              <p:nvSpPr>
                <p:cNvPr id="10" name="任意多边形: 形状 9"/>
                <p:cNvSpPr/>
                <p:nvPr/>
              </p:nvSpPr>
              <p:spPr>
                <a:xfrm>
                  <a:off x="3597484" y="3616161"/>
                  <a:ext cx="8460953" cy="1650733"/>
                </a:xfrm>
                <a:custGeom>
                  <a:avLst/>
                  <a:gdLst>
                    <a:gd name="connsiteX0" fmla="*/ 0 w 8460954"/>
                    <a:gd name="connsiteY0" fmla="*/ 423529 h 1925338"/>
                    <a:gd name="connsiteX1" fmla="*/ 683046 w 8460954"/>
                    <a:gd name="connsiteY1" fmla="*/ 897254 h 1925338"/>
                    <a:gd name="connsiteX2" fmla="*/ 2787268 w 8460954"/>
                    <a:gd name="connsiteY2" fmla="*/ 1910806 h 1925338"/>
                    <a:gd name="connsiteX3" fmla="*/ 5497417 w 8460954"/>
                    <a:gd name="connsiteY3" fmla="*/ 59972 h 1925338"/>
                    <a:gd name="connsiteX4" fmla="*/ 8460954 w 8460954"/>
                    <a:gd name="connsiteY4" fmla="*/ 632849 h 1925338"/>
                    <a:gd name="connsiteX0-1" fmla="*/ 0 w 7777908"/>
                    <a:gd name="connsiteY0-2" fmla="*/ 897254 h 1925338"/>
                    <a:gd name="connsiteX1-3" fmla="*/ 2104222 w 7777908"/>
                    <a:gd name="connsiteY1-4" fmla="*/ 1910806 h 1925338"/>
                    <a:gd name="connsiteX2-5" fmla="*/ 4814371 w 7777908"/>
                    <a:gd name="connsiteY2-6" fmla="*/ 59972 h 1925338"/>
                    <a:gd name="connsiteX3-7" fmla="*/ 7777908 w 7777908"/>
                    <a:gd name="connsiteY3-8" fmla="*/ 632849 h 1925338"/>
                    <a:gd name="connsiteX0-9" fmla="*/ 0 w 8383836"/>
                    <a:gd name="connsiteY0-10" fmla="*/ 599798 h 1915796"/>
                    <a:gd name="connsiteX1-11" fmla="*/ 2710150 w 8383836"/>
                    <a:gd name="connsiteY1-12" fmla="*/ 1910806 h 1915796"/>
                    <a:gd name="connsiteX2-13" fmla="*/ 5420299 w 8383836"/>
                    <a:gd name="connsiteY2-14" fmla="*/ 59972 h 1915796"/>
                    <a:gd name="connsiteX3-15" fmla="*/ 8383836 w 8383836"/>
                    <a:gd name="connsiteY3-16" fmla="*/ 632849 h 1915796"/>
                    <a:gd name="connsiteX0-17" fmla="*/ 0 w 8383836"/>
                    <a:gd name="connsiteY0-18" fmla="*/ 599798 h 1915242"/>
                    <a:gd name="connsiteX1-19" fmla="*/ 2710150 w 8383836"/>
                    <a:gd name="connsiteY1-20" fmla="*/ 1910806 h 1915242"/>
                    <a:gd name="connsiteX2-21" fmla="*/ 5420299 w 8383836"/>
                    <a:gd name="connsiteY2-22" fmla="*/ 59972 h 1915242"/>
                    <a:gd name="connsiteX3-23" fmla="*/ 8383836 w 8383836"/>
                    <a:gd name="connsiteY3-24" fmla="*/ 632849 h 1915242"/>
                    <a:gd name="connsiteX0-25" fmla="*/ 0 w 8405869"/>
                    <a:gd name="connsiteY0-26" fmla="*/ 743017 h 1918485"/>
                    <a:gd name="connsiteX1-27" fmla="*/ 2732183 w 8405869"/>
                    <a:gd name="connsiteY1-28" fmla="*/ 1910806 h 1918485"/>
                    <a:gd name="connsiteX2-29" fmla="*/ 5442332 w 8405869"/>
                    <a:gd name="connsiteY2-30" fmla="*/ 59972 h 1918485"/>
                    <a:gd name="connsiteX3-31" fmla="*/ 8405869 w 8405869"/>
                    <a:gd name="connsiteY3-32" fmla="*/ 632849 h 1918485"/>
                    <a:gd name="connsiteX0-33" fmla="*/ 0 w 8405869"/>
                    <a:gd name="connsiteY0-34" fmla="*/ 743017 h 1765313"/>
                    <a:gd name="connsiteX1-35" fmla="*/ 2787267 w 8405869"/>
                    <a:gd name="connsiteY1-36" fmla="*/ 1756570 h 1765313"/>
                    <a:gd name="connsiteX2-37" fmla="*/ 5442332 w 8405869"/>
                    <a:gd name="connsiteY2-38" fmla="*/ 59972 h 1765313"/>
                    <a:gd name="connsiteX3-39" fmla="*/ 8405869 w 8405869"/>
                    <a:gd name="connsiteY3-40" fmla="*/ 632849 h 1765313"/>
                    <a:gd name="connsiteX0-41" fmla="*/ 0 w 8405869"/>
                    <a:gd name="connsiteY0-42" fmla="*/ 599411 h 1618207"/>
                    <a:gd name="connsiteX1-43" fmla="*/ 2787267 w 8405869"/>
                    <a:gd name="connsiteY1-44" fmla="*/ 1612964 h 1618207"/>
                    <a:gd name="connsiteX2-45" fmla="*/ 5475382 w 8405869"/>
                    <a:gd name="connsiteY2-46" fmla="*/ 81619 h 1618207"/>
                    <a:gd name="connsiteX3-47" fmla="*/ 8405869 w 8405869"/>
                    <a:gd name="connsiteY3-48" fmla="*/ 489243 h 1618207"/>
                    <a:gd name="connsiteX0-49" fmla="*/ 0 w 8460953"/>
                    <a:gd name="connsiteY0-50" fmla="*/ 675182 h 1693978"/>
                    <a:gd name="connsiteX1-51" fmla="*/ 2787267 w 8460953"/>
                    <a:gd name="connsiteY1-52" fmla="*/ 1688735 h 1693978"/>
                    <a:gd name="connsiteX2-53" fmla="*/ 5475382 w 8460953"/>
                    <a:gd name="connsiteY2-54" fmla="*/ 157390 h 1693978"/>
                    <a:gd name="connsiteX3-55" fmla="*/ 8460953 w 8460953"/>
                    <a:gd name="connsiteY3-56" fmla="*/ 300609 h 1693978"/>
                    <a:gd name="connsiteX0-57" fmla="*/ 0 w 8460953"/>
                    <a:gd name="connsiteY0-58" fmla="*/ 631931 h 1650727"/>
                    <a:gd name="connsiteX1-59" fmla="*/ 2787267 w 8460953"/>
                    <a:gd name="connsiteY1-60" fmla="*/ 1645484 h 1650727"/>
                    <a:gd name="connsiteX2-61" fmla="*/ 5475382 w 8460953"/>
                    <a:gd name="connsiteY2-62" fmla="*/ 114139 h 1650727"/>
                    <a:gd name="connsiteX3-63" fmla="*/ 8460953 w 8460953"/>
                    <a:gd name="connsiteY3-64" fmla="*/ 257358 h 1650727"/>
                  </a:gdLst>
                  <a:ahLst/>
                  <a:cxnLst>
                    <a:cxn ang="0">
                      <a:pos x="connsiteX0-1" y="connsiteY0-2"/>
                    </a:cxn>
                    <a:cxn ang="0">
                      <a:pos x="connsiteX1-3" y="connsiteY1-4"/>
                    </a:cxn>
                    <a:cxn ang="0">
                      <a:pos x="connsiteX2-5" y="connsiteY2-6"/>
                    </a:cxn>
                    <a:cxn ang="0">
                      <a:pos x="connsiteX3-7" y="connsiteY3-8"/>
                    </a:cxn>
                  </a:cxnLst>
                  <a:rect l="l" t="t" r="r" b="b"/>
                  <a:pathLst>
                    <a:path w="8460953" h="1650727">
                      <a:moveTo>
                        <a:pt x="0" y="631931"/>
                      </a:moveTo>
                      <a:cubicBezTo>
                        <a:pt x="552680" y="725574"/>
                        <a:pt x="1874703" y="1731783"/>
                        <a:pt x="2787267" y="1645484"/>
                      </a:cubicBezTo>
                      <a:cubicBezTo>
                        <a:pt x="3699831" y="1559185"/>
                        <a:pt x="4529768" y="327132"/>
                        <a:pt x="5475382" y="114139"/>
                      </a:cubicBezTo>
                      <a:cubicBezTo>
                        <a:pt x="6420996" y="-98854"/>
                        <a:pt x="7176569" y="7642"/>
                        <a:pt x="8460953" y="257358"/>
                      </a:cubicBezTo>
                    </a:path>
                  </a:pathLst>
                </a:custGeom>
                <a:noFill/>
                <a:ln>
                  <a:gradFill flip="none" rotWithShape="1">
                    <a:gsLst>
                      <a:gs pos="0">
                        <a:srgbClr val="E26CA1">
                          <a:alpha val="0"/>
                        </a:srgbClr>
                      </a:gs>
                      <a:gs pos="50000">
                        <a:srgbClr val="E26CA1"/>
                      </a:gs>
                      <a:gs pos="100000">
                        <a:srgbClr val="E26CA1">
                          <a:alpha val="0"/>
                        </a:srgbClr>
                      </a:gs>
                    </a:gsLst>
                    <a:lin ang="0" scaled="1"/>
                    <a:tileRect/>
                  </a:gradFill>
                  <a:prstDash val="solid"/>
                </a:ln>
              </p:spPr>
              <p:style>
                <a:lnRef idx="2">
                  <a:srgbClr val="00B0F0">
                    <a:shade val="50000"/>
                  </a:srgbClr>
                </a:lnRef>
                <a:fillRef idx="1">
                  <a:srgbClr val="00B0F0"/>
                </a:fillRef>
                <a:effectRef idx="0">
                  <a:srgbClr val="00B0F0"/>
                </a:effectRef>
                <a:fontRef idx="minor">
                  <a:sysClr val="window" lastClr="FFFFFF"/>
                </a:fontRef>
              </p:style>
              <p:txBody>
                <a:bodyPr rtlCol="0" anchor="ctr"/>
                <a:p>
                  <a:pPr algn="ctr"/>
                  <a:endParaRPr lang="zh-CN" altLang="en-US" sz="1350" dirty="0">
                    <a:solidFill>
                      <a:sysClr val="window" lastClr="FFFFFF"/>
                    </a:solidFill>
                    <a:latin typeface="Montserrat" charset="0"/>
                    <a:ea typeface="MiSans Light" charset="0"/>
                  </a:endParaRPr>
                </a:p>
              </p:txBody>
            </p:sp>
          </p:grpSp>
          <p:grpSp>
            <p:nvGrpSpPr>
              <p:cNvPr id="7" name="组合 6"/>
              <p:cNvGrpSpPr/>
              <p:nvPr/>
            </p:nvGrpSpPr>
            <p:grpSpPr>
              <a:xfrm flipH="1">
                <a:off x="3781543" y="1346887"/>
                <a:ext cx="2066020" cy="105874"/>
                <a:chOff x="3597484" y="2760345"/>
                <a:chExt cx="8460953" cy="2506549"/>
              </a:xfrm>
            </p:grpSpPr>
            <p:sp>
              <p:nvSpPr>
                <p:cNvPr id="8" name="任意多边形: 形状 6"/>
                <p:cNvSpPr/>
                <p:nvPr/>
              </p:nvSpPr>
              <p:spPr>
                <a:xfrm>
                  <a:off x="3619519" y="2760345"/>
                  <a:ext cx="8383837" cy="2506549"/>
                </a:xfrm>
                <a:custGeom>
                  <a:avLst/>
                  <a:gdLst>
                    <a:gd name="connsiteX0" fmla="*/ 0 w 8460954"/>
                    <a:gd name="connsiteY0" fmla="*/ 423529 h 1925338"/>
                    <a:gd name="connsiteX1" fmla="*/ 683046 w 8460954"/>
                    <a:gd name="connsiteY1" fmla="*/ 897254 h 1925338"/>
                    <a:gd name="connsiteX2" fmla="*/ 2787268 w 8460954"/>
                    <a:gd name="connsiteY2" fmla="*/ 1910806 h 1925338"/>
                    <a:gd name="connsiteX3" fmla="*/ 5497417 w 8460954"/>
                    <a:gd name="connsiteY3" fmla="*/ 59972 h 1925338"/>
                    <a:gd name="connsiteX4" fmla="*/ 8460954 w 8460954"/>
                    <a:gd name="connsiteY4" fmla="*/ 632849 h 1925338"/>
                    <a:gd name="connsiteX0-1" fmla="*/ 0 w 7777908"/>
                    <a:gd name="connsiteY0-2" fmla="*/ 897254 h 1925338"/>
                    <a:gd name="connsiteX1-3" fmla="*/ 2104222 w 7777908"/>
                    <a:gd name="connsiteY1-4" fmla="*/ 1910806 h 1925338"/>
                    <a:gd name="connsiteX2-5" fmla="*/ 4814371 w 7777908"/>
                    <a:gd name="connsiteY2-6" fmla="*/ 59972 h 1925338"/>
                    <a:gd name="connsiteX3-7" fmla="*/ 7777908 w 7777908"/>
                    <a:gd name="connsiteY3-8" fmla="*/ 632849 h 1925338"/>
                    <a:gd name="connsiteX0-9" fmla="*/ 0 w 8383836"/>
                    <a:gd name="connsiteY0-10" fmla="*/ 599798 h 1915796"/>
                    <a:gd name="connsiteX1-11" fmla="*/ 2710150 w 8383836"/>
                    <a:gd name="connsiteY1-12" fmla="*/ 1910806 h 1915796"/>
                    <a:gd name="connsiteX2-13" fmla="*/ 5420299 w 8383836"/>
                    <a:gd name="connsiteY2-14" fmla="*/ 59972 h 1915796"/>
                    <a:gd name="connsiteX3-15" fmla="*/ 8383836 w 8383836"/>
                    <a:gd name="connsiteY3-16" fmla="*/ 632849 h 1915796"/>
                    <a:gd name="connsiteX0-17" fmla="*/ 0 w 8383836"/>
                    <a:gd name="connsiteY0-18" fmla="*/ 599798 h 1915242"/>
                    <a:gd name="connsiteX1-19" fmla="*/ 2710150 w 8383836"/>
                    <a:gd name="connsiteY1-20" fmla="*/ 1910806 h 1915242"/>
                    <a:gd name="connsiteX2-21" fmla="*/ 5420299 w 8383836"/>
                    <a:gd name="connsiteY2-22" fmla="*/ 59972 h 1915242"/>
                    <a:gd name="connsiteX3-23" fmla="*/ 8383836 w 8383836"/>
                    <a:gd name="connsiteY3-24" fmla="*/ 632849 h 1915242"/>
                  </a:gdLst>
                  <a:ahLst/>
                  <a:cxnLst>
                    <a:cxn ang="0">
                      <a:pos x="connsiteX0-1" y="connsiteY0-2"/>
                    </a:cxn>
                    <a:cxn ang="0">
                      <a:pos x="connsiteX1-3" y="connsiteY1-4"/>
                    </a:cxn>
                    <a:cxn ang="0">
                      <a:pos x="connsiteX2-5" y="connsiteY2-6"/>
                    </a:cxn>
                    <a:cxn ang="0">
                      <a:pos x="connsiteX3-7" y="connsiteY3-8"/>
                    </a:cxn>
                  </a:cxnLst>
                  <a:rect l="l" t="t" r="r" b="b"/>
                  <a:pathLst>
                    <a:path w="8383836" h="1915242">
                      <a:moveTo>
                        <a:pt x="0" y="599798"/>
                      </a:moveTo>
                      <a:cubicBezTo>
                        <a:pt x="552680" y="693441"/>
                        <a:pt x="1806767" y="2000777"/>
                        <a:pt x="2710150" y="1910806"/>
                      </a:cubicBezTo>
                      <a:cubicBezTo>
                        <a:pt x="3613533" y="1820835"/>
                        <a:pt x="4474685" y="272965"/>
                        <a:pt x="5420299" y="59972"/>
                      </a:cubicBezTo>
                      <a:cubicBezTo>
                        <a:pt x="6365913" y="-153021"/>
                        <a:pt x="7374874" y="239914"/>
                        <a:pt x="8383836" y="632849"/>
                      </a:cubicBezTo>
                    </a:path>
                  </a:pathLst>
                </a:custGeom>
                <a:noFill/>
                <a:ln>
                  <a:gradFill flip="none" rotWithShape="1">
                    <a:gsLst>
                      <a:gs pos="0">
                        <a:srgbClr val="2595FB">
                          <a:alpha val="0"/>
                        </a:srgbClr>
                      </a:gs>
                      <a:gs pos="50000">
                        <a:srgbClr val="2595FB"/>
                      </a:gs>
                      <a:gs pos="100000">
                        <a:srgbClr val="2595FB">
                          <a:alpha val="0"/>
                        </a:srgbClr>
                      </a:gs>
                    </a:gsLst>
                    <a:lin ang="0" scaled="1"/>
                    <a:tileRect/>
                  </a:gradFill>
                  <a:prstDash val="solid"/>
                </a:ln>
              </p:spPr>
              <p:style>
                <a:lnRef idx="2">
                  <a:srgbClr val="00B0F0">
                    <a:shade val="50000"/>
                  </a:srgbClr>
                </a:lnRef>
                <a:fillRef idx="1">
                  <a:srgbClr val="00B0F0"/>
                </a:fillRef>
                <a:effectRef idx="0">
                  <a:srgbClr val="00B0F0"/>
                </a:effectRef>
                <a:fontRef idx="minor">
                  <a:sysClr val="window" lastClr="FFFFFF"/>
                </a:fontRef>
              </p:style>
              <p:txBody>
                <a:bodyPr rtlCol="0" anchor="ctr"/>
                <a:p>
                  <a:pPr algn="ctr"/>
                  <a:endParaRPr lang="zh-CN" altLang="en-US" sz="1350" dirty="0">
                    <a:solidFill>
                      <a:sysClr val="window" lastClr="FFFFFF"/>
                    </a:solidFill>
                    <a:latin typeface="Montserrat" charset="0"/>
                    <a:ea typeface="MiSans Light" charset="0"/>
                  </a:endParaRPr>
                </a:p>
              </p:txBody>
            </p:sp>
            <p:sp>
              <p:nvSpPr>
                <p:cNvPr id="11" name="任意多边形: 形状 7"/>
                <p:cNvSpPr/>
                <p:nvPr/>
              </p:nvSpPr>
              <p:spPr>
                <a:xfrm>
                  <a:off x="3597484" y="3616161"/>
                  <a:ext cx="8460953" cy="1650733"/>
                </a:xfrm>
                <a:custGeom>
                  <a:avLst/>
                  <a:gdLst>
                    <a:gd name="connsiteX0" fmla="*/ 0 w 8460954"/>
                    <a:gd name="connsiteY0" fmla="*/ 423529 h 1925338"/>
                    <a:gd name="connsiteX1" fmla="*/ 683046 w 8460954"/>
                    <a:gd name="connsiteY1" fmla="*/ 897254 h 1925338"/>
                    <a:gd name="connsiteX2" fmla="*/ 2787268 w 8460954"/>
                    <a:gd name="connsiteY2" fmla="*/ 1910806 h 1925338"/>
                    <a:gd name="connsiteX3" fmla="*/ 5497417 w 8460954"/>
                    <a:gd name="connsiteY3" fmla="*/ 59972 h 1925338"/>
                    <a:gd name="connsiteX4" fmla="*/ 8460954 w 8460954"/>
                    <a:gd name="connsiteY4" fmla="*/ 632849 h 1925338"/>
                    <a:gd name="connsiteX0-1" fmla="*/ 0 w 7777908"/>
                    <a:gd name="connsiteY0-2" fmla="*/ 897254 h 1925338"/>
                    <a:gd name="connsiteX1-3" fmla="*/ 2104222 w 7777908"/>
                    <a:gd name="connsiteY1-4" fmla="*/ 1910806 h 1925338"/>
                    <a:gd name="connsiteX2-5" fmla="*/ 4814371 w 7777908"/>
                    <a:gd name="connsiteY2-6" fmla="*/ 59972 h 1925338"/>
                    <a:gd name="connsiteX3-7" fmla="*/ 7777908 w 7777908"/>
                    <a:gd name="connsiteY3-8" fmla="*/ 632849 h 1925338"/>
                    <a:gd name="connsiteX0-9" fmla="*/ 0 w 8383836"/>
                    <a:gd name="connsiteY0-10" fmla="*/ 599798 h 1915796"/>
                    <a:gd name="connsiteX1-11" fmla="*/ 2710150 w 8383836"/>
                    <a:gd name="connsiteY1-12" fmla="*/ 1910806 h 1915796"/>
                    <a:gd name="connsiteX2-13" fmla="*/ 5420299 w 8383836"/>
                    <a:gd name="connsiteY2-14" fmla="*/ 59972 h 1915796"/>
                    <a:gd name="connsiteX3-15" fmla="*/ 8383836 w 8383836"/>
                    <a:gd name="connsiteY3-16" fmla="*/ 632849 h 1915796"/>
                    <a:gd name="connsiteX0-17" fmla="*/ 0 w 8383836"/>
                    <a:gd name="connsiteY0-18" fmla="*/ 599798 h 1915242"/>
                    <a:gd name="connsiteX1-19" fmla="*/ 2710150 w 8383836"/>
                    <a:gd name="connsiteY1-20" fmla="*/ 1910806 h 1915242"/>
                    <a:gd name="connsiteX2-21" fmla="*/ 5420299 w 8383836"/>
                    <a:gd name="connsiteY2-22" fmla="*/ 59972 h 1915242"/>
                    <a:gd name="connsiteX3-23" fmla="*/ 8383836 w 8383836"/>
                    <a:gd name="connsiteY3-24" fmla="*/ 632849 h 1915242"/>
                    <a:gd name="connsiteX0-25" fmla="*/ 0 w 8405869"/>
                    <a:gd name="connsiteY0-26" fmla="*/ 743017 h 1918485"/>
                    <a:gd name="connsiteX1-27" fmla="*/ 2732183 w 8405869"/>
                    <a:gd name="connsiteY1-28" fmla="*/ 1910806 h 1918485"/>
                    <a:gd name="connsiteX2-29" fmla="*/ 5442332 w 8405869"/>
                    <a:gd name="connsiteY2-30" fmla="*/ 59972 h 1918485"/>
                    <a:gd name="connsiteX3-31" fmla="*/ 8405869 w 8405869"/>
                    <a:gd name="connsiteY3-32" fmla="*/ 632849 h 1918485"/>
                    <a:gd name="connsiteX0-33" fmla="*/ 0 w 8405869"/>
                    <a:gd name="connsiteY0-34" fmla="*/ 743017 h 1765313"/>
                    <a:gd name="connsiteX1-35" fmla="*/ 2787267 w 8405869"/>
                    <a:gd name="connsiteY1-36" fmla="*/ 1756570 h 1765313"/>
                    <a:gd name="connsiteX2-37" fmla="*/ 5442332 w 8405869"/>
                    <a:gd name="connsiteY2-38" fmla="*/ 59972 h 1765313"/>
                    <a:gd name="connsiteX3-39" fmla="*/ 8405869 w 8405869"/>
                    <a:gd name="connsiteY3-40" fmla="*/ 632849 h 1765313"/>
                    <a:gd name="connsiteX0-41" fmla="*/ 0 w 8405869"/>
                    <a:gd name="connsiteY0-42" fmla="*/ 599411 h 1618207"/>
                    <a:gd name="connsiteX1-43" fmla="*/ 2787267 w 8405869"/>
                    <a:gd name="connsiteY1-44" fmla="*/ 1612964 h 1618207"/>
                    <a:gd name="connsiteX2-45" fmla="*/ 5475382 w 8405869"/>
                    <a:gd name="connsiteY2-46" fmla="*/ 81619 h 1618207"/>
                    <a:gd name="connsiteX3-47" fmla="*/ 8405869 w 8405869"/>
                    <a:gd name="connsiteY3-48" fmla="*/ 489243 h 1618207"/>
                    <a:gd name="connsiteX0-49" fmla="*/ 0 w 8460953"/>
                    <a:gd name="connsiteY0-50" fmla="*/ 675182 h 1693978"/>
                    <a:gd name="connsiteX1-51" fmla="*/ 2787267 w 8460953"/>
                    <a:gd name="connsiteY1-52" fmla="*/ 1688735 h 1693978"/>
                    <a:gd name="connsiteX2-53" fmla="*/ 5475382 w 8460953"/>
                    <a:gd name="connsiteY2-54" fmla="*/ 157390 h 1693978"/>
                    <a:gd name="connsiteX3-55" fmla="*/ 8460953 w 8460953"/>
                    <a:gd name="connsiteY3-56" fmla="*/ 300609 h 1693978"/>
                    <a:gd name="connsiteX0-57" fmla="*/ 0 w 8460953"/>
                    <a:gd name="connsiteY0-58" fmla="*/ 631931 h 1650727"/>
                    <a:gd name="connsiteX1-59" fmla="*/ 2787267 w 8460953"/>
                    <a:gd name="connsiteY1-60" fmla="*/ 1645484 h 1650727"/>
                    <a:gd name="connsiteX2-61" fmla="*/ 5475382 w 8460953"/>
                    <a:gd name="connsiteY2-62" fmla="*/ 114139 h 1650727"/>
                    <a:gd name="connsiteX3-63" fmla="*/ 8460953 w 8460953"/>
                    <a:gd name="connsiteY3-64" fmla="*/ 257358 h 1650727"/>
                  </a:gdLst>
                  <a:ahLst/>
                  <a:cxnLst>
                    <a:cxn ang="0">
                      <a:pos x="connsiteX0-1" y="connsiteY0-2"/>
                    </a:cxn>
                    <a:cxn ang="0">
                      <a:pos x="connsiteX1-3" y="connsiteY1-4"/>
                    </a:cxn>
                    <a:cxn ang="0">
                      <a:pos x="connsiteX2-5" y="connsiteY2-6"/>
                    </a:cxn>
                    <a:cxn ang="0">
                      <a:pos x="connsiteX3-7" y="connsiteY3-8"/>
                    </a:cxn>
                  </a:cxnLst>
                  <a:rect l="l" t="t" r="r" b="b"/>
                  <a:pathLst>
                    <a:path w="8460953" h="1650727">
                      <a:moveTo>
                        <a:pt x="0" y="631931"/>
                      </a:moveTo>
                      <a:cubicBezTo>
                        <a:pt x="552680" y="725574"/>
                        <a:pt x="1874703" y="1731783"/>
                        <a:pt x="2787267" y="1645484"/>
                      </a:cubicBezTo>
                      <a:cubicBezTo>
                        <a:pt x="3699831" y="1559185"/>
                        <a:pt x="4529768" y="327132"/>
                        <a:pt x="5475382" y="114139"/>
                      </a:cubicBezTo>
                      <a:cubicBezTo>
                        <a:pt x="6420996" y="-98854"/>
                        <a:pt x="7176569" y="7642"/>
                        <a:pt x="8460953" y="257358"/>
                      </a:cubicBezTo>
                    </a:path>
                  </a:pathLst>
                </a:custGeom>
                <a:noFill/>
                <a:ln>
                  <a:gradFill flip="none" rotWithShape="1">
                    <a:gsLst>
                      <a:gs pos="0">
                        <a:srgbClr val="E26CA1">
                          <a:alpha val="0"/>
                        </a:srgbClr>
                      </a:gs>
                      <a:gs pos="50000">
                        <a:srgbClr val="E26CA1"/>
                      </a:gs>
                      <a:gs pos="100000">
                        <a:srgbClr val="E26CA1">
                          <a:alpha val="0"/>
                        </a:srgbClr>
                      </a:gs>
                    </a:gsLst>
                    <a:lin ang="0" scaled="1"/>
                    <a:tileRect/>
                  </a:gradFill>
                  <a:prstDash val="solid"/>
                </a:ln>
              </p:spPr>
              <p:style>
                <a:lnRef idx="2">
                  <a:srgbClr val="00B0F0">
                    <a:shade val="50000"/>
                  </a:srgbClr>
                </a:lnRef>
                <a:fillRef idx="1">
                  <a:srgbClr val="00B0F0"/>
                </a:fillRef>
                <a:effectRef idx="0">
                  <a:srgbClr val="00B0F0"/>
                </a:effectRef>
                <a:fontRef idx="minor">
                  <a:sysClr val="window" lastClr="FFFFFF"/>
                </a:fontRef>
              </p:style>
              <p:txBody>
                <a:bodyPr rtlCol="0" anchor="ctr"/>
                <a:p>
                  <a:pPr algn="ctr"/>
                  <a:endParaRPr lang="zh-CN" altLang="en-US" sz="1350" dirty="0">
                    <a:solidFill>
                      <a:sysClr val="window" lastClr="FFFFFF"/>
                    </a:solidFill>
                    <a:latin typeface="Montserrat" charset="0"/>
                    <a:ea typeface="MiSans Light" charset="0"/>
                  </a:endParaRPr>
                </a:p>
              </p:txBody>
            </p:sp>
          </p:grpSp>
        </p:grpSp>
        <p:sp>
          <p:nvSpPr>
            <p:cNvPr id="16" name="文本框 6" descr="7b0a2020202022776f7264617274223a2022220a7d0a"/>
            <p:cNvSpPr txBox="1"/>
            <p:nvPr>
              <p:custDataLst>
                <p:tags r:id="rId3"/>
              </p:custDataLst>
            </p:nvPr>
          </p:nvSpPr>
          <p:spPr>
            <a:xfrm>
              <a:off x="3833" y="0"/>
              <a:ext cx="6547" cy="919"/>
            </a:xfrm>
            <a:prstGeom prst="rect">
              <a:avLst/>
            </a:prstGeom>
            <a:noFill/>
          </p:spPr>
          <p:txBody>
            <a:bodyPr vert="horz" wrap="square" rtlCol="0">
              <a:spAutoFit/>
            </a:bodyPr>
            <a:p>
              <a:pPr algn="ctr"/>
              <a:r>
                <a:rPr lang="zh-CN" altLang="en-US" sz="3200">
                  <a:solidFill>
                    <a:schemeClr val="accent1">
                      <a:lumMod val="60000"/>
                      <a:lumOff val="40000"/>
                    </a:schemeClr>
                  </a:solidFill>
                  <a:cs typeface="汉仪文黑-45简" panose="00020600040101010101" charset="-122"/>
                  <a:sym typeface="汉仪雅酷黑 95W" panose="020B0A04020202020204" charset="-122"/>
                </a:rPr>
                <a:t> 0</a:t>
              </a:r>
              <a:r>
                <a:rPr lang="en-US" altLang="zh-CN" sz="3200">
                  <a:solidFill>
                    <a:schemeClr val="accent1">
                      <a:lumMod val="60000"/>
                      <a:lumOff val="40000"/>
                    </a:schemeClr>
                  </a:solidFill>
                  <a:cs typeface="汉仪文黑-45简" panose="00020600040101010101" charset="-122"/>
                  <a:sym typeface="汉仪雅酷黑 95W" panose="020B0A04020202020204" charset="-122"/>
                </a:rPr>
                <a:t>5</a:t>
              </a:r>
              <a:r>
                <a:rPr lang="en-US" altLang="zh-CN" sz="320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汉仪文黑-45简" panose="00020600040101010101" charset="-122"/>
                  <a:sym typeface="汉仪雅酷黑 95W" panose="020B0A04020202020204" charset="-122"/>
                </a:rPr>
                <a:t>  </a:t>
              </a:r>
              <a:r>
                <a:rPr lang="zh-CN" altLang="en-US" sz="3200">
                  <a:solidFill>
                    <a:schemeClr val="accent1">
                      <a:lumMod val="60000"/>
                      <a:lumOff val="40000"/>
                    </a:schemeClr>
                  </a:solidFill>
                  <a:cs typeface="汉仪文黑-45简" panose="00020600040101010101" charset="-122"/>
                  <a:sym typeface="汉仪雅酷黑 95W" panose="020B0A04020202020204" charset="-122"/>
                </a:rPr>
                <a:t>常</a:t>
              </a:r>
              <a:r>
                <a:rPr lang="en-US" altLang="zh-CN" sz="3200">
                  <a:solidFill>
                    <a:schemeClr val="accent1">
                      <a:lumMod val="60000"/>
                      <a:lumOff val="40000"/>
                    </a:schemeClr>
                  </a:solidFill>
                  <a:cs typeface="汉仪文黑-45简" panose="00020600040101010101" charset="-122"/>
                  <a:sym typeface="汉仪雅酷黑 95W" panose="020B0A04020202020204" charset="-122"/>
                </a:rPr>
                <a:t> </a:t>
              </a:r>
              <a:r>
                <a:rPr lang="zh-CN" altLang="en-US" sz="3200">
                  <a:solidFill>
                    <a:schemeClr val="accent1">
                      <a:lumMod val="60000"/>
                      <a:lumOff val="40000"/>
                    </a:schemeClr>
                  </a:solidFill>
                  <a:cs typeface="汉仪文黑-45简" panose="00020600040101010101" charset="-122"/>
                  <a:sym typeface="汉仪雅酷黑 95W" panose="020B0A04020202020204" charset="-122"/>
                </a:rPr>
                <a:t>用</a:t>
              </a:r>
              <a:r>
                <a:rPr lang="en-US" altLang="zh-CN" sz="3200">
                  <a:solidFill>
                    <a:schemeClr val="accent1">
                      <a:lumMod val="60000"/>
                      <a:lumOff val="40000"/>
                    </a:schemeClr>
                  </a:solidFill>
                  <a:cs typeface="汉仪文黑-45简" panose="00020600040101010101" charset="-122"/>
                  <a:sym typeface="汉仪雅酷黑 95W" panose="020B0A04020202020204" charset="-122"/>
                </a:rPr>
                <a:t> </a:t>
              </a:r>
              <a:r>
                <a:rPr lang="zh-CN" altLang="en-US" sz="3200">
                  <a:solidFill>
                    <a:schemeClr val="accent1">
                      <a:lumMod val="60000"/>
                      <a:lumOff val="40000"/>
                    </a:schemeClr>
                  </a:solidFill>
                  <a:cs typeface="汉仪文黑-45简" panose="00020600040101010101" charset="-122"/>
                  <a:sym typeface="汉仪雅酷黑 95W" panose="020B0A04020202020204" charset="-122"/>
                </a:rPr>
                <a:t>软</a:t>
              </a:r>
              <a:r>
                <a:rPr lang="en-US" altLang="zh-CN" sz="3200">
                  <a:solidFill>
                    <a:schemeClr val="accent1">
                      <a:lumMod val="60000"/>
                      <a:lumOff val="40000"/>
                    </a:schemeClr>
                  </a:solidFill>
                  <a:cs typeface="汉仪文黑-45简" panose="00020600040101010101" charset="-122"/>
                  <a:sym typeface="汉仪雅酷黑 95W" panose="020B0A04020202020204" charset="-122"/>
                </a:rPr>
                <a:t> </a:t>
              </a:r>
              <a:r>
                <a:rPr lang="zh-CN" altLang="en-US" sz="3200">
                  <a:solidFill>
                    <a:schemeClr val="accent1">
                      <a:lumMod val="60000"/>
                      <a:lumOff val="40000"/>
                    </a:schemeClr>
                  </a:solidFill>
                  <a:cs typeface="汉仪文黑-45简" panose="00020600040101010101" charset="-122"/>
                  <a:sym typeface="汉仪雅酷黑 95W" panose="020B0A04020202020204" charset="-122"/>
                </a:rPr>
                <a:t>件</a:t>
              </a:r>
              <a:r>
                <a:rPr lang="en-US" altLang="zh-CN" sz="3200">
                  <a:solidFill>
                    <a:schemeClr val="accent1">
                      <a:lumMod val="60000"/>
                      <a:lumOff val="40000"/>
                    </a:schemeClr>
                  </a:solidFill>
                  <a:cs typeface="汉仪文黑-45简" panose="00020600040101010101" charset="-122"/>
                  <a:sym typeface="汉仪雅酷黑 95W" panose="020B0A04020202020204" charset="-122"/>
                </a:rPr>
                <a:t> </a:t>
              </a:r>
              <a:r>
                <a:rPr lang="zh-CN" altLang="en-US" sz="3200">
                  <a:solidFill>
                    <a:schemeClr val="accent1">
                      <a:lumMod val="60000"/>
                      <a:lumOff val="40000"/>
                    </a:schemeClr>
                  </a:solidFill>
                  <a:cs typeface="汉仪文黑-45简" panose="00020600040101010101" charset="-122"/>
                  <a:sym typeface="汉仪雅酷黑 95W" panose="020B0A04020202020204" charset="-122"/>
                </a:rPr>
                <a:t>介</a:t>
              </a:r>
              <a:r>
                <a:rPr lang="en-US" altLang="zh-CN" sz="3200">
                  <a:solidFill>
                    <a:schemeClr val="accent1">
                      <a:lumMod val="60000"/>
                      <a:lumOff val="40000"/>
                    </a:schemeClr>
                  </a:solidFill>
                  <a:cs typeface="汉仪文黑-45简" panose="00020600040101010101" charset="-122"/>
                  <a:sym typeface="汉仪雅酷黑 95W" panose="020B0A04020202020204" charset="-122"/>
                </a:rPr>
                <a:t> </a:t>
              </a:r>
              <a:r>
                <a:rPr lang="zh-CN" altLang="en-US" sz="3200">
                  <a:solidFill>
                    <a:schemeClr val="accent1">
                      <a:lumMod val="60000"/>
                      <a:lumOff val="40000"/>
                    </a:schemeClr>
                  </a:solidFill>
                  <a:cs typeface="汉仪文黑-45简" panose="00020600040101010101" charset="-122"/>
                  <a:sym typeface="汉仪雅酷黑 95W" panose="020B0A04020202020204" charset="-122"/>
                </a:rPr>
                <a:t>绍</a:t>
              </a:r>
              <a:endParaRPr kumimoji="0" lang="zh-CN" altLang="en-US" sz="3200" u="none" strike="noStrike" kern="1200" cap="none" spc="0" normalizeH="0" baseline="0" noProof="0" dirty="0">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微软雅黑" panose="020B0503020204020204" pitchFamily="34" charset="-122"/>
                <a:cs typeface="汉仪文黑-45简" panose="00020600040101010101" charset="-122"/>
                <a:sym typeface="汉仪雅酷黑 95W" panose="020B0A04020202020204" charset="-122"/>
              </a:endParaRPr>
            </a:p>
          </p:txBody>
        </p:sp>
      </p:grpSp>
      <p:sp>
        <p:nvSpPr>
          <p:cNvPr id="4" name="文本框 3"/>
          <p:cNvSpPr txBox="1"/>
          <p:nvPr>
            <p:custDataLst>
              <p:tags r:id="rId4"/>
            </p:custDataLst>
          </p:nvPr>
        </p:nvSpPr>
        <p:spPr>
          <a:xfrm>
            <a:off x="-36195" y="215900"/>
            <a:ext cx="1782445" cy="854075"/>
          </a:xfrm>
          <a:prstGeom prst="rect">
            <a:avLst/>
          </a:prstGeom>
          <a:noFill/>
        </p:spPr>
        <p:txBody>
          <a:bodyPr wrap="none" rtlCol="0">
            <a:noAutofit/>
          </a:bodyPr>
          <a:p>
            <a:pPr lvl="0"/>
            <a:r>
              <a:rPr lang="en-US" sz="3600" dirty="0">
                <a:latin typeface="微软雅黑" panose="020B0503020204020204" pitchFamily="34" charset="-122"/>
                <a:ea typeface="微软雅黑" panose="020B0503020204020204" pitchFamily="34" charset="-122"/>
                <a:hlinkClick r:id="rId5" action="ppaction://hlinkfile"/>
              </a:rPr>
              <a:t>IME3D </a:t>
            </a:r>
            <a:endParaRPr lang="en-US" altLang="en-US" sz="3600" dirty="0">
              <a:latin typeface="微软雅黑" panose="020B0503020204020204" pitchFamily="34" charset="-122"/>
              <a:ea typeface="微软雅黑" panose="020B0503020204020204" pitchFamily="34" charset="-122"/>
              <a:hlinkClick r:id="rId5" action="ppaction://hlinkfile"/>
            </a:endParaRPr>
          </a:p>
        </p:txBody>
      </p:sp>
      <p:pic>
        <p:nvPicPr>
          <p:cNvPr id="5" name="图片 4" descr="声"/>
          <p:cNvPicPr>
            <a:picLocks noChangeAspect="1"/>
          </p:cNvPicPr>
          <p:nvPr>
            <p:custDataLst>
              <p:tags r:id="rId6"/>
            </p:custDataLst>
          </p:nvPr>
        </p:nvPicPr>
        <p:blipFill>
          <a:blip r:embed="rId7"/>
          <a:stretch>
            <a:fillRect/>
          </a:stretch>
        </p:blipFill>
        <p:spPr>
          <a:xfrm>
            <a:off x="6444774" y="2283460"/>
            <a:ext cx="2336006" cy="1868805"/>
          </a:xfrm>
          <a:prstGeom prst="ellipse">
            <a:avLst/>
          </a:prstGeom>
        </p:spPr>
      </p:pic>
      <p:sp>
        <p:nvSpPr>
          <p:cNvPr id="12" name="文本框 11"/>
          <p:cNvSpPr txBox="1"/>
          <p:nvPr/>
        </p:nvSpPr>
        <p:spPr>
          <a:xfrm>
            <a:off x="2709545" y="914083"/>
            <a:ext cx="5385911" cy="299085"/>
          </a:xfrm>
          <a:prstGeom prst="rect">
            <a:avLst/>
          </a:prstGeom>
          <a:noFill/>
        </p:spPr>
        <p:txBody>
          <a:bodyPr wrap="square" rtlCol="0">
            <a:spAutoFit/>
          </a:bodyPr>
          <a:p>
            <a:r>
              <a:rPr lang="zh-CN" altLang="en-US" sz="1350">
                <a:latin typeface="方正公文小标宋" panose="02000500000000000000" charset="-122"/>
                <a:ea typeface="方正公文小标宋" panose="02000500000000000000" charset="-122"/>
              </a:rPr>
              <a:t>https://pan.baidu.com/s/10_GsxiBNcN8ZtBJcMxrxRA?pwd=iugu</a:t>
            </a:r>
            <a:endParaRPr lang="zh-CN" altLang="en-US" sz="1350">
              <a:latin typeface="方正公文小标宋" panose="02000500000000000000" charset="-122"/>
              <a:ea typeface="方正公文小标宋" panose="02000500000000000000" charset="-122"/>
            </a:endParaRPr>
          </a:p>
        </p:txBody>
      </p:sp>
      <p:pic>
        <p:nvPicPr>
          <p:cNvPr id="14" name="图片 13" descr="B[(YO8)X)$2SXBS%RZVCU~A"/>
          <p:cNvPicPr>
            <a:picLocks noChangeAspect="1"/>
          </p:cNvPicPr>
          <p:nvPr>
            <p:custDataLst>
              <p:tags r:id="rId8"/>
            </p:custDataLst>
          </p:nvPr>
        </p:nvPicPr>
        <p:blipFill>
          <a:blip r:embed="rId9"/>
          <a:stretch>
            <a:fillRect/>
          </a:stretch>
        </p:blipFill>
        <p:spPr>
          <a:xfrm>
            <a:off x="693420" y="1459230"/>
            <a:ext cx="5751195" cy="3233420"/>
          </a:xfrm>
          <a:prstGeom prst="rect">
            <a:avLst/>
          </a:prstGeom>
        </p:spPr>
      </p:pic>
    </p:spTree>
    <p:custDataLst>
      <p:tags r:id="rId10"/>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lt2"/>
            </a:gs>
            <a:gs pos="100000">
              <a:srgbClr val="D9D9D9"/>
            </a:gs>
          </a:gsLst>
          <a:lin ang="5400000" scaled="0"/>
        </a:gradFill>
        <a:effectLst/>
      </p:bgPr>
    </p:bg>
    <p:spTree>
      <p:nvGrpSpPr>
        <p:cNvPr id="1" name=""/>
        <p:cNvGrpSpPr/>
        <p:nvPr/>
      </p:nvGrpSpPr>
      <p:grpSpPr>
        <a:xfrm>
          <a:off x="0" y="0"/>
          <a:ext cx="0" cy="0"/>
          <a:chOff x="0" y="0"/>
          <a:chExt cx="0" cy="0"/>
        </a:xfrm>
      </p:grpSpPr>
      <p:pic>
        <p:nvPicPr>
          <p:cNvPr id="2" name="正文-背景.png" descr="正文-背景.png"/>
          <p:cNvPicPr>
            <a:picLocks noChangeAspect="1"/>
          </p:cNvPicPr>
          <p:nvPr>
            <p:custDataLst>
              <p:tags r:id="rId1"/>
            </p:custDataLst>
          </p:nvPr>
        </p:nvPicPr>
        <p:blipFill>
          <a:blip r:embed="rId2"/>
          <a:stretch>
            <a:fillRect/>
          </a:stretch>
        </p:blipFill>
        <p:spPr>
          <a:xfrm>
            <a:off x="-36195" y="-164465"/>
            <a:ext cx="9167336" cy="5143500"/>
          </a:xfrm>
          <a:prstGeom prst="rect">
            <a:avLst/>
          </a:prstGeom>
          <a:ln w="12700">
            <a:miter lim="400000"/>
            <a:headEnd/>
            <a:tailEnd/>
          </a:ln>
        </p:spPr>
      </p:pic>
      <p:grpSp>
        <p:nvGrpSpPr>
          <p:cNvPr id="17" name="组合 16"/>
          <p:cNvGrpSpPr/>
          <p:nvPr/>
        </p:nvGrpSpPr>
        <p:grpSpPr>
          <a:xfrm>
            <a:off x="2411730" y="0"/>
            <a:ext cx="4191635" cy="668655"/>
            <a:chOff x="3798" y="0"/>
            <a:chExt cx="6601" cy="1053"/>
          </a:xfrm>
        </p:grpSpPr>
        <p:grpSp>
          <p:nvGrpSpPr>
            <p:cNvPr id="3" name="组合 2"/>
            <p:cNvGrpSpPr/>
            <p:nvPr/>
          </p:nvGrpSpPr>
          <p:grpSpPr>
            <a:xfrm rot="0">
              <a:off x="3798" y="928"/>
              <a:ext cx="6601" cy="125"/>
              <a:chOff x="3781543" y="1346887"/>
              <a:chExt cx="4802790" cy="105874"/>
            </a:xfrm>
          </p:grpSpPr>
          <p:grpSp>
            <p:nvGrpSpPr>
              <p:cNvPr id="6" name="组合 5"/>
              <p:cNvGrpSpPr/>
              <p:nvPr/>
            </p:nvGrpSpPr>
            <p:grpSpPr>
              <a:xfrm>
                <a:off x="6518313" y="1346887"/>
                <a:ext cx="2066020" cy="105874"/>
                <a:chOff x="3597484" y="2760345"/>
                <a:chExt cx="8460953" cy="2506549"/>
              </a:xfrm>
            </p:grpSpPr>
            <p:sp>
              <p:nvSpPr>
                <p:cNvPr id="9" name="任意多边形: 形状 8"/>
                <p:cNvSpPr/>
                <p:nvPr/>
              </p:nvSpPr>
              <p:spPr>
                <a:xfrm>
                  <a:off x="3619519" y="2760345"/>
                  <a:ext cx="8383837" cy="2506549"/>
                </a:xfrm>
                <a:custGeom>
                  <a:avLst/>
                  <a:gdLst>
                    <a:gd name="connsiteX0" fmla="*/ 0 w 8460954"/>
                    <a:gd name="connsiteY0" fmla="*/ 423529 h 1925338"/>
                    <a:gd name="connsiteX1" fmla="*/ 683046 w 8460954"/>
                    <a:gd name="connsiteY1" fmla="*/ 897254 h 1925338"/>
                    <a:gd name="connsiteX2" fmla="*/ 2787268 w 8460954"/>
                    <a:gd name="connsiteY2" fmla="*/ 1910806 h 1925338"/>
                    <a:gd name="connsiteX3" fmla="*/ 5497417 w 8460954"/>
                    <a:gd name="connsiteY3" fmla="*/ 59972 h 1925338"/>
                    <a:gd name="connsiteX4" fmla="*/ 8460954 w 8460954"/>
                    <a:gd name="connsiteY4" fmla="*/ 632849 h 1925338"/>
                    <a:gd name="connsiteX0-1" fmla="*/ 0 w 7777908"/>
                    <a:gd name="connsiteY0-2" fmla="*/ 897254 h 1925338"/>
                    <a:gd name="connsiteX1-3" fmla="*/ 2104222 w 7777908"/>
                    <a:gd name="connsiteY1-4" fmla="*/ 1910806 h 1925338"/>
                    <a:gd name="connsiteX2-5" fmla="*/ 4814371 w 7777908"/>
                    <a:gd name="connsiteY2-6" fmla="*/ 59972 h 1925338"/>
                    <a:gd name="connsiteX3-7" fmla="*/ 7777908 w 7777908"/>
                    <a:gd name="connsiteY3-8" fmla="*/ 632849 h 1925338"/>
                    <a:gd name="connsiteX0-9" fmla="*/ 0 w 8383836"/>
                    <a:gd name="connsiteY0-10" fmla="*/ 599798 h 1915796"/>
                    <a:gd name="connsiteX1-11" fmla="*/ 2710150 w 8383836"/>
                    <a:gd name="connsiteY1-12" fmla="*/ 1910806 h 1915796"/>
                    <a:gd name="connsiteX2-13" fmla="*/ 5420299 w 8383836"/>
                    <a:gd name="connsiteY2-14" fmla="*/ 59972 h 1915796"/>
                    <a:gd name="connsiteX3-15" fmla="*/ 8383836 w 8383836"/>
                    <a:gd name="connsiteY3-16" fmla="*/ 632849 h 1915796"/>
                    <a:gd name="connsiteX0-17" fmla="*/ 0 w 8383836"/>
                    <a:gd name="connsiteY0-18" fmla="*/ 599798 h 1915242"/>
                    <a:gd name="connsiteX1-19" fmla="*/ 2710150 w 8383836"/>
                    <a:gd name="connsiteY1-20" fmla="*/ 1910806 h 1915242"/>
                    <a:gd name="connsiteX2-21" fmla="*/ 5420299 w 8383836"/>
                    <a:gd name="connsiteY2-22" fmla="*/ 59972 h 1915242"/>
                    <a:gd name="connsiteX3-23" fmla="*/ 8383836 w 8383836"/>
                    <a:gd name="connsiteY3-24" fmla="*/ 632849 h 1915242"/>
                  </a:gdLst>
                  <a:ahLst/>
                  <a:cxnLst>
                    <a:cxn ang="0">
                      <a:pos x="connsiteX0-1" y="connsiteY0-2"/>
                    </a:cxn>
                    <a:cxn ang="0">
                      <a:pos x="connsiteX1-3" y="connsiteY1-4"/>
                    </a:cxn>
                    <a:cxn ang="0">
                      <a:pos x="connsiteX2-5" y="connsiteY2-6"/>
                    </a:cxn>
                    <a:cxn ang="0">
                      <a:pos x="connsiteX3-7" y="connsiteY3-8"/>
                    </a:cxn>
                  </a:cxnLst>
                  <a:rect l="l" t="t" r="r" b="b"/>
                  <a:pathLst>
                    <a:path w="8383836" h="1915242">
                      <a:moveTo>
                        <a:pt x="0" y="599798"/>
                      </a:moveTo>
                      <a:cubicBezTo>
                        <a:pt x="552680" y="693441"/>
                        <a:pt x="1806767" y="2000777"/>
                        <a:pt x="2710150" y="1910806"/>
                      </a:cubicBezTo>
                      <a:cubicBezTo>
                        <a:pt x="3613533" y="1820835"/>
                        <a:pt x="4474685" y="272965"/>
                        <a:pt x="5420299" y="59972"/>
                      </a:cubicBezTo>
                      <a:cubicBezTo>
                        <a:pt x="6365913" y="-153021"/>
                        <a:pt x="7374874" y="239914"/>
                        <a:pt x="8383836" y="632849"/>
                      </a:cubicBezTo>
                    </a:path>
                  </a:pathLst>
                </a:custGeom>
                <a:noFill/>
                <a:ln>
                  <a:gradFill flip="none" rotWithShape="1">
                    <a:gsLst>
                      <a:gs pos="0">
                        <a:srgbClr val="2595FB">
                          <a:alpha val="0"/>
                        </a:srgbClr>
                      </a:gs>
                      <a:gs pos="50000">
                        <a:srgbClr val="2595FB"/>
                      </a:gs>
                      <a:gs pos="100000">
                        <a:srgbClr val="2595FB">
                          <a:alpha val="0"/>
                        </a:srgbClr>
                      </a:gs>
                    </a:gsLst>
                    <a:lin ang="0" scaled="1"/>
                    <a:tileRect/>
                  </a:gradFill>
                  <a:prstDash val="solid"/>
                </a:ln>
              </p:spPr>
              <p:style>
                <a:lnRef idx="2">
                  <a:srgbClr val="00B0F0">
                    <a:shade val="50000"/>
                  </a:srgbClr>
                </a:lnRef>
                <a:fillRef idx="1">
                  <a:srgbClr val="00B0F0"/>
                </a:fillRef>
                <a:effectRef idx="0">
                  <a:srgbClr val="00B0F0"/>
                </a:effectRef>
                <a:fontRef idx="minor">
                  <a:sysClr val="window" lastClr="FFFFFF"/>
                </a:fontRef>
              </p:style>
              <p:txBody>
                <a:bodyPr rtlCol="0" anchor="ctr"/>
                <a:p>
                  <a:pPr algn="ctr"/>
                  <a:endParaRPr lang="zh-CN" altLang="en-US" sz="1350" dirty="0">
                    <a:solidFill>
                      <a:sysClr val="window" lastClr="FFFFFF"/>
                    </a:solidFill>
                    <a:latin typeface="Montserrat" charset="0"/>
                    <a:ea typeface="MiSans Light" charset="0"/>
                  </a:endParaRPr>
                </a:p>
              </p:txBody>
            </p:sp>
            <p:sp>
              <p:nvSpPr>
                <p:cNvPr id="10" name="任意多边形: 形状 9"/>
                <p:cNvSpPr/>
                <p:nvPr/>
              </p:nvSpPr>
              <p:spPr>
                <a:xfrm>
                  <a:off x="3597484" y="3616161"/>
                  <a:ext cx="8460953" cy="1650733"/>
                </a:xfrm>
                <a:custGeom>
                  <a:avLst/>
                  <a:gdLst>
                    <a:gd name="connsiteX0" fmla="*/ 0 w 8460954"/>
                    <a:gd name="connsiteY0" fmla="*/ 423529 h 1925338"/>
                    <a:gd name="connsiteX1" fmla="*/ 683046 w 8460954"/>
                    <a:gd name="connsiteY1" fmla="*/ 897254 h 1925338"/>
                    <a:gd name="connsiteX2" fmla="*/ 2787268 w 8460954"/>
                    <a:gd name="connsiteY2" fmla="*/ 1910806 h 1925338"/>
                    <a:gd name="connsiteX3" fmla="*/ 5497417 w 8460954"/>
                    <a:gd name="connsiteY3" fmla="*/ 59972 h 1925338"/>
                    <a:gd name="connsiteX4" fmla="*/ 8460954 w 8460954"/>
                    <a:gd name="connsiteY4" fmla="*/ 632849 h 1925338"/>
                    <a:gd name="connsiteX0-1" fmla="*/ 0 w 7777908"/>
                    <a:gd name="connsiteY0-2" fmla="*/ 897254 h 1925338"/>
                    <a:gd name="connsiteX1-3" fmla="*/ 2104222 w 7777908"/>
                    <a:gd name="connsiteY1-4" fmla="*/ 1910806 h 1925338"/>
                    <a:gd name="connsiteX2-5" fmla="*/ 4814371 w 7777908"/>
                    <a:gd name="connsiteY2-6" fmla="*/ 59972 h 1925338"/>
                    <a:gd name="connsiteX3-7" fmla="*/ 7777908 w 7777908"/>
                    <a:gd name="connsiteY3-8" fmla="*/ 632849 h 1925338"/>
                    <a:gd name="connsiteX0-9" fmla="*/ 0 w 8383836"/>
                    <a:gd name="connsiteY0-10" fmla="*/ 599798 h 1915796"/>
                    <a:gd name="connsiteX1-11" fmla="*/ 2710150 w 8383836"/>
                    <a:gd name="connsiteY1-12" fmla="*/ 1910806 h 1915796"/>
                    <a:gd name="connsiteX2-13" fmla="*/ 5420299 w 8383836"/>
                    <a:gd name="connsiteY2-14" fmla="*/ 59972 h 1915796"/>
                    <a:gd name="connsiteX3-15" fmla="*/ 8383836 w 8383836"/>
                    <a:gd name="connsiteY3-16" fmla="*/ 632849 h 1915796"/>
                    <a:gd name="connsiteX0-17" fmla="*/ 0 w 8383836"/>
                    <a:gd name="connsiteY0-18" fmla="*/ 599798 h 1915242"/>
                    <a:gd name="connsiteX1-19" fmla="*/ 2710150 w 8383836"/>
                    <a:gd name="connsiteY1-20" fmla="*/ 1910806 h 1915242"/>
                    <a:gd name="connsiteX2-21" fmla="*/ 5420299 w 8383836"/>
                    <a:gd name="connsiteY2-22" fmla="*/ 59972 h 1915242"/>
                    <a:gd name="connsiteX3-23" fmla="*/ 8383836 w 8383836"/>
                    <a:gd name="connsiteY3-24" fmla="*/ 632849 h 1915242"/>
                    <a:gd name="connsiteX0-25" fmla="*/ 0 w 8405869"/>
                    <a:gd name="connsiteY0-26" fmla="*/ 743017 h 1918485"/>
                    <a:gd name="connsiteX1-27" fmla="*/ 2732183 w 8405869"/>
                    <a:gd name="connsiteY1-28" fmla="*/ 1910806 h 1918485"/>
                    <a:gd name="connsiteX2-29" fmla="*/ 5442332 w 8405869"/>
                    <a:gd name="connsiteY2-30" fmla="*/ 59972 h 1918485"/>
                    <a:gd name="connsiteX3-31" fmla="*/ 8405869 w 8405869"/>
                    <a:gd name="connsiteY3-32" fmla="*/ 632849 h 1918485"/>
                    <a:gd name="connsiteX0-33" fmla="*/ 0 w 8405869"/>
                    <a:gd name="connsiteY0-34" fmla="*/ 743017 h 1765313"/>
                    <a:gd name="connsiteX1-35" fmla="*/ 2787267 w 8405869"/>
                    <a:gd name="connsiteY1-36" fmla="*/ 1756570 h 1765313"/>
                    <a:gd name="connsiteX2-37" fmla="*/ 5442332 w 8405869"/>
                    <a:gd name="connsiteY2-38" fmla="*/ 59972 h 1765313"/>
                    <a:gd name="connsiteX3-39" fmla="*/ 8405869 w 8405869"/>
                    <a:gd name="connsiteY3-40" fmla="*/ 632849 h 1765313"/>
                    <a:gd name="connsiteX0-41" fmla="*/ 0 w 8405869"/>
                    <a:gd name="connsiteY0-42" fmla="*/ 599411 h 1618207"/>
                    <a:gd name="connsiteX1-43" fmla="*/ 2787267 w 8405869"/>
                    <a:gd name="connsiteY1-44" fmla="*/ 1612964 h 1618207"/>
                    <a:gd name="connsiteX2-45" fmla="*/ 5475382 w 8405869"/>
                    <a:gd name="connsiteY2-46" fmla="*/ 81619 h 1618207"/>
                    <a:gd name="connsiteX3-47" fmla="*/ 8405869 w 8405869"/>
                    <a:gd name="connsiteY3-48" fmla="*/ 489243 h 1618207"/>
                    <a:gd name="connsiteX0-49" fmla="*/ 0 w 8460953"/>
                    <a:gd name="connsiteY0-50" fmla="*/ 675182 h 1693978"/>
                    <a:gd name="connsiteX1-51" fmla="*/ 2787267 w 8460953"/>
                    <a:gd name="connsiteY1-52" fmla="*/ 1688735 h 1693978"/>
                    <a:gd name="connsiteX2-53" fmla="*/ 5475382 w 8460953"/>
                    <a:gd name="connsiteY2-54" fmla="*/ 157390 h 1693978"/>
                    <a:gd name="connsiteX3-55" fmla="*/ 8460953 w 8460953"/>
                    <a:gd name="connsiteY3-56" fmla="*/ 300609 h 1693978"/>
                    <a:gd name="connsiteX0-57" fmla="*/ 0 w 8460953"/>
                    <a:gd name="connsiteY0-58" fmla="*/ 631931 h 1650727"/>
                    <a:gd name="connsiteX1-59" fmla="*/ 2787267 w 8460953"/>
                    <a:gd name="connsiteY1-60" fmla="*/ 1645484 h 1650727"/>
                    <a:gd name="connsiteX2-61" fmla="*/ 5475382 w 8460953"/>
                    <a:gd name="connsiteY2-62" fmla="*/ 114139 h 1650727"/>
                    <a:gd name="connsiteX3-63" fmla="*/ 8460953 w 8460953"/>
                    <a:gd name="connsiteY3-64" fmla="*/ 257358 h 1650727"/>
                  </a:gdLst>
                  <a:ahLst/>
                  <a:cxnLst>
                    <a:cxn ang="0">
                      <a:pos x="connsiteX0-1" y="connsiteY0-2"/>
                    </a:cxn>
                    <a:cxn ang="0">
                      <a:pos x="connsiteX1-3" y="connsiteY1-4"/>
                    </a:cxn>
                    <a:cxn ang="0">
                      <a:pos x="connsiteX2-5" y="connsiteY2-6"/>
                    </a:cxn>
                    <a:cxn ang="0">
                      <a:pos x="connsiteX3-7" y="connsiteY3-8"/>
                    </a:cxn>
                  </a:cxnLst>
                  <a:rect l="l" t="t" r="r" b="b"/>
                  <a:pathLst>
                    <a:path w="8460953" h="1650727">
                      <a:moveTo>
                        <a:pt x="0" y="631931"/>
                      </a:moveTo>
                      <a:cubicBezTo>
                        <a:pt x="552680" y="725574"/>
                        <a:pt x="1874703" y="1731783"/>
                        <a:pt x="2787267" y="1645484"/>
                      </a:cubicBezTo>
                      <a:cubicBezTo>
                        <a:pt x="3699831" y="1559185"/>
                        <a:pt x="4529768" y="327132"/>
                        <a:pt x="5475382" y="114139"/>
                      </a:cubicBezTo>
                      <a:cubicBezTo>
                        <a:pt x="6420996" y="-98854"/>
                        <a:pt x="7176569" y="7642"/>
                        <a:pt x="8460953" y="257358"/>
                      </a:cubicBezTo>
                    </a:path>
                  </a:pathLst>
                </a:custGeom>
                <a:noFill/>
                <a:ln>
                  <a:gradFill flip="none" rotWithShape="1">
                    <a:gsLst>
                      <a:gs pos="0">
                        <a:srgbClr val="E26CA1">
                          <a:alpha val="0"/>
                        </a:srgbClr>
                      </a:gs>
                      <a:gs pos="50000">
                        <a:srgbClr val="E26CA1"/>
                      </a:gs>
                      <a:gs pos="100000">
                        <a:srgbClr val="E26CA1">
                          <a:alpha val="0"/>
                        </a:srgbClr>
                      </a:gs>
                    </a:gsLst>
                    <a:lin ang="0" scaled="1"/>
                    <a:tileRect/>
                  </a:gradFill>
                  <a:prstDash val="solid"/>
                </a:ln>
              </p:spPr>
              <p:style>
                <a:lnRef idx="2">
                  <a:srgbClr val="00B0F0">
                    <a:shade val="50000"/>
                  </a:srgbClr>
                </a:lnRef>
                <a:fillRef idx="1">
                  <a:srgbClr val="00B0F0"/>
                </a:fillRef>
                <a:effectRef idx="0">
                  <a:srgbClr val="00B0F0"/>
                </a:effectRef>
                <a:fontRef idx="minor">
                  <a:sysClr val="window" lastClr="FFFFFF"/>
                </a:fontRef>
              </p:style>
              <p:txBody>
                <a:bodyPr rtlCol="0" anchor="ctr"/>
                <a:p>
                  <a:pPr algn="ctr"/>
                  <a:endParaRPr lang="zh-CN" altLang="en-US" sz="1350" dirty="0">
                    <a:solidFill>
                      <a:sysClr val="window" lastClr="FFFFFF"/>
                    </a:solidFill>
                    <a:latin typeface="Montserrat" charset="0"/>
                    <a:ea typeface="MiSans Light" charset="0"/>
                  </a:endParaRPr>
                </a:p>
              </p:txBody>
            </p:sp>
          </p:grpSp>
          <p:grpSp>
            <p:nvGrpSpPr>
              <p:cNvPr id="7" name="组合 6"/>
              <p:cNvGrpSpPr/>
              <p:nvPr/>
            </p:nvGrpSpPr>
            <p:grpSpPr>
              <a:xfrm flipH="1">
                <a:off x="3781543" y="1346887"/>
                <a:ext cx="2066020" cy="105874"/>
                <a:chOff x="3597484" y="2760345"/>
                <a:chExt cx="8460953" cy="2506549"/>
              </a:xfrm>
            </p:grpSpPr>
            <p:sp>
              <p:nvSpPr>
                <p:cNvPr id="8" name="任意多边形: 形状 6"/>
                <p:cNvSpPr/>
                <p:nvPr/>
              </p:nvSpPr>
              <p:spPr>
                <a:xfrm>
                  <a:off x="3619519" y="2760345"/>
                  <a:ext cx="8383837" cy="2506549"/>
                </a:xfrm>
                <a:custGeom>
                  <a:avLst/>
                  <a:gdLst>
                    <a:gd name="connsiteX0" fmla="*/ 0 w 8460954"/>
                    <a:gd name="connsiteY0" fmla="*/ 423529 h 1925338"/>
                    <a:gd name="connsiteX1" fmla="*/ 683046 w 8460954"/>
                    <a:gd name="connsiteY1" fmla="*/ 897254 h 1925338"/>
                    <a:gd name="connsiteX2" fmla="*/ 2787268 w 8460954"/>
                    <a:gd name="connsiteY2" fmla="*/ 1910806 h 1925338"/>
                    <a:gd name="connsiteX3" fmla="*/ 5497417 w 8460954"/>
                    <a:gd name="connsiteY3" fmla="*/ 59972 h 1925338"/>
                    <a:gd name="connsiteX4" fmla="*/ 8460954 w 8460954"/>
                    <a:gd name="connsiteY4" fmla="*/ 632849 h 1925338"/>
                    <a:gd name="connsiteX0-1" fmla="*/ 0 w 7777908"/>
                    <a:gd name="connsiteY0-2" fmla="*/ 897254 h 1925338"/>
                    <a:gd name="connsiteX1-3" fmla="*/ 2104222 w 7777908"/>
                    <a:gd name="connsiteY1-4" fmla="*/ 1910806 h 1925338"/>
                    <a:gd name="connsiteX2-5" fmla="*/ 4814371 w 7777908"/>
                    <a:gd name="connsiteY2-6" fmla="*/ 59972 h 1925338"/>
                    <a:gd name="connsiteX3-7" fmla="*/ 7777908 w 7777908"/>
                    <a:gd name="connsiteY3-8" fmla="*/ 632849 h 1925338"/>
                    <a:gd name="connsiteX0-9" fmla="*/ 0 w 8383836"/>
                    <a:gd name="connsiteY0-10" fmla="*/ 599798 h 1915796"/>
                    <a:gd name="connsiteX1-11" fmla="*/ 2710150 w 8383836"/>
                    <a:gd name="connsiteY1-12" fmla="*/ 1910806 h 1915796"/>
                    <a:gd name="connsiteX2-13" fmla="*/ 5420299 w 8383836"/>
                    <a:gd name="connsiteY2-14" fmla="*/ 59972 h 1915796"/>
                    <a:gd name="connsiteX3-15" fmla="*/ 8383836 w 8383836"/>
                    <a:gd name="connsiteY3-16" fmla="*/ 632849 h 1915796"/>
                    <a:gd name="connsiteX0-17" fmla="*/ 0 w 8383836"/>
                    <a:gd name="connsiteY0-18" fmla="*/ 599798 h 1915242"/>
                    <a:gd name="connsiteX1-19" fmla="*/ 2710150 w 8383836"/>
                    <a:gd name="connsiteY1-20" fmla="*/ 1910806 h 1915242"/>
                    <a:gd name="connsiteX2-21" fmla="*/ 5420299 w 8383836"/>
                    <a:gd name="connsiteY2-22" fmla="*/ 59972 h 1915242"/>
                    <a:gd name="connsiteX3-23" fmla="*/ 8383836 w 8383836"/>
                    <a:gd name="connsiteY3-24" fmla="*/ 632849 h 1915242"/>
                  </a:gdLst>
                  <a:ahLst/>
                  <a:cxnLst>
                    <a:cxn ang="0">
                      <a:pos x="connsiteX0-1" y="connsiteY0-2"/>
                    </a:cxn>
                    <a:cxn ang="0">
                      <a:pos x="connsiteX1-3" y="connsiteY1-4"/>
                    </a:cxn>
                    <a:cxn ang="0">
                      <a:pos x="connsiteX2-5" y="connsiteY2-6"/>
                    </a:cxn>
                    <a:cxn ang="0">
                      <a:pos x="connsiteX3-7" y="connsiteY3-8"/>
                    </a:cxn>
                  </a:cxnLst>
                  <a:rect l="l" t="t" r="r" b="b"/>
                  <a:pathLst>
                    <a:path w="8383836" h="1915242">
                      <a:moveTo>
                        <a:pt x="0" y="599798"/>
                      </a:moveTo>
                      <a:cubicBezTo>
                        <a:pt x="552680" y="693441"/>
                        <a:pt x="1806767" y="2000777"/>
                        <a:pt x="2710150" y="1910806"/>
                      </a:cubicBezTo>
                      <a:cubicBezTo>
                        <a:pt x="3613533" y="1820835"/>
                        <a:pt x="4474685" y="272965"/>
                        <a:pt x="5420299" y="59972"/>
                      </a:cubicBezTo>
                      <a:cubicBezTo>
                        <a:pt x="6365913" y="-153021"/>
                        <a:pt x="7374874" y="239914"/>
                        <a:pt x="8383836" y="632849"/>
                      </a:cubicBezTo>
                    </a:path>
                  </a:pathLst>
                </a:custGeom>
                <a:noFill/>
                <a:ln>
                  <a:gradFill flip="none" rotWithShape="1">
                    <a:gsLst>
                      <a:gs pos="0">
                        <a:srgbClr val="2595FB">
                          <a:alpha val="0"/>
                        </a:srgbClr>
                      </a:gs>
                      <a:gs pos="50000">
                        <a:srgbClr val="2595FB"/>
                      </a:gs>
                      <a:gs pos="100000">
                        <a:srgbClr val="2595FB">
                          <a:alpha val="0"/>
                        </a:srgbClr>
                      </a:gs>
                    </a:gsLst>
                    <a:lin ang="0" scaled="1"/>
                    <a:tileRect/>
                  </a:gradFill>
                  <a:prstDash val="solid"/>
                </a:ln>
              </p:spPr>
              <p:style>
                <a:lnRef idx="2">
                  <a:srgbClr val="00B0F0">
                    <a:shade val="50000"/>
                  </a:srgbClr>
                </a:lnRef>
                <a:fillRef idx="1">
                  <a:srgbClr val="00B0F0"/>
                </a:fillRef>
                <a:effectRef idx="0">
                  <a:srgbClr val="00B0F0"/>
                </a:effectRef>
                <a:fontRef idx="minor">
                  <a:sysClr val="window" lastClr="FFFFFF"/>
                </a:fontRef>
              </p:style>
              <p:txBody>
                <a:bodyPr rtlCol="0" anchor="ctr"/>
                <a:p>
                  <a:pPr algn="ctr"/>
                  <a:endParaRPr lang="zh-CN" altLang="en-US" sz="1350" dirty="0">
                    <a:solidFill>
                      <a:sysClr val="window" lastClr="FFFFFF"/>
                    </a:solidFill>
                    <a:latin typeface="Montserrat" charset="0"/>
                    <a:ea typeface="MiSans Light" charset="0"/>
                  </a:endParaRPr>
                </a:p>
              </p:txBody>
            </p:sp>
            <p:sp>
              <p:nvSpPr>
                <p:cNvPr id="11" name="任意多边形: 形状 7"/>
                <p:cNvSpPr/>
                <p:nvPr/>
              </p:nvSpPr>
              <p:spPr>
                <a:xfrm>
                  <a:off x="3597484" y="3616161"/>
                  <a:ext cx="8460953" cy="1650733"/>
                </a:xfrm>
                <a:custGeom>
                  <a:avLst/>
                  <a:gdLst>
                    <a:gd name="connsiteX0" fmla="*/ 0 w 8460954"/>
                    <a:gd name="connsiteY0" fmla="*/ 423529 h 1925338"/>
                    <a:gd name="connsiteX1" fmla="*/ 683046 w 8460954"/>
                    <a:gd name="connsiteY1" fmla="*/ 897254 h 1925338"/>
                    <a:gd name="connsiteX2" fmla="*/ 2787268 w 8460954"/>
                    <a:gd name="connsiteY2" fmla="*/ 1910806 h 1925338"/>
                    <a:gd name="connsiteX3" fmla="*/ 5497417 w 8460954"/>
                    <a:gd name="connsiteY3" fmla="*/ 59972 h 1925338"/>
                    <a:gd name="connsiteX4" fmla="*/ 8460954 w 8460954"/>
                    <a:gd name="connsiteY4" fmla="*/ 632849 h 1925338"/>
                    <a:gd name="connsiteX0-1" fmla="*/ 0 w 7777908"/>
                    <a:gd name="connsiteY0-2" fmla="*/ 897254 h 1925338"/>
                    <a:gd name="connsiteX1-3" fmla="*/ 2104222 w 7777908"/>
                    <a:gd name="connsiteY1-4" fmla="*/ 1910806 h 1925338"/>
                    <a:gd name="connsiteX2-5" fmla="*/ 4814371 w 7777908"/>
                    <a:gd name="connsiteY2-6" fmla="*/ 59972 h 1925338"/>
                    <a:gd name="connsiteX3-7" fmla="*/ 7777908 w 7777908"/>
                    <a:gd name="connsiteY3-8" fmla="*/ 632849 h 1925338"/>
                    <a:gd name="connsiteX0-9" fmla="*/ 0 w 8383836"/>
                    <a:gd name="connsiteY0-10" fmla="*/ 599798 h 1915796"/>
                    <a:gd name="connsiteX1-11" fmla="*/ 2710150 w 8383836"/>
                    <a:gd name="connsiteY1-12" fmla="*/ 1910806 h 1915796"/>
                    <a:gd name="connsiteX2-13" fmla="*/ 5420299 w 8383836"/>
                    <a:gd name="connsiteY2-14" fmla="*/ 59972 h 1915796"/>
                    <a:gd name="connsiteX3-15" fmla="*/ 8383836 w 8383836"/>
                    <a:gd name="connsiteY3-16" fmla="*/ 632849 h 1915796"/>
                    <a:gd name="connsiteX0-17" fmla="*/ 0 w 8383836"/>
                    <a:gd name="connsiteY0-18" fmla="*/ 599798 h 1915242"/>
                    <a:gd name="connsiteX1-19" fmla="*/ 2710150 w 8383836"/>
                    <a:gd name="connsiteY1-20" fmla="*/ 1910806 h 1915242"/>
                    <a:gd name="connsiteX2-21" fmla="*/ 5420299 w 8383836"/>
                    <a:gd name="connsiteY2-22" fmla="*/ 59972 h 1915242"/>
                    <a:gd name="connsiteX3-23" fmla="*/ 8383836 w 8383836"/>
                    <a:gd name="connsiteY3-24" fmla="*/ 632849 h 1915242"/>
                    <a:gd name="connsiteX0-25" fmla="*/ 0 w 8405869"/>
                    <a:gd name="connsiteY0-26" fmla="*/ 743017 h 1918485"/>
                    <a:gd name="connsiteX1-27" fmla="*/ 2732183 w 8405869"/>
                    <a:gd name="connsiteY1-28" fmla="*/ 1910806 h 1918485"/>
                    <a:gd name="connsiteX2-29" fmla="*/ 5442332 w 8405869"/>
                    <a:gd name="connsiteY2-30" fmla="*/ 59972 h 1918485"/>
                    <a:gd name="connsiteX3-31" fmla="*/ 8405869 w 8405869"/>
                    <a:gd name="connsiteY3-32" fmla="*/ 632849 h 1918485"/>
                    <a:gd name="connsiteX0-33" fmla="*/ 0 w 8405869"/>
                    <a:gd name="connsiteY0-34" fmla="*/ 743017 h 1765313"/>
                    <a:gd name="connsiteX1-35" fmla="*/ 2787267 w 8405869"/>
                    <a:gd name="connsiteY1-36" fmla="*/ 1756570 h 1765313"/>
                    <a:gd name="connsiteX2-37" fmla="*/ 5442332 w 8405869"/>
                    <a:gd name="connsiteY2-38" fmla="*/ 59972 h 1765313"/>
                    <a:gd name="connsiteX3-39" fmla="*/ 8405869 w 8405869"/>
                    <a:gd name="connsiteY3-40" fmla="*/ 632849 h 1765313"/>
                    <a:gd name="connsiteX0-41" fmla="*/ 0 w 8405869"/>
                    <a:gd name="connsiteY0-42" fmla="*/ 599411 h 1618207"/>
                    <a:gd name="connsiteX1-43" fmla="*/ 2787267 w 8405869"/>
                    <a:gd name="connsiteY1-44" fmla="*/ 1612964 h 1618207"/>
                    <a:gd name="connsiteX2-45" fmla="*/ 5475382 w 8405869"/>
                    <a:gd name="connsiteY2-46" fmla="*/ 81619 h 1618207"/>
                    <a:gd name="connsiteX3-47" fmla="*/ 8405869 w 8405869"/>
                    <a:gd name="connsiteY3-48" fmla="*/ 489243 h 1618207"/>
                    <a:gd name="connsiteX0-49" fmla="*/ 0 w 8460953"/>
                    <a:gd name="connsiteY0-50" fmla="*/ 675182 h 1693978"/>
                    <a:gd name="connsiteX1-51" fmla="*/ 2787267 w 8460953"/>
                    <a:gd name="connsiteY1-52" fmla="*/ 1688735 h 1693978"/>
                    <a:gd name="connsiteX2-53" fmla="*/ 5475382 w 8460953"/>
                    <a:gd name="connsiteY2-54" fmla="*/ 157390 h 1693978"/>
                    <a:gd name="connsiteX3-55" fmla="*/ 8460953 w 8460953"/>
                    <a:gd name="connsiteY3-56" fmla="*/ 300609 h 1693978"/>
                    <a:gd name="connsiteX0-57" fmla="*/ 0 w 8460953"/>
                    <a:gd name="connsiteY0-58" fmla="*/ 631931 h 1650727"/>
                    <a:gd name="connsiteX1-59" fmla="*/ 2787267 w 8460953"/>
                    <a:gd name="connsiteY1-60" fmla="*/ 1645484 h 1650727"/>
                    <a:gd name="connsiteX2-61" fmla="*/ 5475382 w 8460953"/>
                    <a:gd name="connsiteY2-62" fmla="*/ 114139 h 1650727"/>
                    <a:gd name="connsiteX3-63" fmla="*/ 8460953 w 8460953"/>
                    <a:gd name="connsiteY3-64" fmla="*/ 257358 h 1650727"/>
                  </a:gdLst>
                  <a:ahLst/>
                  <a:cxnLst>
                    <a:cxn ang="0">
                      <a:pos x="connsiteX0-1" y="connsiteY0-2"/>
                    </a:cxn>
                    <a:cxn ang="0">
                      <a:pos x="connsiteX1-3" y="connsiteY1-4"/>
                    </a:cxn>
                    <a:cxn ang="0">
                      <a:pos x="connsiteX2-5" y="connsiteY2-6"/>
                    </a:cxn>
                    <a:cxn ang="0">
                      <a:pos x="connsiteX3-7" y="connsiteY3-8"/>
                    </a:cxn>
                  </a:cxnLst>
                  <a:rect l="l" t="t" r="r" b="b"/>
                  <a:pathLst>
                    <a:path w="8460953" h="1650727">
                      <a:moveTo>
                        <a:pt x="0" y="631931"/>
                      </a:moveTo>
                      <a:cubicBezTo>
                        <a:pt x="552680" y="725574"/>
                        <a:pt x="1874703" y="1731783"/>
                        <a:pt x="2787267" y="1645484"/>
                      </a:cubicBezTo>
                      <a:cubicBezTo>
                        <a:pt x="3699831" y="1559185"/>
                        <a:pt x="4529768" y="327132"/>
                        <a:pt x="5475382" y="114139"/>
                      </a:cubicBezTo>
                      <a:cubicBezTo>
                        <a:pt x="6420996" y="-98854"/>
                        <a:pt x="7176569" y="7642"/>
                        <a:pt x="8460953" y="257358"/>
                      </a:cubicBezTo>
                    </a:path>
                  </a:pathLst>
                </a:custGeom>
                <a:noFill/>
                <a:ln>
                  <a:gradFill flip="none" rotWithShape="1">
                    <a:gsLst>
                      <a:gs pos="0">
                        <a:srgbClr val="E26CA1">
                          <a:alpha val="0"/>
                        </a:srgbClr>
                      </a:gs>
                      <a:gs pos="50000">
                        <a:srgbClr val="E26CA1"/>
                      </a:gs>
                      <a:gs pos="100000">
                        <a:srgbClr val="E26CA1">
                          <a:alpha val="0"/>
                        </a:srgbClr>
                      </a:gs>
                    </a:gsLst>
                    <a:lin ang="0" scaled="1"/>
                    <a:tileRect/>
                  </a:gradFill>
                  <a:prstDash val="solid"/>
                </a:ln>
              </p:spPr>
              <p:style>
                <a:lnRef idx="2">
                  <a:srgbClr val="00B0F0">
                    <a:shade val="50000"/>
                  </a:srgbClr>
                </a:lnRef>
                <a:fillRef idx="1">
                  <a:srgbClr val="00B0F0"/>
                </a:fillRef>
                <a:effectRef idx="0">
                  <a:srgbClr val="00B0F0"/>
                </a:effectRef>
                <a:fontRef idx="minor">
                  <a:sysClr val="window" lastClr="FFFFFF"/>
                </a:fontRef>
              </p:style>
              <p:txBody>
                <a:bodyPr rtlCol="0" anchor="ctr"/>
                <a:p>
                  <a:pPr algn="ctr"/>
                  <a:endParaRPr lang="zh-CN" altLang="en-US" sz="1350" dirty="0">
                    <a:solidFill>
                      <a:sysClr val="window" lastClr="FFFFFF"/>
                    </a:solidFill>
                    <a:latin typeface="Montserrat" charset="0"/>
                    <a:ea typeface="MiSans Light" charset="0"/>
                  </a:endParaRPr>
                </a:p>
              </p:txBody>
            </p:sp>
          </p:grpSp>
        </p:grpSp>
        <p:sp>
          <p:nvSpPr>
            <p:cNvPr id="16" name="文本框 6" descr="7b0a2020202022776f7264617274223a2022220a7d0a"/>
            <p:cNvSpPr txBox="1"/>
            <p:nvPr>
              <p:custDataLst>
                <p:tags r:id="rId3"/>
              </p:custDataLst>
            </p:nvPr>
          </p:nvSpPr>
          <p:spPr>
            <a:xfrm>
              <a:off x="3833" y="0"/>
              <a:ext cx="6547" cy="919"/>
            </a:xfrm>
            <a:prstGeom prst="rect">
              <a:avLst/>
            </a:prstGeom>
            <a:noFill/>
          </p:spPr>
          <p:txBody>
            <a:bodyPr vert="horz" wrap="square" rtlCol="0">
              <a:spAutoFit/>
            </a:bodyPr>
            <a:p>
              <a:pPr algn="ctr"/>
              <a:r>
                <a:rPr lang="zh-CN" altLang="en-US" sz="3200">
                  <a:solidFill>
                    <a:schemeClr val="accent1">
                      <a:lumMod val="60000"/>
                      <a:lumOff val="40000"/>
                    </a:schemeClr>
                  </a:solidFill>
                  <a:cs typeface="汉仪文黑-45简" panose="00020600040101010101" charset="-122"/>
                  <a:sym typeface="汉仪雅酷黑 95W" panose="020B0A04020202020204" charset="-122"/>
                </a:rPr>
                <a:t> 0</a:t>
              </a:r>
              <a:r>
                <a:rPr lang="en-US" altLang="zh-CN" sz="3200">
                  <a:solidFill>
                    <a:schemeClr val="accent1">
                      <a:lumMod val="60000"/>
                      <a:lumOff val="40000"/>
                    </a:schemeClr>
                  </a:solidFill>
                  <a:cs typeface="汉仪文黑-45简" panose="00020600040101010101" charset="-122"/>
                  <a:sym typeface="汉仪雅酷黑 95W" panose="020B0A04020202020204" charset="-122"/>
                </a:rPr>
                <a:t>5</a:t>
              </a:r>
              <a:r>
                <a:rPr lang="en-US" altLang="zh-CN" sz="320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汉仪文黑-45简" panose="00020600040101010101" charset="-122"/>
                  <a:sym typeface="汉仪雅酷黑 95W" panose="020B0A04020202020204" charset="-122"/>
                </a:rPr>
                <a:t>  </a:t>
              </a:r>
              <a:r>
                <a:rPr lang="zh-CN" altLang="en-US" sz="3200">
                  <a:solidFill>
                    <a:schemeClr val="accent1">
                      <a:lumMod val="60000"/>
                      <a:lumOff val="40000"/>
                    </a:schemeClr>
                  </a:solidFill>
                  <a:cs typeface="汉仪文黑-45简" panose="00020600040101010101" charset="-122"/>
                  <a:sym typeface="汉仪雅酷黑 95W" panose="020B0A04020202020204" charset="-122"/>
                </a:rPr>
                <a:t>常</a:t>
              </a:r>
              <a:r>
                <a:rPr lang="en-US" altLang="zh-CN" sz="3200">
                  <a:solidFill>
                    <a:schemeClr val="accent1">
                      <a:lumMod val="60000"/>
                      <a:lumOff val="40000"/>
                    </a:schemeClr>
                  </a:solidFill>
                  <a:cs typeface="汉仪文黑-45简" panose="00020600040101010101" charset="-122"/>
                  <a:sym typeface="汉仪雅酷黑 95W" panose="020B0A04020202020204" charset="-122"/>
                </a:rPr>
                <a:t> </a:t>
              </a:r>
              <a:r>
                <a:rPr lang="zh-CN" altLang="en-US" sz="3200">
                  <a:solidFill>
                    <a:schemeClr val="accent1">
                      <a:lumMod val="60000"/>
                      <a:lumOff val="40000"/>
                    </a:schemeClr>
                  </a:solidFill>
                  <a:cs typeface="汉仪文黑-45简" panose="00020600040101010101" charset="-122"/>
                  <a:sym typeface="汉仪雅酷黑 95W" panose="020B0A04020202020204" charset="-122"/>
                </a:rPr>
                <a:t>用</a:t>
              </a:r>
              <a:r>
                <a:rPr lang="en-US" altLang="zh-CN" sz="3200">
                  <a:solidFill>
                    <a:schemeClr val="accent1">
                      <a:lumMod val="60000"/>
                      <a:lumOff val="40000"/>
                    </a:schemeClr>
                  </a:solidFill>
                  <a:cs typeface="汉仪文黑-45简" panose="00020600040101010101" charset="-122"/>
                  <a:sym typeface="汉仪雅酷黑 95W" panose="020B0A04020202020204" charset="-122"/>
                </a:rPr>
                <a:t> </a:t>
              </a:r>
              <a:r>
                <a:rPr lang="zh-CN" altLang="en-US" sz="3200">
                  <a:solidFill>
                    <a:schemeClr val="accent1">
                      <a:lumMod val="60000"/>
                      <a:lumOff val="40000"/>
                    </a:schemeClr>
                  </a:solidFill>
                  <a:cs typeface="汉仪文黑-45简" panose="00020600040101010101" charset="-122"/>
                  <a:sym typeface="汉仪雅酷黑 95W" panose="020B0A04020202020204" charset="-122"/>
                </a:rPr>
                <a:t>软</a:t>
              </a:r>
              <a:r>
                <a:rPr lang="en-US" altLang="zh-CN" sz="3200">
                  <a:solidFill>
                    <a:schemeClr val="accent1">
                      <a:lumMod val="60000"/>
                      <a:lumOff val="40000"/>
                    </a:schemeClr>
                  </a:solidFill>
                  <a:cs typeface="汉仪文黑-45简" panose="00020600040101010101" charset="-122"/>
                  <a:sym typeface="汉仪雅酷黑 95W" panose="020B0A04020202020204" charset="-122"/>
                </a:rPr>
                <a:t> </a:t>
              </a:r>
              <a:r>
                <a:rPr lang="zh-CN" altLang="en-US" sz="3200">
                  <a:solidFill>
                    <a:schemeClr val="accent1">
                      <a:lumMod val="60000"/>
                      <a:lumOff val="40000"/>
                    </a:schemeClr>
                  </a:solidFill>
                  <a:cs typeface="汉仪文黑-45简" panose="00020600040101010101" charset="-122"/>
                  <a:sym typeface="汉仪雅酷黑 95W" panose="020B0A04020202020204" charset="-122"/>
                </a:rPr>
                <a:t>件</a:t>
              </a:r>
              <a:r>
                <a:rPr lang="en-US" altLang="zh-CN" sz="3200">
                  <a:solidFill>
                    <a:schemeClr val="accent1">
                      <a:lumMod val="60000"/>
                      <a:lumOff val="40000"/>
                    </a:schemeClr>
                  </a:solidFill>
                  <a:cs typeface="汉仪文黑-45简" panose="00020600040101010101" charset="-122"/>
                  <a:sym typeface="汉仪雅酷黑 95W" panose="020B0A04020202020204" charset="-122"/>
                </a:rPr>
                <a:t> </a:t>
              </a:r>
              <a:r>
                <a:rPr lang="zh-CN" altLang="en-US" sz="3200">
                  <a:solidFill>
                    <a:schemeClr val="accent1">
                      <a:lumMod val="60000"/>
                      <a:lumOff val="40000"/>
                    </a:schemeClr>
                  </a:solidFill>
                  <a:cs typeface="汉仪文黑-45简" panose="00020600040101010101" charset="-122"/>
                  <a:sym typeface="汉仪雅酷黑 95W" panose="020B0A04020202020204" charset="-122"/>
                </a:rPr>
                <a:t>介</a:t>
              </a:r>
              <a:r>
                <a:rPr lang="en-US" altLang="zh-CN" sz="3200">
                  <a:solidFill>
                    <a:schemeClr val="accent1">
                      <a:lumMod val="60000"/>
                      <a:lumOff val="40000"/>
                    </a:schemeClr>
                  </a:solidFill>
                  <a:cs typeface="汉仪文黑-45简" panose="00020600040101010101" charset="-122"/>
                  <a:sym typeface="汉仪雅酷黑 95W" panose="020B0A04020202020204" charset="-122"/>
                </a:rPr>
                <a:t> </a:t>
              </a:r>
              <a:r>
                <a:rPr lang="zh-CN" altLang="en-US" sz="3200">
                  <a:solidFill>
                    <a:schemeClr val="accent1">
                      <a:lumMod val="60000"/>
                      <a:lumOff val="40000"/>
                    </a:schemeClr>
                  </a:solidFill>
                  <a:cs typeface="汉仪文黑-45简" panose="00020600040101010101" charset="-122"/>
                  <a:sym typeface="汉仪雅酷黑 95W" panose="020B0A04020202020204" charset="-122"/>
                </a:rPr>
                <a:t>绍</a:t>
              </a:r>
              <a:endParaRPr kumimoji="0" lang="zh-CN" altLang="en-US" sz="3200" u="none" strike="noStrike" kern="1200" cap="none" spc="0" normalizeH="0" baseline="0" noProof="0" dirty="0">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微软雅黑" panose="020B0503020204020204" pitchFamily="34" charset="-122"/>
                <a:cs typeface="汉仪文黑-45简" panose="00020600040101010101" charset="-122"/>
                <a:sym typeface="汉仪雅酷黑 95W" panose="020B0A04020202020204" charset="-122"/>
              </a:endParaRPr>
            </a:p>
          </p:txBody>
        </p:sp>
      </p:grpSp>
      <p:pic>
        <p:nvPicPr>
          <p:cNvPr id="24" name="图片 23" descr="UTQP0]RS}NNRPTU_L$8K[YF"/>
          <p:cNvPicPr>
            <a:picLocks noChangeAspect="1"/>
          </p:cNvPicPr>
          <p:nvPr>
            <p:custDataLst>
              <p:tags r:id="rId4"/>
            </p:custDataLst>
          </p:nvPr>
        </p:nvPicPr>
        <p:blipFill>
          <a:blip r:embed="rId5"/>
          <a:stretch>
            <a:fillRect/>
          </a:stretch>
        </p:blipFill>
        <p:spPr>
          <a:xfrm>
            <a:off x="179705" y="1275715"/>
            <a:ext cx="4136390" cy="2686050"/>
          </a:xfrm>
          <a:prstGeom prst="rect">
            <a:avLst/>
          </a:prstGeom>
        </p:spPr>
      </p:pic>
      <p:sp>
        <p:nvSpPr>
          <p:cNvPr id="26" name="文本框 25"/>
          <p:cNvSpPr txBox="1"/>
          <p:nvPr>
            <p:custDataLst>
              <p:tags r:id="rId6"/>
            </p:custDataLst>
          </p:nvPr>
        </p:nvSpPr>
        <p:spPr>
          <a:xfrm>
            <a:off x="1908175" y="4011930"/>
            <a:ext cx="2171065" cy="1043940"/>
          </a:xfrm>
          <a:prstGeom prst="rect">
            <a:avLst/>
          </a:prstGeom>
          <a:noFill/>
        </p:spPr>
        <p:txBody>
          <a:bodyPr wrap="none" rtlCol="0">
            <a:noAutofit/>
          </a:bodyPr>
          <a:p>
            <a:pPr lvl="0" algn="ctr"/>
            <a:r>
              <a:rPr lang="en-US" altLang="zh-CN" sz="6000" noProof="0" dirty="0">
                <a:ln>
                  <a:noFill/>
                </a:ln>
                <a:gradFill flip="none" rotWithShape="1">
                  <a:gsLst>
                    <a:gs pos="8000">
                      <a:schemeClr val="accent4"/>
                    </a:gs>
                    <a:gs pos="100000">
                      <a:schemeClr val="accent2"/>
                    </a:gs>
                  </a:gsLst>
                  <a:lin ang="0" scaled="1"/>
                  <a:tileRect/>
                </a:gradFill>
                <a:effectLst/>
                <a:uLnTx/>
                <a:uFillTx/>
                <a:latin typeface="+mj-ea"/>
                <a:ea typeface="+mj-ea"/>
                <a:sym typeface="+mn-ea"/>
              </a:rPr>
              <a:t>3Done</a:t>
            </a:r>
            <a:endParaRPr lang="en-US" altLang="zh-CN" sz="6000" noProof="0" dirty="0">
              <a:ln>
                <a:noFill/>
              </a:ln>
              <a:gradFill flip="none" rotWithShape="1">
                <a:gsLst>
                  <a:gs pos="8000">
                    <a:schemeClr val="accent4"/>
                  </a:gs>
                  <a:gs pos="100000">
                    <a:schemeClr val="accent2"/>
                  </a:gs>
                </a:gsLst>
                <a:lin ang="0" scaled="1"/>
                <a:tileRect/>
              </a:gradFill>
              <a:effectLst/>
              <a:uLnTx/>
              <a:uFillTx/>
              <a:latin typeface="+mj-ea"/>
              <a:ea typeface="+mj-ea"/>
              <a:sym typeface="+mn-ea"/>
              <a:hlinkClick r:id="rId7" action="ppaction://hlinkfile"/>
            </a:endParaRPr>
          </a:p>
        </p:txBody>
      </p:sp>
      <p:pic>
        <p:nvPicPr>
          <p:cNvPr id="5" name="图片 4" descr="K0YTU4ET99_H2}T}00C{JSO"/>
          <p:cNvPicPr>
            <a:picLocks noChangeAspect="1"/>
          </p:cNvPicPr>
          <p:nvPr>
            <p:custDataLst>
              <p:tags r:id="rId8"/>
            </p:custDataLst>
          </p:nvPr>
        </p:nvPicPr>
        <p:blipFill>
          <a:blip r:embed="rId9"/>
          <a:stretch>
            <a:fillRect/>
          </a:stretch>
        </p:blipFill>
        <p:spPr>
          <a:xfrm>
            <a:off x="4427855" y="1243330"/>
            <a:ext cx="4485640" cy="2679700"/>
          </a:xfrm>
          <a:prstGeom prst="rect">
            <a:avLst/>
          </a:prstGeom>
        </p:spPr>
      </p:pic>
      <p:sp>
        <p:nvSpPr>
          <p:cNvPr id="4" name="文本框 3"/>
          <p:cNvSpPr txBox="1"/>
          <p:nvPr>
            <p:custDataLst>
              <p:tags r:id="rId10"/>
            </p:custDataLst>
          </p:nvPr>
        </p:nvSpPr>
        <p:spPr>
          <a:xfrm>
            <a:off x="4982845" y="4012565"/>
            <a:ext cx="2156460" cy="986155"/>
          </a:xfrm>
          <a:prstGeom prst="rect">
            <a:avLst/>
          </a:prstGeom>
          <a:noFill/>
        </p:spPr>
        <p:txBody>
          <a:bodyPr wrap="none" rtlCol="0">
            <a:noAutofit/>
          </a:bodyPr>
          <a:p>
            <a:pPr marL="0" marR="0" lvl="0" indent="0" algn="ctr" defTabSz="914400" rtl="0" eaLnBrk="1" fontAlgn="auto" latinLnBrk="0" hangingPunct="1">
              <a:lnSpc>
                <a:spcPct val="100000"/>
              </a:lnSpc>
              <a:spcBef>
                <a:spcPts val="0"/>
              </a:spcBef>
              <a:spcAft>
                <a:spcPts val="0"/>
              </a:spcAft>
              <a:buClrTx/>
              <a:buSzTx/>
              <a:buFontTx/>
              <a:buNone/>
              <a:defRPr/>
            </a:pPr>
            <a:r>
              <a:rPr lang="en-US" altLang="zh-CN" sz="6600" noProof="0" dirty="0">
                <a:ln>
                  <a:noFill/>
                </a:ln>
                <a:gradFill flip="none" rotWithShape="1">
                  <a:gsLst>
                    <a:gs pos="8000">
                      <a:schemeClr val="accent4"/>
                    </a:gs>
                    <a:gs pos="100000">
                      <a:schemeClr val="accent2"/>
                    </a:gs>
                  </a:gsLst>
                  <a:lin ang="0" scaled="1"/>
                  <a:tileRect/>
                </a:gradFill>
                <a:effectLst/>
                <a:uLnTx/>
                <a:uFillTx/>
                <a:latin typeface="+mj-ea"/>
                <a:ea typeface="+mj-ea"/>
                <a:sym typeface="+mn-ea"/>
              </a:rPr>
              <a:t>123D </a:t>
            </a:r>
            <a:endParaRPr lang="en-US" altLang="zh-CN" sz="6600" noProof="0" dirty="0">
              <a:ln>
                <a:noFill/>
              </a:ln>
              <a:gradFill flip="none" rotWithShape="1">
                <a:gsLst>
                  <a:gs pos="8000">
                    <a:schemeClr val="accent4"/>
                  </a:gs>
                  <a:gs pos="100000">
                    <a:schemeClr val="accent2"/>
                  </a:gs>
                </a:gsLst>
                <a:lin ang="0" scaled="1"/>
                <a:tileRect/>
              </a:gradFill>
              <a:effectLst/>
              <a:uLnTx/>
              <a:uFillTx/>
              <a:latin typeface="+mj-ea"/>
              <a:ea typeface="+mj-ea"/>
              <a:sym typeface="+mn-ea"/>
            </a:endParaRPr>
          </a:p>
        </p:txBody>
      </p:sp>
    </p:spTree>
    <p:custDataLst>
      <p:tags r:id="rId11"/>
    </p:custData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lt2"/>
            </a:gs>
            <a:gs pos="100000">
              <a:srgbClr val="D9D9D9"/>
            </a:gs>
          </a:gsLst>
          <a:lin ang="5400000" scaled="0"/>
        </a:gradFill>
        <a:effectLst/>
      </p:bgPr>
    </p:bg>
    <p:spTree>
      <p:nvGrpSpPr>
        <p:cNvPr id="1" name=""/>
        <p:cNvGrpSpPr/>
        <p:nvPr/>
      </p:nvGrpSpPr>
      <p:grpSpPr>
        <a:xfrm>
          <a:off x="0" y="0"/>
          <a:ext cx="0" cy="0"/>
          <a:chOff x="0" y="0"/>
          <a:chExt cx="0" cy="0"/>
        </a:xfrm>
      </p:grpSpPr>
      <p:pic>
        <p:nvPicPr>
          <p:cNvPr id="2" name="正文-背景.png" descr="正文-背景.png"/>
          <p:cNvPicPr>
            <a:picLocks noChangeAspect="1"/>
          </p:cNvPicPr>
          <p:nvPr>
            <p:custDataLst>
              <p:tags r:id="rId1"/>
            </p:custDataLst>
          </p:nvPr>
        </p:nvPicPr>
        <p:blipFill>
          <a:blip r:embed="rId2"/>
          <a:stretch>
            <a:fillRect/>
          </a:stretch>
        </p:blipFill>
        <p:spPr>
          <a:xfrm>
            <a:off x="-36195" y="-164465"/>
            <a:ext cx="9167336" cy="5143500"/>
          </a:xfrm>
          <a:prstGeom prst="rect">
            <a:avLst/>
          </a:prstGeom>
          <a:ln w="12700">
            <a:miter lim="400000"/>
            <a:headEnd/>
            <a:tailEnd/>
          </a:ln>
        </p:spPr>
      </p:pic>
      <p:grpSp>
        <p:nvGrpSpPr>
          <p:cNvPr id="17" name="组合 16"/>
          <p:cNvGrpSpPr/>
          <p:nvPr/>
        </p:nvGrpSpPr>
        <p:grpSpPr>
          <a:xfrm>
            <a:off x="2411730" y="0"/>
            <a:ext cx="4191635" cy="668655"/>
            <a:chOff x="3798" y="0"/>
            <a:chExt cx="6601" cy="1053"/>
          </a:xfrm>
        </p:grpSpPr>
        <p:grpSp>
          <p:nvGrpSpPr>
            <p:cNvPr id="3" name="组合 2"/>
            <p:cNvGrpSpPr/>
            <p:nvPr/>
          </p:nvGrpSpPr>
          <p:grpSpPr>
            <a:xfrm rot="0">
              <a:off x="3798" y="928"/>
              <a:ext cx="6601" cy="125"/>
              <a:chOff x="3781543" y="1346887"/>
              <a:chExt cx="4802790" cy="105874"/>
            </a:xfrm>
          </p:grpSpPr>
          <p:grpSp>
            <p:nvGrpSpPr>
              <p:cNvPr id="6" name="组合 5"/>
              <p:cNvGrpSpPr/>
              <p:nvPr/>
            </p:nvGrpSpPr>
            <p:grpSpPr>
              <a:xfrm>
                <a:off x="6518313" y="1346887"/>
                <a:ext cx="2066020" cy="105874"/>
                <a:chOff x="3597484" y="2760345"/>
                <a:chExt cx="8460953" cy="2506549"/>
              </a:xfrm>
            </p:grpSpPr>
            <p:sp>
              <p:nvSpPr>
                <p:cNvPr id="9" name="任意多边形: 形状 8"/>
                <p:cNvSpPr/>
                <p:nvPr/>
              </p:nvSpPr>
              <p:spPr>
                <a:xfrm>
                  <a:off x="3619519" y="2760345"/>
                  <a:ext cx="8383837" cy="2506549"/>
                </a:xfrm>
                <a:custGeom>
                  <a:avLst/>
                  <a:gdLst>
                    <a:gd name="connsiteX0" fmla="*/ 0 w 8460954"/>
                    <a:gd name="connsiteY0" fmla="*/ 423529 h 1925338"/>
                    <a:gd name="connsiteX1" fmla="*/ 683046 w 8460954"/>
                    <a:gd name="connsiteY1" fmla="*/ 897254 h 1925338"/>
                    <a:gd name="connsiteX2" fmla="*/ 2787268 w 8460954"/>
                    <a:gd name="connsiteY2" fmla="*/ 1910806 h 1925338"/>
                    <a:gd name="connsiteX3" fmla="*/ 5497417 w 8460954"/>
                    <a:gd name="connsiteY3" fmla="*/ 59972 h 1925338"/>
                    <a:gd name="connsiteX4" fmla="*/ 8460954 w 8460954"/>
                    <a:gd name="connsiteY4" fmla="*/ 632849 h 1925338"/>
                    <a:gd name="connsiteX0-1" fmla="*/ 0 w 7777908"/>
                    <a:gd name="connsiteY0-2" fmla="*/ 897254 h 1925338"/>
                    <a:gd name="connsiteX1-3" fmla="*/ 2104222 w 7777908"/>
                    <a:gd name="connsiteY1-4" fmla="*/ 1910806 h 1925338"/>
                    <a:gd name="connsiteX2-5" fmla="*/ 4814371 w 7777908"/>
                    <a:gd name="connsiteY2-6" fmla="*/ 59972 h 1925338"/>
                    <a:gd name="connsiteX3-7" fmla="*/ 7777908 w 7777908"/>
                    <a:gd name="connsiteY3-8" fmla="*/ 632849 h 1925338"/>
                    <a:gd name="connsiteX0-9" fmla="*/ 0 w 8383836"/>
                    <a:gd name="connsiteY0-10" fmla="*/ 599798 h 1915796"/>
                    <a:gd name="connsiteX1-11" fmla="*/ 2710150 w 8383836"/>
                    <a:gd name="connsiteY1-12" fmla="*/ 1910806 h 1915796"/>
                    <a:gd name="connsiteX2-13" fmla="*/ 5420299 w 8383836"/>
                    <a:gd name="connsiteY2-14" fmla="*/ 59972 h 1915796"/>
                    <a:gd name="connsiteX3-15" fmla="*/ 8383836 w 8383836"/>
                    <a:gd name="connsiteY3-16" fmla="*/ 632849 h 1915796"/>
                    <a:gd name="connsiteX0-17" fmla="*/ 0 w 8383836"/>
                    <a:gd name="connsiteY0-18" fmla="*/ 599798 h 1915242"/>
                    <a:gd name="connsiteX1-19" fmla="*/ 2710150 w 8383836"/>
                    <a:gd name="connsiteY1-20" fmla="*/ 1910806 h 1915242"/>
                    <a:gd name="connsiteX2-21" fmla="*/ 5420299 w 8383836"/>
                    <a:gd name="connsiteY2-22" fmla="*/ 59972 h 1915242"/>
                    <a:gd name="connsiteX3-23" fmla="*/ 8383836 w 8383836"/>
                    <a:gd name="connsiteY3-24" fmla="*/ 632849 h 1915242"/>
                  </a:gdLst>
                  <a:ahLst/>
                  <a:cxnLst>
                    <a:cxn ang="0">
                      <a:pos x="connsiteX0-1" y="connsiteY0-2"/>
                    </a:cxn>
                    <a:cxn ang="0">
                      <a:pos x="connsiteX1-3" y="connsiteY1-4"/>
                    </a:cxn>
                    <a:cxn ang="0">
                      <a:pos x="connsiteX2-5" y="connsiteY2-6"/>
                    </a:cxn>
                    <a:cxn ang="0">
                      <a:pos x="connsiteX3-7" y="connsiteY3-8"/>
                    </a:cxn>
                  </a:cxnLst>
                  <a:rect l="l" t="t" r="r" b="b"/>
                  <a:pathLst>
                    <a:path w="8383836" h="1915242">
                      <a:moveTo>
                        <a:pt x="0" y="599798"/>
                      </a:moveTo>
                      <a:cubicBezTo>
                        <a:pt x="552680" y="693441"/>
                        <a:pt x="1806767" y="2000777"/>
                        <a:pt x="2710150" y="1910806"/>
                      </a:cubicBezTo>
                      <a:cubicBezTo>
                        <a:pt x="3613533" y="1820835"/>
                        <a:pt x="4474685" y="272965"/>
                        <a:pt x="5420299" y="59972"/>
                      </a:cubicBezTo>
                      <a:cubicBezTo>
                        <a:pt x="6365913" y="-153021"/>
                        <a:pt x="7374874" y="239914"/>
                        <a:pt x="8383836" y="632849"/>
                      </a:cubicBezTo>
                    </a:path>
                  </a:pathLst>
                </a:custGeom>
                <a:noFill/>
                <a:ln>
                  <a:gradFill flip="none" rotWithShape="1">
                    <a:gsLst>
                      <a:gs pos="0">
                        <a:srgbClr val="2595FB">
                          <a:alpha val="0"/>
                        </a:srgbClr>
                      </a:gs>
                      <a:gs pos="50000">
                        <a:srgbClr val="2595FB"/>
                      </a:gs>
                      <a:gs pos="100000">
                        <a:srgbClr val="2595FB">
                          <a:alpha val="0"/>
                        </a:srgbClr>
                      </a:gs>
                    </a:gsLst>
                    <a:lin ang="0" scaled="1"/>
                    <a:tileRect/>
                  </a:gradFill>
                  <a:prstDash val="solid"/>
                </a:ln>
              </p:spPr>
              <p:style>
                <a:lnRef idx="2">
                  <a:srgbClr val="00B0F0">
                    <a:shade val="50000"/>
                  </a:srgbClr>
                </a:lnRef>
                <a:fillRef idx="1">
                  <a:srgbClr val="00B0F0"/>
                </a:fillRef>
                <a:effectRef idx="0">
                  <a:srgbClr val="00B0F0"/>
                </a:effectRef>
                <a:fontRef idx="minor">
                  <a:sysClr val="window" lastClr="FFFFFF"/>
                </a:fontRef>
              </p:style>
              <p:txBody>
                <a:bodyPr rtlCol="0" anchor="ctr"/>
                <a:p>
                  <a:pPr algn="ctr"/>
                  <a:endParaRPr lang="zh-CN" altLang="en-US" sz="1350" dirty="0">
                    <a:solidFill>
                      <a:sysClr val="window" lastClr="FFFFFF"/>
                    </a:solidFill>
                    <a:latin typeface="Montserrat" charset="0"/>
                    <a:ea typeface="MiSans Light" charset="0"/>
                  </a:endParaRPr>
                </a:p>
              </p:txBody>
            </p:sp>
            <p:sp>
              <p:nvSpPr>
                <p:cNvPr id="10" name="任意多边形: 形状 9"/>
                <p:cNvSpPr/>
                <p:nvPr/>
              </p:nvSpPr>
              <p:spPr>
                <a:xfrm>
                  <a:off x="3597484" y="3616161"/>
                  <a:ext cx="8460953" cy="1650733"/>
                </a:xfrm>
                <a:custGeom>
                  <a:avLst/>
                  <a:gdLst>
                    <a:gd name="connsiteX0" fmla="*/ 0 w 8460954"/>
                    <a:gd name="connsiteY0" fmla="*/ 423529 h 1925338"/>
                    <a:gd name="connsiteX1" fmla="*/ 683046 w 8460954"/>
                    <a:gd name="connsiteY1" fmla="*/ 897254 h 1925338"/>
                    <a:gd name="connsiteX2" fmla="*/ 2787268 w 8460954"/>
                    <a:gd name="connsiteY2" fmla="*/ 1910806 h 1925338"/>
                    <a:gd name="connsiteX3" fmla="*/ 5497417 w 8460954"/>
                    <a:gd name="connsiteY3" fmla="*/ 59972 h 1925338"/>
                    <a:gd name="connsiteX4" fmla="*/ 8460954 w 8460954"/>
                    <a:gd name="connsiteY4" fmla="*/ 632849 h 1925338"/>
                    <a:gd name="connsiteX0-1" fmla="*/ 0 w 7777908"/>
                    <a:gd name="connsiteY0-2" fmla="*/ 897254 h 1925338"/>
                    <a:gd name="connsiteX1-3" fmla="*/ 2104222 w 7777908"/>
                    <a:gd name="connsiteY1-4" fmla="*/ 1910806 h 1925338"/>
                    <a:gd name="connsiteX2-5" fmla="*/ 4814371 w 7777908"/>
                    <a:gd name="connsiteY2-6" fmla="*/ 59972 h 1925338"/>
                    <a:gd name="connsiteX3-7" fmla="*/ 7777908 w 7777908"/>
                    <a:gd name="connsiteY3-8" fmla="*/ 632849 h 1925338"/>
                    <a:gd name="connsiteX0-9" fmla="*/ 0 w 8383836"/>
                    <a:gd name="connsiteY0-10" fmla="*/ 599798 h 1915796"/>
                    <a:gd name="connsiteX1-11" fmla="*/ 2710150 w 8383836"/>
                    <a:gd name="connsiteY1-12" fmla="*/ 1910806 h 1915796"/>
                    <a:gd name="connsiteX2-13" fmla="*/ 5420299 w 8383836"/>
                    <a:gd name="connsiteY2-14" fmla="*/ 59972 h 1915796"/>
                    <a:gd name="connsiteX3-15" fmla="*/ 8383836 w 8383836"/>
                    <a:gd name="connsiteY3-16" fmla="*/ 632849 h 1915796"/>
                    <a:gd name="connsiteX0-17" fmla="*/ 0 w 8383836"/>
                    <a:gd name="connsiteY0-18" fmla="*/ 599798 h 1915242"/>
                    <a:gd name="connsiteX1-19" fmla="*/ 2710150 w 8383836"/>
                    <a:gd name="connsiteY1-20" fmla="*/ 1910806 h 1915242"/>
                    <a:gd name="connsiteX2-21" fmla="*/ 5420299 w 8383836"/>
                    <a:gd name="connsiteY2-22" fmla="*/ 59972 h 1915242"/>
                    <a:gd name="connsiteX3-23" fmla="*/ 8383836 w 8383836"/>
                    <a:gd name="connsiteY3-24" fmla="*/ 632849 h 1915242"/>
                    <a:gd name="connsiteX0-25" fmla="*/ 0 w 8405869"/>
                    <a:gd name="connsiteY0-26" fmla="*/ 743017 h 1918485"/>
                    <a:gd name="connsiteX1-27" fmla="*/ 2732183 w 8405869"/>
                    <a:gd name="connsiteY1-28" fmla="*/ 1910806 h 1918485"/>
                    <a:gd name="connsiteX2-29" fmla="*/ 5442332 w 8405869"/>
                    <a:gd name="connsiteY2-30" fmla="*/ 59972 h 1918485"/>
                    <a:gd name="connsiteX3-31" fmla="*/ 8405869 w 8405869"/>
                    <a:gd name="connsiteY3-32" fmla="*/ 632849 h 1918485"/>
                    <a:gd name="connsiteX0-33" fmla="*/ 0 w 8405869"/>
                    <a:gd name="connsiteY0-34" fmla="*/ 743017 h 1765313"/>
                    <a:gd name="connsiteX1-35" fmla="*/ 2787267 w 8405869"/>
                    <a:gd name="connsiteY1-36" fmla="*/ 1756570 h 1765313"/>
                    <a:gd name="connsiteX2-37" fmla="*/ 5442332 w 8405869"/>
                    <a:gd name="connsiteY2-38" fmla="*/ 59972 h 1765313"/>
                    <a:gd name="connsiteX3-39" fmla="*/ 8405869 w 8405869"/>
                    <a:gd name="connsiteY3-40" fmla="*/ 632849 h 1765313"/>
                    <a:gd name="connsiteX0-41" fmla="*/ 0 w 8405869"/>
                    <a:gd name="connsiteY0-42" fmla="*/ 599411 h 1618207"/>
                    <a:gd name="connsiteX1-43" fmla="*/ 2787267 w 8405869"/>
                    <a:gd name="connsiteY1-44" fmla="*/ 1612964 h 1618207"/>
                    <a:gd name="connsiteX2-45" fmla="*/ 5475382 w 8405869"/>
                    <a:gd name="connsiteY2-46" fmla="*/ 81619 h 1618207"/>
                    <a:gd name="connsiteX3-47" fmla="*/ 8405869 w 8405869"/>
                    <a:gd name="connsiteY3-48" fmla="*/ 489243 h 1618207"/>
                    <a:gd name="connsiteX0-49" fmla="*/ 0 w 8460953"/>
                    <a:gd name="connsiteY0-50" fmla="*/ 675182 h 1693978"/>
                    <a:gd name="connsiteX1-51" fmla="*/ 2787267 w 8460953"/>
                    <a:gd name="connsiteY1-52" fmla="*/ 1688735 h 1693978"/>
                    <a:gd name="connsiteX2-53" fmla="*/ 5475382 w 8460953"/>
                    <a:gd name="connsiteY2-54" fmla="*/ 157390 h 1693978"/>
                    <a:gd name="connsiteX3-55" fmla="*/ 8460953 w 8460953"/>
                    <a:gd name="connsiteY3-56" fmla="*/ 300609 h 1693978"/>
                    <a:gd name="connsiteX0-57" fmla="*/ 0 w 8460953"/>
                    <a:gd name="connsiteY0-58" fmla="*/ 631931 h 1650727"/>
                    <a:gd name="connsiteX1-59" fmla="*/ 2787267 w 8460953"/>
                    <a:gd name="connsiteY1-60" fmla="*/ 1645484 h 1650727"/>
                    <a:gd name="connsiteX2-61" fmla="*/ 5475382 w 8460953"/>
                    <a:gd name="connsiteY2-62" fmla="*/ 114139 h 1650727"/>
                    <a:gd name="connsiteX3-63" fmla="*/ 8460953 w 8460953"/>
                    <a:gd name="connsiteY3-64" fmla="*/ 257358 h 1650727"/>
                  </a:gdLst>
                  <a:ahLst/>
                  <a:cxnLst>
                    <a:cxn ang="0">
                      <a:pos x="connsiteX0-1" y="connsiteY0-2"/>
                    </a:cxn>
                    <a:cxn ang="0">
                      <a:pos x="connsiteX1-3" y="connsiteY1-4"/>
                    </a:cxn>
                    <a:cxn ang="0">
                      <a:pos x="connsiteX2-5" y="connsiteY2-6"/>
                    </a:cxn>
                    <a:cxn ang="0">
                      <a:pos x="connsiteX3-7" y="connsiteY3-8"/>
                    </a:cxn>
                  </a:cxnLst>
                  <a:rect l="l" t="t" r="r" b="b"/>
                  <a:pathLst>
                    <a:path w="8460953" h="1650727">
                      <a:moveTo>
                        <a:pt x="0" y="631931"/>
                      </a:moveTo>
                      <a:cubicBezTo>
                        <a:pt x="552680" y="725574"/>
                        <a:pt x="1874703" y="1731783"/>
                        <a:pt x="2787267" y="1645484"/>
                      </a:cubicBezTo>
                      <a:cubicBezTo>
                        <a:pt x="3699831" y="1559185"/>
                        <a:pt x="4529768" y="327132"/>
                        <a:pt x="5475382" y="114139"/>
                      </a:cubicBezTo>
                      <a:cubicBezTo>
                        <a:pt x="6420996" y="-98854"/>
                        <a:pt x="7176569" y="7642"/>
                        <a:pt x="8460953" y="257358"/>
                      </a:cubicBezTo>
                    </a:path>
                  </a:pathLst>
                </a:custGeom>
                <a:noFill/>
                <a:ln>
                  <a:gradFill flip="none" rotWithShape="1">
                    <a:gsLst>
                      <a:gs pos="0">
                        <a:srgbClr val="E26CA1">
                          <a:alpha val="0"/>
                        </a:srgbClr>
                      </a:gs>
                      <a:gs pos="50000">
                        <a:srgbClr val="E26CA1"/>
                      </a:gs>
                      <a:gs pos="100000">
                        <a:srgbClr val="E26CA1">
                          <a:alpha val="0"/>
                        </a:srgbClr>
                      </a:gs>
                    </a:gsLst>
                    <a:lin ang="0" scaled="1"/>
                    <a:tileRect/>
                  </a:gradFill>
                  <a:prstDash val="solid"/>
                </a:ln>
              </p:spPr>
              <p:style>
                <a:lnRef idx="2">
                  <a:srgbClr val="00B0F0">
                    <a:shade val="50000"/>
                  </a:srgbClr>
                </a:lnRef>
                <a:fillRef idx="1">
                  <a:srgbClr val="00B0F0"/>
                </a:fillRef>
                <a:effectRef idx="0">
                  <a:srgbClr val="00B0F0"/>
                </a:effectRef>
                <a:fontRef idx="minor">
                  <a:sysClr val="window" lastClr="FFFFFF"/>
                </a:fontRef>
              </p:style>
              <p:txBody>
                <a:bodyPr rtlCol="0" anchor="ctr"/>
                <a:p>
                  <a:pPr algn="ctr"/>
                  <a:endParaRPr lang="zh-CN" altLang="en-US" sz="1350" dirty="0">
                    <a:solidFill>
                      <a:sysClr val="window" lastClr="FFFFFF"/>
                    </a:solidFill>
                    <a:latin typeface="Montserrat" charset="0"/>
                    <a:ea typeface="MiSans Light" charset="0"/>
                  </a:endParaRPr>
                </a:p>
              </p:txBody>
            </p:sp>
          </p:grpSp>
          <p:grpSp>
            <p:nvGrpSpPr>
              <p:cNvPr id="7" name="组合 6"/>
              <p:cNvGrpSpPr/>
              <p:nvPr/>
            </p:nvGrpSpPr>
            <p:grpSpPr>
              <a:xfrm flipH="1">
                <a:off x="3781543" y="1346887"/>
                <a:ext cx="2066020" cy="105874"/>
                <a:chOff x="3597484" y="2760345"/>
                <a:chExt cx="8460953" cy="2506549"/>
              </a:xfrm>
            </p:grpSpPr>
            <p:sp>
              <p:nvSpPr>
                <p:cNvPr id="8" name="任意多边形: 形状 6"/>
                <p:cNvSpPr/>
                <p:nvPr/>
              </p:nvSpPr>
              <p:spPr>
                <a:xfrm>
                  <a:off x="3619519" y="2760345"/>
                  <a:ext cx="8383837" cy="2506549"/>
                </a:xfrm>
                <a:custGeom>
                  <a:avLst/>
                  <a:gdLst>
                    <a:gd name="connsiteX0" fmla="*/ 0 w 8460954"/>
                    <a:gd name="connsiteY0" fmla="*/ 423529 h 1925338"/>
                    <a:gd name="connsiteX1" fmla="*/ 683046 w 8460954"/>
                    <a:gd name="connsiteY1" fmla="*/ 897254 h 1925338"/>
                    <a:gd name="connsiteX2" fmla="*/ 2787268 w 8460954"/>
                    <a:gd name="connsiteY2" fmla="*/ 1910806 h 1925338"/>
                    <a:gd name="connsiteX3" fmla="*/ 5497417 w 8460954"/>
                    <a:gd name="connsiteY3" fmla="*/ 59972 h 1925338"/>
                    <a:gd name="connsiteX4" fmla="*/ 8460954 w 8460954"/>
                    <a:gd name="connsiteY4" fmla="*/ 632849 h 1925338"/>
                    <a:gd name="connsiteX0-1" fmla="*/ 0 w 7777908"/>
                    <a:gd name="connsiteY0-2" fmla="*/ 897254 h 1925338"/>
                    <a:gd name="connsiteX1-3" fmla="*/ 2104222 w 7777908"/>
                    <a:gd name="connsiteY1-4" fmla="*/ 1910806 h 1925338"/>
                    <a:gd name="connsiteX2-5" fmla="*/ 4814371 w 7777908"/>
                    <a:gd name="connsiteY2-6" fmla="*/ 59972 h 1925338"/>
                    <a:gd name="connsiteX3-7" fmla="*/ 7777908 w 7777908"/>
                    <a:gd name="connsiteY3-8" fmla="*/ 632849 h 1925338"/>
                    <a:gd name="connsiteX0-9" fmla="*/ 0 w 8383836"/>
                    <a:gd name="connsiteY0-10" fmla="*/ 599798 h 1915796"/>
                    <a:gd name="connsiteX1-11" fmla="*/ 2710150 w 8383836"/>
                    <a:gd name="connsiteY1-12" fmla="*/ 1910806 h 1915796"/>
                    <a:gd name="connsiteX2-13" fmla="*/ 5420299 w 8383836"/>
                    <a:gd name="connsiteY2-14" fmla="*/ 59972 h 1915796"/>
                    <a:gd name="connsiteX3-15" fmla="*/ 8383836 w 8383836"/>
                    <a:gd name="connsiteY3-16" fmla="*/ 632849 h 1915796"/>
                    <a:gd name="connsiteX0-17" fmla="*/ 0 w 8383836"/>
                    <a:gd name="connsiteY0-18" fmla="*/ 599798 h 1915242"/>
                    <a:gd name="connsiteX1-19" fmla="*/ 2710150 w 8383836"/>
                    <a:gd name="connsiteY1-20" fmla="*/ 1910806 h 1915242"/>
                    <a:gd name="connsiteX2-21" fmla="*/ 5420299 w 8383836"/>
                    <a:gd name="connsiteY2-22" fmla="*/ 59972 h 1915242"/>
                    <a:gd name="connsiteX3-23" fmla="*/ 8383836 w 8383836"/>
                    <a:gd name="connsiteY3-24" fmla="*/ 632849 h 1915242"/>
                  </a:gdLst>
                  <a:ahLst/>
                  <a:cxnLst>
                    <a:cxn ang="0">
                      <a:pos x="connsiteX0-1" y="connsiteY0-2"/>
                    </a:cxn>
                    <a:cxn ang="0">
                      <a:pos x="connsiteX1-3" y="connsiteY1-4"/>
                    </a:cxn>
                    <a:cxn ang="0">
                      <a:pos x="connsiteX2-5" y="connsiteY2-6"/>
                    </a:cxn>
                    <a:cxn ang="0">
                      <a:pos x="connsiteX3-7" y="connsiteY3-8"/>
                    </a:cxn>
                  </a:cxnLst>
                  <a:rect l="l" t="t" r="r" b="b"/>
                  <a:pathLst>
                    <a:path w="8383836" h="1915242">
                      <a:moveTo>
                        <a:pt x="0" y="599798"/>
                      </a:moveTo>
                      <a:cubicBezTo>
                        <a:pt x="552680" y="693441"/>
                        <a:pt x="1806767" y="2000777"/>
                        <a:pt x="2710150" y="1910806"/>
                      </a:cubicBezTo>
                      <a:cubicBezTo>
                        <a:pt x="3613533" y="1820835"/>
                        <a:pt x="4474685" y="272965"/>
                        <a:pt x="5420299" y="59972"/>
                      </a:cubicBezTo>
                      <a:cubicBezTo>
                        <a:pt x="6365913" y="-153021"/>
                        <a:pt x="7374874" y="239914"/>
                        <a:pt x="8383836" y="632849"/>
                      </a:cubicBezTo>
                    </a:path>
                  </a:pathLst>
                </a:custGeom>
                <a:noFill/>
                <a:ln>
                  <a:gradFill flip="none" rotWithShape="1">
                    <a:gsLst>
                      <a:gs pos="0">
                        <a:srgbClr val="2595FB">
                          <a:alpha val="0"/>
                        </a:srgbClr>
                      </a:gs>
                      <a:gs pos="50000">
                        <a:srgbClr val="2595FB"/>
                      </a:gs>
                      <a:gs pos="100000">
                        <a:srgbClr val="2595FB">
                          <a:alpha val="0"/>
                        </a:srgbClr>
                      </a:gs>
                    </a:gsLst>
                    <a:lin ang="0" scaled="1"/>
                    <a:tileRect/>
                  </a:gradFill>
                  <a:prstDash val="solid"/>
                </a:ln>
              </p:spPr>
              <p:style>
                <a:lnRef idx="2">
                  <a:srgbClr val="00B0F0">
                    <a:shade val="50000"/>
                  </a:srgbClr>
                </a:lnRef>
                <a:fillRef idx="1">
                  <a:srgbClr val="00B0F0"/>
                </a:fillRef>
                <a:effectRef idx="0">
                  <a:srgbClr val="00B0F0"/>
                </a:effectRef>
                <a:fontRef idx="minor">
                  <a:sysClr val="window" lastClr="FFFFFF"/>
                </a:fontRef>
              </p:style>
              <p:txBody>
                <a:bodyPr rtlCol="0" anchor="ctr"/>
                <a:p>
                  <a:pPr algn="ctr"/>
                  <a:endParaRPr lang="zh-CN" altLang="en-US" sz="1350" dirty="0">
                    <a:solidFill>
                      <a:sysClr val="window" lastClr="FFFFFF"/>
                    </a:solidFill>
                    <a:latin typeface="Montserrat" charset="0"/>
                    <a:ea typeface="MiSans Light" charset="0"/>
                  </a:endParaRPr>
                </a:p>
              </p:txBody>
            </p:sp>
            <p:sp>
              <p:nvSpPr>
                <p:cNvPr id="11" name="任意多边形: 形状 7"/>
                <p:cNvSpPr/>
                <p:nvPr/>
              </p:nvSpPr>
              <p:spPr>
                <a:xfrm>
                  <a:off x="3597484" y="3616161"/>
                  <a:ext cx="8460953" cy="1650733"/>
                </a:xfrm>
                <a:custGeom>
                  <a:avLst/>
                  <a:gdLst>
                    <a:gd name="connsiteX0" fmla="*/ 0 w 8460954"/>
                    <a:gd name="connsiteY0" fmla="*/ 423529 h 1925338"/>
                    <a:gd name="connsiteX1" fmla="*/ 683046 w 8460954"/>
                    <a:gd name="connsiteY1" fmla="*/ 897254 h 1925338"/>
                    <a:gd name="connsiteX2" fmla="*/ 2787268 w 8460954"/>
                    <a:gd name="connsiteY2" fmla="*/ 1910806 h 1925338"/>
                    <a:gd name="connsiteX3" fmla="*/ 5497417 w 8460954"/>
                    <a:gd name="connsiteY3" fmla="*/ 59972 h 1925338"/>
                    <a:gd name="connsiteX4" fmla="*/ 8460954 w 8460954"/>
                    <a:gd name="connsiteY4" fmla="*/ 632849 h 1925338"/>
                    <a:gd name="connsiteX0-1" fmla="*/ 0 w 7777908"/>
                    <a:gd name="connsiteY0-2" fmla="*/ 897254 h 1925338"/>
                    <a:gd name="connsiteX1-3" fmla="*/ 2104222 w 7777908"/>
                    <a:gd name="connsiteY1-4" fmla="*/ 1910806 h 1925338"/>
                    <a:gd name="connsiteX2-5" fmla="*/ 4814371 w 7777908"/>
                    <a:gd name="connsiteY2-6" fmla="*/ 59972 h 1925338"/>
                    <a:gd name="connsiteX3-7" fmla="*/ 7777908 w 7777908"/>
                    <a:gd name="connsiteY3-8" fmla="*/ 632849 h 1925338"/>
                    <a:gd name="connsiteX0-9" fmla="*/ 0 w 8383836"/>
                    <a:gd name="connsiteY0-10" fmla="*/ 599798 h 1915796"/>
                    <a:gd name="connsiteX1-11" fmla="*/ 2710150 w 8383836"/>
                    <a:gd name="connsiteY1-12" fmla="*/ 1910806 h 1915796"/>
                    <a:gd name="connsiteX2-13" fmla="*/ 5420299 w 8383836"/>
                    <a:gd name="connsiteY2-14" fmla="*/ 59972 h 1915796"/>
                    <a:gd name="connsiteX3-15" fmla="*/ 8383836 w 8383836"/>
                    <a:gd name="connsiteY3-16" fmla="*/ 632849 h 1915796"/>
                    <a:gd name="connsiteX0-17" fmla="*/ 0 w 8383836"/>
                    <a:gd name="connsiteY0-18" fmla="*/ 599798 h 1915242"/>
                    <a:gd name="connsiteX1-19" fmla="*/ 2710150 w 8383836"/>
                    <a:gd name="connsiteY1-20" fmla="*/ 1910806 h 1915242"/>
                    <a:gd name="connsiteX2-21" fmla="*/ 5420299 w 8383836"/>
                    <a:gd name="connsiteY2-22" fmla="*/ 59972 h 1915242"/>
                    <a:gd name="connsiteX3-23" fmla="*/ 8383836 w 8383836"/>
                    <a:gd name="connsiteY3-24" fmla="*/ 632849 h 1915242"/>
                    <a:gd name="connsiteX0-25" fmla="*/ 0 w 8405869"/>
                    <a:gd name="connsiteY0-26" fmla="*/ 743017 h 1918485"/>
                    <a:gd name="connsiteX1-27" fmla="*/ 2732183 w 8405869"/>
                    <a:gd name="connsiteY1-28" fmla="*/ 1910806 h 1918485"/>
                    <a:gd name="connsiteX2-29" fmla="*/ 5442332 w 8405869"/>
                    <a:gd name="connsiteY2-30" fmla="*/ 59972 h 1918485"/>
                    <a:gd name="connsiteX3-31" fmla="*/ 8405869 w 8405869"/>
                    <a:gd name="connsiteY3-32" fmla="*/ 632849 h 1918485"/>
                    <a:gd name="connsiteX0-33" fmla="*/ 0 w 8405869"/>
                    <a:gd name="connsiteY0-34" fmla="*/ 743017 h 1765313"/>
                    <a:gd name="connsiteX1-35" fmla="*/ 2787267 w 8405869"/>
                    <a:gd name="connsiteY1-36" fmla="*/ 1756570 h 1765313"/>
                    <a:gd name="connsiteX2-37" fmla="*/ 5442332 w 8405869"/>
                    <a:gd name="connsiteY2-38" fmla="*/ 59972 h 1765313"/>
                    <a:gd name="connsiteX3-39" fmla="*/ 8405869 w 8405869"/>
                    <a:gd name="connsiteY3-40" fmla="*/ 632849 h 1765313"/>
                    <a:gd name="connsiteX0-41" fmla="*/ 0 w 8405869"/>
                    <a:gd name="connsiteY0-42" fmla="*/ 599411 h 1618207"/>
                    <a:gd name="connsiteX1-43" fmla="*/ 2787267 w 8405869"/>
                    <a:gd name="connsiteY1-44" fmla="*/ 1612964 h 1618207"/>
                    <a:gd name="connsiteX2-45" fmla="*/ 5475382 w 8405869"/>
                    <a:gd name="connsiteY2-46" fmla="*/ 81619 h 1618207"/>
                    <a:gd name="connsiteX3-47" fmla="*/ 8405869 w 8405869"/>
                    <a:gd name="connsiteY3-48" fmla="*/ 489243 h 1618207"/>
                    <a:gd name="connsiteX0-49" fmla="*/ 0 w 8460953"/>
                    <a:gd name="connsiteY0-50" fmla="*/ 675182 h 1693978"/>
                    <a:gd name="connsiteX1-51" fmla="*/ 2787267 w 8460953"/>
                    <a:gd name="connsiteY1-52" fmla="*/ 1688735 h 1693978"/>
                    <a:gd name="connsiteX2-53" fmla="*/ 5475382 w 8460953"/>
                    <a:gd name="connsiteY2-54" fmla="*/ 157390 h 1693978"/>
                    <a:gd name="connsiteX3-55" fmla="*/ 8460953 w 8460953"/>
                    <a:gd name="connsiteY3-56" fmla="*/ 300609 h 1693978"/>
                    <a:gd name="connsiteX0-57" fmla="*/ 0 w 8460953"/>
                    <a:gd name="connsiteY0-58" fmla="*/ 631931 h 1650727"/>
                    <a:gd name="connsiteX1-59" fmla="*/ 2787267 w 8460953"/>
                    <a:gd name="connsiteY1-60" fmla="*/ 1645484 h 1650727"/>
                    <a:gd name="connsiteX2-61" fmla="*/ 5475382 w 8460953"/>
                    <a:gd name="connsiteY2-62" fmla="*/ 114139 h 1650727"/>
                    <a:gd name="connsiteX3-63" fmla="*/ 8460953 w 8460953"/>
                    <a:gd name="connsiteY3-64" fmla="*/ 257358 h 1650727"/>
                  </a:gdLst>
                  <a:ahLst/>
                  <a:cxnLst>
                    <a:cxn ang="0">
                      <a:pos x="connsiteX0-1" y="connsiteY0-2"/>
                    </a:cxn>
                    <a:cxn ang="0">
                      <a:pos x="connsiteX1-3" y="connsiteY1-4"/>
                    </a:cxn>
                    <a:cxn ang="0">
                      <a:pos x="connsiteX2-5" y="connsiteY2-6"/>
                    </a:cxn>
                    <a:cxn ang="0">
                      <a:pos x="connsiteX3-7" y="connsiteY3-8"/>
                    </a:cxn>
                  </a:cxnLst>
                  <a:rect l="l" t="t" r="r" b="b"/>
                  <a:pathLst>
                    <a:path w="8460953" h="1650727">
                      <a:moveTo>
                        <a:pt x="0" y="631931"/>
                      </a:moveTo>
                      <a:cubicBezTo>
                        <a:pt x="552680" y="725574"/>
                        <a:pt x="1874703" y="1731783"/>
                        <a:pt x="2787267" y="1645484"/>
                      </a:cubicBezTo>
                      <a:cubicBezTo>
                        <a:pt x="3699831" y="1559185"/>
                        <a:pt x="4529768" y="327132"/>
                        <a:pt x="5475382" y="114139"/>
                      </a:cubicBezTo>
                      <a:cubicBezTo>
                        <a:pt x="6420996" y="-98854"/>
                        <a:pt x="7176569" y="7642"/>
                        <a:pt x="8460953" y="257358"/>
                      </a:cubicBezTo>
                    </a:path>
                  </a:pathLst>
                </a:custGeom>
                <a:noFill/>
                <a:ln>
                  <a:gradFill flip="none" rotWithShape="1">
                    <a:gsLst>
                      <a:gs pos="0">
                        <a:srgbClr val="E26CA1">
                          <a:alpha val="0"/>
                        </a:srgbClr>
                      </a:gs>
                      <a:gs pos="50000">
                        <a:srgbClr val="E26CA1"/>
                      </a:gs>
                      <a:gs pos="100000">
                        <a:srgbClr val="E26CA1">
                          <a:alpha val="0"/>
                        </a:srgbClr>
                      </a:gs>
                    </a:gsLst>
                    <a:lin ang="0" scaled="1"/>
                    <a:tileRect/>
                  </a:gradFill>
                  <a:prstDash val="solid"/>
                </a:ln>
              </p:spPr>
              <p:style>
                <a:lnRef idx="2">
                  <a:srgbClr val="00B0F0">
                    <a:shade val="50000"/>
                  </a:srgbClr>
                </a:lnRef>
                <a:fillRef idx="1">
                  <a:srgbClr val="00B0F0"/>
                </a:fillRef>
                <a:effectRef idx="0">
                  <a:srgbClr val="00B0F0"/>
                </a:effectRef>
                <a:fontRef idx="minor">
                  <a:sysClr val="window" lastClr="FFFFFF"/>
                </a:fontRef>
              </p:style>
              <p:txBody>
                <a:bodyPr rtlCol="0" anchor="ctr"/>
                <a:p>
                  <a:pPr algn="ctr"/>
                  <a:endParaRPr lang="zh-CN" altLang="en-US" sz="1350" dirty="0">
                    <a:solidFill>
                      <a:sysClr val="window" lastClr="FFFFFF"/>
                    </a:solidFill>
                    <a:latin typeface="Montserrat" charset="0"/>
                    <a:ea typeface="MiSans Light" charset="0"/>
                  </a:endParaRPr>
                </a:p>
              </p:txBody>
            </p:sp>
          </p:grpSp>
        </p:grpSp>
        <p:sp>
          <p:nvSpPr>
            <p:cNvPr id="16" name="文本框 6" descr="7b0a2020202022776f7264617274223a2022220a7d0a"/>
            <p:cNvSpPr txBox="1"/>
            <p:nvPr>
              <p:custDataLst>
                <p:tags r:id="rId3"/>
              </p:custDataLst>
            </p:nvPr>
          </p:nvSpPr>
          <p:spPr>
            <a:xfrm>
              <a:off x="3833" y="0"/>
              <a:ext cx="6547" cy="919"/>
            </a:xfrm>
            <a:prstGeom prst="rect">
              <a:avLst/>
            </a:prstGeom>
            <a:noFill/>
          </p:spPr>
          <p:txBody>
            <a:bodyPr vert="horz" wrap="square" rtlCol="0">
              <a:spAutoFit/>
            </a:bodyPr>
            <a:p>
              <a:pPr algn="ctr"/>
              <a:r>
                <a:rPr lang="zh-CN" altLang="en-US" sz="3200">
                  <a:solidFill>
                    <a:schemeClr val="accent1">
                      <a:lumMod val="60000"/>
                      <a:lumOff val="40000"/>
                    </a:schemeClr>
                  </a:solidFill>
                  <a:cs typeface="汉仪文黑-45简" panose="00020600040101010101" charset="-122"/>
                  <a:sym typeface="汉仪雅酷黑 95W" panose="020B0A04020202020204" charset="-122"/>
                </a:rPr>
                <a:t> 0</a:t>
              </a:r>
              <a:r>
                <a:rPr lang="en-US" altLang="zh-CN" sz="3200">
                  <a:solidFill>
                    <a:schemeClr val="accent1">
                      <a:lumMod val="60000"/>
                      <a:lumOff val="40000"/>
                    </a:schemeClr>
                  </a:solidFill>
                  <a:cs typeface="汉仪文黑-45简" panose="00020600040101010101" charset="-122"/>
                  <a:sym typeface="汉仪雅酷黑 95W" panose="020B0A04020202020204" charset="-122"/>
                </a:rPr>
                <a:t>5</a:t>
              </a:r>
              <a:r>
                <a:rPr lang="en-US" altLang="zh-CN" sz="320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汉仪文黑-45简" panose="00020600040101010101" charset="-122"/>
                  <a:sym typeface="汉仪雅酷黑 95W" panose="020B0A04020202020204" charset="-122"/>
                </a:rPr>
                <a:t>  </a:t>
              </a:r>
              <a:r>
                <a:rPr lang="zh-CN" altLang="en-US" sz="3200">
                  <a:solidFill>
                    <a:schemeClr val="accent1">
                      <a:lumMod val="60000"/>
                      <a:lumOff val="40000"/>
                    </a:schemeClr>
                  </a:solidFill>
                  <a:cs typeface="汉仪文黑-45简" panose="00020600040101010101" charset="-122"/>
                  <a:sym typeface="汉仪雅酷黑 95W" panose="020B0A04020202020204" charset="-122"/>
                </a:rPr>
                <a:t>常</a:t>
              </a:r>
              <a:r>
                <a:rPr lang="en-US" altLang="zh-CN" sz="3200">
                  <a:solidFill>
                    <a:schemeClr val="accent1">
                      <a:lumMod val="60000"/>
                      <a:lumOff val="40000"/>
                    </a:schemeClr>
                  </a:solidFill>
                  <a:cs typeface="汉仪文黑-45简" panose="00020600040101010101" charset="-122"/>
                  <a:sym typeface="汉仪雅酷黑 95W" panose="020B0A04020202020204" charset="-122"/>
                </a:rPr>
                <a:t> </a:t>
              </a:r>
              <a:r>
                <a:rPr lang="zh-CN" altLang="en-US" sz="3200">
                  <a:solidFill>
                    <a:schemeClr val="accent1">
                      <a:lumMod val="60000"/>
                      <a:lumOff val="40000"/>
                    </a:schemeClr>
                  </a:solidFill>
                  <a:cs typeface="汉仪文黑-45简" panose="00020600040101010101" charset="-122"/>
                  <a:sym typeface="汉仪雅酷黑 95W" panose="020B0A04020202020204" charset="-122"/>
                </a:rPr>
                <a:t>用</a:t>
              </a:r>
              <a:r>
                <a:rPr lang="en-US" altLang="zh-CN" sz="3200">
                  <a:solidFill>
                    <a:schemeClr val="accent1">
                      <a:lumMod val="60000"/>
                      <a:lumOff val="40000"/>
                    </a:schemeClr>
                  </a:solidFill>
                  <a:cs typeface="汉仪文黑-45简" panose="00020600040101010101" charset="-122"/>
                  <a:sym typeface="汉仪雅酷黑 95W" panose="020B0A04020202020204" charset="-122"/>
                </a:rPr>
                <a:t> </a:t>
              </a:r>
              <a:r>
                <a:rPr lang="zh-CN" altLang="en-US" sz="3200">
                  <a:solidFill>
                    <a:schemeClr val="accent1">
                      <a:lumMod val="60000"/>
                      <a:lumOff val="40000"/>
                    </a:schemeClr>
                  </a:solidFill>
                  <a:cs typeface="汉仪文黑-45简" panose="00020600040101010101" charset="-122"/>
                  <a:sym typeface="汉仪雅酷黑 95W" panose="020B0A04020202020204" charset="-122"/>
                </a:rPr>
                <a:t>软</a:t>
              </a:r>
              <a:r>
                <a:rPr lang="en-US" altLang="zh-CN" sz="3200">
                  <a:solidFill>
                    <a:schemeClr val="accent1">
                      <a:lumMod val="60000"/>
                      <a:lumOff val="40000"/>
                    </a:schemeClr>
                  </a:solidFill>
                  <a:cs typeface="汉仪文黑-45简" panose="00020600040101010101" charset="-122"/>
                  <a:sym typeface="汉仪雅酷黑 95W" panose="020B0A04020202020204" charset="-122"/>
                </a:rPr>
                <a:t> </a:t>
              </a:r>
              <a:r>
                <a:rPr lang="zh-CN" altLang="en-US" sz="3200">
                  <a:solidFill>
                    <a:schemeClr val="accent1">
                      <a:lumMod val="60000"/>
                      <a:lumOff val="40000"/>
                    </a:schemeClr>
                  </a:solidFill>
                  <a:cs typeface="汉仪文黑-45简" panose="00020600040101010101" charset="-122"/>
                  <a:sym typeface="汉仪雅酷黑 95W" panose="020B0A04020202020204" charset="-122"/>
                </a:rPr>
                <a:t>件</a:t>
              </a:r>
              <a:r>
                <a:rPr lang="en-US" altLang="zh-CN" sz="3200">
                  <a:solidFill>
                    <a:schemeClr val="accent1">
                      <a:lumMod val="60000"/>
                      <a:lumOff val="40000"/>
                    </a:schemeClr>
                  </a:solidFill>
                  <a:cs typeface="汉仪文黑-45简" panose="00020600040101010101" charset="-122"/>
                  <a:sym typeface="汉仪雅酷黑 95W" panose="020B0A04020202020204" charset="-122"/>
                </a:rPr>
                <a:t> </a:t>
              </a:r>
              <a:r>
                <a:rPr lang="zh-CN" altLang="en-US" sz="3200">
                  <a:solidFill>
                    <a:schemeClr val="accent1">
                      <a:lumMod val="60000"/>
                      <a:lumOff val="40000"/>
                    </a:schemeClr>
                  </a:solidFill>
                  <a:cs typeface="汉仪文黑-45简" panose="00020600040101010101" charset="-122"/>
                  <a:sym typeface="汉仪雅酷黑 95W" panose="020B0A04020202020204" charset="-122"/>
                </a:rPr>
                <a:t>介</a:t>
              </a:r>
              <a:r>
                <a:rPr lang="en-US" altLang="zh-CN" sz="3200">
                  <a:solidFill>
                    <a:schemeClr val="accent1">
                      <a:lumMod val="60000"/>
                      <a:lumOff val="40000"/>
                    </a:schemeClr>
                  </a:solidFill>
                  <a:cs typeface="汉仪文黑-45简" panose="00020600040101010101" charset="-122"/>
                  <a:sym typeface="汉仪雅酷黑 95W" panose="020B0A04020202020204" charset="-122"/>
                </a:rPr>
                <a:t> </a:t>
              </a:r>
              <a:r>
                <a:rPr lang="zh-CN" altLang="en-US" sz="3200">
                  <a:solidFill>
                    <a:schemeClr val="accent1">
                      <a:lumMod val="60000"/>
                      <a:lumOff val="40000"/>
                    </a:schemeClr>
                  </a:solidFill>
                  <a:cs typeface="汉仪文黑-45简" panose="00020600040101010101" charset="-122"/>
                  <a:sym typeface="汉仪雅酷黑 95W" panose="020B0A04020202020204" charset="-122"/>
                </a:rPr>
                <a:t>绍</a:t>
              </a:r>
              <a:endParaRPr kumimoji="0" lang="zh-CN" altLang="en-US" sz="3200" u="none" strike="noStrike" kern="1200" cap="none" spc="0" normalizeH="0" baseline="0" noProof="0" dirty="0">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微软雅黑" panose="020B0503020204020204" pitchFamily="34" charset="-122"/>
                <a:cs typeface="汉仪文黑-45简" panose="00020600040101010101" charset="-122"/>
                <a:sym typeface="汉仪雅酷黑 95W" panose="020B0A04020202020204" charset="-122"/>
              </a:endParaRPr>
            </a:p>
          </p:txBody>
        </p:sp>
      </p:grpSp>
      <p:sp>
        <p:nvSpPr>
          <p:cNvPr id="4" name="文本框 3"/>
          <p:cNvSpPr txBox="1"/>
          <p:nvPr>
            <p:custDataLst>
              <p:tags r:id="rId4"/>
            </p:custDataLst>
          </p:nvPr>
        </p:nvSpPr>
        <p:spPr>
          <a:xfrm>
            <a:off x="1403985" y="4011930"/>
            <a:ext cx="2171065" cy="854075"/>
          </a:xfrm>
          <a:prstGeom prst="rect">
            <a:avLst/>
          </a:prstGeom>
          <a:noFill/>
        </p:spPr>
        <p:txBody>
          <a:bodyPr wrap="none" rtlCol="0">
            <a:noAutofit/>
          </a:bodyPr>
          <a:p>
            <a:pPr lvl="0" algn="ctr"/>
            <a:r>
              <a:rPr lang="en-US" altLang="zh-CN" sz="3600" noProof="0" dirty="0">
                <a:ln>
                  <a:noFill/>
                </a:ln>
                <a:gradFill flip="none" rotWithShape="1">
                  <a:gsLst>
                    <a:gs pos="8000">
                      <a:schemeClr val="accent4"/>
                    </a:gs>
                    <a:gs pos="100000">
                      <a:schemeClr val="accent2"/>
                    </a:gs>
                  </a:gsLst>
                  <a:lin ang="0" scaled="1"/>
                  <a:tileRect/>
                </a:gradFill>
                <a:effectLst/>
                <a:uLnTx/>
                <a:uFillTx/>
                <a:latin typeface="+mj-ea"/>
                <a:ea typeface="+mj-ea"/>
                <a:sym typeface="+mn-ea"/>
              </a:rPr>
              <a:t>SketchUP</a:t>
            </a:r>
            <a:endParaRPr lang="en-US" altLang="en-US" sz="3600" dirty="0">
              <a:latin typeface="微软雅黑" panose="020B0503020204020204" pitchFamily="34" charset="-122"/>
              <a:ea typeface="微软雅黑" panose="020B0503020204020204" pitchFamily="34" charset="-122"/>
              <a:hlinkClick r:id="rId5" action="ppaction://hlinkfile"/>
            </a:endParaRPr>
          </a:p>
        </p:txBody>
      </p:sp>
      <p:pic>
        <p:nvPicPr>
          <p:cNvPr id="24" name="图片 23"/>
          <p:cNvPicPr>
            <a:picLocks noChangeAspect="1"/>
          </p:cNvPicPr>
          <p:nvPr>
            <p:custDataLst>
              <p:tags r:id="rId6"/>
            </p:custDataLst>
          </p:nvPr>
        </p:nvPicPr>
        <p:blipFill>
          <a:blip r:embed="rId7"/>
          <a:stretch>
            <a:fillRect/>
          </a:stretch>
        </p:blipFill>
        <p:spPr>
          <a:xfrm>
            <a:off x="179705" y="820420"/>
            <a:ext cx="4046220" cy="3030220"/>
          </a:xfrm>
          <a:prstGeom prst="rect">
            <a:avLst/>
          </a:prstGeom>
        </p:spPr>
      </p:pic>
      <p:pic>
        <p:nvPicPr>
          <p:cNvPr id="5" name="图片 4" descr="0X)Z(UH]HJJD_DQI~CU)SZF"/>
          <p:cNvPicPr>
            <a:picLocks noChangeAspect="1"/>
          </p:cNvPicPr>
          <p:nvPr>
            <p:custDataLst>
              <p:tags r:id="rId8"/>
            </p:custDataLst>
          </p:nvPr>
        </p:nvPicPr>
        <p:blipFill>
          <a:blip r:embed="rId9"/>
          <a:stretch>
            <a:fillRect/>
          </a:stretch>
        </p:blipFill>
        <p:spPr>
          <a:xfrm>
            <a:off x="4572000" y="843915"/>
            <a:ext cx="3956685" cy="3168015"/>
          </a:xfrm>
          <a:prstGeom prst="rect">
            <a:avLst/>
          </a:prstGeom>
        </p:spPr>
      </p:pic>
      <p:sp>
        <p:nvSpPr>
          <p:cNvPr id="12" name="文本框 11"/>
          <p:cNvSpPr txBox="1"/>
          <p:nvPr>
            <p:custDataLst>
              <p:tags r:id="rId10"/>
            </p:custDataLst>
          </p:nvPr>
        </p:nvSpPr>
        <p:spPr>
          <a:xfrm>
            <a:off x="4644390" y="4084320"/>
            <a:ext cx="4110990" cy="718820"/>
          </a:xfrm>
          <a:prstGeom prst="rect">
            <a:avLst/>
          </a:prstGeom>
          <a:noFill/>
        </p:spPr>
        <p:txBody>
          <a:bodyPr wrap="none" rtlCol="0">
            <a:noAutofit/>
          </a:bodyPr>
          <a:p>
            <a:pPr marL="0" marR="0" lvl="0" indent="0" algn="ctr" defTabSz="914400" rtl="0" eaLnBrk="1" fontAlgn="auto" latinLnBrk="0" hangingPunct="1">
              <a:lnSpc>
                <a:spcPct val="100000"/>
              </a:lnSpc>
              <a:spcBef>
                <a:spcPts val="0"/>
              </a:spcBef>
              <a:spcAft>
                <a:spcPts val="0"/>
              </a:spcAft>
              <a:buClrTx/>
              <a:buSzTx/>
              <a:buFontTx/>
              <a:buNone/>
              <a:defRPr/>
            </a:pPr>
            <a:r>
              <a:rPr lang="en-US" altLang="zh-CN" sz="3600" noProof="0" dirty="0">
                <a:ln>
                  <a:noFill/>
                </a:ln>
                <a:gradFill flip="none" rotWithShape="1">
                  <a:gsLst>
                    <a:gs pos="8000">
                      <a:schemeClr val="accent4"/>
                    </a:gs>
                    <a:gs pos="100000">
                      <a:schemeClr val="accent2"/>
                    </a:gs>
                  </a:gsLst>
                  <a:lin ang="0" scaled="1"/>
                  <a:tileRect/>
                </a:gradFill>
                <a:effectLst/>
                <a:uLnTx/>
                <a:uFillTx/>
                <a:latin typeface="+mj-ea"/>
                <a:ea typeface="+mj-ea"/>
                <a:sym typeface="+mn-ea"/>
              </a:rPr>
              <a:t>SketchUP for ipad</a:t>
            </a:r>
            <a:endParaRPr lang="en-US" altLang="en-US" sz="3600" dirty="0">
              <a:latin typeface="微软雅黑" panose="020B0503020204020204" pitchFamily="34" charset="-122"/>
              <a:ea typeface="微软雅黑" panose="020B0503020204020204" pitchFamily="34" charset="-122"/>
            </a:endParaRPr>
          </a:p>
        </p:txBody>
      </p:sp>
    </p:spTree>
    <p:custDataLst>
      <p:tags r:id="rId11"/>
    </p:custData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lt2"/>
            </a:gs>
            <a:gs pos="100000">
              <a:srgbClr val="D9D9D9"/>
            </a:gs>
          </a:gsLst>
          <a:lin ang="5400000" scaled="0"/>
        </a:gradFill>
        <a:effectLst/>
      </p:bgPr>
    </p:bg>
    <p:spTree>
      <p:nvGrpSpPr>
        <p:cNvPr id="1" name=""/>
        <p:cNvGrpSpPr/>
        <p:nvPr/>
      </p:nvGrpSpPr>
      <p:grpSpPr>
        <a:xfrm>
          <a:off x="0" y="0"/>
          <a:ext cx="0" cy="0"/>
          <a:chOff x="0" y="0"/>
          <a:chExt cx="0" cy="0"/>
        </a:xfrm>
      </p:grpSpPr>
      <p:pic>
        <p:nvPicPr>
          <p:cNvPr id="2" name="正文-背景.png" descr="正文-背景.png"/>
          <p:cNvPicPr>
            <a:picLocks noChangeAspect="1"/>
          </p:cNvPicPr>
          <p:nvPr>
            <p:custDataLst>
              <p:tags r:id="rId1"/>
            </p:custDataLst>
          </p:nvPr>
        </p:nvPicPr>
        <p:blipFill>
          <a:blip r:embed="rId2"/>
          <a:stretch>
            <a:fillRect/>
          </a:stretch>
        </p:blipFill>
        <p:spPr>
          <a:xfrm>
            <a:off x="0" y="0"/>
            <a:ext cx="9167336" cy="5143500"/>
          </a:xfrm>
          <a:prstGeom prst="rect">
            <a:avLst/>
          </a:prstGeom>
          <a:ln w="12700">
            <a:miter lim="400000"/>
            <a:headEnd/>
            <a:tailEnd/>
          </a:ln>
        </p:spPr>
      </p:pic>
      <p:pic>
        <p:nvPicPr>
          <p:cNvPr id="4" name="图片 3"/>
          <p:cNvPicPr>
            <a:picLocks noChangeAspect="1"/>
          </p:cNvPicPr>
          <p:nvPr/>
        </p:nvPicPr>
        <p:blipFill>
          <a:blip r:embed="rId3">
            <a:clrChange>
              <a:clrFrom>
                <a:srgbClr val="FFF7EC">
                  <a:alpha val="100000"/>
                </a:srgbClr>
              </a:clrFrom>
              <a:clrTo>
                <a:srgbClr val="FFF7EC">
                  <a:alpha val="100000"/>
                  <a:alpha val="0"/>
                </a:srgbClr>
              </a:clrTo>
            </a:clrChange>
          </a:blip>
          <a:srcRect l="35833" t="10815" r="7472" b="8000"/>
          <a:stretch>
            <a:fillRect/>
          </a:stretch>
        </p:blipFill>
        <p:spPr>
          <a:xfrm>
            <a:off x="6029960" y="2845435"/>
            <a:ext cx="3150235" cy="2538095"/>
          </a:xfrm>
          <a:prstGeom prst="roundRect">
            <a:avLst/>
          </a:prstGeom>
        </p:spPr>
      </p:pic>
      <p:pic>
        <p:nvPicPr>
          <p:cNvPr id="18" name="图片 17" descr="校徽"/>
          <p:cNvPicPr>
            <a:picLocks noChangeAspect="1"/>
          </p:cNvPicPr>
          <p:nvPr/>
        </p:nvPicPr>
        <p:blipFill>
          <a:blip r:embed="rId4">
            <a:clrChange>
              <a:clrFrom>
                <a:srgbClr val="000000">
                  <a:alpha val="100000"/>
                </a:srgbClr>
              </a:clrFrom>
              <a:clrTo>
                <a:srgbClr val="000000">
                  <a:alpha val="100000"/>
                  <a:alpha val="0"/>
                </a:srgbClr>
              </a:clrTo>
            </a:clrChange>
          </a:blip>
          <a:stretch>
            <a:fillRect/>
          </a:stretch>
        </p:blipFill>
        <p:spPr>
          <a:xfrm>
            <a:off x="8615045" y="54610"/>
            <a:ext cx="552450" cy="542925"/>
          </a:xfrm>
          <a:prstGeom prst="ellipse">
            <a:avLst/>
          </a:prstGeom>
          <a:ln>
            <a:noFill/>
          </a:ln>
        </p:spPr>
      </p:pic>
      <p:pic>
        <p:nvPicPr>
          <p:cNvPr id="3" name="图片 2"/>
          <p:cNvPicPr>
            <a:picLocks noChangeAspect="1"/>
          </p:cNvPicPr>
          <p:nvPr/>
        </p:nvPicPr>
        <p:blipFill>
          <a:blip r:embed="rId5"/>
          <a:stretch>
            <a:fillRect/>
          </a:stretch>
        </p:blipFill>
        <p:spPr>
          <a:xfrm>
            <a:off x="1133475" y="1609725"/>
            <a:ext cx="6877050" cy="1924050"/>
          </a:xfrm>
          <a:prstGeom prst="rect">
            <a:avLst/>
          </a:prstGeom>
        </p:spPr>
      </p:pic>
    </p:spTree>
    <p:custDataLst>
      <p:tags r:id="rId6"/>
    </p:custData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lt2"/>
            </a:gs>
            <a:gs pos="100000">
              <a:srgbClr val="D9D9D9"/>
            </a:gs>
          </a:gsLst>
          <a:lin ang="5400000" scaled="0"/>
        </a:gradFill>
        <a:effectLst/>
      </p:bgPr>
    </p:bg>
    <p:spTree>
      <p:nvGrpSpPr>
        <p:cNvPr id="1" name=""/>
        <p:cNvGrpSpPr/>
        <p:nvPr/>
      </p:nvGrpSpPr>
      <p:grpSpPr>
        <a:xfrm>
          <a:off x="0" y="0"/>
          <a:ext cx="0" cy="0"/>
          <a:chOff x="0" y="0"/>
          <a:chExt cx="0" cy="0"/>
        </a:xfrm>
      </p:grpSpPr>
      <p:pic>
        <p:nvPicPr>
          <p:cNvPr id="2" name="正文-背景.png" descr="正文-背景.png"/>
          <p:cNvPicPr>
            <a:picLocks noChangeAspect="1"/>
          </p:cNvPicPr>
          <p:nvPr>
            <p:custDataLst>
              <p:tags r:id="rId1"/>
            </p:custDataLst>
          </p:nvPr>
        </p:nvPicPr>
        <p:blipFill>
          <a:blip r:embed="rId2"/>
          <a:stretch>
            <a:fillRect/>
          </a:stretch>
        </p:blipFill>
        <p:spPr>
          <a:xfrm>
            <a:off x="-36195" y="-20320"/>
            <a:ext cx="9167495" cy="5196205"/>
          </a:xfrm>
          <a:prstGeom prst="rect">
            <a:avLst/>
          </a:prstGeom>
          <a:ln w="12700">
            <a:miter lim="400000"/>
            <a:headEnd/>
            <a:tailEnd/>
          </a:ln>
        </p:spPr>
      </p:pic>
      <p:pic>
        <p:nvPicPr>
          <p:cNvPr id="3" name="图片 2"/>
          <p:cNvPicPr>
            <a:picLocks noChangeAspect="1"/>
          </p:cNvPicPr>
          <p:nvPr/>
        </p:nvPicPr>
        <p:blipFill>
          <a:blip r:embed="rId3">
            <a:clrChange>
              <a:clrFrom>
                <a:srgbClr val="FFF7EC">
                  <a:alpha val="100000"/>
                </a:srgbClr>
              </a:clrFrom>
              <a:clrTo>
                <a:srgbClr val="FFF7EC">
                  <a:alpha val="100000"/>
                  <a:alpha val="0"/>
                </a:srgbClr>
              </a:clrTo>
            </a:clrChange>
          </a:blip>
          <a:srcRect l="35833" t="10815" r="7472" b="8000"/>
          <a:stretch>
            <a:fillRect/>
          </a:stretch>
        </p:blipFill>
        <p:spPr>
          <a:xfrm>
            <a:off x="6588125" y="3035300"/>
            <a:ext cx="2592070" cy="2087880"/>
          </a:xfrm>
          <a:prstGeom prst="roundRect">
            <a:avLst/>
          </a:prstGeom>
        </p:spPr>
      </p:pic>
      <p:sp>
        <p:nvSpPr>
          <p:cNvPr id="12" name="标题 11"/>
          <p:cNvSpPr/>
          <p:nvPr>
            <p:custDataLst>
              <p:tags r:id="rId4"/>
            </p:custDataLst>
          </p:nvPr>
        </p:nvSpPr>
        <p:spPr>
          <a:xfrm>
            <a:off x="539115" y="1059815"/>
            <a:ext cx="1049655" cy="2969260"/>
          </a:xfrm>
          <a:prstGeom prst="rect">
            <a:avLst/>
          </a:prstGeom>
        </p:spPr>
        <p:txBody>
          <a:bodyPr vert="horz" wrap="square" lIns="0" tIns="0" rIns="0" bIns="0" rtlCol="0" anchor="t" anchorCtr="0">
            <a:noAutofit/>
          </a:bodyPr>
          <a:lstStyle>
            <a:lvl1pPr marL="0" marR="0" algn="ctr" defTabSz="914400" rtl="0" eaLnBrk="1" fontAlgn="auto" latinLnBrk="0" hangingPunct="1">
              <a:lnSpc>
                <a:spcPct val="100000"/>
              </a:lnSpc>
              <a:spcBef>
                <a:spcPct val="0"/>
              </a:spcBef>
              <a:buClrTx/>
              <a:buSzTx/>
              <a:buFontTx/>
              <a:buNone/>
              <a:defRPr kumimoji="0" lang="zh-CN" altLang="en-US" sz="5065" b="0" i="0" u="none" strike="noStrike" kern="1200" cap="none" spc="650" normalizeH="0" baseline="0" noProof="1">
                <a:solidFill>
                  <a:srgbClr val="000000"/>
                </a:solidFill>
                <a:uFillTx/>
                <a:latin typeface="Arial" panose="020B0604020202020204" pitchFamily="34" charset="0"/>
                <a:ea typeface="汉仪糯米团W" panose="00020600040101010101" charset="-122"/>
                <a:cs typeface="+mn-cs"/>
              </a:defRPr>
            </a:lvl1pPr>
          </a:lstStyle>
          <a:p>
            <a:pPr marL="0" indent="0" algn="l">
              <a:lnSpc>
                <a:spcPct val="140000"/>
              </a:lnSpc>
              <a:spcBef>
                <a:spcPct val="0"/>
              </a:spcBef>
              <a:spcAft>
                <a:spcPct val="0"/>
              </a:spcAft>
              <a:buSzTx/>
              <a:buNone/>
            </a:pPr>
            <a:r>
              <a:rPr sz="6600" b="1" kern="0" spc="0">
                <a:solidFill>
                  <a:schemeClr val="accent1"/>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目</a:t>
            </a:r>
            <a:endParaRPr sz="6600" b="1" kern="0" spc="0">
              <a:solidFill>
                <a:schemeClr val="accent1"/>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indent="0" algn="l">
              <a:lnSpc>
                <a:spcPct val="140000"/>
              </a:lnSpc>
              <a:spcBef>
                <a:spcPct val="0"/>
              </a:spcBef>
              <a:spcAft>
                <a:spcPct val="0"/>
              </a:spcAft>
              <a:buSzTx/>
              <a:buNone/>
            </a:pPr>
            <a:r>
              <a:rPr sz="6600" b="1" kern="0" spc="0">
                <a:solidFill>
                  <a:schemeClr val="accent1"/>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录</a:t>
            </a:r>
            <a:endParaRPr sz="6600" b="1" kern="0" spc="0">
              <a:solidFill>
                <a:schemeClr val="accent1"/>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13" name="图片 12" descr="校徽"/>
          <p:cNvPicPr>
            <a:picLocks noChangeAspect="1"/>
          </p:cNvPicPr>
          <p:nvPr/>
        </p:nvPicPr>
        <p:blipFill>
          <a:blip r:embed="rId5">
            <a:clrChange>
              <a:clrFrom>
                <a:srgbClr val="000000">
                  <a:alpha val="100000"/>
                </a:srgbClr>
              </a:clrFrom>
              <a:clrTo>
                <a:srgbClr val="000000">
                  <a:alpha val="100000"/>
                  <a:alpha val="0"/>
                </a:srgbClr>
              </a:clrTo>
            </a:clrChange>
          </a:blip>
          <a:stretch>
            <a:fillRect/>
          </a:stretch>
        </p:blipFill>
        <p:spPr>
          <a:xfrm>
            <a:off x="8615045" y="54610"/>
            <a:ext cx="552450" cy="542925"/>
          </a:xfrm>
          <a:prstGeom prst="ellipse">
            <a:avLst/>
          </a:prstGeom>
          <a:ln>
            <a:noFill/>
          </a:ln>
        </p:spPr>
      </p:pic>
      <p:grpSp>
        <p:nvGrpSpPr>
          <p:cNvPr id="35" name="组合 34"/>
          <p:cNvGrpSpPr/>
          <p:nvPr/>
        </p:nvGrpSpPr>
        <p:grpSpPr>
          <a:xfrm>
            <a:off x="1908175" y="1094740"/>
            <a:ext cx="4935220" cy="790575"/>
            <a:chOff x="3005" y="1218"/>
            <a:chExt cx="7772" cy="1245"/>
          </a:xfrm>
        </p:grpSpPr>
        <p:grpSp>
          <p:nvGrpSpPr>
            <p:cNvPr id="10" name="组合 9"/>
            <p:cNvGrpSpPr/>
            <p:nvPr/>
          </p:nvGrpSpPr>
          <p:grpSpPr>
            <a:xfrm rot="0">
              <a:off x="3005" y="1218"/>
              <a:ext cx="7772" cy="1245"/>
              <a:chOff x="5219" y="2078"/>
              <a:chExt cx="7772" cy="1050"/>
            </a:xfrm>
          </p:grpSpPr>
          <p:sp>
            <p:nvSpPr>
              <p:cNvPr id="8" name="圆角矩形 7"/>
              <p:cNvSpPr/>
              <p:nvPr/>
            </p:nvSpPr>
            <p:spPr>
              <a:xfrm>
                <a:off x="5219" y="2078"/>
                <a:ext cx="1335" cy="1050"/>
              </a:xfrm>
              <a:prstGeom prst="roundRect">
                <a:avLst/>
              </a:prstGeom>
              <a:solidFill>
                <a:schemeClr val="bg2">
                  <a:lumMod val="75000"/>
                </a:schemeClr>
              </a:solidFill>
              <a:ln>
                <a:noFill/>
              </a:ln>
            </p:spPr>
            <p:style>
              <a:lnRef idx="2">
                <a:srgbClr val="6096E6">
                  <a:shade val="50000"/>
                </a:srgbClr>
              </a:lnRef>
              <a:fillRef idx="1">
                <a:srgbClr val="6096E6"/>
              </a:fillRef>
              <a:effectRef idx="0">
                <a:srgbClr val="6096E6"/>
              </a:effectRef>
              <a:fontRef idx="minor">
                <a:sysClr val="window" lastClr="FFFFFF"/>
              </a:fontRef>
            </p:style>
            <p:txBody>
              <a:bodyPr rtlCol="0" anchor="ctr"/>
              <a:p>
                <a:pPr algn="ctr"/>
                <a:endParaRPr lang="zh-CN" altLang="en-US">
                  <a:solidFill>
                    <a:sysClr val="window" lastClr="FFFFFF"/>
                  </a:solidFill>
                  <a:latin typeface="汉仪文黑-45简" charset="0"/>
                  <a:ea typeface="汉仪文黑-45简" charset="0"/>
                  <a:cs typeface="汉仪文黑-45简" panose="00020600040101010101" charset="-122"/>
                </a:endParaRPr>
              </a:p>
            </p:txBody>
          </p:sp>
          <p:sp>
            <p:nvSpPr>
              <p:cNvPr id="9" name="圆角矩形 8"/>
              <p:cNvSpPr/>
              <p:nvPr/>
            </p:nvSpPr>
            <p:spPr>
              <a:xfrm>
                <a:off x="6839" y="2078"/>
                <a:ext cx="6152" cy="1050"/>
              </a:xfrm>
              <a:prstGeom prst="roundRect">
                <a:avLst/>
              </a:prstGeom>
              <a:solidFill>
                <a:sysClr val="window" lastClr="FFFFFF"/>
              </a:solidFill>
              <a:ln>
                <a:solidFill>
                  <a:srgbClr val="097667"/>
                </a:solidFill>
              </a:ln>
            </p:spPr>
            <p:style>
              <a:lnRef idx="2">
                <a:srgbClr val="6096E6">
                  <a:shade val="50000"/>
                </a:srgbClr>
              </a:lnRef>
              <a:fillRef idx="1">
                <a:srgbClr val="6096E6"/>
              </a:fillRef>
              <a:effectRef idx="0">
                <a:srgbClr val="6096E6"/>
              </a:effectRef>
              <a:fontRef idx="minor">
                <a:sysClr val="window" lastClr="FFFFFF"/>
              </a:fontRef>
            </p:style>
            <p:txBody>
              <a:bodyPr rtlCol="0" anchor="ctr"/>
              <a:p>
                <a:pPr algn="ctr"/>
                <a:endParaRPr lang="zh-CN" altLang="en-US">
                  <a:solidFill>
                    <a:sysClr val="window" lastClr="FFFFFF"/>
                  </a:solidFill>
                  <a:latin typeface="汉仪文黑-45简" charset="0"/>
                  <a:ea typeface="汉仪文黑-45简" charset="0"/>
                  <a:cs typeface="汉仪文黑-45简" panose="00020600040101010101" charset="-122"/>
                </a:endParaRPr>
              </a:p>
            </p:txBody>
          </p:sp>
        </p:grpSp>
        <p:sp>
          <p:nvSpPr>
            <p:cNvPr id="24" name="文本框 23"/>
            <p:cNvSpPr txBox="1"/>
            <p:nvPr/>
          </p:nvSpPr>
          <p:spPr>
            <a:xfrm>
              <a:off x="3320" y="1478"/>
              <a:ext cx="705" cy="725"/>
            </a:xfrm>
            <a:prstGeom prst="rect">
              <a:avLst/>
            </a:prstGeom>
            <a:noFill/>
          </p:spPr>
          <p:txBody>
            <a:bodyPr wrap="square" rtlCol="0">
              <a:spAutoFit/>
            </a:bodyPr>
            <a:p>
              <a:r>
                <a:rPr lang="zh-CN" altLang="en-US" sz="2400">
                  <a:solidFill>
                    <a:sysClr val="window" lastClr="FFFFFF"/>
                  </a:solidFill>
                  <a:cs typeface="汉仪文黑-45简" panose="00020600040101010101" charset="-122"/>
                </a:rPr>
                <a:t>一</a:t>
              </a:r>
              <a:endParaRPr lang="zh-CN" altLang="en-US" sz="2400">
                <a:solidFill>
                  <a:sysClr val="window" lastClr="FFFFFF"/>
                </a:solidFill>
                <a:cs typeface="汉仪文黑-45简" panose="00020600040101010101" charset="-122"/>
              </a:endParaRPr>
            </a:p>
          </p:txBody>
        </p:sp>
        <p:sp>
          <p:nvSpPr>
            <p:cNvPr id="30" name="文本框 29"/>
            <p:cNvSpPr txBox="1"/>
            <p:nvPr/>
          </p:nvSpPr>
          <p:spPr>
            <a:xfrm>
              <a:off x="5026" y="1473"/>
              <a:ext cx="5130" cy="725"/>
            </a:xfrm>
            <a:prstGeom prst="rect">
              <a:avLst/>
            </a:prstGeom>
            <a:noFill/>
          </p:spPr>
          <p:txBody>
            <a:bodyPr wrap="square" rtlCol="0">
              <a:spAutoFit/>
            </a:bodyPr>
            <a:p>
              <a:pPr algn="dist"/>
              <a:r>
                <a:rPr lang="zh-CN" altLang="en-US" sz="2400">
                  <a:solidFill>
                    <a:srgbClr val="06564D"/>
                  </a:solidFill>
                  <a:cs typeface="汉仪文黑-45简" panose="00020600040101010101" charset="-122"/>
                </a:rPr>
                <a:t>项目简单介绍</a:t>
              </a:r>
              <a:endParaRPr lang="zh-CN" altLang="en-US" sz="2400">
                <a:solidFill>
                  <a:srgbClr val="06564D"/>
                </a:solidFill>
                <a:cs typeface="汉仪文黑-45简" panose="00020600040101010101" charset="-122"/>
              </a:endParaRPr>
            </a:p>
          </p:txBody>
        </p:sp>
      </p:grpSp>
      <p:grpSp>
        <p:nvGrpSpPr>
          <p:cNvPr id="33" name="组合 32"/>
          <p:cNvGrpSpPr/>
          <p:nvPr/>
        </p:nvGrpSpPr>
        <p:grpSpPr>
          <a:xfrm>
            <a:off x="1908175" y="2369185"/>
            <a:ext cx="4935220" cy="790575"/>
            <a:chOff x="3005" y="2999"/>
            <a:chExt cx="7772" cy="1245"/>
          </a:xfrm>
        </p:grpSpPr>
        <p:grpSp>
          <p:nvGrpSpPr>
            <p:cNvPr id="5" name="组合 4"/>
            <p:cNvGrpSpPr/>
            <p:nvPr/>
          </p:nvGrpSpPr>
          <p:grpSpPr>
            <a:xfrm rot="0">
              <a:off x="3005" y="2999"/>
              <a:ext cx="7772" cy="1245"/>
              <a:chOff x="5219" y="2078"/>
              <a:chExt cx="7772" cy="1050"/>
            </a:xfrm>
          </p:grpSpPr>
          <p:sp>
            <p:nvSpPr>
              <p:cNvPr id="6" name="圆角矩形 5"/>
              <p:cNvSpPr/>
              <p:nvPr/>
            </p:nvSpPr>
            <p:spPr>
              <a:xfrm>
                <a:off x="5219" y="2078"/>
                <a:ext cx="1335" cy="1050"/>
              </a:xfrm>
              <a:prstGeom prst="roundRect">
                <a:avLst/>
              </a:prstGeom>
              <a:solidFill>
                <a:schemeClr val="bg2">
                  <a:lumMod val="75000"/>
                </a:schemeClr>
              </a:solidFill>
              <a:ln>
                <a:noFill/>
              </a:ln>
            </p:spPr>
            <p:style>
              <a:lnRef idx="2">
                <a:srgbClr val="6096E6">
                  <a:shade val="50000"/>
                </a:srgbClr>
              </a:lnRef>
              <a:fillRef idx="1">
                <a:srgbClr val="6096E6"/>
              </a:fillRef>
              <a:effectRef idx="0">
                <a:srgbClr val="6096E6"/>
              </a:effectRef>
              <a:fontRef idx="minor">
                <a:sysClr val="window" lastClr="FFFFFF"/>
              </a:fontRef>
            </p:style>
            <p:txBody>
              <a:bodyPr rtlCol="0" anchor="ctr"/>
              <a:p>
                <a:pPr algn="ctr"/>
                <a:endParaRPr lang="zh-CN" altLang="en-US">
                  <a:solidFill>
                    <a:sysClr val="window" lastClr="FFFFFF"/>
                  </a:solidFill>
                  <a:latin typeface="汉仪文黑-45简" charset="0"/>
                  <a:ea typeface="汉仪文黑-45简" charset="0"/>
                  <a:cs typeface="汉仪文黑-45简" panose="00020600040101010101" charset="-122"/>
                </a:endParaRPr>
              </a:p>
            </p:txBody>
          </p:sp>
          <p:sp>
            <p:nvSpPr>
              <p:cNvPr id="7" name="圆角矩形 6"/>
              <p:cNvSpPr/>
              <p:nvPr/>
            </p:nvSpPr>
            <p:spPr>
              <a:xfrm>
                <a:off x="6839" y="2078"/>
                <a:ext cx="6152" cy="1050"/>
              </a:xfrm>
              <a:prstGeom prst="roundRect">
                <a:avLst/>
              </a:prstGeom>
              <a:solidFill>
                <a:sysClr val="window" lastClr="FFFFFF"/>
              </a:solidFill>
              <a:ln>
                <a:solidFill>
                  <a:srgbClr val="097667"/>
                </a:solidFill>
              </a:ln>
            </p:spPr>
            <p:style>
              <a:lnRef idx="2">
                <a:srgbClr val="6096E6">
                  <a:shade val="50000"/>
                </a:srgbClr>
              </a:lnRef>
              <a:fillRef idx="1">
                <a:srgbClr val="6096E6"/>
              </a:fillRef>
              <a:effectRef idx="0">
                <a:srgbClr val="6096E6"/>
              </a:effectRef>
              <a:fontRef idx="minor">
                <a:sysClr val="window" lastClr="FFFFFF"/>
              </a:fontRef>
            </p:style>
            <p:txBody>
              <a:bodyPr rtlCol="0" anchor="ctr"/>
              <a:p>
                <a:pPr algn="ctr"/>
                <a:endParaRPr lang="zh-CN" altLang="en-US">
                  <a:solidFill>
                    <a:sysClr val="window" lastClr="FFFFFF"/>
                  </a:solidFill>
                  <a:latin typeface="汉仪文黑-45简" charset="0"/>
                  <a:ea typeface="汉仪文黑-45简" charset="0"/>
                  <a:cs typeface="汉仪文黑-45简" panose="00020600040101010101" charset="-122"/>
                </a:endParaRPr>
              </a:p>
            </p:txBody>
          </p:sp>
        </p:grpSp>
        <p:sp>
          <p:nvSpPr>
            <p:cNvPr id="26" name="文本框 25"/>
            <p:cNvSpPr txBox="1"/>
            <p:nvPr/>
          </p:nvSpPr>
          <p:spPr>
            <a:xfrm>
              <a:off x="3320" y="3263"/>
              <a:ext cx="705" cy="725"/>
            </a:xfrm>
            <a:prstGeom prst="rect">
              <a:avLst/>
            </a:prstGeom>
            <a:noFill/>
          </p:spPr>
          <p:txBody>
            <a:bodyPr wrap="square" rtlCol="0">
              <a:spAutoFit/>
            </a:bodyPr>
            <a:p>
              <a:r>
                <a:rPr lang="zh-CN" altLang="en-US" sz="2400">
                  <a:solidFill>
                    <a:sysClr val="window" lastClr="FFFFFF"/>
                  </a:solidFill>
                  <a:cs typeface="汉仪文黑-45简" panose="00020600040101010101" charset="-122"/>
                </a:rPr>
                <a:t>二</a:t>
              </a:r>
              <a:endParaRPr lang="zh-CN" altLang="en-US" sz="2400">
                <a:solidFill>
                  <a:sysClr val="window" lastClr="FFFFFF"/>
                </a:solidFill>
                <a:cs typeface="汉仪文黑-45简" panose="00020600040101010101" charset="-122"/>
              </a:endParaRPr>
            </a:p>
          </p:txBody>
        </p:sp>
        <p:sp>
          <p:nvSpPr>
            <p:cNvPr id="32" name="文本框 31"/>
            <p:cNvSpPr txBox="1"/>
            <p:nvPr/>
          </p:nvSpPr>
          <p:spPr>
            <a:xfrm>
              <a:off x="5026" y="3213"/>
              <a:ext cx="5130" cy="725"/>
            </a:xfrm>
            <a:prstGeom prst="rect">
              <a:avLst/>
            </a:prstGeom>
            <a:noFill/>
          </p:spPr>
          <p:txBody>
            <a:bodyPr wrap="square" rtlCol="0">
              <a:spAutoFit/>
            </a:bodyPr>
            <a:p>
              <a:pPr algn="dist"/>
              <a:r>
                <a:rPr lang="zh-CN" altLang="en-US" sz="2400">
                  <a:solidFill>
                    <a:srgbClr val="06564D"/>
                  </a:solidFill>
                  <a:cs typeface="汉仪文黑-45简" panose="00020600040101010101" charset="-122"/>
                </a:rPr>
                <a:t>主题及</a:t>
              </a:r>
              <a:r>
                <a:rPr lang="zh-CN" altLang="en-US" sz="2400">
                  <a:solidFill>
                    <a:srgbClr val="06564D"/>
                  </a:solidFill>
                  <a:cs typeface="汉仪文黑-45简" panose="00020600040101010101" charset="-122"/>
                  <a:sym typeface="+mn-ea"/>
                </a:rPr>
                <a:t>内容</a:t>
              </a:r>
              <a:r>
                <a:rPr lang="zh-CN" altLang="en-US" sz="2400">
                  <a:solidFill>
                    <a:srgbClr val="06564D"/>
                  </a:solidFill>
                  <a:cs typeface="汉仪文黑-45简" panose="00020600040101010101" charset="-122"/>
                </a:rPr>
                <a:t>解读</a:t>
              </a:r>
              <a:endParaRPr lang="zh-CN" altLang="en-US" sz="2400">
                <a:solidFill>
                  <a:srgbClr val="06564D"/>
                </a:solidFill>
                <a:cs typeface="汉仪文黑-45简" panose="00020600040101010101" charset="-122"/>
              </a:endParaRPr>
            </a:p>
          </p:txBody>
        </p:sp>
      </p:grpSp>
      <p:grpSp>
        <p:nvGrpSpPr>
          <p:cNvPr id="21" name="组合 20"/>
          <p:cNvGrpSpPr/>
          <p:nvPr/>
        </p:nvGrpSpPr>
        <p:grpSpPr>
          <a:xfrm>
            <a:off x="1908175" y="3643630"/>
            <a:ext cx="4935220" cy="789940"/>
            <a:chOff x="3005" y="4780"/>
            <a:chExt cx="7772" cy="1244"/>
          </a:xfrm>
        </p:grpSpPr>
        <p:grpSp>
          <p:nvGrpSpPr>
            <p:cNvPr id="11" name="组合 10"/>
            <p:cNvGrpSpPr/>
            <p:nvPr/>
          </p:nvGrpSpPr>
          <p:grpSpPr>
            <a:xfrm rot="0">
              <a:off x="3005" y="4780"/>
              <a:ext cx="7772" cy="1245"/>
              <a:chOff x="5219" y="2078"/>
              <a:chExt cx="7772" cy="1050"/>
            </a:xfrm>
          </p:grpSpPr>
          <p:sp>
            <p:nvSpPr>
              <p:cNvPr id="14" name="圆角矩形 13"/>
              <p:cNvSpPr/>
              <p:nvPr/>
            </p:nvSpPr>
            <p:spPr>
              <a:xfrm>
                <a:off x="5219" y="2078"/>
                <a:ext cx="1335" cy="1050"/>
              </a:xfrm>
              <a:prstGeom prst="roundRect">
                <a:avLst/>
              </a:prstGeom>
              <a:solidFill>
                <a:schemeClr val="bg2">
                  <a:lumMod val="75000"/>
                </a:schemeClr>
              </a:solidFill>
              <a:ln>
                <a:noFill/>
              </a:ln>
            </p:spPr>
            <p:style>
              <a:lnRef idx="2">
                <a:srgbClr val="6096E6">
                  <a:shade val="50000"/>
                </a:srgbClr>
              </a:lnRef>
              <a:fillRef idx="1">
                <a:srgbClr val="6096E6"/>
              </a:fillRef>
              <a:effectRef idx="0">
                <a:srgbClr val="6096E6"/>
              </a:effectRef>
              <a:fontRef idx="minor">
                <a:sysClr val="window" lastClr="FFFFFF"/>
              </a:fontRef>
            </p:style>
            <p:txBody>
              <a:bodyPr rtlCol="0" anchor="ctr"/>
              <a:p>
                <a:pPr algn="ctr"/>
                <a:endParaRPr lang="zh-CN" altLang="en-US">
                  <a:solidFill>
                    <a:sysClr val="window" lastClr="FFFFFF"/>
                  </a:solidFill>
                  <a:latin typeface="汉仪文黑-45简" charset="0"/>
                  <a:ea typeface="汉仪文黑-45简" charset="0"/>
                  <a:cs typeface="汉仪文黑-45简" panose="00020600040101010101" charset="-122"/>
                </a:endParaRPr>
              </a:p>
            </p:txBody>
          </p:sp>
          <p:sp>
            <p:nvSpPr>
              <p:cNvPr id="15" name="圆角矩形 14"/>
              <p:cNvSpPr/>
              <p:nvPr/>
            </p:nvSpPr>
            <p:spPr>
              <a:xfrm>
                <a:off x="6839" y="2078"/>
                <a:ext cx="6152" cy="1050"/>
              </a:xfrm>
              <a:prstGeom prst="roundRect">
                <a:avLst/>
              </a:prstGeom>
              <a:solidFill>
                <a:sysClr val="window" lastClr="FFFFFF"/>
              </a:solidFill>
              <a:ln>
                <a:solidFill>
                  <a:srgbClr val="097667"/>
                </a:solidFill>
              </a:ln>
            </p:spPr>
            <p:style>
              <a:lnRef idx="2">
                <a:srgbClr val="6096E6">
                  <a:shade val="50000"/>
                </a:srgbClr>
              </a:lnRef>
              <a:fillRef idx="1">
                <a:srgbClr val="6096E6"/>
              </a:fillRef>
              <a:effectRef idx="0">
                <a:srgbClr val="6096E6"/>
              </a:effectRef>
              <a:fontRef idx="minor">
                <a:sysClr val="window" lastClr="FFFFFF"/>
              </a:fontRef>
            </p:style>
            <p:txBody>
              <a:bodyPr rtlCol="0" anchor="ctr"/>
              <a:p>
                <a:pPr algn="ctr"/>
                <a:endParaRPr lang="zh-CN" altLang="en-US">
                  <a:solidFill>
                    <a:sysClr val="window" lastClr="FFFFFF"/>
                  </a:solidFill>
                  <a:latin typeface="汉仪文黑-45简" charset="0"/>
                  <a:ea typeface="汉仪文黑-45简" charset="0"/>
                  <a:cs typeface="汉仪文黑-45简" panose="00020600040101010101" charset="-122"/>
                </a:endParaRPr>
              </a:p>
            </p:txBody>
          </p:sp>
        </p:grpSp>
        <p:sp>
          <p:nvSpPr>
            <p:cNvPr id="28" name="文本框 27"/>
            <p:cNvSpPr txBox="1"/>
            <p:nvPr/>
          </p:nvSpPr>
          <p:spPr>
            <a:xfrm>
              <a:off x="3320" y="5063"/>
              <a:ext cx="705" cy="725"/>
            </a:xfrm>
            <a:prstGeom prst="rect">
              <a:avLst/>
            </a:prstGeom>
            <a:noFill/>
          </p:spPr>
          <p:txBody>
            <a:bodyPr wrap="square" rtlCol="0">
              <a:spAutoFit/>
            </a:bodyPr>
            <a:p>
              <a:r>
                <a:rPr lang="zh-CN" altLang="en-US" sz="2400">
                  <a:solidFill>
                    <a:sysClr val="window" lastClr="FFFFFF"/>
                  </a:solidFill>
                  <a:cs typeface="汉仪文黑-45简" panose="00020600040101010101" charset="-122"/>
                </a:rPr>
                <a:t>三</a:t>
              </a:r>
              <a:endParaRPr lang="zh-CN" altLang="en-US" sz="2400">
                <a:solidFill>
                  <a:sysClr val="window" lastClr="FFFFFF"/>
                </a:solidFill>
                <a:cs typeface="汉仪文黑-45简" panose="00020600040101010101" charset="-122"/>
              </a:endParaRPr>
            </a:p>
          </p:txBody>
        </p:sp>
        <p:sp>
          <p:nvSpPr>
            <p:cNvPr id="34" name="文本框 33"/>
            <p:cNvSpPr txBox="1"/>
            <p:nvPr/>
          </p:nvSpPr>
          <p:spPr>
            <a:xfrm>
              <a:off x="5026" y="5013"/>
              <a:ext cx="5130" cy="725"/>
            </a:xfrm>
            <a:prstGeom prst="rect">
              <a:avLst/>
            </a:prstGeom>
            <a:noFill/>
          </p:spPr>
          <p:txBody>
            <a:bodyPr wrap="square" rtlCol="0">
              <a:spAutoFit/>
            </a:bodyPr>
            <a:p>
              <a:pPr algn="dist"/>
              <a:r>
                <a:rPr lang="zh-CN" altLang="en-US" sz="2400">
                  <a:solidFill>
                    <a:srgbClr val="06564D"/>
                  </a:solidFill>
                  <a:cs typeface="汉仪文黑-45简" panose="00020600040101010101" charset="-122"/>
                </a:rPr>
                <a:t>作品提交要求</a:t>
              </a:r>
              <a:endParaRPr lang="zh-CN" altLang="en-US" sz="2400">
                <a:solidFill>
                  <a:srgbClr val="06564D"/>
                </a:solidFill>
                <a:cs typeface="汉仪文黑-45简" panose="00020600040101010101" charset="-122"/>
              </a:endParaRPr>
            </a:p>
          </p:txBody>
        </p:sp>
      </p:grpSp>
    </p:spTree>
    <p:custDataLst>
      <p:tags r:id="rId6"/>
    </p:custData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lt2"/>
            </a:gs>
            <a:gs pos="100000">
              <a:srgbClr val="D9D9D9"/>
            </a:gs>
          </a:gsLst>
          <a:lin ang="5400000" scaled="0"/>
        </a:gradFill>
        <a:effectLst/>
      </p:bgPr>
    </p:bg>
    <p:spTree>
      <p:nvGrpSpPr>
        <p:cNvPr id="1" name=""/>
        <p:cNvGrpSpPr/>
        <p:nvPr/>
      </p:nvGrpSpPr>
      <p:grpSpPr>
        <a:xfrm>
          <a:off x="0" y="0"/>
          <a:ext cx="0" cy="0"/>
          <a:chOff x="0" y="0"/>
          <a:chExt cx="0" cy="0"/>
        </a:xfrm>
      </p:grpSpPr>
      <p:pic>
        <p:nvPicPr>
          <p:cNvPr id="2" name="正文-背景.png" descr="正文-背景.png"/>
          <p:cNvPicPr>
            <a:picLocks noChangeAspect="1"/>
          </p:cNvPicPr>
          <p:nvPr>
            <p:custDataLst>
              <p:tags r:id="rId1"/>
            </p:custDataLst>
          </p:nvPr>
        </p:nvPicPr>
        <p:blipFill>
          <a:blip r:embed="rId2"/>
          <a:stretch>
            <a:fillRect/>
          </a:stretch>
        </p:blipFill>
        <p:spPr>
          <a:xfrm>
            <a:off x="0" y="0"/>
            <a:ext cx="9167336" cy="5143500"/>
          </a:xfrm>
          <a:prstGeom prst="rect">
            <a:avLst/>
          </a:prstGeom>
          <a:ln w="12700">
            <a:miter lim="400000"/>
            <a:headEnd/>
            <a:tailEnd/>
          </a:ln>
        </p:spPr>
      </p:pic>
      <p:grpSp>
        <p:nvGrpSpPr>
          <p:cNvPr id="3" name="组合 2"/>
          <p:cNvGrpSpPr/>
          <p:nvPr/>
        </p:nvGrpSpPr>
        <p:grpSpPr>
          <a:xfrm>
            <a:off x="2866002" y="783630"/>
            <a:ext cx="3602092" cy="79406"/>
            <a:chOff x="3781543" y="1346887"/>
            <a:chExt cx="4802790" cy="105874"/>
          </a:xfrm>
        </p:grpSpPr>
        <p:grpSp>
          <p:nvGrpSpPr>
            <p:cNvPr id="6" name="组合 5"/>
            <p:cNvGrpSpPr/>
            <p:nvPr/>
          </p:nvGrpSpPr>
          <p:grpSpPr>
            <a:xfrm>
              <a:off x="6518313" y="1346887"/>
              <a:ext cx="2066020" cy="105874"/>
              <a:chOff x="3597484" y="2760345"/>
              <a:chExt cx="8460953" cy="2506549"/>
            </a:xfrm>
          </p:grpSpPr>
          <p:sp>
            <p:nvSpPr>
              <p:cNvPr id="9" name="任意多边形: 形状 8"/>
              <p:cNvSpPr/>
              <p:nvPr/>
            </p:nvSpPr>
            <p:spPr>
              <a:xfrm>
                <a:off x="3619519" y="2760345"/>
                <a:ext cx="8383837" cy="2506549"/>
              </a:xfrm>
              <a:custGeom>
                <a:avLst/>
                <a:gdLst>
                  <a:gd name="connsiteX0" fmla="*/ 0 w 8460954"/>
                  <a:gd name="connsiteY0" fmla="*/ 423529 h 1925338"/>
                  <a:gd name="connsiteX1" fmla="*/ 683046 w 8460954"/>
                  <a:gd name="connsiteY1" fmla="*/ 897254 h 1925338"/>
                  <a:gd name="connsiteX2" fmla="*/ 2787268 w 8460954"/>
                  <a:gd name="connsiteY2" fmla="*/ 1910806 h 1925338"/>
                  <a:gd name="connsiteX3" fmla="*/ 5497417 w 8460954"/>
                  <a:gd name="connsiteY3" fmla="*/ 59972 h 1925338"/>
                  <a:gd name="connsiteX4" fmla="*/ 8460954 w 8460954"/>
                  <a:gd name="connsiteY4" fmla="*/ 632849 h 1925338"/>
                  <a:gd name="connsiteX0-1" fmla="*/ 0 w 7777908"/>
                  <a:gd name="connsiteY0-2" fmla="*/ 897254 h 1925338"/>
                  <a:gd name="connsiteX1-3" fmla="*/ 2104222 w 7777908"/>
                  <a:gd name="connsiteY1-4" fmla="*/ 1910806 h 1925338"/>
                  <a:gd name="connsiteX2-5" fmla="*/ 4814371 w 7777908"/>
                  <a:gd name="connsiteY2-6" fmla="*/ 59972 h 1925338"/>
                  <a:gd name="connsiteX3-7" fmla="*/ 7777908 w 7777908"/>
                  <a:gd name="connsiteY3-8" fmla="*/ 632849 h 1925338"/>
                  <a:gd name="connsiteX0-9" fmla="*/ 0 w 8383836"/>
                  <a:gd name="connsiteY0-10" fmla="*/ 599798 h 1915796"/>
                  <a:gd name="connsiteX1-11" fmla="*/ 2710150 w 8383836"/>
                  <a:gd name="connsiteY1-12" fmla="*/ 1910806 h 1915796"/>
                  <a:gd name="connsiteX2-13" fmla="*/ 5420299 w 8383836"/>
                  <a:gd name="connsiteY2-14" fmla="*/ 59972 h 1915796"/>
                  <a:gd name="connsiteX3-15" fmla="*/ 8383836 w 8383836"/>
                  <a:gd name="connsiteY3-16" fmla="*/ 632849 h 1915796"/>
                  <a:gd name="connsiteX0-17" fmla="*/ 0 w 8383836"/>
                  <a:gd name="connsiteY0-18" fmla="*/ 599798 h 1915242"/>
                  <a:gd name="connsiteX1-19" fmla="*/ 2710150 w 8383836"/>
                  <a:gd name="connsiteY1-20" fmla="*/ 1910806 h 1915242"/>
                  <a:gd name="connsiteX2-21" fmla="*/ 5420299 w 8383836"/>
                  <a:gd name="connsiteY2-22" fmla="*/ 59972 h 1915242"/>
                  <a:gd name="connsiteX3-23" fmla="*/ 8383836 w 8383836"/>
                  <a:gd name="connsiteY3-24" fmla="*/ 632849 h 1915242"/>
                </a:gdLst>
                <a:ahLst/>
                <a:cxnLst>
                  <a:cxn ang="0">
                    <a:pos x="connsiteX0-1" y="connsiteY0-2"/>
                  </a:cxn>
                  <a:cxn ang="0">
                    <a:pos x="connsiteX1-3" y="connsiteY1-4"/>
                  </a:cxn>
                  <a:cxn ang="0">
                    <a:pos x="connsiteX2-5" y="connsiteY2-6"/>
                  </a:cxn>
                  <a:cxn ang="0">
                    <a:pos x="connsiteX3-7" y="connsiteY3-8"/>
                  </a:cxn>
                </a:cxnLst>
                <a:rect l="l" t="t" r="r" b="b"/>
                <a:pathLst>
                  <a:path w="8383836" h="1915242">
                    <a:moveTo>
                      <a:pt x="0" y="599798"/>
                    </a:moveTo>
                    <a:cubicBezTo>
                      <a:pt x="552680" y="693441"/>
                      <a:pt x="1806767" y="2000777"/>
                      <a:pt x="2710150" y="1910806"/>
                    </a:cubicBezTo>
                    <a:cubicBezTo>
                      <a:pt x="3613533" y="1820835"/>
                      <a:pt x="4474685" y="272965"/>
                      <a:pt x="5420299" y="59972"/>
                    </a:cubicBezTo>
                    <a:cubicBezTo>
                      <a:pt x="6365913" y="-153021"/>
                      <a:pt x="7374874" y="239914"/>
                      <a:pt x="8383836" y="632849"/>
                    </a:cubicBezTo>
                  </a:path>
                </a:pathLst>
              </a:custGeom>
              <a:noFill/>
              <a:ln>
                <a:gradFill flip="none" rotWithShape="1">
                  <a:gsLst>
                    <a:gs pos="0">
                      <a:srgbClr val="2595FB">
                        <a:alpha val="0"/>
                      </a:srgbClr>
                    </a:gs>
                    <a:gs pos="50000">
                      <a:srgbClr val="2595FB"/>
                    </a:gs>
                    <a:gs pos="100000">
                      <a:srgbClr val="2595FB">
                        <a:alpha val="0"/>
                      </a:srgbClr>
                    </a:gs>
                  </a:gsLst>
                  <a:lin ang="0" scaled="1"/>
                  <a:tileRect/>
                </a:gradFill>
                <a:prstDash val="solid"/>
              </a:ln>
            </p:spPr>
            <p:style>
              <a:lnRef idx="2">
                <a:srgbClr val="00B0F0">
                  <a:shade val="50000"/>
                </a:srgbClr>
              </a:lnRef>
              <a:fillRef idx="1">
                <a:srgbClr val="00B0F0"/>
              </a:fillRef>
              <a:effectRef idx="0">
                <a:srgbClr val="00B0F0"/>
              </a:effectRef>
              <a:fontRef idx="minor">
                <a:sysClr val="window" lastClr="FFFFFF"/>
              </a:fontRef>
            </p:style>
            <p:txBody>
              <a:bodyPr rtlCol="0" anchor="ctr"/>
              <a:p>
                <a:pPr algn="ctr"/>
                <a:endParaRPr lang="zh-CN" altLang="en-US" sz="1350" dirty="0">
                  <a:solidFill>
                    <a:sysClr val="window" lastClr="FFFFFF"/>
                  </a:solidFill>
                  <a:latin typeface="Montserrat" charset="0"/>
                  <a:ea typeface="MiSans Light" charset="0"/>
                </a:endParaRPr>
              </a:p>
            </p:txBody>
          </p:sp>
          <p:sp>
            <p:nvSpPr>
              <p:cNvPr id="10" name="任意多边形: 形状 9"/>
              <p:cNvSpPr/>
              <p:nvPr/>
            </p:nvSpPr>
            <p:spPr>
              <a:xfrm>
                <a:off x="3597484" y="3616161"/>
                <a:ext cx="8460953" cy="1650733"/>
              </a:xfrm>
              <a:custGeom>
                <a:avLst/>
                <a:gdLst>
                  <a:gd name="connsiteX0" fmla="*/ 0 w 8460954"/>
                  <a:gd name="connsiteY0" fmla="*/ 423529 h 1925338"/>
                  <a:gd name="connsiteX1" fmla="*/ 683046 w 8460954"/>
                  <a:gd name="connsiteY1" fmla="*/ 897254 h 1925338"/>
                  <a:gd name="connsiteX2" fmla="*/ 2787268 w 8460954"/>
                  <a:gd name="connsiteY2" fmla="*/ 1910806 h 1925338"/>
                  <a:gd name="connsiteX3" fmla="*/ 5497417 w 8460954"/>
                  <a:gd name="connsiteY3" fmla="*/ 59972 h 1925338"/>
                  <a:gd name="connsiteX4" fmla="*/ 8460954 w 8460954"/>
                  <a:gd name="connsiteY4" fmla="*/ 632849 h 1925338"/>
                  <a:gd name="connsiteX0-1" fmla="*/ 0 w 7777908"/>
                  <a:gd name="connsiteY0-2" fmla="*/ 897254 h 1925338"/>
                  <a:gd name="connsiteX1-3" fmla="*/ 2104222 w 7777908"/>
                  <a:gd name="connsiteY1-4" fmla="*/ 1910806 h 1925338"/>
                  <a:gd name="connsiteX2-5" fmla="*/ 4814371 w 7777908"/>
                  <a:gd name="connsiteY2-6" fmla="*/ 59972 h 1925338"/>
                  <a:gd name="connsiteX3-7" fmla="*/ 7777908 w 7777908"/>
                  <a:gd name="connsiteY3-8" fmla="*/ 632849 h 1925338"/>
                  <a:gd name="connsiteX0-9" fmla="*/ 0 w 8383836"/>
                  <a:gd name="connsiteY0-10" fmla="*/ 599798 h 1915796"/>
                  <a:gd name="connsiteX1-11" fmla="*/ 2710150 w 8383836"/>
                  <a:gd name="connsiteY1-12" fmla="*/ 1910806 h 1915796"/>
                  <a:gd name="connsiteX2-13" fmla="*/ 5420299 w 8383836"/>
                  <a:gd name="connsiteY2-14" fmla="*/ 59972 h 1915796"/>
                  <a:gd name="connsiteX3-15" fmla="*/ 8383836 w 8383836"/>
                  <a:gd name="connsiteY3-16" fmla="*/ 632849 h 1915796"/>
                  <a:gd name="connsiteX0-17" fmla="*/ 0 w 8383836"/>
                  <a:gd name="connsiteY0-18" fmla="*/ 599798 h 1915242"/>
                  <a:gd name="connsiteX1-19" fmla="*/ 2710150 w 8383836"/>
                  <a:gd name="connsiteY1-20" fmla="*/ 1910806 h 1915242"/>
                  <a:gd name="connsiteX2-21" fmla="*/ 5420299 w 8383836"/>
                  <a:gd name="connsiteY2-22" fmla="*/ 59972 h 1915242"/>
                  <a:gd name="connsiteX3-23" fmla="*/ 8383836 w 8383836"/>
                  <a:gd name="connsiteY3-24" fmla="*/ 632849 h 1915242"/>
                  <a:gd name="connsiteX0-25" fmla="*/ 0 w 8405869"/>
                  <a:gd name="connsiteY0-26" fmla="*/ 743017 h 1918485"/>
                  <a:gd name="connsiteX1-27" fmla="*/ 2732183 w 8405869"/>
                  <a:gd name="connsiteY1-28" fmla="*/ 1910806 h 1918485"/>
                  <a:gd name="connsiteX2-29" fmla="*/ 5442332 w 8405869"/>
                  <a:gd name="connsiteY2-30" fmla="*/ 59972 h 1918485"/>
                  <a:gd name="connsiteX3-31" fmla="*/ 8405869 w 8405869"/>
                  <a:gd name="connsiteY3-32" fmla="*/ 632849 h 1918485"/>
                  <a:gd name="connsiteX0-33" fmla="*/ 0 w 8405869"/>
                  <a:gd name="connsiteY0-34" fmla="*/ 743017 h 1765313"/>
                  <a:gd name="connsiteX1-35" fmla="*/ 2787267 w 8405869"/>
                  <a:gd name="connsiteY1-36" fmla="*/ 1756570 h 1765313"/>
                  <a:gd name="connsiteX2-37" fmla="*/ 5442332 w 8405869"/>
                  <a:gd name="connsiteY2-38" fmla="*/ 59972 h 1765313"/>
                  <a:gd name="connsiteX3-39" fmla="*/ 8405869 w 8405869"/>
                  <a:gd name="connsiteY3-40" fmla="*/ 632849 h 1765313"/>
                  <a:gd name="connsiteX0-41" fmla="*/ 0 w 8405869"/>
                  <a:gd name="connsiteY0-42" fmla="*/ 599411 h 1618207"/>
                  <a:gd name="connsiteX1-43" fmla="*/ 2787267 w 8405869"/>
                  <a:gd name="connsiteY1-44" fmla="*/ 1612964 h 1618207"/>
                  <a:gd name="connsiteX2-45" fmla="*/ 5475382 w 8405869"/>
                  <a:gd name="connsiteY2-46" fmla="*/ 81619 h 1618207"/>
                  <a:gd name="connsiteX3-47" fmla="*/ 8405869 w 8405869"/>
                  <a:gd name="connsiteY3-48" fmla="*/ 489243 h 1618207"/>
                  <a:gd name="connsiteX0-49" fmla="*/ 0 w 8460953"/>
                  <a:gd name="connsiteY0-50" fmla="*/ 675182 h 1693978"/>
                  <a:gd name="connsiteX1-51" fmla="*/ 2787267 w 8460953"/>
                  <a:gd name="connsiteY1-52" fmla="*/ 1688735 h 1693978"/>
                  <a:gd name="connsiteX2-53" fmla="*/ 5475382 w 8460953"/>
                  <a:gd name="connsiteY2-54" fmla="*/ 157390 h 1693978"/>
                  <a:gd name="connsiteX3-55" fmla="*/ 8460953 w 8460953"/>
                  <a:gd name="connsiteY3-56" fmla="*/ 300609 h 1693978"/>
                  <a:gd name="connsiteX0-57" fmla="*/ 0 w 8460953"/>
                  <a:gd name="connsiteY0-58" fmla="*/ 631931 h 1650727"/>
                  <a:gd name="connsiteX1-59" fmla="*/ 2787267 w 8460953"/>
                  <a:gd name="connsiteY1-60" fmla="*/ 1645484 h 1650727"/>
                  <a:gd name="connsiteX2-61" fmla="*/ 5475382 w 8460953"/>
                  <a:gd name="connsiteY2-62" fmla="*/ 114139 h 1650727"/>
                  <a:gd name="connsiteX3-63" fmla="*/ 8460953 w 8460953"/>
                  <a:gd name="connsiteY3-64" fmla="*/ 257358 h 1650727"/>
                </a:gdLst>
                <a:ahLst/>
                <a:cxnLst>
                  <a:cxn ang="0">
                    <a:pos x="connsiteX0-1" y="connsiteY0-2"/>
                  </a:cxn>
                  <a:cxn ang="0">
                    <a:pos x="connsiteX1-3" y="connsiteY1-4"/>
                  </a:cxn>
                  <a:cxn ang="0">
                    <a:pos x="connsiteX2-5" y="connsiteY2-6"/>
                  </a:cxn>
                  <a:cxn ang="0">
                    <a:pos x="connsiteX3-7" y="connsiteY3-8"/>
                  </a:cxn>
                </a:cxnLst>
                <a:rect l="l" t="t" r="r" b="b"/>
                <a:pathLst>
                  <a:path w="8460953" h="1650727">
                    <a:moveTo>
                      <a:pt x="0" y="631931"/>
                    </a:moveTo>
                    <a:cubicBezTo>
                      <a:pt x="552680" y="725574"/>
                      <a:pt x="1874703" y="1731783"/>
                      <a:pt x="2787267" y="1645484"/>
                    </a:cubicBezTo>
                    <a:cubicBezTo>
                      <a:pt x="3699831" y="1559185"/>
                      <a:pt x="4529768" y="327132"/>
                      <a:pt x="5475382" y="114139"/>
                    </a:cubicBezTo>
                    <a:cubicBezTo>
                      <a:pt x="6420996" y="-98854"/>
                      <a:pt x="7176569" y="7642"/>
                      <a:pt x="8460953" y="257358"/>
                    </a:cubicBezTo>
                  </a:path>
                </a:pathLst>
              </a:custGeom>
              <a:noFill/>
              <a:ln>
                <a:gradFill flip="none" rotWithShape="1">
                  <a:gsLst>
                    <a:gs pos="0">
                      <a:srgbClr val="E26CA1">
                        <a:alpha val="0"/>
                      </a:srgbClr>
                    </a:gs>
                    <a:gs pos="50000">
                      <a:srgbClr val="E26CA1"/>
                    </a:gs>
                    <a:gs pos="100000">
                      <a:srgbClr val="E26CA1">
                        <a:alpha val="0"/>
                      </a:srgbClr>
                    </a:gs>
                  </a:gsLst>
                  <a:lin ang="0" scaled="1"/>
                  <a:tileRect/>
                </a:gradFill>
                <a:prstDash val="solid"/>
              </a:ln>
            </p:spPr>
            <p:style>
              <a:lnRef idx="2">
                <a:srgbClr val="00B0F0">
                  <a:shade val="50000"/>
                </a:srgbClr>
              </a:lnRef>
              <a:fillRef idx="1">
                <a:srgbClr val="00B0F0"/>
              </a:fillRef>
              <a:effectRef idx="0">
                <a:srgbClr val="00B0F0"/>
              </a:effectRef>
              <a:fontRef idx="minor">
                <a:sysClr val="window" lastClr="FFFFFF"/>
              </a:fontRef>
            </p:style>
            <p:txBody>
              <a:bodyPr rtlCol="0" anchor="ctr"/>
              <a:p>
                <a:pPr algn="ctr"/>
                <a:endParaRPr lang="zh-CN" altLang="en-US" sz="1350" dirty="0">
                  <a:solidFill>
                    <a:sysClr val="window" lastClr="FFFFFF"/>
                  </a:solidFill>
                  <a:latin typeface="Montserrat" charset="0"/>
                  <a:ea typeface="MiSans Light" charset="0"/>
                </a:endParaRPr>
              </a:p>
            </p:txBody>
          </p:sp>
        </p:grpSp>
        <p:grpSp>
          <p:nvGrpSpPr>
            <p:cNvPr id="7" name="组合 6"/>
            <p:cNvGrpSpPr/>
            <p:nvPr/>
          </p:nvGrpSpPr>
          <p:grpSpPr>
            <a:xfrm flipH="1">
              <a:off x="3781543" y="1346887"/>
              <a:ext cx="2066020" cy="105874"/>
              <a:chOff x="3597484" y="2760345"/>
              <a:chExt cx="8460953" cy="2506549"/>
            </a:xfrm>
          </p:grpSpPr>
          <p:sp>
            <p:nvSpPr>
              <p:cNvPr id="8" name="任意多边形: 形状 6"/>
              <p:cNvSpPr/>
              <p:nvPr/>
            </p:nvSpPr>
            <p:spPr>
              <a:xfrm>
                <a:off x="3619519" y="2760345"/>
                <a:ext cx="8383837" cy="2506549"/>
              </a:xfrm>
              <a:custGeom>
                <a:avLst/>
                <a:gdLst>
                  <a:gd name="connsiteX0" fmla="*/ 0 w 8460954"/>
                  <a:gd name="connsiteY0" fmla="*/ 423529 h 1925338"/>
                  <a:gd name="connsiteX1" fmla="*/ 683046 w 8460954"/>
                  <a:gd name="connsiteY1" fmla="*/ 897254 h 1925338"/>
                  <a:gd name="connsiteX2" fmla="*/ 2787268 w 8460954"/>
                  <a:gd name="connsiteY2" fmla="*/ 1910806 h 1925338"/>
                  <a:gd name="connsiteX3" fmla="*/ 5497417 w 8460954"/>
                  <a:gd name="connsiteY3" fmla="*/ 59972 h 1925338"/>
                  <a:gd name="connsiteX4" fmla="*/ 8460954 w 8460954"/>
                  <a:gd name="connsiteY4" fmla="*/ 632849 h 1925338"/>
                  <a:gd name="connsiteX0-1" fmla="*/ 0 w 7777908"/>
                  <a:gd name="connsiteY0-2" fmla="*/ 897254 h 1925338"/>
                  <a:gd name="connsiteX1-3" fmla="*/ 2104222 w 7777908"/>
                  <a:gd name="connsiteY1-4" fmla="*/ 1910806 h 1925338"/>
                  <a:gd name="connsiteX2-5" fmla="*/ 4814371 w 7777908"/>
                  <a:gd name="connsiteY2-6" fmla="*/ 59972 h 1925338"/>
                  <a:gd name="connsiteX3-7" fmla="*/ 7777908 w 7777908"/>
                  <a:gd name="connsiteY3-8" fmla="*/ 632849 h 1925338"/>
                  <a:gd name="connsiteX0-9" fmla="*/ 0 w 8383836"/>
                  <a:gd name="connsiteY0-10" fmla="*/ 599798 h 1915796"/>
                  <a:gd name="connsiteX1-11" fmla="*/ 2710150 w 8383836"/>
                  <a:gd name="connsiteY1-12" fmla="*/ 1910806 h 1915796"/>
                  <a:gd name="connsiteX2-13" fmla="*/ 5420299 w 8383836"/>
                  <a:gd name="connsiteY2-14" fmla="*/ 59972 h 1915796"/>
                  <a:gd name="connsiteX3-15" fmla="*/ 8383836 w 8383836"/>
                  <a:gd name="connsiteY3-16" fmla="*/ 632849 h 1915796"/>
                  <a:gd name="connsiteX0-17" fmla="*/ 0 w 8383836"/>
                  <a:gd name="connsiteY0-18" fmla="*/ 599798 h 1915242"/>
                  <a:gd name="connsiteX1-19" fmla="*/ 2710150 w 8383836"/>
                  <a:gd name="connsiteY1-20" fmla="*/ 1910806 h 1915242"/>
                  <a:gd name="connsiteX2-21" fmla="*/ 5420299 w 8383836"/>
                  <a:gd name="connsiteY2-22" fmla="*/ 59972 h 1915242"/>
                  <a:gd name="connsiteX3-23" fmla="*/ 8383836 w 8383836"/>
                  <a:gd name="connsiteY3-24" fmla="*/ 632849 h 1915242"/>
                </a:gdLst>
                <a:ahLst/>
                <a:cxnLst>
                  <a:cxn ang="0">
                    <a:pos x="connsiteX0-1" y="connsiteY0-2"/>
                  </a:cxn>
                  <a:cxn ang="0">
                    <a:pos x="connsiteX1-3" y="connsiteY1-4"/>
                  </a:cxn>
                  <a:cxn ang="0">
                    <a:pos x="connsiteX2-5" y="connsiteY2-6"/>
                  </a:cxn>
                  <a:cxn ang="0">
                    <a:pos x="connsiteX3-7" y="connsiteY3-8"/>
                  </a:cxn>
                </a:cxnLst>
                <a:rect l="l" t="t" r="r" b="b"/>
                <a:pathLst>
                  <a:path w="8383836" h="1915242">
                    <a:moveTo>
                      <a:pt x="0" y="599798"/>
                    </a:moveTo>
                    <a:cubicBezTo>
                      <a:pt x="552680" y="693441"/>
                      <a:pt x="1806767" y="2000777"/>
                      <a:pt x="2710150" y="1910806"/>
                    </a:cubicBezTo>
                    <a:cubicBezTo>
                      <a:pt x="3613533" y="1820835"/>
                      <a:pt x="4474685" y="272965"/>
                      <a:pt x="5420299" y="59972"/>
                    </a:cubicBezTo>
                    <a:cubicBezTo>
                      <a:pt x="6365913" y="-153021"/>
                      <a:pt x="7374874" y="239914"/>
                      <a:pt x="8383836" y="632849"/>
                    </a:cubicBezTo>
                  </a:path>
                </a:pathLst>
              </a:custGeom>
              <a:noFill/>
              <a:ln>
                <a:gradFill flip="none" rotWithShape="1">
                  <a:gsLst>
                    <a:gs pos="0">
                      <a:srgbClr val="2595FB">
                        <a:alpha val="0"/>
                      </a:srgbClr>
                    </a:gs>
                    <a:gs pos="50000">
                      <a:srgbClr val="2595FB"/>
                    </a:gs>
                    <a:gs pos="100000">
                      <a:srgbClr val="2595FB">
                        <a:alpha val="0"/>
                      </a:srgbClr>
                    </a:gs>
                  </a:gsLst>
                  <a:lin ang="0" scaled="1"/>
                  <a:tileRect/>
                </a:gradFill>
                <a:prstDash val="solid"/>
              </a:ln>
            </p:spPr>
            <p:style>
              <a:lnRef idx="2">
                <a:srgbClr val="00B0F0">
                  <a:shade val="50000"/>
                </a:srgbClr>
              </a:lnRef>
              <a:fillRef idx="1">
                <a:srgbClr val="00B0F0"/>
              </a:fillRef>
              <a:effectRef idx="0">
                <a:srgbClr val="00B0F0"/>
              </a:effectRef>
              <a:fontRef idx="minor">
                <a:sysClr val="window" lastClr="FFFFFF"/>
              </a:fontRef>
            </p:style>
            <p:txBody>
              <a:bodyPr rtlCol="0" anchor="ctr"/>
              <a:p>
                <a:pPr algn="ctr"/>
                <a:endParaRPr lang="zh-CN" altLang="en-US" sz="1350" dirty="0">
                  <a:solidFill>
                    <a:sysClr val="window" lastClr="FFFFFF"/>
                  </a:solidFill>
                  <a:latin typeface="Montserrat" charset="0"/>
                  <a:ea typeface="MiSans Light" charset="0"/>
                </a:endParaRPr>
              </a:p>
            </p:txBody>
          </p:sp>
          <p:sp>
            <p:nvSpPr>
              <p:cNvPr id="11" name="任意多边形: 形状 7"/>
              <p:cNvSpPr/>
              <p:nvPr/>
            </p:nvSpPr>
            <p:spPr>
              <a:xfrm>
                <a:off x="3597484" y="3616161"/>
                <a:ext cx="8460953" cy="1650733"/>
              </a:xfrm>
              <a:custGeom>
                <a:avLst/>
                <a:gdLst>
                  <a:gd name="connsiteX0" fmla="*/ 0 w 8460954"/>
                  <a:gd name="connsiteY0" fmla="*/ 423529 h 1925338"/>
                  <a:gd name="connsiteX1" fmla="*/ 683046 w 8460954"/>
                  <a:gd name="connsiteY1" fmla="*/ 897254 h 1925338"/>
                  <a:gd name="connsiteX2" fmla="*/ 2787268 w 8460954"/>
                  <a:gd name="connsiteY2" fmla="*/ 1910806 h 1925338"/>
                  <a:gd name="connsiteX3" fmla="*/ 5497417 w 8460954"/>
                  <a:gd name="connsiteY3" fmla="*/ 59972 h 1925338"/>
                  <a:gd name="connsiteX4" fmla="*/ 8460954 w 8460954"/>
                  <a:gd name="connsiteY4" fmla="*/ 632849 h 1925338"/>
                  <a:gd name="connsiteX0-1" fmla="*/ 0 w 7777908"/>
                  <a:gd name="connsiteY0-2" fmla="*/ 897254 h 1925338"/>
                  <a:gd name="connsiteX1-3" fmla="*/ 2104222 w 7777908"/>
                  <a:gd name="connsiteY1-4" fmla="*/ 1910806 h 1925338"/>
                  <a:gd name="connsiteX2-5" fmla="*/ 4814371 w 7777908"/>
                  <a:gd name="connsiteY2-6" fmla="*/ 59972 h 1925338"/>
                  <a:gd name="connsiteX3-7" fmla="*/ 7777908 w 7777908"/>
                  <a:gd name="connsiteY3-8" fmla="*/ 632849 h 1925338"/>
                  <a:gd name="connsiteX0-9" fmla="*/ 0 w 8383836"/>
                  <a:gd name="connsiteY0-10" fmla="*/ 599798 h 1915796"/>
                  <a:gd name="connsiteX1-11" fmla="*/ 2710150 w 8383836"/>
                  <a:gd name="connsiteY1-12" fmla="*/ 1910806 h 1915796"/>
                  <a:gd name="connsiteX2-13" fmla="*/ 5420299 w 8383836"/>
                  <a:gd name="connsiteY2-14" fmla="*/ 59972 h 1915796"/>
                  <a:gd name="connsiteX3-15" fmla="*/ 8383836 w 8383836"/>
                  <a:gd name="connsiteY3-16" fmla="*/ 632849 h 1915796"/>
                  <a:gd name="connsiteX0-17" fmla="*/ 0 w 8383836"/>
                  <a:gd name="connsiteY0-18" fmla="*/ 599798 h 1915242"/>
                  <a:gd name="connsiteX1-19" fmla="*/ 2710150 w 8383836"/>
                  <a:gd name="connsiteY1-20" fmla="*/ 1910806 h 1915242"/>
                  <a:gd name="connsiteX2-21" fmla="*/ 5420299 w 8383836"/>
                  <a:gd name="connsiteY2-22" fmla="*/ 59972 h 1915242"/>
                  <a:gd name="connsiteX3-23" fmla="*/ 8383836 w 8383836"/>
                  <a:gd name="connsiteY3-24" fmla="*/ 632849 h 1915242"/>
                  <a:gd name="connsiteX0-25" fmla="*/ 0 w 8405869"/>
                  <a:gd name="connsiteY0-26" fmla="*/ 743017 h 1918485"/>
                  <a:gd name="connsiteX1-27" fmla="*/ 2732183 w 8405869"/>
                  <a:gd name="connsiteY1-28" fmla="*/ 1910806 h 1918485"/>
                  <a:gd name="connsiteX2-29" fmla="*/ 5442332 w 8405869"/>
                  <a:gd name="connsiteY2-30" fmla="*/ 59972 h 1918485"/>
                  <a:gd name="connsiteX3-31" fmla="*/ 8405869 w 8405869"/>
                  <a:gd name="connsiteY3-32" fmla="*/ 632849 h 1918485"/>
                  <a:gd name="connsiteX0-33" fmla="*/ 0 w 8405869"/>
                  <a:gd name="connsiteY0-34" fmla="*/ 743017 h 1765313"/>
                  <a:gd name="connsiteX1-35" fmla="*/ 2787267 w 8405869"/>
                  <a:gd name="connsiteY1-36" fmla="*/ 1756570 h 1765313"/>
                  <a:gd name="connsiteX2-37" fmla="*/ 5442332 w 8405869"/>
                  <a:gd name="connsiteY2-38" fmla="*/ 59972 h 1765313"/>
                  <a:gd name="connsiteX3-39" fmla="*/ 8405869 w 8405869"/>
                  <a:gd name="connsiteY3-40" fmla="*/ 632849 h 1765313"/>
                  <a:gd name="connsiteX0-41" fmla="*/ 0 w 8405869"/>
                  <a:gd name="connsiteY0-42" fmla="*/ 599411 h 1618207"/>
                  <a:gd name="connsiteX1-43" fmla="*/ 2787267 w 8405869"/>
                  <a:gd name="connsiteY1-44" fmla="*/ 1612964 h 1618207"/>
                  <a:gd name="connsiteX2-45" fmla="*/ 5475382 w 8405869"/>
                  <a:gd name="connsiteY2-46" fmla="*/ 81619 h 1618207"/>
                  <a:gd name="connsiteX3-47" fmla="*/ 8405869 w 8405869"/>
                  <a:gd name="connsiteY3-48" fmla="*/ 489243 h 1618207"/>
                  <a:gd name="connsiteX0-49" fmla="*/ 0 w 8460953"/>
                  <a:gd name="connsiteY0-50" fmla="*/ 675182 h 1693978"/>
                  <a:gd name="connsiteX1-51" fmla="*/ 2787267 w 8460953"/>
                  <a:gd name="connsiteY1-52" fmla="*/ 1688735 h 1693978"/>
                  <a:gd name="connsiteX2-53" fmla="*/ 5475382 w 8460953"/>
                  <a:gd name="connsiteY2-54" fmla="*/ 157390 h 1693978"/>
                  <a:gd name="connsiteX3-55" fmla="*/ 8460953 w 8460953"/>
                  <a:gd name="connsiteY3-56" fmla="*/ 300609 h 1693978"/>
                  <a:gd name="connsiteX0-57" fmla="*/ 0 w 8460953"/>
                  <a:gd name="connsiteY0-58" fmla="*/ 631931 h 1650727"/>
                  <a:gd name="connsiteX1-59" fmla="*/ 2787267 w 8460953"/>
                  <a:gd name="connsiteY1-60" fmla="*/ 1645484 h 1650727"/>
                  <a:gd name="connsiteX2-61" fmla="*/ 5475382 w 8460953"/>
                  <a:gd name="connsiteY2-62" fmla="*/ 114139 h 1650727"/>
                  <a:gd name="connsiteX3-63" fmla="*/ 8460953 w 8460953"/>
                  <a:gd name="connsiteY3-64" fmla="*/ 257358 h 1650727"/>
                </a:gdLst>
                <a:ahLst/>
                <a:cxnLst>
                  <a:cxn ang="0">
                    <a:pos x="connsiteX0-1" y="connsiteY0-2"/>
                  </a:cxn>
                  <a:cxn ang="0">
                    <a:pos x="connsiteX1-3" y="connsiteY1-4"/>
                  </a:cxn>
                  <a:cxn ang="0">
                    <a:pos x="connsiteX2-5" y="connsiteY2-6"/>
                  </a:cxn>
                  <a:cxn ang="0">
                    <a:pos x="connsiteX3-7" y="connsiteY3-8"/>
                  </a:cxn>
                </a:cxnLst>
                <a:rect l="l" t="t" r="r" b="b"/>
                <a:pathLst>
                  <a:path w="8460953" h="1650727">
                    <a:moveTo>
                      <a:pt x="0" y="631931"/>
                    </a:moveTo>
                    <a:cubicBezTo>
                      <a:pt x="552680" y="725574"/>
                      <a:pt x="1874703" y="1731783"/>
                      <a:pt x="2787267" y="1645484"/>
                    </a:cubicBezTo>
                    <a:cubicBezTo>
                      <a:pt x="3699831" y="1559185"/>
                      <a:pt x="4529768" y="327132"/>
                      <a:pt x="5475382" y="114139"/>
                    </a:cubicBezTo>
                    <a:cubicBezTo>
                      <a:pt x="6420996" y="-98854"/>
                      <a:pt x="7176569" y="7642"/>
                      <a:pt x="8460953" y="257358"/>
                    </a:cubicBezTo>
                  </a:path>
                </a:pathLst>
              </a:custGeom>
              <a:noFill/>
              <a:ln>
                <a:gradFill flip="none" rotWithShape="1">
                  <a:gsLst>
                    <a:gs pos="0">
                      <a:srgbClr val="E26CA1">
                        <a:alpha val="0"/>
                      </a:srgbClr>
                    </a:gs>
                    <a:gs pos="50000">
                      <a:srgbClr val="E26CA1"/>
                    </a:gs>
                    <a:gs pos="100000">
                      <a:srgbClr val="E26CA1">
                        <a:alpha val="0"/>
                      </a:srgbClr>
                    </a:gs>
                  </a:gsLst>
                  <a:lin ang="0" scaled="1"/>
                  <a:tileRect/>
                </a:gradFill>
                <a:prstDash val="solid"/>
              </a:ln>
            </p:spPr>
            <p:style>
              <a:lnRef idx="2">
                <a:srgbClr val="00B0F0">
                  <a:shade val="50000"/>
                </a:srgbClr>
              </a:lnRef>
              <a:fillRef idx="1">
                <a:srgbClr val="00B0F0"/>
              </a:fillRef>
              <a:effectRef idx="0">
                <a:srgbClr val="00B0F0"/>
              </a:effectRef>
              <a:fontRef idx="minor">
                <a:sysClr val="window" lastClr="FFFFFF"/>
              </a:fontRef>
            </p:style>
            <p:txBody>
              <a:bodyPr rtlCol="0" anchor="ctr"/>
              <a:p>
                <a:pPr algn="ctr"/>
                <a:endParaRPr lang="zh-CN" altLang="en-US" sz="1350" dirty="0">
                  <a:solidFill>
                    <a:sysClr val="window" lastClr="FFFFFF"/>
                  </a:solidFill>
                  <a:latin typeface="Montserrat" charset="0"/>
                  <a:ea typeface="MiSans Light" charset="0"/>
                </a:endParaRPr>
              </a:p>
            </p:txBody>
          </p:sp>
        </p:grpSp>
      </p:grpSp>
      <p:pic>
        <p:nvPicPr>
          <p:cNvPr id="21" name="图片 20" descr="校徽"/>
          <p:cNvPicPr>
            <a:picLocks noChangeAspect="1"/>
          </p:cNvPicPr>
          <p:nvPr/>
        </p:nvPicPr>
        <p:blipFill>
          <a:blip r:embed="rId3">
            <a:clrChange>
              <a:clrFrom>
                <a:srgbClr val="000000">
                  <a:alpha val="100000"/>
                </a:srgbClr>
              </a:clrFrom>
              <a:clrTo>
                <a:srgbClr val="000000">
                  <a:alpha val="100000"/>
                  <a:alpha val="0"/>
                </a:srgbClr>
              </a:clrTo>
            </a:clrChange>
          </a:blip>
          <a:stretch>
            <a:fillRect/>
          </a:stretch>
        </p:blipFill>
        <p:spPr>
          <a:xfrm>
            <a:off x="8615045" y="54610"/>
            <a:ext cx="552450" cy="542925"/>
          </a:xfrm>
          <a:prstGeom prst="ellipse">
            <a:avLst/>
          </a:prstGeom>
          <a:ln>
            <a:noFill/>
          </a:ln>
        </p:spPr>
      </p:pic>
      <p:sp>
        <p:nvSpPr>
          <p:cNvPr id="22" name="文本框 6" descr="7b0a2020202022776f7264617274223a2022220a7d0a"/>
          <p:cNvSpPr txBox="1"/>
          <p:nvPr>
            <p:custDataLst>
              <p:tags r:id="rId4"/>
            </p:custDataLst>
          </p:nvPr>
        </p:nvSpPr>
        <p:spPr>
          <a:xfrm>
            <a:off x="2876550" y="123190"/>
            <a:ext cx="3527425" cy="583565"/>
          </a:xfrm>
          <a:prstGeom prst="rect">
            <a:avLst/>
          </a:prstGeom>
          <a:noFill/>
        </p:spPr>
        <p:txBody>
          <a:bodyPr vert="horz" wrap="square" rtlCol="0">
            <a:spAutoFit/>
          </a:bodyPr>
          <a:p>
            <a:pPr algn="ctr"/>
            <a:r>
              <a:rPr lang="zh-CN" altLang="en-US" sz="3200" b="1">
                <a:solidFill>
                  <a:schemeClr val="accent1">
                    <a:lumMod val="60000"/>
                    <a:lumOff val="40000"/>
                  </a:schemeClr>
                </a:solidFill>
                <a:cs typeface="汉仪文黑-45简" panose="00020600040101010101" charset="-122"/>
                <a:sym typeface="汉仪雅酷黑 95W" panose="020B0A04020202020204" charset="-122"/>
              </a:rPr>
              <a:t>作</a:t>
            </a:r>
            <a:r>
              <a:rPr lang="en-US" altLang="zh-CN" sz="3200" b="1">
                <a:solidFill>
                  <a:schemeClr val="accent1">
                    <a:lumMod val="60000"/>
                    <a:lumOff val="40000"/>
                  </a:schemeClr>
                </a:solidFill>
                <a:cs typeface="汉仪文黑-45简" panose="00020600040101010101" charset="-122"/>
                <a:sym typeface="汉仪雅酷黑 95W" panose="020B0A04020202020204" charset="-122"/>
              </a:rPr>
              <a:t> </a:t>
            </a:r>
            <a:r>
              <a:rPr lang="zh-CN" altLang="en-US" sz="3200" b="1">
                <a:solidFill>
                  <a:schemeClr val="accent1">
                    <a:lumMod val="60000"/>
                    <a:lumOff val="40000"/>
                  </a:schemeClr>
                </a:solidFill>
                <a:cs typeface="汉仪文黑-45简" panose="00020600040101010101" charset="-122"/>
                <a:sym typeface="汉仪雅酷黑 95W" panose="020B0A04020202020204" charset="-122"/>
              </a:rPr>
              <a:t>品</a:t>
            </a:r>
            <a:r>
              <a:rPr lang="en-US" altLang="zh-CN" sz="3200" b="1">
                <a:solidFill>
                  <a:schemeClr val="accent1">
                    <a:lumMod val="60000"/>
                    <a:lumOff val="40000"/>
                  </a:schemeClr>
                </a:solidFill>
                <a:cs typeface="汉仪文黑-45简" panose="00020600040101010101" charset="-122"/>
                <a:sym typeface="汉仪雅酷黑 95W" panose="020B0A04020202020204" charset="-122"/>
              </a:rPr>
              <a:t> </a:t>
            </a:r>
            <a:r>
              <a:rPr lang="zh-CN" altLang="en-US" sz="3200" b="1">
                <a:solidFill>
                  <a:schemeClr val="accent1">
                    <a:lumMod val="60000"/>
                    <a:lumOff val="40000"/>
                  </a:schemeClr>
                </a:solidFill>
                <a:cs typeface="汉仪文黑-45简" panose="00020600040101010101" charset="-122"/>
                <a:sym typeface="汉仪雅酷黑 95W" panose="020B0A04020202020204" charset="-122"/>
              </a:rPr>
              <a:t>制</a:t>
            </a:r>
            <a:r>
              <a:rPr lang="en-US" altLang="zh-CN" sz="3200" b="1">
                <a:solidFill>
                  <a:schemeClr val="accent1">
                    <a:lumMod val="60000"/>
                    <a:lumOff val="40000"/>
                  </a:schemeClr>
                </a:solidFill>
                <a:cs typeface="汉仪文黑-45简" panose="00020600040101010101" charset="-122"/>
                <a:sym typeface="汉仪雅酷黑 95W" panose="020B0A04020202020204" charset="-122"/>
              </a:rPr>
              <a:t> </a:t>
            </a:r>
            <a:r>
              <a:rPr lang="zh-CN" altLang="en-US" sz="3200" b="1">
                <a:solidFill>
                  <a:schemeClr val="accent1">
                    <a:lumMod val="60000"/>
                    <a:lumOff val="40000"/>
                  </a:schemeClr>
                </a:solidFill>
                <a:cs typeface="汉仪文黑-45简" panose="00020600040101010101" charset="-122"/>
                <a:sym typeface="汉仪雅酷黑 95W" panose="020B0A04020202020204" charset="-122"/>
              </a:rPr>
              <a:t>作</a:t>
            </a:r>
            <a:r>
              <a:rPr lang="en-US" altLang="zh-CN" sz="3200" b="1">
                <a:solidFill>
                  <a:schemeClr val="accent1">
                    <a:lumMod val="60000"/>
                    <a:lumOff val="40000"/>
                  </a:schemeClr>
                </a:solidFill>
                <a:cs typeface="汉仪文黑-45简" panose="00020600040101010101" charset="-122"/>
                <a:sym typeface="汉仪雅酷黑 95W" panose="020B0A04020202020204" charset="-122"/>
              </a:rPr>
              <a:t> </a:t>
            </a:r>
            <a:r>
              <a:rPr lang="zh-CN" altLang="en-US" sz="3200" b="1">
                <a:solidFill>
                  <a:schemeClr val="accent1">
                    <a:lumMod val="60000"/>
                    <a:lumOff val="40000"/>
                  </a:schemeClr>
                </a:solidFill>
                <a:cs typeface="汉仪文黑-45简" panose="00020600040101010101" charset="-122"/>
                <a:sym typeface="汉仪雅酷黑 95W" panose="020B0A04020202020204" charset="-122"/>
              </a:rPr>
              <a:t>要</a:t>
            </a:r>
            <a:r>
              <a:rPr lang="en-US" altLang="zh-CN" sz="3200" b="1">
                <a:solidFill>
                  <a:schemeClr val="accent1">
                    <a:lumMod val="60000"/>
                    <a:lumOff val="40000"/>
                  </a:schemeClr>
                </a:solidFill>
                <a:cs typeface="汉仪文黑-45简" panose="00020600040101010101" charset="-122"/>
                <a:sym typeface="汉仪雅酷黑 95W" panose="020B0A04020202020204" charset="-122"/>
              </a:rPr>
              <a:t> </a:t>
            </a:r>
            <a:r>
              <a:rPr lang="zh-CN" altLang="en-US" sz="3200" b="1">
                <a:solidFill>
                  <a:schemeClr val="accent1">
                    <a:lumMod val="60000"/>
                    <a:lumOff val="40000"/>
                  </a:schemeClr>
                </a:solidFill>
                <a:cs typeface="汉仪文黑-45简" panose="00020600040101010101" charset="-122"/>
                <a:sym typeface="汉仪雅酷黑 95W" panose="020B0A04020202020204" charset="-122"/>
              </a:rPr>
              <a:t>求</a:t>
            </a:r>
            <a:endParaRPr kumimoji="0" lang="zh-CN" altLang="en-US" sz="3200" u="none" strike="noStrike" kern="1200" cap="none" spc="0" normalizeH="0" baseline="0" noProof="0" dirty="0">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微软雅黑" panose="020B0503020204020204" pitchFamily="34" charset="-122"/>
              <a:cs typeface="汉仪文黑-45简" panose="00020600040101010101" charset="-122"/>
              <a:sym typeface="汉仪雅酷黑 95W" panose="020B0A04020202020204" charset="-122"/>
            </a:endParaRPr>
          </a:p>
        </p:txBody>
      </p:sp>
      <p:sp>
        <p:nvSpPr>
          <p:cNvPr id="14" name="矩形 2"/>
          <p:cNvSpPr>
            <a:spLocks noChangeArrowheads="1"/>
          </p:cNvSpPr>
          <p:nvPr/>
        </p:nvSpPr>
        <p:spPr bwMode="auto">
          <a:xfrm>
            <a:off x="1259840" y="939800"/>
            <a:ext cx="7391400" cy="1940560"/>
          </a:xfrm>
          <a:prstGeom prst="rect">
            <a:avLst/>
          </a:prstGeom>
        </p:spPr>
        <p:style>
          <a:lnRef idx="2">
            <a:srgbClr val="5B9BD5"/>
          </a:lnRef>
          <a:fillRef idx="1">
            <a:sysClr val="window" lastClr="FFFFFF"/>
          </a:fillRef>
          <a:effectRef idx="0">
            <a:srgbClr val="5B9BD5"/>
          </a:effectRef>
          <a:fontRef idx="minor">
            <a:sysClr val="windowText" lastClr="000000"/>
          </a:fontRef>
        </p:style>
        <p:txBody>
          <a:bodyPr wrap="square">
            <a:noAutofit/>
          </a:bodyPr>
          <a:lstStyle>
            <a:lvl1pPr>
              <a:spcBef>
                <a:spcPct val="20000"/>
              </a:spcBef>
              <a:buChar char="•"/>
              <a:defRPr sz="2800">
                <a:solidFill>
                  <a:srgbClr val="333399"/>
                </a:solidFill>
                <a:latin typeface="微软雅黑" panose="020B0503020204020204" pitchFamily="34" charset="-122"/>
                <a:ea typeface="微软雅黑" panose="020B0503020204020204" pitchFamily="34" charset="-122"/>
              </a:defRPr>
            </a:lvl1pPr>
            <a:lvl2pPr marL="742950" indent="-285750">
              <a:spcBef>
                <a:spcPct val="20000"/>
              </a:spcBef>
              <a:buClr>
                <a:srgbClr val="990033"/>
              </a:buClr>
              <a:buFont typeface="Wingdings" panose="05000000000000000000" pitchFamily="2" charset="2"/>
              <a:buChar char="n"/>
              <a:defRPr sz="2400">
                <a:solidFill>
                  <a:sysClr val="windowText" lastClr="000000"/>
                </a:solidFill>
                <a:latin typeface="微软雅黑" panose="020B0503020204020204" pitchFamily="34" charset="-122"/>
                <a:ea typeface="微软雅黑" panose="020B0503020204020204" pitchFamily="34" charset="-122"/>
              </a:defRPr>
            </a:lvl2pPr>
            <a:lvl3pPr marL="1143000" indent="-228600">
              <a:spcBef>
                <a:spcPct val="20000"/>
              </a:spcBef>
              <a:buClr>
                <a:srgbClr val="FF9900"/>
              </a:buClr>
              <a:buFont typeface="Wingdings" panose="05000000000000000000" pitchFamily="2" charset="2"/>
              <a:buChar char="p"/>
              <a:defRPr sz="2000">
                <a:solidFill>
                  <a:sysClr val="windowText" lastClr="000000"/>
                </a:solidFill>
                <a:latin typeface="微软雅黑" panose="020B0503020204020204" pitchFamily="34" charset="-122"/>
                <a:ea typeface="微软雅黑" panose="020B0503020204020204" pitchFamily="34" charset="-122"/>
              </a:defRPr>
            </a:lvl3pPr>
            <a:lvl4pPr marL="1600200" indent="-228600">
              <a:spcBef>
                <a:spcPct val="20000"/>
              </a:spcBef>
              <a:buClr>
                <a:srgbClr val="000066"/>
              </a:buClr>
              <a:buFont typeface="Wingdings" panose="05000000000000000000" pitchFamily="2" charset="2"/>
              <a:buChar char="Ø"/>
              <a:defRPr sz="1600">
                <a:solidFill>
                  <a:sysClr val="windowText" lastClr="000000"/>
                </a:solidFill>
                <a:latin typeface="微软雅黑" panose="020B0503020204020204" pitchFamily="34" charset="-122"/>
                <a:ea typeface="微软雅黑" panose="020B0503020204020204" pitchFamily="34" charset="-122"/>
              </a:defRPr>
            </a:lvl4pPr>
            <a:lvl5pPr marL="2057400" indent="-228600">
              <a:spcBef>
                <a:spcPct val="20000"/>
              </a:spcBef>
              <a:buChar char="»"/>
              <a:defRPr sz="2000">
                <a:solidFill>
                  <a:sysClr val="windowText" lastClr="000000"/>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Char char="»"/>
              <a:defRPr sz="2000">
                <a:solidFill>
                  <a:sysClr val="windowText" lastClr="000000"/>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Char char="»"/>
              <a:defRPr sz="2000">
                <a:solidFill>
                  <a:sysClr val="windowText" lastClr="000000"/>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Char char="»"/>
              <a:defRPr sz="2000">
                <a:solidFill>
                  <a:sysClr val="windowText" lastClr="000000"/>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Char char="»"/>
              <a:defRPr sz="2000">
                <a:solidFill>
                  <a:sysClr val="windowText" lastClr="000000"/>
                </a:solidFill>
                <a:latin typeface="微软雅黑" panose="020B0503020204020204" pitchFamily="34" charset="-122"/>
                <a:ea typeface="微软雅黑" panose="020B0503020204020204" pitchFamily="34" charset="-122"/>
              </a:defRPr>
            </a:lvl9pPr>
          </a:lstStyle>
          <a:p>
            <a:pPr eaLnBrk="1" hangingPunct="1">
              <a:lnSpc>
                <a:spcPct val="150000"/>
              </a:lnSpc>
              <a:spcBef>
                <a:spcPct val="50000"/>
              </a:spcBef>
              <a:spcAft>
                <a:spcPts val="65"/>
              </a:spcAft>
              <a:buNone/>
            </a:pPr>
            <a:r>
              <a:rPr lang="en-US" altLang="zh-CN" sz="1800" dirty="0">
                <a:solidFill>
                  <a:srgbClr val="000000"/>
                </a:solidFill>
                <a:effectLst/>
                <a:latin typeface="Times New Roman" panose="02020603050405020304" pitchFamily="18" charset="0"/>
                <a:ea typeface="仿宋_GB2312" panose="02010609030101010101" charset="-122"/>
                <a:cs typeface="Times New Roman" panose="02020603050405020304" pitchFamily="18" charset="0"/>
              </a:rPr>
              <a:t>1.</a:t>
            </a:r>
            <a:r>
              <a:rPr lang="zh-CN" altLang="zh-CN" sz="1800" dirty="0">
                <a:solidFill>
                  <a:srgbClr val="000000"/>
                </a:solidFill>
                <a:effectLst/>
                <a:latin typeface="Times New Roman" panose="02020603050405020304" pitchFamily="18" charset="0"/>
                <a:ea typeface="仿宋_GB2312" panose="02010609030101010101" charset="-122"/>
                <a:cs typeface="Times New Roman" panose="02020603050405020304" pitchFamily="18" charset="0"/>
              </a:rPr>
              <a:t>围绕</a:t>
            </a:r>
            <a:r>
              <a:rPr lang="en-US" altLang="zh-CN" sz="1800" dirty="0">
                <a:solidFill>
                  <a:srgbClr val="000000"/>
                </a:solidFill>
                <a:effectLst/>
                <a:latin typeface="Times New Roman" panose="02020603050405020304" pitchFamily="18" charset="0"/>
                <a:ea typeface="仿宋_GB2312" panose="02010609030101010101" charset="-122"/>
                <a:cs typeface="Times New Roman" panose="02020603050405020304" pitchFamily="18" charset="0"/>
              </a:rPr>
              <a:t>“</a:t>
            </a:r>
            <a:r>
              <a:rPr lang="zh-CN" altLang="en-US" sz="1800" dirty="0">
                <a:solidFill>
                  <a:srgbClr val="000000"/>
                </a:solidFill>
                <a:effectLst/>
                <a:latin typeface="Times New Roman" panose="02020603050405020304" pitchFamily="18" charset="0"/>
                <a:ea typeface="仿宋_GB2312" panose="02010609030101010101" charset="-122"/>
                <a:cs typeface="Times New Roman" panose="02020603050405020304" pitchFamily="18" charset="0"/>
              </a:rPr>
              <a:t>未来建筑</a:t>
            </a:r>
            <a:r>
              <a:rPr lang="en-US" altLang="zh-CN" sz="1800" dirty="0">
                <a:solidFill>
                  <a:srgbClr val="000000"/>
                </a:solidFill>
                <a:effectLst/>
                <a:latin typeface="Times New Roman" panose="02020603050405020304" pitchFamily="18" charset="0"/>
                <a:ea typeface="仿宋_GB2312" panose="02010609030101010101" charset="-122"/>
                <a:cs typeface="Times New Roman" panose="02020603050405020304" pitchFamily="18" charset="0"/>
              </a:rPr>
              <a:t>”</a:t>
            </a:r>
            <a:r>
              <a:rPr lang="zh-CN" altLang="zh-CN" sz="1800" dirty="0">
                <a:solidFill>
                  <a:srgbClr val="000000"/>
                </a:solidFill>
                <a:effectLst/>
                <a:latin typeface="Times New Roman" panose="02020603050405020304" pitchFamily="18" charset="0"/>
                <a:ea typeface="仿宋_GB2312" panose="02010609030101010101" charset="-122"/>
                <a:cs typeface="Times New Roman" panose="02020603050405020304" pitchFamily="18" charset="0"/>
              </a:rPr>
              <a:t>主题进行创意策划，并通过</a:t>
            </a:r>
            <a:r>
              <a:rPr lang="en-US" altLang="zh-CN" sz="1800" dirty="0">
                <a:solidFill>
                  <a:srgbClr val="000000"/>
                </a:solidFill>
                <a:effectLst/>
                <a:latin typeface="Times New Roman" panose="02020603050405020304" pitchFamily="18" charset="0"/>
                <a:ea typeface="仿宋_GB2312" panose="02010609030101010101" charset="-122"/>
              </a:rPr>
              <a:t>3D</a:t>
            </a:r>
            <a:r>
              <a:rPr lang="zh-CN" altLang="zh-CN" sz="1800" dirty="0">
                <a:solidFill>
                  <a:srgbClr val="000000"/>
                </a:solidFill>
                <a:effectLst/>
                <a:latin typeface="Times New Roman" panose="02020603050405020304" pitchFamily="18" charset="0"/>
                <a:ea typeface="仿宋_GB2312" panose="02010609030101010101" charset="-122"/>
                <a:cs typeface="Times New Roman" panose="02020603050405020304" pitchFamily="18" charset="0"/>
              </a:rPr>
              <a:t>建模软件完成设计作品</a:t>
            </a:r>
            <a:r>
              <a:rPr lang="zh-CN" altLang="en-US" sz="1800" dirty="0">
                <a:solidFill>
                  <a:srgbClr val="000000"/>
                </a:solidFill>
                <a:effectLst/>
                <a:latin typeface="Times New Roman" panose="02020603050405020304" pitchFamily="18" charset="0"/>
                <a:ea typeface="仿宋_GB2312" panose="02010609030101010101" charset="-122"/>
                <a:cs typeface="Times New Roman" panose="02020603050405020304" pitchFamily="18" charset="0"/>
              </a:rPr>
              <a:t>，</a:t>
            </a:r>
            <a:r>
              <a:rPr lang="zh-CN" altLang="zh-CN" sz="1800" dirty="0">
                <a:solidFill>
                  <a:srgbClr val="000000"/>
                </a:solidFill>
                <a:effectLst/>
                <a:latin typeface="Times New Roman" panose="02020603050405020304" pitchFamily="18" charset="0"/>
                <a:ea typeface="仿宋_GB2312" panose="02010609030101010101" charset="-122"/>
                <a:cs typeface="Times New Roman" panose="02020603050405020304" pitchFamily="18" charset="0"/>
              </a:rPr>
              <a:t>大小不限</a:t>
            </a:r>
            <a:r>
              <a:rPr lang="zh-CN" altLang="en-US" sz="1800" dirty="0">
                <a:solidFill>
                  <a:srgbClr val="000000"/>
                </a:solidFill>
                <a:effectLst/>
                <a:latin typeface="Times New Roman" panose="02020603050405020304" pitchFamily="18" charset="0"/>
                <a:ea typeface="仿宋_GB2312" panose="02010609030101010101" charset="-122"/>
                <a:cs typeface="Times New Roman" panose="02020603050405020304" pitchFamily="18" charset="0"/>
              </a:rPr>
              <a:t>。</a:t>
            </a:r>
            <a:endParaRPr lang="en-US" altLang="zh-CN" sz="1800" dirty="0">
              <a:solidFill>
                <a:srgbClr val="000000"/>
              </a:solidFill>
              <a:effectLst/>
              <a:latin typeface="Times New Roman" panose="02020603050405020304" pitchFamily="18" charset="0"/>
              <a:ea typeface="仿宋_GB2312" panose="02010609030101010101" charset="-122"/>
              <a:cs typeface="Times New Roman" panose="02020603050405020304" pitchFamily="18" charset="0"/>
            </a:endParaRPr>
          </a:p>
          <a:p>
            <a:pPr eaLnBrk="1" hangingPunct="1">
              <a:spcBef>
                <a:spcPct val="50000"/>
              </a:spcBef>
              <a:spcAft>
                <a:spcPts val="65"/>
              </a:spcAft>
              <a:buNone/>
            </a:pPr>
            <a:r>
              <a:rPr lang="en-US" altLang="zh-CN" sz="1800" dirty="0">
                <a:solidFill>
                  <a:srgbClr val="000000"/>
                </a:solidFill>
                <a:effectLst/>
                <a:latin typeface="Times New Roman" panose="02020603050405020304" pitchFamily="18" charset="0"/>
                <a:ea typeface="仿宋_GB2312" panose="02010609030101010101" charset="-122"/>
                <a:cs typeface="Times New Roman" panose="02020603050405020304" pitchFamily="18" charset="0"/>
              </a:rPr>
              <a:t>2.</a:t>
            </a:r>
            <a:r>
              <a:rPr lang="zh-CN" altLang="zh-CN" sz="1800" dirty="0">
                <a:solidFill>
                  <a:srgbClr val="000000"/>
                </a:solidFill>
                <a:effectLst/>
                <a:latin typeface="Times New Roman" panose="02020603050405020304" pitchFamily="18" charset="0"/>
                <a:ea typeface="仿宋_GB2312" panose="02010609030101010101" charset="-122"/>
                <a:cs typeface="Times New Roman" panose="02020603050405020304" pitchFamily="18" charset="0"/>
              </a:rPr>
              <a:t>建议在装置中加入一些简单机械原理的实际应用或者电子互动元素</a:t>
            </a:r>
            <a:r>
              <a:rPr lang="zh-CN" altLang="en-US" sz="1800" dirty="0">
                <a:solidFill>
                  <a:srgbClr val="000000"/>
                </a:solidFill>
                <a:effectLst/>
                <a:latin typeface="Times New Roman" panose="02020603050405020304" pitchFamily="18" charset="0"/>
                <a:ea typeface="仿宋_GB2312" panose="02010609030101010101" charset="-122"/>
                <a:cs typeface="Times New Roman" panose="02020603050405020304" pitchFamily="18" charset="0"/>
              </a:rPr>
              <a:t>。</a:t>
            </a:r>
            <a:endParaRPr lang="en-US" altLang="zh-CN" sz="1800" dirty="0">
              <a:solidFill>
                <a:srgbClr val="000000"/>
              </a:solidFill>
              <a:effectLst/>
              <a:latin typeface="Times New Roman" panose="02020603050405020304" pitchFamily="18" charset="0"/>
              <a:ea typeface="仿宋_GB2312" panose="02010609030101010101" charset="-122"/>
              <a:cs typeface="Times New Roman" panose="02020603050405020304" pitchFamily="18" charset="0"/>
            </a:endParaRPr>
          </a:p>
          <a:p>
            <a:pPr eaLnBrk="1" hangingPunct="1">
              <a:spcBef>
                <a:spcPct val="50000"/>
              </a:spcBef>
              <a:spcAft>
                <a:spcPts val="65"/>
              </a:spcAft>
              <a:buNone/>
            </a:pPr>
            <a:r>
              <a:rPr lang="en-US" altLang="zh-CN" sz="1800" dirty="0">
                <a:solidFill>
                  <a:srgbClr val="000000"/>
                </a:solidFill>
                <a:effectLst/>
                <a:latin typeface="Times New Roman" panose="02020603050405020304" pitchFamily="18" charset="0"/>
                <a:ea typeface="仿宋_GB2312" panose="02010609030101010101" charset="-122"/>
                <a:cs typeface="Times New Roman" panose="02020603050405020304" pitchFamily="18" charset="0"/>
              </a:rPr>
              <a:t>3.</a:t>
            </a:r>
            <a:r>
              <a:rPr lang="zh-CN" altLang="zh-CN" sz="1800" dirty="0">
                <a:solidFill>
                  <a:srgbClr val="000000"/>
                </a:solidFill>
                <a:effectLst/>
                <a:latin typeface="Times New Roman" panose="02020603050405020304" pitchFamily="18" charset="0"/>
                <a:ea typeface="仿宋_GB2312" panose="02010609030101010101" charset="-122"/>
                <a:cs typeface="Times New Roman" panose="02020603050405020304" pitchFamily="18" charset="0"/>
              </a:rPr>
              <a:t>入围决赛的作品需进行打印实物</a:t>
            </a:r>
            <a:r>
              <a:rPr lang="zh-CN" altLang="zh-CN" sz="1800" dirty="0">
                <a:solidFill>
                  <a:srgbClr val="000000"/>
                </a:solidFill>
                <a:effectLst/>
                <a:latin typeface="Times New Roman" panose="02020603050405020304" pitchFamily="18" charset="0"/>
                <a:ea typeface="仿宋_GB2312" panose="02010609030101010101" charset="-122"/>
                <a:cs typeface="Times New Roman" panose="02020603050405020304" pitchFamily="18" charset="0"/>
                <a:sym typeface="+mn-ea"/>
              </a:rPr>
              <a:t>布景</a:t>
            </a:r>
            <a:r>
              <a:rPr lang="zh-CN" altLang="zh-CN" sz="1800" dirty="0">
                <a:solidFill>
                  <a:srgbClr val="000000"/>
                </a:solidFill>
                <a:effectLst/>
                <a:latin typeface="Times New Roman" panose="02020603050405020304" pitchFamily="18" charset="0"/>
                <a:ea typeface="仿宋_GB2312" panose="02010609030101010101" charset="-122"/>
                <a:cs typeface="Times New Roman" panose="02020603050405020304" pitchFamily="18" charset="0"/>
              </a:rPr>
              <a:t>，</a:t>
            </a:r>
            <a:r>
              <a:rPr lang="zh-CN" altLang="zh-CN" sz="1800" dirty="0">
                <a:solidFill>
                  <a:srgbClr val="000000"/>
                </a:solidFill>
                <a:effectLst/>
                <a:latin typeface="Times New Roman" panose="02020603050405020304" pitchFamily="18" charset="0"/>
                <a:ea typeface="仿宋_GB2312" panose="02010609030101010101" charset="-122"/>
                <a:cs typeface="Times New Roman" panose="02020603050405020304" pitchFamily="18" charset="0"/>
                <a:sym typeface="+mn-ea"/>
              </a:rPr>
              <a:t>现场展示</a:t>
            </a:r>
            <a:r>
              <a:rPr lang="zh-CN" altLang="zh-CN" sz="1800" dirty="0">
                <a:solidFill>
                  <a:srgbClr val="000000"/>
                </a:solidFill>
                <a:effectLst/>
                <a:latin typeface="Times New Roman" panose="02020603050405020304" pitchFamily="18" charset="0"/>
                <a:ea typeface="仿宋_GB2312" panose="02010609030101010101" charset="-122"/>
                <a:cs typeface="Times New Roman" panose="02020603050405020304" pitchFamily="18" charset="0"/>
              </a:rPr>
              <a:t>。</a:t>
            </a:r>
            <a:endParaRPr lang="en-US" altLang="zh-CN" sz="1600" b="0" dirty="0">
              <a:solidFill>
                <a:srgbClr val="CC3450"/>
              </a:solidFill>
              <a:latin typeface="微软雅黑" panose="020B0503020204020204" pitchFamily="34" charset="-122"/>
              <a:ea typeface="微软雅黑" panose="020B0503020204020204" pitchFamily="34" charset="-122"/>
              <a:cs typeface="STHeiti Light" charset="-122"/>
            </a:endParaRPr>
          </a:p>
        </p:txBody>
      </p:sp>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5292725" y="3208655"/>
            <a:ext cx="3483610" cy="16833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图片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1438910" y="3069590"/>
            <a:ext cx="3483610" cy="17506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ustDataLst>
      <p:tags r:id="rId7"/>
    </p:custData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lt2"/>
            </a:gs>
            <a:gs pos="100000">
              <a:srgbClr val="D9D9D9"/>
            </a:gs>
          </a:gsLst>
          <a:lin ang="5400000" scaled="0"/>
        </a:gradFill>
        <a:effectLst/>
      </p:bgPr>
    </p:bg>
    <p:spTree>
      <p:nvGrpSpPr>
        <p:cNvPr id="1" name=""/>
        <p:cNvGrpSpPr/>
        <p:nvPr/>
      </p:nvGrpSpPr>
      <p:grpSpPr>
        <a:xfrm>
          <a:off x="0" y="0"/>
          <a:ext cx="0" cy="0"/>
          <a:chOff x="0" y="0"/>
          <a:chExt cx="0" cy="0"/>
        </a:xfrm>
      </p:grpSpPr>
      <p:pic>
        <p:nvPicPr>
          <p:cNvPr id="2" name="正文-背景.png" descr="正文-背景.png"/>
          <p:cNvPicPr>
            <a:picLocks noChangeAspect="1"/>
          </p:cNvPicPr>
          <p:nvPr>
            <p:custDataLst>
              <p:tags r:id="rId1"/>
            </p:custDataLst>
          </p:nvPr>
        </p:nvPicPr>
        <p:blipFill>
          <a:blip r:embed="rId2"/>
          <a:stretch>
            <a:fillRect/>
          </a:stretch>
        </p:blipFill>
        <p:spPr>
          <a:xfrm>
            <a:off x="0" y="0"/>
            <a:ext cx="9167336" cy="5143500"/>
          </a:xfrm>
          <a:prstGeom prst="rect">
            <a:avLst/>
          </a:prstGeom>
          <a:ln w="12700">
            <a:miter lim="400000"/>
            <a:headEnd/>
            <a:tailEnd/>
          </a:ln>
        </p:spPr>
      </p:pic>
      <p:grpSp>
        <p:nvGrpSpPr>
          <p:cNvPr id="3" name="组合 2"/>
          <p:cNvGrpSpPr/>
          <p:nvPr/>
        </p:nvGrpSpPr>
        <p:grpSpPr>
          <a:xfrm>
            <a:off x="2866002" y="783630"/>
            <a:ext cx="3602092" cy="79406"/>
            <a:chOff x="3781543" y="1346887"/>
            <a:chExt cx="4802790" cy="105874"/>
          </a:xfrm>
        </p:grpSpPr>
        <p:grpSp>
          <p:nvGrpSpPr>
            <p:cNvPr id="6" name="组合 5"/>
            <p:cNvGrpSpPr/>
            <p:nvPr/>
          </p:nvGrpSpPr>
          <p:grpSpPr>
            <a:xfrm>
              <a:off x="6518313" y="1346887"/>
              <a:ext cx="2066020" cy="105874"/>
              <a:chOff x="3597484" y="2760345"/>
              <a:chExt cx="8460953" cy="2506549"/>
            </a:xfrm>
          </p:grpSpPr>
          <p:sp>
            <p:nvSpPr>
              <p:cNvPr id="9" name="任意多边形: 形状 8"/>
              <p:cNvSpPr/>
              <p:nvPr/>
            </p:nvSpPr>
            <p:spPr>
              <a:xfrm>
                <a:off x="3619519" y="2760345"/>
                <a:ext cx="8383837" cy="2506549"/>
              </a:xfrm>
              <a:custGeom>
                <a:avLst/>
                <a:gdLst>
                  <a:gd name="connsiteX0" fmla="*/ 0 w 8460954"/>
                  <a:gd name="connsiteY0" fmla="*/ 423529 h 1925338"/>
                  <a:gd name="connsiteX1" fmla="*/ 683046 w 8460954"/>
                  <a:gd name="connsiteY1" fmla="*/ 897254 h 1925338"/>
                  <a:gd name="connsiteX2" fmla="*/ 2787268 w 8460954"/>
                  <a:gd name="connsiteY2" fmla="*/ 1910806 h 1925338"/>
                  <a:gd name="connsiteX3" fmla="*/ 5497417 w 8460954"/>
                  <a:gd name="connsiteY3" fmla="*/ 59972 h 1925338"/>
                  <a:gd name="connsiteX4" fmla="*/ 8460954 w 8460954"/>
                  <a:gd name="connsiteY4" fmla="*/ 632849 h 1925338"/>
                  <a:gd name="connsiteX0-1" fmla="*/ 0 w 7777908"/>
                  <a:gd name="connsiteY0-2" fmla="*/ 897254 h 1925338"/>
                  <a:gd name="connsiteX1-3" fmla="*/ 2104222 w 7777908"/>
                  <a:gd name="connsiteY1-4" fmla="*/ 1910806 h 1925338"/>
                  <a:gd name="connsiteX2-5" fmla="*/ 4814371 w 7777908"/>
                  <a:gd name="connsiteY2-6" fmla="*/ 59972 h 1925338"/>
                  <a:gd name="connsiteX3-7" fmla="*/ 7777908 w 7777908"/>
                  <a:gd name="connsiteY3-8" fmla="*/ 632849 h 1925338"/>
                  <a:gd name="connsiteX0-9" fmla="*/ 0 w 8383836"/>
                  <a:gd name="connsiteY0-10" fmla="*/ 599798 h 1915796"/>
                  <a:gd name="connsiteX1-11" fmla="*/ 2710150 w 8383836"/>
                  <a:gd name="connsiteY1-12" fmla="*/ 1910806 h 1915796"/>
                  <a:gd name="connsiteX2-13" fmla="*/ 5420299 w 8383836"/>
                  <a:gd name="connsiteY2-14" fmla="*/ 59972 h 1915796"/>
                  <a:gd name="connsiteX3-15" fmla="*/ 8383836 w 8383836"/>
                  <a:gd name="connsiteY3-16" fmla="*/ 632849 h 1915796"/>
                  <a:gd name="connsiteX0-17" fmla="*/ 0 w 8383836"/>
                  <a:gd name="connsiteY0-18" fmla="*/ 599798 h 1915242"/>
                  <a:gd name="connsiteX1-19" fmla="*/ 2710150 w 8383836"/>
                  <a:gd name="connsiteY1-20" fmla="*/ 1910806 h 1915242"/>
                  <a:gd name="connsiteX2-21" fmla="*/ 5420299 w 8383836"/>
                  <a:gd name="connsiteY2-22" fmla="*/ 59972 h 1915242"/>
                  <a:gd name="connsiteX3-23" fmla="*/ 8383836 w 8383836"/>
                  <a:gd name="connsiteY3-24" fmla="*/ 632849 h 1915242"/>
                </a:gdLst>
                <a:ahLst/>
                <a:cxnLst>
                  <a:cxn ang="0">
                    <a:pos x="connsiteX0-1" y="connsiteY0-2"/>
                  </a:cxn>
                  <a:cxn ang="0">
                    <a:pos x="connsiteX1-3" y="connsiteY1-4"/>
                  </a:cxn>
                  <a:cxn ang="0">
                    <a:pos x="connsiteX2-5" y="connsiteY2-6"/>
                  </a:cxn>
                  <a:cxn ang="0">
                    <a:pos x="connsiteX3-7" y="connsiteY3-8"/>
                  </a:cxn>
                </a:cxnLst>
                <a:rect l="l" t="t" r="r" b="b"/>
                <a:pathLst>
                  <a:path w="8383836" h="1915242">
                    <a:moveTo>
                      <a:pt x="0" y="599798"/>
                    </a:moveTo>
                    <a:cubicBezTo>
                      <a:pt x="552680" y="693441"/>
                      <a:pt x="1806767" y="2000777"/>
                      <a:pt x="2710150" y="1910806"/>
                    </a:cubicBezTo>
                    <a:cubicBezTo>
                      <a:pt x="3613533" y="1820835"/>
                      <a:pt x="4474685" y="272965"/>
                      <a:pt x="5420299" y="59972"/>
                    </a:cubicBezTo>
                    <a:cubicBezTo>
                      <a:pt x="6365913" y="-153021"/>
                      <a:pt x="7374874" y="239914"/>
                      <a:pt x="8383836" y="632849"/>
                    </a:cubicBezTo>
                  </a:path>
                </a:pathLst>
              </a:custGeom>
              <a:noFill/>
              <a:ln>
                <a:gradFill flip="none" rotWithShape="1">
                  <a:gsLst>
                    <a:gs pos="0">
                      <a:srgbClr val="2595FB">
                        <a:alpha val="0"/>
                      </a:srgbClr>
                    </a:gs>
                    <a:gs pos="50000">
                      <a:srgbClr val="2595FB"/>
                    </a:gs>
                    <a:gs pos="100000">
                      <a:srgbClr val="2595FB">
                        <a:alpha val="0"/>
                      </a:srgbClr>
                    </a:gs>
                  </a:gsLst>
                  <a:lin ang="0" scaled="1"/>
                  <a:tileRect/>
                </a:gradFill>
                <a:prstDash val="solid"/>
              </a:ln>
            </p:spPr>
            <p:style>
              <a:lnRef idx="2">
                <a:srgbClr val="00B0F0">
                  <a:shade val="50000"/>
                </a:srgbClr>
              </a:lnRef>
              <a:fillRef idx="1">
                <a:srgbClr val="00B0F0"/>
              </a:fillRef>
              <a:effectRef idx="0">
                <a:srgbClr val="00B0F0"/>
              </a:effectRef>
              <a:fontRef idx="minor">
                <a:sysClr val="window" lastClr="FFFFFF"/>
              </a:fontRef>
            </p:style>
            <p:txBody>
              <a:bodyPr rtlCol="0" anchor="ctr"/>
              <a:p>
                <a:pPr algn="ctr"/>
                <a:endParaRPr lang="zh-CN" altLang="en-US" sz="1350" dirty="0">
                  <a:solidFill>
                    <a:sysClr val="window" lastClr="FFFFFF"/>
                  </a:solidFill>
                  <a:latin typeface="Montserrat" charset="0"/>
                  <a:ea typeface="MiSans Light" charset="0"/>
                </a:endParaRPr>
              </a:p>
            </p:txBody>
          </p:sp>
          <p:sp>
            <p:nvSpPr>
              <p:cNvPr id="10" name="任意多边形: 形状 9"/>
              <p:cNvSpPr/>
              <p:nvPr/>
            </p:nvSpPr>
            <p:spPr>
              <a:xfrm>
                <a:off x="3597484" y="3616161"/>
                <a:ext cx="8460953" cy="1650733"/>
              </a:xfrm>
              <a:custGeom>
                <a:avLst/>
                <a:gdLst>
                  <a:gd name="connsiteX0" fmla="*/ 0 w 8460954"/>
                  <a:gd name="connsiteY0" fmla="*/ 423529 h 1925338"/>
                  <a:gd name="connsiteX1" fmla="*/ 683046 w 8460954"/>
                  <a:gd name="connsiteY1" fmla="*/ 897254 h 1925338"/>
                  <a:gd name="connsiteX2" fmla="*/ 2787268 w 8460954"/>
                  <a:gd name="connsiteY2" fmla="*/ 1910806 h 1925338"/>
                  <a:gd name="connsiteX3" fmla="*/ 5497417 w 8460954"/>
                  <a:gd name="connsiteY3" fmla="*/ 59972 h 1925338"/>
                  <a:gd name="connsiteX4" fmla="*/ 8460954 w 8460954"/>
                  <a:gd name="connsiteY4" fmla="*/ 632849 h 1925338"/>
                  <a:gd name="connsiteX0-1" fmla="*/ 0 w 7777908"/>
                  <a:gd name="connsiteY0-2" fmla="*/ 897254 h 1925338"/>
                  <a:gd name="connsiteX1-3" fmla="*/ 2104222 w 7777908"/>
                  <a:gd name="connsiteY1-4" fmla="*/ 1910806 h 1925338"/>
                  <a:gd name="connsiteX2-5" fmla="*/ 4814371 w 7777908"/>
                  <a:gd name="connsiteY2-6" fmla="*/ 59972 h 1925338"/>
                  <a:gd name="connsiteX3-7" fmla="*/ 7777908 w 7777908"/>
                  <a:gd name="connsiteY3-8" fmla="*/ 632849 h 1925338"/>
                  <a:gd name="connsiteX0-9" fmla="*/ 0 w 8383836"/>
                  <a:gd name="connsiteY0-10" fmla="*/ 599798 h 1915796"/>
                  <a:gd name="connsiteX1-11" fmla="*/ 2710150 w 8383836"/>
                  <a:gd name="connsiteY1-12" fmla="*/ 1910806 h 1915796"/>
                  <a:gd name="connsiteX2-13" fmla="*/ 5420299 w 8383836"/>
                  <a:gd name="connsiteY2-14" fmla="*/ 59972 h 1915796"/>
                  <a:gd name="connsiteX3-15" fmla="*/ 8383836 w 8383836"/>
                  <a:gd name="connsiteY3-16" fmla="*/ 632849 h 1915796"/>
                  <a:gd name="connsiteX0-17" fmla="*/ 0 w 8383836"/>
                  <a:gd name="connsiteY0-18" fmla="*/ 599798 h 1915242"/>
                  <a:gd name="connsiteX1-19" fmla="*/ 2710150 w 8383836"/>
                  <a:gd name="connsiteY1-20" fmla="*/ 1910806 h 1915242"/>
                  <a:gd name="connsiteX2-21" fmla="*/ 5420299 w 8383836"/>
                  <a:gd name="connsiteY2-22" fmla="*/ 59972 h 1915242"/>
                  <a:gd name="connsiteX3-23" fmla="*/ 8383836 w 8383836"/>
                  <a:gd name="connsiteY3-24" fmla="*/ 632849 h 1915242"/>
                  <a:gd name="connsiteX0-25" fmla="*/ 0 w 8405869"/>
                  <a:gd name="connsiteY0-26" fmla="*/ 743017 h 1918485"/>
                  <a:gd name="connsiteX1-27" fmla="*/ 2732183 w 8405869"/>
                  <a:gd name="connsiteY1-28" fmla="*/ 1910806 h 1918485"/>
                  <a:gd name="connsiteX2-29" fmla="*/ 5442332 w 8405869"/>
                  <a:gd name="connsiteY2-30" fmla="*/ 59972 h 1918485"/>
                  <a:gd name="connsiteX3-31" fmla="*/ 8405869 w 8405869"/>
                  <a:gd name="connsiteY3-32" fmla="*/ 632849 h 1918485"/>
                  <a:gd name="connsiteX0-33" fmla="*/ 0 w 8405869"/>
                  <a:gd name="connsiteY0-34" fmla="*/ 743017 h 1765313"/>
                  <a:gd name="connsiteX1-35" fmla="*/ 2787267 w 8405869"/>
                  <a:gd name="connsiteY1-36" fmla="*/ 1756570 h 1765313"/>
                  <a:gd name="connsiteX2-37" fmla="*/ 5442332 w 8405869"/>
                  <a:gd name="connsiteY2-38" fmla="*/ 59972 h 1765313"/>
                  <a:gd name="connsiteX3-39" fmla="*/ 8405869 w 8405869"/>
                  <a:gd name="connsiteY3-40" fmla="*/ 632849 h 1765313"/>
                  <a:gd name="connsiteX0-41" fmla="*/ 0 w 8405869"/>
                  <a:gd name="connsiteY0-42" fmla="*/ 599411 h 1618207"/>
                  <a:gd name="connsiteX1-43" fmla="*/ 2787267 w 8405869"/>
                  <a:gd name="connsiteY1-44" fmla="*/ 1612964 h 1618207"/>
                  <a:gd name="connsiteX2-45" fmla="*/ 5475382 w 8405869"/>
                  <a:gd name="connsiteY2-46" fmla="*/ 81619 h 1618207"/>
                  <a:gd name="connsiteX3-47" fmla="*/ 8405869 w 8405869"/>
                  <a:gd name="connsiteY3-48" fmla="*/ 489243 h 1618207"/>
                  <a:gd name="connsiteX0-49" fmla="*/ 0 w 8460953"/>
                  <a:gd name="connsiteY0-50" fmla="*/ 675182 h 1693978"/>
                  <a:gd name="connsiteX1-51" fmla="*/ 2787267 w 8460953"/>
                  <a:gd name="connsiteY1-52" fmla="*/ 1688735 h 1693978"/>
                  <a:gd name="connsiteX2-53" fmla="*/ 5475382 w 8460953"/>
                  <a:gd name="connsiteY2-54" fmla="*/ 157390 h 1693978"/>
                  <a:gd name="connsiteX3-55" fmla="*/ 8460953 w 8460953"/>
                  <a:gd name="connsiteY3-56" fmla="*/ 300609 h 1693978"/>
                  <a:gd name="connsiteX0-57" fmla="*/ 0 w 8460953"/>
                  <a:gd name="connsiteY0-58" fmla="*/ 631931 h 1650727"/>
                  <a:gd name="connsiteX1-59" fmla="*/ 2787267 w 8460953"/>
                  <a:gd name="connsiteY1-60" fmla="*/ 1645484 h 1650727"/>
                  <a:gd name="connsiteX2-61" fmla="*/ 5475382 w 8460953"/>
                  <a:gd name="connsiteY2-62" fmla="*/ 114139 h 1650727"/>
                  <a:gd name="connsiteX3-63" fmla="*/ 8460953 w 8460953"/>
                  <a:gd name="connsiteY3-64" fmla="*/ 257358 h 1650727"/>
                </a:gdLst>
                <a:ahLst/>
                <a:cxnLst>
                  <a:cxn ang="0">
                    <a:pos x="connsiteX0-1" y="connsiteY0-2"/>
                  </a:cxn>
                  <a:cxn ang="0">
                    <a:pos x="connsiteX1-3" y="connsiteY1-4"/>
                  </a:cxn>
                  <a:cxn ang="0">
                    <a:pos x="connsiteX2-5" y="connsiteY2-6"/>
                  </a:cxn>
                  <a:cxn ang="0">
                    <a:pos x="connsiteX3-7" y="connsiteY3-8"/>
                  </a:cxn>
                </a:cxnLst>
                <a:rect l="l" t="t" r="r" b="b"/>
                <a:pathLst>
                  <a:path w="8460953" h="1650727">
                    <a:moveTo>
                      <a:pt x="0" y="631931"/>
                    </a:moveTo>
                    <a:cubicBezTo>
                      <a:pt x="552680" y="725574"/>
                      <a:pt x="1874703" y="1731783"/>
                      <a:pt x="2787267" y="1645484"/>
                    </a:cubicBezTo>
                    <a:cubicBezTo>
                      <a:pt x="3699831" y="1559185"/>
                      <a:pt x="4529768" y="327132"/>
                      <a:pt x="5475382" y="114139"/>
                    </a:cubicBezTo>
                    <a:cubicBezTo>
                      <a:pt x="6420996" y="-98854"/>
                      <a:pt x="7176569" y="7642"/>
                      <a:pt x="8460953" y="257358"/>
                    </a:cubicBezTo>
                  </a:path>
                </a:pathLst>
              </a:custGeom>
              <a:noFill/>
              <a:ln>
                <a:gradFill flip="none" rotWithShape="1">
                  <a:gsLst>
                    <a:gs pos="0">
                      <a:srgbClr val="E26CA1">
                        <a:alpha val="0"/>
                      </a:srgbClr>
                    </a:gs>
                    <a:gs pos="50000">
                      <a:srgbClr val="E26CA1"/>
                    </a:gs>
                    <a:gs pos="100000">
                      <a:srgbClr val="E26CA1">
                        <a:alpha val="0"/>
                      </a:srgbClr>
                    </a:gs>
                  </a:gsLst>
                  <a:lin ang="0" scaled="1"/>
                  <a:tileRect/>
                </a:gradFill>
                <a:prstDash val="solid"/>
              </a:ln>
            </p:spPr>
            <p:style>
              <a:lnRef idx="2">
                <a:srgbClr val="00B0F0">
                  <a:shade val="50000"/>
                </a:srgbClr>
              </a:lnRef>
              <a:fillRef idx="1">
                <a:srgbClr val="00B0F0"/>
              </a:fillRef>
              <a:effectRef idx="0">
                <a:srgbClr val="00B0F0"/>
              </a:effectRef>
              <a:fontRef idx="minor">
                <a:sysClr val="window" lastClr="FFFFFF"/>
              </a:fontRef>
            </p:style>
            <p:txBody>
              <a:bodyPr rtlCol="0" anchor="ctr"/>
              <a:p>
                <a:pPr algn="ctr"/>
                <a:endParaRPr lang="zh-CN" altLang="en-US" sz="1350" dirty="0">
                  <a:solidFill>
                    <a:sysClr val="window" lastClr="FFFFFF"/>
                  </a:solidFill>
                  <a:latin typeface="Montserrat" charset="0"/>
                  <a:ea typeface="MiSans Light" charset="0"/>
                </a:endParaRPr>
              </a:p>
            </p:txBody>
          </p:sp>
        </p:grpSp>
        <p:grpSp>
          <p:nvGrpSpPr>
            <p:cNvPr id="7" name="组合 6"/>
            <p:cNvGrpSpPr/>
            <p:nvPr/>
          </p:nvGrpSpPr>
          <p:grpSpPr>
            <a:xfrm flipH="1">
              <a:off x="3781543" y="1346887"/>
              <a:ext cx="2066020" cy="105874"/>
              <a:chOff x="3597484" y="2760345"/>
              <a:chExt cx="8460953" cy="2506549"/>
            </a:xfrm>
          </p:grpSpPr>
          <p:sp>
            <p:nvSpPr>
              <p:cNvPr id="8" name="任意多边形: 形状 6"/>
              <p:cNvSpPr/>
              <p:nvPr/>
            </p:nvSpPr>
            <p:spPr>
              <a:xfrm>
                <a:off x="3619519" y="2760345"/>
                <a:ext cx="8383837" cy="2506549"/>
              </a:xfrm>
              <a:custGeom>
                <a:avLst/>
                <a:gdLst>
                  <a:gd name="connsiteX0" fmla="*/ 0 w 8460954"/>
                  <a:gd name="connsiteY0" fmla="*/ 423529 h 1925338"/>
                  <a:gd name="connsiteX1" fmla="*/ 683046 w 8460954"/>
                  <a:gd name="connsiteY1" fmla="*/ 897254 h 1925338"/>
                  <a:gd name="connsiteX2" fmla="*/ 2787268 w 8460954"/>
                  <a:gd name="connsiteY2" fmla="*/ 1910806 h 1925338"/>
                  <a:gd name="connsiteX3" fmla="*/ 5497417 w 8460954"/>
                  <a:gd name="connsiteY3" fmla="*/ 59972 h 1925338"/>
                  <a:gd name="connsiteX4" fmla="*/ 8460954 w 8460954"/>
                  <a:gd name="connsiteY4" fmla="*/ 632849 h 1925338"/>
                  <a:gd name="connsiteX0-1" fmla="*/ 0 w 7777908"/>
                  <a:gd name="connsiteY0-2" fmla="*/ 897254 h 1925338"/>
                  <a:gd name="connsiteX1-3" fmla="*/ 2104222 w 7777908"/>
                  <a:gd name="connsiteY1-4" fmla="*/ 1910806 h 1925338"/>
                  <a:gd name="connsiteX2-5" fmla="*/ 4814371 w 7777908"/>
                  <a:gd name="connsiteY2-6" fmla="*/ 59972 h 1925338"/>
                  <a:gd name="connsiteX3-7" fmla="*/ 7777908 w 7777908"/>
                  <a:gd name="connsiteY3-8" fmla="*/ 632849 h 1925338"/>
                  <a:gd name="connsiteX0-9" fmla="*/ 0 w 8383836"/>
                  <a:gd name="connsiteY0-10" fmla="*/ 599798 h 1915796"/>
                  <a:gd name="connsiteX1-11" fmla="*/ 2710150 w 8383836"/>
                  <a:gd name="connsiteY1-12" fmla="*/ 1910806 h 1915796"/>
                  <a:gd name="connsiteX2-13" fmla="*/ 5420299 w 8383836"/>
                  <a:gd name="connsiteY2-14" fmla="*/ 59972 h 1915796"/>
                  <a:gd name="connsiteX3-15" fmla="*/ 8383836 w 8383836"/>
                  <a:gd name="connsiteY3-16" fmla="*/ 632849 h 1915796"/>
                  <a:gd name="connsiteX0-17" fmla="*/ 0 w 8383836"/>
                  <a:gd name="connsiteY0-18" fmla="*/ 599798 h 1915242"/>
                  <a:gd name="connsiteX1-19" fmla="*/ 2710150 w 8383836"/>
                  <a:gd name="connsiteY1-20" fmla="*/ 1910806 h 1915242"/>
                  <a:gd name="connsiteX2-21" fmla="*/ 5420299 w 8383836"/>
                  <a:gd name="connsiteY2-22" fmla="*/ 59972 h 1915242"/>
                  <a:gd name="connsiteX3-23" fmla="*/ 8383836 w 8383836"/>
                  <a:gd name="connsiteY3-24" fmla="*/ 632849 h 1915242"/>
                </a:gdLst>
                <a:ahLst/>
                <a:cxnLst>
                  <a:cxn ang="0">
                    <a:pos x="connsiteX0-1" y="connsiteY0-2"/>
                  </a:cxn>
                  <a:cxn ang="0">
                    <a:pos x="connsiteX1-3" y="connsiteY1-4"/>
                  </a:cxn>
                  <a:cxn ang="0">
                    <a:pos x="connsiteX2-5" y="connsiteY2-6"/>
                  </a:cxn>
                  <a:cxn ang="0">
                    <a:pos x="connsiteX3-7" y="connsiteY3-8"/>
                  </a:cxn>
                </a:cxnLst>
                <a:rect l="l" t="t" r="r" b="b"/>
                <a:pathLst>
                  <a:path w="8383836" h="1915242">
                    <a:moveTo>
                      <a:pt x="0" y="599798"/>
                    </a:moveTo>
                    <a:cubicBezTo>
                      <a:pt x="552680" y="693441"/>
                      <a:pt x="1806767" y="2000777"/>
                      <a:pt x="2710150" y="1910806"/>
                    </a:cubicBezTo>
                    <a:cubicBezTo>
                      <a:pt x="3613533" y="1820835"/>
                      <a:pt x="4474685" y="272965"/>
                      <a:pt x="5420299" y="59972"/>
                    </a:cubicBezTo>
                    <a:cubicBezTo>
                      <a:pt x="6365913" y="-153021"/>
                      <a:pt x="7374874" y="239914"/>
                      <a:pt x="8383836" y="632849"/>
                    </a:cubicBezTo>
                  </a:path>
                </a:pathLst>
              </a:custGeom>
              <a:noFill/>
              <a:ln>
                <a:gradFill flip="none" rotWithShape="1">
                  <a:gsLst>
                    <a:gs pos="0">
                      <a:srgbClr val="2595FB">
                        <a:alpha val="0"/>
                      </a:srgbClr>
                    </a:gs>
                    <a:gs pos="50000">
                      <a:srgbClr val="2595FB"/>
                    </a:gs>
                    <a:gs pos="100000">
                      <a:srgbClr val="2595FB">
                        <a:alpha val="0"/>
                      </a:srgbClr>
                    </a:gs>
                  </a:gsLst>
                  <a:lin ang="0" scaled="1"/>
                  <a:tileRect/>
                </a:gradFill>
                <a:prstDash val="solid"/>
              </a:ln>
            </p:spPr>
            <p:style>
              <a:lnRef idx="2">
                <a:srgbClr val="00B0F0">
                  <a:shade val="50000"/>
                </a:srgbClr>
              </a:lnRef>
              <a:fillRef idx="1">
                <a:srgbClr val="00B0F0"/>
              </a:fillRef>
              <a:effectRef idx="0">
                <a:srgbClr val="00B0F0"/>
              </a:effectRef>
              <a:fontRef idx="minor">
                <a:sysClr val="window" lastClr="FFFFFF"/>
              </a:fontRef>
            </p:style>
            <p:txBody>
              <a:bodyPr rtlCol="0" anchor="ctr"/>
              <a:p>
                <a:pPr algn="ctr"/>
                <a:endParaRPr lang="zh-CN" altLang="en-US" sz="1350" dirty="0">
                  <a:solidFill>
                    <a:sysClr val="window" lastClr="FFFFFF"/>
                  </a:solidFill>
                  <a:latin typeface="Montserrat" charset="0"/>
                  <a:ea typeface="MiSans Light" charset="0"/>
                </a:endParaRPr>
              </a:p>
            </p:txBody>
          </p:sp>
          <p:sp>
            <p:nvSpPr>
              <p:cNvPr id="11" name="任意多边形: 形状 7"/>
              <p:cNvSpPr/>
              <p:nvPr/>
            </p:nvSpPr>
            <p:spPr>
              <a:xfrm>
                <a:off x="3597484" y="3616161"/>
                <a:ext cx="8460953" cy="1650733"/>
              </a:xfrm>
              <a:custGeom>
                <a:avLst/>
                <a:gdLst>
                  <a:gd name="connsiteX0" fmla="*/ 0 w 8460954"/>
                  <a:gd name="connsiteY0" fmla="*/ 423529 h 1925338"/>
                  <a:gd name="connsiteX1" fmla="*/ 683046 w 8460954"/>
                  <a:gd name="connsiteY1" fmla="*/ 897254 h 1925338"/>
                  <a:gd name="connsiteX2" fmla="*/ 2787268 w 8460954"/>
                  <a:gd name="connsiteY2" fmla="*/ 1910806 h 1925338"/>
                  <a:gd name="connsiteX3" fmla="*/ 5497417 w 8460954"/>
                  <a:gd name="connsiteY3" fmla="*/ 59972 h 1925338"/>
                  <a:gd name="connsiteX4" fmla="*/ 8460954 w 8460954"/>
                  <a:gd name="connsiteY4" fmla="*/ 632849 h 1925338"/>
                  <a:gd name="connsiteX0-1" fmla="*/ 0 w 7777908"/>
                  <a:gd name="connsiteY0-2" fmla="*/ 897254 h 1925338"/>
                  <a:gd name="connsiteX1-3" fmla="*/ 2104222 w 7777908"/>
                  <a:gd name="connsiteY1-4" fmla="*/ 1910806 h 1925338"/>
                  <a:gd name="connsiteX2-5" fmla="*/ 4814371 w 7777908"/>
                  <a:gd name="connsiteY2-6" fmla="*/ 59972 h 1925338"/>
                  <a:gd name="connsiteX3-7" fmla="*/ 7777908 w 7777908"/>
                  <a:gd name="connsiteY3-8" fmla="*/ 632849 h 1925338"/>
                  <a:gd name="connsiteX0-9" fmla="*/ 0 w 8383836"/>
                  <a:gd name="connsiteY0-10" fmla="*/ 599798 h 1915796"/>
                  <a:gd name="connsiteX1-11" fmla="*/ 2710150 w 8383836"/>
                  <a:gd name="connsiteY1-12" fmla="*/ 1910806 h 1915796"/>
                  <a:gd name="connsiteX2-13" fmla="*/ 5420299 w 8383836"/>
                  <a:gd name="connsiteY2-14" fmla="*/ 59972 h 1915796"/>
                  <a:gd name="connsiteX3-15" fmla="*/ 8383836 w 8383836"/>
                  <a:gd name="connsiteY3-16" fmla="*/ 632849 h 1915796"/>
                  <a:gd name="connsiteX0-17" fmla="*/ 0 w 8383836"/>
                  <a:gd name="connsiteY0-18" fmla="*/ 599798 h 1915242"/>
                  <a:gd name="connsiteX1-19" fmla="*/ 2710150 w 8383836"/>
                  <a:gd name="connsiteY1-20" fmla="*/ 1910806 h 1915242"/>
                  <a:gd name="connsiteX2-21" fmla="*/ 5420299 w 8383836"/>
                  <a:gd name="connsiteY2-22" fmla="*/ 59972 h 1915242"/>
                  <a:gd name="connsiteX3-23" fmla="*/ 8383836 w 8383836"/>
                  <a:gd name="connsiteY3-24" fmla="*/ 632849 h 1915242"/>
                  <a:gd name="connsiteX0-25" fmla="*/ 0 w 8405869"/>
                  <a:gd name="connsiteY0-26" fmla="*/ 743017 h 1918485"/>
                  <a:gd name="connsiteX1-27" fmla="*/ 2732183 w 8405869"/>
                  <a:gd name="connsiteY1-28" fmla="*/ 1910806 h 1918485"/>
                  <a:gd name="connsiteX2-29" fmla="*/ 5442332 w 8405869"/>
                  <a:gd name="connsiteY2-30" fmla="*/ 59972 h 1918485"/>
                  <a:gd name="connsiteX3-31" fmla="*/ 8405869 w 8405869"/>
                  <a:gd name="connsiteY3-32" fmla="*/ 632849 h 1918485"/>
                  <a:gd name="connsiteX0-33" fmla="*/ 0 w 8405869"/>
                  <a:gd name="connsiteY0-34" fmla="*/ 743017 h 1765313"/>
                  <a:gd name="connsiteX1-35" fmla="*/ 2787267 w 8405869"/>
                  <a:gd name="connsiteY1-36" fmla="*/ 1756570 h 1765313"/>
                  <a:gd name="connsiteX2-37" fmla="*/ 5442332 w 8405869"/>
                  <a:gd name="connsiteY2-38" fmla="*/ 59972 h 1765313"/>
                  <a:gd name="connsiteX3-39" fmla="*/ 8405869 w 8405869"/>
                  <a:gd name="connsiteY3-40" fmla="*/ 632849 h 1765313"/>
                  <a:gd name="connsiteX0-41" fmla="*/ 0 w 8405869"/>
                  <a:gd name="connsiteY0-42" fmla="*/ 599411 h 1618207"/>
                  <a:gd name="connsiteX1-43" fmla="*/ 2787267 w 8405869"/>
                  <a:gd name="connsiteY1-44" fmla="*/ 1612964 h 1618207"/>
                  <a:gd name="connsiteX2-45" fmla="*/ 5475382 w 8405869"/>
                  <a:gd name="connsiteY2-46" fmla="*/ 81619 h 1618207"/>
                  <a:gd name="connsiteX3-47" fmla="*/ 8405869 w 8405869"/>
                  <a:gd name="connsiteY3-48" fmla="*/ 489243 h 1618207"/>
                  <a:gd name="connsiteX0-49" fmla="*/ 0 w 8460953"/>
                  <a:gd name="connsiteY0-50" fmla="*/ 675182 h 1693978"/>
                  <a:gd name="connsiteX1-51" fmla="*/ 2787267 w 8460953"/>
                  <a:gd name="connsiteY1-52" fmla="*/ 1688735 h 1693978"/>
                  <a:gd name="connsiteX2-53" fmla="*/ 5475382 w 8460953"/>
                  <a:gd name="connsiteY2-54" fmla="*/ 157390 h 1693978"/>
                  <a:gd name="connsiteX3-55" fmla="*/ 8460953 w 8460953"/>
                  <a:gd name="connsiteY3-56" fmla="*/ 300609 h 1693978"/>
                  <a:gd name="connsiteX0-57" fmla="*/ 0 w 8460953"/>
                  <a:gd name="connsiteY0-58" fmla="*/ 631931 h 1650727"/>
                  <a:gd name="connsiteX1-59" fmla="*/ 2787267 w 8460953"/>
                  <a:gd name="connsiteY1-60" fmla="*/ 1645484 h 1650727"/>
                  <a:gd name="connsiteX2-61" fmla="*/ 5475382 w 8460953"/>
                  <a:gd name="connsiteY2-62" fmla="*/ 114139 h 1650727"/>
                  <a:gd name="connsiteX3-63" fmla="*/ 8460953 w 8460953"/>
                  <a:gd name="connsiteY3-64" fmla="*/ 257358 h 1650727"/>
                </a:gdLst>
                <a:ahLst/>
                <a:cxnLst>
                  <a:cxn ang="0">
                    <a:pos x="connsiteX0-1" y="connsiteY0-2"/>
                  </a:cxn>
                  <a:cxn ang="0">
                    <a:pos x="connsiteX1-3" y="connsiteY1-4"/>
                  </a:cxn>
                  <a:cxn ang="0">
                    <a:pos x="connsiteX2-5" y="connsiteY2-6"/>
                  </a:cxn>
                  <a:cxn ang="0">
                    <a:pos x="connsiteX3-7" y="connsiteY3-8"/>
                  </a:cxn>
                </a:cxnLst>
                <a:rect l="l" t="t" r="r" b="b"/>
                <a:pathLst>
                  <a:path w="8460953" h="1650727">
                    <a:moveTo>
                      <a:pt x="0" y="631931"/>
                    </a:moveTo>
                    <a:cubicBezTo>
                      <a:pt x="552680" y="725574"/>
                      <a:pt x="1874703" y="1731783"/>
                      <a:pt x="2787267" y="1645484"/>
                    </a:cubicBezTo>
                    <a:cubicBezTo>
                      <a:pt x="3699831" y="1559185"/>
                      <a:pt x="4529768" y="327132"/>
                      <a:pt x="5475382" y="114139"/>
                    </a:cubicBezTo>
                    <a:cubicBezTo>
                      <a:pt x="6420996" y="-98854"/>
                      <a:pt x="7176569" y="7642"/>
                      <a:pt x="8460953" y="257358"/>
                    </a:cubicBezTo>
                  </a:path>
                </a:pathLst>
              </a:custGeom>
              <a:noFill/>
              <a:ln>
                <a:gradFill flip="none" rotWithShape="1">
                  <a:gsLst>
                    <a:gs pos="0">
                      <a:srgbClr val="E26CA1">
                        <a:alpha val="0"/>
                      </a:srgbClr>
                    </a:gs>
                    <a:gs pos="50000">
                      <a:srgbClr val="E26CA1"/>
                    </a:gs>
                    <a:gs pos="100000">
                      <a:srgbClr val="E26CA1">
                        <a:alpha val="0"/>
                      </a:srgbClr>
                    </a:gs>
                  </a:gsLst>
                  <a:lin ang="0" scaled="1"/>
                  <a:tileRect/>
                </a:gradFill>
                <a:prstDash val="solid"/>
              </a:ln>
            </p:spPr>
            <p:style>
              <a:lnRef idx="2">
                <a:srgbClr val="00B0F0">
                  <a:shade val="50000"/>
                </a:srgbClr>
              </a:lnRef>
              <a:fillRef idx="1">
                <a:srgbClr val="00B0F0"/>
              </a:fillRef>
              <a:effectRef idx="0">
                <a:srgbClr val="00B0F0"/>
              </a:effectRef>
              <a:fontRef idx="minor">
                <a:sysClr val="window" lastClr="FFFFFF"/>
              </a:fontRef>
            </p:style>
            <p:txBody>
              <a:bodyPr rtlCol="0" anchor="ctr"/>
              <a:p>
                <a:pPr algn="ctr"/>
                <a:endParaRPr lang="zh-CN" altLang="en-US" sz="1350" dirty="0">
                  <a:solidFill>
                    <a:sysClr val="window" lastClr="FFFFFF"/>
                  </a:solidFill>
                  <a:latin typeface="Montserrat" charset="0"/>
                  <a:ea typeface="MiSans Light" charset="0"/>
                </a:endParaRPr>
              </a:p>
            </p:txBody>
          </p:sp>
        </p:grpSp>
      </p:grpSp>
      <p:pic>
        <p:nvPicPr>
          <p:cNvPr id="21" name="图片 20" descr="校徽"/>
          <p:cNvPicPr>
            <a:picLocks noChangeAspect="1"/>
          </p:cNvPicPr>
          <p:nvPr/>
        </p:nvPicPr>
        <p:blipFill>
          <a:blip r:embed="rId3">
            <a:clrChange>
              <a:clrFrom>
                <a:srgbClr val="000000">
                  <a:alpha val="100000"/>
                </a:srgbClr>
              </a:clrFrom>
              <a:clrTo>
                <a:srgbClr val="000000">
                  <a:alpha val="100000"/>
                  <a:alpha val="0"/>
                </a:srgbClr>
              </a:clrTo>
            </a:clrChange>
          </a:blip>
          <a:stretch>
            <a:fillRect/>
          </a:stretch>
        </p:blipFill>
        <p:spPr>
          <a:xfrm>
            <a:off x="8615045" y="54610"/>
            <a:ext cx="552450" cy="542925"/>
          </a:xfrm>
          <a:prstGeom prst="ellipse">
            <a:avLst/>
          </a:prstGeom>
          <a:ln>
            <a:noFill/>
          </a:ln>
        </p:spPr>
      </p:pic>
      <p:sp>
        <p:nvSpPr>
          <p:cNvPr id="22" name="文本框 6" descr="7b0a2020202022776f7264617274223a2022220a7d0a"/>
          <p:cNvSpPr txBox="1"/>
          <p:nvPr>
            <p:custDataLst>
              <p:tags r:id="rId4"/>
            </p:custDataLst>
          </p:nvPr>
        </p:nvSpPr>
        <p:spPr>
          <a:xfrm>
            <a:off x="2876550" y="123190"/>
            <a:ext cx="3527425" cy="583565"/>
          </a:xfrm>
          <a:prstGeom prst="rect">
            <a:avLst/>
          </a:prstGeom>
          <a:noFill/>
        </p:spPr>
        <p:txBody>
          <a:bodyPr vert="horz" wrap="square" rtlCol="0">
            <a:spAutoFit/>
          </a:bodyPr>
          <a:p>
            <a:pPr algn="ctr"/>
            <a:r>
              <a:rPr lang="zh-CN" sz="3200" b="1">
                <a:solidFill>
                  <a:schemeClr val="accent1">
                    <a:lumMod val="60000"/>
                    <a:lumOff val="40000"/>
                  </a:schemeClr>
                </a:solidFill>
                <a:cs typeface="汉仪文黑-45简" panose="00020600040101010101" charset="-122"/>
                <a:sym typeface="汉仪雅酷黑 95W" panose="020B0A04020202020204" charset="-122"/>
              </a:rPr>
              <a:t>初</a:t>
            </a:r>
            <a:r>
              <a:rPr lang="en-US" altLang="zh-CN" sz="3200" b="1">
                <a:solidFill>
                  <a:schemeClr val="accent1">
                    <a:lumMod val="60000"/>
                    <a:lumOff val="40000"/>
                  </a:schemeClr>
                </a:solidFill>
                <a:cs typeface="汉仪文黑-45简" panose="00020600040101010101" charset="-122"/>
                <a:sym typeface="汉仪雅酷黑 95W" panose="020B0A04020202020204" charset="-122"/>
              </a:rPr>
              <a:t> </a:t>
            </a:r>
            <a:r>
              <a:rPr lang="zh-CN" sz="3200" b="1">
                <a:solidFill>
                  <a:schemeClr val="accent1">
                    <a:lumMod val="60000"/>
                    <a:lumOff val="40000"/>
                  </a:schemeClr>
                </a:solidFill>
                <a:cs typeface="汉仪文黑-45简" panose="00020600040101010101" charset="-122"/>
                <a:sym typeface="汉仪雅酷黑 95W" panose="020B0A04020202020204" charset="-122"/>
              </a:rPr>
              <a:t>赛</a:t>
            </a:r>
            <a:r>
              <a:rPr lang="en-US" altLang="zh-CN" sz="3200" b="1">
                <a:solidFill>
                  <a:schemeClr val="accent1">
                    <a:lumMod val="60000"/>
                    <a:lumOff val="40000"/>
                  </a:schemeClr>
                </a:solidFill>
                <a:cs typeface="汉仪文黑-45简" panose="00020600040101010101" charset="-122"/>
                <a:sym typeface="汉仪雅酷黑 95W" panose="020B0A04020202020204" charset="-122"/>
              </a:rPr>
              <a:t> </a:t>
            </a:r>
            <a:r>
              <a:rPr lang="zh-CN" sz="3200" b="1">
                <a:solidFill>
                  <a:schemeClr val="accent1">
                    <a:lumMod val="60000"/>
                    <a:lumOff val="40000"/>
                  </a:schemeClr>
                </a:solidFill>
                <a:cs typeface="汉仪文黑-45简" panose="00020600040101010101" charset="-122"/>
                <a:sym typeface="汉仪雅酷黑 95W" panose="020B0A04020202020204" charset="-122"/>
              </a:rPr>
              <a:t>材</a:t>
            </a:r>
            <a:r>
              <a:rPr lang="en-US" altLang="zh-CN" sz="3200" b="1">
                <a:solidFill>
                  <a:schemeClr val="accent1">
                    <a:lumMod val="60000"/>
                    <a:lumOff val="40000"/>
                  </a:schemeClr>
                </a:solidFill>
                <a:cs typeface="汉仪文黑-45简" panose="00020600040101010101" charset="-122"/>
                <a:sym typeface="汉仪雅酷黑 95W" panose="020B0A04020202020204" charset="-122"/>
              </a:rPr>
              <a:t> </a:t>
            </a:r>
            <a:r>
              <a:rPr lang="zh-CN" sz="3200" b="1">
                <a:solidFill>
                  <a:schemeClr val="accent1">
                    <a:lumMod val="60000"/>
                    <a:lumOff val="40000"/>
                  </a:schemeClr>
                </a:solidFill>
                <a:cs typeface="汉仪文黑-45简" panose="00020600040101010101" charset="-122"/>
                <a:sym typeface="汉仪雅酷黑 95W" panose="020B0A04020202020204" charset="-122"/>
              </a:rPr>
              <a:t>料</a:t>
            </a:r>
            <a:r>
              <a:rPr lang="en-US" altLang="zh-CN" sz="3200" b="1">
                <a:solidFill>
                  <a:schemeClr val="accent1">
                    <a:lumMod val="60000"/>
                    <a:lumOff val="40000"/>
                  </a:schemeClr>
                </a:solidFill>
                <a:cs typeface="汉仪文黑-45简" panose="00020600040101010101" charset="-122"/>
                <a:sym typeface="汉仪雅酷黑 95W" panose="020B0A04020202020204" charset="-122"/>
              </a:rPr>
              <a:t> </a:t>
            </a:r>
            <a:r>
              <a:rPr lang="zh-CN" sz="3200" b="1">
                <a:solidFill>
                  <a:schemeClr val="accent1">
                    <a:lumMod val="60000"/>
                    <a:lumOff val="40000"/>
                  </a:schemeClr>
                </a:solidFill>
                <a:cs typeface="汉仪文黑-45简" panose="00020600040101010101" charset="-122"/>
                <a:sym typeface="汉仪雅酷黑 95W" panose="020B0A04020202020204" charset="-122"/>
              </a:rPr>
              <a:t>提</a:t>
            </a:r>
            <a:r>
              <a:rPr lang="en-US" altLang="zh-CN" sz="3200" b="1">
                <a:solidFill>
                  <a:schemeClr val="accent1">
                    <a:lumMod val="60000"/>
                    <a:lumOff val="40000"/>
                  </a:schemeClr>
                </a:solidFill>
                <a:cs typeface="汉仪文黑-45简" panose="00020600040101010101" charset="-122"/>
                <a:sym typeface="汉仪雅酷黑 95W" panose="020B0A04020202020204" charset="-122"/>
              </a:rPr>
              <a:t> </a:t>
            </a:r>
            <a:r>
              <a:rPr lang="zh-CN" sz="3200" b="1">
                <a:solidFill>
                  <a:schemeClr val="accent1">
                    <a:lumMod val="60000"/>
                    <a:lumOff val="40000"/>
                  </a:schemeClr>
                </a:solidFill>
                <a:cs typeface="汉仪文黑-45简" panose="00020600040101010101" charset="-122"/>
                <a:sym typeface="汉仪雅酷黑 95W" panose="020B0A04020202020204" charset="-122"/>
              </a:rPr>
              <a:t>交</a:t>
            </a:r>
            <a:endParaRPr kumimoji="0" lang="zh-CN" sz="3200" u="none" strike="noStrike" kern="1200" cap="none" spc="0" normalizeH="0" baseline="0" noProof="0" dirty="0">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微软雅黑" panose="020B0503020204020204" pitchFamily="34" charset="-122"/>
              <a:cs typeface="汉仪文黑-45简" panose="00020600040101010101" charset="-122"/>
              <a:sym typeface="汉仪雅酷黑 95W" panose="020B0A04020202020204" charset="-122"/>
            </a:endParaRPr>
          </a:p>
        </p:txBody>
      </p:sp>
      <p:sp>
        <p:nvSpPr>
          <p:cNvPr id="4" name="矩形 3"/>
          <p:cNvSpPr/>
          <p:nvPr/>
        </p:nvSpPr>
        <p:spPr>
          <a:xfrm>
            <a:off x="948112" y="2989509"/>
            <a:ext cx="1918748" cy="839452"/>
          </a:xfrm>
          <a:prstGeom prst="rect">
            <a:avLst/>
          </a:prstGeom>
          <a:solidFill>
            <a:schemeClr val="tx2">
              <a:lumMod val="75000"/>
            </a:schemeClr>
          </a:solidFill>
          <a:ln w="9525" cap="flat" cmpd="sng" algn="ctr">
            <a:noFill/>
            <a:prstDash val="solid"/>
            <a:round/>
            <a:headEnd type="none" w="med" len="med"/>
            <a:tailEnd type="none" w="med" len="med"/>
          </a:ln>
        </p:spPr>
        <p:txBody>
          <a:bodyPr anchor="ctr"/>
          <a:lstStyle/>
          <a:p>
            <a:pPr algn="ctr" eaLnBrk="1" hangingPunct="1">
              <a:defRPr/>
            </a:pPr>
            <a:endParaRPr kumimoji="0" lang="zh-CN" altLang="en-US" sz="2160">
              <a:effectLst>
                <a:outerShdw blurRad="38100" dist="38100" dir="2700000" algn="tl">
                  <a:srgbClr val="000000">
                    <a:alpha val="43137"/>
                  </a:srgbClr>
                </a:outerShdw>
              </a:effectLst>
              <a:latin typeface="STHeiti Light" charset="-122"/>
              <a:ea typeface="STHeiti Light" charset="-122"/>
              <a:cs typeface="STHeiti Light" charset="-122"/>
            </a:endParaRPr>
          </a:p>
        </p:txBody>
      </p:sp>
      <p:sp>
        <p:nvSpPr>
          <p:cNvPr id="5" name="矩形 4"/>
          <p:cNvSpPr/>
          <p:nvPr/>
        </p:nvSpPr>
        <p:spPr>
          <a:xfrm>
            <a:off x="943829" y="2010149"/>
            <a:ext cx="1918748" cy="840879"/>
          </a:xfrm>
          <a:prstGeom prst="rect">
            <a:avLst/>
          </a:prstGeom>
          <a:solidFill>
            <a:schemeClr val="bg2">
              <a:lumMod val="75000"/>
            </a:schemeClr>
          </a:solidFill>
          <a:ln w="9525" cap="flat" cmpd="sng" algn="ctr">
            <a:noFill/>
            <a:prstDash val="solid"/>
            <a:round/>
            <a:headEnd type="none" w="med" len="med"/>
            <a:tailEnd type="none" w="med" len="med"/>
          </a:ln>
        </p:spPr>
        <p:txBody>
          <a:bodyPr anchor="ctr"/>
          <a:lstStyle/>
          <a:p>
            <a:pPr algn="ctr" eaLnBrk="1" hangingPunct="1">
              <a:defRPr/>
            </a:pPr>
            <a:endParaRPr kumimoji="0" lang="zh-CN" altLang="en-US" sz="2160">
              <a:effectLst>
                <a:outerShdw blurRad="38100" dist="38100" dir="2700000" algn="tl">
                  <a:srgbClr val="000000">
                    <a:alpha val="43137"/>
                  </a:srgbClr>
                </a:outerShdw>
              </a:effectLst>
              <a:latin typeface="STHeiti Light" charset="-122"/>
              <a:ea typeface="STHeiti Light" charset="-122"/>
              <a:cs typeface="STHeiti Light" charset="-122"/>
            </a:endParaRPr>
          </a:p>
        </p:txBody>
      </p:sp>
      <p:sp>
        <p:nvSpPr>
          <p:cNvPr id="12" name="矩形 11"/>
          <p:cNvSpPr/>
          <p:nvPr/>
        </p:nvSpPr>
        <p:spPr>
          <a:xfrm>
            <a:off x="943829" y="1002236"/>
            <a:ext cx="1918748" cy="840879"/>
          </a:xfrm>
          <a:prstGeom prst="rect">
            <a:avLst/>
          </a:prstGeom>
          <a:solidFill>
            <a:schemeClr val="tx2">
              <a:lumMod val="75000"/>
            </a:schemeClr>
          </a:solidFill>
          <a:ln w="9525" cap="flat" cmpd="sng" algn="ctr">
            <a:noFill/>
            <a:prstDash val="solid"/>
            <a:round/>
            <a:headEnd type="none" w="med" len="med"/>
            <a:tailEnd type="none" w="med" len="med"/>
          </a:ln>
        </p:spPr>
        <p:txBody>
          <a:bodyPr anchor="ctr"/>
          <a:lstStyle/>
          <a:p>
            <a:pPr algn="ctr" eaLnBrk="1" hangingPunct="1">
              <a:defRPr/>
            </a:pPr>
            <a:endParaRPr kumimoji="0" lang="zh-CN" altLang="en-US" sz="2160">
              <a:effectLst>
                <a:outerShdw blurRad="38100" dist="38100" dir="2700000" algn="tl">
                  <a:srgbClr val="000000">
                    <a:alpha val="43137"/>
                  </a:srgbClr>
                </a:outerShdw>
              </a:effectLst>
              <a:latin typeface="STHeiti Light" charset="-122"/>
              <a:ea typeface="STHeiti Light" charset="-122"/>
              <a:cs typeface="STHeiti Light" charset="-122"/>
            </a:endParaRPr>
          </a:p>
        </p:txBody>
      </p:sp>
      <p:pic>
        <p:nvPicPr>
          <p:cNvPr id="13" name="图片 29" descr="多个模型文件"/>
          <p:cNvPicPr>
            <a:picLocks noChangeAspect="1"/>
          </p:cNvPicPr>
          <p:nvPr/>
        </p:nvPicPr>
        <p:blipFill>
          <a:blip r:embed="rId5"/>
          <a:srcRect/>
          <a:stretch>
            <a:fillRect/>
          </a:stretch>
        </p:blipFill>
        <p:spPr bwMode="auto">
          <a:xfrm>
            <a:off x="1069461" y="2187177"/>
            <a:ext cx="549642" cy="551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矩形 16"/>
          <p:cNvSpPr/>
          <p:nvPr/>
        </p:nvSpPr>
        <p:spPr>
          <a:xfrm>
            <a:off x="943610" y="1002030"/>
            <a:ext cx="7952740" cy="840740"/>
          </a:xfrm>
          <a:prstGeom prst="rect">
            <a:avLst/>
          </a:prstGeom>
          <a:noFill/>
          <a:ln w="28575" cap="flat" cmpd="sng" algn="ctr">
            <a:solidFill>
              <a:schemeClr val="accent1">
                <a:lumMod val="40000"/>
                <a:lumOff val="60000"/>
              </a:schemeClr>
            </a:solidFill>
            <a:prstDash val="solid"/>
            <a:round/>
            <a:headEnd type="none" w="med" len="med"/>
            <a:tailEnd type="none" w="med" len="med"/>
          </a:ln>
          <a:effectLst/>
        </p:spPr>
        <p:txBody>
          <a:bodyPr anchor="ctr"/>
          <a:lstStyle/>
          <a:p>
            <a:pPr algn="ctr" eaLnBrk="1" hangingPunct="1">
              <a:defRPr/>
            </a:pPr>
            <a:endParaRPr kumimoji="0" lang="zh-CN" altLang="en-US" sz="2160">
              <a:effectLst>
                <a:outerShdw blurRad="38100" dist="38100" dir="2700000" algn="tl">
                  <a:srgbClr val="000000">
                    <a:alpha val="43137"/>
                  </a:srgbClr>
                </a:outerShdw>
              </a:effectLst>
              <a:latin typeface="STHeiti Light" charset="-122"/>
              <a:ea typeface="STHeiti Light" charset="-122"/>
              <a:cs typeface="STHeiti Light" charset="-122"/>
            </a:endParaRPr>
          </a:p>
        </p:txBody>
      </p:sp>
      <p:sp>
        <p:nvSpPr>
          <p:cNvPr id="18" name="文本框 33"/>
          <p:cNvSpPr txBox="1">
            <a:spLocks noChangeArrowheads="1"/>
          </p:cNvSpPr>
          <p:nvPr/>
        </p:nvSpPr>
        <p:spPr bwMode="auto">
          <a:xfrm>
            <a:off x="1614170" y="1165225"/>
            <a:ext cx="120078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333399"/>
                </a:solidFill>
                <a:latin typeface="微软雅黑" panose="020B0503020204020204" pitchFamily="34" charset="-122"/>
                <a:ea typeface="微软雅黑" panose="020B0503020204020204" pitchFamily="34" charset="-122"/>
              </a:defRPr>
            </a:lvl1pPr>
            <a:lvl2pPr marL="742950" indent="-285750">
              <a:spcBef>
                <a:spcPct val="20000"/>
              </a:spcBef>
              <a:buClr>
                <a:srgbClr val="990033"/>
              </a:buClr>
              <a:buFont typeface="Wingdings" panose="05000000000000000000" pitchFamily="2" charset="2"/>
              <a:buChar char="n"/>
              <a:defRPr sz="2400">
                <a:solidFill>
                  <a:schemeClr val="tx1"/>
                </a:solidFill>
                <a:latin typeface="微软雅黑" panose="020B0503020204020204" pitchFamily="34" charset="-122"/>
                <a:ea typeface="微软雅黑" panose="020B0503020204020204" pitchFamily="34" charset="-122"/>
              </a:defRPr>
            </a:lvl2pPr>
            <a:lvl3pPr marL="1143000" indent="-228600">
              <a:spcBef>
                <a:spcPct val="20000"/>
              </a:spcBef>
              <a:buClr>
                <a:srgbClr val="FF9900"/>
              </a:buClr>
              <a:buFont typeface="Wingdings" panose="05000000000000000000" pitchFamily="2" charset="2"/>
              <a:buChar char="p"/>
              <a:defRPr sz="2000">
                <a:solidFill>
                  <a:schemeClr val="tx1"/>
                </a:solidFill>
                <a:latin typeface="微软雅黑" panose="020B0503020204020204" pitchFamily="34" charset="-122"/>
                <a:ea typeface="微软雅黑" panose="020B0503020204020204" pitchFamily="34" charset="-122"/>
              </a:defRPr>
            </a:lvl3pPr>
            <a:lvl4pPr marL="1600200" indent="-228600">
              <a:spcBef>
                <a:spcPct val="20000"/>
              </a:spcBef>
              <a:buClr>
                <a:srgbClr val="000066"/>
              </a:buClr>
              <a:buFont typeface="Wingdings" panose="05000000000000000000" pitchFamily="2" charset="2"/>
              <a:buChar char="Ø"/>
              <a:defRPr sz="1600">
                <a:solidFill>
                  <a:schemeClr val="tx1"/>
                </a:solidFill>
                <a:latin typeface="微软雅黑" panose="020B0503020204020204" pitchFamily="34" charset="-122"/>
                <a:ea typeface="微软雅黑" panose="020B0503020204020204" pitchFamily="34" charset="-122"/>
              </a:defRPr>
            </a:lvl4pPr>
            <a:lvl5pPr marL="2057400" indent="-228600">
              <a:spcBef>
                <a:spcPct val="20000"/>
              </a:spcBef>
              <a:buChar char="»"/>
              <a:defRPr sz="2000">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9pPr>
          </a:lstStyle>
          <a:p>
            <a:pPr algn="ctr" eaLnBrk="1" hangingPunct="1">
              <a:spcBef>
                <a:spcPct val="0"/>
              </a:spcBef>
              <a:buFontTx/>
              <a:buNone/>
            </a:pPr>
            <a:r>
              <a:rPr kumimoji="0" lang="zh-CN" altLang="en-US" sz="2000" b="1" dirty="0">
                <a:solidFill>
                  <a:schemeClr val="bg1"/>
                </a:solidFill>
                <a:cs typeface="STHeiti Light" charset="-122"/>
                <a:sym typeface="+mn-ea"/>
              </a:rPr>
              <a:t>报名表格资料</a:t>
            </a:r>
            <a:endParaRPr kumimoji="0" lang="zh-CN" altLang="en-US" sz="2000" b="1" dirty="0">
              <a:solidFill>
                <a:schemeClr val="bg1"/>
              </a:solidFill>
              <a:latin typeface="微软雅黑" panose="020B0503020204020204" pitchFamily="34" charset="-122"/>
              <a:ea typeface="微软雅黑" panose="020B0503020204020204" pitchFamily="34" charset="-122"/>
              <a:cs typeface="STHeiti Light" charset="-122"/>
              <a:sym typeface="+mn-ea"/>
            </a:endParaRPr>
          </a:p>
        </p:txBody>
      </p:sp>
      <p:sp>
        <p:nvSpPr>
          <p:cNvPr id="19" name="矩形 18"/>
          <p:cNvSpPr/>
          <p:nvPr/>
        </p:nvSpPr>
        <p:spPr>
          <a:xfrm>
            <a:off x="945515" y="2010410"/>
            <a:ext cx="7951470" cy="840740"/>
          </a:xfrm>
          <a:prstGeom prst="rect">
            <a:avLst/>
          </a:prstGeom>
          <a:noFill/>
          <a:ln w="28575" cap="flat" cmpd="sng" algn="ctr">
            <a:solidFill>
              <a:schemeClr val="accent1">
                <a:lumMod val="60000"/>
                <a:lumOff val="40000"/>
              </a:schemeClr>
            </a:solidFill>
            <a:prstDash val="solid"/>
            <a:round/>
            <a:headEnd type="none" w="med" len="med"/>
            <a:tailEnd type="none" w="med" len="med"/>
          </a:ln>
          <a:effectLst/>
        </p:spPr>
        <p:txBody>
          <a:bodyPr anchor="ctr"/>
          <a:lstStyle/>
          <a:p>
            <a:pPr algn="ctr" eaLnBrk="1" hangingPunct="1">
              <a:defRPr/>
            </a:pPr>
            <a:endParaRPr kumimoji="0" lang="zh-CN" altLang="en-US" sz="2160">
              <a:effectLst>
                <a:outerShdw blurRad="38100" dist="38100" dir="2700000" algn="tl">
                  <a:srgbClr val="000000">
                    <a:alpha val="43137"/>
                  </a:srgbClr>
                </a:outerShdw>
              </a:effectLst>
              <a:latin typeface="STHeiti Light" charset="-122"/>
              <a:ea typeface="STHeiti Light" charset="-122"/>
              <a:cs typeface="STHeiti Light" charset="-122"/>
            </a:endParaRPr>
          </a:p>
        </p:txBody>
      </p:sp>
      <p:sp>
        <p:nvSpPr>
          <p:cNvPr id="20" name="文本框 42"/>
          <p:cNvSpPr txBox="1">
            <a:spLocks noChangeArrowheads="1"/>
          </p:cNvSpPr>
          <p:nvPr/>
        </p:nvSpPr>
        <p:spPr bwMode="auto">
          <a:xfrm>
            <a:off x="1580515" y="2141855"/>
            <a:ext cx="120078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333399"/>
                </a:solidFill>
                <a:latin typeface="微软雅黑" panose="020B0503020204020204" pitchFamily="34" charset="-122"/>
                <a:ea typeface="微软雅黑" panose="020B0503020204020204" pitchFamily="34" charset="-122"/>
              </a:defRPr>
            </a:lvl1pPr>
            <a:lvl2pPr marL="742950" indent="-285750">
              <a:spcBef>
                <a:spcPct val="20000"/>
              </a:spcBef>
              <a:buClr>
                <a:srgbClr val="990033"/>
              </a:buClr>
              <a:buFont typeface="Wingdings" panose="05000000000000000000" pitchFamily="2" charset="2"/>
              <a:buChar char="n"/>
              <a:defRPr sz="2400">
                <a:solidFill>
                  <a:schemeClr val="tx1"/>
                </a:solidFill>
                <a:latin typeface="微软雅黑" panose="020B0503020204020204" pitchFamily="34" charset="-122"/>
                <a:ea typeface="微软雅黑" panose="020B0503020204020204" pitchFamily="34" charset="-122"/>
              </a:defRPr>
            </a:lvl2pPr>
            <a:lvl3pPr marL="1143000" indent="-228600">
              <a:spcBef>
                <a:spcPct val="20000"/>
              </a:spcBef>
              <a:buClr>
                <a:srgbClr val="FF9900"/>
              </a:buClr>
              <a:buFont typeface="Wingdings" panose="05000000000000000000" pitchFamily="2" charset="2"/>
              <a:buChar char="p"/>
              <a:defRPr sz="2000">
                <a:solidFill>
                  <a:schemeClr val="tx1"/>
                </a:solidFill>
                <a:latin typeface="微软雅黑" panose="020B0503020204020204" pitchFamily="34" charset="-122"/>
                <a:ea typeface="微软雅黑" panose="020B0503020204020204" pitchFamily="34" charset="-122"/>
              </a:defRPr>
            </a:lvl3pPr>
            <a:lvl4pPr marL="1600200" indent="-228600">
              <a:spcBef>
                <a:spcPct val="20000"/>
              </a:spcBef>
              <a:buClr>
                <a:srgbClr val="000066"/>
              </a:buClr>
              <a:buFont typeface="Wingdings" panose="05000000000000000000" pitchFamily="2" charset="2"/>
              <a:buChar char="Ø"/>
              <a:defRPr sz="1600">
                <a:solidFill>
                  <a:schemeClr val="tx1"/>
                </a:solidFill>
                <a:latin typeface="微软雅黑" panose="020B0503020204020204" pitchFamily="34" charset="-122"/>
                <a:ea typeface="微软雅黑" panose="020B0503020204020204" pitchFamily="34" charset="-122"/>
              </a:defRPr>
            </a:lvl4pPr>
            <a:lvl5pPr marL="2057400" indent="-228600">
              <a:spcBef>
                <a:spcPct val="20000"/>
              </a:spcBef>
              <a:buChar char="»"/>
              <a:defRPr sz="2000">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9pPr>
          </a:lstStyle>
          <a:p>
            <a:pPr algn="ctr" eaLnBrk="1" hangingPunct="1">
              <a:spcBef>
                <a:spcPct val="0"/>
              </a:spcBef>
              <a:buFontTx/>
              <a:buNone/>
            </a:pPr>
            <a:r>
              <a:rPr kumimoji="0" lang="zh-CN" altLang="en-US" sz="2000" b="1" dirty="0">
                <a:solidFill>
                  <a:schemeClr val="bg1"/>
                </a:solidFill>
                <a:latin typeface="微软雅黑" panose="020B0503020204020204" pitchFamily="34" charset="-122"/>
                <a:ea typeface="微软雅黑" panose="020B0503020204020204" pitchFamily="34" charset="-122"/>
                <a:cs typeface="STHeiti Light" charset="-122"/>
                <a:sym typeface="+mn-ea"/>
              </a:rPr>
              <a:t>文档说明资料</a:t>
            </a:r>
            <a:endParaRPr kumimoji="0" lang="zh-CN" altLang="en-US" sz="2000" b="1" dirty="0">
              <a:solidFill>
                <a:schemeClr val="bg1"/>
              </a:solidFill>
              <a:latin typeface="微软雅黑" panose="020B0503020204020204" pitchFamily="34" charset="-122"/>
              <a:ea typeface="微软雅黑" panose="020B0503020204020204" pitchFamily="34" charset="-122"/>
              <a:cs typeface="STHeiti Light" charset="-122"/>
              <a:sym typeface="+mn-ea"/>
            </a:endParaRPr>
          </a:p>
        </p:txBody>
      </p:sp>
      <p:sp>
        <p:nvSpPr>
          <p:cNvPr id="23" name="矩形 22"/>
          <p:cNvSpPr/>
          <p:nvPr/>
        </p:nvSpPr>
        <p:spPr>
          <a:xfrm>
            <a:off x="943610" y="3970020"/>
            <a:ext cx="1918970" cy="1068070"/>
          </a:xfrm>
          <a:prstGeom prst="rect">
            <a:avLst/>
          </a:prstGeom>
          <a:solidFill>
            <a:schemeClr val="bg2">
              <a:lumMod val="75000"/>
            </a:schemeClr>
          </a:solidFill>
          <a:ln w="9525" cap="flat" cmpd="sng" algn="ctr">
            <a:noFill/>
            <a:prstDash val="solid"/>
            <a:round/>
            <a:headEnd type="none" w="med" len="med"/>
            <a:tailEnd type="none" w="med" len="med"/>
          </a:ln>
        </p:spPr>
        <p:txBody>
          <a:bodyPr anchor="ctr"/>
          <a:lstStyle/>
          <a:p>
            <a:pPr algn="ctr" eaLnBrk="1" hangingPunct="1">
              <a:defRPr/>
            </a:pPr>
            <a:endParaRPr kumimoji="0" lang="zh-CN" altLang="en-US" sz="2160">
              <a:effectLst>
                <a:outerShdw blurRad="38100" dist="38100" dir="2700000" algn="tl">
                  <a:srgbClr val="000000">
                    <a:alpha val="43137"/>
                  </a:srgbClr>
                </a:outerShdw>
              </a:effectLst>
              <a:latin typeface="STHeiti Light" charset="-122"/>
              <a:ea typeface="STHeiti Light" charset="-122"/>
              <a:cs typeface="STHeiti Light" charset="-122"/>
            </a:endParaRPr>
          </a:p>
        </p:txBody>
      </p:sp>
      <p:sp>
        <p:nvSpPr>
          <p:cNvPr id="24" name="文本框 43"/>
          <p:cNvSpPr txBox="1">
            <a:spLocks noChangeArrowheads="1"/>
          </p:cNvSpPr>
          <p:nvPr/>
        </p:nvSpPr>
        <p:spPr bwMode="auto">
          <a:xfrm>
            <a:off x="2876550" y="1214120"/>
            <a:ext cx="5488305" cy="423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333399"/>
                </a:solidFill>
                <a:latin typeface="微软雅黑" panose="020B0503020204020204" pitchFamily="34" charset="-122"/>
                <a:ea typeface="微软雅黑" panose="020B0503020204020204" pitchFamily="34" charset="-122"/>
              </a:defRPr>
            </a:lvl1pPr>
            <a:lvl2pPr marL="742950" indent="-285750">
              <a:spcBef>
                <a:spcPct val="20000"/>
              </a:spcBef>
              <a:buClr>
                <a:srgbClr val="990033"/>
              </a:buClr>
              <a:buFont typeface="Wingdings" panose="05000000000000000000" pitchFamily="2" charset="2"/>
              <a:buChar char="n"/>
              <a:defRPr sz="2400">
                <a:solidFill>
                  <a:schemeClr val="tx1"/>
                </a:solidFill>
                <a:latin typeface="微软雅黑" panose="020B0503020204020204" pitchFamily="34" charset="-122"/>
                <a:ea typeface="微软雅黑" panose="020B0503020204020204" pitchFamily="34" charset="-122"/>
              </a:defRPr>
            </a:lvl2pPr>
            <a:lvl3pPr marL="1143000" indent="-228600">
              <a:spcBef>
                <a:spcPct val="20000"/>
              </a:spcBef>
              <a:buClr>
                <a:srgbClr val="FF9900"/>
              </a:buClr>
              <a:buFont typeface="Wingdings" panose="05000000000000000000" pitchFamily="2" charset="2"/>
              <a:buChar char="p"/>
              <a:defRPr sz="2000">
                <a:solidFill>
                  <a:schemeClr val="tx1"/>
                </a:solidFill>
                <a:latin typeface="微软雅黑" panose="020B0503020204020204" pitchFamily="34" charset="-122"/>
                <a:ea typeface="微软雅黑" panose="020B0503020204020204" pitchFamily="34" charset="-122"/>
              </a:defRPr>
            </a:lvl3pPr>
            <a:lvl4pPr marL="1600200" indent="-228600">
              <a:spcBef>
                <a:spcPct val="20000"/>
              </a:spcBef>
              <a:buClr>
                <a:srgbClr val="000066"/>
              </a:buClr>
              <a:buFont typeface="Wingdings" panose="05000000000000000000" pitchFamily="2" charset="2"/>
              <a:buChar char="Ø"/>
              <a:defRPr sz="1600">
                <a:solidFill>
                  <a:schemeClr val="tx1"/>
                </a:solidFill>
                <a:latin typeface="微软雅黑" panose="020B0503020204020204" pitchFamily="34" charset="-122"/>
                <a:ea typeface="微软雅黑" panose="020B0503020204020204" pitchFamily="34" charset="-122"/>
              </a:defRPr>
            </a:lvl4pPr>
            <a:lvl5pPr marL="2057400" indent="-228600">
              <a:spcBef>
                <a:spcPct val="20000"/>
              </a:spcBef>
              <a:buChar char="»"/>
              <a:defRPr sz="2000">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9pPr>
          </a:lstStyle>
          <a:p>
            <a:pPr eaLnBrk="1" hangingPunct="1">
              <a:lnSpc>
                <a:spcPct val="120000"/>
              </a:lnSpc>
              <a:spcBef>
                <a:spcPct val="50000"/>
              </a:spcBef>
              <a:spcAft>
                <a:spcPts val="65"/>
              </a:spcAft>
              <a:buNone/>
            </a:pPr>
            <a:r>
              <a:rPr lang="zh-CN" altLang="en-US" sz="1800" b="0" dirty="0">
                <a:solidFill>
                  <a:srgbClr val="404040"/>
                </a:solidFill>
                <a:latin typeface="微软雅黑" panose="020B0503020204020204" pitchFamily="34" charset="-122"/>
                <a:ea typeface="微软雅黑" panose="020B0503020204020204" pitchFamily="34" charset="-122"/>
                <a:cs typeface="STHeiti Light" charset="-122"/>
              </a:rPr>
              <a:t>以</a:t>
            </a:r>
            <a:r>
              <a:rPr lang="zh-CN" altLang="en-US" sz="1800" b="1" dirty="0">
                <a:solidFill>
                  <a:srgbClr val="FF0000"/>
                </a:solidFill>
                <a:latin typeface="微软雅黑" panose="020B0503020204020204" pitchFamily="34" charset="-122"/>
                <a:ea typeface="微软雅黑" panose="020B0503020204020204" pitchFamily="34" charset="-122"/>
              </a:rPr>
              <a:t>学校</a:t>
            </a:r>
            <a:r>
              <a:rPr lang="zh-CN" altLang="en-US" sz="1800" b="0" dirty="0">
                <a:solidFill>
                  <a:srgbClr val="404040"/>
                </a:solidFill>
                <a:latin typeface="微软雅黑" panose="020B0503020204020204" pitchFamily="34" charset="-122"/>
                <a:ea typeface="微软雅黑" panose="020B0503020204020204" pitchFamily="34" charset="-122"/>
                <a:cs typeface="STHeiti Light" charset="-122"/>
              </a:rPr>
              <a:t>为单位填写学生</a:t>
            </a:r>
            <a:r>
              <a:rPr lang="zh-CN" altLang="en-US" sz="1800" dirty="0">
                <a:solidFill>
                  <a:srgbClr val="404040"/>
                </a:solidFill>
                <a:latin typeface="微软雅黑" panose="020B0503020204020204" pitchFamily="34" charset="-122"/>
                <a:ea typeface="微软雅黑" panose="020B0503020204020204" pitchFamily="34" charset="-122"/>
                <a:cs typeface="STHeiti Light" charset="-122"/>
              </a:rPr>
              <a:t>作品报名表，加盖公章</a:t>
            </a:r>
            <a:r>
              <a:rPr lang="zh-CN" altLang="en-US" sz="1440" b="0" dirty="0">
                <a:solidFill>
                  <a:srgbClr val="404040"/>
                </a:solidFill>
                <a:latin typeface="微软雅黑" panose="020B0503020204020204" pitchFamily="34" charset="-122"/>
                <a:ea typeface="微软雅黑" panose="020B0503020204020204" pitchFamily="34" charset="-122"/>
                <a:cs typeface="STHeiti Light" charset="-122"/>
              </a:rPr>
              <a:t>。</a:t>
            </a:r>
            <a:endParaRPr lang="en-US" altLang="zh-CN" sz="1440" b="0" dirty="0">
              <a:solidFill>
                <a:srgbClr val="404040"/>
              </a:solidFill>
              <a:latin typeface="微软雅黑" panose="020B0503020204020204" pitchFamily="34" charset="-122"/>
              <a:ea typeface="微软雅黑" panose="020B0503020204020204" pitchFamily="34" charset="-122"/>
            </a:endParaRPr>
          </a:p>
        </p:txBody>
      </p:sp>
      <p:sp>
        <p:nvSpPr>
          <p:cNvPr id="25" name="矩形 24"/>
          <p:cNvSpPr/>
          <p:nvPr/>
        </p:nvSpPr>
        <p:spPr>
          <a:xfrm>
            <a:off x="942340" y="3945890"/>
            <a:ext cx="7949565" cy="1103630"/>
          </a:xfrm>
          <a:prstGeom prst="rect">
            <a:avLst/>
          </a:prstGeom>
          <a:noFill/>
          <a:ln w="28575" cap="flat" cmpd="sng" algn="ctr">
            <a:solidFill>
              <a:schemeClr val="accent1">
                <a:lumMod val="75000"/>
              </a:schemeClr>
            </a:solidFill>
            <a:prstDash val="solid"/>
            <a:round/>
            <a:headEnd type="none" w="med" len="med"/>
            <a:tailEnd type="none" w="med" len="med"/>
          </a:ln>
          <a:effectLst/>
        </p:spPr>
        <p:txBody>
          <a:bodyPr anchor="ctr"/>
          <a:lstStyle/>
          <a:p>
            <a:pPr algn="ctr" eaLnBrk="1" hangingPunct="1">
              <a:defRPr/>
            </a:pPr>
            <a:endParaRPr kumimoji="0" lang="zh-CN" altLang="en-US" sz="2160">
              <a:effectLst>
                <a:outerShdw blurRad="38100" dist="38100" dir="2700000" algn="tl">
                  <a:srgbClr val="000000">
                    <a:alpha val="43137"/>
                  </a:srgbClr>
                </a:outerShdw>
              </a:effectLst>
              <a:latin typeface="STHeiti Light" charset="-122"/>
              <a:ea typeface="STHeiti Light" charset="-122"/>
              <a:cs typeface="STHeiti Light" charset="-122"/>
            </a:endParaRPr>
          </a:p>
        </p:txBody>
      </p:sp>
      <p:sp>
        <p:nvSpPr>
          <p:cNvPr id="26" name="文本框 47"/>
          <p:cNvSpPr txBox="1">
            <a:spLocks noChangeArrowheads="1"/>
          </p:cNvSpPr>
          <p:nvPr/>
        </p:nvSpPr>
        <p:spPr bwMode="auto">
          <a:xfrm>
            <a:off x="1584960" y="4235450"/>
            <a:ext cx="120078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333399"/>
                </a:solidFill>
                <a:latin typeface="微软雅黑" panose="020B0503020204020204" pitchFamily="34" charset="-122"/>
                <a:ea typeface="微软雅黑" panose="020B0503020204020204" pitchFamily="34" charset="-122"/>
              </a:defRPr>
            </a:lvl1pPr>
            <a:lvl2pPr marL="742950" indent="-285750">
              <a:spcBef>
                <a:spcPct val="20000"/>
              </a:spcBef>
              <a:buClr>
                <a:srgbClr val="990033"/>
              </a:buClr>
              <a:buFont typeface="Wingdings" panose="05000000000000000000" pitchFamily="2" charset="2"/>
              <a:buChar char="n"/>
              <a:defRPr sz="2400">
                <a:solidFill>
                  <a:schemeClr val="tx1"/>
                </a:solidFill>
                <a:latin typeface="微软雅黑" panose="020B0503020204020204" pitchFamily="34" charset="-122"/>
                <a:ea typeface="微软雅黑" panose="020B0503020204020204" pitchFamily="34" charset="-122"/>
              </a:defRPr>
            </a:lvl2pPr>
            <a:lvl3pPr marL="1143000" indent="-228600">
              <a:spcBef>
                <a:spcPct val="20000"/>
              </a:spcBef>
              <a:buClr>
                <a:srgbClr val="FF9900"/>
              </a:buClr>
              <a:buFont typeface="Wingdings" panose="05000000000000000000" pitchFamily="2" charset="2"/>
              <a:buChar char="p"/>
              <a:defRPr sz="2000">
                <a:solidFill>
                  <a:schemeClr val="tx1"/>
                </a:solidFill>
                <a:latin typeface="微软雅黑" panose="020B0503020204020204" pitchFamily="34" charset="-122"/>
                <a:ea typeface="微软雅黑" panose="020B0503020204020204" pitchFamily="34" charset="-122"/>
              </a:defRPr>
            </a:lvl3pPr>
            <a:lvl4pPr marL="1600200" indent="-228600">
              <a:spcBef>
                <a:spcPct val="20000"/>
              </a:spcBef>
              <a:buClr>
                <a:srgbClr val="000066"/>
              </a:buClr>
              <a:buFont typeface="Wingdings" panose="05000000000000000000" pitchFamily="2" charset="2"/>
              <a:buChar char="Ø"/>
              <a:defRPr sz="1600">
                <a:solidFill>
                  <a:schemeClr val="tx1"/>
                </a:solidFill>
                <a:latin typeface="微软雅黑" panose="020B0503020204020204" pitchFamily="34" charset="-122"/>
                <a:ea typeface="微软雅黑" panose="020B0503020204020204" pitchFamily="34" charset="-122"/>
              </a:defRPr>
            </a:lvl4pPr>
            <a:lvl5pPr marL="2057400" indent="-228600">
              <a:spcBef>
                <a:spcPct val="20000"/>
              </a:spcBef>
              <a:buChar char="»"/>
              <a:defRPr sz="2000">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9pPr>
          </a:lstStyle>
          <a:p>
            <a:pPr algn="ctr" eaLnBrk="1" hangingPunct="1">
              <a:spcBef>
                <a:spcPct val="0"/>
              </a:spcBef>
              <a:buNone/>
            </a:pPr>
            <a:r>
              <a:rPr kumimoji="0" lang="zh-CN" altLang="en-US" sz="2000" b="1" dirty="0">
                <a:solidFill>
                  <a:schemeClr val="bg1"/>
                </a:solidFill>
                <a:latin typeface="微软雅黑" panose="020B0503020204020204" pitchFamily="34" charset="-122"/>
                <a:ea typeface="微软雅黑" panose="020B0503020204020204" pitchFamily="34" charset="-122"/>
                <a:cs typeface="STHeiti Light" charset="-122"/>
                <a:sym typeface="+mn-ea"/>
              </a:rPr>
              <a:t>注意事项</a:t>
            </a:r>
            <a:endParaRPr kumimoji="0" lang="zh-CN" altLang="en-US" sz="2000" b="1" dirty="0">
              <a:solidFill>
                <a:schemeClr val="bg1"/>
              </a:solidFill>
              <a:latin typeface="微软雅黑" panose="020B0503020204020204" pitchFamily="34" charset="-122"/>
              <a:ea typeface="微软雅黑" panose="020B0503020204020204" pitchFamily="34" charset="-122"/>
              <a:cs typeface="STHeiti Light" charset="-122"/>
              <a:sym typeface="+mn-ea"/>
            </a:endParaRPr>
          </a:p>
        </p:txBody>
      </p:sp>
      <p:sp>
        <p:nvSpPr>
          <p:cNvPr id="27" name="矩形 26"/>
          <p:cNvSpPr/>
          <p:nvPr/>
        </p:nvSpPr>
        <p:spPr>
          <a:xfrm>
            <a:off x="945515" y="2989580"/>
            <a:ext cx="7951470" cy="839470"/>
          </a:xfrm>
          <a:prstGeom prst="rect">
            <a:avLst/>
          </a:prstGeom>
          <a:noFill/>
          <a:ln w="28575" cap="flat" cmpd="sng" algn="ctr">
            <a:solidFill>
              <a:schemeClr val="accent1">
                <a:lumMod val="50000"/>
              </a:schemeClr>
            </a:solidFill>
            <a:prstDash val="solid"/>
            <a:round/>
            <a:headEnd type="none" w="med" len="med"/>
            <a:tailEnd type="none" w="med" len="med"/>
          </a:ln>
          <a:effectLst/>
        </p:spPr>
        <p:txBody>
          <a:bodyPr anchor="ctr"/>
          <a:lstStyle/>
          <a:p>
            <a:pPr algn="ctr" eaLnBrk="1" hangingPunct="1">
              <a:defRPr/>
            </a:pPr>
            <a:endParaRPr kumimoji="0" lang="zh-CN" altLang="en-US" sz="2160">
              <a:effectLst>
                <a:outerShdw blurRad="38100" dist="38100" dir="2700000" algn="tl">
                  <a:srgbClr val="000000">
                    <a:alpha val="43137"/>
                  </a:srgbClr>
                </a:outerShdw>
              </a:effectLst>
              <a:latin typeface="STHeiti Light" charset="-122"/>
              <a:ea typeface="STHeiti Light" charset="-122"/>
              <a:cs typeface="STHeiti Light" charset="-122"/>
            </a:endParaRPr>
          </a:p>
        </p:txBody>
      </p:sp>
      <p:sp>
        <p:nvSpPr>
          <p:cNvPr id="28" name="文本框 52"/>
          <p:cNvSpPr txBox="1">
            <a:spLocks noChangeArrowheads="1"/>
          </p:cNvSpPr>
          <p:nvPr/>
        </p:nvSpPr>
        <p:spPr bwMode="auto">
          <a:xfrm>
            <a:off x="1590675" y="3036570"/>
            <a:ext cx="120078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333399"/>
                </a:solidFill>
                <a:latin typeface="微软雅黑" panose="020B0503020204020204" pitchFamily="34" charset="-122"/>
                <a:ea typeface="微软雅黑" panose="020B0503020204020204" pitchFamily="34" charset="-122"/>
              </a:defRPr>
            </a:lvl1pPr>
            <a:lvl2pPr marL="742950" indent="-285750">
              <a:spcBef>
                <a:spcPct val="20000"/>
              </a:spcBef>
              <a:buClr>
                <a:srgbClr val="990033"/>
              </a:buClr>
              <a:buFont typeface="Wingdings" panose="05000000000000000000" pitchFamily="2" charset="2"/>
              <a:buChar char="n"/>
              <a:defRPr sz="2400">
                <a:solidFill>
                  <a:schemeClr val="tx1"/>
                </a:solidFill>
                <a:latin typeface="微软雅黑" panose="020B0503020204020204" pitchFamily="34" charset="-122"/>
                <a:ea typeface="微软雅黑" panose="020B0503020204020204" pitchFamily="34" charset="-122"/>
              </a:defRPr>
            </a:lvl2pPr>
            <a:lvl3pPr marL="1143000" indent="-228600">
              <a:spcBef>
                <a:spcPct val="20000"/>
              </a:spcBef>
              <a:buClr>
                <a:srgbClr val="FF9900"/>
              </a:buClr>
              <a:buFont typeface="Wingdings" panose="05000000000000000000" pitchFamily="2" charset="2"/>
              <a:buChar char="p"/>
              <a:defRPr sz="2000">
                <a:solidFill>
                  <a:schemeClr val="tx1"/>
                </a:solidFill>
                <a:latin typeface="微软雅黑" panose="020B0503020204020204" pitchFamily="34" charset="-122"/>
                <a:ea typeface="微软雅黑" panose="020B0503020204020204" pitchFamily="34" charset="-122"/>
              </a:defRPr>
            </a:lvl3pPr>
            <a:lvl4pPr marL="1600200" indent="-228600">
              <a:spcBef>
                <a:spcPct val="20000"/>
              </a:spcBef>
              <a:buClr>
                <a:srgbClr val="000066"/>
              </a:buClr>
              <a:buFont typeface="Wingdings" panose="05000000000000000000" pitchFamily="2" charset="2"/>
              <a:buChar char="Ø"/>
              <a:defRPr sz="1600">
                <a:solidFill>
                  <a:schemeClr val="tx1"/>
                </a:solidFill>
                <a:latin typeface="微软雅黑" panose="020B0503020204020204" pitchFamily="34" charset="-122"/>
                <a:ea typeface="微软雅黑" panose="020B0503020204020204" pitchFamily="34" charset="-122"/>
              </a:defRPr>
            </a:lvl4pPr>
            <a:lvl5pPr marL="2057400" indent="-228600">
              <a:spcBef>
                <a:spcPct val="20000"/>
              </a:spcBef>
              <a:buChar char="»"/>
              <a:defRPr sz="2000">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9pPr>
          </a:lstStyle>
          <a:p>
            <a:pPr algn="ctr" eaLnBrk="1" hangingPunct="1">
              <a:spcBef>
                <a:spcPct val="0"/>
              </a:spcBef>
              <a:buNone/>
            </a:pPr>
            <a:r>
              <a:rPr kumimoji="0" lang="zh-CN" altLang="en-US" sz="2000" b="1" dirty="0">
                <a:solidFill>
                  <a:schemeClr val="bg1"/>
                </a:solidFill>
                <a:cs typeface="STHeiti Light" charset="-122"/>
                <a:sym typeface="+mn-ea"/>
              </a:rPr>
              <a:t>视频</a:t>
            </a:r>
            <a:r>
              <a:rPr kumimoji="0" lang="zh-CN" altLang="en-US" sz="2000" b="1" dirty="0">
                <a:solidFill>
                  <a:schemeClr val="bg1"/>
                </a:solidFill>
                <a:latin typeface="微软雅黑" panose="020B0503020204020204" pitchFamily="34" charset="-122"/>
                <a:ea typeface="微软雅黑" panose="020B0503020204020204" pitchFamily="34" charset="-122"/>
                <a:cs typeface="STHeiti Light" charset="-122"/>
                <a:sym typeface="+mn-ea"/>
              </a:rPr>
              <a:t>解说</a:t>
            </a:r>
            <a:r>
              <a:rPr kumimoji="0" lang="zh-CN" altLang="en-US" sz="2000" b="1" dirty="0">
                <a:solidFill>
                  <a:schemeClr val="bg1"/>
                </a:solidFill>
                <a:latin typeface="微软雅黑" panose="020B0503020204020204" pitchFamily="34" charset="-122"/>
                <a:ea typeface="微软雅黑" panose="020B0503020204020204" pitchFamily="34" charset="-122"/>
                <a:cs typeface="STHeiti Light" charset="-122"/>
                <a:sym typeface="+mn-ea"/>
              </a:rPr>
              <a:t>资料</a:t>
            </a:r>
            <a:endParaRPr kumimoji="0" lang="zh-CN" altLang="en-US" sz="2000" b="1" dirty="0">
              <a:solidFill>
                <a:schemeClr val="bg1"/>
              </a:solidFill>
              <a:latin typeface="微软雅黑" panose="020B0503020204020204" pitchFamily="34" charset="-122"/>
              <a:ea typeface="微软雅黑" panose="020B0503020204020204" pitchFamily="34" charset="-122"/>
              <a:cs typeface="STHeiti Light" charset="-122"/>
              <a:sym typeface="+mn-ea"/>
            </a:endParaRPr>
          </a:p>
        </p:txBody>
      </p:sp>
      <p:sp>
        <p:nvSpPr>
          <p:cNvPr id="29" name="文本框 53"/>
          <p:cNvSpPr txBox="1">
            <a:spLocks noChangeArrowheads="1"/>
          </p:cNvSpPr>
          <p:nvPr/>
        </p:nvSpPr>
        <p:spPr bwMode="auto">
          <a:xfrm>
            <a:off x="2862580" y="3062605"/>
            <a:ext cx="5542915" cy="704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spcBef>
                <a:spcPct val="20000"/>
              </a:spcBef>
              <a:buChar char="•"/>
              <a:defRPr sz="2800">
                <a:solidFill>
                  <a:srgbClr val="333399"/>
                </a:solidFill>
                <a:latin typeface="微软雅黑" panose="020B0503020204020204" pitchFamily="34" charset="-122"/>
                <a:ea typeface="微软雅黑" panose="020B0503020204020204" pitchFamily="34" charset="-122"/>
              </a:defRPr>
            </a:lvl1pPr>
            <a:lvl2pPr marL="742950" indent="-285750">
              <a:spcBef>
                <a:spcPct val="20000"/>
              </a:spcBef>
              <a:buClr>
                <a:srgbClr val="990033"/>
              </a:buClr>
              <a:buFont typeface="Wingdings" panose="05000000000000000000" pitchFamily="2" charset="2"/>
              <a:buChar char="n"/>
              <a:defRPr sz="2400">
                <a:solidFill>
                  <a:schemeClr val="tx1"/>
                </a:solidFill>
                <a:latin typeface="微软雅黑" panose="020B0503020204020204" pitchFamily="34" charset="-122"/>
                <a:ea typeface="微软雅黑" panose="020B0503020204020204" pitchFamily="34" charset="-122"/>
              </a:defRPr>
            </a:lvl2pPr>
            <a:lvl3pPr marL="1143000" indent="-228600">
              <a:spcBef>
                <a:spcPct val="20000"/>
              </a:spcBef>
              <a:buClr>
                <a:srgbClr val="FF9900"/>
              </a:buClr>
              <a:buFont typeface="Wingdings" panose="05000000000000000000" pitchFamily="2" charset="2"/>
              <a:buChar char="p"/>
              <a:defRPr sz="2000">
                <a:solidFill>
                  <a:schemeClr val="tx1"/>
                </a:solidFill>
                <a:latin typeface="微软雅黑" panose="020B0503020204020204" pitchFamily="34" charset="-122"/>
                <a:ea typeface="微软雅黑" panose="020B0503020204020204" pitchFamily="34" charset="-122"/>
              </a:defRPr>
            </a:lvl3pPr>
            <a:lvl4pPr marL="1600200" indent="-228600">
              <a:spcBef>
                <a:spcPct val="20000"/>
              </a:spcBef>
              <a:buClr>
                <a:srgbClr val="000066"/>
              </a:buClr>
              <a:buFont typeface="Wingdings" panose="05000000000000000000" pitchFamily="2" charset="2"/>
              <a:buChar char="Ø"/>
              <a:defRPr sz="1600">
                <a:solidFill>
                  <a:schemeClr val="tx1"/>
                </a:solidFill>
                <a:latin typeface="微软雅黑" panose="020B0503020204020204" pitchFamily="34" charset="-122"/>
                <a:ea typeface="微软雅黑" panose="020B0503020204020204" pitchFamily="34" charset="-122"/>
              </a:defRPr>
            </a:lvl4pPr>
            <a:lvl5pPr marL="2057400" indent="-228600">
              <a:spcBef>
                <a:spcPct val="20000"/>
              </a:spcBef>
              <a:buChar char="»"/>
              <a:defRPr sz="2000">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9pPr>
          </a:lstStyle>
          <a:p>
            <a:pPr eaLnBrk="1" hangingPunct="1">
              <a:lnSpc>
                <a:spcPct val="110000"/>
              </a:lnSpc>
              <a:spcBef>
                <a:spcPct val="50000"/>
              </a:spcBef>
              <a:spcAft>
                <a:spcPts val="65"/>
              </a:spcAft>
              <a:buNone/>
            </a:pPr>
            <a:r>
              <a:rPr lang="zh-CN" altLang="en-US" sz="1600" b="1" dirty="0">
                <a:solidFill>
                  <a:srgbClr val="FF0000"/>
                </a:solidFill>
                <a:latin typeface="微软雅黑" panose="020B0503020204020204" pitchFamily="34" charset="-122"/>
                <a:ea typeface="微软雅黑" panose="020B0503020204020204" pitchFamily="34" charset="-122"/>
                <a:sym typeface="+mn-ea"/>
              </a:rPr>
              <a:t>一份MP4文件</a:t>
            </a:r>
            <a:r>
              <a:rPr lang="zh-CN" altLang="en-US" sz="1600" b="0" dirty="0">
                <a:solidFill>
                  <a:srgbClr val="404040"/>
                </a:solidFill>
                <a:latin typeface="微软雅黑" panose="020B0503020204020204" pitchFamily="34" charset="-122"/>
                <a:ea typeface="微软雅黑" panose="020B0503020204020204" pitchFamily="34" charset="-122"/>
                <a:sym typeface="+mn-ea"/>
              </a:rPr>
              <a:t>，</a:t>
            </a:r>
            <a:r>
              <a:rPr lang="en-US" altLang="zh-CN" sz="1600" b="0" dirty="0">
                <a:solidFill>
                  <a:srgbClr val="404040"/>
                </a:solidFill>
                <a:latin typeface="微软雅黑" panose="020B0503020204020204" pitchFamily="34" charset="-122"/>
                <a:ea typeface="微软雅黑" panose="020B0503020204020204" pitchFamily="34" charset="-122"/>
                <a:sym typeface="+mn-ea"/>
              </a:rPr>
              <a:t>3</a:t>
            </a:r>
            <a:r>
              <a:rPr lang="zh-CN" altLang="en-US" sz="1600" b="0" dirty="0">
                <a:solidFill>
                  <a:srgbClr val="404040"/>
                </a:solidFill>
                <a:latin typeface="微软雅黑" panose="020B0503020204020204" pitchFamily="34" charset="-122"/>
                <a:ea typeface="微软雅黑" panose="020B0503020204020204" pitchFamily="34" charset="-122"/>
                <a:sym typeface="+mn-ea"/>
              </a:rPr>
              <a:t>分钟以内，文件大小必须小于</a:t>
            </a:r>
            <a:r>
              <a:rPr lang="zh-CN" altLang="en-US" sz="1600" b="0" dirty="0">
                <a:solidFill>
                  <a:srgbClr val="404040"/>
                </a:solidFill>
                <a:sym typeface="+mn-ea"/>
              </a:rPr>
              <a:t>300M，包括建模设计思路、过程、亮点</a:t>
            </a:r>
            <a:r>
              <a:rPr lang="zh-CN" altLang="en-US" sz="1600" b="0" dirty="0">
                <a:solidFill>
                  <a:srgbClr val="404040"/>
                </a:solidFill>
                <a:latin typeface="微软雅黑" panose="020B0503020204020204" pitchFamily="34" charset="-122"/>
                <a:ea typeface="微软雅黑" panose="020B0503020204020204" pitchFamily="34" charset="-122"/>
                <a:sym typeface="+mn-ea"/>
              </a:rPr>
              <a:t>、模型</a:t>
            </a:r>
            <a:r>
              <a:rPr lang="zh-CN" altLang="en-US" sz="1600" b="0" dirty="0">
                <a:solidFill>
                  <a:srgbClr val="404040"/>
                </a:solidFill>
                <a:sym typeface="+mn-ea"/>
              </a:rPr>
              <a:t>效果</a:t>
            </a:r>
            <a:r>
              <a:rPr lang="zh-CN" altLang="en-US" sz="1600" b="0" dirty="0">
                <a:solidFill>
                  <a:srgbClr val="404040"/>
                </a:solidFill>
                <a:latin typeface="微软雅黑" panose="020B0503020204020204" pitchFamily="34" charset="-122"/>
                <a:ea typeface="微软雅黑" panose="020B0503020204020204" pitchFamily="34" charset="-122"/>
                <a:sym typeface="+mn-ea"/>
              </a:rPr>
              <a:t>等</a:t>
            </a:r>
            <a:r>
              <a:rPr lang="zh-CN" altLang="en-US" sz="1600" b="0" dirty="0">
                <a:solidFill>
                  <a:srgbClr val="404040"/>
                </a:solidFill>
                <a:latin typeface="微软雅黑" panose="020B0503020204020204" pitchFamily="34" charset="-122"/>
                <a:ea typeface="微软雅黑" panose="020B0503020204020204" pitchFamily="34" charset="-122"/>
                <a:sym typeface="+mn-ea"/>
              </a:rPr>
              <a:t>。</a:t>
            </a:r>
            <a:endParaRPr lang="zh-CN" altLang="en-US" sz="1600" b="0" dirty="0">
              <a:solidFill>
                <a:srgbClr val="404040"/>
              </a:solidFill>
              <a:latin typeface="微软雅黑" panose="020B0503020204020204" pitchFamily="34" charset="-122"/>
              <a:ea typeface="微软雅黑" panose="020B0503020204020204" pitchFamily="34" charset="-122"/>
              <a:sym typeface="+mn-ea"/>
            </a:endParaRPr>
          </a:p>
        </p:txBody>
      </p:sp>
      <p:pic>
        <p:nvPicPr>
          <p:cNvPr id="30" name="图片 55" descr="多个模型文件"/>
          <p:cNvPicPr>
            <a:picLocks noChangeAspect="1"/>
          </p:cNvPicPr>
          <p:nvPr/>
        </p:nvPicPr>
        <p:blipFill>
          <a:blip r:embed="rId6"/>
          <a:srcRect/>
          <a:stretch>
            <a:fillRect/>
          </a:stretch>
        </p:blipFill>
        <p:spPr bwMode="auto">
          <a:xfrm>
            <a:off x="1127995" y="2155769"/>
            <a:ext cx="485397" cy="551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图片 56" descr="视频"/>
          <p:cNvPicPr>
            <a:picLocks noChangeAspect="1"/>
          </p:cNvPicPr>
          <p:nvPr/>
        </p:nvPicPr>
        <p:blipFill>
          <a:blip r:embed="rId7"/>
          <a:srcRect/>
          <a:stretch>
            <a:fillRect/>
          </a:stretch>
        </p:blipFill>
        <p:spPr bwMode="auto">
          <a:xfrm>
            <a:off x="1112292" y="3150833"/>
            <a:ext cx="516806" cy="518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图片 58" descr="文档"/>
          <p:cNvPicPr>
            <a:picLocks noChangeAspect="1"/>
          </p:cNvPicPr>
          <p:nvPr/>
        </p:nvPicPr>
        <p:blipFill>
          <a:blip r:embed="rId8"/>
          <a:srcRect/>
          <a:stretch>
            <a:fillRect/>
          </a:stretch>
        </p:blipFill>
        <p:spPr bwMode="auto">
          <a:xfrm>
            <a:off x="1127995" y="1180690"/>
            <a:ext cx="485397" cy="485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矩形 2"/>
          <p:cNvSpPr>
            <a:spLocks noChangeArrowheads="1"/>
          </p:cNvSpPr>
          <p:nvPr/>
        </p:nvSpPr>
        <p:spPr bwMode="auto">
          <a:xfrm>
            <a:off x="2804795" y="1916430"/>
            <a:ext cx="6038215" cy="975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333399"/>
                </a:solidFill>
                <a:latin typeface="微软雅黑" panose="020B0503020204020204" pitchFamily="34" charset="-122"/>
                <a:ea typeface="微软雅黑" panose="020B0503020204020204" pitchFamily="34" charset="-122"/>
              </a:defRPr>
            </a:lvl1pPr>
            <a:lvl2pPr marL="742950" indent="-285750">
              <a:spcBef>
                <a:spcPct val="20000"/>
              </a:spcBef>
              <a:buClr>
                <a:srgbClr val="990033"/>
              </a:buClr>
              <a:buFont typeface="Wingdings" panose="05000000000000000000" pitchFamily="2" charset="2"/>
              <a:buChar char="n"/>
              <a:defRPr sz="2400">
                <a:solidFill>
                  <a:schemeClr val="tx1"/>
                </a:solidFill>
                <a:latin typeface="微软雅黑" panose="020B0503020204020204" pitchFamily="34" charset="-122"/>
                <a:ea typeface="微软雅黑" panose="020B0503020204020204" pitchFamily="34" charset="-122"/>
              </a:defRPr>
            </a:lvl2pPr>
            <a:lvl3pPr marL="1143000" indent="-228600">
              <a:spcBef>
                <a:spcPct val="20000"/>
              </a:spcBef>
              <a:buClr>
                <a:srgbClr val="FF9900"/>
              </a:buClr>
              <a:buFont typeface="Wingdings" panose="05000000000000000000" pitchFamily="2" charset="2"/>
              <a:buChar char="p"/>
              <a:defRPr sz="2000">
                <a:solidFill>
                  <a:schemeClr val="tx1"/>
                </a:solidFill>
                <a:latin typeface="微软雅黑" panose="020B0503020204020204" pitchFamily="34" charset="-122"/>
                <a:ea typeface="微软雅黑" panose="020B0503020204020204" pitchFamily="34" charset="-122"/>
              </a:defRPr>
            </a:lvl3pPr>
            <a:lvl4pPr marL="1600200" indent="-228600">
              <a:spcBef>
                <a:spcPct val="20000"/>
              </a:spcBef>
              <a:buClr>
                <a:srgbClr val="000066"/>
              </a:buClr>
              <a:buFont typeface="Wingdings" panose="05000000000000000000" pitchFamily="2" charset="2"/>
              <a:buChar char="Ø"/>
              <a:defRPr sz="1600">
                <a:solidFill>
                  <a:schemeClr val="tx1"/>
                </a:solidFill>
                <a:latin typeface="微软雅黑" panose="020B0503020204020204" pitchFamily="34" charset="-122"/>
                <a:ea typeface="微软雅黑" panose="020B0503020204020204" pitchFamily="34" charset="-122"/>
              </a:defRPr>
            </a:lvl4pPr>
            <a:lvl5pPr marL="2057400" indent="-228600">
              <a:spcBef>
                <a:spcPct val="20000"/>
              </a:spcBef>
              <a:buChar char="»"/>
              <a:defRPr sz="2000">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9pPr>
          </a:lstStyle>
          <a:p>
            <a:pPr eaLnBrk="1" hangingPunct="1">
              <a:lnSpc>
                <a:spcPct val="120000"/>
              </a:lnSpc>
              <a:spcBef>
                <a:spcPct val="50000"/>
              </a:spcBef>
              <a:spcAft>
                <a:spcPts val="65"/>
              </a:spcAft>
              <a:buNone/>
            </a:pPr>
            <a:r>
              <a:rPr lang="zh-CN" altLang="en-US" sz="1600" b="0" dirty="0">
                <a:solidFill>
                  <a:srgbClr val="404040"/>
                </a:solidFill>
              </a:rPr>
              <a:t>认真</a:t>
            </a:r>
            <a:r>
              <a:rPr lang="zh-CN" altLang="en-US" sz="1600" b="0" dirty="0">
                <a:solidFill>
                  <a:schemeClr val="tx1"/>
                </a:solidFill>
              </a:rPr>
              <a:t>填写</a:t>
            </a:r>
            <a:r>
              <a:rPr lang="zh-CN" altLang="en-US" sz="1600" b="1" dirty="0">
                <a:solidFill>
                  <a:srgbClr val="FF0000"/>
                </a:solidFill>
              </a:rPr>
              <a:t>一份创作说明</a:t>
            </a:r>
            <a:r>
              <a:rPr lang="en-US" altLang="zh-CN" sz="1600" b="1" dirty="0">
                <a:solidFill>
                  <a:srgbClr val="FF0000"/>
                </a:solidFill>
                <a:sym typeface="+mn-ea"/>
              </a:rPr>
              <a:t>word</a:t>
            </a:r>
            <a:r>
              <a:rPr lang="zh-CN" altLang="en-US" sz="1600" b="1" dirty="0">
                <a:solidFill>
                  <a:srgbClr val="FF0000"/>
                </a:solidFill>
                <a:sym typeface="+mn-ea"/>
              </a:rPr>
              <a:t>文档</a:t>
            </a:r>
            <a:r>
              <a:rPr lang="zh-CN" altLang="en-US" sz="1600" b="0" dirty="0">
                <a:solidFill>
                  <a:srgbClr val="404040"/>
                </a:solidFill>
              </a:rPr>
              <a:t>，或</a:t>
            </a:r>
            <a:r>
              <a:rPr lang="zh-CN" altLang="en-US" sz="1600" dirty="0">
                <a:solidFill>
                  <a:srgbClr val="404040"/>
                </a:solidFill>
              </a:rPr>
              <a:t>以图文、</a:t>
            </a:r>
            <a:r>
              <a:rPr lang="en-US" altLang="zh-CN" sz="1600" dirty="0">
                <a:solidFill>
                  <a:srgbClr val="404040"/>
                </a:solidFill>
              </a:rPr>
              <a:t>PPT</a:t>
            </a:r>
            <a:r>
              <a:rPr lang="zh-CN" altLang="en-US" sz="1600" dirty="0">
                <a:solidFill>
                  <a:srgbClr val="404040"/>
                </a:solidFill>
              </a:rPr>
              <a:t>形式展现，介绍参赛作品和设计理念、制作过程、材料清</a:t>
            </a:r>
            <a:r>
              <a:rPr lang="zh-CN" altLang="en-US" sz="1600" b="0" dirty="0">
                <a:solidFill>
                  <a:srgbClr val="404040"/>
                </a:solidFill>
              </a:rPr>
              <a:t>单和成本核算等。还需包含</a:t>
            </a:r>
            <a:r>
              <a:rPr lang="zh-CN" altLang="en-US" sz="1600" b="1" dirty="0">
                <a:solidFill>
                  <a:srgbClr val="FF0000"/>
                </a:solidFill>
              </a:rPr>
              <a:t>一份3D设计源文件和STL模型文件、一份手写原创声明。</a:t>
            </a:r>
            <a:endParaRPr lang="zh-CN" altLang="en-US" sz="1600" b="0" dirty="0">
              <a:solidFill>
                <a:srgbClr val="404040"/>
              </a:solidFill>
              <a:latin typeface="微软雅黑" panose="020B0503020204020204" pitchFamily="34" charset="-122"/>
              <a:ea typeface="微软雅黑" panose="020B0503020204020204" pitchFamily="34" charset="-122"/>
              <a:cs typeface="STHeiti Light" charset="-122"/>
            </a:endParaRPr>
          </a:p>
        </p:txBody>
      </p:sp>
      <p:sp>
        <p:nvSpPr>
          <p:cNvPr id="34" name="星形: 六角 1"/>
          <p:cNvSpPr/>
          <p:nvPr/>
        </p:nvSpPr>
        <p:spPr>
          <a:xfrm>
            <a:off x="1135133" y="4185773"/>
            <a:ext cx="411160" cy="452560"/>
          </a:xfrm>
          <a:prstGeom prst="star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35"/>
          </a:p>
        </p:txBody>
      </p:sp>
      <p:sp>
        <p:nvSpPr>
          <p:cNvPr id="35" name="文本框 34"/>
          <p:cNvSpPr txBox="1"/>
          <p:nvPr/>
        </p:nvSpPr>
        <p:spPr>
          <a:xfrm>
            <a:off x="2757170" y="3895090"/>
            <a:ext cx="6229985" cy="1419860"/>
          </a:xfrm>
          <a:prstGeom prst="rect">
            <a:avLst/>
          </a:prstGeom>
          <a:noFill/>
        </p:spPr>
        <p:txBody>
          <a:bodyPr wrap="square" rtlCol="0">
            <a:spAutoFit/>
          </a:bodyPr>
          <a:lstStyle/>
          <a:p>
            <a:pPr>
              <a:lnSpc>
                <a:spcPct val="110000"/>
              </a:lnSpc>
            </a:pPr>
            <a:r>
              <a:rPr lang="zh-CN" altLang="en-US" sz="1600" b="0" dirty="0">
                <a:solidFill>
                  <a:srgbClr val="404040"/>
                </a:solidFill>
                <a:latin typeface="微软雅黑" panose="020B0503020204020204" pitchFamily="34" charset="-122"/>
                <a:ea typeface="微软雅黑" panose="020B0503020204020204" pitchFamily="34" charset="-122"/>
              </a:rPr>
              <a:t>1、以上</a:t>
            </a:r>
            <a:r>
              <a:rPr lang="zh-CN" altLang="en-US" sz="1600" b="1" dirty="0">
                <a:solidFill>
                  <a:srgbClr val="FF0000"/>
                </a:solidFill>
                <a:latin typeface="微软雅黑" panose="020B0503020204020204" pitchFamily="34" charset="-122"/>
                <a:ea typeface="微软雅黑" panose="020B0503020204020204" pitchFamily="34" charset="-122"/>
              </a:rPr>
              <a:t>4份</a:t>
            </a:r>
            <a:r>
              <a:rPr lang="zh-CN" altLang="en-US" sz="1600" b="0" dirty="0">
                <a:solidFill>
                  <a:srgbClr val="404040"/>
                </a:solidFill>
                <a:latin typeface="微软雅黑" panose="020B0503020204020204" pitchFamily="34" charset="-122"/>
                <a:ea typeface="微软雅黑" panose="020B0503020204020204" pitchFamily="34" charset="-122"/>
              </a:rPr>
              <a:t>资料须同时上传，缺一不可。</a:t>
            </a:r>
            <a:endParaRPr lang="zh-CN" altLang="en-US" sz="1600" b="0" dirty="0">
              <a:solidFill>
                <a:srgbClr val="404040"/>
              </a:solidFill>
              <a:latin typeface="微软雅黑" panose="020B0503020204020204" pitchFamily="34" charset="-122"/>
              <a:ea typeface="微软雅黑" panose="020B0503020204020204" pitchFamily="34" charset="-122"/>
            </a:endParaRPr>
          </a:p>
          <a:p>
            <a:pPr>
              <a:lnSpc>
                <a:spcPct val="110000"/>
              </a:lnSpc>
            </a:pPr>
            <a:r>
              <a:rPr lang="en-US" altLang="zh-CN" sz="1600" dirty="0">
                <a:solidFill>
                  <a:srgbClr val="404040"/>
                </a:solidFill>
                <a:latin typeface="微软雅黑" panose="020B0503020204020204" pitchFamily="34" charset="-122"/>
                <a:ea typeface="微软雅黑" panose="020B0503020204020204" pitchFamily="34" charset="-122"/>
              </a:rPr>
              <a:t>2</a:t>
            </a:r>
            <a:r>
              <a:rPr lang="zh-CN" altLang="en-US" sz="1600" dirty="0">
                <a:solidFill>
                  <a:srgbClr val="404040"/>
                </a:solidFill>
                <a:latin typeface="微软雅黑" panose="020B0503020204020204" pitchFamily="34" charset="-122"/>
                <a:ea typeface="微软雅黑" panose="020B0503020204020204" pitchFamily="34" charset="-122"/>
              </a:rPr>
              <a:t>、初赛可以不打印</a:t>
            </a:r>
            <a:r>
              <a:rPr lang="en-US" altLang="zh-CN" sz="1600" dirty="0">
                <a:solidFill>
                  <a:srgbClr val="404040"/>
                </a:solidFill>
                <a:latin typeface="微软雅黑" panose="020B0503020204020204" pitchFamily="34" charset="-122"/>
                <a:ea typeface="微软雅黑" panose="020B0503020204020204" pitchFamily="34" charset="-122"/>
              </a:rPr>
              <a:t>“</a:t>
            </a:r>
            <a:r>
              <a:rPr lang="zh-CN" altLang="en-US" sz="1600" dirty="0">
                <a:solidFill>
                  <a:srgbClr val="404040"/>
                </a:solidFill>
                <a:latin typeface="微软雅黑" panose="020B0503020204020204" pitchFamily="34" charset="-122"/>
                <a:ea typeface="微软雅黑" panose="020B0503020204020204" pitchFamily="34" charset="-122"/>
              </a:rPr>
              <a:t>实物</a:t>
            </a:r>
            <a:r>
              <a:rPr lang="en-US" altLang="zh-CN" sz="1600" dirty="0">
                <a:solidFill>
                  <a:srgbClr val="404040"/>
                </a:solidFill>
                <a:latin typeface="微软雅黑" panose="020B0503020204020204" pitchFamily="34" charset="-122"/>
                <a:ea typeface="微软雅黑" panose="020B0503020204020204" pitchFamily="34" charset="-122"/>
              </a:rPr>
              <a:t>”</a:t>
            </a:r>
            <a:r>
              <a:rPr lang="zh-CN" altLang="en-US" sz="1600" dirty="0">
                <a:solidFill>
                  <a:srgbClr val="404040"/>
                </a:solidFill>
                <a:latin typeface="微软雅黑" panose="020B0503020204020204" pitchFamily="34" charset="-122"/>
                <a:ea typeface="微软雅黑" panose="020B0503020204020204" pitchFamily="34" charset="-122"/>
              </a:rPr>
              <a:t>，但入围决赛后需进行</a:t>
            </a:r>
            <a:r>
              <a:rPr lang="en-US" altLang="zh-CN" sz="1600" dirty="0">
                <a:solidFill>
                  <a:srgbClr val="404040"/>
                </a:solidFill>
                <a:latin typeface="微软雅黑" panose="020B0503020204020204" pitchFamily="34" charset="-122"/>
                <a:ea typeface="微软雅黑" panose="020B0503020204020204" pitchFamily="34" charset="-122"/>
              </a:rPr>
              <a:t>“</a:t>
            </a:r>
            <a:r>
              <a:rPr lang="zh-CN" altLang="en-US" sz="1600" dirty="0">
                <a:solidFill>
                  <a:srgbClr val="404040"/>
                </a:solidFill>
                <a:latin typeface="微软雅黑" panose="020B0503020204020204" pitchFamily="34" charset="-122"/>
                <a:ea typeface="微软雅黑" panose="020B0503020204020204" pitchFamily="34" charset="-122"/>
              </a:rPr>
              <a:t>实物展示</a:t>
            </a:r>
            <a:r>
              <a:rPr lang="en-US" altLang="zh-CN" sz="1600" dirty="0">
                <a:solidFill>
                  <a:srgbClr val="404040"/>
                </a:solidFill>
                <a:latin typeface="微软雅黑" panose="020B0503020204020204" pitchFamily="34" charset="-122"/>
                <a:ea typeface="微软雅黑" panose="020B0503020204020204" pitchFamily="34" charset="-122"/>
              </a:rPr>
              <a:t>”</a:t>
            </a:r>
            <a:r>
              <a:rPr lang="zh-CN" altLang="en-US" sz="1600" dirty="0">
                <a:solidFill>
                  <a:srgbClr val="404040"/>
                </a:solidFill>
                <a:latin typeface="微软雅黑" panose="020B0503020204020204" pitchFamily="34" charset="-122"/>
                <a:ea typeface="微软雅黑" panose="020B0503020204020204" pitchFamily="34" charset="-122"/>
              </a:rPr>
              <a:t>。</a:t>
            </a:r>
            <a:endParaRPr lang="zh-CN" altLang="en-US" sz="1600" dirty="0">
              <a:solidFill>
                <a:srgbClr val="404040"/>
              </a:solidFill>
              <a:latin typeface="微软雅黑" panose="020B0503020204020204" pitchFamily="34" charset="-122"/>
              <a:ea typeface="微软雅黑" panose="020B0503020204020204" pitchFamily="34" charset="-122"/>
            </a:endParaRPr>
          </a:p>
          <a:p>
            <a:pPr>
              <a:lnSpc>
                <a:spcPct val="110000"/>
              </a:lnSpc>
            </a:pPr>
            <a:r>
              <a:rPr lang="en-US" altLang="zh-CN" sz="1600" dirty="0">
                <a:solidFill>
                  <a:srgbClr val="404040"/>
                </a:solidFill>
                <a:latin typeface="微软雅黑" panose="020B0503020204020204" pitchFamily="34" charset="-122"/>
                <a:ea typeface="微软雅黑" panose="020B0503020204020204" pitchFamily="34" charset="-122"/>
              </a:rPr>
              <a:t>3</a:t>
            </a:r>
            <a:r>
              <a:rPr lang="zh-CN" altLang="en-US" sz="1600" dirty="0">
                <a:solidFill>
                  <a:srgbClr val="404040"/>
                </a:solidFill>
                <a:latin typeface="微软雅黑" panose="020B0503020204020204" pitchFamily="34" charset="-122"/>
                <a:ea typeface="微软雅黑" panose="020B0503020204020204" pitchFamily="34" charset="-122"/>
              </a:rPr>
              <a:t>、初赛作品提交方式初定为</a:t>
            </a:r>
            <a:r>
              <a:rPr lang="en-US" altLang="zh-CN" sz="1600" dirty="0">
                <a:solidFill>
                  <a:srgbClr val="404040"/>
                </a:solidFill>
                <a:latin typeface="微软雅黑" panose="020B0503020204020204" pitchFamily="34" charset="-122"/>
                <a:ea typeface="微软雅黑" panose="020B0503020204020204" pitchFamily="34" charset="-122"/>
              </a:rPr>
              <a:t>“</a:t>
            </a:r>
            <a:r>
              <a:rPr lang="zh-CN" altLang="en-US" sz="1600" b="1" dirty="0">
                <a:solidFill>
                  <a:srgbClr val="FF0000"/>
                </a:solidFill>
                <a:latin typeface="微软雅黑" panose="020B0503020204020204" pitchFamily="34" charset="-122"/>
                <a:ea typeface="微软雅黑" panose="020B0503020204020204" pitchFamily="34" charset="-122"/>
              </a:rPr>
              <a:t>以问卷星收集网盘链接</a:t>
            </a:r>
            <a:r>
              <a:rPr lang="en-US" altLang="zh-CN" sz="1600" dirty="0">
                <a:solidFill>
                  <a:srgbClr val="404040"/>
                </a:solidFill>
                <a:latin typeface="微软雅黑" panose="020B0503020204020204" pitchFamily="34" charset="-122"/>
                <a:ea typeface="微软雅黑" panose="020B0503020204020204" pitchFamily="34" charset="-122"/>
              </a:rPr>
              <a:t>”</a:t>
            </a:r>
            <a:r>
              <a:rPr lang="zh-CN" altLang="en-US" sz="1600" dirty="0">
                <a:solidFill>
                  <a:srgbClr val="404040"/>
                </a:solidFill>
                <a:latin typeface="微软雅黑" panose="020B0503020204020204" pitchFamily="34" charset="-122"/>
                <a:ea typeface="微软雅黑" panose="020B0503020204020204" pitchFamily="34" charset="-122"/>
              </a:rPr>
              <a:t>如有变化，会</a:t>
            </a:r>
            <a:r>
              <a:rPr lang="zh-CN" altLang="en-US" sz="1600" b="1" dirty="0">
                <a:solidFill>
                  <a:srgbClr val="FF0000"/>
                </a:solidFill>
                <a:latin typeface="微软雅黑" panose="020B0503020204020204" pitchFamily="34" charset="-122"/>
                <a:ea typeface="微软雅黑" panose="020B0503020204020204" pitchFamily="34" charset="-122"/>
              </a:rPr>
              <a:t>提前</a:t>
            </a:r>
            <a:r>
              <a:rPr lang="zh-CN" altLang="en-US" sz="1600" dirty="0">
                <a:solidFill>
                  <a:srgbClr val="404040"/>
                </a:solidFill>
                <a:latin typeface="微软雅黑" panose="020B0503020204020204" pitchFamily="34" charset="-122"/>
                <a:ea typeface="微软雅黑" panose="020B0503020204020204" pitchFamily="34" charset="-122"/>
              </a:rPr>
              <a:t>在创客大赛群进行公布。</a:t>
            </a:r>
            <a:endParaRPr lang="zh-CN" altLang="en-US" sz="1600" dirty="0">
              <a:solidFill>
                <a:srgbClr val="404040"/>
              </a:solidFill>
              <a:latin typeface="微软雅黑" panose="020B0503020204020204" pitchFamily="34" charset="-122"/>
              <a:ea typeface="微软雅黑" panose="020B0503020204020204" pitchFamily="34" charset="-122"/>
            </a:endParaRPr>
          </a:p>
          <a:p>
            <a:endParaRPr lang="zh-CN" altLang="en-US" sz="1600" dirty="0">
              <a:solidFill>
                <a:srgbClr val="404040"/>
              </a:solidFill>
              <a:latin typeface="微软雅黑" panose="020B0503020204020204" pitchFamily="34" charset="-122"/>
              <a:ea typeface="微软雅黑" panose="020B0503020204020204" pitchFamily="34" charset="-122"/>
            </a:endParaRPr>
          </a:p>
        </p:txBody>
      </p:sp>
    </p:spTree>
    <p:custDataLst>
      <p:tags r:id="rId9"/>
    </p:custData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lt2"/>
            </a:gs>
            <a:gs pos="100000">
              <a:srgbClr val="D9D9D9"/>
            </a:gs>
          </a:gsLst>
          <a:lin ang="5400000" scaled="0"/>
        </a:gradFill>
        <a:effectLst/>
      </p:bgPr>
    </p:bg>
    <p:spTree>
      <p:nvGrpSpPr>
        <p:cNvPr id="1" name=""/>
        <p:cNvGrpSpPr/>
        <p:nvPr/>
      </p:nvGrpSpPr>
      <p:grpSpPr>
        <a:xfrm>
          <a:off x="0" y="0"/>
          <a:ext cx="0" cy="0"/>
          <a:chOff x="0" y="0"/>
          <a:chExt cx="0" cy="0"/>
        </a:xfrm>
      </p:grpSpPr>
      <p:pic>
        <p:nvPicPr>
          <p:cNvPr id="2" name="正文-背景.png" descr="正文-背景.png"/>
          <p:cNvPicPr>
            <a:picLocks noChangeAspect="1"/>
          </p:cNvPicPr>
          <p:nvPr>
            <p:custDataLst>
              <p:tags r:id="rId1"/>
            </p:custDataLst>
          </p:nvPr>
        </p:nvPicPr>
        <p:blipFill>
          <a:blip r:embed="rId2"/>
          <a:stretch>
            <a:fillRect/>
          </a:stretch>
        </p:blipFill>
        <p:spPr>
          <a:xfrm>
            <a:off x="0" y="0"/>
            <a:ext cx="9167336" cy="5143500"/>
          </a:xfrm>
          <a:prstGeom prst="rect">
            <a:avLst/>
          </a:prstGeom>
          <a:ln w="12700">
            <a:miter lim="400000"/>
            <a:headEnd/>
            <a:tailEnd/>
          </a:ln>
        </p:spPr>
      </p:pic>
      <p:grpSp>
        <p:nvGrpSpPr>
          <p:cNvPr id="3" name="组合 2"/>
          <p:cNvGrpSpPr/>
          <p:nvPr/>
        </p:nvGrpSpPr>
        <p:grpSpPr>
          <a:xfrm>
            <a:off x="2866002" y="783630"/>
            <a:ext cx="3602092" cy="79406"/>
            <a:chOff x="3781543" y="1346887"/>
            <a:chExt cx="4802790" cy="105874"/>
          </a:xfrm>
        </p:grpSpPr>
        <p:grpSp>
          <p:nvGrpSpPr>
            <p:cNvPr id="6" name="组合 5"/>
            <p:cNvGrpSpPr/>
            <p:nvPr/>
          </p:nvGrpSpPr>
          <p:grpSpPr>
            <a:xfrm>
              <a:off x="6518313" y="1346887"/>
              <a:ext cx="2066020" cy="105874"/>
              <a:chOff x="3597484" y="2760345"/>
              <a:chExt cx="8460953" cy="2506549"/>
            </a:xfrm>
          </p:grpSpPr>
          <p:sp>
            <p:nvSpPr>
              <p:cNvPr id="9" name="任意多边形: 形状 8"/>
              <p:cNvSpPr/>
              <p:nvPr/>
            </p:nvSpPr>
            <p:spPr>
              <a:xfrm>
                <a:off x="3619519" y="2760345"/>
                <a:ext cx="8383837" cy="2506549"/>
              </a:xfrm>
              <a:custGeom>
                <a:avLst/>
                <a:gdLst>
                  <a:gd name="connsiteX0" fmla="*/ 0 w 8460954"/>
                  <a:gd name="connsiteY0" fmla="*/ 423529 h 1925338"/>
                  <a:gd name="connsiteX1" fmla="*/ 683046 w 8460954"/>
                  <a:gd name="connsiteY1" fmla="*/ 897254 h 1925338"/>
                  <a:gd name="connsiteX2" fmla="*/ 2787268 w 8460954"/>
                  <a:gd name="connsiteY2" fmla="*/ 1910806 h 1925338"/>
                  <a:gd name="connsiteX3" fmla="*/ 5497417 w 8460954"/>
                  <a:gd name="connsiteY3" fmla="*/ 59972 h 1925338"/>
                  <a:gd name="connsiteX4" fmla="*/ 8460954 w 8460954"/>
                  <a:gd name="connsiteY4" fmla="*/ 632849 h 1925338"/>
                  <a:gd name="connsiteX0-1" fmla="*/ 0 w 7777908"/>
                  <a:gd name="connsiteY0-2" fmla="*/ 897254 h 1925338"/>
                  <a:gd name="connsiteX1-3" fmla="*/ 2104222 w 7777908"/>
                  <a:gd name="connsiteY1-4" fmla="*/ 1910806 h 1925338"/>
                  <a:gd name="connsiteX2-5" fmla="*/ 4814371 w 7777908"/>
                  <a:gd name="connsiteY2-6" fmla="*/ 59972 h 1925338"/>
                  <a:gd name="connsiteX3-7" fmla="*/ 7777908 w 7777908"/>
                  <a:gd name="connsiteY3-8" fmla="*/ 632849 h 1925338"/>
                  <a:gd name="connsiteX0-9" fmla="*/ 0 w 8383836"/>
                  <a:gd name="connsiteY0-10" fmla="*/ 599798 h 1915796"/>
                  <a:gd name="connsiteX1-11" fmla="*/ 2710150 w 8383836"/>
                  <a:gd name="connsiteY1-12" fmla="*/ 1910806 h 1915796"/>
                  <a:gd name="connsiteX2-13" fmla="*/ 5420299 w 8383836"/>
                  <a:gd name="connsiteY2-14" fmla="*/ 59972 h 1915796"/>
                  <a:gd name="connsiteX3-15" fmla="*/ 8383836 w 8383836"/>
                  <a:gd name="connsiteY3-16" fmla="*/ 632849 h 1915796"/>
                  <a:gd name="connsiteX0-17" fmla="*/ 0 w 8383836"/>
                  <a:gd name="connsiteY0-18" fmla="*/ 599798 h 1915242"/>
                  <a:gd name="connsiteX1-19" fmla="*/ 2710150 w 8383836"/>
                  <a:gd name="connsiteY1-20" fmla="*/ 1910806 h 1915242"/>
                  <a:gd name="connsiteX2-21" fmla="*/ 5420299 w 8383836"/>
                  <a:gd name="connsiteY2-22" fmla="*/ 59972 h 1915242"/>
                  <a:gd name="connsiteX3-23" fmla="*/ 8383836 w 8383836"/>
                  <a:gd name="connsiteY3-24" fmla="*/ 632849 h 1915242"/>
                </a:gdLst>
                <a:ahLst/>
                <a:cxnLst>
                  <a:cxn ang="0">
                    <a:pos x="connsiteX0-1" y="connsiteY0-2"/>
                  </a:cxn>
                  <a:cxn ang="0">
                    <a:pos x="connsiteX1-3" y="connsiteY1-4"/>
                  </a:cxn>
                  <a:cxn ang="0">
                    <a:pos x="connsiteX2-5" y="connsiteY2-6"/>
                  </a:cxn>
                  <a:cxn ang="0">
                    <a:pos x="connsiteX3-7" y="connsiteY3-8"/>
                  </a:cxn>
                </a:cxnLst>
                <a:rect l="l" t="t" r="r" b="b"/>
                <a:pathLst>
                  <a:path w="8383836" h="1915242">
                    <a:moveTo>
                      <a:pt x="0" y="599798"/>
                    </a:moveTo>
                    <a:cubicBezTo>
                      <a:pt x="552680" y="693441"/>
                      <a:pt x="1806767" y="2000777"/>
                      <a:pt x="2710150" y="1910806"/>
                    </a:cubicBezTo>
                    <a:cubicBezTo>
                      <a:pt x="3613533" y="1820835"/>
                      <a:pt x="4474685" y="272965"/>
                      <a:pt x="5420299" y="59972"/>
                    </a:cubicBezTo>
                    <a:cubicBezTo>
                      <a:pt x="6365913" y="-153021"/>
                      <a:pt x="7374874" y="239914"/>
                      <a:pt x="8383836" y="632849"/>
                    </a:cubicBezTo>
                  </a:path>
                </a:pathLst>
              </a:custGeom>
              <a:noFill/>
              <a:ln>
                <a:gradFill flip="none" rotWithShape="1">
                  <a:gsLst>
                    <a:gs pos="0">
                      <a:srgbClr val="2595FB">
                        <a:alpha val="0"/>
                      </a:srgbClr>
                    </a:gs>
                    <a:gs pos="50000">
                      <a:srgbClr val="2595FB"/>
                    </a:gs>
                    <a:gs pos="100000">
                      <a:srgbClr val="2595FB">
                        <a:alpha val="0"/>
                      </a:srgbClr>
                    </a:gs>
                  </a:gsLst>
                  <a:lin ang="0" scaled="1"/>
                  <a:tileRect/>
                </a:gradFill>
                <a:prstDash val="solid"/>
              </a:ln>
            </p:spPr>
            <p:style>
              <a:lnRef idx="2">
                <a:srgbClr val="00B0F0">
                  <a:shade val="50000"/>
                </a:srgbClr>
              </a:lnRef>
              <a:fillRef idx="1">
                <a:srgbClr val="00B0F0"/>
              </a:fillRef>
              <a:effectRef idx="0">
                <a:srgbClr val="00B0F0"/>
              </a:effectRef>
              <a:fontRef idx="minor">
                <a:sysClr val="window" lastClr="FFFFFF"/>
              </a:fontRef>
            </p:style>
            <p:txBody>
              <a:bodyPr rtlCol="0" anchor="ctr"/>
              <a:p>
                <a:pPr algn="ctr"/>
                <a:endParaRPr lang="zh-CN" altLang="en-US" sz="1350" dirty="0">
                  <a:solidFill>
                    <a:sysClr val="window" lastClr="FFFFFF"/>
                  </a:solidFill>
                  <a:latin typeface="Montserrat" charset="0"/>
                  <a:ea typeface="MiSans Light" charset="0"/>
                </a:endParaRPr>
              </a:p>
            </p:txBody>
          </p:sp>
          <p:sp>
            <p:nvSpPr>
              <p:cNvPr id="10" name="任意多边形: 形状 9"/>
              <p:cNvSpPr/>
              <p:nvPr/>
            </p:nvSpPr>
            <p:spPr>
              <a:xfrm>
                <a:off x="3597484" y="3616161"/>
                <a:ext cx="8460953" cy="1650733"/>
              </a:xfrm>
              <a:custGeom>
                <a:avLst/>
                <a:gdLst>
                  <a:gd name="connsiteX0" fmla="*/ 0 w 8460954"/>
                  <a:gd name="connsiteY0" fmla="*/ 423529 h 1925338"/>
                  <a:gd name="connsiteX1" fmla="*/ 683046 w 8460954"/>
                  <a:gd name="connsiteY1" fmla="*/ 897254 h 1925338"/>
                  <a:gd name="connsiteX2" fmla="*/ 2787268 w 8460954"/>
                  <a:gd name="connsiteY2" fmla="*/ 1910806 h 1925338"/>
                  <a:gd name="connsiteX3" fmla="*/ 5497417 w 8460954"/>
                  <a:gd name="connsiteY3" fmla="*/ 59972 h 1925338"/>
                  <a:gd name="connsiteX4" fmla="*/ 8460954 w 8460954"/>
                  <a:gd name="connsiteY4" fmla="*/ 632849 h 1925338"/>
                  <a:gd name="connsiteX0-1" fmla="*/ 0 w 7777908"/>
                  <a:gd name="connsiteY0-2" fmla="*/ 897254 h 1925338"/>
                  <a:gd name="connsiteX1-3" fmla="*/ 2104222 w 7777908"/>
                  <a:gd name="connsiteY1-4" fmla="*/ 1910806 h 1925338"/>
                  <a:gd name="connsiteX2-5" fmla="*/ 4814371 w 7777908"/>
                  <a:gd name="connsiteY2-6" fmla="*/ 59972 h 1925338"/>
                  <a:gd name="connsiteX3-7" fmla="*/ 7777908 w 7777908"/>
                  <a:gd name="connsiteY3-8" fmla="*/ 632849 h 1925338"/>
                  <a:gd name="connsiteX0-9" fmla="*/ 0 w 8383836"/>
                  <a:gd name="connsiteY0-10" fmla="*/ 599798 h 1915796"/>
                  <a:gd name="connsiteX1-11" fmla="*/ 2710150 w 8383836"/>
                  <a:gd name="connsiteY1-12" fmla="*/ 1910806 h 1915796"/>
                  <a:gd name="connsiteX2-13" fmla="*/ 5420299 w 8383836"/>
                  <a:gd name="connsiteY2-14" fmla="*/ 59972 h 1915796"/>
                  <a:gd name="connsiteX3-15" fmla="*/ 8383836 w 8383836"/>
                  <a:gd name="connsiteY3-16" fmla="*/ 632849 h 1915796"/>
                  <a:gd name="connsiteX0-17" fmla="*/ 0 w 8383836"/>
                  <a:gd name="connsiteY0-18" fmla="*/ 599798 h 1915242"/>
                  <a:gd name="connsiteX1-19" fmla="*/ 2710150 w 8383836"/>
                  <a:gd name="connsiteY1-20" fmla="*/ 1910806 h 1915242"/>
                  <a:gd name="connsiteX2-21" fmla="*/ 5420299 w 8383836"/>
                  <a:gd name="connsiteY2-22" fmla="*/ 59972 h 1915242"/>
                  <a:gd name="connsiteX3-23" fmla="*/ 8383836 w 8383836"/>
                  <a:gd name="connsiteY3-24" fmla="*/ 632849 h 1915242"/>
                  <a:gd name="connsiteX0-25" fmla="*/ 0 w 8405869"/>
                  <a:gd name="connsiteY0-26" fmla="*/ 743017 h 1918485"/>
                  <a:gd name="connsiteX1-27" fmla="*/ 2732183 w 8405869"/>
                  <a:gd name="connsiteY1-28" fmla="*/ 1910806 h 1918485"/>
                  <a:gd name="connsiteX2-29" fmla="*/ 5442332 w 8405869"/>
                  <a:gd name="connsiteY2-30" fmla="*/ 59972 h 1918485"/>
                  <a:gd name="connsiteX3-31" fmla="*/ 8405869 w 8405869"/>
                  <a:gd name="connsiteY3-32" fmla="*/ 632849 h 1918485"/>
                  <a:gd name="connsiteX0-33" fmla="*/ 0 w 8405869"/>
                  <a:gd name="connsiteY0-34" fmla="*/ 743017 h 1765313"/>
                  <a:gd name="connsiteX1-35" fmla="*/ 2787267 w 8405869"/>
                  <a:gd name="connsiteY1-36" fmla="*/ 1756570 h 1765313"/>
                  <a:gd name="connsiteX2-37" fmla="*/ 5442332 w 8405869"/>
                  <a:gd name="connsiteY2-38" fmla="*/ 59972 h 1765313"/>
                  <a:gd name="connsiteX3-39" fmla="*/ 8405869 w 8405869"/>
                  <a:gd name="connsiteY3-40" fmla="*/ 632849 h 1765313"/>
                  <a:gd name="connsiteX0-41" fmla="*/ 0 w 8405869"/>
                  <a:gd name="connsiteY0-42" fmla="*/ 599411 h 1618207"/>
                  <a:gd name="connsiteX1-43" fmla="*/ 2787267 w 8405869"/>
                  <a:gd name="connsiteY1-44" fmla="*/ 1612964 h 1618207"/>
                  <a:gd name="connsiteX2-45" fmla="*/ 5475382 w 8405869"/>
                  <a:gd name="connsiteY2-46" fmla="*/ 81619 h 1618207"/>
                  <a:gd name="connsiteX3-47" fmla="*/ 8405869 w 8405869"/>
                  <a:gd name="connsiteY3-48" fmla="*/ 489243 h 1618207"/>
                  <a:gd name="connsiteX0-49" fmla="*/ 0 w 8460953"/>
                  <a:gd name="connsiteY0-50" fmla="*/ 675182 h 1693978"/>
                  <a:gd name="connsiteX1-51" fmla="*/ 2787267 w 8460953"/>
                  <a:gd name="connsiteY1-52" fmla="*/ 1688735 h 1693978"/>
                  <a:gd name="connsiteX2-53" fmla="*/ 5475382 w 8460953"/>
                  <a:gd name="connsiteY2-54" fmla="*/ 157390 h 1693978"/>
                  <a:gd name="connsiteX3-55" fmla="*/ 8460953 w 8460953"/>
                  <a:gd name="connsiteY3-56" fmla="*/ 300609 h 1693978"/>
                  <a:gd name="connsiteX0-57" fmla="*/ 0 w 8460953"/>
                  <a:gd name="connsiteY0-58" fmla="*/ 631931 h 1650727"/>
                  <a:gd name="connsiteX1-59" fmla="*/ 2787267 w 8460953"/>
                  <a:gd name="connsiteY1-60" fmla="*/ 1645484 h 1650727"/>
                  <a:gd name="connsiteX2-61" fmla="*/ 5475382 w 8460953"/>
                  <a:gd name="connsiteY2-62" fmla="*/ 114139 h 1650727"/>
                  <a:gd name="connsiteX3-63" fmla="*/ 8460953 w 8460953"/>
                  <a:gd name="connsiteY3-64" fmla="*/ 257358 h 1650727"/>
                </a:gdLst>
                <a:ahLst/>
                <a:cxnLst>
                  <a:cxn ang="0">
                    <a:pos x="connsiteX0-1" y="connsiteY0-2"/>
                  </a:cxn>
                  <a:cxn ang="0">
                    <a:pos x="connsiteX1-3" y="connsiteY1-4"/>
                  </a:cxn>
                  <a:cxn ang="0">
                    <a:pos x="connsiteX2-5" y="connsiteY2-6"/>
                  </a:cxn>
                  <a:cxn ang="0">
                    <a:pos x="connsiteX3-7" y="connsiteY3-8"/>
                  </a:cxn>
                </a:cxnLst>
                <a:rect l="l" t="t" r="r" b="b"/>
                <a:pathLst>
                  <a:path w="8460953" h="1650727">
                    <a:moveTo>
                      <a:pt x="0" y="631931"/>
                    </a:moveTo>
                    <a:cubicBezTo>
                      <a:pt x="552680" y="725574"/>
                      <a:pt x="1874703" y="1731783"/>
                      <a:pt x="2787267" y="1645484"/>
                    </a:cubicBezTo>
                    <a:cubicBezTo>
                      <a:pt x="3699831" y="1559185"/>
                      <a:pt x="4529768" y="327132"/>
                      <a:pt x="5475382" y="114139"/>
                    </a:cubicBezTo>
                    <a:cubicBezTo>
                      <a:pt x="6420996" y="-98854"/>
                      <a:pt x="7176569" y="7642"/>
                      <a:pt x="8460953" y="257358"/>
                    </a:cubicBezTo>
                  </a:path>
                </a:pathLst>
              </a:custGeom>
              <a:noFill/>
              <a:ln>
                <a:gradFill flip="none" rotWithShape="1">
                  <a:gsLst>
                    <a:gs pos="0">
                      <a:srgbClr val="E26CA1">
                        <a:alpha val="0"/>
                      </a:srgbClr>
                    </a:gs>
                    <a:gs pos="50000">
                      <a:srgbClr val="E26CA1"/>
                    </a:gs>
                    <a:gs pos="100000">
                      <a:srgbClr val="E26CA1">
                        <a:alpha val="0"/>
                      </a:srgbClr>
                    </a:gs>
                  </a:gsLst>
                  <a:lin ang="0" scaled="1"/>
                  <a:tileRect/>
                </a:gradFill>
                <a:prstDash val="solid"/>
              </a:ln>
            </p:spPr>
            <p:style>
              <a:lnRef idx="2">
                <a:srgbClr val="00B0F0">
                  <a:shade val="50000"/>
                </a:srgbClr>
              </a:lnRef>
              <a:fillRef idx="1">
                <a:srgbClr val="00B0F0"/>
              </a:fillRef>
              <a:effectRef idx="0">
                <a:srgbClr val="00B0F0"/>
              </a:effectRef>
              <a:fontRef idx="minor">
                <a:sysClr val="window" lastClr="FFFFFF"/>
              </a:fontRef>
            </p:style>
            <p:txBody>
              <a:bodyPr rtlCol="0" anchor="ctr"/>
              <a:p>
                <a:pPr algn="ctr"/>
                <a:endParaRPr lang="zh-CN" altLang="en-US" sz="1350" dirty="0">
                  <a:solidFill>
                    <a:sysClr val="window" lastClr="FFFFFF"/>
                  </a:solidFill>
                  <a:latin typeface="Montserrat" charset="0"/>
                  <a:ea typeface="MiSans Light" charset="0"/>
                </a:endParaRPr>
              </a:p>
            </p:txBody>
          </p:sp>
        </p:grpSp>
        <p:grpSp>
          <p:nvGrpSpPr>
            <p:cNvPr id="7" name="组合 6"/>
            <p:cNvGrpSpPr/>
            <p:nvPr/>
          </p:nvGrpSpPr>
          <p:grpSpPr>
            <a:xfrm flipH="1">
              <a:off x="3781543" y="1346887"/>
              <a:ext cx="2066020" cy="105874"/>
              <a:chOff x="3597484" y="2760345"/>
              <a:chExt cx="8460953" cy="2506549"/>
            </a:xfrm>
          </p:grpSpPr>
          <p:sp>
            <p:nvSpPr>
              <p:cNvPr id="8" name="任意多边形: 形状 6"/>
              <p:cNvSpPr/>
              <p:nvPr/>
            </p:nvSpPr>
            <p:spPr>
              <a:xfrm>
                <a:off x="3619519" y="2760345"/>
                <a:ext cx="8383837" cy="2506549"/>
              </a:xfrm>
              <a:custGeom>
                <a:avLst/>
                <a:gdLst>
                  <a:gd name="connsiteX0" fmla="*/ 0 w 8460954"/>
                  <a:gd name="connsiteY0" fmla="*/ 423529 h 1925338"/>
                  <a:gd name="connsiteX1" fmla="*/ 683046 w 8460954"/>
                  <a:gd name="connsiteY1" fmla="*/ 897254 h 1925338"/>
                  <a:gd name="connsiteX2" fmla="*/ 2787268 w 8460954"/>
                  <a:gd name="connsiteY2" fmla="*/ 1910806 h 1925338"/>
                  <a:gd name="connsiteX3" fmla="*/ 5497417 w 8460954"/>
                  <a:gd name="connsiteY3" fmla="*/ 59972 h 1925338"/>
                  <a:gd name="connsiteX4" fmla="*/ 8460954 w 8460954"/>
                  <a:gd name="connsiteY4" fmla="*/ 632849 h 1925338"/>
                  <a:gd name="connsiteX0-1" fmla="*/ 0 w 7777908"/>
                  <a:gd name="connsiteY0-2" fmla="*/ 897254 h 1925338"/>
                  <a:gd name="connsiteX1-3" fmla="*/ 2104222 w 7777908"/>
                  <a:gd name="connsiteY1-4" fmla="*/ 1910806 h 1925338"/>
                  <a:gd name="connsiteX2-5" fmla="*/ 4814371 w 7777908"/>
                  <a:gd name="connsiteY2-6" fmla="*/ 59972 h 1925338"/>
                  <a:gd name="connsiteX3-7" fmla="*/ 7777908 w 7777908"/>
                  <a:gd name="connsiteY3-8" fmla="*/ 632849 h 1925338"/>
                  <a:gd name="connsiteX0-9" fmla="*/ 0 w 8383836"/>
                  <a:gd name="connsiteY0-10" fmla="*/ 599798 h 1915796"/>
                  <a:gd name="connsiteX1-11" fmla="*/ 2710150 w 8383836"/>
                  <a:gd name="connsiteY1-12" fmla="*/ 1910806 h 1915796"/>
                  <a:gd name="connsiteX2-13" fmla="*/ 5420299 w 8383836"/>
                  <a:gd name="connsiteY2-14" fmla="*/ 59972 h 1915796"/>
                  <a:gd name="connsiteX3-15" fmla="*/ 8383836 w 8383836"/>
                  <a:gd name="connsiteY3-16" fmla="*/ 632849 h 1915796"/>
                  <a:gd name="connsiteX0-17" fmla="*/ 0 w 8383836"/>
                  <a:gd name="connsiteY0-18" fmla="*/ 599798 h 1915242"/>
                  <a:gd name="connsiteX1-19" fmla="*/ 2710150 w 8383836"/>
                  <a:gd name="connsiteY1-20" fmla="*/ 1910806 h 1915242"/>
                  <a:gd name="connsiteX2-21" fmla="*/ 5420299 w 8383836"/>
                  <a:gd name="connsiteY2-22" fmla="*/ 59972 h 1915242"/>
                  <a:gd name="connsiteX3-23" fmla="*/ 8383836 w 8383836"/>
                  <a:gd name="connsiteY3-24" fmla="*/ 632849 h 1915242"/>
                </a:gdLst>
                <a:ahLst/>
                <a:cxnLst>
                  <a:cxn ang="0">
                    <a:pos x="connsiteX0-1" y="connsiteY0-2"/>
                  </a:cxn>
                  <a:cxn ang="0">
                    <a:pos x="connsiteX1-3" y="connsiteY1-4"/>
                  </a:cxn>
                  <a:cxn ang="0">
                    <a:pos x="connsiteX2-5" y="connsiteY2-6"/>
                  </a:cxn>
                  <a:cxn ang="0">
                    <a:pos x="connsiteX3-7" y="connsiteY3-8"/>
                  </a:cxn>
                </a:cxnLst>
                <a:rect l="l" t="t" r="r" b="b"/>
                <a:pathLst>
                  <a:path w="8383836" h="1915242">
                    <a:moveTo>
                      <a:pt x="0" y="599798"/>
                    </a:moveTo>
                    <a:cubicBezTo>
                      <a:pt x="552680" y="693441"/>
                      <a:pt x="1806767" y="2000777"/>
                      <a:pt x="2710150" y="1910806"/>
                    </a:cubicBezTo>
                    <a:cubicBezTo>
                      <a:pt x="3613533" y="1820835"/>
                      <a:pt x="4474685" y="272965"/>
                      <a:pt x="5420299" y="59972"/>
                    </a:cubicBezTo>
                    <a:cubicBezTo>
                      <a:pt x="6365913" y="-153021"/>
                      <a:pt x="7374874" y="239914"/>
                      <a:pt x="8383836" y="632849"/>
                    </a:cubicBezTo>
                  </a:path>
                </a:pathLst>
              </a:custGeom>
              <a:noFill/>
              <a:ln>
                <a:gradFill flip="none" rotWithShape="1">
                  <a:gsLst>
                    <a:gs pos="0">
                      <a:srgbClr val="2595FB">
                        <a:alpha val="0"/>
                      </a:srgbClr>
                    </a:gs>
                    <a:gs pos="50000">
                      <a:srgbClr val="2595FB"/>
                    </a:gs>
                    <a:gs pos="100000">
                      <a:srgbClr val="2595FB">
                        <a:alpha val="0"/>
                      </a:srgbClr>
                    </a:gs>
                  </a:gsLst>
                  <a:lin ang="0" scaled="1"/>
                  <a:tileRect/>
                </a:gradFill>
                <a:prstDash val="solid"/>
              </a:ln>
            </p:spPr>
            <p:style>
              <a:lnRef idx="2">
                <a:srgbClr val="00B0F0">
                  <a:shade val="50000"/>
                </a:srgbClr>
              </a:lnRef>
              <a:fillRef idx="1">
                <a:srgbClr val="00B0F0"/>
              </a:fillRef>
              <a:effectRef idx="0">
                <a:srgbClr val="00B0F0"/>
              </a:effectRef>
              <a:fontRef idx="minor">
                <a:sysClr val="window" lastClr="FFFFFF"/>
              </a:fontRef>
            </p:style>
            <p:txBody>
              <a:bodyPr rtlCol="0" anchor="ctr"/>
              <a:p>
                <a:pPr algn="ctr"/>
                <a:endParaRPr lang="zh-CN" altLang="en-US" sz="1350" dirty="0">
                  <a:solidFill>
                    <a:sysClr val="window" lastClr="FFFFFF"/>
                  </a:solidFill>
                  <a:latin typeface="Montserrat" charset="0"/>
                  <a:ea typeface="MiSans Light" charset="0"/>
                </a:endParaRPr>
              </a:p>
            </p:txBody>
          </p:sp>
          <p:sp>
            <p:nvSpPr>
              <p:cNvPr id="11" name="任意多边形: 形状 7"/>
              <p:cNvSpPr/>
              <p:nvPr/>
            </p:nvSpPr>
            <p:spPr>
              <a:xfrm>
                <a:off x="3597484" y="3616161"/>
                <a:ext cx="8460953" cy="1650733"/>
              </a:xfrm>
              <a:custGeom>
                <a:avLst/>
                <a:gdLst>
                  <a:gd name="connsiteX0" fmla="*/ 0 w 8460954"/>
                  <a:gd name="connsiteY0" fmla="*/ 423529 h 1925338"/>
                  <a:gd name="connsiteX1" fmla="*/ 683046 w 8460954"/>
                  <a:gd name="connsiteY1" fmla="*/ 897254 h 1925338"/>
                  <a:gd name="connsiteX2" fmla="*/ 2787268 w 8460954"/>
                  <a:gd name="connsiteY2" fmla="*/ 1910806 h 1925338"/>
                  <a:gd name="connsiteX3" fmla="*/ 5497417 w 8460954"/>
                  <a:gd name="connsiteY3" fmla="*/ 59972 h 1925338"/>
                  <a:gd name="connsiteX4" fmla="*/ 8460954 w 8460954"/>
                  <a:gd name="connsiteY4" fmla="*/ 632849 h 1925338"/>
                  <a:gd name="connsiteX0-1" fmla="*/ 0 w 7777908"/>
                  <a:gd name="connsiteY0-2" fmla="*/ 897254 h 1925338"/>
                  <a:gd name="connsiteX1-3" fmla="*/ 2104222 w 7777908"/>
                  <a:gd name="connsiteY1-4" fmla="*/ 1910806 h 1925338"/>
                  <a:gd name="connsiteX2-5" fmla="*/ 4814371 w 7777908"/>
                  <a:gd name="connsiteY2-6" fmla="*/ 59972 h 1925338"/>
                  <a:gd name="connsiteX3-7" fmla="*/ 7777908 w 7777908"/>
                  <a:gd name="connsiteY3-8" fmla="*/ 632849 h 1925338"/>
                  <a:gd name="connsiteX0-9" fmla="*/ 0 w 8383836"/>
                  <a:gd name="connsiteY0-10" fmla="*/ 599798 h 1915796"/>
                  <a:gd name="connsiteX1-11" fmla="*/ 2710150 w 8383836"/>
                  <a:gd name="connsiteY1-12" fmla="*/ 1910806 h 1915796"/>
                  <a:gd name="connsiteX2-13" fmla="*/ 5420299 w 8383836"/>
                  <a:gd name="connsiteY2-14" fmla="*/ 59972 h 1915796"/>
                  <a:gd name="connsiteX3-15" fmla="*/ 8383836 w 8383836"/>
                  <a:gd name="connsiteY3-16" fmla="*/ 632849 h 1915796"/>
                  <a:gd name="connsiteX0-17" fmla="*/ 0 w 8383836"/>
                  <a:gd name="connsiteY0-18" fmla="*/ 599798 h 1915242"/>
                  <a:gd name="connsiteX1-19" fmla="*/ 2710150 w 8383836"/>
                  <a:gd name="connsiteY1-20" fmla="*/ 1910806 h 1915242"/>
                  <a:gd name="connsiteX2-21" fmla="*/ 5420299 w 8383836"/>
                  <a:gd name="connsiteY2-22" fmla="*/ 59972 h 1915242"/>
                  <a:gd name="connsiteX3-23" fmla="*/ 8383836 w 8383836"/>
                  <a:gd name="connsiteY3-24" fmla="*/ 632849 h 1915242"/>
                  <a:gd name="connsiteX0-25" fmla="*/ 0 w 8405869"/>
                  <a:gd name="connsiteY0-26" fmla="*/ 743017 h 1918485"/>
                  <a:gd name="connsiteX1-27" fmla="*/ 2732183 w 8405869"/>
                  <a:gd name="connsiteY1-28" fmla="*/ 1910806 h 1918485"/>
                  <a:gd name="connsiteX2-29" fmla="*/ 5442332 w 8405869"/>
                  <a:gd name="connsiteY2-30" fmla="*/ 59972 h 1918485"/>
                  <a:gd name="connsiteX3-31" fmla="*/ 8405869 w 8405869"/>
                  <a:gd name="connsiteY3-32" fmla="*/ 632849 h 1918485"/>
                  <a:gd name="connsiteX0-33" fmla="*/ 0 w 8405869"/>
                  <a:gd name="connsiteY0-34" fmla="*/ 743017 h 1765313"/>
                  <a:gd name="connsiteX1-35" fmla="*/ 2787267 w 8405869"/>
                  <a:gd name="connsiteY1-36" fmla="*/ 1756570 h 1765313"/>
                  <a:gd name="connsiteX2-37" fmla="*/ 5442332 w 8405869"/>
                  <a:gd name="connsiteY2-38" fmla="*/ 59972 h 1765313"/>
                  <a:gd name="connsiteX3-39" fmla="*/ 8405869 w 8405869"/>
                  <a:gd name="connsiteY3-40" fmla="*/ 632849 h 1765313"/>
                  <a:gd name="connsiteX0-41" fmla="*/ 0 w 8405869"/>
                  <a:gd name="connsiteY0-42" fmla="*/ 599411 h 1618207"/>
                  <a:gd name="connsiteX1-43" fmla="*/ 2787267 w 8405869"/>
                  <a:gd name="connsiteY1-44" fmla="*/ 1612964 h 1618207"/>
                  <a:gd name="connsiteX2-45" fmla="*/ 5475382 w 8405869"/>
                  <a:gd name="connsiteY2-46" fmla="*/ 81619 h 1618207"/>
                  <a:gd name="connsiteX3-47" fmla="*/ 8405869 w 8405869"/>
                  <a:gd name="connsiteY3-48" fmla="*/ 489243 h 1618207"/>
                  <a:gd name="connsiteX0-49" fmla="*/ 0 w 8460953"/>
                  <a:gd name="connsiteY0-50" fmla="*/ 675182 h 1693978"/>
                  <a:gd name="connsiteX1-51" fmla="*/ 2787267 w 8460953"/>
                  <a:gd name="connsiteY1-52" fmla="*/ 1688735 h 1693978"/>
                  <a:gd name="connsiteX2-53" fmla="*/ 5475382 w 8460953"/>
                  <a:gd name="connsiteY2-54" fmla="*/ 157390 h 1693978"/>
                  <a:gd name="connsiteX3-55" fmla="*/ 8460953 w 8460953"/>
                  <a:gd name="connsiteY3-56" fmla="*/ 300609 h 1693978"/>
                  <a:gd name="connsiteX0-57" fmla="*/ 0 w 8460953"/>
                  <a:gd name="connsiteY0-58" fmla="*/ 631931 h 1650727"/>
                  <a:gd name="connsiteX1-59" fmla="*/ 2787267 w 8460953"/>
                  <a:gd name="connsiteY1-60" fmla="*/ 1645484 h 1650727"/>
                  <a:gd name="connsiteX2-61" fmla="*/ 5475382 w 8460953"/>
                  <a:gd name="connsiteY2-62" fmla="*/ 114139 h 1650727"/>
                  <a:gd name="connsiteX3-63" fmla="*/ 8460953 w 8460953"/>
                  <a:gd name="connsiteY3-64" fmla="*/ 257358 h 1650727"/>
                </a:gdLst>
                <a:ahLst/>
                <a:cxnLst>
                  <a:cxn ang="0">
                    <a:pos x="connsiteX0-1" y="connsiteY0-2"/>
                  </a:cxn>
                  <a:cxn ang="0">
                    <a:pos x="connsiteX1-3" y="connsiteY1-4"/>
                  </a:cxn>
                  <a:cxn ang="0">
                    <a:pos x="connsiteX2-5" y="connsiteY2-6"/>
                  </a:cxn>
                  <a:cxn ang="0">
                    <a:pos x="connsiteX3-7" y="connsiteY3-8"/>
                  </a:cxn>
                </a:cxnLst>
                <a:rect l="l" t="t" r="r" b="b"/>
                <a:pathLst>
                  <a:path w="8460953" h="1650727">
                    <a:moveTo>
                      <a:pt x="0" y="631931"/>
                    </a:moveTo>
                    <a:cubicBezTo>
                      <a:pt x="552680" y="725574"/>
                      <a:pt x="1874703" y="1731783"/>
                      <a:pt x="2787267" y="1645484"/>
                    </a:cubicBezTo>
                    <a:cubicBezTo>
                      <a:pt x="3699831" y="1559185"/>
                      <a:pt x="4529768" y="327132"/>
                      <a:pt x="5475382" y="114139"/>
                    </a:cubicBezTo>
                    <a:cubicBezTo>
                      <a:pt x="6420996" y="-98854"/>
                      <a:pt x="7176569" y="7642"/>
                      <a:pt x="8460953" y="257358"/>
                    </a:cubicBezTo>
                  </a:path>
                </a:pathLst>
              </a:custGeom>
              <a:noFill/>
              <a:ln>
                <a:gradFill flip="none" rotWithShape="1">
                  <a:gsLst>
                    <a:gs pos="0">
                      <a:srgbClr val="E26CA1">
                        <a:alpha val="0"/>
                      </a:srgbClr>
                    </a:gs>
                    <a:gs pos="50000">
                      <a:srgbClr val="E26CA1"/>
                    </a:gs>
                    <a:gs pos="100000">
                      <a:srgbClr val="E26CA1">
                        <a:alpha val="0"/>
                      </a:srgbClr>
                    </a:gs>
                  </a:gsLst>
                  <a:lin ang="0" scaled="1"/>
                  <a:tileRect/>
                </a:gradFill>
                <a:prstDash val="solid"/>
              </a:ln>
            </p:spPr>
            <p:style>
              <a:lnRef idx="2">
                <a:srgbClr val="00B0F0">
                  <a:shade val="50000"/>
                </a:srgbClr>
              </a:lnRef>
              <a:fillRef idx="1">
                <a:srgbClr val="00B0F0"/>
              </a:fillRef>
              <a:effectRef idx="0">
                <a:srgbClr val="00B0F0"/>
              </a:effectRef>
              <a:fontRef idx="minor">
                <a:sysClr val="window" lastClr="FFFFFF"/>
              </a:fontRef>
            </p:style>
            <p:txBody>
              <a:bodyPr rtlCol="0" anchor="ctr"/>
              <a:p>
                <a:pPr algn="ctr"/>
                <a:endParaRPr lang="zh-CN" altLang="en-US" sz="1350" dirty="0">
                  <a:solidFill>
                    <a:sysClr val="window" lastClr="FFFFFF"/>
                  </a:solidFill>
                  <a:latin typeface="Montserrat" charset="0"/>
                  <a:ea typeface="MiSans Light" charset="0"/>
                </a:endParaRPr>
              </a:p>
            </p:txBody>
          </p:sp>
        </p:grpSp>
      </p:grpSp>
      <p:pic>
        <p:nvPicPr>
          <p:cNvPr id="21" name="图片 20" descr="校徽"/>
          <p:cNvPicPr>
            <a:picLocks noChangeAspect="1"/>
          </p:cNvPicPr>
          <p:nvPr/>
        </p:nvPicPr>
        <p:blipFill>
          <a:blip r:embed="rId3">
            <a:clrChange>
              <a:clrFrom>
                <a:srgbClr val="000000">
                  <a:alpha val="100000"/>
                </a:srgbClr>
              </a:clrFrom>
              <a:clrTo>
                <a:srgbClr val="000000">
                  <a:alpha val="100000"/>
                  <a:alpha val="0"/>
                </a:srgbClr>
              </a:clrTo>
            </a:clrChange>
          </a:blip>
          <a:stretch>
            <a:fillRect/>
          </a:stretch>
        </p:blipFill>
        <p:spPr>
          <a:xfrm>
            <a:off x="8615045" y="54610"/>
            <a:ext cx="552450" cy="542925"/>
          </a:xfrm>
          <a:prstGeom prst="ellipse">
            <a:avLst/>
          </a:prstGeom>
          <a:ln>
            <a:noFill/>
          </a:ln>
        </p:spPr>
      </p:pic>
      <p:sp>
        <p:nvSpPr>
          <p:cNvPr id="22" name="文本框 6" descr="7b0a2020202022776f7264617274223a2022220a7d0a"/>
          <p:cNvSpPr txBox="1"/>
          <p:nvPr>
            <p:custDataLst>
              <p:tags r:id="rId4"/>
            </p:custDataLst>
          </p:nvPr>
        </p:nvSpPr>
        <p:spPr>
          <a:xfrm>
            <a:off x="2876550" y="123190"/>
            <a:ext cx="3527425" cy="583565"/>
          </a:xfrm>
          <a:prstGeom prst="rect">
            <a:avLst/>
          </a:prstGeom>
          <a:noFill/>
        </p:spPr>
        <p:txBody>
          <a:bodyPr vert="horz" wrap="square" rtlCol="0">
            <a:spAutoFit/>
          </a:bodyPr>
          <a:p>
            <a:pPr algn="ctr"/>
            <a:r>
              <a:rPr lang="zh-CN" sz="3200" b="1">
                <a:solidFill>
                  <a:schemeClr val="accent1">
                    <a:lumMod val="60000"/>
                    <a:lumOff val="40000"/>
                  </a:schemeClr>
                </a:solidFill>
                <a:cs typeface="汉仪文黑-45简" panose="00020600040101010101" charset="-122"/>
                <a:sym typeface="汉仪雅酷黑 95W" panose="020B0A04020202020204" charset="-122"/>
              </a:rPr>
              <a:t>初</a:t>
            </a:r>
            <a:r>
              <a:rPr lang="en-US" altLang="zh-CN" sz="3200" b="1">
                <a:solidFill>
                  <a:schemeClr val="accent1">
                    <a:lumMod val="60000"/>
                    <a:lumOff val="40000"/>
                  </a:schemeClr>
                </a:solidFill>
                <a:cs typeface="汉仪文黑-45简" panose="00020600040101010101" charset="-122"/>
                <a:sym typeface="汉仪雅酷黑 95W" panose="020B0A04020202020204" charset="-122"/>
              </a:rPr>
              <a:t> </a:t>
            </a:r>
            <a:r>
              <a:rPr lang="zh-CN" sz="3200" b="1">
                <a:solidFill>
                  <a:schemeClr val="accent1">
                    <a:lumMod val="60000"/>
                    <a:lumOff val="40000"/>
                  </a:schemeClr>
                </a:solidFill>
                <a:cs typeface="汉仪文黑-45简" panose="00020600040101010101" charset="-122"/>
                <a:sym typeface="汉仪雅酷黑 95W" panose="020B0A04020202020204" charset="-122"/>
              </a:rPr>
              <a:t>赛</a:t>
            </a:r>
            <a:r>
              <a:rPr lang="en-US" altLang="zh-CN" sz="3200" b="1">
                <a:solidFill>
                  <a:schemeClr val="accent1">
                    <a:lumMod val="60000"/>
                    <a:lumOff val="40000"/>
                  </a:schemeClr>
                </a:solidFill>
                <a:cs typeface="汉仪文黑-45简" panose="00020600040101010101" charset="-122"/>
                <a:sym typeface="汉仪雅酷黑 95W" panose="020B0A04020202020204" charset="-122"/>
              </a:rPr>
              <a:t> </a:t>
            </a:r>
            <a:r>
              <a:rPr lang="zh-CN" sz="3200" b="1">
                <a:solidFill>
                  <a:schemeClr val="accent1">
                    <a:lumMod val="60000"/>
                    <a:lumOff val="40000"/>
                  </a:schemeClr>
                </a:solidFill>
                <a:cs typeface="汉仪文黑-45简" panose="00020600040101010101" charset="-122"/>
                <a:sym typeface="汉仪雅酷黑 95W" panose="020B0A04020202020204" charset="-122"/>
              </a:rPr>
              <a:t>材</a:t>
            </a:r>
            <a:r>
              <a:rPr lang="en-US" altLang="zh-CN" sz="3200" b="1">
                <a:solidFill>
                  <a:schemeClr val="accent1">
                    <a:lumMod val="60000"/>
                    <a:lumOff val="40000"/>
                  </a:schemeClr>
                </a:solidFill>
                <a:cs typeface="汉仪文黑-45简" panose="00020600040101010101" charset="-122"/>
                <a:sym typeface="汉仪雅酷黑 95W" panose="020B0A04020202020204" charset="-122"/>
              </a:rPr>
              <a:t> </a:t>
            </a:r>
            <a:r>
              <a:rPr lang="zh-CN" sz="3200" b="1">
                <a:solidFill>
                  <a:schemeClr val="accent1">
                    <a:lumMod val="60000"/>
                    <a:lumOff val="40000"/>
                  </a:schemeClr>
                </a:solidFill>
                <a:cs typeface="汉仪文黑-45简" panose="00020600040101010101" charset="-122"/>
                <a:sym typeface="汉仪雅酷黑 95W" panose="020B0A04020202020204" charset="-122"/>
              </a:rPr>
              <a:t>料</a:t>
            </a:r>
            <a:r>
              <a:rPr lang="en-US" altLang="zh-CN" sz="3200" b="1">
                <a:solidFill>
                  <a:schemeClr val="accent1">
                    <a:lumMod val="60000"/>
                    <a:lumOff val="40000"/>
                  </a:schemeClr>
                </a:solidFill>
                <a:cs typeface="汉仪文黑-45简" panose="00020600040101010101" charset="-122"/>
                <a:sym typeface="汉仪雅酷黑 95W" panose="020B0A04020202020204" charset="-122"/>
              </a:rPr>
              <a:t> </a:t>
            </a:r>
            <a:r>
              <a:rPr lang="zh-CN" sz="3200" b="1">
                <a:solidFill>
                  <a:schemeClr val="accent1">
                    <a:lumMod val="60000"/>
                    <a:lumOff val="40000"/>
                  </a:schemeClr>
                </a:solidFill>
                <a:cs typeface="汉仪文黑-45简" panose="00020600040101010101" charset="-122"/>
                <a:sym typeface="汉仪雅酷黑 95W" panose="020B0A04020202020204" charset="-122"/>
              </a:rPr>
              <a:t>提</a:t>
            </a:r>
            <a:r>
              <a:rPr lang="en-US" altLang="zh-CN" sz="3200" b="1">
                <a:solidFill>
                  <a:schemeClr val="accent1">
                    <a:lumMod val="60000"/>
                    <a:lumOff val="40000"/>
                  </a:schemeClr>
                </a:solidFill>
                <a:cs typeface="汉仪文黑-45简" panose="00020600040101010101" charset="-122"/>
                <a:sym typeface="汉仪雅酷黑 95W" panose="020B0A04020202020204" charset="-122"/>
              </a:rPr>
              <a:t> </a:t>
            </a:r>
            <a:r>
              <a:rPr lang="zh-CN" sz="3200" b="1">
                <a:solidFill>
                  <a:schemeClr val="accent1">
                    <a:lumMod val="60000"/>
                    <a:lumOff val="40000"/>
                  </a:schemeClr>
                </a:solidFill>
                <a:cs typeface="汉仪文黑-45简" panose="00020600040101010101" charset="-122"/>
                <a:sym typeface="汉仪雅酷黑 95W" panose="020B0A04020202020204" charset="-122"/>
              </a:rPr>
              <a:t>交</a:t>
            </a:r>
            <a:endParaRPr kumimoji="0" lang="zh-CN" sz="3200" u="none" strike="noStrike" kern="1200" cap="none" spc="0" normalizeH="0" baseline="0" noProof="0" dirty="0">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微软雅黑" panose="020B0503020204020204" pitchFamily="34" charset="-122"/>
              <a:cs typeface="汉仪文黑-45简" panose="00020600040101010101" charset="-122"/>
              <a:sym typeface="汉仪雅酷黑 95W" panose="020B0A04020202020204" charset="-122"/>
            </a:endParaRPr>
          </a:p>
        </p:txBody>
      </p:sp>
      <p:pic>
        <p:nvPicPr>
          <p:cNvPr id="37" name="图片 36"/>
          <p:cNvPicPr>
            <a:picLocks noChangeAspect="1"/>
          </p:cNvPicPr>
          <p:nvPr/>
        </p:nvPicPr>
        <p:blipFill>
          <a:blip r:embed="rId5"/>
          <a:srcRect l="23134" t="18704" r="12731" b="23305"/>
          <a:stretch>
            <a:fillRect/>
          </a:stretch>
        </p:blipFill>
        <p:spPr>
          <a:xfrm>
            <a:off x="3851910" y="1068070"/>
            <a:ext cx="5102860" cy="3018155"/>
          </a:xfrm>
          <a:prstGeom prst="rect">
            <a:avLst/>
          </a:prstGeom>
        </p:spPr>
      </p:pic>
      <p:pic>
        <p:nvPicPr>
          <p:cNvPr id="14" name="图片 13"/>
          <p:cNvPicPr>
            <a:picLocks noChangeAspect="1"/>
          </p:cNvPicPr>
          <p:nvPr/>
        </p:nvPicPr>
        <p:blipFill>
          <a:blip r:embed="rId6"/>
          <a:srcRect l="32989" t="19488" r="38340" b="7984"/>
          <a:stretch>
            <a:fillRect/>
          </a:stretch>
        </p:blipFill>
        <p:spPr>
          <a:xfrm>
            <a:off x="467360" y="862965"/>
            <a:ext cx="3105150" cy="4218940"/>
          </a:xfrm>
          <a:prstGeom prst="rect">
            <a:avLst/>
          </a:prstGeom>
        </p:spPr>
      </p:pic>
      <p:sp>
        <p:nvSpPr>
          <p:cNvPr id="36" name="文本框 35"/>
          <p:cNvSpPr txBox="1"/>
          <p:nvPr>
            <p:custDataLst>
              <p:tags r:id="rId7"/>
            </p:custDataLst>
          </p:nvPr>
        </p:nvSpPr>
        <p:spPr>
          <a:xfrm>
            <a:off x="3563620" y="3436620"/>
            <a:ext cx="5514975" cy="1524635"/>
          </a:xfrm>
          <a:prstGeom prst="rect">
            <a:avLst/>
          </a:prstGeom>
          <a:noFill/>
        </p:spPr>
        <p:txBody>
          <a:bodyPr wrap="none" rtlCol="0">
            <a:noAutofit/>
          </a:bodyPr>
          <a:p>
            <a:pPr lvl="0" algn="l"/>
            <a:r>
              <a:rPr lang="en-US" altLang="zh-CN" sz="2800" b="1" noProof="0" dirty="0">
                <a:ln>
                  <a:noFill/>
                </a:ln>
                <a:gradFill flip="none" rotWithShape="1">
                  <a:gsLst>
                    <a:gs pos="8000">
                      <a:schemeClr val="accent4"/>
                    </a:gs>
                    <a:gs pos="100000">
                      <a:schemeClr val="accent2"/>
                    </a:gs>
                  </a:gsLst>
                  <a:lin ang="0" scaled="1"/>
                  <a:tileRect/>
                </a:gradFill>
                <a:effectLst/>
                <a:uLnTx/>
                <a:uFillTx/>
                <a:latin typeface="+mj-ea"/>
                <a:ea typeface="+mj-ea"/>
                <a:sym typeface="+mn-ea"/>
              </a:rPr>
              <a:t>· </a:t>
            </a:r>
            <a:r>
              <a:rPr lang="zh-CN" altLang="en-US" sz="2800" b="1" noProof="0" dirty="0">
                <a:ln>
                  <a:noFill/>
                </a:ln>
                <a:gradFill flip="none" rotWithShape="1">
                  <a:gsLst>
                    <a:gs pos="8000">
                      <a:schemeClr val="accent4"/>
                    </a:gs>
                    <a:gs pos="100000">
                      <a:schemeClr val="accent2"/>
                    </a:gs>
                  </a:gsLst>
                  <a:lin ang="0" scaled="1"/>
                  <a:tileRect/>
                </a:gradFill>
                <a:effectLst/>
                <a:uLnTx/>
                <a:uFillTx/>
                <a:latin typeface="+mj-ea"/>
                <a:ea typeface="+mj-ea"/>
                <a:sym typeface="+mn-ea"/>
              </a:rPr>
              <a:t>学校名称填写完整，</a:t>
            </a:r>
            <a:r>
              <a:rPr lang="zh-CN" altLang="en-US" sz="2800" b="1" noProof="0" dirty="0">
                <a:ln>
                  <a:noFill/>
                </a:ln>
                <a:solidFill>
                  <a:srgbClr val="FF0000"/>
                </a:solidFill>
                <a:effectLst/>
                <a:uLnTx/>
                <a:uFillTx/>
                <a:latin typeface="+mj-ea"/>
                <a:ea typeface="+mj-ea"/>
                <a:sym typeface="+mn-ea"/>
              </a:rPr>
              <a:t>公章校名</a:t>
            </a:r>
            <a:endParaRPr lang="zh-CN" altLang="en-US" sz="2800" b="1" noProof="0" dirty="0">
              <a:ln>
                <a:noFill/>
              </a:ln>
              <a:gradFill flip="none" rotWithShape="1">
                <a:gsLst>
                  <a:gs pos="8000">
                    <a:schemeClr val="accent4"/>
                  </a:gs>
                  <a:gs pos="100000">
                    <a:schemeClr val="accent2"/>
                  </a:gs>
                </a:gsLst>
                <a:lin ang="0" scaled="1"/>
                <a:tileRect/>
              </a:gradFill>
              <a:effectLst/>
              <a:uLnTx/>
              <a:uFillTx/>
              <a:latin typeface="+mj-ea"/>
              <a:ea typeface="+mj-ea"/>
              <a:sym typeface="+mn-ea"/>
            </a:endParaRPr>
          </a:p>
          <a:p>
            <a:pPr lvl="0" algn="l"/>
            <a:r>
              <a:rPr lang="en-US" altLang="zh-CN" sz="2800" b="1" noProof="0" dirty="0">
                <a:ln>
                  <a:noFill/>
                </a:ln>
                <a:gradFill flip="none" rotWithShape="1">
                  <a:gsLst>
                    <a:gs pos="8000">
                      <a:schemeClr val="accent4"/>
                    </a:gs>
                    <a:gs pos="100000">
                      <a:schemeClr val="accent2"/>
                    </a:gs>
                  </a:gsLst>
                  <a:lin ang="0" scaled="1"/>
                  <a:tileRect/>
                </a:gradFill>
                <a:effectLst/>
                <a:uLnTx/>
                <a:uFillTx/>
                <a:latin typeface="+mj-ea"/>
                <a:ea typeface="+mj-ea"/>
                <a:sym typeface="+mn-ea"/>
              </a:rPr>
              <a:t>· </a:t>
            </a:r>
            <a:r>
              <a:rPr lang="zh-CN" altLang="en-US" sz="2800" b="1" noProof="0" dirty="0">
                <a:ln>
                  <a:noFill/>
                </a:ln>
                <a:gradFill flip="none" rotWithShape="1">
                  <a:gsLst>
                    <a:gs pos="8000">
                      <a:schemeClr val="accent4"/>
                    </a:gs>
                    <a:gs pos="100000">
                      <a:schemeClr val="accent2"/>
                    </a:gs>
                  </a:gsLst>
                  <a:lin ang="0" scaled="1"/>
                  <a:tileRect/>
                </a:gradFill>
                <a:effectLst/>
                <a:uLnTx/>
                <a:uFillTx/>
                <a:latin typeface="+mj-ea"/>
                <a:ea typeface="+mj-ea"/>
                <a:sym typeface="+mn-ea"/>
              </a:rPr>
              <a:t>在文件夹名称中加入</a:t>
            </a:r>
            <a:r>
              <a:rPr lang="en-US" altLang="zh-CN" sz="2800" b="1" noProof="0" dirty="0">
                <a:ln>
                  <a:noFill/>
                </a:ln>
                <a:gradFill flip="none" rotWithShape="1">
                  <a:gsLst>
                    <a:gs pos="8000">
                      <a:schemeClr val="accent4"/>
                    </a:gs>
                    <a:gs pos="100000">
                      <a:schemeClr val="accent2"/>
                    </a:gs>
                  </a:gsLst>
                  <a:lin ang="0" scaled="1"/>
                  <a:tileRect/>
                </a:gradFill>
                <a:effectLst/>
                <a:uLnTx/>
                <a:uFillTx/>
                <a:latin typeface="+mj-ea"/>
                <a:ea typeface="+mj-ea"/>
                <a:sym typeface="+mn-ea"/>
              </a:rPr>
              <a:t>“</a:t>
            </a:r>
            <a:r>
              <a:rPr lang="zh-CN" altLang="en-US" sz="2800" b="1" noProof="0" dirty="0">
                <a:ln>
                  <a:noFill/>
                </a:ln>
                <a:solidFill>
                  <a:srgbClr val="FF0000"/>
                </a:solidFill>
                <a:effectLst/>
                <a:uLnTx/>
                <a:uFillTx/>
                <a:latin typeface="+mj-ea"/>
                <a:ea typeface="+mj-ea"/>
                <a:sym typeface="+mn-ea"/>
              </a:rPr>
              <a:t>共？组</a:t>
            </a:r>
            <a:r>
              <a:rPr lang="en-US" altLang="zh-CN" sz="2800" noProof="0" dirty="0">
                <a:ln>
                  <a:noFill/>
                </a:ln>
                <a:gradFill flip="none" rotWithShape="1">
                  <a:gsLst>
                    <a:gs pos="8000">
                      <a:schemeClr val="accent4"/>
                    </a:gs>
                    <a:gs pos="100000">
                      <a:schemeClr val="accent2"/>
                    </a:gs>
                  </a:gsLst>
                  <a:lin ang="0" scaled="1"/>
                  <a:tileRect/>
                </a:gradFill>
                <a:effectLst/>
                <a:uLnTx/>
                <a:uFillTx/>
                <a:latin typeface="+mj-ea"/>
                <a:ea typeface="+mj-ea"/>
                <a:sym typeface="+mn-ea"/>
              </a:rPr>
              <a:t>”</a:t>
            </a:r>
            <a:endParaRPr lang="en-US" altLang="zh-CN" sz="2800" noProof="0" dirty="0">
              <a:ln>
                <a:noFill/>
              </a:ln>
              <a:gradFill flip="none" rotWithShape="1">
                <a:gsLst>
                  <a:gs pos="8000">
                    <a:schemeClr val="accent4"/>
                  </a:gs>
                  <a:gs pos="100000">
                    <a:schemeClr val="accent2"/>
                  </a:gs>
                </a:gsLst>
                <a:lin ang="0" scaled="1"/>
                <a:tileRect/>
              </a:gradFill>
              <a:effectLst/>
              <a:uLnTx/>
              <a:uFillTx/>
              <a:latin typeface="+mj-ea"/>
              <a:ea typeface="+mj-ea"/>
              <a:sym typeface="+mn-ea"/>
            </a:endParaRPr>
          </a:p>
          <a:p>
            <a:pPr lvl="0" algn="l"/>
            <a:r>
              <a:rPr lang="en-US" altLang="zh-CN" sz="2800" b="1" noProof="0" dirty="0">
                <a:ln>
                  <a:noFill/>
                </a:ln>
                <a:gradFill flip="none" rotWithShape="1">
                  <a:gsLst>
                    <a:gs pos="8000">
                      <a:schemeClr val="accent4"/>
                    </a:gs>
                    <a:gs pos="100000">
                      <a:schemeClr val="accent2"/>
                    </a:gs>
                  </a:gsLst>
                  <a:lin ang="0" scaled="1"/>
                  <a:tileRect/>
                </a:gradFill>
                <a:effectLst/>
                <a:uLnTx/>
                <a:uFillTx/>
                <a:latin typeface="+mj-ea"/>
                <a:ea typeface="+mj-ea"/>
                <a:sym typeface="+mn-ea"/>
              </a:rPr>
              <a:t>· </a:t>
            </a:r>
            <a:r>
              <a:rPr lang="zh-CN" altLang="en-US" sz="2800" b="1" noProof="0" dirty="0">
                <a:ln>
                  <a:noFill/>
                </a:ln>
                <a:gradFill flip="none" rotWithShape="1">
                  <a:gsLst>
                    <a:gs pos="8000">
                      <a:schemeClr val="accent4"/>
                    </a:gs>
                    <a:gs pos="100000">
                      <a:schemeClr val="accent2"/>
                    </a:gs>
                  </a:gsLst>
                  <a:lin ang="0" scaled="1"/>
                  <a:tileRect/>
                </a:gradFill>
                <a:effectLst/>
                <a:uLnTx/>
                <a:uFillTx/>
                <a:latin typeface="+mj-ea"/>
                <a:ea typeface="+mj-ea"/>
                <a:sym typeface="+mn-ea"/>
              </a:rPr>
              <a:t>对学生作品进行</a:t>
            </a:r>
            <a:r>
              <a:rPr lang="zh-CN" altLang="en-US" sz="2800" b="1" noProof="0" dirty="0">
                <a:ln>
                  <a:noFill/>
                </a:ln>
                <a:solidFill>
                  <a:srgbClr val="FF0000"/>
                </a:solidFill>
                <a:effectLst/>
                <a:uLnTx/>
                <a:uFillTx/>
                <a:latin typeface="+mj-ea"/>
                <a:ea typeface="+mj-ea"/>
                <a:sym typeface="+mn-ea"/>
              </a:rPr>
              <a:t>编号</a:t>
            </a:r>
            <a:endParaRPr lang="zh-CN" altLang="en-US" sz="2800" b="1" noProof="0" dirty="0">
              <a:ln>
                <a:noFill/>
              </a:ln>
              <a:solidFill>
                <a:srgbClr val="FF0000"/>
              </a:solidFill>
              <a:effectLst/>
              <a:uLnTx/>
              <a:uFillTx/>
              <a:latin typeface="+mj-ea"/>
              <a:ea typeface="+mj-ea"/>
              <a:sym typeface="+mn-ea"/>
            </a:endParaRPr>
          </a:p>
        </p:txBody>
      </p:sp>
    </p:spTree>
    <p:custDataLst>
      <p:tags r:id="rId8"/>
    </p:custData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lt2"/>
            </a:gs>
            <a:gs pos="100000">
              <a:srgbClr val="D9D9D9"/>
            </a:gs>
          </a:gsLst>
          <a:lin ang="5400000" scaled="0"/>
        </a:gradFill>
        <a:effectLst/>
      </p:bgPr>
    </p:bg>
    <p:spTree>
      <p:nvGrpSpPr>
        <p:cNvPr id="1" name=""/>
        <p:cNvGrpSpPr/>
        <p:nvPr/>
      </p:nvGrpSpPr>
      <p:grpSpPr>
        <a:xfrm>
          <a:off x="0" y="0"/>
          <a:ext cx="0" cy="0"/>
          <a:chOff x="0" y="0"/>
          <a:chExt cx="0" cy="0"/>
        </a:xfrm>
      </p:grpSpPr>
      <p:pic>
        <p:nvPicPr>
          <p:cNvPr id="2" name="正文-背景.png" descr="正文-背景.png"/>
          <p:cNvPicPr>
            <a:picLocks noChangeAspect="1"/>
          </p:cNvPicPr>
          <p:nvPr>
            <p:custDataLst>
              <p:tags r:id="rId1"/>
            </p:custDataLst>
          </p:nvPr>
        </p:nvPicPr>
        <p:blipFill>
          <a:blip r:embed="rId2"/>
          <a:stretch>
            <a:fillRect/>
          </a:stretch>
        </p:blipFill>
        <p:spPr>
          <a:xfrm>
            <a:off x="0" y="0"/>
            <a:ext cx="9167336" cy="5143500"/>
          </a:xfrm>
          <a:prstGeom prst="rect">
            <a:avLst/>
          </a:prstGeom>
          <a:ln w="12700">
            <a:miter lim="400000"/>
            <a:headEnd/>
            <a:tailEnd/>
          </a:ln>
        </p:spPr>
      </p:pic>
      <p:grpSp>
        <p:nvGrpSpPr>
          <p:cNvPr id="3" name="组合 2"/>
          <p:cNvGrpSpPr/>
          <p:nvPr/>
        </p:nvGrpSpPr>
        <p:grpSpPr>
          <a:xfrm>
            <a:off x="2866002" y="783630"/>
            <a:ext cx="3602092" cy="79406"/>
            <a:chOff x="3781543" y="1346887"/>
            <a:chExt cx="4802790" cy="105874"/>
          </a:xfrm>
        </p:grpSpPr>
        <p:grpSp>
          <p:nvGrpSpPr>
            <p:cNvPr id="6" name="组合 5"/>
            <p:cNvGrpSpPr/>
            <p:nvPr/>
          </p:nvGrpSpPr>
          <p:grpSpPr>
            <a:xfrm>
              <a:off x="6518313" y="1346887"/>
              <a:ext cx="2066020" cy="105874"/>
              <a:chOff x="3597484" y="2760345"/>
              <a:chExt cx="8460953" cy="2506549"/>
            </a:xfrm>
          </p:grpSpPr>
          <p:sp>
            <p:nvSpPr>
              <p:cNvPr id="9" name="任意多边形: 形状 8"/>
              <p:cNvSpPr/>
              <p:nvPr/>
            </p:nvSpPr>
            <p:spPr>
              <a:xfrm>
                <a:off x="3619519" y="2760345"/>
                <a:ext cx="8383837" cy="2506549"/>
              </a:xfrm>
              <a:custGeom>
                <a:avLst/>
                <a:gdLst>
                  <a:gd name="connsiteX0" fmla="*/ 0 w 8460954"/>
                  <a:gd name="connsiteY0" fmla="*/ 423529 h 1925338"/>
                  <a:gd name="connsiteX1" fmla="*/ 683046 w 8460954"/>
                  <a:gd name="connsiteY1" fmla="*/ 897254 h 1925338"/>
                  <a:gd name="connsiteX2" fmla="*/ 2787268 w 8460954"/>
                  <a:gd name="connsiteY2" fmla="*/ 1910806 h 1925338"/>
                  <a:gd name="connsiteX3" fmla="*/ 5497417 w 8460954"/>
                  <a:gd name="connsiteY3" fmla="*/ 59972 h 1925338"/>
                  <a:gd name="connsiteX4" fmla="*/ 8460954 w 8460954"/>
                  <a:gd name="connsiteY4" fmla="*/ 632849 h 1925338"/>
                  <a:gd name="connsiteX0-1" fmla="*/ 0 w 7777908"/>
                  <a:gd name="connsiteY0-2" fmla="*/ 897254 h 1925338"/>
                  <a:gd name="connsiteX1-3" fmla="*/ 2104222 w 7777908"/>
                  <a:gd name="connsiteY1-4" fmla="*/ 1910806 h 1925338"/>
                  <a:gd name="connsiteX2-5" fmla="*/ 4814371 w 7777908"/>
                  <a:gd name="connsiteY2-6" fmla="*/ 59972 h 1925338"/>
                  <a:gd name="connsiteX3-7" fmla="*/ 7777908 w 7777908"/>
                  <a:gd name="connsiteY3-8" fmla="*/ 632849 h 1925338"/>
                  <a:gd name="connsiteX0-9" fmla="*/ 0 w 8383836"/>
                  <a:gd name="connsiteY0-10" fmla="*/ 599798 h 1915796"/>
                  <a:gd name="connsiteX1-11" fmla="*/ 2710150 w 8383836"/>
                  <a:gd name="connsiteY1-12" fmla="*/ 1910806 h 1915796"/>
                  <a:gd name="connsiteX2-13" fmla="*/ 5420299 w 8383836"/>
                  <a:gd name="connsiteY2-14" fmla="*/ 59972 h 1915796"/>
                  <a:gd name="connsiteX3-15" fmla="*/ 8383836 w 8383836"/>
                  <a:gd name="connsiteY3-16" fmla="*/ 632849 h 1915796"/>
                  <a:gd name="connsiteX0-17" fmla="*/ 0 w 8383836"/>
                  <a:gd name="connsiteY0-18" fmla="*/ 599798 h 1915242"/>
                  <a:gd name="connsiteX1-19" fmla="*/ 2710150 w 8383836"/>
                  <a:gd name="connsiteY1-20" fmla="*/ 1910806 h 1915242"/>
                  <a:gd name="connsiteX2-21" fmla="*/ 5420299 w 8383836"/>
                  <a:gd name="connsiteY2-22" fmla="*/ 59972 h 1915242"/>
                  <a:gd name="connsiteX3-23" fmla="*/ 8383836 w 8383836"/>
                  <a:gd name="connsiteY3-24" fmla="*/ 632849 h 1915242"/>
                </a:gdLst>
                <a:ahLst/>
                <a:cxnLst>
                  <a:cxn ang="0">
                    <a:pos x="connsiteX0-1" y="connsiteY0-2"/>
                  </a:cxn>
                  <a:cxn ang="0">
                    <a:pos x="connsiteX1-3" y="connsiteY1-4"/>
                  </a:cxn>
                  <a:cxn ang="0">
                    <a:pos x="connsiteX2-5" y="connsiteY2-6"/>
                  </a:cxn>
                  <a:cxn ang="0">
                    <a:pos x="connsiteX3-7" y="connsiteY3-8"/>
                  </a:cxn>
                </a:cxnLst>
                <a:rect l="l" t="t" r="r" b="b"/>
                <a:pathLst>
                  <a:path w="8383836" h="1915242">
                    <a:moveTo>
                      <a:pt x="0" y="599798"/>
                    </a:moveTo>
                    <a:cubicBezTo>
                      <a:pt x="552680" y="693441"/>
                      <a:pt x="1806767" y="2000777"/>
                      <a:pt x="2710150" y="1910806"/>
                    </a:cubicBezTo>
                    <a:cubicBezTo>
                      <a:pt x="3613533" y="1820835"/>
                      <a:pt x="4474685" y="272965"/>
                      <a:pt x="5420299" y="59972"/>
                    </a:cubicBezTo>
                    <a:cubicBezTo>
                      <a:pt x="6365913" y="-153021"/>
                      <a:pt x="7374874" y="239914"/>
                      <a:pt x="8383836" y="632849"/>
                    </a:cubicBezTo>
                  </a:path>
                </a:pathLst>
              </a:custGeom>
              <a:noFill/>
              <a:ln>
                <a:gradFill flip="none" rotWithShape="1">
                  <a:gsLst>
                    <a:gs pos="0">
                      <a:srgbClr val="2595FB">
                        <a:alpha val="0"/>
                      </a:srgbClr>
                    </a:gs>
                    <a:gs pos="50000">
                      <a:srgbClr val="2595FB"/>
                    </a:gs>
                    <a:gs pos="100000">
                      <a:srgbClr val="2595FB">
                        <a:alpha val="0"/>
                      </a:srgbClr>
                    </a:gs>
                  </a:gsLst>
                  <a:lin ang="0" scaled="1"/>
                  <a:tileRect/>
                </a:gradFill>
                <a:prstDash val="solid"/>
              </a:ln>
            </p:spPr>
            <p:style>
              <a:lnRef idx="2">
                <a:srgbClr val="00B0F0">
                  <a:shade val="50000"/>
                </a:srgbClr>
              </a:lnRef>
              <a:fillRef idx="1">
                <a:srgbClr val="00B0F0"/>
              </a:fillRef>
              <a:effectRef idx="0">
                <a:srgbClr val="00B0F0"/>
              </a:effectRef>
              <a:fontRef idx="minor">
                <a:sysClr val="window" lastClr="FFFFFF"/>
              </a:fontRef>
            </p:style>
            <p:txBody>
              <a:bodyPr rtlCol="0" anchor="ctr"/>
              <a:p>
                <a:pPr algn="ctr"/>
                <a:endParaRPr lang="zh-CN" altLang="en-US" sz="1350" dirty="0">
                  <a:solidFill>
                    <a:sysClr val="window" lastClr="FFFFFF"/>
                  </a:solidFill>
                  <a:latin typeface="Montserrat" charset="0"/>
                  <a:ea typeface="MiSans Light" charset="0"/>
                </a:endParaRPr>
              </a:p>
            </p:txBody>
          </p:sp>
          <p:sp>
            <p:nvSpPr>
              <p:cNvPr id="10" name="任意多边形: 形状 9"/>
              <p:cNvSpPr/>
              <p:nvPr/>
            </p:nvSpPr>
            <p:spPr>
              <a:xfrm>
                <a:off x="3597484" y="3616161"/>
                <a:ext cx="8460953" cy="1650733"/>
              </a:xfrm>
              <a:custGeom>
                <a:avLst/>
                <a:gdLst>
                  <a:gd name="connsiteX0" fmla="*/ 0 w 8460954"/>
                  <a:gd name="connsiteY0" fmla="*/ 423529 h 1925338"/>
                  <a:gd name="connsiteX1" fmla="*/ 683046 w 8460954"/>
                  <a:gd name="connsiteY1" fmla="*/ 897254 h 1925338"/>
                  <a:gd name="connsiteX2" fmla="*/ 2787268 w 8460954"/>
                  <a:gd name="connsiteY2" fmla="*/ 1910806 h 1925338"/>
                  <a:gd name="connsiteX3" fmla="*/ 5497417 w 8460954"/>
                  <a:gd name="connsiteY3" fmla="*/ 59972 h 1925338"/>
                  <a:gd name="connsiteX4" fmla="*/ 8460954 w 8460954"/>
                  <a:gd name="connsiteY4" fmla="*/ 632849 h 1925338"/>
                  <a:gd name="connsiteX0-1" fmla="*/ 0 w 7777908"/>
                  <a:gd name="connsiteY0-2" fmla="*/ 897254 h 1925338"/>
                  <a:gd name="connsiteX1-3" fmla="*/ 2104222 w 7777908"/>
                  <a:gd name="connsiteY1-4" fmla="*/ 1910806 h 1925338"/>
                  <a:gd name="connsiteX2-5" fmla="*/ 4814371 w 7777908"/>
                  <a:gd name="connsiteY2-6" fmla="*/ 59972 h 1925338"/>
                  <a:gd name="connsiteX3-7" fmla="*/ 7777908 w 7777908"/>
                  <a:gd name="connsiteY3-8" fmla="*/ 632849 h 1925338"/>
                  <a:gd name="connsiteX0-9" fmla="*/ 0 w 8383836"/>
                  <a:gd name="connsiteY0-10" fmla="*/ 599798 h 1915796"/>
                  <a:gd name="connsiteX1-11" fmla="*/ 2710150 w 8383836"/>
                  <a:gd name="connsiteY1-12" fmla="*/ 1910806 h 1915796"/>
                  <a:gd name="connsiteX2-13" fmla="*/ 5420299 w 8383836"/>
                  <a:gd name="connsiteY2-14" fmla="*/ 59972 h 1915796"/>
                  <a:gd name="connsiteX3-15" fmla="*/ 8383836 w 8383836"/>
                  <a:gd name="connsiteY3-16" fmla="*/ 632849 h 1915796"/>
                  <a:gd name="connsiteX0-17" fmla="*/ 0 w 8383836"/>
                  <a:gd name="connsiteY0-18" fmla="*/ 599798 h 1915242"/>
                  <a:gd name="connsiteX1-19" fmla="*/ 2710150 w 8383836"/>
                  <a:gd name="connsiteY1-20" fmla="*/ 1910806 h 1915242"/>
                  <a:gd name="connsiteX2-21" fmla="*/ 5420299 w 8383836"/>
                  <a:gd name="connsiteY2-22" fmla="*/ 59972 h 1915242"/>
                  <a:gd name="connsiteX3-23" fmla="*/ 8383836 w 8383836"/>
                  <a:gd name="connsiteY3-24" fmla="*/ 632849 h 1915242"/>
                  <a:gd name="connsiteX0-25" fmla="*/ 0 w 8405869"/>
                  <a:gd name="connsiteY0-26" fmla="*/ 743017 h 1918485"/>
                  <a:gd name="connsiteX1-27" fmla="*/ 2732183 w 8405869"/>
                  <a:gd name="connsiteY1-28" fmla="*/ 1910806 h 1918485"/>
                  <a:gd name="connsiteX2-29" fmla="*/ 5442332 w 8405869"/>
                  <a:gd name="connsiteY2-30" fmla="*/ 59972 h 1918485"/>
                  <a:gd name="connsiteX3-31" fmla="*/ 8405869 w 8405869"/>
                  <a:gd name="connsiteY3-32" fmla="*/ 632849 h 1918485"/>
                  <a:gd name="connsiteX0-33" fmla="*/ 0 w 8405869"/>
                  <a:gd name="connsiteY0-34" fmla="*/ 743017 h 1765313"/>
                  <a:gd name="connsiteX1-35" fmla="*/ 2787267 w 8405869"/>
                  <a:gd name="connsiteY1-36" fmla="*/ 1756570 h 1765313"/>
                  <a:gd name="connsiteX2-37" fmla="*/ 5442332 w 8405869"/>
                  <a:gd name="connsiteY2-38" fmla="*/ 59972 h 1765313"/>
                  <a:gd name="connsiteX3-39" fmla="*/ 8405869 w 8405869"/>
                  <a:gd name="connsiteY3-40" fmla="*/ 632849 h 1765313"/>
                  <a:gd name="connsiteX0-41" fmla="*/ 0 w 8405869"/>
                  <a:gd name="connsiteY0-42" fmla="*/ 599411 h 1618207"/>
                  <a:gd name="connsiteX1-43" fmla="*/ 2787267 w 8405869"/>
                  <a:gd name="connsiteY1-44" fmla="*/ 1612964 h 1618207"/>
                  <a:gd name="connsiteX2-45" fmla="*/ 5475382 w 8405869"/>
                  <a:gd name="connsiteY2-46" fmla="*/ 81619 h 1618207"/>
                  <a:gd name="connsiteX3-47" fmla="*/ 8405869 w 8405869"/>
                  <a:gd name="connsiteY3-48" fmla="*/ 489243 h 1618207"/>
                  <a:gd name="connsiteX0-49" fmla="*/ 0 w 8460953"/>
                  <a:gd name="connsiteY0-50" fmla="*/ 675182 h 1693978"/>
                  <a:gd name="connsiteX1-51" fmla="*/ 2787267 w 8460953"/>
                  <a:gd name="connsiteY1-52" fmla="*/ 1688735 h 1693978"/>
                  <a:gd name="connsiteX2-53" fmla="*/ 5475382 w 8460953"/>
                  <a:gd name="connsiteY2-54" fmla="*/ 157390 h 1693978"/>
                  <a:gd name="connsiteX3-55" fmla="*/ 8460953 w 8460953"/>
                  <a:gd name="connsiteY3-56" fmla="*/ 300609 h 1693978"/>
                  <a:gd name="connsiteX0-57" fmla="*/ 0 w 8460953"/>
                  <a:gd name="connsiteY0-58" fmla="*/ 631931 h 1650727"/>
                  <a:gd name="connsiteX1-59" fmla="*/ 2787267 w 8460953"/>
                  <a:gd name="connsiteY1-60" fmla="*/ 1645484 h 1650727"/>
                  <a:gd name="connsiteX2-61" fmla="*/ 5475382 w 8460953"/>
                  <a:gd name="connsiteY2-62" fmla="*/ 114139 h 1650727"/>
                  <a:gd name="connsiteX3-63" fmla="*/ 8460953 w 8460953"/>
                  <a:gd name="connsiteY3-64" fmla="*/ 257358 h 1650727"/>
                </a:gdLst>
                <a:ahLst/>
                <a:cxnLst>
                  <a:cxn ang="0">
                    <a:pos x="connsiteX0-1" y="connsiteY0-2"/>
                  </a:cxn>
                  <a:cxn ang="0">
                    <a:pos x="connsiteX1-3" y="connsiteY1-4"/>
                  </a:cxn>
                  <a:cxn ang="0">
                    <a:pos x="connsiteX2-5" y="connsiteY2-6"/>
                  </a:cxn>
                  <a:cxn ang="0">
                    <a:pos x="connsiteX3-7" y="connsiteY3-8"/>
                  </a:cxn>
                </a:cxnLst>
                <a:rect l="l" t="t" r="r" b="b"/>
                <a:pathLst>
                  <a:path w="8460953" h="1650727">
                    <a:moveTo>
                      <a:pt x="0" y="631931"/>
                    </a:moveTo>
                    <a:cubicBezTo>
                      <a:pt x="552680" y="725574"/>
                      <a:pt x="1874703" y="1731783"/>
                      <a:pt x="2787267" y="1645484"/>
                    </a:cubicBezTo>
                    <a:cubicBezTo>
                      <a:pt x="3699831" y="1559185"/>
                      <a:pt x="4529768" y="327132"/>
                      <a:pt x="5475382" y="114139"/>
                    </a:cubicBezTo>
                    <a:cubicBezTo>
                      <a:pt x="6420996" y="-98854"/>
                      <a:pt x="7176569" y="7642"/>
                      <a:pt x="8460953" y="257358"/>
                    </a:cubicBezTo>
                  </a:path>
                </a:pathLst>
              </a:custGeom>
              <a:noFill/>
              <a:ln>
                <a:gradFill flip="none" rotWithShape="1">
                  <a:gsLst>
                    <a:gs pos="0">
                      <a:srgbClr val="E26CA1">
                        <a:alpha val="0"/>
                      </a:srgbClr>
                    </a:gs>
                    <a:gs pos="50000">
                      <a:srgbClr val="E26CA1"/>
                    </a:gs>
                    <a:gs pos="100000">
                      <a:srgbClr val="E26CA1">
                        <a:alpha val="0"/>
                      </a:srgbClr>
                    </a:gs>
                  </a:gsLst>
                  <a:lin ang="0" scaled="1"/>
                  <a:tileRect/>
                </a:gradFill>
                <a:prstDash val="solid"/>
              </a:ln>
            </p:spPr>
            <p:style>
              <a:lnRef idx="2">
                <a:srgbClr val="00B0F0">
                  <a:shade val="50000"/>
                </a:srgbClr>
              </a:lnRef>
              <a:fillRef idx="1">
                <a:srgbClr val="00B0F0"/>
              </a:fillRef>
              <a:effectRef idx="0">
                <a:srgbClr val="00B0F0"/>
              </a:effectRef>
              <a:fontRef idx="minor">
                <a:sysClr val="window" lastClr="FFFFFF"/>
              </a:fontRef>
            </p:style>
            <p:txBody>
              <a:bodyPr rtlCol="0" anchor="ctr"/>
              <a:p>
                <a:pPr algn="ctr"/>
                <a:endParaRPr lang="zh-CN" altLang="en-US" sz="1350" dirty="0">
                  <a:solidFill>
                    <a:sysClr val="window" lastClr="FFFFFF"/>
                  </a:solidFill>
                  <a:latin typeface="Montserrat" charset="0"/>
                  <a:ea typeface="MiSans Light" charset="0"/>
                </a:endParaRPr>
              </a:p>
            </p:txBody>
          </p:sp>
        </p:grpSp>
        <p:grpSp>
          <p:nvGrpSpPr>
            <p:cNvPr id="7" name="组合 6"/>
            <p:cNvGrpSpPr/>
            <p:nvPr/>
          </p:nvGrpSpPr>
          <p:grpSpPr>
            <a:xfrm flipH="1">
              <a:off x="3781543" y="1346887"/>
              <a:ext cx="2066020" cy="105874"/>
              <a:chOff x="3597484" y="2760345"/>
              <a:chExt cx="8460953" cy="2506549"/>
            </a:xfrm>
          </p:grpSpPr>
          <p:sp>
            <p:nvSpPr>
              <p:cNvPr id="8" name="任意多边形: 形状 6"/>
              <p:cNvSpPr/>
              <p:nvPr/>
            </p:nvSpPr>
            <p:spPr>
              <a:xfrm>
                <a:off x="3619519" y="2760345"/>
                <a:ext cx="8383837" cy="2506549"/>
              </a:xfrm>
              <a:custGeom>
                <a:avLst/>
                <a:gdLst>
                  <a:gd name="connsiteX0" fmla="*/ 0 w 8460954"/>
                  <a:gd name="connsiteY0" fmla="*/ 423529 h 1925338"/>
                  <a:gd name="connsiteX1" fmla="*/ 683046 w 8460954"/>
                  <a:gd name="connsiteY1" fmla="*/ 897254 h 1925338"/>
                  <a:gd name="connsiteX2" fmla="*/ 2787268 w 8460954"/>
                  <a:gd name="connsiteY2" fmla="*/ 1910806 h 1925338"/>
                  <a:gd name="connsiteX3" fmla="*/ 5497417 w 8460954"/>
                  <a:gd name="connsiteY3" fmla="*/ 59972 h 1925338"/>
                  <a:gd name="connsiteX4" fmla="*/ 8460954 w 8460954"/>
                  <a:gd name="connsiteY4" fmla="*/ 632849 h 1925338"/>
                  <a:gd name="connsiteX0-1" fmla="*/ 0 w 7777908"/>
                  <a:gd name="connsiteY0-2" fmla="*/ 897254 h 1925338"/>
                  <a:gd name="connsiteX1-3" fmla="*/ 2104222 w 7777908"/>
                  <a:gd name="connsiteY1-4" fmla="*/ 1910806 h 1925338"/>
                  <a:gd name="connsiteX2-5" fmla="*/ 4814371 w 7777908"/>
                  <a:gd name="connsiteY2-6" fmla="*/ 59972 h 1925338"/>
                  <a:gd name="connsiteX3-7" fmla="*/ 7777908 w 7777908"/>
                  <a:gd name="connsiteY3-8" fmla="*/ 632849 h 1925338"/>
                  <a:gd name="connsiteX0-9" fmla="*/ 0 w 8383836"/>
                  <a:gd name="connsiteY0-10" fmla="*/ 599798 h 1915796"/>
                  <a:gd name="connsiteX1-11" fmla="*/ 2710150 w 8383836"/>
                  <a:gd name="connsiteY1-12" fmla="*/ 1910806 h 1915796"/>
                  <a:gd name="connsiteX2-13" fmla="*/ 5420299 w 8383836"/>
                  <a:gd name="connsiteY2-14" fmla="*/ 59972 h 1915796"/>
                  <a:gd name="connsiteX3-15" fmla="*/ 8383836 w 8383836"/>
                  <a:gd name="connsiteY3-16" fmla="*/ 632849 h 1915796"/>
                  <a:gd name="connsiteX0-17" fmla="*/ 0 w 8383836"/>
                  <a:gd name="connsiteY0-18" fmla="*/ 599798 h 1915242"/>
                  <a:gd name="connsiteX1-19" fmla="*/ 2710150 w 8383836"/>
                  <a:gd name="connsiteY1-20" fmla="*/ 1910806 h 1915242"/>
                  <a:gd name="connsiteX2-21" fmla="*/ 5420299 w 8383836"/>
                  <a:gd name="connsiteY2-22" fmla="*/ 59972 h 1915242"/>
                  <a:gd name="connsiteX3-23" fmla="*/ 8383836 w 8383836"/>
                  <a:gd name="connsiteY3-24" fmla="*/ 632849 h 1915242"/>
                </a:gdLst>
                <a:ahLst/>
                <a:cxnLst>
                  <a:cxn ang="0">
                    <a:pos x="connsiteX0-1" y="connsiteY0-2"/>
                  </a:cxn>
                  <a:cxn ang="0">
                    <a:pos x="connsiteX1-3" y="connsiteY1-4"/>
                  </a:cxn>
                  <a:cxn ang="0">
                    <a:pos x="connsiteX2-5" y="connsiteY2-6"/>
                  </a:cxn>
                  <a:cxn ang="0">
                    <a:pos x="connsiteX3-7" y="connsiteY3-8"/>
                  </a:cxn>
                </a:cxnLst>
                <a:rect l="l" t="t" r="r" b="b"/>
                <a:pathLst>
                  <a:path w="8383836" h="1915242">
                    <a:moveTo>
                      <a:pt x="0" y="599798"/>
                    </a:moveTo>
                    <a:cubicBezTo>
                      <a:pt x="552680" y="693441"/>
                      <a:pt x="1806767" y="2000777"/>
                      <a:pt x="2710150" y="1910806"/>
                    </a:cubicBezTo>
                    <a:cubicBezTo>
                      <a:pt x="3613533" y="1820835"/>
                      <a:pt x="4474685" y="272965"/>
                      <a:pt x="5420299" y="59972"/>
                    </a:cubicBezTo>
                    <a:cubicBezTo>
                      <a:pt x="6365913" y="-153021"/>
                      <a:pt x="7374874" y="239914"/>
                      <a:pt x="8383836" y="632849"/>
                    </a:cubicBezTo>
                  </a:path>
                </a:pathLst>
              </a:custGeom>
              <a:noFill/>
              <a:ln>
                <a:gradFill flip="none" rotWithShape="1">
                  <a:gsLst>
                    <a:gs pos="0">
                      <a:srgbClr val="2595FB">
                        <a:alpha val="0"/>
                      </a:srgbClr>
                    </a:gs>
                    <a:gs pos="50000">
                      <a:srgbClr val="2595FB"/>
                    </a:gs>
                    <a:gs pos="100000">
                      <a:srgbClr val="2595FB">
                        <a:alpha val="0"/>
                      </a:srgbClr>
                    </a:gs>
                  </a:gsLst>
                  <a:lin ang="0" scaled="1"/>
                  <a:tileRect/>
                </a:gradFill>
                <a:prstDash val="solid"/>
              </a:ln>
            </p:spPr>
            <p:style>
              <a:lnRef idx="2">
                <a:srgbClr val="00B0F0">
                  <a:shade val="50000"/>
                </a:srgbClr>
              </a:lnRef>
              <a:fillRef idx="1">
                <a:srgbClr val="00B0F0"/>
              </a:fillRef>
              <a:effectRef idx="0">
                <a:srgbClr val="00B0F0"/>
              </a:effectRef>
              <a:fontRef idx="minor">
                <a:sysClr val="window" lastClr="FFFFFF"/>
              </a:fontRef>
            </p:style>
            <p:txBody>
              <a:bodyPr rtlCol="0" anchor="ctr"/>
              <a:p>
                <a:pPr algn="ctr"/>
                <a:endParaRPr lang="zh-CN" altLang="en-US" sz="1350" dirty="0">
                  <a:solidFill>
                    <a:sysClr val="window" lastClr="FFFFFF"/>
                  </a:solidFill>
                  <a:latin typeface="Montserrat" charset="0"/>
                  <a:ea typeface="MiSans Light" charset="0"/>
                </a:endParaRPr>
              </a:p>
            </p:txBody>
          </p:sp>
          <p:sp>
            <p:nvSpPr>
              <p:cNvPr id="11" name="任意多边形: 形状 7"/>
              <p:cNvSpPr/>
              <p:nvPr/>
            </p:nvSpPr>
            <p:spPr>
              <a:xfrm>
                <a:off x="3597484" y="3616161"/>
                <a:ext cx="8460953" cy="1650733"/>
              </a:xfrm>
              <a:custGeom>
                <a:avLst/>
                <a:gdLst>
                  <a:gd name="connsiteX0" fmla="*/ 0 w 8460954"/>
                  <a:gd name="connsiteY0" fmla="*/ 423529 h 1925338"/>
                  <a:gd name="connsiteX1" fmla="*/ 683046 w 8460954"/>
                  <a:gd name="connsiteY1" fmla="*/ 897254 h 1925338"/>
                  <a:gd name="connsiteX2" fmla="*/ 2787268 w 8460954"/>
                  <a:gd name="connsiteY2" fmla="*/ 1910806 h 1925338"/>
                  <a:gd name="connsiteX3" fmla="*/ 5497417 w 8460954"/>
                  <a:gd name="connsiteY3" fmla="*/ 59972 h 1925338"/>
                  <a:gd name="connsiteX4" fmla="*/ 8460954 w 8460954"/>
                  <a:gd name="connsiteY4" fmla="*/ 632849 h 1925338"/>
                  <a:gd name="connsiteX0-1" fmla="*/ 0 w 7777908"/>
                  <a:gd name="connsiteY0-2" fmla="*/ 897254 h 1925338"/>
                  <a:gd name="connsiteX1-3" fmla="*/ 2104222 w 7777908"/>
                  <a:gd name="connsiteY1-4" fmla="*/ 1910806 h 1925338"/>
                  <a:gd name="connsiteX2-5" fmla="*/ 4814371 w 7777908"/>
                  <a:gd name="connsiteY2-6" fmla="*/ 59972 h 1925338"/>
                  <a:gd name="connsiteX3-7" fmla="*/ 7777908 w 7777908"/>
                  <a:gd name="connsiteY3-8" fmla="*/ 632849 h 1925338"/>
                  <a:gd name="connsiteX0-9" fmla="*/ 0 w 8383836"/>
                  <a:gd name="connsiteY0-10" fmla="*/ 599798 h 1915796"/>
                  <a:gd name="connsiteX1-11" fmla="*/ 2710150 w 8383836"/>
                  <a:gd name="connsiteY1-12" fmla="*/ 1910806 h 1915796"/>
                  <a:gd name="connsiteX2-13" fmla="*/ 5420299 w 8383836"/>
                  <a:gd name="connsiteY2-14" fmla="*/ 59972 h 1915796"/>
                  <a:gd name="connsiteX3-15" fmla="*/ 8383836 w 8383836"/>
                  <a:gd name="connsiteY3-16" fmla="*/ 632849 h 1915796"/>
                  <a:gd name="connsiteX0-17" fmla="*/ 0 w 8383836"/>
                  <a:gd name="connsiteY0-18" fmla="*/ 599798 h 1915242"/>
                  <a:gd name="connsiteX1-19" fmla="*/ 2710150 w 8383836"/>
                  <a:gd name="connsiteY1-20" fmla="*/ 1910806 h 1915242"/>
                  <a:gd name="connsiteX2-21" fmla="*/ 5420299 w 8383836"/>
                  <a:gd name="connsiteY2-22" fmla="*/ 59972 h 1915242"/>
                  <a:gd name="connsiteX3-23" fmla="*/ 8383836 w 8383836"/>
                  <a:gd name="connsiteY3-24" fmla="*/ 632849 h 1915242"/>
                  <a:gd name="connsiteX0-25" fmla="*/ 0 w 8405869"/>
                  <a:gd name="connsiteY0-26" fmla="*/ 743017 h 1918485"/>
                  <a:gd name="connsiteX1-27" fmla="*/ 2732183 w 8405869"/>
                  <a:gd name="connsiteY1-28" fmla="*/ 1910806 h 1918485"/>
                  <a:gd name="connsiteX2-29" fmla="*/ 5442332 w 8405869"/>
                  <a:gd name="connsiteY2-30" fmla="*/ 59972 h 1918485"/>
                  <a:gd name="connsiteX3-31" fmla="*/ 8405869 w 8405869"/>
                  <a:gd name="connsiteY3-32" fmla="*/ 632849 h 1918485"/>
                  <a:gd name="connsiteX0-33" fmla="*/ 0 w 8405869"/>
                  <a:gd name="connsiteY0-34" fmla="*/ 743017 h 1765313"/>
                  <a:gd name="connsiteX1-35" fmla="*/ 2787267 w 8405869"/>
                  <a:gd name="connsiteY1-36" fmla="*/ 1756570 h 1765313"/>
                  <a:gd name="connsiteX2-37" fmla="*/ 5442332 w 8405869"/>
                  <a:gd name="connsiteY2-38" fmla="*/ 59972 h 1765313"/>
                  <a:gd name="connsiteX3-39" fmla="*/ 8405869 w 8405869"/>
                  <a:gd name="connsiteY3-40" fmla="*/ 632849 h 1765313"/>
                  <a:gd name="connsiteX0-41" fmla="*/ 0 w 8405869"/>
                  <a:gd name="connsiteY0-42" fmla="*/ 599411 h 1618207"/>
                  <a:gd name="connsiteX1-43" fmla="*/ 2787267 w 8405869"/>
                  <a:gd name="connsiteY1-44" fmla="*/ 1612964 h 1618207"/>
                  <a:gd name="connsiteX2-45" fmla="*/ 5475382 w 8405869"/>
                  <a:gd name="connsiteY2-46" fmla="*/ 81619 h 1618207"/>
                  <a:gd name="connsiteX3-47" fmla="*/ 8405869 w 8405869"/>
                  <a:gd name="connsiteY3-48" fmla="*/ 489243 h 1618207"/>
                  <a:gd name="connsiteX0-49" fmla="*/ 0 w 8460953"/>
                  <a:gd name="connsiteY0-50" fmla="*/ 675182 h 1693978"/>
                  <a:gd name="connsiteX1-51" fmla="*/ 2787267 w 8460953"/>
                  <a:gd name="connsiteY1-52" fmla="*/ 1688735 h 1693978"/>
                  <a:gd name="connsiteX2-53" fmla="*/ 5475382 w 8460953"/>
                  <a:gd name="connsiteY2-54" fmla="*/ 157390 h 1693978"/>
                  <a:gd name="connsiteX3-55" fmla="*/ 8460953 w 8460953"/>
                  <a:gd name="connsiteY3-56" fmla="*/ 300609 h 1693978"/>
                  <a:gd name="connsiteX0-57" fmla="*/ 0 w 8460953"/>
                  <a:gd name="connsiteY0-58" fmla="*/ 631931 h 1650727"/>
                  <a:gd name="connsiteX1-59" fmla="*/ 2787267 w 8460953"/>
                  <a:gd name="connsiteY1-60" fmla="*/ 1645484 h 1650727"/>
                  <a:gd name="connsiteX2-61" fmla="*/ 5475382 w 8460953"/>
                  <a:gd name="connsiteY2-62" fmla="*/ 114139 h 1650727"/>
                  <a:gd name="connsiteX3-63" fmla="*/ 8460953 w 8460953"/>
                  <a:gd name="connsiteY3-64" fmla="*/ 257358 h 1650727"/>
                </a:gdLst>
                <a:ahLst/>
                <a:cxnLst>
                  <a:cxn ang="0">
                    <a:pos x="connsiteX0-1" y="connsiteY0-2"/>
                  </a:cxn>
                  <a:cxn ang="0">
                    <a:pos x="connsiteX1-3" y="connsiteY1-4"/>
                  </a:cxn>
                  <a:cxn ang="0">
                    <a:pos x="connsiteX2-5" y="connsiteY2-6"/>
                  </a:cxn>
                  <a:cxn ang="0">
                    <a:pos x="connsiteX3-7" y="connsiteY3-8"/>
                  </a:cxn>
                </a:cxnLst>
                <a:rect l="l" t="t" r="r" b="b"/>
                <a:pathLst>
                  <a:path w="8460953" h="1650727">
                    <a:moveTo>
                      <a:pt x="0" y="631931"/>
                    </a:moveTo>
                    <a:cubicBezTo>
                      <a:pt x="552680" y="725574"/>
                      <a:pt x="1874703" y="1731783"/>
                      <a:pt x="2787267" y="1645484"/>
                    </a:cubicBezTo>
                    <a:cubicBezTo>
                      <a:pt x="3699831" y="1559185"/>
                      <a:pt x="4529768" y="327132"/>
                      <a:pt x="5475382" y="114139"/>
                    </a:cubicBezTo>
                    <a:cubicBezTo>
                      <a:pt x="6420996" y="-98854"/>
                      <a:pt x="7176569" y="7642"/>
                      <a:pt x="8460953" y="257358"/>
                    </a:cubicBezTo>
                  </a:path>
                </a:pathLst>
              </a:custGeom>
              <a:noFill/>
              <a:ln>
                <a:gradFill flip="none" rotWithShape="1">
                  <a:gsLst>
                    <a:gs pos="0">
                      <a:srgbClr val="E26CA1">
                        <a:alpha val="0"/>
                      </a:srgbClr>
                    </a:gs>
                    <a:gs pos="50000">
                      <a:srgbClr val="E26CA1"/>
                    </a:gs>
                    <a:gs pos="100000">
                      <a:srgbClr val="E26CA1">
                        <a:alpha val="0"/>
                      </a:srgbClr>
                    </a:gs>
                  </a:gsLst>
                  <a:lin ang="0" scaled="1"/>
                  <a:tileRect/>
                </a:gradFill>
                <a:prstDash val="solid"/>
              </a:ln>
            </p:spPr>
            <p:style>
              <a:lnRef idx="2">
                <a:srgbClr val="00B0F0">
                  <a:shade val="50000"/>
                </a:srgbClr>
              </a:lnRef>
              <a:fillRef idx="1">
                <a:srgbClr val="00B0F0"/>
              </a:fillRef>
              <a:effectRef idx="0">
                <a:srgbClr val="00B0F0"/>
              </a:effectRef>
              <a:fontRef idx="minor">
                <a:sysClr val="window" lastClr="FFFFFF"/>
              </a:fontRef>
            </p:style>
            <p:txBody>
              <a:bodyPr rtlCol="0" anchor="ctr"/>
              <a:p>
                <a:pPr algn="ctr"/>
                <a:endParaRPr lang="zh-CN" altLang="en-US" sz="1350" dirty="0">
                  <a:solidFill>
                    <a:sysClr val="window" lastClr="FFFFFF"/>
                  </a:solidFill>
                  <a:latin typeface="Montserrat" charset="0"/>
                  <a:ea typeface="MiSans Light" charset="0"/>
                </a:endParaRPr>
              </a:p>
            </p:txBody>
          </p:sp>
        </p:grpSp>
      </p:grpSp>
      <p:pic>
        <p:nvPicPr>
          <p:cNvPr id="21" name="图片 20" descr="校徽"/>
          <p:cNvPicPr>
            <a:picLocks noChangeAspect="1"/>
          </p:cNvPicPr>
          <p:nvPr/>
        </p:nvPicPr>
        <p:blipFill>
          <a:blip r:embed="rId3">
            <a:clrChange>
              <a:clrFrom>
                <a:srgbClr val="000000">
                  <a:alpha val="100000"/>
                </a:srgbClr>
              </a:clrFrom>
              <a:clrTo>
                <a:srgbClr val="000000">
                  <a:alpha val="100000"/>
                  <a:alpha val="0"/>
                </a:srgbClr>
              </a:clrTo>
            </a:clrChange>
          </a:blip>
          <a:stretch>
            <a:fillRect/>
          </a:stretch>
        </p:blipFill>
        <p:spPr>
          <a:xfrm>
            <a:off x="8615045" y="54610"/>
            <a:ext cx="552450" cy="542925"/>
          </a:xfrm>
          <a:prstGeom prst="ellipse">
            <a:avLst/>
          </a:prstGeom>
          <a:ln>
            <a:noFill/>
          </a:ln>
        </p:spPr>
      </p:pic>
      <p:sp>
        <p:nvSpPr>
          <p:cNvPr id="22" name="文本框 6" descr="7b0a2020202022776f7264617274223a2022220a7d0a"/>
          <p:cNvSpPr txBox="1"/>
          <p:nvPr>
            <p:custDataLst>
              <p:tags r:id="rId4"/>
            </p:custDataLst>
          </p:nvPr>
        </p:nvSpPr>
        <p:spPr>
          <a:xfrm>
            <a:off x="2876550" y="123190"/>
            <a:ext cx="3527425" cy="583565"/>
          </a:xfrm>
          <a:prstGeom prst="rect">
            <a:avLst/>
          </a:prstGeom>
          <a:noFill/>
        </p:spPr>
        <p:txBody>
          <a:bodyPr vert="horz" wrap="square" rtlCol="0">
            <a:spAutoFit/>
          </a:bodyPr>
          <a:p>
            <a:pPr algn="ctr"/>
            <a:r>
              <a:rPr lang="zh-CN" sz="3200" b="1">
                <a:solidFill>
                  <a:schemeClr val="accent1">
                    <a:lumMod val="60000"/>
                    <a:lumOff val="40000"/>
                  </a:schemeClr>
                </a:solidFill>
                <a:cs typeface="汉仪文黑-45简" panose="00020600040101010101" charset="-122"/>
                <a:sym typeface="汉仪雅酷黑 95W" panose="020B0A04020202020204" charset="-122"/>
              </a:rPr>
              <a:t>初</a:t>
            </a:r>
            <a:r>
              <a:rPr lang="en-US" altLang="zh-CN" sz="3200" b="1">
                <a:solidFill>
                  <a:schemeClr val="accent1">
                    <a:lumMod val="60000"/>
                    <a:lumOff val="40000"/>
                  </a:schemeClr>
                </a:solidFill>
                <a:cs typeface="汉仪文黑-45简" panose="00020600040101010101" charset="-122"/>
                <a:sym typeface="汉仪雅酷黑 95W" panose="020B0A04020202020204" charset="-122"/>
              </a:rPr>
              <a:t> </a:t>
            </a:r>
            <a:r>
              <a:rPr lang="zh-CN" sz="3200" b="1">
                <a:solidFill>
                  <a:schemeClr val="accent1">
                    <a:lumMod val="60000"/>
                    <a:lumOff val="40000"/>
                  </a:schemeClr>
                </a:solidFill>
                <a:cs typeface="汉仪文黑-45简" panose="00020600040101010101" charset="-122"/>
                <a:sym typeface="汉仪雅酷黑 95W" panose="020B0A04020202020204" charset="-122"/>
              </a:rPr>
              <a:t>赛</a:t>
            </a:r>
            <a:r>
              <a:rPr lang="en-US" altLang="zh-CN" sz="3200" b="1">
                <a:solidFill>
                  <a:schemeClr val="accent1">
                    <a:lumMod val="60000"/>
                    <a:lumOff val="40000"/>
                  </a:schemeClr>
                </a:solidFill>
                <a:cs typeface="汉仪文黑-45简" panose="00020600040101010101" charset="-122"/>
                <a:sym typeface="汉仪雅酷黑 95W" panose="020B0A04020202020204" charset="-122"/>
              </a:rPr>
              <a:t> </a:t>
            </a:r>
            <a:r>
              <a:rPr lang="zh-CN" sz="3200" b="1">
                <a:solidFill>
                  <a:schemeClr val="accent1">
                    <a:lumMod val="60000"/>
                    <a:lumOff val="40000"/>
                  </a:schemeClr>
                </a:solidFill>
                <a:cs typeface="汉仪文黑-45简" panose="00020600040101010101" charset="-122"/>
                <a:sym typeface="汉仪雅酷黑 95W" panose="020B0A04020202020204" charset="-122"/>
              </a:rPr>
              <a:t>材</a:t>
            </a:r>
            <a:r>
              <a:rPr lang="en-US" altLang="zh-CN" sz="3200" b="1">
                <a:solidFill>
                  <a:schemeClr val="accent1">
                    <a:lumMod val="60000"/>
                    <a:lumOff val="40000"/>
                  </a:schemeClr>
                </a:solidFill>
                <a:cs typeface="汉仪文黑-45简" panose="00020600040101010101" charset="-122"/>
                <a:sym typeface="汉仪雅酷黑 95W" panose="020B0A04020202020204" charset="-122"/>
              </a:rPr>
              <a:t> </a:t>
            </a:r>
            <a:r>
              <a:rPr lang="zh-CN" sz="3200" b="1">
                <a:solidFill>
                  <a:schemeClr val="accent1">
                    <a:lumMod val="60000"/>
                    <a:lumOff val="40000"/>
                  </a:schemeClr>
                </a:solidFill>
                <a:cs typeface="汉仪文黑-45简" panose="00020600040101010101" charset="-122"/>
                <a:sym typeface="汉仪雅酷黑 95W" panose="020B0A04020202020204" charset="-122"/>
              </a:rPr>
              <a:t>料</a:t>
            </a:r>
            <a:r>
              <a:rPr lang="en-US" altLang="zh-CN" sz="3200" b="1">
                <a:solidFill>
                  <a:schemeClr val="accent1">
                    <a:lumMod val="60000"/>
                    <a:lumOff val="40000"/>
                  </a:schemeClr>
                </a:solidFill>
                <a:cs typeface="汉仪文黑-45简" panose="00020600040101010101" charset="-122"/>
                <a:sym typeface="汉仪雅酷黑 95W" panose="020B0A04020202020204" charset="-122"/>
              </a:rPr>
              <a:t> </a:t>
            </a:r>
            <a:r>
              <a:rPr lang="zh-CN" sz="3200" b="1">
                <a:solidFill>
                  <a:schemeClr val="accent1">
                    <a:lumMod val="60000"/>
                    <a:lumOff val="40000"/>
                  </a:schemeClr>
                </a:solidFill>
                <a:cs typeface="汉仪文黑-45简" panose="00020600040101010101" charset="-122"/>
                <a:sym typeface="汉仪雅酷黑 95W" panose="020B0A04020202020204" charset="-122"/>
              </a:rPr>
              <a:t>提</a:t>
            </a:r>
            <a:r>
              <a:rPr lang="en-US" altLang="zh-CN" sz="3200" b="1">
                <a:solidFill>
                  <a:schemeClr val="accent1">
                    <a:lumMod val="60000"/>
                    <a:lumOff val="40000"/>
                  </a:schemeClr>
                </a:solidFill>
                <a:cs typeface="汉仪文黑-45简" panose="00020600040101010101" charset="-122"/>
                <a:sym typeface="汉仪雅酷黑 95W" panose="020B0A04020202020204" charset="-122"/>
              </a:rPr>
              <a:t> </a:t>
            </a:r>
            <a:r>
              <a:rPr lang="zh-CN" sz="3200" b="1">
                <a:solidFill>
                  <a:schemeClr val="accent1">
                    <a:lumMod val="60000"/>
                    <a:lumOff val="40000"/>
                  </a:schemeClr>
                </a:solidFill>
                <a:cs typeface="汉仪文黑-45简" panose="00020600040101010101" charset="-122"/>
                <a:sym typeface="汉仪雅酷黑 95W" panose="020B0A04020202020204" charset="-122"/>
              </a:rPr>
              <a:t>交</a:t>
            </a:r>
            <a:endParaRPr kumimoji="0" lang="zh-CN" sz="3200" u="none" strike="noStrike" kern="1200" cap="none" spc="0" normalizeH="0" baseline="0" noProof="0" dirty="0">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微软雅黑" panose="020B0503020204020204" pitchFamily="34" charset="-122"/>
              <a:cs typeface="汉仪文黑-45简" panose="00020600040101010101" charset="-122"/>
              <a:sym typeface="汉仪雅酷黑 95W" panose="020B0A04020202020204" charset="-122"/>
            </a:endParaRPr>
          </a:p>
        </p:txBody>
      </p:sp>
      <p:pic>
        <p:nvPicPr>
          <p:cNvPr id="5" name="图片 4"/>
          <p:cNvPicPr>
            <a:picLocks noChangeAspect="1"/>
          </p:cNvPicPr>
          <p:nvPr/>
        </p:nvPicPr>
        <p:blipFill>
          <a:blip r:embed="rId5"/>
          <a:srcRect l="23873" t="18798" r="12762" b="23094"/>
          <a:stretch>
            <a:fillRect/>
          </a:stretch>
        </p:blipFill>
        <p:spPr>
          <a:xfrm>
            <a:off x="1475740" y="967105"/>
            <a:ext cx="6141085" cy="3166110"/>
          </a:xfrm>
          <a:prstGeom prst="rect">
            <a:avLst/>
          </a:prstGeom>
        </p:spPr>
      </p:pic>
      <p:sp>
        <p:nvSpPr>
          <p:cNvPr id="36" name="文本框 35"/>
          <p:cNvSpPr txBox="1"/>
          <p:nvPr>
            <p:custDataLst>
              <p:tags r:id="rId6"/>
            </p:custDataLst>
          </p:nvPr>
        </p:nvSpPr>
        <p:spPr>
          <a:xfrm>
            <a:off x="1320800" y="3508375"/>
            <a:ext cx="7014845" cy="1253490"/>
          </a:xfrm>
          <a:prstGeom prst="rect">
            <a:avLst/>
          </a:prstGeom>
          <a:noFill/>
        </p:spPr>
        <p:txBody>
          <a:bodyPr wrap="none" rtlCol="0">
            <a:noAutofit/>
          </a:bodyPr>
          <a:p>
            <a:pPr lvl="0" algn="l">
              <a:lnSpc>
                <a:spcPct val="120000"/>
              </a:lnSpc>
            </a:pPr>
            <a:r>
              <a:rPr lang="en-US" altLang="zh-CN" sz="2800" b="1" noProof="0" dirty="0">
                <a:ln>
                  <a:noFill/>
                </a:ln>
                <a:gradFill flip="none" rotWithShape="1">
                  <a:gsLst>
                    <a:gs pos="8000">
                      <a:schemeClr val="accent4"/>
                    </a:gs>
                    <a:gs pos="100000">
                      <a:schemeClr val="accent2"/>
                    </a:gs>
                  </a:gsLst>
                  <a:lin ang="0" scaled="1"/>
                  <a:tileRect/>
                </a:gradFill>
                <a:effectLst/>
                <a:uLnTx/>
                <a:uFillTx/>
                <a:latin typeface="+mj-ea"/>
                <a:ea typeface="+mj-ea"/>
                <a:sym typeface="+mn-ea"/>
              </a:rPr>
              <a:t>·</a:t>
            </a:r>
            <a:r>
              <a:rPr lang="zh-CN" sz="2800" b="1" noProof="0" dirty="0">
                <a:ln>
                  <a:noFill/>
                </a:ln>
                <a:gradFill flip="none" rotWithShape="1">
                  <a:gsLst>
                    <a:gs pos="8000">
                      <a:schemeClr val="accent4"/>
                    </a:gs>
                    <a:gs pos="100000">
                      <a:schemeClr val="accent2"/>
                    </a:gs>
                  </a:gsLst>
                  <a:lin ang="0" scaled="1"/>
                  <a:tileRect/>
                </a:gradFill>
                <a:effectLst/>
                <a:uLnTx/>
                <a:uFillTx/>
                <a:latin typeface="+mj-ea"/>
                <a:ea typeface="+mj-ea"/>
                <a:sym typeface="+mn-ea"/>
              </a:rPr>
              <a:t>每位参加</a:t>
            </a:r>
            <a:r>
              <a:rPr lang="en-US" altLang="zh-CN" sz="2800" b="1" noProof="0" dirty="0">
                <a:ln>
                  <a:noFill/>
                </a:ln>
                <a:gradFill flip="none" rotWithShape="1">
                  <a:gsLst>
                    <a:gs pos="8000">
                      <a:schemeClr val="accent4"/>
                    </a:gs>
                    <a:gs pos="100000">
                      <a:schemeClr val="accent2"/>
                    </a:gs>
                  </a:gsLst>
                  <a:lin ang="0" scaled="1"/>
                  <a:tileRect/>
                </a:gradFill>
                <a:effectLst/>
                <a:uLnTx/>
                <a:uFillTx/>
                <a:latin typeface="+mj-ea"/>
                <a:ea typeface="+mj-ea"/>
                <a:sym typeface="+mn-ea"/>
              </a:rPr>
              <a:t>3D</a:t>
            </a:r>
            <a:r>
              <a:rPr lang="zh-CN" altLang="en-US" sz="2800" b="1" noProof="0" dirty="0">
                <a:ln>
                  <a:noFill/>
                </a:ln>
                <a:gradFill flip="none" rotWithShape="1">
                  <a:gsLst>
                    <a:gs pos="8000">
                      <a:schemeClr val="accent4"/>
                    </a:gs>
                    <a:gs pos="100000">
                      <a:schemeClr val="accent2"/>
                    </a:gs>
                  </a:gsLst>
                  <a:lin ang="0" scaled="1"/>
                  <a:tileRect/>
                </a:gradFill>
                <a:effectLst/>
                <a:uLnTx/>
                <a:uFillTx/>
                <a:latin typeface="+mj-ea"/>
                <a:ea typeface="+mj-ea"/>
                <a:sym typeface="+mn-ea"/>
              </a:rPr>
              <a:t>建模设计与打印项目的学生</a:t>
            </a:r>
            <a:endParaRPr lang="zh-CN" altLang="en-US" sz="2800" b="1" noProof="0" dirty="0">
              <a:ln>
                <a:noFill/>
              </a:ln>
              <a:gradFill flip="none" rotWithShape="1">
                <a:gsLst>
                  <a:gs pos="8000">
                    <a:schemeClr val="accent4"/>
                  </a:gs>
                  <a:gs pos="100000">
                    <a:schemeClr val="accent2"/>
                  </a:gs>
                </a:gsLst>
                <a:lin ang="0" scaled="1"/>
                <a:tileRect/>
              </a:gradFill>
              <a:effectLst/>
              <a:uLnTx/>
              <a:uFillTx/>
              <a:latin typeface="+mj-ea"/>
              <a:ea typeface="+mj-ea"/>
              <a:sym typeface="+mn-ea"/>
            </a:endParaRPr>
          </a:p>
          <a:p>
            <a:pPr lvl="0" algn="l">
              <a:lnSpc>
                <a:spcPct val="120000"/>
              </a:lnSpc>
            </a:pPr>
            <a:r>
              <a:rPr lang="zh-CN" altLang="en-US" sz="2800" b="1" noProof="0" dirty="0">
                <a:ln>
                  <a:noFill/>
                </a:ln>
                <a:gradFill flip="none" rotWithShape="1">
                  <a:gsLst>
                    <a:gs pos="8000">
                      <a:schemeClr val="accent4"/>
                    </a:gs>
                    <a:gs pos="100000">
                      <a:schemeClr val="accent2"/>
                    </a:gs>
                  </a:gsLst>
                  <a:lin ang="0" scaled="1"/>
                  <a:tileRect/>
                </a:gradFill>
                <a:effectLst/>
                <a:uLnTx/>
                <a:uFillTx/>
                <a:latin typeface="+mj-ea"/>
                <a:ea typeface="+mj-ea"/>
                <a:sym typeface="+mn-ea"/>
              </a:rPr>
              <a:t>初赛文件夹所包含的</a:t>
            </a:r>
            <a:r>
              <a:rPr lang="en-US" altLang="zh-CN" sz="4000" b="1" noProof="0" dirty="0">
                <a:ln>
                  <a:noFill/>
                </a:ln>
                <a:solidFill>
                  <a:srgbClr val="FF0000"/>
                </a:solidFill>
                <a:effectLst/>
                <a:uLnTx/>
                <a:uFillTx/>
                <a:latin typeface="+mj-ea"/>
                <a:ea typeface="+mj-ea"/>
                <a:sym typeface="+mn-ea"/>
              </a:rPr>
              <a:t>4</a:t>
            </a:r>
            <a:r>
              <a:rPr lang="zh-CN" altLang="en-US" sz="4000" b="1" noProof="0" dirty="0">
                <a:ln>
                  <a:noFill/>
                </a:ln>
                <a:solidFill>
                  <a:srgbClr val="FF0000"/>
                </a:solidFill>
                <a:effectLst/>
                <a:uLnTx/>
                <a:uFillTx/>
                <a:latin typeface="+mj-ea"/>
                <a:ea typeface="+mj-ea"/>
                <a:sym typeface="+mn-ea"/>
              </a:rPr>
              <a:t>份</a:t>
            </a:r>
            <a:r>
              <a:rPr lang="zh-CN" altLang="en-US" sz="2800" b="1" noProof="0" dirty="0">
                <a:ln>
                  <a:noFill/>
                </a:ln>
                <a:solidFill>
                  <a:srgbClr val="FF0000"/>
                </a:solidFill>
                <a:effectLst/>
                <a:uLnTx/>
                <a:uFillTx/>
                <a:latin typeface="+mj-ea"/>
                <a:ea typeface="+mj-ea"/>
                <a:sym typeface="+mn-ea"/>
              </a:rPr>
              <a:t>材料</a:t>
            </a:r>
            <a:r>
              <a:rPr lang="zh-CN" altLang="en-US" sz="2800" b="1" noProof="0" dirty="0">
                <a:ln>
                  <a:noFill/>
                </a:ln>
                <a:gradFill flip="none" rotWithShape="1">
                  <a:gsLst>
                    <a:gs pos="8000">
                      <a:schemeClr val="accent4"/>
                    </a:gs>
                    <a:gs pos="100000">
                      <a:schemeClr val="accent2"/>
                    </a:gs>
                  </a:gsLst>
                  <a:lin ang="0" scaled="1"/>
                  <a:tileRect/>
                </a:gradFill>
                <a:effectLst/>
                <a:uLnTx/>
                <a:uFillTx/>
                <a:latin typeface="+mj-ea"/>
                <a:ea typeface="+mj-ea"/>
                <a:sym typeface="+mn-ea"/>
              </a:rPr>
              <a:t>和</a:t>
            </a:r>
            <a:r>
              <a:rPr lang="zh-CN" altLang="en-US" sz="2800" b="1" noProof="0" dirty="0">
                <a:ln>
                  <a:noFill/>
                </a:ln>
                <a:solidFill>
                  <a:srgbClr val="FF0000"/>
                </a:solidFill>
                <a:effectLst/>
                <a:uLnTx/>
                <a:uFillTx/>
                <a:latin typeface="+mj-ea"/>
                <a:ea typeface="+mj-ea"/>
                <a:sym typeface="+mn-ea"/>
              </a:rPr>
              <a:t>命名要求</a:t>
            </a:r>
            <a:endParaRPr lang="zh-CN" altLang="en-US" sz="2800" b="1" noProof="0" dirty="0">
              <a:ln>
                <a:noFill/>
              </a:ln>
              <a:solidFill>
                <a:srgbClr val="FF0000"/>
              </a:solidFill>
              <a:effectLst/>
              <a:uLnTx/>
              <a:uFillTx/>
              <a:latin typeface="+mj-ea"/>
              <a:ea typeface="+mj-ea"/>
              <a:sym typeface="+mn-ea"/>
            </a:endParaRPr>
          </a:p>
        </p:txBody>
      </p:sp>
    </p:spTree>
    <p:custDataLst>
      <p:tags r:id="rId7"/>
    </p:custData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lt2"/>
            </a:gs>
            <a:gs pos="100000">
              <a:srgbClr val="D9D9D9"/>
            </a:gs>
          </a:gsLst>
          <a:lin ang="5400000" scaled="0"/>
        </a:gradFill>
        <a:effectLst/>
      </p:bgPr>
    </p:bg>
    <p:spTree>
      <p:nvGrpSpPr>
        <p:cNvPr id="1" name=""/>
        <p:cNvGrpSpPr/>
        <p:nvPr/>
      </p:nvGrpSpPr>
      <p:grpSpPr>
        <a:xfrm>
          <a:off x="0" y="0"/>
          <a:ext cx="0" cy="0"/>
          <a:chOff x="0" y="0"/>
          <a:chExt cx="0" cy="0"/>
        </a:xfrm>
      </p:grpSpPr>
      <p:pic>
        <p:nvPicPr>
          <p:cNvPr id="2" name="正文-背景.png" descr="正文-背景.png"/>
          <p:cNvPicPr>
            <a:picLocks noChangeAspect="1"/>
          </p:cNvPicPr>
          <p:nvPr>
            <p:custDataLst>
              <p:tags r:id="rId1"/>
            </p:custDataLst>
          </p:nvPr>
        </p:nvPicPr>
        <p:blipFill>
          <a:blip r:embed="rId2"/>
          <a:stretch>
            <a:fillRect/>
          </a:stretch>
        </p:blipFill>
        <p:spPr>
          <a:xfrm>
            <a:off x="0" y="0"/>
            <a:ext cx="9167336" cy="5143500"/>
          </a:xfrm>
          <a:prstGeom prst="rect">
            <a:avLst/>
          </a:prstGeom>
          <a:ln w="12700">
            <a:miter lim="400000"/>
            <a:headEnd/>
            <a:tailEnd/>
          </a:ln>
        </p:spPr>
      </p:pic>
      <p:pic>
        <p:nvPicPr>
          <p:cNvPr id="4" name="图片 3"/>
          <p:cNvPicPr>
            <a:picLocks noChangeAspect="1"/>
          </p:cNvPicPr>
          <p:nvPr/>
        </p:nvPicPr>
        <p:blipFill>
          <a:blip r:embed="rId3">
            <a:clrChange>
              <a:clrFrom>
                <a:srgbClr val="FFF7EC">
                  <a:alpha val="100000"/>
                </a:srgbClr>
              </a:clrFrom>
              <a:clrTo>
                <a:srgbClr val="FFF7EC">
                  <a:alpha val="100000"/>
                  <a:alpha val="0"/>
                </a:srgbClr>
              </a:clrTo>
            </a:clrChange>
          </a:blip>
          <a:srcRect l="35833" t="10815" r="7472" b="8000"/>
          <a:stretch>
            <a:fillRect/>
          </a:stretch>
        </p:blipFill>
        <p:spPr>
          <a:xfrm>
            <a:off x="6029960" y="2845435"/>
            <a:ext cx="3150235" cy="2538095"/>
          </a:xfrm>
          <a:prstGeom prst="roundRect">
            <a:avLst/>
          </a:prstGeom>
        </p:spPr>
      </p:pic>
      <p:pic>
        <p:nvPicPr>
          <p:cNvPr id="18" name="图片 17" descr="校徽"/>
          <p:cNvPicPr>
            <a:picLocks noChangeAspect="1"/>
          </p:cNvPicPr>
          <p:nvPr/>
        </p:nvPicPr>
        <p:blipFill>
          <a:blip r:embed="rId4">
            <a:clrChange>
              <a:clrFrom>
                <a:srgbClr val="000000">
                  <a:alpha val="100000"/>
                </a:srgbClr>
              </a:clrFrom>
              <a:clrTo>
                <a:srgbClr val="000000">
                  <a:alpha val="100000"/>
                  <a:alpha val="0"/>
                </a:srgbClr>
              </a:clrTo>
            </a:clrChange>
          </a:blip>
          <a:stretch>
            <a:fillRect/>
          </a:stretch>
        </p:blipFill>
        <p:spPr>
          <a:xfrm>
            <a:off x="8615045" y="54610"/>
            <a:ext cx="552450" cy="542925"/>
          </a:xfrm>
          <a:prstGeom prst="ellipse">
            <a:avLst/>
          </a:prstGeom>
          <a:ln>
            <a:noFill/>
          </a:ln>
        </p:spPr>
      </p:pic>
      <p:pic>
        <p:nvPicPr>
          <p:cNvPr id="3" name="图片 2"/>
          <p:cNvPicPr>
            <a:picLocks noChangeAspect="1"/>
          </p:cNvPicPr>
          <p:nvPr/>
        </p:nvPicPr>
        <p:blipFill>
          <a:blip r:embed="rId5"/>
          <a:stretch>
            <a:fillRect/>
          </a:stretch>
        </p:blipFill>
        <p:spPr>
          <a:xfrm>
            <a:off x="1757045" y="1033145"/>
            <a:ext cx="5486400" cy="3076575"/>
          </a:xfrm>
          <a:prstGeom prst="rect">
            <a:avLst/>
          </a:prstGeom>
        </p:spPr>
      </p:pic>
    </p:spTree>
    <p:custDataLst>
      <p:tags r:id="rId6"/>
    </p:custData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lt2"/>
            </a:gs>
            <a:gs pos="100000">
              <a:srgbClr val="D9D9D9"/>
            </a:gs>
          </a:gsLst>
          <a:lin ang="5400000" scaled="0"/>
        </a:gradFill>
        <a:effectLst/>
      </p:bgPr>
    </p:bg>
    <p:spTree>
      <p:nvGrpSpPr>
        <p:cNvPr id="1" name=""/>
        <p:cNvGrpSpPr/>
        <p:nvPr/>
      </p:nvGrpSpPr>
      <p:grpSpPr>
        <a:xfrm>
          <a:off x="0" y="0"/>
          <a:ext cx="0" cy="0"/>
          <a:chOff x="0" y="0"/>
          <a:chExt cx="0" cy="0"/>
        </a:xfrm>
      </p:grpSpPr>
      <p:pic>
        <p:nvPicPr>
          <p:cNvPr id="2" name="正文-背景.png" descr="正文-背景.png"/>
          <p:cNvPicPr>
            <a:picLocks noChangeAspect="1"/>
          </p:cNvPicPr>
          <p:nvPr>
            <p:custDataLst>
              <p:tags r:id="rId1"/>
            </p:custDataLst>
          </p:nvPr>
        </p:nvPicPr>
        <p:blipFill>
          <a:blip r:embed="rId2"/>
          <a:stretch>
            <a:fillRect/>
          </a:stretch>
        </p:blipFill>
        <p:spPr>
          <a:xfrm>
            <a:off x="0" y="0"/>
            <a:ext cx="9167336" cy="5143500"/>
          </a:xfrm>
          <a:prstGeom prst="rect">
            <a:avLst/>
          </a:prstGeom>
          <a:ln w="12700">
            <a:miter lim="400000"/>
            <a:headEnd/>
            <a:tailEnd/>
          </a:ln>
        </p:spPr>
      </p:pic>
      <p:pic>
        <p:nvPicPr>
          <p:cNvPr id="4" name="图片 3"/>
          <p:cNvPicPr>
            <a:picLocks noChangeAspect="1"/>
          </p:cNvPicPr>
          <p:nvPr/>
        </p:nvPicPr>
        <p:blipFill>
          <a:blip r:embed="rId3">
            <a:clrChange>
              <a:clrFrom>
                <a:srgbClr val="FFF7EC">
                  <a:alpha val="100000"/>
                </a:srgbClr>
              </a:clrFrom>
              <a:clrTo>
                <a:srgbClr val="FFF7EC">
                  <a:alpha val="100000"/>
                  <a:alpha val="0"/>
                </a:srgbClr>
              </a:clrTo>
            </a:clrChange>
          </a:blip>
          <a:srcRect l="35833" t="10815" r="7472" b="8000"/>
          <a:stretch>
            <a:fillRect/>
          </a:stretch>
        </p:blipFill>
        <p:spPr>
          <a:xfrm>
            <a:off x="6029960" y="2845435"/>
            <a:ext cx="3150235" cy="2538095"/>
          </a:xfrm>
          <a:prstGeom prst="roundRect">
            <a:avLst/>
          </a:prstGeom>
        </p:spPr>
      </p:pic>
      <p:pic>
        <p:nvPicPr>
          <p:cNvPr id="18" name="图片 17" descr="校徽"/>
          <p:cNvPicPr>
            <a:picLocks noChangeAspect="1"/>
          </p:cNvPicPr>
          <p:nvPr/>
        </p:nvPicPr>
        <p:blipFill>
          <a:blip r:embed="rId4">
            <a:clrChange>
              <a:clrFrom>
                <a:srgbClr val="000000">
                  <a:alpha val="100000"/>
                </a:srgbClr>
              </a:clrFrom>
              <a:clrTo>
                <a:srgbClr val="000000">
                  <a:alpha val="100000"/>
                  <a:alpha val="0"/>
                </a:srgbClr>
              </a:clrTo>
            </a:clrChange>
          </a:blip>
          <a:stretch>
            <a:fillRect/>
          </a:stretch>
        </p:blipFill>
        <p:spPr>
          <a:xfrm>
            <a:off x="8615045" y="54610"/>
            <a:ext cx="552450" cy="542925"/>
          </a:xfrm>
          <a:prstGeom prst="ellipse">
            <a:avLst/>
          </a:prstGeom>
          <a:ln>
            <a:noFill/>
          </a:ln>
        </p:spPr>
      </p:pic>
      <p:pic>
        <p:nvPicPr>
          <p:cNvPr id="3" name="图片 2"/>
          <p:cNvPicPr>
            <a:picLocks noChangeAspect="1"/>
          </p:cNvPicPr>
          <p:nvPr/>
        </p:nvPicPr>
        <p:blipFill>
          <a:blip r:embed="rId5"/>
          <a:stretch>
            <a:fillRect/>
          </a:stretch>
        </p:blipFill>
        <p:spPr>
          <a:xfrm>
            <a:off x="1133475" y="1609725"/>
            <a:ext cx="6877050" cy="1924050"/>
          </a:xfrm>
          <a:prstGeom prst="rect">
            <a:avLst/>
          </a:prstGeom>
        </p:spPr>
      </p:pic>
    </p:spTree>
    <p:custDataLst>
      <p:tags r:id="rId6"/>
    </p:custData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lt2"/>
            </a:gs>
            <a:gs pos="100000">
              <a:srgbClr val="D9D9D9"/>
            </a:gs>
          </a:gsLst>
          <a:lin ang="5400000" scaled="0"/>
        </a:gradFill>
        <a:effectLst/>
      </p:bgPr>
    </p:bg>
    <p:spTree>
      <p:nvGrpSpPr>
        <p:cNvPr id="1" name=""/>
        <p:cNvGrpSpPr/>
        <p:nvPr/>
      </p:nvGrpSpPr>
      <p:grpSpPr>
        <a:xfrm>
          <a:off x="0" y="0"/>
          <a:ext cx="0" cy="0"/>
          <a:chOff x="0" y="0"/>
          <a:chExt cx="0" cy="0"/>
        </a:xfrm>
      </p:grpSpPr>
      <p:pic>
        <p:nvPicPr>
          <p:cNvPr id="2" name="正文-背景.png" descr="正文-背景.png"/>
          <p:cNvPicPr>
            <a:picLocks noChangeAspect="1"/>
          </p:cNvPicPr>
          <p:nvPr>
            <p:custDataLst>
              <p:tags r:id="rId1"/>
            </p:custDataLst>
          </p:nvPr>
        </p:nvPicPr>
        <p:blipFill>
          <a:blip r:embed="rId2"/>
          <a:stretch>
            <a:fillRect/>
          </a:stretch>
        </p:blipFill>
        <p:spPr>
          <a:xfrm>
            <a:off x="0" y="0"/>
            <a:ext cx="9167336" cy="5143500"/>
          </a:xfrm>
          <a:prstGeom prst="rect">
            <a:avLst/>
          </a:prstGeom>
          <a:ln w="12700">
            <a:miter lim="400000"/>
            <a:headEnd/>
            <a:tailEnd/>
          </a:ln>
        </p:spPr>
      </p:pic>
      <p:grpSp>
        <p:nvGrpSpPr>
          <p:cNvPr id="3" name="组合 2"/>
          <p:cNvGrpSpPr/>
          <p:nvPr/>
        </p:nvGrpSpPr>
        <p:grpSpPr>
          <a:xfrm>
            <a:off x="2866002" y="783630"/>
            <a:ext cx="3602092" cy="79405"/>
            <a:chOff x="3781543" y="1346887"/>
            <a:chExt cx="4802790" cy="105874"/>
          </a:xfrm>
        </p:grpSpPr>
        <p:grpSp>
          <p:nvGrpSpPr>
            <p:cNvPr id="6" name="组合 5"/>
            <p:cNvGrpSpPr/>
            <p:nvPr/>
          </p:nvGrpSpPr>
          <p:grpSpPr>
            <a:xfrm>
              <a:off x="6518313" y="1346887"/>
              <a:ext cx="2066020" cy="105874"/>
              <a:chOff x="3597484" y="2760345"/>
              <a:chExt cx="8460953" cy="2506549"/>
            </a:xfrm>
          </p:grpSpPr>
          <p:sp>
            <p:nvSpPr>
              <p:cNvPr id="9" name="任意多边形: 形状 8"/>
              <p:cNvSpPr/>
              <p:nvPr/>
            </p:nvSpPr>
            <p:spPr>
              <a:xfrm>
                <a:off x="3619519" y="2760345"/>
                <a:ext cx="8383837" cy="2506549"/>
              </a:xfrm>
              <a:custGeom>
                <a:avLst/>
                <a:gdLst>
                  <a:gd name="connsiteX0" fmla="*/ 0 w 8460954"/>
                  <a:gd name="connsiteY0" fmla="*/ 423529 h 1925338"/>
                  <a:gd name="connsiteX1" fmla="*/ 683046 w 8460954"/>
                  <a:gd name="connsiteY1" fmla="*/ 897254 h 1925338"/>
                  <a:gd name="connsiteX2" fmla="*/ 2787268 w 8460954"/>
                  <a:gd name="connsiteY2" fmla="*/ 1910806 h 1925338"/>
                  <a:gd name="connsiteX3" fmla="*/ 5497417 w 8460954"/>
                  <a:gd name="connsiteY3" fmla="*/ 59972 h 1925338"/>
                  <a:gd name="connsiteX4" fmla="*/ 8460954 w 8460954"/>
                  <a:gd name="connsiteY4" fmla="*/ 632849 h 1925338"/>
                  <a:gd name="connsiteX0-1" fmla="*/ 0 w 7777908"/>
                  <a:gd name="connsiteY0-2" fmla="*/ 897254 h 1925338"/>
                  <a:gd name="connsiteX1-3" fmla="*/ 2104222 w 7777908"/>
                  <a:gd name="connsiteY1-4" fmla="*/ 1910806 h 1925338"/>
                  <a:gd name="connsiteX2-5" fmla="*/ 4814371 w 7777908"/>
                  <a:gd name="connsiteY2-6" fmla="*/ 59972 h 1925338"/>
                  <a:gd name="connsiteX3-7" fmla="*/ 7777908 w 7777908"/>
                  <a:gd name="connsiteY3-8" fmla="*/ 632849 h 1925338"/>
                  <a:gd name="connsiteX0-9" fmla="*/ 0 w 8383836"/>
                  <a:gd name="connsiteY0-10" fmla="*/ 599798 h 1915796"/>
                  <a:gd name="connsiteX1-11" fmla="*/ 2710150 w 8383836"/>
                  <a:gd name="connsiteY1-12" fmla="*/ 1910806 h 1915796"/>
                  <a:gd name="connsiteX2-13" fmla="*/ 5420299 w 8383836"/>
                  <a:gd name="connsiteY2-14" fmla="*/ 59972 h 1915796"/>
                  <a:gd name="connsiteX3-15" fmla="*/ 8383836 w 8383836"/>
                  <a:gd name="connsiteY3-16" fmla="*/ 632849 h 1915796"/>
                  <a:gd name="connsiteX0-17" fmla="*/ 0 w 8383836"/>
                  <a:gd name="connsiteY0-18" fmla="*/ 599798 h 1915242"/>
                  <a:gd name="connsiteX1-19" fmla="*/ 2710150 w 8383836"/>
                  <a:gd name="connsiteY1-20" fmla="*/ 1910806 h 1915242"/>
                  <a:gd name="connsiteX2-21" fmla="*/ 5420299 w 8383836"/>
                  <a:gd name="connsiteY2-22" fmla="*/ 59972 h 1915242"/>
                  <a:gd name="connsiteX3-23" fmla="*/ 8383836 w 8383836"/>
                  <a:gd name="connsiteY3-24" fmla="*/ 632849 h 1915242"/>
                </a:gdLst>
                <a:ahLst/>
                <a:cxnLst>
                  <a:cxn ang="0">
                    <a:pos x="connsiteX0-1" y="connsiteY0-2"/>
                  </a:cxn>
                  <a:cxn ang="0">
                    <a:pos x="connsiteX1-3" y="connsiteY1-4"/>
                  </a:cxn>
                  <a:cxn ang="0">
                    <a:pos x="connsiteX2-5" y="connsiteY2-6"/>
                  </a:cxn>
                  <a:cxn ang="0">
                    <a:pos x="connsiteX3-7" y="connsiteY3-8"/>
                  </a:cxn>
                </a:cxnLst>
                <a:rect l="l" t="t" r="r" b="b"/>
                <a:pathLst>
                  <a:path w="8383836" h="1915242">
                    <a:moveTo>
                      <a:pt x="0" y="599798"/>
                    </a:moveTo>
                    <a:cubicBezTo>
                      <a:pt x="552680" y="693441"/>
                      <a:pt x="1806767" y="2000777"/>
                      <a:pt x="2710150" y="1910806"/>
                    </a:cubicBezTo>
                    <a:cubicBezTo>
                      <a:pt x="3613533" y="1820835"/>
                      <a:pt x="4474685" y="272965"/>
                      <a:pt x="5420299" y="59972"/>
                    </a:cubicBezTo>
                    <a:cubicBezTo>
                      <a:pt x="6365913" y="-153021"/>
                      <a:pt x="7374874" y="239914"/>
                      <a:pt x="8383836" y="632849"/>
                    </a:cubicBezTo>
                  </a:path>
                </a:pathLst>
              </a:custGeom>
              <a:noFill/>
              <a:ln>
                <a:gradFill flip="none" rotWithShape="1">
                  <a:gsLst>
                    <a:gs pos="0">
                      <a:srgbClr val="2595FB">
                        <a:alpha val="0"/>
                      </a:srgbClr>
                    </a:gs>
                    <a:gs pos="50000">
                      <a:srgbClr val="2595FB"/>
                    </a:gs>
                    <a:gs pos="100000">
                      <a:srgbClr val="2595FB">
                        <a:alpha val="0"/>
                      </a:srgbClr>
                    </a:gs>
                  </a:gsLst>
                  <a:lin ang="0" scaled="1"/>
                  <a:tileRect/>
                </a:gradFill>
                <a:prstDash val="solid"/>
              </a:ln>
            </p:spPr>
            <p:style>
              <a:lnRef idx="2">
                <a:srgbClr val="00B0F0">
                  <a:shade val="50000"/>
                </a:srgbClr>
              </a:lnRef>
              <a:fillRef idx="1">
                <a:srgbClr val="00B0F0"/>
              </a:fillRef>
              <a:effectRef idx="0">
                <a:srgbClr val="00B0F0"/>
              </a:effectRef>
              <a:fontRef idx="minor">
                <a:sysClr val="window" lastClr="FFFFFF"/>
              </a:fontRef>
            </p:style>
            <p:txBody>
              <a:bodyPr rtlCol="0" anchor="ctr"/>
              <a:p>
                <a:pPr algn="ctr"/>
                <a:endParaRPr lang="zh-CN" altLang="en-US" sz="1350" dirty="0">
                  <a:solidFill>
                    <a:sysClr val="window" lastClr="FFFFFF"/>
                  </a:solidFill>
                  <a:latin typeface="Montserrat" charset="0"/>
                  <a:ea typeface="MiSans Light" charset="0"/>
                </a:endParaRPr>
              </a:p>
            </p:txBody>
          </p:sp>
          <p:sp>
            <p:nvSpPr>
              <p:cNvPr id="10" name="任意多边形: 形状 9"/>
              <p:cNvSpPr/>
              <p:nvPr/>
            </p:nvSpPr>
            <p:spPr>
              <a:xfrm>
                <a:off x="3597484" y="3616161"/>
                <a:ext cx="8460953" cy="1650733"/>
              </a:xfrm>
              <a:custGeom>
                <a:avLst/>
                <a:gdLst>
                  <a:gd name="connsiteX0" fmla="*/ 0 w 8460954"/>
                  <a:gd name="connsiteY0" fmla="*/ 423529 h 1925338"/>
                  <a:gd name="connsiteX1" fmla="*/ 683046 w 8460954"/>
                  <a:gd name="connsiteY1" fmla="*/ 897254 h 1925338"/>
                  <a:gd name="connsiteX2" fmla="*/ 2787268 w 8460954"/>
                  <a:gd name="connsiteY2" fmla="*/ 1910806 h 1925338"/>
                  <a:gd name="connsiteX3" fmla="*/ 5497417 w 8460954"/>
                  <a:gd name="connsiteY3" fmla="*/ 59972 h 1925338"/>
                  <a:gd name="connsiteX4" fmla="*/ 8460954 w 8460954"/>
                  <a:gd name="connsiteY4" fmla="*/ 632849 h 1925338"/>
                  <a:gd name="connsiteX0-1" fmla="*/ 0 w 7777908"/>
                  <a:gd name="connsiteY0-2" fmla="*/ 897254 h 1925338"/>
                  <a:gd name="connsiteX1-3" fmla="*/ 2104222 w 7777908"/>
                  <a:gd name="connsiteY1-4" fmla="*/ 1910806 h 1925338"/>
                  <a:gd name="connsiteX2-5" fmla="*/ 4814371 w 7777908"/>
                  <a:gd name="connsiteY2-6" fmla="*/ 59972 h 1925338"/>
                  <a:gd name="connsiteX3-7" fmla="*/ 7777908 w 7777908"/>
                  <a:gd name="connsiteY3-8" fmla="*/ 632849 h 1925338"/>
                  <a:gd name="connsiteX0-9" fmla="*/ 0 w 8383836"/>
                  <a:gd name="connsiteY0-10" fmla="*/ 599798 h 1915796"/>
                  <a:gd name="connsiteX1-11" fmla="*/ 2710150 w 8383836"/>
                  <a:gd name="connsiteY1-12" fmla="*/ 1910806 h 1915796"/>
                  <a:gd name="connsiteX2-13" fmla="*/ 5420299 w 8383836"/>
                  <a:gd name="connsiteY2-14" fmla="*/ 59972 h 1915796"/>
                  <a:gd name="connsiteX3-15" fmla="*/ 8383836 w 8383836"/>
                  <a:gd name="connsiteY3-16" fmla="*/ 632849 h 1915796"/>
                  <a:gd name="connsiteX0-17" fmla="*/ 0 w 8383836"/>
                  <a:gd name="connsiteY0-18" fmla="*/ 599798 h 1915242"/>
                  <a:gd name="connsiteX1-19" fmla="*/ 2710150 w 8383836"/>
                  <a:gd name="connsiteY1-20" fmla="*/ 1910806 h 1915242"/>
                  <a:gd name="connsiteX2-21" fmla="*/ 5420299 w 8383836"/>
                  <a:gd name="connsiteY2-22" fmla="*/ 59972 h 1915242"/>
                  <a:gd name="connsiteX3-23" fmla="*/ 8383836 w 8383836"/>
                  <a:gd name="connsiteY3-24" fmla="*/ 632849 h 1915242"/>
                  <a:gd name="connsiteX0-25" fmla="*/ 0 w 8405869"/>
                  <a:gd name="connsiteY0-26" fmla="*/ 743017 h 1918485"/>
                  <a:gd name="connsiteX1-27" fmla="*/ 2732183 w 8405869"/>
                  <a:gd name="connsiteY1-28" fmla="*/ 1910806 h 1918485"/>
                  <a:gd name="connsiteX2-29" fmla="*/ 5442332 w 8405869"/>
                  <a:gd name="connsiteY2-30" fmla="*/ 59972 h 1918485"/>
                  <a:gd name="connsiteX3-31" fmla="*/ 8405869 w 8405869"/>
                  <a:gd name="connsiteY3-32" fmla="*/ 632849 h 1918485"/>
                  <a:gd name="connsiteX0-33" fmla="*/ 0 w 8405869"/>
                  <a:gd name="connsiteY0-34" fmla="*/ 743017 h 1765313"/>
                  <a:gd name="connsiteX1-35" fmla="*/ 2787267 w 8405869"/>
                  <a:gd name="connsiteY1-36" fmla="*/ 1756570 h 1765313"/>
                  <a:gd name="connsiteX2-37" fmla="*/ 5442332 w 8405869"/>
                  <a:gd name="connsiteY2-38" fmla="*/ 59972 h 1765313"/>
                  <a:gd name="connsiteX3-39" fmla="*/ 8405869 w 8405869"/>
                  <a:gd name="connsiteY3-40" fmla="*/ 632849 h 1765313"/>
                  <a:gd name="connsiteX0-41" fmla="*/ 0 w 8405869"/>
                  <a:gd name="connsiteY0-42" fmla="*/ 599411 h 1618207"/>
                  <a:gd name="connsiteX1-43" fmla="*/ 2787267 w 8405869"/>
                  <a:gd name="connsiteY1-44" fmla="*/ 1612964 h 1618207"/>
                  <a:gd name="connsiteX2-45" fmla="*/ 5475382 w 8405869"/>
                  <a:gd name="connsiteY2-46" fmla="*/ 81619 h 1618207"/>
                  <a:gd name="connsiteX3-47" fmla="*/ 8405869 w 8405869"/>
                  <a:gd name="connsiteY3-48" fmla="*/ 489243 h 1618207"/>
                  <a:gd name="connsiteX0-49" fmla="*/ 0 w 8460953"/>
                  <a:gd name="connsiteY0-50" fmla="*/ 675182 h 1693978"/>
                  <a:gd name="connsiteX1-51" fmla="*/ 2787267 w 8460953"/>
                  <a:gd name="connsiteY1-52" fmla="*/ 1688735 h 1693978"/>
                  <a:gd name="connsiteX2-53" fmla="*/ 5475382 w 8460953"/>
                  <a:gd name="connsiteY2-54" fmla="*/ 157390 h 1693978"/>
                  <a:gd name="connsiteX3-55" fmla="*/ 8460953 w 8460953"/>
                  <a:gd name="connsiteY3-56" fmla="*/ 300609 h 1693978"/>
                  <a:gd name="connsiteX0-57" fmla="*/ 0 w 8460953"/>
                  <a:gd name="connsiteY0-58" fmla="*/ 631931 h 1650727"/>
                  <a:gd name="connsiteX1-59" fmla="*/ 2787267 w 8460953"/>
                  <a:gd name="connsiteY1-60" fmla="*/ 1645484 h 1650727"/>
                  <a:gd name="connsiteX2-61" fmla="*/ 5475382 w 8460953"/>
                  <a:gd name="connsiteY2-62" fmla="*/ 114139 h 1650727"/>
                  <a:gd name="connsiteX3-63" fmla="*/ 8460953 w 8460953"/>
                  <a:gd name="connsiteY3-64" fmla="*/ 257358 h 1650727"/>
                </a:gdLst>
                <a:ahLst/>
                <a:cxnLst>
                  <a:cxn ang="0">
                    <a:pos x="connsiteX0-1" y="connsiteY0-2"/>
                  </a:cxn>
                  <a:cxn ang="0">
                    <a:pos x="connsiteX1-3" y="connsiteY1-4"/>
                  </a:cxn>
                  <a:cxn ang="0">
                    <a:pos x="connsiteX2-5" y="connsiteY2-6"/>
                  </a:cxn>
                  <a:cxn ang="0">
                    <a:pos x="connsiteX3-7" y="connsiteY3-8"/>
                  </a:cxn>
                </a:cxnLst>
                <a:rect l="l" t="t" r="r" b="b"/>
                <a:pathLst>
                  <a:path w="8460953" h="1650727">
                    <a:moveTo>
                      <a:pt x="0" y="631931"/>
                    </a:moveTo>
                    <a:cubicBezTo>
                      <a:pt x="552680" y="725574"/>
                      <a:pt x="1874703" y="1731783"/>
                      <a:pt x="2787267" y="1645484"/>
                    </a:cubicBezTo>
                    <a:cubicBezTo>
                      <a:pt x="3699831" y="1559185"/>
                      <a:pt x="4529768" y="327132"/>
                      <a:pt x="5475382" y="114139"/>
                    </a:cubicBezTo>
                    <a:cubicBezTo>
                      <a:pt x="6420996" y="-98854"/>
                      <a:pt x="7176569" y="7642"/>
                      <a:pt x="8460953" y="257358"/>
                    </a:cubicBezTo>
                  </a:path>
                </a:pathLst>
              </a:custGeom>
              <a:noFill/>
              <a:ln>
                <a:gradFill flip="none" rotWithShape="1">
                  <a:gsLst>
                    <a:gs pos="0">
                      <a:srgbClr val="E26CA1">
                        <a:alpha val="0"/>
                      </a:srgbClr>
                    </a:gs>
                    <a:gs pos="50000">
                      <a:srgbClr val="E26CA1"/>
                    </a:gs>
                    <a:gs pos="100000">
                      <a:srgbClr val="E26CA1">
                        <a:alpha val="0"/>
                      </a:srgbClr>
                    </a:gs>
                  </a:gsLst>
                  <a:lin ang="0" scaled="1"/>
                  <a:tileRect/>
                </a:gradFill>
                <a:prstDash val="solid"/>
              </a:ln>
            </p:spPr>
            <p:style>
              <a:lnRef idx="2">
                <a:srgbClr val="00B0F0">
                  <a:shade val="50000"/>
                </a:srgbClr>
              </a:lnRef>
              <a:fillRef idx="1">
                <a:srgbClr val="00B0F0"/>
              </a:fillRef>
              <a:effectRef idx="0">
                <a:srgbClr val="00B0F0"/>
              </a:effectRef>
              <a:fontRef idx="minor">
                <a:sysClr val="window" lastClr="FFFFFF"/>
              </a:fontRef>
            </p:style>
            <p:txBody>
              <a:bodyPr rtlCol="0" anchor="ctr"/>
              <a:p>
                <a:pPr algn="ctr"/>
                <a:endParaRPr lang="zh-CN" altLang="en-US" sz="1350" dirty="0">
                  <a:solidFill>
                    <a:sysClr val="window" lastClr="FFFFFF"/>
                  </a:solidFill>
                  <a:latin typeface="Montserrat" charset="0"/>
                  <a:ea typeface="MiSans Light" charset="0"/>
                </a:endParaRPr>
              </a:p>
            </p:txBody>
          </p:sp>
        </p:grpSp>
        <p:grpSp>
          <p:nvGrpSpPr>
            <p:cNvPr id="7" name="组合 6"/>
            <p:cNvGrpSpPr/>
            <p:nvPr/>
          </p:nvGrpSpPr>
          <p:grpSpPr>
            <a:xfrm flipH="1">
              <a:off x="3781543" y="1346887"/>
              <a:ext cx="2066020" cy="105874"/>
              <a:chOff x="3597484" y="2760345"/>
              <a:chExt cx="8460953" cy="2506549"/>
            </a:xfrm>
          </p:grpSpPr>
          <p:sp>
            <p:nvSpPr>
              <p:cNvPr id="8" name="任意多边形: 形状 6"/>
              <p:cNvSpPr/>
              <p:nvPr/>
            </p:nvSpPr>
            <p:spPr>
              <a:xfrm>
                <a:off x="3619519" y="2760345"/>
                <a:ext cx="8383837" cy="2506549"/>
              </a:xfrm>
              <a:custGeom>
                <a:avLst/>
                <a:gdLst>
                  <a:gd name="connsiteX0" fmla="*/ 0 w 8460954"/>
                  <a:gd name="connsiteY0" fmla="*/ 423529 h 1925338"/>
                  <a:gd name="connsiteX1" fmla="*/ 683046 w 8460954"/>
                  <a:gd name="connsiteY1" fmla="*/ 897254 h 1925338"/>
                  <a:gd name="connsiteX2" fmla="*/ 2787268 w 8460954"/>
                  <a:gd name="connsiteY2" fmla="*/ 1910806 h 1925338"/>
                  <a:gd name="connsiteX3" fmla="*/ 5497417 w 8460954"/>
                  <a:gd name="connsiteY3" fmla="*/ 59972 h 1925338"/>
                  <a:gd name="connsiteX4" fmla="*/ 8460954 w 8460954"/>
                  <a:gd name="connsiteY4" fmla="*/ 632849 h 1925338"/>
                  <a:gd name="connsiteX0-1" fmla="*/ 0 w 7777908"/>
                  <a:gd name="connsiteY0-2" fmla="*/ 897254 h 1925338"/>
                  <a:gd name="connsiteX1-3" fmla="*/ 2104222 w 7777908"/>
                  <a:gd name="connsiteY1-4" fmla="*/ 1910806 h 1925338"/>
                  <a:gd name="connsiteX2-5" fmla="*/ 4814371 w 7777908"/>
                  <a:gd name="connsiteY2-6" fmla="*/ 59972 h 1925338"/>
                  <a:gd name="connsiteX3-7" fmla="*/ 7777908 w 7777908"/>
                  <a:gd name="connsiteY3-8" fmla="*/ 632849 h 1925338"/>
                  <a:gd name="connsiteX0-9" fmla="*/ 0 w 8383836"/>
                  <a:gd name="connsiteY0-10" fmla="*/ 599798 h 1915796"/>
                  <a:gd name="connsiteX1-11" fmla="*/ 2710150 w 8383836"/>
                  <a:gd name="connsiteY1-12" fmla="*/ 1910806 h 1915796"/>
                  <a:gd name="connsiteX2-13" fmla="*/ 5420299 w 8383836"/>
                  <a:gd name="connsiteY2-14" fmla="*/ 59972 h 1915796"/>
                  <a:gd name="connsiteX3-15" fmla="*/ 8383836 w 8383836"/>
                  <a:gd name="connsiteY3-16" fmla="*/ 632849 h 1915796"/>
                  <a:gd name="connsiteX0-17" fmla="*/ 0 w 8383836"/>
                  <a:gd name="connsiteY0-18" fmla="*/ 599798 h 1915242"/>
                  <a:gd name="connsiteX1-19" fmla="*/ 2710150 w 8383836"/>
                  <a:gd name="connsiteY1-20" fmla="*/ 1910806 h 1915242"/>
                  <a:gd name="connsiteX2-21" fmla="*/ 5420299 w 8383836"/>
                  <a:gd name="connsiteY2-22" fmla="*/ 59972 h 1915242"/>
                  <a:gd name="connsiteX3-23" fmla="*/ 8383836 w 8383836"/>
                  <a:gd name="connsiteY3-24" fmla="*/ 632849 h 1915242"/>
                </a:gdLst>
                <a:ahLst/>
                <a:cxnLst>
                  <a:cxn ang="0">
                    <a:pos x="connsiteX0-1" y="connsiteY0-2"/>
                  </a:cxn>
                  <a:cxn ang="0">
                    <a:pos x="connsiteX1-3" y="connsiteY1-4"/>
                  </a:cxn>
                  <a:cxn ang="0">
                    <a:pos x="connsiteX2-5" y="connsiteY2-6"/>
                  </a:cxn>
                  <a:cxn ang="0">
                    <a:pos x="connsiteX3-7" y="connsiteY3-8"/>
                  </a:cxn>
                </a:cxnLst>
                <a:rect l="l" t="t" r="r" b="b"/>
                <a:pathLst>
                  <a:path w="8383836" h="1915242">
                    <a:moveTo>
                      <a:pt x="0" y="599798"/>
                    </a:moveTo>
                    <a:cubicBezTo>
                      <a:pt x="552680" y="693441"/>
                      <a:pt x="1806767" y="2000777"/>
                      <a:pt x="2710150" y="1910806"/>
                    </a:cubicBezTo>
                    <a:cubicBezTo>
                      <a:pt x="3613533" y="1820835"/>
                      <a:pt x="4474685" y="272965"/>
                      <a:pt x="5420299" y="59972"/>
                    </a:cubicBezTo>
                    <a:cubicBezTo>
                      <a:pt x="6365913" y="-153021"/>
                      <a:pt x="7374874" y="239914"/>
                      <a:pt x="8383836" y="632849"/>
                    </a:cubicBezTo>
                  </a:path>
                </a:pathLst>
              </a:custGeom>
              <a:noFill/>
              <a:ln>
                <a:gradFill flip="none" rotWithShape="1">
                  <a:gsLst>
                    <a:gs pos="0">
                      <a:srgbClr val="2595FB">
                        <a:alpha val="0"/>
                      </a:srgbClr>
                    </a:gs>
                    <a:gs pos="50000">
                      <a:srgbClr val="2595FB"/>
                    </a:gs>
                    <a:gs pos="100000">
                      <a:srgbClr val="2595FB">
                        <a:alpha val="0"/>
                      </a:srgbClr>
                    </a:gs>
                  </a:gsLst>
                  <a:lin ang="0" scaled="1"/>
                  <a:tileRect/>
                </a:gradFill>
                <a:prstDash val="solid"/>
              </a:ln>
            </p:spPr>
            <p:style>
              <a:lnRef idx="2">
                <a:srgbClr val="00B0F0">
                  <a:shade val="50000"/>
                </a:srgbClr>
              </a:lnRef>
              <a:fillRef idx="1">
                <a:srgbClr val="00B0F0"/>
              </a:fillRef>
              <a:effectRef idx="0">
                <a:srgbClr val="00B0F0"/>
              </a:effectRef>
              <a:fontRef idx="minor">
                <a:sysClr val="window" lastClr="FFFFFF"/>
              </a:fontRef>
            </p:style>
            <p:txBody>
              <a:bodyPr rtlCol="0" anchor="ctr"/>
              <a:p>
                <a:pPr algn="ctr"/>
                <a:endParaRPr lang="zh-CN" altLang="en-US" sz="1350" dirty="0">
                  <a:solidFill>
                    <a:sysClr val="window" lastClr="FFFFFF"/>
                  </a:solidFill>
                  <a:latin typeface="Montserrat" charset="0"/>
                  <a:ea typeface="MiSans Light" charset="0"/>
                </a:endParaRPr>
              </a:p>
            </p:txBody>
          </p:sp>
          <p:sp>
            <p:nvSpPr>
              <p:cNvPr id="11" name="任意多边形: 形状 7"/>
              <p:cNvSpPr/>
              <p:nvPr/>
            </p:nvSpPr>
            <p:spPr>
              <a:xfrm>
                <a:off x="3597484" y="3616161"/>
                <a:ext cx="8460953" cy="1650733"/>
              </a:xfrm>
              <a:custGeom>
                <a:avLst/>
                <a:gdLst>
                  <a:gd name="connsiteX0" fmla="*/ 0 w 8460954"/>
                  <a:gd name="connsiteY0" fmla="*/ 423529 h 1925338"/>
                  <a:gd name="connsiteX1" fmla="*/ 683046 w 8460954"/>
                  <a:gd name="connsiteY1" fmla="*/ 897254 h 1925338"/>
                  <a:gd name="connsiteX2" fmla="*/ 2787268 w 8460954"/>
                  <a:gd name="connsiteY2" fmla="*/ 1910806 h 1925338"/>
                  <a:gd name="connsiteX3" fmla="*/ 5497417 w 8460954"/>
                  <a:gd name="connsiteY3" fmla="*/ 59972 h 1925338"/>
                  <a:gd name="connsiteX4" fmla="*/ 8460954 w 8460954"/>
                  <a:gd name="connsiteY4" fmla="*/ 632849 h 1925338"/>
                  <a:gd name="connsiteX0-1" fmla="*/ 0 w 7777908"/>
                  <a:gd name="connsiteY0-2" fmla="*/ 897254 h 1925338"/>
                  <a:gd name="connsiteX1-3" fmla="*/ 2104222 w 7777908"/>
                  <a:gd name="connsiteY1-4" fmla="*/ 1910806 h 1925338"/>
                  <a:gd name="connsiteX2-5" fmla="*/ 4814371 w 7777908"/>
                  <a:gd name="connsiteY2-6" fmla="*/ 59972 h 1925338"/>
                  <a:gd name="connsiteX3-7" fmla="*/ 7777908 w 7777908"/>
                  <a:gd name="connsiteY3-8" fmla="*/ 632849 h 1925338"/>
                  <a:gd name="connsiteX0-9" fmla="*/ 0 w 8383836"/>
                  <a:gd name="connsiteY0-10" fmla="*/ 599798 h 1915796"/>
                  <a:gd name="connsiteX1-11" fmla="*/ 2710150 w 8383836"/>
                  <a:gd name="connsiteY1-12" fmla="*/ 1910806 h 1915796"/>
                  <a:gd name="connsiteX2-13" fmla="*/ 5420299 w 8383836"/>
                  <a:gd name="connsiteY2-14" fmla="*/ 59972 h 1915796"/>
                  <a:gd name="connsiteX3-15" fmla="*/ 8383836 w 8383836"/>
                  <a:gd name="connsiteY3-16" fmla="*/ 632849 h 1915796"/>
                  <a:gd name="connsiteX0-17" fmla="*/ 0 w 8383836"/>
                  <a:gd name="connsiteY0-18" fmla="*/ 599798 h 1915242"/>
                  <a:gd name="connsiteX1-19" fmla="*/ 2710150 w 8383836"/>
                  <a:gd name="connsiteY1-20" fmla="*/ 1910806 h 1915242"/>
                  <a:gd name="connsiteX2-21" fmla="*/ 5420299 w 8383836"/>
                  <a:gd name="connsiteY2-22" fmla="*/ 59972 h 1915242"/>
                  <a:gd name="connsiteX3-23" fmla="*/ 8383836 w 8383836"/>
                  <a:gd name="connsiteY3-24" fmla="*/ 632849 h 1915242"/>
                  <a:gd name="connsiteX0-25" fmla="*/ 0 w 8405869"/>
                  <a:gd name="connsiteY0-26" fmla="*/ 743017 h 1918485"/>
                  <a:gd name="connsiteX1-27" fmla="*/ 2732183 w 8405869"/>
                  <a:gd name="connsiteY1-28" fmla="*/ 1910806 h 1918485"/>
                  <a:gd name="connsiteX2-29" fmla="*/ 5442332 w 8405869"/>
                  <a:gd name="connsiteY2-30" fmla="*/ 59972 h 1918485"/>
                  <a:gd name="connsiteX3-31" fmla="*/ 8405869 w 8405869"/>
                  <a:gd name="connsiteY3-32" fmla="*/ 632849 h 1918485"/>
                  <a:gd name="connsiteX0-33" fmla="*/ 0 w 8405869"/>
                  <a:gd name="connsiteY0-34" fmla="*/ 743017 h 1765313"/>
                  <a:gd name="connsiteX1-35" fmla="*/ 2787267 w 8405869"/>
                  <a:gd name="connsiteY1-36" fmla="*/ 1756570 h 1765313"/>
                  <a:gd name="connsiteX2-37" fmla="*/ 5442332 w 8405869"/>
                  <a:gd name="connsiteY2-38" fmla="*/ 59972 h 1765313"/>
                  <a:gd name="connsiteX3-39" fmla="*/ 8405869 w 8405869"/>
                  <a:gd name="connsiteY3-40" fmla="*/ 632849 h 1765313"/>
                  <a:gd name="connsiteX0-41" fmla="*/ 0 w 8405869"/>
                  <a:gd name="connsiteY0-42" fmla="*/ 599411 h 1618207"/>
                  <a:gd name="connsiteX1-43" fmla="*/ 2787267 w 8405869"/>
                  <a:gd name="connsiteY1-44" fmla="*/ 1612964 h 1618207"/>
                  <a:gd name="connsiteX2-45" fmla="*/ 5475382 w 8405869"/>
                  <a:gd name="connsiteY2-46" fmla="*/ 81619 h 1618207"/>
                  <a:gd name="connsiteX3-47" fmla="*/ 8405869 w 8405869"/>
                  <a:gd name="connsiteY3-48" fmla="*/ 489243 h 1618207"/>
                  <a:gd name="connsiteX0-49" fmla="*/ 0 w 8460953"/>
                  <a:gd name="connsiteY0-50" fmla="*/ 675182 h 1693978"/>
                  <a:gd name="connsiteX1-51" fmla="*/ 2787267 w 8460953"/>
                  <a:gd name="connsiteY1-52" fmla="*/ 1688735 h 1693978"/>
                  <a:gd name="connsiteX2-53" fmla="*/ 5475382 w 8460953"/>
                  <a:gd name="connsiteY2-54" fmla="*/ 157390 h 1693978"/>
                  <a:gd name="connsiteX3-55" fmla="*/ 8460953 w 8460953"/>
                  <a:gd name="connsiteY3-56" fmla="*/ 300609 h 1693978"/>
                  <a:gd name="connsiteX0-57" fmla="*/ 0 w 8460953"/>
                  <a:gd name="connsiteY0-58" fmla="*/ 631931 h 1650727"/>
                  <a:gd name="connsiteX1-59" fmla="*/ 2787267 w 8460953"/>
                  <a:gd name="connsiteY1-60" fmla="*/ 1645484 h 1650727"/>
                  <a:gd name="connsiteX2-61" fmla="*/ 5475382 w 8460953"/>
                  <a:gd name="connsiteY2-62" fmla="*/ 114139 h 1650727"/>
                  <a:gd name="connsiteX3-63" fmla="*/ 8460953 w 8460953"/>
                  <a:gd name="connsiteY3-64" fmla="*/ 257358 h 1650727"/>
                </a:gdLst>
                <a:ahLst/>
                <a:cxnLst>
                  <a:cxn ang="0">
                    <a:pos x="connsiteX0-1" y="connsiteY0-2"/>
                  </a:cxn>
                  <a:cxn ang="0">
                    <a:pos x="connsiteX1-3" y="connsiteY1-4"/>
                  </a:cxn>
                  <a:cxn ang="0">
                    <a:pos x="connsiteX2-5" y="connsiteY2-6"/>
                  </a:cxn>
                  <a:cxn ang="0">
                    <a:pos x="connsiteX3-7" y="connsiteY3-8"/>
                  </a:cxn>
                </a:cxnLst>
                <a:rect l="l" t="t" r="r" b="b"/>
                <a:pathLst>
                  <a:path w="8460953" h="1650727">
                    <a:moveTo>
                      <a:pt x="0" y="631931"/>
                    </a:moveTo>
                    <a:cubicBezTo>
                      <a:pt x="552680" y="725574"/>
                      <a:pt x="1874703" y="1731783"/>
                      <a:pt x="2787267" y="1645484"/>
                    </a:cubicBezTo>
                    <a:cubicBezTo>
                      <a:pt x="3699831" y="1559185"/>
                      <a:pt x="4529768" y="327132"/>
                      <a:pt x="5475382" y="114139"/>
                    </a:cubicBezTo>
                    <a:cubicBezTo>
                      <a:pt x="6420996" y="-98854"/>
                      <a:pt x="7176569" y="7642"/>
                      <a:pt x="8460953" y="257358"/>
                    </a:cubicBezTo>
                  </a:path>
                </a:pathLst>
              </a:custGeom>
              <a:noFill/>
              <a:ln>
                <a:gradFill flip="none" rotWithShape="1">
                  <a:gsLst>
                    <a:gs pos="0">
                      <a:srgbClr val="E26CA1">
                        <a:alpha val="0"/>
                      </a:srgbClr>
                    </a:gs>
                    <a:gs pos="50000">
                      <a:srgbClr val="E26CA1"/>
                    </a:gs>
                    <a:gs pos="100000">
                      <a:srgbClr val="E26CA1">
                        <a:alpha val="0"/>
                      </a:srgbClr>
                    </a:gs>
                  </a:gsLst>
                  <a:lin ang="0" scaled="1"/>
                  <a:tileRect/>
                </a:gradFill>
                <a:prstDash val="solid"/>
              </a:ln>
            </p:spPr>
            <p:style>
              <a:lnRef idx="2">
                <a:srgbClr val="00B0F0">
                  <a:shade val="50000"/>
                </a:srgbClr>
              </a:lnRef>
              <a:fillRef idx="1">
                <a:srgbClr val="00B0F0"/>
              </a:fillRef>
              <a:effectRef idx="0">
                <a:srgbClr val="00B0F0"/>
              </a:effectRef>
              <a:fontRef idx="minor">
                <a:sysClr val="window" lastClr="FFFFFF"/>
              </a:fontRef>
            </p:style>
            <p:txBody>
              <a:bodyPr rtlCol="0" anchor="ctr"/>
              <a:p>
                <a:pPr algn="ctr"/>
                <a:endParaRPr lang="zh-CN" altLang="en-US" sz="1350" dirty="0">
                  <a:solidFill>
                    <a:sysClr val="window" lastClr="FFFFFF"/>
                  </a:solidFill>
                  <a:latin typeface="Montserrat" charset="0"/>
                  <a:ea typeface="MiSans Light" charset="0"/>
                </a:endParaRPr>
              </a:p>
            </p:txBody>
          </p:sp>
        </p:grpSp>
      </p:grpSp>
      <p:sp>
        <p:nvSpPr>
          <p:cNvPr id="16" name="文本框 6" descr="7b0a2020202022776f7264617274223a2022220a7d0a"/>
          <p:cNvSpPr txBox="1"/>
          <p:nvPr>
            <p:custDataLst>
              <p:tags r:id="rId3"/>
            </p:custDataLst>
          </p:nvPr>
        </p:nvSpPr>
        <p:spPr>
          <a:xfrm>
            <a:off x="2876550" y="123190"/>
            <a:ext cx="3527425" cy="583565"/>
          </a:xfrm>
          <a:prstGeom prst="rect">
            <a:avLst/>
          </a:prstGeom>
          <a:noFill/>
        </p:spPr>
        <p:txBody>
          <a:bodyPr vert="horz" wrap="square" rtlCol="0">
            <a:spAutoFit/>
          </a:bodyPr>
          <a:p>
            <a:pPr algn="ctr"/>
            <a:r>
              <a:rPr lang="zh-CN" altLang="en-US" sz="3200" b="1">
                <a:solidFill>
                  <a:schemeClr val="accent1">
                    <a:lumMod val="60000"/>
                    <a:lumOff val="40000"/>
                  </a:schemeClr>
                </a:solidFill>
                <a:cs typeface="汉仪文黑-45简" panose="00020600040101010101" charset="-122"/>
                <a:sym typeface="汉仪雅酷黑 95W" panose="020B0A04020202020204" charset="-122"/>
              </a:rPr>
              <a:t>项目简单介绍</a:t>
            </a:r>
            <a:endParaRPr kumimoji="0" lang="zh-CN" altLang="en-US" sz="3200" b="1" u="none" strike="noStrike" kern="1200" cap="none" spc="0" normalizeH="0" baseline="0">
              <a:solidFill>
                <a:schemeClr val="accent1">
                  <a:lumMod val="60000"/>
                  <a:lumOff val="40000"/>
                </a:schemeClr>
              </a:solidFill>
              <a:cs typeface="汉仪文黑-45简" panose="00020600040101010101" charset="-122"/>
              <a:sym typeface="汉仪雅酷黑 95W" panose="020B0A04020202020204" charset="-122"/>
            </a:endParaRPr>
          </a:p>
        </p:txBody>
      </p:sp>
      <p:pic>
        <p:nvPicPr>
          <p:cNvPr id="17" name="图片 16" descr="校徽"/>
          <p:cNvPicPr>
            <a:picLocks noChangeAspect="1"/>
          </p:cNvPicPr>
          <p:nvPr/>
        </p:nvPicPr>
        <p:blipFill>
          <a:blip r:embed="rId4">
            <a:clrChange>
              <a:clrFrom>
                <a:srgbClr val="000000">
                  <a:alpha val="100000"/>
                </a:srgbClr>
              </a:clrFrom>
              <a:clrTo>
                <a:srgbClr val="000000">
                  <a:alpha val="100000"/>
                  <a:alpha val="0"/>
                </a:srgbClr>
              </a:clrTo>
            </a:clrChange>
          </a:blip>
          <a:stretch>
            <a:fillRect/>
          </a:stretch>
        </p:blipFill>
        <p:spPr>
          <a:xfrm>
            <a:off x="8615045" y="54610"/>
            <a:ext cx="552450" cy="542925"/>
          </a:xfrm>
          <a:prstGeom prst="ellipse">
            <a:avLst/>
          </a:prstGeom>
          <a:ln>
            <a:noFill/>
          </a:ln>
        </p:spPr>
      </p:pic>
      <p:sp>
        <p:nvSpPr>
          <p:cNvPr id="4" name="文本框 3"/>
          <p:cNvSpPr txBox="1"/>
          <p:nvPr>
            <p:custDataLst>
              <p:tags r:id="rId5"/>
            </p:custDataLst>
          </p:nvPr>
        </p:nvSpPr>
        <p:spPr>
          <a:xfrm>
            <a:off x="683895" y="898525"/>
            <a:ext cx="8126730" cy="2158365"/>
          </a:xfrm>
          <a:prstGeom prst="rect">
            <a:avLst/>
          </a:prstGeom>
          <a:noFill/>
        </p:spPr>
        <p:txBody>
          <a:bodyPr wrap="square" rtlCol="0">
            <a:spAutoFit/>
          </a:bodyPr>
          <a:p>
            <a:pPr>
              <a:lnSpc>
                <a:spcPct val="120000"/>
              </a:lnSpc>
            </a:pPr>
            <a:r>
              <a:rPr lang="en-US" altLang="zh-CN" sz="2800">
                <a:latin typeface="微软雅黑" panose="020B0503020204020204" pitchFamily="34" charset="-122"/>
                <a:ea typeface="微软雅黑" panose="020B0503020204020204" pitchFamily="34" charset="-122"/>
                <a:cs typeface="微软雅黑" panose="020B0503020204020204" pitchFamily="34" charset="-122"/>
              </a:rPr>
              <a:t>3D </a:t>
            </a:r>
            <a:r>
              <a:rPr lang="zh-CN" altLang="en-US" sz="2800">
                <a:latin typeface="微软雅黑" panose="020B0503020204020204" pitchFamily="34" charset="-122"/>
                <a:ea typeface="微软雅黑" panose="020B0503020204020204" pitchFamily="34" charset="-122"/>
                <a:cs typeface="微软雅黑" panose="020B0503020204020204" pitchFamily="34" charset="-122"/>
              </a:rPr>
              <a:t>建模设计与打印：</a:t>
            </a:r>
            <a:endParaRPr lang="zh-CN" altLang="en-US" sz="2800">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pPr>
            <a:r>
              <a:rPr lang="zh-CN" altLang="en-US" sz="280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8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800">
                <a:latin typeface="微软雅黑" panose="020B0503020204020204" pitchFamily="34" charset="-122"/>
                <a:ea typeface="微软雅黑" panose="020B0503020204020204" pitchFamily="34" charset="-122"/>
                <a:cs typeface="微软雅黑" panose="020B0503020204020204" pitchFamily="34" charset="-122"/>
              </a:rPr>
              <a:t>通俗来讲就是利用</a:t>
            </a:r>
            <a:r>
              <a:rPr lang="zh-CN" altLang="en-US" sz="28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三维制作软件</a:t>
            </a:r>
            <a:r>
              <a:rPr lang="zh-CN" altLang="en-US" sz="2800">
                <a:latin typeface="微软雅黑" panose="020B0503020204020204" pitchFamily="34" charset="-122"/>
                <a:ea typeface="微软雅黑" panose="020B0503020204020204" pitchFamily="34" charset="-122"/>
                <a:cs typeface="微软雅黑" panose="020B0503020204020204" pitchFamily="34" charset="-122"/>
              </a:rPr>
              <a:t>通过虚拟三维空间构建出具有</a:t>
            </a:r>
            <a:r>
              <a:rPr lang="zh-CN" altLang="en-US" sz="28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三维数据</a:t>
            </a:r>
            <a:r>
              <a:rPr lang="zh-CN" altLang="en-US" sz="2800">
                <a:latin typeface="微软雅黑" panose="020B0503020204020204" pitchFamily="34" charset="-122"/>
                <a:ea typeface="微软雅黑" panose="020B0503020204020204" pitchFamily="34" charset="-122"/>
                <a:cs typeface="微软雅黑" panose="020B0503020204020204" pitchFamily="34" charset="-122"/>
              </a:rPr>
              <a:t>的模型。</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rPr>
              <a:t>具体到中小学相关比赛要求，这个模型应该是可以打印成</a:t>
            </a:r>
            <a:r>
              <a:rPr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实物</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rPr>
              <a:t>的。</a:t>
            </a:r>
            <a:endParaRPr lang="zh-CN" altLang="en-US" sz="2800" b="1">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8"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1548130" y="3363595"/>
            <a:ext cx="2700020" cy="1518920"/>
          </a:xfrm>
          <a:prstGeom prst="ellipse">
            <a:avLst/>
          </a:prstGeom>
          <a:solidFill>
            <a:srgbClr val="FFFFFF">
              <a:shade val="85000"/>
            </a:srgbClr>
          </a:solidFill>
          <a:ln>
            <a:noFill/>
          </a:ln>
          <a:effectLst>
            <a:reflection blurRad="12700" stA="38000" endPos="28000" dist="5000" dir="5400000" sy="-100000" algn="bl" rotWithShape="0"/>
          </a:effectLst>
        </p:spPr>
      </p:pic>
      <p:pic>
        <p:nvPicPr>
          <p:cNvPr id="70662" name="图片 1"/>
          <p:cNvPicPr>
            <a:picLocks noChangeAspect="1"/>
          </p:cNvPicPr>
          <p:nvPr/>
        </p:nvPicPr>
        <p:blipFill>
          <a:blip r:embed="rId7"/>
          <a:stretch>
            <a:fillRect/>
          </a:stretch>
        </p:blipFill>
        <p:spPr>
          <a:xfrm>
            <a:off x="5868035" y="3003550"/>
            <a:ext cx="3006090" cy="2223770"/>
          </a:xfrm>
          <a:prstGeom prst="rect">
            <a:avLst/>
          </a:prstGeom>
          <a:noFill/>
          <a:ln w="9525">
            <a:noFill/>
          </a:ln>
        </p:spPr>
      </p:pic>
      <p:pic>
        <p:nvPicPr>
          <p:cNvPr id="70663" name="图片 2"/>
          <p:cNvPicPr>
            <a:picLocks noChangeAspect="1"/>
          </p:cNvPicPr>
          <p:nvPr/>
        </p:nvPicPr>
        <p:blipFill>
          <a:blip r:embed="rId8"/>
          <a:stretch>
            <a:fillRect/>
          </a:stretch>
        </p:blipFill>
        <p:spPr>
          <a:xfrm rot="20700000">
            <a:off x="3924300" y="2787333"/>
            <a:ext cx="2819400" cy="2303462"/>
          </a:xfrm>
          <a:prstGeom prst="rect">
            <a:avLst/>
          </a:prstGeom>
          <a:noFill/>
          <a:ln w="9525">
            <a:noFill/>
          </a:ln>
        </p:spPr>
      </p:pic>
    </p:spTree>
    <p:custDataLst>
      <p:tags r:id="rId9"/>
    </p:custData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lt2"/>
            </a:gs>
            <a:gs pos="100000">
              <a:srgbClr val="D9D9D9"/>
            </a:gs>
          </a:gsLst>
          <a:lin ang="5400000" scaled="0"/>
        </a:gradFill>
        <a:effectLst/>
      </p:bgPr>
    </p:bg>
    <p:spTree>
      <p:nvGrpSpPr>
        <p:cNvPr id="1" name=""/>
        <p:cNvGrpSpPr/>
        <p:nvPr/>
      </p:nvGrpSpPr>
      <p:grpSpPr>
        <a:xfrm>
          <a:off x="0" y="0"/>
          <a:ext cx="0" cy="0"/>
          <a:chOff x="0" y="0"/>
          <a:chExt cx="0" cy="0"/>
        </a:xfrm>
      </p:grpSpPr>
      <p:pic>
        <p:nvPicPr>
          <p:cNvPr id="2" name="正文-背景.png" descr="正文-背景.png"/>
          <p:cNvPicPr>
            <a:picLocks noChangeAspect="1"/>
          </p:cNvPicPr>
          <p:nvPr>
            <p:custDataLst>
              <p:tags r:id="rId1"/>
            </p:custDataLst>
          </p:nvPr>
        </p:nvPicPr>
        <p:blipFill>
          <a:blip r:embed="rId2"/>
          <a:stretch>
            <a:fillRect/>
          </a:stretch>
        </p:blipFill>
        <p:spPr>
          <a:xfrm>
            <a:off x="0" y="0"/>
            <a:ext cx="9167336" cy="5143500"/>
          </a:xfrm>
          <a:prstGeom prst="rect">
            <a:avLst/>
          </a:prstGeom>
          <a:ln w="12700">
            <a:miter lim="400000"/>
            <a:headEnd/>
            <a:tailEnd/>
          </a:ln>
        </p:spPr>
      </p:pic>
      <p:grpSp>
        <p:nvGrpSpPr>
          <p:cNvPr id="3" name="组合 2"/>
          <p:cNvGrpSpPr/>
          <p:nvPr/>
        </p:nvGrpSpPr>
        <p:grpSpPr>
          <a:xfrm>
            <a:off x="755650" y="783630"/>
            <a:ext cx="8569325" cy="4070986"/>
            <a:chOff x="967740" y="1346887"/>
            <a:chExt cx="11425767" cy="5427982"/>
          </a:xfrm>
        </p:grpSpPr>
        <p:sp>
          <p:nvSpPr>
            <p:cNvPr id="5" name="文本框 6"/>
            <p:cNvSpPr txBox="1"/>
            <p:nvPr>
              <p:custDataLst>
                <p:tags r:id="rId3"/>
              </p:custDataLst>
            </p:nvPr>
          </p:nvSpPr>
          <p:spPr>
            <a:xfrm>
              <a:off x="967740" y="5459995"/>
              <a:ext cx="11425767" cy="1314874"/>
            </a:xfrm>
            <a:prstGeom prst="rect">
              <a:avLst/>
            </a:prstGeom>
            <a:noFill/>
          </p:spPr>
          <p:txBody>
            <a:bodyPr vert="horz" wrap="square" rtlCol="0">
              <a:spAutoFit/>
            </a:bodyPr>
            <a:p>
              <a:pPr marL="0" marR="0" lvl="0" indent="0" algn="ctr" defTabSz="914400" rtl="0" eaLnBrk="1" fontAlgn="auto" latinLnBrk="0" hangingPunct="1">
                <a:lnSpc>
                  <a:spcPct val="110000"/>
                </a:lnSpc>
                <a:spcBef>
                  <a:spcPts val="0"/>
                </a:spcBef>
                <a:spcAft>
                  <a:spcPts val="0"/>
                </a:spcAft>
                <a:buClrTx/>
                <a:buSzTx/>
                <a:buFontTx/>
                <a:buNone/>
                <a:defRPr/>
              </a:pPr>
              <a:r>
                <a:rPr lang="zh-CN" altLang="en-US" sz="2200" noProof="0" dirty="0">
                  <a:solidFill>
                    <a:schemeClr val="accent1"/>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ea"/>
                  <a:sym typeface="+mn-ea"/>
                </a:rPr>
                <a:t>2017年5月，常州市开启</a:t>
              </a:r>
              <a:r>
                <a:rPr lang="en-US" altLang="zh-CN" sz="2200" noProof="0" dirty="0">
                  <a:solidFill>
                    <a:srgbClr val="FF0000"/>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ea"/>
                  <a:sym typeface="+mn-ea"/>
                </a:rPr>
                <a:t>“</a:t>
              </a:r>
              <a:r>
                <a:rPr lang="zh-CN" altLang="en-US" sz="2200" noProof="0" dirty="0">
                  <a:solidFill>
                    <a:srgbClr val="FF0000"/>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ea"/>
                  <a:sym typeface="+mn-ea"/>
                </a:rPr>
                <a:t>3D打印创客教育实验区</a:t>
              </a:r>
              <a:r>
                <a:rPr lang="en-US" altLang="zh-CN" sz="2200" noProof="0" dirty="0">
                  <a:solidFill>
                    <a:srgbClr val="FF0000"/>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ea"/>
                  <a:sym typeface="+mn-ea"/>
                </a:rPr>
                <a:t>”</a:t>
              </a:r>
              <a:r>
                <a:rPr lang="zh-CN" altLang="en-US" sz="2200" noProof="0" dirty="0">
                  <a:solidFill>
                    <a:schemeClr val="accent1"/>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ea"/>
                  <a:sym typeface="+mn-ea"/>
                </a:rPr>
                <a:t>建设</a:t>
              </a:r>
              <a:endParaRPr lang="zh-CN" altLang="en-US" sz="2400" noProof="0" dirty="0">
                <a:solidFill>
                  <a:schemeClr val="accent1"/>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ea"/>
                <a:sym typeface="+mn-ea"/>
              </a:endParaRPr>
            </a:p>
            <a:p>
              <a:pPr marL="0" marR="0" lvl="0" indent="0" algn="ctr" defTabSz="914400" rtl="0" eaLnBrk="1" fontAlgn="auto" latinLnBrk="0" hangingPunct="1">
                <a:lnSpc>
                  <a:spcPct val="170000"/>
                </a:lnSpc>
                <a:spcBef>
                  <a:spcPts val="0"/>
                </a:spcBef>
                <a:spcAft>
                  <a:spcPts val="0"/>
                </a:spcAft>
                <a:buClrTx/>
                <a:buSzTx/>
                <a:buFontTx/>
                <a:buNone/>
                <a:defRPr/>
              </a:pPr>
              <a:r>
                <a:rPr kumimoji="0" lang="zh-CN" altLang="en-US" sz="2000" b="0" i="0" u="none" strike="noStrike" kern="1200" cap="none" spc="0" normalizeH="0" baseline="0" noProof="0" dirty="0">
                  <a:solidFill>
                    <a:schemeClr val="accent1"/>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ea"/>
                  <a:sym typeface="+mn-ea"/>
                </a:rPr>
                <a:t>2018年5月，承办“</a:t>
              </a:r>
              <a:r>
                <a:rPr kumimoji="0" lang="zh-CN" altLang="en-US" sz="2000" b="0" i="0" u="none" strike="noStrike" kern="1200" cap="none" spc="0" normalizeH="0" baseline="0" noProof="0" dirty="0">
                  <a:solidFill>
                    <a:srgbClr val="FF0000"/>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ea"/>
                  <a:sym typeface="+mn-ea"/>
                </a:rPr>
                <a:t>全国首届3D打印设计</a:t>
              </a:r>
              <a:r>
                <a:rPr kumimoji="0" lang="zh-CN" altLang="en-US" sz="2000" b="0" i="0" u="none" strike="noStrike" kern="1200" cap="none" spc="0" normalizeH="0" baseline="0" noProof="0" dirty="0">
                  <a:solidFill>
                    <a:schemeClr val="accent1"/>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ea"/>
                  <a:sym typeface="+mn-ea"/>
                </a:rPr>
                <a:t>及3D打印教学高峰论坛”</a:t>
              </a:r>
              <a:endParaRPr kumimoji="0" lang="zh-CN" altLang="en-US" sz="2000" b="0" i="0" u="none" strike="noStrike" kern="1200" cap="none" spc="0" normalizeH="0" baseline="0" noProof="0" dirty="0">
                <a:solidFill>
                  <a:schemeClr val="accent1"/>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ea"/>
                <a:sym typeface="+mn-ea"/>
              </a:endParaRPr>
            </a:p>
          </p:txBody>
        </p:sp>
        <p:grpSp>
          <p:nvGrpSpPr>
            <p:cNvPr id="6" name="组合 5"/>
            <p:cNvGrpSpPr/>
            <p:nvPr/>
          </p:nvGrpSpPr>
          <p:grpSpPr>
            <a:xfrm>
              <a:off x="6518313" y="1346887"/>
              <a:ext cx="2066020" cy="105874"/>
              <a:chOff x="3597484" y="2760345"/>
              <a:chExt cx="8460953" cy="2506549"/>
            </a:xfrm>
          </p:grpSpPr>
          <p:sp>
            <p:nvSpPr>
              <p:cNvPr id="9" name="任意多边形: 形状 8"/>
              <p:cNvSpPr/>
              <p:nvPr/>
            </p:nvSpPr>
            <p:spPr>
              <a:xfrm>
                <a:off x="3619519" y="2760345"/>
                <a:ext cx="8383837" cy="2506549"/>
              </a:xfrm>
              <a:custGeom>
                <a:avLst/>
                <a:gdLst>
                  <a:gd name="connsiteX0" fmla="*/ 0 w 8460954"/>
                  <a:gd name="connsiteY0" fmla="*/ 423529 h 1925338"/>
                  <a:gd name="connsiteX1" fmla="*/ 683046 w 8460954"/>
                  <a:gd name="connsiteY1" fmla="*/ 897254 h 1925338"/>
                  <a:gd name="connsiteX2" fmla="*/ 2787268 w 8460954"/>
                  <a:gd name="connsiteY2" fmla="*/ 1910806 h 1925338"/>
                  <a:gd name="connsiteX3" fmla="*/ 5497417 w 8460954"/>
                  <a:gd name="connsiteY3" fmla="*/ 59972 h 1925338"/>
                  <a:gd name="connsiteX4" fmla="*/ 8460954 w 8460954"/>
                  <a:gd name="connsiteY4" fmla="*/ 632849 h 1925338"/>
                  <a:gd name="connsiteX0-1" fmla="*/ 0 w 7777908"/>
                  <a:gd name="connsiteY0-2" fmla="*/ 897254 h 1925338"/>
                  <a:gd name="connsiteX1-3" fmla="*/ 2104222 w 7777908"/>
                  <a:gd name="connsiteY1-4" fmla="*/ 1910806 h 1925338"/>
                  <a:gd name="connsiteX2-5" fmla="*/ 4814371 w 7777908"/>
                  <a:gd name="connsiteY2-6" fmla="*/ 59972 h 1925338"/>
                  <a:gd name="connsiteX3-7" fmla="*/ 7777908 w 7777908"/>
                  <a:gd name="connsiteY3-8" fmla="*/ 632849 h 1925338"/>
                  <a:gd name="connsiteX0-9" fmla="*/ 0 w 8383836"/>
                  <a:gd name="connsiteY0-10" fmla="*/ 599798 h 1915796"/>
                  <a:gd name="connsiteX1-11" fmla="*/ 2710150 w 8383836"/>
                  <a:gd name="connsiteY1-12" fmla="*/ 1910806 h 1915796"/>
                  <a:gd name="connsiteX2-13" fmla="*/ 5420299 w 8383836"/>
                  <a:gd name="connsiteY2-14" fmla="*/ 59972 h 1915796"/>
                  <a:gd name="connsiteX3-15" fmla="*/ 8383836 w 8383836"/>
                  <a:gd name="connsiteY3-16" fmla="*/ 632849 h 1915796"/>
                  <a:gd name="connsiteX0-17" fmla="*/ 0 w 8383836"/>
                  <a:gd name="connsiteY0-18" fmla="*/ 599798 h 1915242"/>
                  <a:gd name="connsiteX1-19" fmla="*/ 2710150 w 8383836"/>
                  <a:gd name="connsiteY1-20" fmla="*/ 1910806 h 1915242"/>
                  <a:gd name="connsiteX2-21" fmla="*/ 5420299 w 8383836"/>
                  <a:gd name="connsiteY2-22" fmla="*/ 59972 h 1915242"/>
                  <a:gd name="connsiteX3-23" fmla="*/ 8383836 w 8383836"/>
                  <a:gd name="connsiteY3-24" fmla="*/ 632849 h 1915242"/>
                </a:gdLst>
                <a:ahLst/>
                <a:cxnLst>
                  <a:cxn ang="0">
                    <a:pos x="connsiteX0-1" y="connsiteY0-2"/>
                  </a:cxn>
                  <a:cxn ang="0">
                    <a:pos x="connsiteX1-3" y="connsiteY1-4"/>
                  </a:cxn>
                  <a:cxn ang="0">
                    <a:pos x="connsiteX2-5" y="connsiteY2-6"/>
                  </a:cxn>
                  <a:cxn ang="0">
                    <a:pos x="connsiteX3-7" y="connsiteY3-8"/>
                  </a:cxn>
                </a:cxnLst>
                <a:rect l="l" t="t" r="r" b="b"/>
                <a:pathLst>
                  <a:path w="8383836" h="1915242">
                    <a:moveTo>
                      <a:pt x="0" y="599798"/>
                    </a:moveTo>
                    <a:cubicBezTo>
                      <a:pt x="552680" y="693441"/>
                      <a:pt x="1806767" y="2000777"/>
                      <a:pt x="2710150" y="1910806"/>
                    </a:cubicBezTo>
                    <a:cubicBezTo>
                      <a:pt x="3613533" y="1820835"/>
                      <a:pt x="4474685" y="272965"/>
                      <a:pt x="5420299" y="59972"/>
                    </a:cubicBezTo>
                    <a:cubicBezTo>
                      <a:pt x="6365913" y="-153021"/>
                      <a:pt x="7374874" y="239914"/>
                      <a:pt x="8383836" y="632849"/>
                    </a:cubicBezTo>
                  </a:path>
                </a:pathLst>
              </a:custGeom>
              <a:noFill/>
              <a:ln>
                <a:gradFill flip="none" rotWithShape="1">
                  <a:gsLst>
                    <a:gs pos="0">
                      <a:srgbClr val="2595FB">
                        <a:alpha val="0"/>
                      </a:srgbClr>
                    </a:gs>
                    <a:gs pos="50000">
                      <a:srgbClr val="2595FB"/>
                    </a:gs>
                    <a:gs pos="100000">
                      <a:srgbClr val="2595FB">
                        <a:alpha val="0"/>
                      </a:srgbClr>
                    </a:gs>
                  </a:gsLst>
                  <a:lin ang="0" scaled="1"/>
                  <a:tileRect/>
                </a:gradFill>
                <a:prstDash val="solid"/>
              </a:ln>
            </p:spPr>
            <p:style>
              <a:lnRef idx="2">
                <a:srgbClr val="00B0F0">
                  <a:shade val="50000"/>
                </a:srgbClr>
              </a:lnRef>
              <a:fillRef idx="1">
                <a:srgbClr val="00B0F0"/>
              </a:fillRef>
              <a:effectRef idx="0">
                <a:srgbClr val="00B0F0"/>
              </a:effectRef>
              <a:fontRef idx="minor">
                <a:sysClr val="window" lastClr="FFFFFF"/>
              </a:fontRef>
            </p:style>
            <p:txBody>
              <a:bodyPr rtlCol="0" anchor="ctr"/>
              <a:p>
                <a:pPr algn="ctr"/>
                <a:endParaRPr lang="zh-CN" altLang="en-US" sz="1350" dirty="0">
                  <a:solidFill>
                    <a:sysClr val="window" lastClr="FFFFFF"/>
                  </a:solidFill>
                  <a:latin typeface="Montserrat" charset="0"/>
                  <a:ea typeface="MiSans Light" charset="0"/>
                </a:endParaRPr>
              </a:p>
            </p:txBody>
          </p:sp>
          <p:sp>
            <p:nvSpPr>
              <p:cNvPr id="10" name="任意多边形: 形状 9"/>
              <p:cNvSpPr/>
              <p:nvPr/>
            </p:nvSpPr>
            <p:spPr>
              <a:xfrm>
                <a:off x="3597484" y="3616161"/>
                <a:ext cx="8460953" cy="1650733"/>
              </a:xfrm>
              <a:custGeom>
                <a:avLst/>
                <a:gdLst>
                  <a:gd name="connsiteX0" fmla="*/ 0 w 8460954"/>
                  <a:gd name="connsiteY0" fmla="*/ 423529 h 1925338"/>
                  <a:gd name="connsiteX1" fmla="*/ 683046 w 8460954"/>
                  <a:gd name="connsiteY1" fmla="*/ 897254 h 1925338"/>
                  <a:gd name="connsiteX2" fmla="*/ 2787268 w 8460954"/>
                  <a:gd name="connsiteY2" fmla="*/ 1910806 h 1925338"/>
                  <a:gd name="connsiteX3" fmla="*/ 5497417 w 8460954"/>
                  <a:gd name="connsiteY3" fmla="*/ 59972 h 1925338"/>
                  <a:gd name="connsiteX4" fmla="*/ 8460954 w 8460954"/>
                  <a:gd name="connsiteY4" fmla="*/ 632849 h 1925338"/>
                  <a:gd name="connsiteX0-1" fmla="*/ 0 w 7777908"/>
                  <a:gd name="connsiteY0-2" fmla="*/ 897254 h 1925338"/>
                  <a:gd name="connsiteX1-3" fmla="*/ 2104222 w 7777908"/>
                  <a:gd name="connsiteY1-4" fmla="*/ 1910806 h 1925338"/>
                  <a:gd name="connsiteX2-5" fmla="*/ 4814371 w 7777908"/>
                  <a:gd name="connsiteY2-6" fmla="*/ 59972 h 1925338"/>
                  <a:gd name="connsiteX3-7" fmla="*/ 7777908 w 7777908"/>
                  <a:gd name="connsiteY3-8" fmla="*/ 632849 h 1925338"/>
                  <a:gd name="connsiteX0-9" fmla="*/ 0 w 8383836"/>
                  <a:gd name="connsiteY0-10" fmla="*/ 599798 h 1915796"/>
                  <a:gd name="connsiteX1-11" fmla="*/ 2710150 w 8383836"/>
                  <a:gd name="connsiteY1-12" fmla="*/ 1910806 h 1915796"/>
                  <a:gd name="connsiteX2-13" fmla="*/ 5420299 w 8383836"/>
                  <a:gd name="connsiteY2-14" fmla="*/ 59972 h 1915796"/>
                  <a:gd name="connsiteX3-15" fmla="*/ 8383836 w 8383836"/>
                  <a:gd name="connsiteY3-16" fmla="*/ 632849 h 1915796"/>
                  <a:gd name="connsiteX0-17" fmla="*/ 0 w 8383836"/>
                  <a:gd name="connsiteY0-18" fmla="*/ 599798 h 1915242"/>
                  <a:gd name="connsiteX1-19" fmla="*/ 2710150 w 8383836"/>
                  <a:gd name="connsiteY1-20" fmla="*/ 1910806 h 1915242"/>
                  <a:gd name="connsiteX2-21" fmla="*/ 5420299 w 8383836"/>
                  <a:gd name="connsiteY2-22" fmla="*/ 59972 h 1915242"/>
                  <a:gd name="connsiteX3-23" fmla="*/ 8383836 w 8383836"/>
                  <a:gd name="connsiteY3-24" fmla="*/ 632849 h 1915242"/>
                  <a:gd name="connsiteX0-25" fmla="*/ 0 w 8405869"/>
                  <a:gd name="connsiteY0-26" fmla="*/ 743017 h 1918485"/>
                  <a:gd name="connsiteX1-27" fmla="*/ 2732183 w 8405869"/>
                  <a:gd name="connsiteY1-28" fmla="*/ 1910806 h 1918485"/>
                  <a:gd name="connsiteX2-29" fmla="*/ 5442332 w 8405869"/>
                  <a:gd name="connsiteY2-30" fmla="*/ 59972 h 1918485"/>
                  <a:gd name="connsiteX3-31" fmla="*/ 8405869 w 8405869"/>
                  <a:gd name="connsiteY3-32" fmla="*/ 632849 h 1918485"/>
                  <a:gd name="connsiteX0-33" fmla="*/ 0 w 8405869"/>
                  <a:gd name="connsiteY0-34" fmla="*/ 743017 h 1765313"/>
                  <a:gd name="connsiteX1-35" fmla="*/ 2787267 w 8405869"/>
                  <a:gd name="connsiteY1-36" fmla="*/ 1756570 h 1765313"/>
                  <a:gd name="connsiteX2-37" fmla="*/ 5442332 w 8405869"/>
                  <a:gd name="connsiteY2-38" fmla="*/ 59972 h 1765313"/>
                  <a:gd name="connsiteX3-39" fmla="*/ 8405869 w 8405869"/>
                  <a:gd name="connsiteY3-40" fmla="*/ 632849 h 1765313"/>
                  <a:gd name="connsiteX0-41" fmla="*/ 0 w 8405869"/>
                  <a:gd name="connsiteY0-42" fmla="*/ 599411 h 1618207"/>
                  <a:gd name="connsiteX1-43" fmla="*/ 2787267 w 8405869"/>
                  <a:gd name="connsiteY1-44" fmla="*/ 1612964 h 1618207"/>
                  <a:gd name="connsiteX2-45" fmla="*/ 5475382 w 8405869"/>
                  <a:gd name="connsiteY2-46" fmla="*/ 81619 h 1618207"/>
                  <a:gd name="connsiteX3-47" fmla="*/ 8405869 w 8405869"/>
                  <a:gd name="connsiteY3-48" fmla="*/ 489243 h 1618207"/>
                  <a:gd name="connsiteX0-49" fmla="*/ 0 w 8460953"/>
                  <a:gd name="connsiteY0-50" fmla="*/ 675182 h 1693978"/>
                  <a:gd name="connsiteX1-51" fmla="*/ 2787267 w 8460953"/>
                  <a:gd name="connsiteY1-52" fmla="*/ 1688735 h 1693978"/>
                  <a:gd name="connsiteX2-53" fmla="*/ 5475382 w 8460953"/>
                  <a:gd name="connsiteY2-54" fmla="*/ 157390 h 1693978"/>
                  <a:gd name="connsiteX3-55" fmla="*/ 8460953 w 8460953"/>
                  <a:gd name="connsiteY3-56" fmla="*/ 300609 h 1693978"/>
                  <a:gd name="connsiteX0-57" fmla="*/ 0 w 8460953"/>
                  <a:gd name="connsiteY0-58" fmla="*/ 631931 h 1650727"/>
                  <a:gd name="connsiteX1-59" fmla="*/ 2787267 w 8460953"/>
                  <a:gd name="connsiteY1-60" fmla="*/ 1645484 h 1650727"/>
                  <a:gd name="connsiteX2-61" fmla="*/ 5475382 w 8460953"/>
                  <a:gd name="connsiteY2-62" fmla="*/ 114139 h 1650727"/>
                  <a:gd name="connsiteX3-63" fmla="*/ 8460953 w 8460953"/>
                  <a:gd name="connsiteY3-64" fmla="*/ 257358 h 1650727"/>
                </a:gdLst>
                <a:ahLst/>
                <a:cxnLst>
                  <a:cxn ang="0">
                    <a:pos x="connsiteX0-1" y="connsiteY0-2"/>
                  </a:cxn>
                  <a:cxn ang="0">
                    <a:pos x="connsiteX1-3" y="connsiteY1-4"/>
                  </a:cxn>
                  <a:cxn ang="0">
                    <a:pos x="connsiteX2-5" y="connsiteY2-6"/>
                  </a:cxn>
                  <a:cxn ang="0">
                    <a:pos x="connsiteX3-7" y="connsiteY3-8"/>
                  </a:cxn>
                </a:cxnLst>
                <a:rect l="l" t="t" r="r" b="b"/>
                <a:pathLst>
                  <a:path w="8460953" h="1650727">
                    <a:moveTo>
                      <a:pt x="0" y="631931"/>
                    </a:moveTo>
                    <a:cubicBezTo>
                      <a:pt x="552680" y="725574"/>
                      <a:pt x="1874703" y="1731783"/>
                      <a:pt x="2787267" y="1645484"/>
                    </a:cubicBezTo>
                    <a:cubicBezTo>
                      <a:pt x="3699831" y="1559185"/>
                      <a:pt x="4529768" y="327132"/>
                      <a:pt x="5475382" y="114139"/>
                    </a:cubicBezTo>
                    <a:cubicBezTo>
                      <a:pt x="6420996" y="-98854"/>
                      <a:pt x="7176569" y="7642"/>
                      <a:pt x="8460953" y="257358"/>
                    </a:cubicBezTo>
                  </a:path>
                </a:pathLst>
              </a:custGeom>
              <a:noFill/>
              <a:ln>
                <a:gradFill flip="none" rotWithShape="1">
                  <a:gsLst>
                    <a:gs pos="0">
                      <a:srgbClr val="E26CA1">
                        <a:alpha val="0"/>
                      </a:srgbClr>
                    </a:gs>
                    <a:gs pos="50000">
                      <a:srgbClr val="E26CA1"/>
                    </a:gs>
                    <a:gs pos="100000">
                      <a:srgbClr val="E26CA1">
                        <a:alpha val="0"/>
                      </a:srgbClr>
                    </a:gs>
                  </a:gsLst>
                  <a:lin ang="0" scaled="1"/>
                  <a:tileRect/>
                </a:gradFill>
                <a:prstDash val="solid"/>
              </a:ln>
            </p:spPr>
            <p:style>
              <a:lnRef idx="2">
                <a:srgbClr val="00B0F0">
                  <a:shade val="50000"/>
                </a:srgbClr>
              </a:lnRef>
              <a:fillRef idx="1">
                <a:srgbClr val="00B0F0"/>
              </a:fillRef>
              <a:effectRef idx="0">
                <a:srgbClr val="00B0F0"/>
              </a:effectRef>
              <a:fontRef idx="minor">
                <a:sysClr val="window" lastClr="FFFFFF"/>
              </a:fontRef>
            </p:style>
            <p:txBody>
              <a:bodyPr rtlCol="0" anchor="ctr"/>
              <a:p>
                <a:pPr algn="ctr"/>
                <a:endParaRPr lang="zh-CN" altLang="en-US" sz="1350" dirty="0">
                  <a:solidFill>
                    <a:sysClr val="window" lastClr="FFFFFF"/>
                  </a:solidFill>
                  <a:latin typeface="Montserrat" charset="0"/>
                  <a:ea typeface="MiSans Light" charset="0"/>
                </a:endParaRPr>
              </a:p>
            </p:txBody>
          </p:sp>
        </p:grpSp>
        <p:grpSp>
          <p:nvGrpSpPr>
            <p:cNvPr id="7" name="组合 6"/>
            <p:cNvGrpSpPr/>
            <p:nvPr/>
          </p:nvGrpSpPr>
          <p:grpSpPr>
            <a:xfrm flipH="1">
              <a:off x="3781543" y="1346887"/>
              <a:ext cx="2066020" cy="105874"/>
              <a:chOff x="3597484" y="2760345"/>
              <a:chExt cx="8460953" cy="2506549"/>
            </a:xfrm>
          </p:grpSpPr>
          <p:sp>
            <p:nvSpPr>
              <p:cNvPr id="8" name="任意多边形: 形状 6"/>
              <p:cNvSpPr/>
              <p:nvPr/>
            </p:nvSpPr>
            <p:spPr>
              <a:xfrm>
                <a:off x="3619519" y="2760345"/>
                <a:ext cx="8383837" cy="2506549"/>
              </a:xfrm>
              <a:custGeom>
                <a:avLst/>
                <a:gdLst>
                  <a:gd name="connsiteX0" fmla="*/ 0 w 8460954"/>
                  <a:gd name="connsiteY0" fmla="*/ 423529 h 1925338"/>
                  <a:gd name="connsiteX1" fmla="*/ 683046 w 8460954"/>
                  <a:gd name="connsiteY1" fmla="*/ 897254 h 1925338"/>
                  <a:gd name="connsiteX2" fmla="*/ 2787268 w 8460954"/>
                  <a:gd name="connsiteY2" fmla="*/ 1910806 h 1925338"/>
                  <a:gd name="connsiteX3" fmla="*/ 5497417 w 8460954"/>
                  <a:gd name="connsiteY3" fmla="*/ 59972 h 1925338"/>
                  <a:gd name="connsiteX4" fmla="*/ 8460954 w 8460954"/>
                  <a:gd name="connsiteY4" fmla="*/ 632849 h 1925338"/>
                  <a:gd name="connsiteX0-1" fmla="*/ 0 w 7777908"/>
                  <a:gd name="connsiteY0-2" fmla="*/ 897254 h 1925338"/>
                  <a:gd name="connsiteX1-3" fmla="*/ 2104222 w 7777908"/>
                  <a:gd name="connsiteY1-4" fmla="*/ 1910806 h 1925338"/>
                  <a:gd name="connsiteX2-5" fmla="*/ 4814371 w 7777908"/>
                  <a:gd name="connsiteY2-6" fmla="*/ 59972 h 1925338"/>
                  <a:gd name="connsiteX3-7" fmla="*/ 7777908 w 7777908"/>
                  <a:gd name="connsiteY3-8" fmla="*/ 632849 h 1925338"/>
                  <a:gd name="connsiteX0-9" fmla="*/ 0 w 8383836"/>
                  <a:gd name="connsiteY0-10" fmla="*/ 599798 h 1915796"/>
                  <a:gd name="connsiteX1-11" fmla="*/ 2710150 w 8383836"/>
                  <a:gd name="connsiteY1-12" fmla="*/ 1910806 h 1915796"/>
                  <a:gd name="connsiteX2-13" fmla="*/ 5420299 w 8383836"/>
                  <a:gd name="connsiteY2-14" fmla="*/ 59972 h 1915796"/>
                  <a:gd name="connsiteX3-15" fmla="*/ 8383836 w 8383836"/>
                  <a:gd name="connsiteY3-16" fmla="*/ 632849 h 1915796"/>
                  <a:gd name="connsiteX0-17" fmla="*/ 0 w 8383836"/>
                  <a:gd name="connsiteY0-18" fmla="*/ 599798 h 1915242"/>
                  <a:gd name="connsiteX1-19" fmla="*/ 2710150 w 8383836"/>
                  <a:gd name="connsiteY1-20" fmla="*/ 1910806 h 1915242"/>
                  <a:gd name="connsiteX2-21" fmla="*/ 5420299 w 8383836"/>
                  <a:gd name="connsiteY2-22" fmla="*/ 59972 h 1915242"/>
                  <a:gd name="connsiteX3-23" fmla="*/ 8383836 w 8383836"/>
                  <a:gd name="connsiteY3-24" fmla="*/ 632849 h 1915242"/>
                </a:gdLst>
                <a:ahLst/>
                <a:cxnLst>
                  <a:cxn ang="0">
                    <a:pos x="connsiteX0-1" y="connsiteY0-2"/>
                  </a:cxn>
                  <a:cxn ang="0">
                    <a:pos x="connsiteX1-3" y="connsiteY1-4"/>
                  </a:cxn>
                  <a:cxn ang="0">
                    <a:pos x="connsiteX2-5" y="connsiteY2-6"/>
                  </a:cxn>
                  <a:cxn ang="0">
                    <a:pos x="connsiteX3-7" y="connsiteY3-8"/>
                  </a:cxn>
                </a:cxnLst>
                <a:rect l="l" t="t" r="r" b="b"/>
                <a:pathLst>
                  <a:path w="8383836" h="1915242">
                    <a:moveTo>
                      <a:pt x="0" y="599798"/>
                    </a:moveTo>
                    <a:cubicBezTo>
                      <a:pt x="552680" y="693441"/>
                      <a:pt x="1806767" y="2000777"/>
                      <a:pt x="2710150" y="1910806"/>
                    </a:cubicBezTo>
                    <a:cubicBezTo>
                      <a:pt x="3613533" y="1820835"/>
                      <a:pt x="4474685" y="272965"/>
                      <a:pt x="5420299" y="59972"/>
                    </a:cubicBezTo>
                    <a:cubicBezTo>
                      <a:pt x="6365913" y="-153021"/>
                      <a:pt x="7374874" y="239914"/>
                      <a:pt x="8383836" y="632849"/>
                    </a:cubicBezTo>
                  </a:path>
                </a:pathLst>
              </a:custGeom>
              <a:noFill/>
              <a:ln>
                <a:gradFill flip="none" rotWithShape="1">
                  <a:gsLst>
                    <a:gs pos="0">
                      <a:srgbClr val="2595FB">
                        <a:alpha val="0"/>
                      </a:srgbClr>
                    </a:gs>
                    <a:gs pos="50000">
                      <a:srgbClr val="2595FB"/>
                    </a:gs>
                    <a:gs pos="100000">
                      <a:srgbClr val="2595FB">
                        <a:alpha val="0"/>
                      </a:srgbClr>
                    </a:gs>
                  </a:gsLst>
                  <a:lin ang="0" scaled="1"/>
                  <a:tileRect/>
                </a:gradFill>
                <a:prstDash val="solid"/>
              </a:ln>
            </p:spPr>
            <p:style>
              <a:lnRef idx="2">
                <a:srgbClr val="00B0F0">
                  <a:shade val="50000"/>
                </a:srgbClr>
              </a:lnRef>
              <a:fillRef idx="1">
                <a:srgbClr val="00B0F0"/>
              </a:fillRef>
              <a:effectRef idx="0">
                <a:srgbClr val="00B0F0"/>
              </a:effectRef>
              <a:fontRef idx="minor">
                <a:sysClr val="window" lastClr="FFFFFF"/>
              </a:fontRef>
            </p:style>
            <p:txBody>
              <a:bodyPr rtlCol="0" anchor="ctr"/>
              <a:p>
                <a:pPr algn="ctr"/>
                <a:endParaRPr lang="zh-CN" altLang="en-US" sz="1350" dirty="0">
                  <a:solidFill>
                    <a:sysClr val="window" lastClr="FFFFFF"/>
                  </a:solidFill>
                  <a:latin typeface="Montserrat" charset="0"/>
                  <a:ea typeface="MiSans Light" charset="0"/>
                </a:endParaRPr>
              </a:p>
            </p:txBody>
          </p:sp>
          <p:sp>
            <p:nvSpPr>
              <p:cNvPr id="11" name="任意多边形: 形状 7"/>
              <p:cNvSpPr/>
              <p:nvPr/>
            </p:nvSpPr>
            <p:spPr>
              <a:xfrm>
                <a:off x="3597484" y="3616161"/>
                <a:ext cx="8460953" cy="1650733"/>
              </a:xfrm>
              <a:custGeom>
                <a:avLst/>
                <a:gdLst>
                  <a:gd name="connsiteX0" fmla="*/ 0 w 8460954"/>
                  <a:gd name="connsiteY0" fmla="*/ 423529 h 1925338"/>
                  <a:gd name="connsiteX1" fmla="*/ 683046 w 8460954"/>
                  <a:gd name="connsiteY1" fmla="*/ 897254 h 1925338"/>
                  <a:gd name="connsiteX2" fmla="*/ 2787268 w 8460954"/>
                  <a:gd name="connsiteY2" fmla="*/ 1910806 h 1925338"/>
                  <a:gd name="connsiteX3" fmla="*/ 5497417 w 8460954"/>
                  <a:gd name="connsiteY3" fmla="*/ 59972 h 1925338"/>
                  <a:gd name="connsiteX4" fmla="*/ 8460954 w 8460954"/>
                  <a:gd name="connsiteY4" fmla="*/ 632849 h 1925338"/>
                  <a:gd name="connsiteX0-1" fmla="*/ 0 w 7777908"/>
                  <a:gd name="connsiteY0-2" fmla="*/ 897254 h 1925338"/>
                  <a:gd name="connsiteX1-3" fmla="*/ 2104222 w 7777908"/>
                  <a:gd name="connsiteY1-4" fmla="*/ 1910806 h 1925338"/>
                  <a:gd name="connsiteX2-5" fmla="*/ 4814371 w 7777908"/>
                  <a:gd name="connsiteY2-6" fmla="*/ 59972 h 1925338"/>
                  <a:gd name="connsiteX3-7" fmla="*/ 7777908 w 7777908"/>
                  <a:gd name="connsiteY3-8" fmla="*/ 632849 h 1925338"/>
                  <a:gd name="connsiteX0-9" fmla="*/ 0 w 8383836"/>
                  <a:gd name="connsiteY0-10" fmla="*/ 599798 h 1915796"/>
                  <a:gd name="connsiteX1-11" fmla="*/ 2710150 w 8383836"/>
                  <a:gd name="connsiteY1-12" fmla="*/ 1910806 h 1915796"/>
                  <a:gd name="connsiteX2-13" fmla="*/ 5420299 w 8383836"/>
                  <a:gd name="connsiteY2-14" fmla="*/ 59972 h 1915796"/>
                  <a:gd name="connsiteX3-15" fmla="*/ 8383836 w 8383836"/>
                  <a:gd name="connsiteY3-16" fmla="*/ 632849 h 1915796"/>
                  <a:gd name="connsiteX0-17" fmla="*/ 0 w 8383836"/>
                  <a:gd name="connsiteY0-18" fmla="*/ 599798 h 1915242"/>
                  <a:gd name="connsiteX1-19" fmla="*/ 2710150 w 8383836"/>
                  <a:gd name="connsiteY1-20" fmla="*/ 1910806 h 1915242"/>
                  <a:gd name="connsiteX2-21" fmla="*/ 5420299 w 8383836"/>
                  <a:gd name="connsiteY2-22" fmla="*/ 59972 h 1915242"/>
                  <a:gd name="connsiteX3-23" fmla="*/ 8383836 w 8383836"/>
                  <a:gd name="connsiteY3-24" fmla="*/ 632849 h 1915242"/>
                  <a:gd name="connsiteX0-25" fmla="*/ 0 w 8405869"/>
                  <a:gd name="connsiteY0-26" fmla="*/ 743017 h 1918485"/>
                  <a:gd name="connsiteX1-27" fmla="*/ 2732183 w 8405869"/>
                  <a:gd name="connsiteY1-28" fmla="*/ 1910806 h 1918485"/>
                  <a:gd name="connsiteX2-29" fmla="*/ 5442332 w 8405869"/>
                  <a:gd name="connsiteY2-30" fmla="*/ 59972 h 1918485"/>
                  <a:gd name="connsiteX3-31" fmla="*/ 8405869 w 8405869"/>
                  <a:gd name="connsiteY3-32" fmla="*/ 632849 h 1918485"/>
                  <a:gd name="connsiteX0-33" fmla="*/ 0 w 8405869"/>
                  <a:gd name="connsiteY0-34" fmla="*/ 743017 h 1765313"/>
                  <a:gd name="connsiteX1-35" fmla="*/ 2787267 w 8405869"/>
                  <a:gd name="connsiteY1-36" fmla="*/ 1756570 h 1765313"/>
                  <a:gd name="connsiteX2-37" fmla="*/ 5442332 w 8405869"/>
                  <a:gd name="connsiteY2-38" fmla="*/ 59972 h 1765313"/>
                  <a:gd name="connsiteX3-39" fmla="*/ 8405869 w 8405869"/>
                  <a:gd name="connsiteY3-40" fmla="*/ 632849 h 1765313"/>
                  <a:gd name="connsiteX0-41" fmla="*/ 0 w 8405869"/>
                  <a:gd name="connsiteY0-42" fmla="*/ 599411 h 1618207"/>
                  <a:gd name="connsiteX1-43" fmla="*/ 2787267 w 8405869"/>
                  <a:gd name="connsiteY1-44" fmla="*/ 1612964 h 1618207"/>
                  <a:gd name="connsiteX2-45" fmla="*/ 5475382 w 8405869"/>
                  <a:gd name="connsiteY2-46" fmla="*/ 81619 h 1618207"/>
                  <a:gd name="connsiteX3-47" fmla="*/ 8405869 w 8405869"/>
                  <a:gd name="connsiteY3-48" fmla="*/ 489243 h 1618207"/>
                  <a:gd name="connsiteX0-49" fmla="*/ 0 w 8460953"/>
                  <a:gd name="connsiteY0-50" fmla="*/ 675182 h 1693978"/>
                  <a:gd name="connsiteX1-51" fmla="*/ 2787267 w 8460953"/>
                  <a:gd name="connsiteY1-52" fmla="*/ 1688735 h 1693978"/>
                  <a:gd name="connsiteX2-53" fmla="*/ 5475382 w 8460953"/>
                  <a:gd name="connsiteY2-54" fmla="*/ 157390 h 1693978"/>
                  <a:gd name="connsiteX3-55" fmla="*/ 8460953 w 8460953"/>
                  <a:gd name="connsiteY3-56" fmla="*/ 300609 h 1693978"/>
                  <a:gd name="connsiteX0-57" fmla="*/ 0 w 8460953"/>
                  <a:gd name="connsiteY0-58" fmla="*/ 631931 h 1650727"/>
                  <a:gd name="connsiteX1-59" fmla="*/ 2787267 w 8460953"/>
                  <a:gd name="connsiteY1-60" fmla="*/ 1645484 h 1650727"/>
                  <a:gd name="connsiteX2-61" fmla="*/ 5475382 w 8460953"/>
                  <a:gd name="connsiteY2-62" fmla="*/ 114139 h 1650727"/>
                  <a:gd name="connsiteX3-63" fmla="*/ 8460953 w 8460953"/>
                  <a:gd name="connsiteY3-64" fmla="*/ 257358 h 1650727"/>
                </a:gdLst>
                <a:ahLst/>
                <a:cxnLst>
                  <a:cxn ang="0">
                    <a:pos x="connsiteX0-1" y="connsiteY0-2"/>
                  </a:cxn>
                  <a:cxn ang="0">
                    <a:pos x="connsiteX1-3" y="connsiteY1-4"/>
                  </a:cxn>
                  <a:cxn ang="0">
                    <a:pos x="connsiteX2-5" y="connsiteY2-6"/>
                  </a:cxn>
                  <a:cxn ang="0">
                    <a:pos x="connsiteX3-7" y="connsiteY3-8"/>
                  </a:cxn>
                </a:cxnLst>
                <a:rect l="l" t="t" r="r" b="b"/>
                <a:pathLst>
                  <a:path w="8460953" h="1650727">
                    <a:moveTo>
                      <a:pt x="0" y="631931"/>
                    </a:moveTo>
                    <a:cubicBezTo>
                      <a:pt x="552680" y="725574"/>
                      <a:pt x="1874703" y="1731783"/>
                      <a:pt x="2787267" y="1645484"/>
                    </a:cubicBezTo>
                    <a:cubicBezTo>
                      <a:pt x="3699831" y="1559185"/>
                      <a:pt x="4529768" y="327132"/>
                      <a:pt x="5475382" y="114139"/>
                    </a:cubicBezTo>
                    <a:cubicBezTo>
                      <a:pt x="6420996" y="-98854"/>
                      <a:pt x="7176569" y="7642"/>
                      <a:pt x="8460953" y="257358"/>
                    </a:cubicBezTo>
                  </a:path>
                </a:pathLst>
              </a:custGeom>
              <a:noFill/>
              <a:ln>
                <a:gradFill flip="none" rotWithShape="1">
                  <a:gsLst>
                    <a:gs pos="0">
                      <a:srgbClr val="E26CA1">
                        <a:alpha val="0"/>
                      </a:srgbClr>
                    </a:gs>
                    <a:gs pos="50000">
                      <a:srgbClr val="E26CA1"/>
                    </a:gs>
                    <a:gs pos="100000">
                      <a:srgbClr val="E26CA1">
                        <a:alpha val="0"/>
                      </a:srgbClr>
                    </a:gs>
                  </a:gsLst>
                  <a:lin ang="0" scaled="1"/>
                  <a:tileRect/>
                </a:gradFill>
                <a:prstDash val="solid"/>
              </a:ln>
            </p:spPr>
            <p:style>
              <a:lnRef idx="2">
                <a:srgbClr val="00B0F0">
                  <a:shade val="50000"/>
                </a:srgbClr>
              </a:lnRef>
              <a:fillRef idx="1">
                <a:srgbClr val="00B0F0"/>
              </a:fillRef>
              <a:effectRef idx="0">
                <a:srgbClr val="00B0F0"/>
              </a:effectRef>
              <a:fontRef idx="minor">
                <a:sysClr val="window" lastClr="FFFFFF"/>
              </a:fontRef>
            </p:style>
            <p:txBody>
              <a:bodyPr rtlCol="0" anchor="ctr"/>
              <a:p>
                <a:pPr algn="ctr"/>
                <a:endParaRPr lang="zh-CN" altLang="en-US" sz="1350" dirty="0">
                  <a:solidFill>
                    <a:sysClr val="window" lastClr="FFFFFF"/>
                  </a:solidFill>
                  <a:latin typeface="Montserrat" charset="0"/>
                  <a:ea typeface="MiSans Light" charset="0"/>
                </a:endParaRPr>
              </a:p>
            </p:txBody>
          </p:sp>
        </p:grpSp>
      </p:grpSp>
      <p:pic>
        <p:nvPicPr>
          <p:cNvPr id="4" name="图片 3" descr="高峰论坛"/>
          <p:cNvPicPr>
            <a:picLocks noChangeAspect="1"/>
          </p:cNvPicPr>
          <p:nvPr>
            <p:custDataLst>
              <p:tags r:id="rId4"/>
            </p:custDataLst>
          </p:nvPr>
        </p:nvPicPr>
        <p:blipFill>
          <a:blip r:embed="rId5"/>
          <a:srcRect b="10022"/>
          <a:stretch>
            <a:fillRect/>
          </a:stretch>
        </p:blipFill>
        <p:spPr>
          <a:xfrm>
            <a:off x="251460" y="1069975"/>
            <a:ext cx="4267200" cy="2738120"/>
          </a:xfrm>
          <a:prstGeom prst="rect">
            <a:avLst/>
          </a:prstGeom>
        </p:spPr>
      </p:pic>
      <p:pic>
        <p:nvPicPr>
          <p:cNvPr id="13" name="图片 12" descr="162131ta6xxuoxltl8zz3b"/>
          <p:cNvPicPr>
            <a:picLocks noChangeAspect="1"/>
          </p:cNvPicPr>
          <p:nvPr>
            <p:custDataLst>
              <p:tags r:id="rId6"/>
            </p:custDataLst>
          </p:nvPr>
        </p:nvPicPr>
        <p:blipFill>
          <a:blip r:embed="rId7"/>
          <a:srcRect b="7664"/>
          <a:stretch>
            <a:fillRect/>
          </a:stretch>
        </p:blipFill>
        <p:spPr>
          <a:xfrm>
            <a:off x="4716145" y="1059815"/>
            <a:ext cx="4180205" cy="2757170"/>
          </a:xfrm>
          <a:prstGeom prst="rect">
            <a:avLst/>
          </a:prstGeom>
        </p:spPr>
      </p:pic>
      <p:pic>
        <p:nvPicPr>
          <p:cNvPr id="12" name="图片 11" descr="校徽"/>
          <p:cNvPicPr>
            <a:picLocks noChangeAspect="1"/>
          </p:cNvPicPr>
          <p:nvPr/>
        </p:nvPicPr>
        <p:blipFill>
          <a:blip r:embed="rId8">
            <a:clrChange>
              <a:clrFrom>
                <a:srgbClr val="000000">
                  <a:alpha val="100000"/>
                </a:srgbClr>
              </a:clrFrom>
              <a:clrTo>
                <a:srgbClr val="000000">
                  <a:alpha val="100000"/>
                  <a:alpha val="0"/>
                </a:srgbClr>
              </a:clrTo>
            </a:clrChange>
          </a:blip>
          <a:stretch>
            <a:fillRect/>
          </a:stretch>
        </p:blipFill>
        <p:spPr>
          <a:xfrm>
            <a:off x="8615045" y="54610"/>
            <a:ext cx="552450" cy="542925"/>
          </a:xfrm>
          <a:prstGeom prst="ellipse">
            <a:avLst/>
          </a:prstGeom>
          <a:ln>
            <a:noFill/>
          </a:ln>
        </p:spPr>
      </p:pic>
      <p:sp>
        <p:nvSpPr>
          <p:cNvPr id="14" name="文本框 6" descr="7b0a2020202022776f7264617274223a2022220a7d0a"/>
          <p:cNvSpPr txBox="1"/>
          <p:nvPr>
            <p:custDataLst>
              <p:tags r:id="rId9"/>
            </p:custDataLst>
          </p:nvPr>
        </p:nvSpPr>
        <p:spPr>
          <a:xfrm>
            <a:off x="2876550" y="123190"/>
            <a:ext cx="3527425" cy="583565"/>
          </a:xfrm>
          <a:prstGeom prst="rect">
            <a:avLst/>
          </a:prstGeom>
          <a:noFill/>
        </p:spPr>
        <p:txBody>
          <a:bodyPr vert="horz" wrap="square" rtlCol="0">
            <a:spAutoFit/>
          </a:bodyPr>
          <a:p>
            <a:pPr algn="ctr"/>
            <a:r>
              <a:rPr lang="zh-CN" altLang="en-US" sz="3200" b="1">
                <a:solidFill>
                  <a:schemeClr val="accent1">
                    <a:lumMod val="60000"/>
                    <a:lumOff val="40000"/>
                  </a:schemeClr>
                </a:solidFill>
                <a:cs typeface="汉仪文黑-45简" panose="00020600040101010101" charset="-122"/>
                <a:sym typeface="汉仪雅酷黑 95W" panose="020B0A04020202020204" charset="-122"/>
              </a:rPr>
              <a:t>项目简单介绍</a:t>
            </a:r>
            <a:endParaRPr kumimoji="0" lang="zh-CN" altLang="en-US" sz="3200" b="1" u="none" strike="noStrike" kern="1200" cap="none" spc="0" normalizeH="0" baseline="0">
              <a:solidFill>
                <a:schemeClr val="accent1">
                  <a:lumMod val="60000"/>
                  <a:lumOff val="40000"/>
                </a:schemeClr>
              </a:solidFill>
              <a:cs typeface="汉仪文黑-45简" panose="00020600040101010101" charset="-122"/>
              <a:sym typeface="汉仪雅酷黑 95W" panose="020B0A04020202020204" charset="-122"/>
            </a:endParaRPr>
          </a:p>
        </p:txBody>
      </p:sp>
    </p:spTree>
    <p:custDataLst>
      <p:tags r:id="rId10"/>
    </p:custData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lt2"/>
            </a:gs>
            <a:gs pos="100000">
              <a:srgbClr val="D9D9D9"/>
            </a:gs>
          </a:gsLst>
          <a:lin ang="5400000" scaled="0"/>
        </a:gradFill>
        <a:effectLst/>
      </p:bgPr>
    </p:bg>
    <p:spTree>
      <p:nvGrpSpPr>
        <p:cNvPr id="1" name=""/>
        <p:cNvGrpSpPr/>
        <p:nvPr/>
      </p:nvGrpSpPr>
      <p:grpSpPr>
        <a:xfrm>
          <a:off x="0" y="0"/>
          <a:ext cx="0" cy="0"/>
          <a:chOff x="0" y="0"/>
          <a:chExt cx="0" cy="0"/>
        </a:xfrm>
      </p:grpSpPr>
      <p:pic>
        <p:nvPicPr>
          <p:cNvPr id="2" name="正文-背景.png" descr="正文-背景.png"/>
          <p:cNvPicPr>
            <a:picLocks noChangeAspect="1"/>
          </p:cNvPicPr>
          <p:nvPr>
            <p:custDataLst>
              <p:tags r:id="rId1"/>
            </p:custDataLst>
          </p:nvPr>
        </p:nvPicPr>
        <p:blipFill>
          <a:blip r:embed="rId2"/>
          <a:stretch>
            <a:fillRect/>
          </a:stretch>
        </p:blipFill>
        <p:spPr>
          <a:xfrm>
            <a:off x="0" y="0"/>
            <a:ext cx="9167336" cy="5143500"/>
          </a:xfrm>
          <a:prstGeom prst="rect">
            <a:avLst/>
          </a:prstGeom>
          <a:ln w="12700">
            <a:miter lim="400000"/>
            <a:headEnd/>
            <a:tailEnd/>
          </a:ln>
        </p:spPr>
      </p:pic>
      <p:grpSp>
        <p:nvGrpSpPr>
          <p:cNvPr id="3" name="组合 2"/>
          <p:cNvGrpSpPr/>
          <p:nvPr/>
        </p:nvGrpSpPr>
        <p:grpSpPr>
          <a:xfrm>
            <a:off x="828040" y="783630"/>
            <a:ext cx="8089900" cy="4182647"/>
            <a:chOff x="1064260" y="1346887"/>
            <a:chExt cx="10786534" cy="5576863"/>
          </a:xfrm>
        </p:grpSpPr>
        <p:sp>
          <p:nvSpPr>
            <p:cNvPr id="5" name="文本框 6"/>
            <p:cNvSpPr txBox="1"/>
            <p:nvPr>
              <p:custDataLst>
                <p:tags r:id="rId3"/>
              </p:custDataLst>
            </p:nvPr>
          </p:nvSpPr>
          <p:spPr>
            <a:xfrm>
              <a:off x="1064260" y="6227790"/>
              <a:ext cx="10786534" cy="695960"/>
            </a:xfrm>
            <a:prstGeom prst="rect">
              <a:avLst/>
            </a:prstGeom>
            <a:noFill/>
          </p:spPr>
          <p:txBody>
            <a:bodyPr vert="horz"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solidFill>
                    <a:schemeClr val="accent1"/>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ea"/>
                </a:rPr>
                <a:t>十届常州市中小学生创客大赛</a:t>
              </a:r>
              <a:r>
                <a:rPr kumimoji="0" lang="zh-CN" altLang="en-US" sz="2800" b="0" i="0" u="none" strike="noStrike" kern="1200" cap="none" spc="0" normalizeH="0" baseline="0" noProof="0" dirty="0">
                  <a:solidFill>
                    <a:srgbClr val="FF0000"/>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ea"/>
                </a:rPr>
                <a:t>最悠久</a:t>
              </a:r>
              <a:r>
                <a:rPr kumimoji="0" lang="zh-CN" altLang="en-US" sz="2800" b="0" i="0" u="none" strike="noStrike" kern="1200" cap="none" spc="0" normalizeH="0" baseline="0" noProof="0" dirty="0">
                  <a:solidFill>
                    <a:schemeClr val="accent1"/>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ea"/>
                </a:rPr>
                <a:t>的赛项之一</a:t>
              </a:r>
              <a:endParaRPr kumimoji="0" lang="zh-CN" altLang="en-US" sz="2800" b="0" i="0" u="none" strike="noStrike" kern="1200" cap="none" spc="0" normalizeH="0" baseline="0" noProof="0" dirty="0">
                <a:solidFill>
                  <a:schemeClr val="accent1"/>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ea"/>
              </a:endParaRPr>
            </a:p>
          </p:txBody>
        </p:sp>
        <p:grpSp>
          <p:nvGrpSpPr>
            <p:cNvPr id="6" name="组合 5"/>
            <p:cNvGrpSpPr/>
            <p:nvPr/>
          </p:nvGrpSpPr>
          <p:grpSpPr>
            <a:xfrm>
              <a:off x="6518313" y="1346887"/>
              <a:ext cx="2066020" cy="105874"/>
              <a:chOff x="3597484" y="2760345"/>
              <a:chExt cx="8460953" cy="2506549"/>
            </a:xfrm>
          </p:grpSpPr>
          <p:sp>
            <p:nvSpPr>
              <p:cNvPr id="9" name="任意多边形: 形状 8"/>
              <p:cNvSpPr/>
              <p:nvPr/>
            </p:nvSpPr>
            <p:spPr>
              <a:xfrm>
                <a:off x="3619519" y="2760345"/>
                <a:ext cx="8383837" cy="2506549"/>
              </a:xfrm>
              <a:custGeom>
                <a:avLst/>
                <a:gdLst>
                  <a:gd name="connsiteX0" fmla="*/ 0 w 8460954"/>
                  <a:gd name="connsiteY0" fmla="*/ 423529 h 1925338"/>
                  <a:gd name="connsiteX1" fmla="*/ 683046 w 8460954"/>
                  <a:gd name="connsiteY1" fmla="*/ 897254 h 1925338"/>
                  <a:gd name="connsiteX2" fmla="*/ 2787268 w 8460954"/>
                  <a:gd name="connsiteY2" fmla="*/ 1910806 h 1925338"/>
                  <a:gd name="connsiteX3" fmla="*/ 5497417 w 8460954"/>
                  <a:gd name="connsiteY3" fmla="*/ 59972 h 1925338"/>
                  <a:gd name="connsiteX4" fmla="*/ 8460954 w 8460954"/>
                  <a:gd name="connsiteY4" fmla="*/ 632849 h 1925338"/>
                  <a:gd name="connsiteX0-1" fmla="*/ 0 w 7777908"/>
                  <a:gd name="connsiteY0-2" fmla="*/ 897254 h 1925338"/>
                  <a:gd name="connsiteX1-3" fmla="*/ 2104222 w 7777908"/>
                  <a:gd name="connsiteY1-4" fmla="*/ 1910806 h 1925338"/>
                  <a:gd name="connsiteX2-5" fmla="*/ 4814371 w 7777908"/>
                  <a:gd name="connsiteY2-6" fmla="*/ 59972 h 1925338"/>
                  <a:gd name="connsiteX3-7" fmla="*/ 7777908 w 7777908"/>
                  <a:gd name="connsiteY3-8" fmla="*/ 632849 h 1925338"/>
                  <a:gd name="connsiteX0-9" fmla="*/ 0 w 8383836"/>
                  <a:gd name="connsiteY0-10" fmla="*/ 599798 h 1915796"/>
                  <a:gd name="connsiteX1-11" fmla="*/ 2710150 w 8383836"/>
                  <a:gd name="connsiteY1-12" fmla="*/ 1910806 h 1915796"/>
                  <a:gd name="connsiteX2-13" fmla="*/ 5420299 w 8383836"/>
                  <a:gd name="connsiteY2-14" fmla="*/ 59972 h 1915796"/>
                  <a:gd name="connsiteX3-15" fmla="*/ 8383836 w 8383836"/>
                  <a:gd name="connsiteY3-16" fmla="*/ 632849 h 1915796"/>
                  <a:gd name="connsiteX0-17" fmla="*/ 0 w 8383836"/>
                  <a:gd name="connsiteY0-18" fmla="*/ 599798 h 1915242"/>
                  <a:gd name="connsiteX1-19" fmla="*/ 2710150 w 8383836"/>
                  <a:gd name="connsiteY1-20" fmla="*/ 1910806 h 1915242"/>
                  <a:gd name="connsiteX2-21" fmla="*/ 5420299 w 8383836"/>
                  <a:gd name="connsiteY2-22" fmla="*/ 59972 h 1915242"/>
                  <a:gd name="connsiteX3-23" fmla="*/ 8383836 w 8383836"/>
                  <a:gd name="connsiteY3-24" fmla="*/ 632849 h 1915242"/>
                </a:gdLst>
                <a:ahLst/>
                <a:cxnLst>
                  <a:cxn ang="0">
                    <a:pos x="connsiteX0-1" y="connsiteY0-2"/>
                  </a:cxn>
                  <a:cxn ang="0">
                    <a:pos x="connsiteX1-3" y="connsiteY1-4"/>
                  </a:cxn>
                  <a:cxn ang="0">
                    <a:pos x="connsiteX2-5" y="connsiteY2-6"/>
                  </a:cxn>
                  <a:cxn ang="0">
                    <a:pos x="connsiteX3-7" y="connsiteY3-8"/>
                  </a:cxn>
                </a:cxnLst>
                <a:rect l="l" t="t" r="r" b="b"/>
                <a:pathLst>
                  <a:path w="8383836" h="1915242">
                    <a:moveTo>
                      <a:pt x="0" y="599798"/>
                    </a:moveTo>
                    <a:cubicBezTo>
                      <a:pt x="552680" y="693441"/>
                      <a:pt x="1806767" y="2000777"/>
                      <a:pt x="2710150" y="1910806"/>
                    </a:cubicBezTo>
                    <a:cubicBezTo>
                      <a:pt x="3613533" y="1820835"/>
                      <a:pt x="4474685" y="272965"/>
                      <a:pt x="5420299" y="59972"/>
                    </a:cubicBezTo>
                    <a:cubicBezTo>
                      <a:pt x="6365913" y="-153021"/>
                      <a:pt x="7374874" y="239914"/>
                      <a:pt x="8383836" y="632849"/>
                    </a:cubicBezTo>
                  </a:path>
                </a:pathLst>
              </a:custGeom>
              <a:noFill/>
              <a:ln>
                <a:gradFill flip="none" rotWithShape="1">
                  <a:gsLst>
                    <a:gs pos="0">
                      <a:srgbClr val="2595FB">
                        <a:alpha val="0"/>
                      </a:srgbClr>
                    </a:gs>
                    <a:gs pos="50000">
                      <a:srgbClr val="2595FB"/>
                    </a:gs>
                    <a:gs pos="100000">
                      <a:srgbClr val="2595FB">
                        <a:alpha val="0"/>
                      </a:srgbClr>
                    </a:gs>
                  </a:gsLst>
                  <a:lin ang="0" scaled="1"/>
                  <a:tileRect/>
                </a:gradFill>
                <a:prstDash val="solid"/>
              </a:ln>
            </p:spPr>
            <p:style>
              <a:lnRef idx="2">
                <a:srgbClr val="00B0F0">
                  <a:shade val="50000"/>
                </a:srgbClr>
              </a:lnRef>
              <a:fillRef idx="1">
                <a:srgbClr val="00B0F0"/>
              </a:fillRef>
              <a:effectRef idx="0">
                <a:srgbClr val="00B0F0"/>
              </a:effectRef>
              <a:fontRef idx="minor">
                <a:sysClr val="window" lastClr="FFFFFF"/>
              </a:fontRef>
            </p:style>
            <p:txBody>
              <a:bodyPr rtlCol="0" anchor="ctr"/>
              <a:p>
                <a:pPr algn="ctr"/>
                <a:endParaRPr lang="zh-CN" altLang="en-US" sz="1350" dirty="0">
                  <a:solidFill>
                    <a:sysClr val="window" lastClr="FFFFFF"/>
                  </a:solidFill>
                  <a:latin typeface="Montserrat" charset="0"/>
                  <a:ea typeface="MiSans Light" charset="0"/>
                </a:endParaRPr>
              </a:p>
            </p:txBody>
          </p:sp>
          <p:sp>
            <p:nvSpPr>
              <p:cNvPr id="10" name="任意多边形: 形状 9"/>
              <p:cNvSpPr/>
              <p:nvPr/>
            </p:nvSpPr>
            <p:spPr>
              <a:xfrm>
                <a:off x="3597484" y="3616161"/>
                <a:ext cx="8460953" cy="1650733"/>
              </a:xfrm>
              <a:custGeom>
                <a:avLst/>
                <a:gdLst>
                  <a:gd name="connsiteX0" fmla="*/ 0 w 8460954"/>
                  <a:gd name="connsiteY0" fmla="*/ 423529 h 1925338"/>
                  <a:gd name="connsiteX1" fmla="*/ 683046 w 8460954"/>
                  <a:gd name="connsiteY1" fmla="*/ 897254 h 1925338"/>
                  <a:gd name="connsiteX2" fmla="*/ 2787268 w 8460954"/>
                  <a:gd name="connsiteY2" fmla="*/ 1910806 h 1925338"/>
                  <a:gd name="connsiteX3" fmla="*/ 5497417 w 8460954"/>
                  <a:gd name="connsiteY3" fmla="*/ 59972 h 1925338"/>
                  <a:gd name="connsiteX4" fmla="*/ 8460954 w 8460954"/>
                  <a:gd name="connsiteY4" fmla="*/ 632849 h 1925338"/>
                  <a:gd name="connsiteX0-1" fmla="*/ 0 w 7777908"/>
                  <a:gd name="connsiteY0-2" fmla="*/ 897254 h 1925338"/>
                  <a:gd name="connsiteX1-3" fmla="*/ 2104222 w 7777908"/>
                  <a:gd name="connsiteY1-4" fmla="*/ 1910806 h 1925338"/>
                  <a:gd name="connsiteX2-5" fmla="*/ 4814371 w 7777908"/>
                  <a:gd name="connsiteY2-6" fmla="*/ 59972 h 1925338"/>
                  <a:gd name="connsiteX3-7" fmla="*/ 7777908 w 7777908"/>
                  <a:gd name="connsiteY3-8" fmla="*/ 632849 h 1925338"/>
                  <a:gd name="connsiteX0-9" fmla="*/ 0 w 8383836"/>
                  <a:gd name="connsiteY0-10" fmla="*/ 599798 h 1915796"/>
                  <a:gd name="connsiteX1-11" fmla="*/ 2710150 w 8383836"/>
                  <a:gd name="connsiteY1-12" fmla="*/ 1910806 h 1915796"/>
                  <a:gd name="connsiteX2-13" fmla="*/ 5420299 w 8383836"/>
                  <a:gd name="connsiteY2-14" fmla="*/ 59972 h 1915796"/>
                  <a:gd name="connsiteX3-15" fmla="*/ 8383836 w 8383836"/>
                  <a:gd name="connsiteY3-16" fmla="*/ 632849 h 1915796"/>
                  <a:gd name="connsiteX0-17" fmla="*/ 0 w 8383836"/>
                  <a:gd name="connsiteY0-18" fmla="*/ 599798 h 1915242"/>
                  <a:gd name="connsiteX1-19" fmla="*/ 2710150 w 8383836"/>
                  <a:gd name="connsiteY1-20" fmla="*/ 1910806 h 1915242"/>
                  <a:gd name="connsiteX2-21" fmla="*/ 5420299 w 8383836"/>
                  <a:gd name="connsiteY2-22" fmla="*/ 59972 h 1915242"/>
                  <a:gd name="connsiteX3-23" fmla="*/ 8383836 w 8383836"/>
                  <a:gd name="connsiteY3-24" fmla="*/ 632849 h 1915242"/>
                  <a:gd name="connsiteX0-25" fmla="*/ 0 w 8405869"/>
                  <a:gd name="connsiteY0-26" fmla="*/ 743017 h 1918485"/>
                  <a:gd name="connsiteX1-27" fmla="*/ 2732183 w 8405869"/>
                  <a:gd name="connsiteY1-28" fmla="*/ 1910806 h 1918485"/>
                  <a:gd name="connsiteX2-29" fmla="*/ 5442332 w 8405869"/>
                  <a:gd name="connsiteY2-30" fmla="*/ 59972 h 1918485"/>
                  <a:gd name="connsiteX3-31" fmla="*/ 8405869 w 8405869"/>
                  <a:gd name="connsiteY3-32" fmla="*/ 632849 h 1918485"/>
                  <a:gd name="connsiteX0-33" fmla="*/ 0 w 8405869"/>
                  <a:gd name="connsiteY0-34" fmla="*/ 743017 h 1765313"/>
                  <a:gd name="connsiteX1-35" fmla="*/ 2787267 w 8405869"/>
                  <a:gd name="connsiteY1-36" fmla="*/ 1756570 h 1765313"/>
                  <a:gd name="connsiteX2-37" fmla="*/ 5442332 w 8405869"/>
                  <a:gd name="connsiteY2-38" fmla="*/ 59972 h 1765313"/>
                  <a:gd name="connsiteX3-39" fmla="*/ 8405869 w 8405869"/>
                  <a:gd name="connsiteY3-40" fmla="*/ 632849 h 1765313"/>
                  <a:gd name="connsiteX0-41" fmla="*/ 0 w 8405869"/>
                  <a:gd name="connsiteY0-42" fmla="*/ 599411 h 1618207"/>
                  <a:gd name="connsiteX1-43" fmla="*/ 2787267 w 8405869"/>
                  <a:gd name="connsiteY1-44" fmla="*/ 1612964 h 1618207"/>
                  <a:gd name="connsiteX2-45" fmla="*/ 5475382 w 8405869"/>
                  <a:gd name="connsiteY2-46" fmla="*/ 81619 h 1618207"/>
                  <a:gd name="connsiteX3-47" fmla="*/ 8405869 w 8405869"/>
                  <a:gd name="connsiteY3-48" fmla="*/ 489243 h 1618207"/>
                  <a:gd name="connsiteX0-49" fmla="*/ 0 w 8460953"/>
                  <a:gd name="connsiteY0-50" fmla="*/ 675182 h 1693978"/>
                  <a:gd name="connsiteX1-51" fmla="*/ 2787267 w 8460953"/>
                  <a:gd name="connsiteY1-52" fmla="*/ 1688735 h 1693978"/>
                  <a:gd name="connsiteX2-53" fmla="*/ 5475382 w 8460953"/>
                  <a:gd name="connsiteY2-54" fmla="*/ 157390 h 1693978"/>
                  <a:gd name="connsiteX3-55" fmla="*/ 8460953 w 8460953"/>
                  <a:gd name="connsiteY3-56" fmla="*/ 300609 h 1693978"/>
                  <a:gd name="connsiteX0-57" fmla="*/ 0 w 8460953"/>
                  <a:gd name="connsiteY0-58" fmla="*/ 631931 h 1650727"/>
                  <a:gd name="connsiteX1-59" fmla="*/ 2787267 w 8460953"/>
                  <a:gd name="connsiteY1-60" fmla="*/ 1645484 h 1650727"/>
                  <a:gd name="connsiteX2-61" fmla="*/ 5475382 w 8460953"/>
                  <a:gd name="connsiteY2-62" fmla="*/ 114139 h 1650727"/>
                  <a:gd name="connsiteX3-63" fmla="*/ 8460953 w 8460953"/>
                  <a:gd name="connsiteY3-64" fmla="*/ 257358 h 1650727"/>
                </a:gdLst>
                <a:ahLst/>
                <a:cxnLst>
                  <a:cxn ang="0">
                    <a:pos x="connsiteX0-1" y="connsiteY0-2"/>
                  </a:cxn>
                  <a:cxn ang="0">
                    <a:pos x="connsiteX1-3" y="connsiteY1-4"/>
                  </a:cxn>
                  <a:cxn ang="0">
                    <a:pos x="connsiteX2-5" y="connsiteY2-6"/>
                  </a:cxn>
                  <a:cxn ang="0">
                    <a:pos x="connsiteX3-7" y="connsiteY3-8"/>
                  </a:cxn>
                </a:cxnLst>
                <a:rect l="l" t="t" r="r" b="b"/>
                <a:pathLst>
                  <a:path w="8460953" h="1650727">
                    <a:moveTo>
                      <a:pt x="0" y="631931"/>
                    </a:moveTo>
                    <a:cubicBezTo>
                      <a:pt x="552680" y="725574"/>
                      <a:pt x="1874703" y="1731783"/>
                      <a:pt x="2787267" y="1645484"/>
                    </a:cubicBezTo>
                    <a:cubicBezTo>
                      <a:pt x="3699831" y="1559185"/>
                      <a:pt x="4529768" y="327132"/>
                      <a:pt x="5475382" y="114139"/>
                    </a:cubicBezTo>
                    <a:cubicBezTo>
                      <a:pt x="6420996" y="-98854"/>
                      <a:pt x="7176569" y="7642"/>
                      <a:pt x="8460953" y="257358"/>
                    </a:cubicBezTo>
                  </a:path>
                </a:pathLst>
              </a:custGeom>
              <a:noFill/>
              <a:ln>
                <a:gradFill flip="none" rotWithShape="1">
                  <a:gsLst>
                    <a:gs pos="0">
                      <a:srgbClr val="E26CA1">
                        <a:alpha val="0"/>
                      </a:srgbClr>
                    </a:gs>
                    <a:gs pos="50000">
                      <a:srgbClr val="E26CA1"/>
                    </a:gs>
                    <a:gs pos="100000">
                      <a:srgbClr val="E26CA1">
                        <a:alpha val="0"/>
                      </a:srgbClr>
                    </a:gs>
                  </a:gsLst>
                  <a:lin ang="0" scaled="1"/>
                  <a:tileRect/>
                </a:gradFill>
                <a:prstDash val="solid"/>
              </a:ln>
            </p:spPr>
            <p:style>
              <a:lnRef idx="2">
                <a:srgbClr val="00B0F0">
                  <a:shade val="50000"/>
                </a:srgbClr>
              </a:lnRef>
              <a:fillRef idx="1">
                <a:srgbClr val="00B0F0"/>
              </a:fillRef>
              <a:effectRef idx="0">
                <a:srgbClr val="00B0F0"/>
              </a:effectRef>
              <a:fontRef idx="minor">
                <a:sysClr val="window" lastClr="FFFFFF"/>
              </a:fontRef>
            </p:style>
            <p:txBody>
              <a:bodyPr rtlCol="0" anchor="ctr"/>
              <a:p>
                <a:pPr algn="ctr"/>
                <a:endParaRPr lang="zh-CN" altLang="en-US" sz="1350" dirty="0">
                  <a:solidFill>
                    <a:sysClr val="window" lastClr="FFFFFF"/>
                  </a:solidFill>
                  <a:latin typeface="Montserrat" charset="0"/>
                  <a:ea typeface="MiSans Light" charset="0"/>
                </a:endParaRPr>
              </a:p>
            </p:txBody>
          </p:sp>
        </p:grpSp>
        <p:grpSp>
          <p:nvGrpSpPr>
            <p:cNvPr id="7" name="组合 6"/>
            <p:cNvGrpSpPr/>
            <p:nvPr/>
          </p:nvGrpSpPr>
          <p:grpSpPr>
            <a:xfrm flipH="1">
              <a:off x="3781543" y="1346887"/>
              <a:ext cx="2066020" cy="105874"/>
              <a:chOff x="3597484" y="2760345"/>
              <a:chExt cx="8460953" cy="2506549"/>
            </a:xfrm>
          </p:grpSpPr>
          <p:sp>
            <p:nvSpPr>
              <p:cNvPr id="8" name="任意多边形: 形状 6"/>
              <p:cNvSpPr/>
              <p:nvPr/>
            </p:nvSpPr>
            <p:spPr>
              <a:xfrm>
                <a:off x="3619519" y="2760345"/>
                <a:ext cx="8383837" cy="2506549"/>
              </a:xfrm>
              <a:custGeom>
                <a:avLst/>
                <a:gdLst>
                  <a:gd name="connsiteX0" fmla="*/ 0 w 8460954"/>
                  <a:gd name="connsiteY0" fmla="*/ 423529 h 1925338"/>
                  <a:gd name="connsiteX1" fmla="*/ 683046 w 8460954"/>
                  <a:gd name="connsiteY1" fmla="*/ 897254 h 1925338"/>
                  <a:gd name="connsiteX2" fmla="*/ 2787268 w 8460954"/>
                  <a:gd name="connsiteY2" fmla="*/ 1910806 h 1925338"/>
                  <a:gd name="connsiteX3" fmla="*/ 5497417 w 8460954"/>
                  <a:gd name="connsiteY3" fmla="*/ 59972 h 1925338"/>
                  <a:gd name="connsiteX4" fmla="*/ 8460954 w 8460954"/>
                  <a:gd name="connsiteY4" fmla="*/ 632849 h 1925338"/>
                  <a:gd name="connsiteX0-1" fmla="*/ 0 w 7777908"/>
                  <a:gd name="connsiteY0-2" fmla="*/ 897254 h 1925338"/>
                  <a:gd name="connsiteX1-3" fmla="*/ 2104222 w 7777908"/>
                  <a:gd name="connsiteY1-4" fmla="*/ 1910806 h 1925338"/>
                  <a:gd name="connsiteX2-5" fmla="*/ 4814371 w 7777908"/>
                  <a:gd name="connsiteY2-6" fmla="*/ 59972 h 1925338"/>
                  <a:gd name="connsiteX3-7" fmla="*/ 7777908 w 7777908"/>
                  <a:gd name="connsiteY3-8" fmla="*/ 632849 h 1925338"/>
                  <a:gd name="connsiteX0-9" fmla="*/ 0 w 8383836"/>
                  <a:gd name="connsiteY0-10" fmla="*/ 599798 h 1915796"/>
                  <a:gd name="connsiteX1-11" fmla="*/ 2710150 w 8383836"/>
                  <a:gd name="connsiteY1-12" fmla="*/ 1910806 h 1915796"/>
                  <a:gd name="connsiteX2-13" fmla="*/ 5420299 w 8383836"/>
                  <a:gd name="connsiteY2-14" fmla="*/ 59972 h 1915796"/>
                  <a:gd name="connsiteX3-15" fmla="*/ 8383836 w 8383836"/>
                  <a:gd name="connsiteY3-16" fmla="*/ 632849 h 1915796"/>
                  <a:gd name="connsiteX0-17" fmla="*/ 0 w 8383836"/>
                  <a:gd name="connsiteY0-18" fmla="*/ 599798 h 1915242"/>
                  <a:gd name="connsiteX1-19" fmla="*/ 2710150 w 8383836"/>
                  <a:gd name="connsiteY1-20" fmla="*/ 1910806 h 1915242"/>
                  <a:gd name="connsiteX2-21" fmla="*/ 5420299 w 8383836"/>
                  <a:gd name="connsiteY2-22" fmla="*/ 59972 h 1915242"/>
                  <a:gd name="connsiteX3-23" fmla="*/ 8383836 w 8383836"/>
                  <a:gd name="connsiteY3-24" fmla="*/ 632849 h 1915242"/>
                </a:gdLst>
                <a:ahLst/>
                <a:cxnLst>
                  <a:cxn ang="0">
                    <a:pos x="connsiteX0-1" y="connsiteY0-2"/>
                  </a:cxn>
                  <a:cxn ang="0">
                    <a:pos x="connsiteX1-3" y="connsiteY1-4"/>
                  </a:cxn>
                  <a:cxn ang="0">
                    <a:pos x="connsiteX2-5" y="connsiteY2-6"/>
                  </a:cxn>
                  <a:cxn ang="0">
                    <a:pos x="connsiteX3-7" y="connsiteY3-8"/>
                  </a:cxn>
                </a:cxnLst>
                <a:rect l="l" t="t" r="r" b="b"/>
                <a:pathLst>
                  <a:path w="8383836" h="1915242">
                    <a:moveTo>
                      <a:pt x="0" y="599798"/>
                    </a:moveTo>
                    <a:cubicBezTo>
                      <a:pt x="552680" y="693441"/>
                      <a:pt x="1806767" y="2000777"/>
                      <a:pt x="2710150" y="1910806"/>
                    </a:cubicBezTo>
                    <a:cubicBezTo>
                      <a:pt x="3613533" y="1820835"/>
                      <a:pt x="4474685" y="272965"/>
                      <a:pt x="5420299" y="59972"/>
                    </a:cubicBezTo>
                    <a:cubicBezTo>
                      <a:pt x="6365913" y="-153021"/>
                      <a:pt x="7374874" y="239914"/>
                      <a:pt x="8383836" y="632849"/>
                    </a:cubicBezTo>
                  </a:path>
                </a:pathLst>
              </a:custGeom>
              <a:noFill/>
              <a:ln>
                <a:gradFill flip="none" rotWithShape="1">
                  <a:gsLst>
                    <a:gs pos="0">
                      <a:srgbClr val="2595FB">
                        <a:alpha val="0"/>
                      </a:srgbClr>
                    </a:gs>
                    <a:gs pos="50000">
                      <a:srgbClr val="2595FB"/>
                    </a:gs>
                    <a:gs pos="100000">
                      <a:srgbClr val="2595FB">
                        <a:alpha val="0"/>
                      </a:srgbClr>
                    </a:gs>
                  </a:gsLst>
                  <a:lin ang="0" scaled="1"/>
                  <a:tileRect/>
                </a:gradFill>
                <a:prstDash val="solid"/>
              </a:ln>
            </p:spPr>
            <p:style>
              <a:lnRef idx="2">
                <a:srgbClr val="00B0F0">
                  <a:shade val="50000"/>
                </a:srgbClr>
              </a:lnRef>
              <a:fillRef idx="1">
                <a:srgbClr val="00B0F0"/>
              </a:fillRef>
              <a:effectRef idx="0">
                <a:srgbClr val="00B0F0"/>
              </a:effectRef>
              <a:fontRef idx="minor">
                <a:sysClr val="window" lastClr="FFFFFF"/>
              </a:fontRef>
            </p:style>
            <p:txBody>
              <a:bodyPr rtlCol="0" anchor="ctr"/>
              <a:p>
                <a:pPr algn="ctr"/>
                <a:endParaRPr lang="zh-CN" altLang="en-US" sz="1350" dirty="0">
                  <a:solidFill>
                    <a:sysClr val="window" lastClr="FFFFFF"/>
                  </a:solidFill>
                  <a:latin typeface="Montserrat" charset="0"/>
                  <a:ea typeface="MiSans Light" charset="0"/>
                </a:endParaRPr>
              </a:p>
            </p:txBody>
          </p:sp>
          <p:sp>
            <p:nvSpPr>
              <p:cNvPr id="11" name="任意多边形: 形状 7"/>
              <p:cNvSpPr/>
              <p:nvPr/>
            </p:nvSpPr>
            <p:spPr>
              <a:xfrm>
                <a:off x="3597484" y="3616161"/>
                <a:ext cx="8460953" cy="1650733"/>
              </a:xfrm>
              <a:custGeom>
                <a:avLst/>
                <a:gdLst>
                  <a:gd name="connsiteX0" fmla="*/ 0 w 8460954"/>
                  <a:gd name="connsiteY0" fmla="*/ 423529 h 1925338"/>
                  <a:gd name="connsiteX1" fmla="*/ 683046 w 8460954"/>
                  <a:gd name="connsiteY1" fmla="*/ 897254 h 1925338"/>
                  <a:gd name="connsiteX2" fmla="*/ 2787268 w 8460954"/>
                  <a:gd name="connsiteY2" fmla="*/ 1910806 h 1925338"/>
                  <a:gd name="connsiteX3" fmla="*/ 5497417 w 8460954"/>
                  <a:gd name="connsiteY3" fmla="*/ 59972 h 1925338"/>
                  <a:gd name="connsiteX4" fmla="*/ 8460954 w 8460954"/>
                  <a:gd name="connsiteY4" fmla="*/ 632849 h 1925338"/>
                  <a:gd name="connsiteX0-1" fmla="*/ 0 w 7777908"/>
                  <a:gd name="connsiteY0-2" fmla="*/ 897254 h 1925338"/>
                  <a:gd name="connsiteX1-3" fmla="*/ 2104222 w 7777908"/>
                  <a:gd name="connsiteY1-4" fmla="*/ 1910806 h 1925338"/>
                  <a:gd name="connsiteX2-5" fmla="*/ 4814371 w 7777908"/>
                  <a:gd name="connsiteY2-6" fmla="*/ 59972 h 1925338"/>
                  <a:gd name="connsiteX3-7" fmla="*/ 7777908 w 7777908"/>
                  <a:gd name="connsiteY3-8" fmla="*/ 632849 h 1925338"/>
                  <a:gd name="connsiteX0-9" fmla="*/ 0 w 8383836"/>
                  <a:gd name="connsiteY0-10" fmla="*/ 599798 h 1915796"/>
                  <a:gd name="connsiteX1-11" fmla="*/ 2710150 w 8383836"/>
                  <a:gd name="connsiteY1-12" fmla="*/ 1910806 h 1915796"/>
                  <a:gd name="connsiteX2-13" fmla="*/ 5420299 w 8383836"/>
                  <a:gd name="connsiteY2-14" fmla="*/ 59972 h 1915796"/>
                  <a:gd name="connsiteX3-15" fmla="*/ 8383836 w 8383836"/>
                  <a:gd name="connsiteY3-16" fmla="*/ 632849 h 1915796"/>
                  <a:gd name="connsiteX0-17" fmla="*/ 0 w 8383836"/>
                  <a:gd name="connsiteY0-18" fmla="*/ 599798 h 1915242"/>
                  <a:gd name="connsiteX1-19" fmla="*/ 2710150 w 8383836"/>
                  <a:gd name="connsiteY1-20" fmla="*/ 1910806 h 1915242"/>
                  <a:gd name="connsiteX2-21" fmla="*/ 5420299 w 8383836"/>
                  <a:gd name="connsiteY2-22" fmla="*/ 59972 h 1915242"/>
                  <a:gd name="connsiteX3-23" fmla="*/ 8383836 w 8383836"/>
                  <a:gd name="connsiteY3-24" fmla="*/ 632849 h 1915242"/>
                  <a:gd name="connsiteX0-25" fmla="*/ 0 w 8405869"/>
                  <a:gd name="connsiteY0-26" fmla="*/ 743017 h 1918485"/>
                  <a:gd name="connsiteX1-27" fmla="*/ 2732183 w 8405869"/>
                  <a:gd name="connsiteY1-28" fmla="*/ 1910806 h 1918485"/>
                  <a:gd name="connsiteX2-29" fmla="*/ 5442332 w 8405869"/>
                  <a:gd name="connsiteY2-30" fmla="*/ 59972 h 1918485"/>
                  <a:gd name="connsiteX3-31" fmla="*/ 8405869 w 8405869"/>
                  <a:gd name="connsiteY3-32" fmla="*/ 632849 h 1918485"/>
                  <a:gd name="connsiteX0-33" fmla="*/ 0 w 8405869"/>
                  <a:gd name="connsiteY0-34" fmla="*/ 743017 h 1765313"/>
                  <a:gd name="connsiteX1-35" fmla="*/ 2787267 w 8405869"/>
                  <a:gd name="connsiteY1-36" fmla="*/ 1756570 h 1765313"/>
                  <a:gd name="connsiteX2-37" fmla="*/ 5442332 w 8405869"/>
                  <a:gd name="connsiteY2-38" fmla="*/ 59972 h 1765313"/>
                  <a:gd name="connsiteX3-39" fmla="*/ 8405869 w 8405869"/>
                  <a:gd name="connsiteY3-40" fmla="*/ 632849 h 1765313"/>
                  <a:gd name="connsiteX0-41" fmla="*/ 0 w 8405869"/>
                  <a:gd name="connsiteY0-42" fmla="*/ 599411 h 1618207"/>
                  <a:gd name="connsiteX1-43" fmla="*/ 2787267 w 8405869"/>
                  <a:gd name="connsiteY1-44" fmla="*/ 1612964 h 1618207"/>
                  <a:gd name="connsiteX2-45" fmla="*/ 5475382 w 8405869"/>
                  <a:gd name="connsiteY2-46" fmla="*/ 81619 h 1618207"/>
                  <a:gd name="connsiteX3-47" fmla="*/ 8405869 w 8405869"/>
                  <a:gd name="connsiteY3-48" fmla="*/ 489243 h 1618207"/>
                  <a:gd name="connsiteX0-49" fmla="*/ 0 w 8460953"/>
                  <a:gd name="connsiteY0-50" fmla="*/ 675182 h 1693978"/>
                  <a:gd name="connsiteX1-51" fmla="*/ 2787267 w 8460953"/>
                  <a:gd name="connsiteY1-52" fmla="*/ 1688735 h 1693978"/>
                  <a:gd name="connsiteX2-53" fmla="*/ 5475382 w 8460953"/>
                  <a:gd name="connsiteY2-54" fmla="*/ 157390 h 1693978"/>
                  <a:gd name="connsiteX3-55" fmla="*/ 8460953 w 8460953"/>
                  <a:gd name="connsiteY3-56" fmla="*/ 300609 h 1693978"/>
                  <a:gd name="connsiteX0-57" fmla="*/ 0 w 8460953"/>
                  <a:gd name="connsiteY0-58" fmla="*/ 631931 h 1650727"/>
                  <a:gd name="connsiteX1-59" fmla="*/ 2787267 w 8460953"/>
                  <a:gd name="connsiteY1-60" fmla="*/ 1645484 h 1650727"/>
                  <a:gd name="connsiteX2-61" fmla="*/ 5475382 w 8460953"/>
                  <a:gd name="connsiteY2-62" fmla="*/ 114139 h 1650727"/>
                  <a:gd name="connsiteX3-63" fmla="*/ 8460953 w 8460953"/>
                  <a:gd name="connsiteY3-64" fmla="*/ 257358 h 1650727"/>
                </a:gdLst>
                <a:ahLst/>
                <a:cxnLst>
                  <a:cxn ang="0">
                    <a:pos x="connsiteX0-1" y="connsiteY0-2"/>
                  </a:cxn>
                  <a:cxn ang="0">
                    <a:pos x="connsiteX1-3" y="connsiteY1-4"/>
                  </a:cxn>
                  <a:cxn ang="0">
                    <a:pos x="connsiteX2-5" y="connsiteY2-6"/>
                  </a:cxn>
                  <a:cxn ang="0">
                    <a:pos x="connsiteX3-7" y="connsiteY3-8"/>
                  </a:cxn>
                </a:cxnLst>
                <a:rect l="l" t="t" r="r" b="b"/>
                <a:pathLst>
                  <a:path w="8460953" h="1650727">
                    <a:moveTo>
                      <a:pt x="0" y="631931"/>
                    </a:moveTo>
                    <a:cubicBezTo>
                      <a:pt x="552680" y="725574"/>
                      <a:pt x="1874703" y="1731783"/>
                      <a:pt x="2787267" y="1645484"/>
                    </a:cubicBezTo>
                    <a:cubicBezTo>
                      <a:pt x="3699831" y="1559185"/>
                      <a:pt x="4529768" y="327132"/>
                      <a:pt x="5475382" y="114139"/>
                    </a:cubicBezTo>
                    <a:cubicBezTo>
                      <a:pt x="6420996" y="-98854"/>
                      <a:pt x="7176569" y="7642"/>
                      <a:pt x="8460953" y="257358"/>
                    </a:cubicBezTo>
                  </a:path>
                </a:pathLst>
              </a:custGeom>
              <a:noFill/>
              <a:ln>
                <a:gradFill flip="none" rotWithShape="1">
                  <a:gsLst>
                    <a:gs pos="0">
                      <a:srgbClr val="E26CA1">
                        <a:alpha val="0"/>
                      </a:srgbClr>
                    </a:gs>
                    <a:gs pos="50000">
                      <a:srgbClr val="E26CA1"/>
                    </a:gs>
                    <a:gs pos="100000">
                      <a:srgbClr val="E26CA1">
                        <a:alpha val="0"/>
                      </a:srgbClr>
                    </a:gs>
                  </a:gsLst>
                  <a:lin ang="0" scaled="1"/>
                  <a:tileRect/>
                </a:gradFill>
                <a:prstDash val="solid"/>
              </a:ln>
            </p:spPr>
            <p:style>
              <a:lnRef idx="2">
                <a:srgbClr val="00B0F0">
                  <a:shade val="50000"/>
                </a:srgbClr>
              </a:lnRef>
              <a:fillRef idx="1">
                <a:srgbClr val="00B0F0"/>
              </a:fillRef>
              <a:effectRef idx="0">
                <a:srgbClr val="00B0F0"/>
              </a:effectRef>
              <a:fontRef idx="minor">
                <a:sysClr val="window" lastClr="FFFFFF"/>
              </a:fontRef>
            </p:style>
            <p:txBody>
              <a:bodyPr rtlCol="0" anchor="ctr"/>
              <a:p>
                <a:pPr algn="ctr"/>
                <a:endParaRPr lang="zh-CN" altLang="en-US" sz="1350" dirty="0">
                  <a:solidFill>
                    <a:sysClr val="window" lastClr="FFFFFF"/>
                  </a:solidFill>
                  <a:latin typeface="Montserrat" charset="0"/>
                  <a:ea typeface="MiSans Light" charset="0"/>
                </a:endParaRPr>
              </a:p>
            </p:txBody>
          </p:sp>
        </p:grpSp>
      </p:grpSp>
      <p:sp>
        <p:nvSpPr>
          <p:cNvPr id="38" name="椭圆 37"/>
          <p:cNvSpPr/>
          <p:nvPr>
            <p:custDataLst>
              <p:tags r:id="rId4"/>
            </p:custDataLst>
          </p:nvPr>
        </p:nvSpPr>
        <p:spPr>
          <a:xfrm>
            <a:off x="4157993" y="2335372"/>
            <a:ext cx="1102233" cy="1102233"/>
          </a:xfrm>
          <a:prstGeom prst="ellipse">
            <a:avLst/>
          </a:prstGeom>
          <a:solidFill>
            <a:srgbClr val="FFBD47"/>
          </a:solidFill>
        </p:spPr>
        <p:txBody>
          <a:bodyPr rot="0" spcFirstLastPara="0" vertOverflow="overflow" horzOverflow="overflow" vert="horz" wrap="square" lIns="0" tIns="0" rIns="0" bIns="0" numCol="1" spcCol="0" rtlCol="0" fromWordArt="0" anchor="ctr" anchorCtr="0" forceAA="0" compatLnSpc="1">
            <a:normAutofit/>
          </a:bodyPr>
          <a:p>
            <a:pPr algn="ctr"/>
            <a:r>
              <a:rPr lang="zh-CN" altLang="en-US" sz="2100" b="1" dirty="0">
                <a:solidFill>
                  <a:sysClr val="windowText" lastClr="000000"/>
                </a:solidFill>
                <a:sym typeface="Arial" panose="020B0604020202020204" pitchFamily="34" charset="0"/>
              </a:rPr>
              <a:t>创客</a:t>
            </a:r>
            <a:endParaRPr lang="zh-CN" altLang="en-US" sz="2100" b="1" dirty="0">
              <a:solidFill>
                <a:sysClr val="windowText" lastClr="000000"/>
              </a:solidFill>
              <a:sym typeface="Arial" panose="020B0604020202020204" pitchFamily="34" charset="0"/>
            </a:endParaRPr>
          </a:p>
          <a:p>
            <a:pPr algn="ctr"/>
            <a:r>
              <a:rPr lang="zh-CN" altLang="en-US" sz="2100" b="1" dirty="0">
                <a:solidFill>
                  <a:sysClr val="windowText" lastClr="000000"/>
                </a:solidFill>
                <a:sym typeface="Arial" panose="020B0604020202020204" pitchFamily="34" charset="0"/>
              </a:rPr>
              <a:t>大赛</a:t>
            </a:r>
            <a:endParaRPr lang="zh-CN" altLang="en-US" sz="2100" b="1" dirty="0">
              <a:solidFill>
                <a:sysClr val="windowText" lastClr="000000"/>
              </a:solidFill>
              <a:sym typeface="Arial" panose="020B0604020202020204" pitchFamily="34" charset="0"/>
            </a:endParaRPr>
          </a:p>
        </p:txBody>
      </p:sp>
      <p:sp>
        <p:nvSpPr>
          <p:cNvPr id="27" name="Freeform 5"/>
          <p:cNvSpPr/>
          <p:nvPr>
            <p:custDataLst>
              <p:tags r:id="rId5"/>
            </p:custDataLst>
          </p:nvPr>
        </p:nvSpPr>
        <p:spPr bwMode="auto">
          <a:xfrm rot="12371108" flipH="1">
            <a:off x="3091359" y="2140790"/>
            <a:ext cx="887893" cy="1491394"/>
          </a:xfrm>
          <a:custGeom>
            <a:avLst/>
            <a:gdLst>
              <a:gd name="T0" fmla="*/ 2147483647 w 849"/>
              <a:gd name="T1" fmla="*/ 0 h 1133"/>
              <a:gd name="T2" fmla="*/ 2147483647 w 849"/>
              <a:gd name="T3" fmla="*/ 2147483647 h 1133"/>
              <a:gd name="T4" fmla="*/ 2147483647 w 849"/>
              <a:gd name="T5" fmla="*/ 2147483647 h 1133"/>
              <a:gd name="T6" fmla="*/ 2147483647 w 849"/>
              <a:gd name="T7" fmla="*/ 2147483647 h 1133"/>
              <a:gd name="T8" fmla="*/ 2147483647 w 849"/>
              <a:gd name="T9" fmla="*/ 2147483647 h 1133"/>
              <a:gd name="T10" fmla="*/ 2147483647 w 849"/>
              <a:gd name="T11" fmla="*/ 2147483647 h 1133"/>
              <a:gd name="T12" fmla="*/ 0 w 849"/>
              <a:gd name="T13" fmla="*/ 2147483647 h 1133"/>
              <a:gd name="T14" fmla="*/ 2147483647 w 849"/>
              <a:gd name="T15" fmla="*/ 0 h 1133"/>
              <a:gd name="T16" fmla="*/ 0 60000 65536"/>
              <a:gd name="T17" fmla="*/ 0 60000 65536"/>
              <a:gd name="T18" fmla="*/ 0 60000 65536"/>
              <a:gd name="T19" fmla="*/ 0 60000 65536"/>
              <a:gd name="T20" fmla="*/ 0 60000 65536"/>
              <a:gd name="T21" fmla="*/ 0 60000 65536"/>
              <a:gd name="T22" fmla="*/ 0 60000 65536"/>
              <a:gd name="T23" fmla="*/ 0 60000 65536"/>
              <a:gd name="T24" fmla="*/ 0 w 849"/>
              <a:gd name="T25" fmla="*/ 0 h 1133"/>
              <a:gd name="T26" fmla="*/ 849 w 849"/>
              <a:gd name="T27" fmla="*/ 1133 h 11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49" h="1133">
                <a:moveTo>
                  <a:pt x="283" y="0"/>
                </a:moveTo>
                <a:cubicBezTo>
                  <a:pt x="595" y="0"/>
                  <a:pt x="849" y="253"/>
                  <a:pt x="849" y="567"/>
                </a:cubicBezTo>
                <a:cubicBezTo>
                  <a:pt x="849" y="880"/>
                  <a:pt x="595" y="1133"/>
                  <a:pt x="283" y="1133"/>
                </a:cubicBezTo>
                <a:cubicBezTo>
                  <a:pt x="283" y="1133"/>
                  <a:pt x="283" y="1133"/>
                  <a:pt x="283" y="1133"/>
                </a:cubicBezTo>
                <a:cubicBezTo>
                  <a:pt x="439" y="1133"/>
                  <a:pt x="566" y="1007"/>
                  <a:pt x="566" y="851"/>
                </a:cubicBezTo>
                <a:cubicBezTo>
                  <a:pt x="566" y="694"/>
                  <a:pt x="439" y="567"/>
                  <a:pt x="283" y="567"/>
                </a:cubicBezTo>
                <a:cubicBezTo>
                  <a:pt x="127" y="567"/>
                  <a:pt x="0" y="440"/>
                  <a:pt x="0" y="283"/>
                </a:cubicBezTo>
                <a:cubicBezTo>
                  <a:pt x="0" y="127"/>
                  <a:pt x="127" y="0"/>
                  <a:pt x="283" y="0"/>
                </a:cubicBezTo>
                <a:close/>
              </a:path>
            </a:pathLst>
          </a:custGeom>
          <a:gradFill flip="none" rotWithShape="1">
            <a:gsLst>
              <a:gs pos="100000">
                <a:srgbClr val="FFFFFF"/>
              </a:gs>
              <a:gs pos="0">
                <a:srgbClr val="ED5113">
                  <a:lumMod val="60000"/>
                  <a:lumOff val="40000"/>
                </a:srgbClr>
              </a:gs>
            </a:gsLst>
            <a:lin ang="8100000" scaled="1"/>
            <a:tileRect/>
          </a:gradFill>
          <a:ln w="3175" cap="flat" cmpd="sng" algn="ctr">
            <a:noFill/>
            <a:prstDash val="solid"/>
          </a:ln>
          <a:effectLst/>
        </p:spPr>
        <p:txBody>
          <a:bodyPr anchor="ctr">
            <a:normAutofit/>
          </a:bodyPr>
          <a:p>
            <a:pPr algn="ctr">
              <a:lnSpc>
                <a:spcPct val="120000"/>
              </a:lnSpc>
              <a:defRPr/>
            </a:pPr>
            <a:endParaRPr lang="en-US" sz="790" b="1" kern="0" dirty="0">
              <a:solidFill>
                <a:srgbClr val="F9F9F9"/>
              </a:solidFill>
              <a:sym typeface="Arial" panose="020B0604020202020204" pitchFamily="34" charset="0"/>
            </a:endParaRPr>
          </a:p>
        </p:txBody>
      </p:sp>
      <p:sp>
        <p:nvSpPr>
          <p:cNvPr id="30" name="椭圆 29"/>
          <p:cNvSpPr/>
          <p:nvPr>
            <p:custDataLst>
              <p:tags r:id="rId6"/>
            </p:custDataLst>
          </p:nvPr>
        </p:nvSpPr>
        <p:spPr>
          <a:xfrm>
            <a:off x="2614295" y="2453005"/>
            <a:ext cx="1184910" cy="1109980"/>
          </a:xfrm>
          <a:prstGeom prst="ellipse">
            <a:avLst/>
          </a:prstGeom>
          <a:solidFill>
            <a:srgbClr val="ED5113"/>
          </a:solidFill>
          <a:ln w="57150">
            <a:solidFill>
              <a:srgbClr val="FFFFFF"/>
            </a:solidFill>
          </a:ln>
        </p:spPr>
        <p:style>
          <a:lnRef idx="2">
            <a:srgbClr val="ED5113">
              <a:shade val="50000"/>
            </a:srgbClr>
          </a:lnRef>
          <a:fillRef idx="1">
            <a:srgbClr val="ED5113"/>
          </a:fillRef>
          <a:effectRef idx="0">
            <a:srgbClr val="ED5113"/>
          </a:effectRef>
          <a:fontRef idx="minor">
            <a:sysClr val="window" lastClr="FFFFFF"/>
          </a:fontRef>
        </p:style>
        <p:txBody>
          <a:bodyPr lIns="0" tIns="0" rIns="0" bIns="0" anchor="ctr">
            <a:noAutofit/>
          </a:bodyPr>
          <a:p>
            <a:pPr algn="ctr">
              <a:lnSpc>
                <a:spcPct val="90000"/>
              </a:lnSpc>
              <a:defRPr/>
            </a:pPr>
            <a:r>
              <a:rPr lang="en-US" altLang="zh-CN"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3D</a:t>
            </a:r>
            <a:endParaRPr lang="en-US" altLang="zh-CN"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a:p>
            <a:pPr algn="ctr">
              <a:lnSpc>
                <a:spcPct val="90000"/>
              </a:lnSpc>
              <a:defRPr/>
            </a:pPr>
            <a:r>
              <a:rPr lang="zh-CN" altLang="en-US"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建模打印</a:t>
            </a:r>
            <a:endParaRPr lang="zh-CN" altLang="en-US"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37" name="Freeform 5"/>
          <p:cNvSpPr/>
          <p:nvPr>
            <p:custDataLst>
              <p:tags r:id="rId7"/>
            </p:custDataLst>
          </p:nvPr>
        </p:nvSpPr>
        <p:spPr bwMode="auto">
          <a:xfrm rot="16428892" flipH="1" flipV="1">
            <a:off x="4970884" y="2999569"/>
            <a:ext cx="887893" cy="1491394"/>
          </a:xfrm>
          <a:custGeom>
            <a:avLst/>
            <a:gdLst>
              <a:gd name="T0" fmla="*/ 2147483647 w 849"/>
              <a:gd name="T1" fmla="*/ 0 h 1133"/>
              <a:gd name="T2" fmla="*/ 2147483647 w 849"/>
              <a:gd name="T3" fmla="*/ 2147483647 h 1133"/>
              <a:gd name="T4" fmla="*/ 2147483647 w 849"/>
              <a:gd name="T5" fmla="*/ 2147483647 h 1133"/>
              <a:gd name="T6" fmla="*/ 2147483647 w 849"/>
              <a:gd name="T7" fmla="*/ 2147483647 h 1133"/>
              <a:gd name="T8" fmla="*/ 2147483647 w 849"/>
              <a:gd name="T9" fmla="*/ 2147483647 h 1133"/>
              <a:gd name="T10" fmla="*/ 2147483647 w 849"/>
              <a:gd name="T11" fmla="*/ 2147483647 h 1133"/>
              <a:gd name="T12" fmla="*/ 0 w 849"/>
              <a:gd name="T13" fmla="*/ 2147483647 h 1133"/>
              <a:gd name="T14" fmla="*/ 2147483647 w 849"/>
              <a:gd name="T15" fmla="*/ 0 h 1133"/>
              <a:gd name="T16" fmla="*/ 0 60000 65536"/>
              <a:gd name="T17" fmla="*/ 0 60000 65536"/>
              <a:gd name="T18" fmla="*/ 0 60000 65536"/>
              <a:gd name="T19" fmla="*/ 0 60000 65536"/>
              <a:gd name="T20" fmla="*/ 0 60000 65536"/>
              <a:gd name="T21" fmla="*/ 0 60000 65536"/>
              <a:gd name="T22" fmla="*/ 0 60000 65536"/>
              <a:gd name="T23" fmla="*/ 0 60000 65536"/>
              <a:gd name="T24" fmla="*/ 0 w 849"/>
              <a:gd name="T25" fmla="*/ 0 h 1133"/>
              <a:gd name="T26" fmla="*/ 849 w 849"/>
              <a:gd name="T27" fmla="*/ 1133 h 11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49" h="1133">
                <a:moveTo>
                  <a:pt x="283" y="0"/>
                </a:moveTo>
                <a:cubicBezTo>
                  <a:pt x="595" y="0"/>
                  <a:pt x="849" y="253"/>
                  <a:pt x="849" y="567"/>
                </a:cubicBezTo>
                <a:cubicBezTo>
                  <a:pt x="849" y="880"/>
                  <a:pt x="595" y="1133"/>
                  <a:pt x="283" y="1133"/>
                </a:cubicBezTo>
                <a:cubicBezTo>
                  <a:pt x="283" y="1133"/>
                  <a:pt x="283" y="1133"/>
                  <a:pt x="283" y="1133"/>
                </a:cubicBezTo>
                <a:cubicBezTo>
                  <a:pt x="439" y="1133"/>
                  <a:pt x="566" y="1007"/>
                  <a:pt x="566" y="851"/>
                </a:cubicBezTo>
                <a:cubicBezTo>
                  <a:pt x="566" y="694"/>
                  <a:pt x="439" y="567"/>
                  <a:pt x="283" y="567"/>
                </a:cubicBezTo>
                <a:cubicBezTo>
                  <a:pt x="127" y="567"/>
                  <a:pt x="0" y="440"/>
                  <a:pt x="0" y="283"/>
                </a:cubicBezTo>
                <a:cubicBezTo>
                  <a:pt x="0" y="127"/>
                  <a:pt x="127" y="0"/>
                  <a:pt x="283" y="0"/>
                </a:cubicBezTo>
                <a:close/>
              </a:path>
            </a:pathLst>
          </a:custGeom>
          <a:gradFill flip="none" rotWithShape="1">
            <a:gsLst>
              <a:gs pos="100000">
                <a:srgbClr val="FFFFFF"/>
              </a:gs>
              <a:gs pos="0">
                <a:srgbClr val="ED5113">
                  <a:lumMod val="60000"/>
                  <a:lumOff val="40000"/>
                </a:srgbClr>
              </a:gs>
            </a:gsLst>
            <a:lin ang="8100000" scaled="1"/>
            <a:tileRect/>
          </a:gradFill>
          <a:ln w="3175" cap="flat" cmpd="sng" algn="ctr">
            <a:noFill/>
            <a:prstDash val="solid"/>
          </a:ln>
          <a:effectLst/>
        </p:spPr>
        <p:txBody>
          <a:bodyPr anchor="ctr">
            <a:normAutofit/>
          </a:bodyPr>
          <a:p>
            <a:pPr algn="ctr">
              <a:lnSpc>
                <a:spcPct val="120000"/>
              </a:lnSpc>
              <a:defRPr/>
            </a:pPr>
            <a:endParaRPr lang="en-US" sz="790" b="1" kern="0" dirty="0">
              <a:solidFill>
                <a:srgbClr val="F9F9F9"/>
              </a:solidFill>
              <a:sym typeface="Arial" panose="020B0604020202020204" pitchFamily="34" charset="0"/>
            </a:endParaRPr>
          </a:p>
        </p:txBody>
      </p:sp>
      <p:sp>
        <p:nvSpPr>
          <p:cNvPr id="39" name="椭圆 38"/>
          <p:cNvSpPr/>
          <p:nvPr>
            <p:custDataLst>
              <p:tags r:id="rId8"/>
            </p:custDataLst>
          </p:nvPr>
        </p:nvSpPr>
        <p:spPr>
          <a:xfrm>
            <a:off x="5423535" y="3388995"/>
            <a:ext cx="1123950" cy="1011555"/>
          </a:xfrm>
          <a:prstGeom prst="ellipse">
            <a:avLst/>
          </a:prstGeom>
          <a:solidFill>
            <a:srgbClr val="ED5113"/>
          </a:solidFill>
          <a:ln w="57150">
            <a:solidFill>
              <a:srgbClr val="FFFFFF"/>
            </a:solidFill>
          </a:ln>
        </p:spPr>
        <p:style>
          <a:lnRef idx="2">
            <a:srgbClr val="ED5113">
              <a:shade val="50000"/>
            </a:srgbClr>
          </a:lnRef>
          <a:fillRef idx="1">
            <a:srgbClr val="ED5113"/>
          </a:fillRef>
          <a:effectRef idx="0">
            <a:srgbClr val="ED5113"/>
          </a:effectRef>
          <a:fontRef idx="minor">
            <a:sysClr val="window" lastClr="FFFFFF"/>
          </a:fontRef>
        </p:style>
        <p:txBody>
          <a:bodyPr lIns="0" tIns="0" rIns="0" bIns="0" anchor="ctr"/>
          <a:p>
            <a:pPr algn="ctr">
              <a:defRPr/>
            </a:pPr>
            <a:r>
              <a:rPr lang="en-US" altLang="zh-CN"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智能硬件</a:t>
            </a:r>
            <a:endParaRPr lang="en-US" altLang="zh-CN"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50" name="Freeform 5"/>
          <p:cNvSpPr/>
          <p:nvPr>
            <p:custDataLst>
              <p:tags r:id="rId9"/>
            </p:custDataLst>
          </p:nvPr>
        </p:nvSpPr>
        <p:spPr bwMode="auto">
          <a:xfrm rot="19571108" flipH="1">
            <a:off x="4899129" y="1210256"/>
            <a:ext cx="887893" cy="1491394"/>
          </a:xfrm>
          <a:custGeom>
            <a:avLst/>
            <a:gdLst>
              <a:gd name="T0" fmla="*/ 2147483647 w 849"/>
              <a:gd name="T1" fmla="*/ 0 h 1133"/>
              <a:gd name="T2" fmla="*/ 2147483647 w 849"/>
              <a:gd name="T3" fmla="*/ 2147483647 h 1133"/>
              <a:gd name="T4" fmla="*/ 2147483647 w 849"/>
              <a:gd name="T5" fmla="*/ 2147483647 h 1133"/>
              <a:gd name="T6" fmla="*/ 2147483647 w 849"/>
              <a:gd name="T7" fmla="*/ 2147483647 h 1133"/>
              <a:gd name="T8" fmla="*/ 2147483647 w 849"/>
              <a:gd name="T9" fmla="*/ 2147483647 h 1133"/>
              <a:gd name="T10" fmla="*/ 2147483647 w 849"/>
              <a:gd name="T11" fmla="*/ 2147483647 h 1133"/>
              <a:gd name="T12" fmla="*/ 0 w 849"/>
              <a:gd name="T13" fmla="*/ 2147483647 h 1133"/>
              <a:gd name="T14" fmla="*/ 2147483647 w 849"/>
              <a:gd name="T15" fmla="*/ 0 h 1133"/>
              <a:gd name="T16" fmla="*/ 0 60000 65536"/>
              <a:gd name="T17" fmla="*/ 0 60000 65536"/>
              <a:gd name="T18" fmla="*/ 0 60000 65536"/>
              <a:gd name="T19" fmla="*/ 0 60000 65536"/>
              <a:gd name="T20" fmla="*/ 0 60000 65536"/>
              <a:gd name="T21" fmla="*/ 0 60000 65536"/>
              <a:gd name="T22" fmla="*/ 0 60000 65536"/>
              <a:gd name="T23" fmla="*/ 0 60000 65536"/>
              <a:gd name="T24" fmla="*/ 0 w 849"/>
              <a:gd name="T25" fmla="*/ 0 h 1133"/>
              <a:gd name="T26" fmla="*/ 849 w 849"/>
              <a:gd name="T27" fmla="*/ 1133 h 11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49" h="1133">
                <a:moveTo>
                  <a:pt x="283" y="0"/>
                </a:moveTo>
                <a:cubicBezTo>
                  <a:pt x="595" y="0"/>
                  <a:pt x="849" y="253"/>
                  <a:pt x="849" y="567"/>
                </a:cubicBezTo>
                <a:cubicBezTo>
                  <a:pt x="849" y="880"/>
                  <a:pt x="595" y="1133"/>
                  <a:pt x="283" y="1133"/>
                </a:cubicBezTo>
                <a:cubicBezTo>
                  <a:pt x="283" y="1133"/>
                  <a:pt x="283" y="1133"/>
                  <a:pt x="283" y="1133"/>
                </a:cubicBezTo>
                <a:cubicBezTo>
                  <a:pt x="439" y="1133"/>
                  <a:pt x="566" y="1007"/>
                  <a:pt x="566" y="851"/>
                </a:cubicBezTo>
                <a:cubicBezTo>
                  <a:pt x="566" y="694"/>
                  <a:pt x="439" y="567"/>
                  <a:pt x="283" y="567"/>
                </a:cubicBezTo>
                <a:cubicBezTo>
                  <a:pt x="127" y="567"/>
                  <a:pt x="0" y="440"/>
                  <a:pt x="0" y="283"/>
                </a:cubicBezTo>
                <a:cubicBezTo>
                  <a:pt x="0" y="127"/>
                  <a:pt x="127" y="0"/>
                  <a:pt x="283" y="0"/>
                </a:cubicBezTo>
                <a:close/>
              </a:path>
            </a:pathLst>
          </a:custGeom>
          <a:gradFill flip="none" rotWithShape="1">
            <a:gsLst>
              <a:gs pos="100000">
                <a:srgbClr val="FFFFFF"/>
              </a:gs>
              <a:gs pos="0">
                <a:srgbClr val="ED5113">
                  <a:lumMod val="60000"/>
                  <a:lumOff val="40000"/>
                </a:srgbClr>
              </a:gs>
            </a:gsLst>
            <a:lin ang="8100000" scaled="1"/>
            <a:tileRect/>
          </a:gradFill>
          <a:ln w="3175" cap="flat" cmpd="sng" algn="ctr">
            <a:noFill/>
            <a:prstDash val="solid"/>
          </a:ln>
          <a:effectLst/>
        </p:spPr>
        <p:txBody>
          <a:bodyPr anchor="ctr">
            <a:normAutofit/>
          </a:bodyPr>
          <a:p>
            <a:pPr algn="ctr">
              <a:lnSpc>
                <a:spcPct val="120000"/>
              </a:lnSpc>
              <a:defRPr/>
            </a:pPr>
            <a:endParaRPr lang="en-US" sz="790" b="1" kern="0" dirty="0">
              <a:solidFill>
                <a:srgbClr val="F9F9F9"/>
              </a:solidFill>
              <a:sym typeface="Arial" panose="020B0604020202020204" pitchFamily="34" charset="0"/>
            </a:endParaRPr>
          </a:p>
        </p:txBody>
      </p:sp>
      <p:sp>
        <p:nvSpPr>
          <p:cNvPr id="51" name="椭圆 50"/>
          <p:cNvSpPr/>
          <p:nvPr>
            <p:custDataLst>
              <p:tags r:id="rId10"/>
            </p:custDataLst>
          </p:nvPr>
        </p:nvSpPr>
        <p:spPr>
          <a:xfrm>
            <a:off x="4914900" y="915670"/>
            <a:ext cx="1046480" cy="1000760"/>
          </a:xfrm>
          <a:prstGeom prst="ellipse">
            <a:avLst/>
          </a:prstGeom>
          <a:solidFill>
            <a:srgbClr val="ED5113"/>
          </a:solidFill>
          <a:ln w="57150">
            <a:solidFill>
              <a:srgbClr val="FFFFFF"/>
            </a:solidFill>
          </a:ln>
        </p:spPr>
        <p:style>
          <a:lnRef idx="2">
            <a:srgbClr val="ED5113">
              <a:shade val="50000"/>
            </a:srgbClr>
          </a:lnRef>
          <a:fillRef idx="1">
            <a:srgbClr val="ED5113"/>
          </a:fillRef>
          <a:effectRef idx="0">
            <a:srgbClr val="ED5113"/>
          </a:effectRef>
          <a:fontRef idx="minor">
            <a:sysClr val="window" lastClr="FFFFFF"/>
          </a:fontRef>
        </p:style>
        <p:txBody>
          <a:bodyPr lIns="0" tIns="0" rIns="0" bIns="0" anchor="ctr"/>
          <a:p>
            <a:pPr algn="ctr">
              <a:defRPr/>
            </a:pPr>
            <a:r>
              <a:rPr lang="en-US" altLang="zh-CN" sz="2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趣味编程</a:t>
            </a:r>
            <a:endParaRPr lang="en-US" altLang="zh-CN" sz="2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pic>
        <p:nvPicPr>
          <p:cNvPr id="12" name="图片 11" descr="high3D"/>
          <p:cNvPicPr>
            <a:picLocks noChangeAspect="1"/>
          </p:cNvPicPr>
          <p:nvPr/>
        </p:nvPicPr>
        <p:blipFill>
          <a:blip r:embed="rId11"/>
          <a:srcRect l="14265" t="17058" r="17924" b="15800"/>
          <a:stretch>
            <a:fillRect/>
          </a:stretch>
        </p:blipFill>
        <p:spPr>
          <a:xfrm>
            <a:off x="314960" y="2783205"/>
            <a:ext cx="2397760" cy="1374775"/>
          </a:xfrm>
          <a:prstGeom prst="rect">
            <a:avLst/>
          </a:prstGeom>
        </p:spPr>
      </p:pic>
      <p:pic>
        <p:nvPicPr>
          <p:cNvPr id="13" name="图片 12" descr="H_8[K}6QLI}TS`DCAB%8B0Z"/>
          <p:cNvPicPr>
            <a:picLocks noChangeAspect="1"/>
          </p:cNvPicPr>
          <p:nvPr>
            <p:custDataLst>
              <p:tags r:id="rId12"/>
            </p:custDataLst>
          </p:nvPr>
        </p:nvPicPr>
        <p:blipFill>
          <a:blip r:embed="rId13"/>
          <a:stretch>
            <a:fillRect/>
          </a:stretch>
        </p:blipFill>
        <p:spPr>
          <a:xfrm>
            <a:off x="6660515" y="699453"/>
            <a:ext cx="1688306" cy="1376363"/>
          </a:xfrm>
          <a:prstGeom prst="rect">
            <a:avLst/>
          </a:prstGeom>
        </p:spPr>
      </p:pic>
      <p:pic>
        <p:nvPicPr>
          <p:cNvPr id="14" name="图片 13" descr="C2W)~(NEWY@B672_S(%9OTA"/>
          <p:cNvPicPr>
            <a:picLocks noChangeAspect="1"/>
          </p:cNvPicPr>
          <p:nvPr>
            <p:custDataLst>
              <p:tags r:id="rId14"/>
            </p:custDataLst>
          </p:nvPr>
        </p:nvPicPr>
        <p:blipFill>
          <a:blip r:embed="rId15"/>
          <a:stretch>
            <a:fillRect/>
          </a:stretch>
        </p:blipFill>
        <p:spPr>
          <a:xfrm>
            <a:off x="6665436" y="2501424"/>
            <a:ext cx="1734026" cy="1880235"/>
          </a:xfrm>
          <a:prstGeom prst="rect">
            <a:avLst/>
          </a:prstGeom>
        </p:spPr>
      </p:pic>
      <p:pic>
        <p:nvPicPr>
          <p:cNvPr id="15" name="图片 14" descr="4_150119082451_1"/>
          <p:cNvPicPr>
            <a:picLocks noChangeAspect="1"/>
          </p:cNvPicPr>
          <p:nvPr/>
        </p:nvPicPr>
        <p:blipFill>
          <a:blip r:embed="rId16"/>
          <a:stretch>
            <a:fillRect/>
          </a:stretch>
        </p:blipFill>
        <p:spPr>
          <a:xfrm>
            <a:off x="539433" y="811054"/>
            <a:ext cx="2105025" cy="1614011"/>
          </a:xfrm>
          <a:prstGeom prst="rect">
            <a:avLst/>
          </a:prstGeom>
        </p:spPr>
      </p:pic>
      <p:sp>
        <p:nvSpPr>
          <p:cNvPr id="16" name="文本框 6" descr="7b0a2020202022776f7264617274223a2022220a7d0a"/>
          <p:cNvSpPr txBox="1"/>
          <p:nvPr>
            <p:custDataLst>
              <p:tags r:id="rId17"/>
            </p:custDataLst>
          </p:nvPr>
        </p:nvSpPr>
        <p:spPr>
          <a:xfrm>
            <a:off x="2876550" y="123190"/>
            <a:ext cx="3527425" cy="583565"/>
          </a:xfrm>
          <a:prstGeom prst="rect">
            <a:avLst/>
          </a:prstGeom>
          <a:noFill/>
        </p:spPr>
        <p:txBody>
          <a:bodyPr vert="horz" wrap="square" rtlCol="0">
            <a:spAutoFit/>
          </a:bodyPr>
          <a:p>
            <a:pPr algn="ctr"/>
            <a:r>
              <a:rPr lang="zh-CN" altLang="en-US" sz="3200" b="1">
                <a:solidFill>
                  <a:schemeClr val="accent1">
                    <a:lumMod val="60000"/>
                    <a:lumOff val="40000"/>
                  </a:schemeClr>
                </a:solidFill>
                <a:cs typeface="汉仪文黑-45简" panose="00020600040101010101" charset="-122"/>
                <a:sym typeface="汉仪雅酷黑 95W" panose="020B0A04020202020204" charset="-122"/>
              </a:rPr>
              <a:t>项目简单介绍</a:t>
            </a:r>
            <a:endParaRPr kumimoji="0" lang="zh-CN" altLang="en-US" sz="3200" b="1" u="none" strike="noStrike" kern="1200" cap="none" spc="0" normalizeH="0" baseline="0">
              <a:solidFill>
                <a:schemeClr val="accent1">
                  <a:lumMod val="60000"/>
                  <a:lumOff val="40000"/>
                </a:schemeClr>
              </a:solidFill>
              <a:cs typeface="汉仪文黑-45简" panose="00020600040101010101" charset="-122"/>
              <a:sym typeface="汉仪雅酷黑 95W" panose="020B0A04020202020204" charset="-122"/>
            </a:endParaRPr>
          </a:p>
        </p:txBody>
      </p:sp>
      <p:pic>
        <p:nvPicPr>
          <p:cNvPr id="17" name="图片 16" descr="校徽"/>
          <p:cNvPicPr>
            <a:picLocks noChangeAspect="1"/>
          </p:cNvPicPr>
          <p:nvPr/>
        </p:nvPicPr>
        <p:blipFill>
          <a:blip r:embed="rId18">
            <a:clrChange>
              <a:clrFrom>
                <a:srgbClr val="000000">
                  <a:alpha val="100000"/>
                </a:srgbClr>
              </a:clrFrom>
              <a:clrTo>
                <a:srgbClr val="000000">
                  <a:alpha val="100000"/>
                  <a:alpha val="0"/>
                </a:srgbClr>
              </a:clrTo>
            </a:clrChange>
          </a:blip>
          <a:stretch>
            <a:fillRect/>
          </a:stretch>
        </p:blipFill>
        <p:spPr>
          <a:xfrm>
            <a:off x="8615045" y="54610"/>
            <a:ext cx="552450" cy="542925"/>
          </a:xfrm>
          <a:prstGeom prst="ellipse">
            <a:avLst/>
          </a:prstGeom>
          <a:ln>
            <a:noFill/>
          </a:ln>
        </p:spPr>
      </p:pic>
    </p:spTree>
    <p:custDataLst>
      <p:tags r:id="rId19"/>
    </p:custData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lt2"/>
            </a:gs>
            <a:gs pos="100000">
              <a:srgbClr val="D9D9D9"/>
            </a:gs>
          </a:gsLst>
          <a:lin ang="5400000" scaled="0"/>
        </a:gradFill>
        <a:effectLst/>
      </p:bgPr>
    </p:bg>
    <p:spTree>
      <p:nvGrpSpPr>
        <p:cNvPr id="1" name=""/>
        <p:cNvGrpSpPr/>
        <p:nvPr/>
      </p:nvGrpSpPr>
      <p:grpSpPr>
        <a:xfrm>
          <a:off x="0" y="0"/>
          <a:ext cx="0" cy="0"/>
          <a:chOff x="0" y="0"/>
          <a:chExt cx="0" cy="0"/>
        </a:xfrm>
      </p:grpSpPr>
      <p:pic>
        <p:nvPicPr>
          <p:cNvPr id="2" name="正文-背景.png" descr="正文-背景.png"/>
          <p:cNvPicPr>
            <a:picLocks noChangeAspect="1"/>
          </p:cNvPicPr>
          <p:nvPr>
            <p:custDataLst>
              <p:tags r:id="rId1"/>
            </p:custDataLst>
          </p:nvPr>
        </p:nvPicPr>
        <p:blipFill>
          <a:blip r:embed="rId2"/>
          <a:stretch>
            <a:fillRect/>
          </a:stretch>
        </p:blipFill>
        <p:spPr>
          <a:xfrm>
            <a:off x="0" y="0"/>
            <a:ext cx="9167336" cy="5143500"/>
          </a:xfrm>
          <a:prstGeom prst="rect">
            <a:avLst/>
          </a:prstGeom>
          <a:ln w="12700">
            <a:miter lim="400000"/>
            <a:headEnd/>
            <a:tailEnd/>
          </a:ln>
        </p:spPr>
      </p:pic>
      <p:grpSp>
        <p:nvGrpSpPr>
          <p:cNvPr id="3" name="组合 2"/>
          <p:cNvGrpSpPr/>
          <p:nvPr/>
        </p:nvGrpSpPr>
        <p:grpSpPr>
          <a:xfrm>
            <a:off x="2866002" y="783630"/>
            <a:ext cx="5813426" cy="3891916"/>
            <a:chOff x="3781543" y="1346887"/>
            <a:chExt cx="7751235" cy="5189221"/>
          </a:xfrm>
        </p:grpSpPr>
        <p:sp>
          <p:nvSpPr>
            <p:cNvPr id="5" name="文本框 6"/>
            <p:cNvSpPr txBox="1"/>
            <p:nvPr>
              <p:custDataLst>
                <p:tags r:id="rId3"/>
              </p:custDataLst>
            </p:nvPr>
          </p:nvSpPr>
          <p:spPr>
            <a:xfrm>
              <a:off x="4878824" y="4691221"/>
              <a:ext cx="6653954" cy="1844887"/>
            </a:xfrm>
            <a:prstGeom prst="rect">
              <a:avLst/>
            </a:prstGeom>
            <a:noFill/>
          </p:spPr>
          <p:txBody>
            <a:bodyPr vert="horz"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solidFill>
                    <a:schemeClr val="accent1"/>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ea"/>
                </a:rPr>
                <a:t>近三届的参赛情况</a:t>
              </a:r>
              <a:endParaRPr kumimoji="0" lang="zh-CN" altLang="en-US" sz="2800" b="0" i="0" u="none" strike="noStrike" kern="1200" cap="none" spc="0" normalizeH="0" baseline="0" noProof="0" dirty="0">
                <a:solidFill>
                  <a:schemeClr val="accent1"/>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ea"/>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solidFill>
                    <a:schemeClr val="accent1"/>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ea"/>
                </a:rPr>
                <a:t>第七届</a:t>
              </a:r>
              <a:r>
                <a:rPr kumimoji="0" lang="en-US" altLang="zh-CN" sz="2800" b="0" i="0" u="none" strike="noStrike" kern="1200" cap="none" spc="0" normalizeH="0" baseline="0" noProof="0" dirty="0">
                  <a:solidFill>
                    <a:schemeClr val="accent1"/>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ea"/>
                </a:rPr>
                <a:t>     </a:t>
              </a:r>
              <a:r>
                <a:rPr kumimoji="0" lang="zh-CN" altLang="en-US" sz="2800" b="0" i="0" u="none" strike="noStrike" kern="1200" cap="none" spc="0" normalizeH="0" baseline="0" noProof="0" dirty="0">
                  <a:solidFill>
                    <a:schemeClr val="accent1"/>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ea"/>
                </a:rPr>
                <a:t>第八届</a:t>
              </a:r>
              <a:r>
                <a:rPr kumimoji="0" lang="en-US" altLang="zh-CN" sz="2800" b="0" i="0" u="none" strike="noStrike" kern="1200" cap="none" spc="0" normalizeH="0" baseline="0" noProof="0" dirty="0">
                  <a:solidFill>
                    <a:schemeClr val="accent1"/>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ea"/>
                </a:rPr>
                <a:t>     </a:t>
              </a:r>
              <a:r>
                <a:rPr kumimoji="0" lang="zh-CN" altLang="en-US" sz="2800" b="0" i="0" u="none" strike="noStrike" kern="1200" cap="none" spc="0" normalizeH="0" baseline="0" noProof="0" dirty="0">
                  <a:solidFill>
                    <a:schemeClr val="accent1"/>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ea"/>
                </a:rPr>
                <a:t>第九届</a:t>
              </a:r>
              <a:endParaRPr kumimoji="0" lang="zh-CN" altLang="en-US" sz="2800" b="0" i="0" u="none" strike="noStrike" kern="1200" cap="none" spc="0" normalizeH="0" baseline="0" noProof="0" dirty="0">
                <a:solidFill>
                  <a:schemeClr val="accent1"/>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ea"/>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solidFill>
                    <a:schemeClr val="accent1"/>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ea"/>
                </a:rPr>
                <a:t>  </a:t>
              </a:r>
              <a:r>
                <a:rPr kumimoji="0" lang="en-US" altLang="zh-CN" sz="2800" b="0" i="0" u="none" strike="noStrike" kern="1200" cap="none" spc="0" normalizeH="0" baseline="0" noProof="0" dirty="0">
                  <a:solidFill>
                    <a:srgbClr val="FF0000"/>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ea"/>
                </a:rPr>
                <a:t> 97</a:t>
              </a:r>
              <a:r>
                <a:rPr kumimoji="0" lang="zh-CN" altLang="en-US" sz="2800" b="0" i="0" u="none" strike="noStrike" kern="1200" cap="none" spc="0" normalizeH="0" baseline="0" noProof="0" dirty="0">
                  <a:solidFill>
                    <a:srgbClr val="FF0000"/>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ea"/>
                </a:rPr>
                <a:t>件</a:t>
              </a:r>
              <a:r>
                <a:rPr kumimoji="0" lang="en-US" altLang="zh-CN" sz="2800" b="0" i="0" u="none" strike="noStrike" kern="1200" cap="none" spc="0" normalizeH="0" baseline="0" noProof="0" dirty="0">
                  <a:solidFill>
                    <a:srgbClr val="FF0000"/>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ea"/>
                </a:rPr>
                <a:t>       149</a:t>
              </a:r>
              <a:r>
                <a:rPr kumimoji="0" lang="zh-CN" altLang="en-US" sz="2800" b="0" i="0" u="none" strike="noStrike" kern="1200" cap="none" spc="0" normalizeH="0" baseline="0" noProof="0" dirty="0">
                  <a:solidFill>
                    <a:srgbClr val="FF0000"/>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ea"/>
                </a:rPr>
                <a:t>件</a:t>
              </a:r>
              <a:r>
                <a:rPr kumimoji="0" lang="en-US" altLang="zh-CN" sz="2800" b="0" i="0" u="none" strike="noStrike" kern="1200" cap="none" spc="0" normalizeH="0" baseline="0" noProof="0" dirty="0">
                  <a:solidFill>
                    <a:srgbClr val="FF0000"/>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ea"/>
                </a:rPr>
                <a:t>       224</a:t>
              </a:r>
              <a:r>
                <a:rPr kumimoji="0" lang="zh-CN" altLang="en-US" sz="2800" b="0" i="0" u="none" strike="noStrike" kern="1200" cap="none" spc="0" normalizeH="0" baseline="0" noProof="0" dirty="0">
                  <a:solidFill>
                    <a:srgbClr val="FF0000"/>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ea"/>
                </a:rPr>
                <a:t>件</a:t>
              </a:r>
              <a:endParaRPr kumimoji="0" lang="zh-CN" altLang="en-US" sz="2800" b="0" i="0" u="none" strike="noStrike" kern="1200" cap="none" spc="0" normalizeH="0" baseline="0" noProof="0" dirty="0">
                <a:solidFill>
                  <a:srgbClr val="FF0000"/>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ea"/>
              </a:endParaRPr>
            </a:p>
          </p:txBody>
        </p:sp>
        <p:grpSp>
          <p:nvGrpSpPr>
            <p:cNvPr id="6" name="组合 5"/>
            <p:cNvGrpSpPr/>
            <p:nvPr/>
          </p:nvGrpSpPr>
          <p:grpSpPr>
            <a:xfrm>
              <a:off x="6518313" y="1346887"/>
              <a:ext cx="2066020" cy="105874"/>
              <a:chOff x="3597484" y="2760345"/>
              <a:chExt cx="8460953" cy="2506549"/>
            </a:xfrm>
          </p:grpSpPr>
          <p:sp>
            <p:nvSpPr>
              <p:cNvPr id="9" name="任意多边形: 形状 8"/>
              <p:cNvSpPr/>
              <p:nvPr/>
            </p:nvSpPr>
            <p:spPr>
              <a:xfrm>
                <a:off x="3619519" y="2760345"/>
                <a:ext cx="8383837" cy="2506549"/>
              </a:xfrm>
              <a:custGeom>
                <a:avLst/>
                <a:gdLst>
                  <a:gd name="connsiteX0" fmla="*/ 0 w 8460954"/>
                  <a:gd name="connsiteY0" fmla="*/ 423529 h 1925338"/>
                  <a:gd name="connsiteX1" fmla="*/ 683046 w 8460954"/>
                  <a:gd name="connsiteY1" fmla="*/ 897254 h 1925338"/>
                  <a:gd name="connsiteX2" fmla="*/ 2787268 w 8460954"/>
                  <a:gd name="connsiteY2" fmla="*/ 1910806 h 1925338"/>
                  <a:gd name="connsiteX3" fmla="*/ 5497417 w 8460954"/>
                  <a:gd name="connsiteY3" fmla="*/ 59972 h 1925338"/>
                  <a:gd name="connsiteX4" fmla="*/ 8460954 w 8460954"/>
                  <a:gd name="connsiteY4" fmla="*/ 632849 h 1925338"/>
                  <a:gd name="connsiteX0-1" fmla="*/ 0 w 7777908"/>
                  <a:gd name="connsiteY0-2" fmla="*/ 897254 h 1925338"/>
                  <a:gd name="connsiteX1-3" fmla="*/ 2104222 w 7777908"/>
                  <a:gd name="connsiteY1-4" fmla="*/ 1910806 h 1925338"/>
                  <a:gd name="connsiteX2-5" fmla="*/ 4814371 w 7777908"/>
                  <a:gd name="connsiteY2-6" fmla="*/ 59972 h 1925338"/>
                  <a:gd name="connsiteX3-7" fmla="*/ 7777908 w 7777908"/>
                  <a:gd name="connsiteY3-8" fmla="*/ 632849 h 1925338"/>
                  <a:gd name="connsiteX0-9" fmla="*/ 0 w 8383836"/>
                  <a:gd name="connsiteY0-10" fmla="*/ 599798 h 1915796"/>
                  <a:gd name="connsiteX1-11" fmla="*/ 2710150 w 8383836"/>
                  <a:gd name="connsiteY1-12" fmla="*/ 1910806 h 1915796"/>
                  <a:gd name="connsiteX2-13" fmla="*/ 5420299 w 8383836"/>
                  <a:gd name="connsiteY2-14" fmla="*/ 59972 h 1915796"/>
                  <a:gd name="connsiteX3-15" fmla="*/ 8383836 w 8383836"/>
                  <a:gd name="connsiteY3-16" fmla="*/ 632849 h 1915796"/>
                  <a:gd name="connsiteX0-17" fmla="*/ 0 w 8383836"/>
                  <a:gd name="connsiteY0-18" fmla="*/ 599798 h 1915242"/>
                  <a:gd name="connsiteX1-19" fmla="*/ 2710150 w 8383836"/>
                  <a:gd name="connsiteY1-20" fmla="*/ 1910806 h 1915242"/>
                  <a:gd name="connsiteX2-21" fmla="*/ 5420299 w 8383836"/>
                  <a:gd name="connsiteY2-22" fmla="*/ 59972 h 1915242"/>
                  <a:gd name="connsiteX3-23" fmla="*/ 8383836 w 8383836"/>
                  <a:gd name="connsiteY3-24" fmla="*/ 632849 h 1915242"/>
                </a:gdLst>
                <a:ahLst/>
                <a:cxnLst>
                  <a:cxn ang="0">
                    <a:pos x="connsiteX0-1" y="connsiteY0-2"/>
                  </a:cxn>
                  <a:cxn ang="0">
                    <a:pos x="connsiteX1-3" y="connsiteY1-4"/>
                  </a:cxn>
                  <a:cxn ang="0">
                    <a:pos x="connsiteX2-5" y="connsiteY2-6"/>
                  </a:cxn>
                  <a:cxn ang="0">
                    <a:pos x="connsiteX3-7" y="connsiteY3-8"/>
                  </a:cxn>
                </a:cxnLst>
                <a:rect l="l" t="t" r="r" b="b"/>
                <a:pathLst>
                  <a:path w="8383836" h="1915242">
                    <a:moveTo>
                      <a:pt x="0" y="599798"/>
                    </a:moveTo>
                    <a:cubicBezTo>
                      <a:pt x="552680" y="693441"/>
                      <a:pt x="1806767" y="2000777"/>
                      <a:pt x="2710150" y="1910806"/>
                    </a:cubicBezTo>
                    <a:cubicBezTo>
                      <a:pt x="3613533" y="1820835"/>
                      <a:pt x="4474685" y="272965"/>
                      <a:pt x="5420299" y="59972"/>
                    </a:cubicBezTo>
                    <a:cubicBezTo>
                      <a:pt x="6365913" y="-153021"/>
                      <a:pt x="7374874" y="239914"/>
                      <a:pt x="8383836" y="632849"/>
                    </a:cubicBezTo>
                  </a:path>
                </a:pathLst>
              </a:custGeom>
              <a:noFill/>
              <a:ln>
                <a:gradFill flip="none" rotWithShape="1">
                  <a:gsLst>
                    <a:gs pos="0">
                      <a:srgbClr val="2595FB">
                        <a:alpha val="0"/>
                      </a:srgbClr>
                    </a:gs>
                    <a:gs pos="50000">
                      <a:srgbClr val="2595FB"/>
                    </a:gs>
                    <a:gs pos="100000">
                      <a:srgbClr val="2595FB">
                        <a:alpha val="0"/>
                      </a:srgbClr>
                    </a:gs>
                  </a:gsLst>
                  <a:lin ang="0" scaled="1"/>
                  <a:tileRect/>
                </a:gradFill>
                <a:prstDash val="solid"/>
              </a:ln>
            </p:spPr>
            <p:style>
              <a:lnRef idx="2">
                <a:srgbClr val="00B0F0">
                  <a:shade val="50000"/>
                </a:srgbClr>
              </a:lnRef>
              <a:fillRef idx="1">
                <a:srgbClr val="00B0F0"/>
              </a:fillRef>
              <a:effectRef idx="0">
                <a:srgbClr val="00B0F0"/>
              </a:effectRef>
              <a:fontRef idx="minor">
                <a:sysClr val="window" lastClr="FFFFFF"/>
              </a:fontRef>
            </p:style>
            <p:txBody>
              <a:bodyPr rtlCol="0" anchor="ctr"/>
              <a:p>
                <a:pPr algn="ctr"/>
                <a:endParaRPr lang="zh-CN" altLang="en-US" sz="1350" dirty="0">
                  <a:solidFill>
                    <a:sysClr val="window" lastClr="FFFFFF"/>
                  </a:solidFill>
                  <a:latin typeface="Montserrat" charset="0"/>
                  <a:ea typeface="MiSans Light" charset="0"/>
                </a:endParaRPr>
              </a:p>
            </p:txBody>
          </p:sp>
          <p:sp>
            <p:nvSpPr>
              <p:cNvPr id="10" name="任意多边形: 形状 9"/>
              <p:cNvSpPr/>
              <p:nvPr/>
            </p:nvSpPr>
            <p:spPr>
              <a:xfrm>
                <a:off x="3597484" y="3616161"/>
                <a:ext cx="8460953" cy="1650733"/>
              </a:xfrm>
              <a:custGeom>
                <a:avLst/>
                <a:gdLst>
                  <a:gd name="connsiteX0" fmla="*/ 0 w 8460954"/>
                  <a:gd name="connsiteY0" fmla="*/ 423529 h 1925338"/>
                  <a:gd name="connsiteX1" fmla="*/ 683046 w 8460954"/>
                  <a:gd name="connsiteY1" fmla="*/ 897254 h 1925338"/>
                  <a:gd name="connsiteX2" fmla="*/ 2787268 w 8460954"/>
                  <a:gd name="connsiteY2" fmla="*/ 1910806 h 1925338"/>
                  <a:gd name="connsiteX3" fmla="*/ 5497417 w 8460954"/>
                  <a:gd name="connsiteY3" fmla="*/ 59972 h 1925338"/>
                  <a:gd name="connsiteX4" fmla="*/ 8460954 w 8460954"/>
                  <a:gd name="connsiteY4" fmla="*/ 632849 h 1925338"/>
                  <a:gd name="connsiteX0-1" fmla="*/ 0 w 7777908"/>
                  <a:gd name="connsiteY0-2" fmla="*/ 897254 h 1925338"/>
                  <a:gd name="connsiteX1-3" fmla="*/ 2104222 w 7777908"/>
                  <a:gd name="connsiteY1-4" fmla="*/ 1910806 h 1925338"/>
                  <a:gd name="connsiteX2-5" fmla="*/ 4814371 w 7777908"/>
                  <a:gd name="connsiteY2-6" fmla="*/ 59972 h 1925338"/>
                  <a:gd name="connsiteX3-7" fmla="*/ 7777908 w 7777908"/>
                  <a:gd name="connsiteY3-8" fmla="*/ 632849 h 1925338"/>
                  <a:gd name="connsiteX0-9" fmla="*/ 0 w 8383836"/>
                  <a:gd name="connsiteY0-10" fmla="*/ 599798 h 1915796"/>
                  <a:gd name="connsiteX1-11" fmla="*/ 2710150 w 8383836"/>
                  <a:gd name="connsiteY1-12" fmla="*/ 1910806 h 1915796"/>
                  <a:gd name="connsiteX2-13" fmla="*/ 5420299 w 8383836"/>
                  <a:gd name="connsiteY2-14" fmla="*/ 59972 h 1915796"/>
                  <a:gd name="connsiteX3-15" fmla="*/ 8383836 w 8383836"/>
                  <a:gd name="connsiteY3-16" fmla="*/ 632849 h 1915796"/>
                  <a:gd name="connsiteX0-17" fmla="*/ 0 w 8383836"/>
                  <a:gd name="connsiteY0-18" fmla="*/ 599798 h 1915242"/>
                  <a:gd name="connsiteX1-19" fmla="*/ 2710150 w 8383836"/>
                  <a:gd name="connsiteY1-20" fmla="*/ 1910806 h 1915242"/>
                  <a:gd name="connsiteX2-21" fmla="*/ 5420299 w 8383836"/>
                  <a:gd name="connsiteY2-22" fmla="*/ 59972 h 1915242"/>
                  <a:gd name="connsiteX3-23" fmla="*/ 8383836 w 8383836"/>
                  <a:gd name="connsiteY3-24" fmla="*/ 632849 h 1915242"/>
                  <a:gd name="connsiteX0-25" fmla="*/ 0 w 8405869"/>
                  <a:gd name="connsiteY0-26" fmla="*/ 743017 h 1918485"/>
                  <a:gd name="connsiteX1-27" fmla="*/ 2732183 w 8405869"/>
                  <a:gd name="connsiteY1-28" fmla="*/ 1910806 h 1918485"/>
                  <a:gd name="connsiteX2-29" fmla="*/ 5442332 w 8405869"/>
                  <a:gd name="connsiteY2-30" fmla="*/ 59972 h 1918485"/>
                  <a:gd name="connsiteX3-31" fmla="*/ 8405869 w 8405869"/>
                  <a:gd name="connsiteY3-32" fmla="*/ 632849 h 1918485"/>
                  <a:gd name="connsiteX0-33" fmla="*/ 0 w 8405869"/>
                  <a:gd name="connsiteY0-34" fmla="*/ 743017 h 1765313"/>
                  <a:gd name="connsiteX1-35" fmla="*/ 2787267 w 8405869"/>
                  <a:gd name="connsiteY1-36" fmla="*/ 1756570 h 1765313"/>
                  <a:gd name="connsiteX2-37" fmla="*/ 5442332 w 8405869"/>
                  <a:gd name="connsiteY2-38" fmla="*/ 59972 h 1765313"/>
                  <a:gd name="connsiteX3-39" fmla="*/ 8405869 w 8405869"/>
                  <a:gd name="connsiteY3-40" fmla="*/ 632849 h 1765313"/>
                  <a:gd name="connsiteX0-41" fmla="*/ 0 w 8405869"/>
                  <a:gd name="connsiteY0-42" fmla="*/ 599411 h 1618207"/>
                  <a:gd name="connsiteX1-43" fmla="*/ 2787267 w 8405869"/>
                  <a:gd name="connsiteY1-44" fmla="*/ 1612964 h 1618207"/>
                  <a:gd name="connsiteX2-45" fmla="*/ 5475382 w 8405869"/>
                  <a:gd name="connsiteY2-46" fmla="*/ 81619 h 1618207"/>
                  <a:gd name="connsiteX3-47" fmla="*/ 8405869 w 8405869"/>
                  <a:gd name="connsiteY3-48" fmla="*/ 489243 h 1618207"/>
                  <a:gd name="connsiteX0-49" fmla="*/ 0 w 8460953"/>
                  <a:gd name="connsiteY0-50" fmla="*/ 675182 h 1693978"/>
                  <a:gd name="connsiteX1-51" fmla="*/ 2787267 w 8460953"/>
                  <a:gd name="connsiteY1-52" fmla="*/ 1688735 h 1693978"/>
                  <a:gd name="connsiteX2-53" fmla="*/ 5475382 w 8460953"/>
                  <a:gd name="connsiteY2-54" fmla="*/ 157390 h 1693978"/>
                  <a:gd name="connsiteX3-55" fmla="*/ 8460953 w 8460953"/>
                  <a:gd name="connsiteY3-56" fmla="*/ 300609 h 1693978"/>
                  <a:gd name="connsiteX0-57" fmla="*/ 0 w 8460953"/>
                  <a:gd name="connsiteY0-58" fmla="*/ 631931 h 1650727"/>
                  <a:gd name="connsiteX1-59" fmla="*/ 2787267 w 8460953"/>
                  <a:gd name="connsiteY1-60" fmla="*/ 1645484 h 1650727"/>
                  <a:gd name="connsiteX2-61" fmla="*/ 5475382 w 8460953"/>
                  <a:gd name="connsiteY2-62" fmla="*/ 114139 h 1650727"/>
                  <a:gd name="connsiteX3-63" fmla="*/ 8460953 w 8460953"/>
                  <a:gd name="connsiteY3-64" fmla="*/ 257358 h 1650727"/>
                </a:gdLst>
                <a:ahLst/>
                <a:cxnLst>
                  <a:cxn ang="0">
                    <a:pos x="connsiteX0-1" y="connsiteY0-2"/>
                  </a:cxn>
                  <a:cxn ang="0">
                    <a:pos x="connsiteX1-3" y="connsiteY1-4"/>
                  </a:cxn>
                  <a:cxn ang="0">
                    <a:pos x="connsiteX2-5" y="connsiteY2-6"/>
                  </a:cxn>
                  <a:cxn ang="0">
                    <a:pos x="connsiteX3-7" y="connsiteY3-8"/>
                  </a:cxn>
                </a:cxnLst>
                <a:rect l="l" t="t" r="r" b="b"/>
                <a:pathLst>
                  <a:path w="8460953" h="1650727">
                    <a:moveTo>
                      <a:pt x="0" y="631931"/>
                    </a:moveTo>
                    <a:cubicBezTo>
                      <a:pt x="552680" y="725574"/>
                      <a:pt x="1874703" y="1731783"/>
                      <a:pt x="2787267" y="1645484"/>
                    </a:cubicBezTo>
                    <a:cubicBezTo>
                      <a:pt x="3699831" y="1559185"/>
                      <a:pt x="4529768" y="327132"/>
                      <a:pt x="5475382" y="114139"/>
                    </a:cubicBezTo>
                    <a:cubicBezTo>
                      <a:pt x="6420996" y="-98854"/>
                      <a:pt x="7176569" y="7642"/>
                      <a:pt x="8460953" y="257358"/>
                    </a:cubicBezTo>
                  </a:path>
                </a:pathLst>
              </a:custGeom>
              <a:noFill/>
              <a:ln>
                <a:gradFill flip="none" rotWithShape="1">
                  <a:gsLst>
                    <a:gs pos="0">
                      <a:srgbClr val="E26CA1">
                        <a:alpha val="0"/>
                      </a:srgbClr>
                    </a:gs>
                    <a:gs pos="50000">
                      <a:srgbClr val="E26CA1"/>
                    </a:gs>
                    <a:gs pos="100000">
                      <a:srgbClr val="E26CA1">
                        <a:alpha val="0"/>
                      </a:srgbClr>
                    </a:gs>
                  </a:gsLst>
                  <a:lin ang="0" scaled="1"/>
                  <a:tileRect/>
                </a:gradFill>
                <a:prstDash val="solid"/>
              </a:ln>
            </p:spPr>
            <p:style>
              <a:lnRef idx="2">
                <a:srgbClr val="00B0F0">
                  <a:shade val="50000"/>
                </a:srgbClr>
              </a:lnRef>
              <a:fillRef idx="1">
                <a:srgbClr val="00B0F0"/>
              </a:fillRef>
              <a:effectRef idx="0">
                <a:srgbClr val="00B0F0"/>
              </a:effectRef>
              <a:fontRef idx="minor">
                <a:sysClr val="window" lastClr="FFFFFF"/>
              </a:fontRef>
            </p:style>
            <p:txBody>
              <a:bodyPr rtlCol="0" anchor="ctr"/>
              <a:p>
                <a:pPr algn="ctr"/>
                <a:endParaRPr lang="zh-CN" altLang="en-US" sz="1350" dirty="0">
                  <a:solidFill>
                    <a:sysClr val="window" lastClr="FFFFFF"/>
                  </a:solidFill>
                  <a:latin typeface="Montserrat" charset="0"/>
                  <a:ea typeface="MiSans Light" charset="0"/>
                </a:endParaRPr>
              </a:p>
            </p:txBody>
          </p:sp>
        </p:grpSp>
        <p:grpSp>
          <p:nvGrpSpPr>
            <p:cNvPr id="7" name="组合 6"/>
            <p:cNvGrpSpPr/>
            <p:nvPr/>
          </p:nvGrpSpPr>
          <p:grpSpPr>
            <a:xfrm flipH="1">
              <a:off x="3781543" y="1346887"/>
              <a:ext cx="2066020" cy="105874"/>
              <a:chOff x="3597484" y="2760345"/>
              <a:chExt cx="8460953" cy="2506549"/>
            </a:xfrm>
          </p:grpSpPr>
          <p:sp>
            <p:nvSpPr>
              <p:cNvPr id="8" name="任意多边形: 形状 6"/>
              <p:cNvSpPr/>
              <p:nvPr/>
            </p:nvSpPr>
            <p:spPr>
              <a:xfrm>
                <a:off x="3619519" y="2760345"/>
                <a:ext cx="8383837" cy="2506549"/>
              </a:xfrm>
              <a:custGeom>
                <a:avLst/>
                <a:gdLst>
                  <a:gd name="connsiteX0" fmla="*/ 0 w 8460954"/>
                  <a:gd name="connsiteY0" fmla="*/ 423529 h 1925338"/>
                  <a:gd name="connsiteX1" fmla="*/ 683046 w 8460954"/>
                  <a:gd name="connsiteY1" fmla="*/ 897254 h 1925338"/>
                  <a:gd name="connsiteX2" fmla="*/ 2787268 w 8460954"/>
                  <a:gd name="connsiteY2" fmla="*/ 1910806 h 1925338"/>
                  <a:gd name="connsiteX3" fmla="*/ 5497417 w 8460954"/>
                  <a:gd name="connsiteY3" fmla="*/ 59972 h 1925338"/>
                  <a:gd name="connsiteX4" fmla="*/ 8460954 w 8460954"/>
                  <a:gd name="connsiteY4" fmla="*/ 632849 h 1925338"/>
                  <a:gd name="connsiteX0-1" fmla="*/ 0 w 7777908"/>
                  <a:gd name="connsiteY0-2" fmla="*/ 897254 h 1925338"/>
                  <a:gd name="connsiteX1-3" fmla="*/ 2104222 w 7777908"/>
                  <a:gd name="connsiteY1-4" fmla="*/ 1910806 h 1925338"/>
                  <a:gd name="connsiteX2-5" fmla="*/ 4814371 w 7777908"/>
                  <a:gd name="connsiteY2-6" fmla="*/ 59972 h 1925338"/>
                  <a:gd name="connsiteX3-7" fmla="*/ 7777908 w 7777908"/>
                  <a:gd name="connsiteY3-8" fmla="*/ 632849 h 1925338"/>
                  <a:gd name="connsiteX0-9" fmla="*/ 0 w 8383836"/>
                  <a:gd name="connsiteY0-10" fmla="*/ 599798 h 1915796"/>
                  <a:gd name="connsiteX1-11" fmla="*/ 2710150 w 8383836"/>
                  <a:gd name="connsiteY1-12" fmla="*/ 1910806 h 1915796"/>
                  <a:gd name="connsiteX2-13" fmla="*/ 5420299 w 8383836"/>
                  <a:gd name="connsiteY2-14" fmla="*/ 59972 h 1915796"/>
                  <a:gd name="connsiteX3-15" fmla="*/ 8383836 w 8383836"/>
                  <a:gd name="connsiteY3-16" fmla="*/ 632849 h 1915796"/>
                  <a:gd name="connsiteX0-17" fmla="*/ 0 w 8383836"/>
                  <a:gd name="connsiteY0-18" fmla="*/ 599798 h 1915242"/>
                  <a:gd name="connsiteX1-19" fmla="*/ 2710150 w 8383836"/>
                  <a:gd name="connsiteY1-20" fmla="*/ 1910806 h 1915242"/>
                  <a:gd name="connsiteX2-21" fmla="*/ 5420299 w 8383836"/>
                  <a:gd name="connsiteY2-22" fmla="*/ 59972 h 1915242"/>
                  <a:gd name="connsiteX3-23" fmla="*/ 8383836 w 8383836"/>
                  <a:gd name="connsiteY3-24" fmla="*/ 632849 h 1915242"/>
                </a:gdLst>
                <a:ahLst/>
                <a:cxnLst>
                  <a:cxn ang="0">
                    <a:pos x="connsiteX0-1" y="connsiteY0-2"/>
                  </a:cxn>
                  <a:cxn ang="0">
                    <a:pos x="connsiteX1-3" y="connsiteY1-4"/>
                  </a:cxn>
                  <a:cxn ang="0">
                    <a:pos x="connsiteX2-5" y="connsiteY2-6"/>
                  </a:cxn>
                  <a:cxn ang="0">
                    <a:pos x="connsiteX3-7" y="connsiteY3-8"/>
                  </a:cxn>
                </a:cxnLst>
                <a:rect l="l" t="t" r="r" b="b"/>
                <a:pathLst>
                  <a:path w="8383836" h="1915242">
                    <a:moveTo>
                      <a:pt x="0" y="599798"/>
                    </a:moveTo>
                    <a:cubicBezTo>
                      <a:pt x="552680" y="693441"/>
                      <a:pt x="1806767" y="2000777"/>
                      <a:pt x="2710150" y="1910806"/>
                    </a:cubicBezTo>
                    <a:cubicBezTo>
                      <a:pt x="3613533" y="1820835"/>
                      <a:pt x="4474685" y="272965"/>
                      <a:pt x="5420299" y="59972"/>
                    </a:cubicBezTo>
                    <a:cubicBezTo>
                      <a:pt x="6365913" y="-153021"/>
                      <a:pt x="7374874" y="239914"/>
                      <a:pt x="8383836" y="632849"/>
                    </a:cubicBezTo>
                  </a:path>
                </a:pathLst>
              </a:custGeom>
              <a:noFill/>
              <a:ln>
                <a:gradFill flip="none" rotWithShape="1">
                  <a:gsLst>
                    <a:gs pos="0">
                      <a:srgbClr val="2595FB">
                        <a:alpha val="0"/>
                      </a:srgbClr>
                    </a:gs>
                    <a:gs pos="50000">
                      <a:srgbClr val="2595FB"/>
                    </a:gs>
                    <a:gs pos="100000">
                      <a:srgbClr val="2595FB">
                        <a:alpha val="0"/>
                      </a:srgbClr>
                    </a:gs>
                  </a:gsLst>
                  <a:lin ang="0" scaled="1"/>
                  <a:tileRect/>
                </a:gradFill>
                <a:prstDash val="solid"/>
              </a:ln>
            </p:spPr>
            <p:style>
              <a:lnRef idx="2">
                <a:srgbClr val="00B0F0">
                  <a:shade val="50000"/>
                </a:srgbClr>
              </a:lnRef>
              <a:fillRef idx="1">
                <a:srgbClr val="00B0F0"/>
              </a:fillRef>
              <a:effectRef idx="0">
                <a:srgbClr val="00B0F0"/>
              </a:effectRef>
              <a:fontRef idx="minor">
                <a:sysClr val="window" lastClr="FFFFFF"/>
              </a:fontRef>
            </p:style>
            <p:txBody>
              <a:bodyPr rtlCol="0" anchor="ctr"/>
              <a:p>
                <a:pPr algn="ctr"/>
                <a:endParaRPr lang="zh-CN" altLang="en-US" sz="1350" dirty="0">
                  <a:solidFill>
                    <a:sysClr val="window" lastClr="FFFFFF"/>
                  </a:solidFill>
                  <a:latin typeface="Montserrat" charset="0"/>
                  <a:ea typeface="MiSans Light" charset="0"/>
                </a:endParaRPr>
              </a:p>
            </p:txBody>
          </p:sp>
          <p:sp>
            <p:nvSpPr>
              <p:cNvPr id="11" name="任意多边形: 形状 7"/>
              <p:cNvSpPr/>
              <p:nvPr/>
            </p:nvSpPr>
            <p:spPr>
              <a:xfrm>
                <a:off x="3597484" y="3616161"/>
                <a:ext cx="8460953" cy="1650733"/>
              </a:xfrm>
              <a:custGeom>
                <a:avLst/>
                <a:gdLst>
                  <a:gd name="connsiteX0" fmla="*/ 0 w 8460954"/>
                  <a:gd name="connsiteY0" fmla="*/ 423529 h 1925338"/>
                  <a:gd name="connsiteX1" fmla="*/ 683046 w 8460954"/>
                  <a:gd name="connsiteY1" fmla="*/ 897254 h 1925338"/>
                  <a:gd name="connsiteX2" fmla="*/ 2787268 w 8460954"/>
                  <a:gd name="connsiteY2" fmla="*/ 1910806 h 1925338"/>
                  <a:gd name="connsiteX3" fmla="*/ 5497417 w 8460954"/>
                  <a:gd name="connsiteY3" fmla="*/ 59972 h 1925338"/>
                  <a:gd name="connsiteX4" fmla="*/ 8460954 w 8460954"/>
                  <a:gd name="connsiteY4" fmla="*/ 632849 h 1925338"/>
                  <a:gd name="connsiteX0-1" fmla="*/ 0 w 7777908"/>
                  <a:gd name="connsiteY0-2" fmla="*/ 897254 h 1925338"/>
                  <a:gd name="connsiteX1-3" fmla="*/ 2104222 w 7777908"/>
                  <a:gd name="connsiteY1-4" fmla="*/ 1910806 h 1925338"/>
                  <a:gd name="connsiteX2-5" fmla="*/ 4814371 w 7777908"/>
                  <a:gd name="connsiteY2-6" fmla="*/ 59972 h 1925338"/>
                  <a:gd name="connsiteX3-7" fmla="*/ 7777908 w 7777908"/>
                  <a:gd name="connsiteY3-8" fmla="*/ 632849 h 1925338"/>
                  <a:gd name="connsiteX0-9" fmla="*/ 0 w 8383836"/>
                  <a:gd name="connsiteY0-10" fmla="*/ 599798 h 1915796"/>
                  <a:gd name="connsiteX1-11" fmla="*/ 2710150 w 8383836"/>
                  <a:gd name="connsiteY1-12" fmla="*/ 1910806 h 1915796"/>
                  <a:gd name="connsiteX2-13" fmla="*/ 5420299 w 8383836"/>
                  <a:gd name="connsiteY2-14" fmla="*/ 59972 h 1915796"/>
                  <a:gd name="connsiteX3-15" fmla="*/ 8383836 w 8383836"/>
                  <a:gd name="connsiteY3-16" fmla="*/ 632849 h 1915796"/>
                  <a:gd name="connsiteX0-17" fmla="*/ 0 w 8383836"/>
                  <a:gd name="connsiteY0-18" fmla="*/ 599798 h 1915242"/>
                  <a:gd name="connsiteX1-19" fmla="*/ 2710150 w 8383836"/>
                  <a:gd name="connsiteY1-20" fmla="*/ 1910806 h 1915242"/>
                  <a:gd name="connsiteX2-21" fmla="*/ 5420299 w 8383836"/>
                  <a:gd name="connsiteY2-22" fmla="*/ 59972 h 1915242"/>
                  <a:gd name="connsiteX3-23" fmla="*/ 8383836 w 8383836"/>
                  <a:gd name="connsiteY3-24" fmla="*/ 632849 h 1915242"/>
                  <a:gd name="connsiteX0-25" fmla="*/ 0 w 8405869"/>
                  <a:gd name="connsiteY0-26" fmla="*/ 743017 h 1918485"/>
                  <a:gd name="connsiteX1-27" fmla="*/ 2732183 w 8405869"/>
                  <a:gd name="connsiteY1-28" fmla="*/ 1910806 h 1918485"/>
                  <a:gd name="connsiteX2-29" fmla="*/ 5442332 w 8405869"/>
                  <a:gd name="connsiteY2-30" fmla="*/ 59972 h 1918485"/>
                  <a:gd name="connsiteX3-31" fmla="*/ 8405869 w 8405869"/>
                  <a:gd name="connsiteY3-32" fmla="*/ 632849 h 1918485"/>
                  <a:gd name="connsiteX0-33" fmla="*/ 0 w 8405869"/>
                  <a:gd name="connsiteY0-34" fmla="*/ 743017 h 1765313"/>
                  <a:gd name="connsiteX1-35" fmla="*/ 2787267 w 8405869"/>
                  <a:gd name="connsiteY1-36" fmla="*/ 1756570 h 1765313"/>
                  <a:gd name="connsiteX2-37" fmla="*/ 5442332 w 8405869"/>
                  <a:gd name="connsiteY2-38" fmla="*/ 59972 h 1765313"/>
                  <a:gd name="connsiteX3-39" fmla="*/ 8405869 w 8405869"/>
                  <a:gd name="connsiteY3-40" fmla="*/ 632849 h 1765313"/>
                  <a:gd name="connsiteX0-41" fmla="*/ 0 w 8405869"/>
                  <a:gd name="connsiteY0-42" fmla="*/ 599411 h 1618207"/>
                  <a:gd name="connsiteX1-43" fmla="*/ 2787267 w 8405869"/>
                  <a:gd name="connsiteY1-44" fmla="*/ 1612964 h 1618207"/>
                  <a:gd name="connsiteX2-45" fmla="*/ 5475382 w 8405869"/>
                  <a:gd name="connsiteY2-46" fmla="*/ 81619 h 1618207"/>
                  <a:gd name="connsiteX3-47" fmla="*/ 8405869 w 8405869"/>
                  <a:gd name="connsiteY3-48" fmla="*/ 489243 h 1618207"/>
                  <a:gd name="connsiteX0-49" fmla="*/ 0 w 8460953"/>
                  <a:gd name="connsiteY0-50" fmla="*/ 675182 h 1693978"/>
                  <a:gd name="connsiteX1-51" fmla="*/ 2787267 w 8460953"/>
                  <a:gd name="connsiteY1-52" fmla="*/ 1688735 h 1693978"/>
                  <a:gd name="connsiteX2-53" fmla="*/ 5475382 w 8460953"/>
                  <a:gd name="connsiteY2-54" fmla="*/ 157390 h 1693978"/>
                  <a:gd name="connsiteX3-55" fmla="*/ 8460953 w 8460953"/>
                  <a:gd name="connsiteY3-56" fmla="*/ 300609 h 1693978"/>
                  <a:gd name="connsiteX0-57" fmla="*/ 0 w 8460953"/>
                  <a:gd name="connsiteY0-58" fmla="*/ 631931 h 1650727"/>
                  <a:gd name="connsiteX1-59" fmla="*/ 2787267 w 8460953"/>
                  <a:gd name="connsiteY1-60" fmla="*/ 1645484 h 1650727"/>
                  <a:gd name="connsiteX2-61" fmla="*/ 5475382 w 8460953"/>
                  <a:gd name="connsiteY2-62" fmla="*/ 114139 h 1650727"/>
                  <a:gd name="connsiteX3-63" fmla="*/ 8460953 w 8460953"/>
                  <a:gd name="connsiteY3-64" fmla="*/ 257358 h 1650727"/>
                </a:gdLst>
                <a:ahLst/>
                <a:cxnLst>
                  <a:cxn ang="0">
                    <a:pos x="connsiteX0-1" y="connsiteY0-2"/>
                  </a:cxn>
                  <a:cxn ang="0">
                    <a:pos x="connsiteX1-3" y="connsiteY1-4"/>
                  </a:cxn>
                  <a:cxn ang="0">
                    <a:pos x="connsiteX2-5" y="connsiteY2-6"/>
                  </a:cxn>
                  <a:cxn ang="0">
                    <a:pos x="connsiteX3-7" y="connsiteY3-8"/>
                  </a:cxn>
                </a:cxnLst>
                <a:rect l="l" t="t" r="r" b="b"/>
                <a:pathLst>
                  <a:path w="8460953" h="1650727">
                    <a:moveTo>
                      <a:pt x="0" y="631931"/>
                    </a:moveTo>
                    <a:cubicBezTo>
                      <a:pt x="552680" y="725574"/>
                      <a:pt x="1874703" y="1731783"/>
                      <a:pt x="2787267" y="1645484"/>
                    </a:cubicBezTo>
                    <a:cubicBezTo>
                      <a:pt x="3699831" y="1559185"/>
                      <a:pt x="4529768" y="327132"/>
                      <a:pt x="5475382" y="114139"/>
                    </a:cubicBezTo>
                    <a:cubicBezTo>
                      <a:pt x="6420996" y="-98854"/>
                      <a:pt x="7176569" y="7642"/>
                      <a:pt x="8460953" y="257358"/>
                    </a:cubicBezTo>
                  </a:path>
                </a:pathLst>
              </a:custGeom>
              <a:noFill/>
              <a:ln>
                <a:gradFill flip="none" rotWithShape="1">
                  <a:gsLst>
                    <a:gs pos="0">
                      <a:srgbClr val="E26CA1">
                        <a:alpha val="0"/>
                      </a:srgbClr>
                    </a:gs>
                    <a:gs pos="50000">
                      <a:srgbClr val="E26CA1"/>
                    </a:gs>
                    <a:gs pos="100000">
                      <a:srgbClr val="E26CA1">
                        <a:alpha val="0"/>
                      </a:srgbClr>
                    </a:gs>
                  </a:gsLst>
                  <a:lin ang="0" scaled="1"/>
                  <a:tileRect/>
                </a:gradFill>
                <a:prstDash val="solid"/>
              </a:ln>
            </p:spPr>
            <p:style>
              <a:lnRef idx="2">
                <a:srgbClr val="00B0F0">
                  <a:shade val="50000"/>
                </a:srgbClr>
              </a:lnRef>
              <a:fillRef idx="1">
                <a:srgbClr val="00B0F0"/>
              </a:fillRef>
              <a:effectRef idx="0">
                <a:srgbClr val="00B0F0"/>
              </a:effectRef>
              <a:fontRef idx="minor">
                <a:sysClr val="window" lastClr="FFFFFF"/>
              </a:fontRef>
            </p:style>
            <p:txBody>
              <a:bodyPr rtlCol="0" anchor="ctr"/>
              <a:p>
                <a:pPr algn="ctr"/>
                <a:endParaRPr lang="zh-CN" altLang="en-US" sz="1350" dirty="0">
                  <a:solidFill>
                    <a:sysClr val="window" lastClr="FFFFFF"/>
                  </a:solidFill>
                  <a:latin typeface="Montserrat" charset="0"/>
                  <a:ea typeface="MiSans Light" charset="0"/>
                </a:endParaRPr>
              </a:p>
            </p:txBody>
          </p:sp>
        </p:grpSp>
      </p:grpSp>
      <p:pic>
        <p:nvPicPr>
          <p:cNvPr id="17" name="图片 16" descr="7"/>
          <p:cNvPicPr>
            <a:picLocks noChangeAspect="1"/>
          </p:cNvPicPr>
          <p:nvPr/>
        </p:nvPicPr>
        <p:blipFill>
          <a:blip r:embed="rId4"/>
          <a:stretch>
            <a:fillRect/>
          </a:stretch>
        </p:blipFill>
        <p:spPr>
          <a:xfrm>
            <a:off x="179705" y="995680"/>
            <a:ext cx="3615055" cy="3615055"/>
          </a:xfrm>
          <a:prstGeom prst="rect">
            <a:avLst/>
          </a:prstGeom>
        </p:spPr>
      </p:pic>
      <p:pic>
        <p:nvPicPr>
          <p:cNvPr id="18" name="图片 17"/>
          <p:cNvPicPr>
            <a:picLocks noChangeAspect="1"/>
          </p:cNvPicPr>
          <p:nvPr/>
        </p:nvPicPr>
        <p:blipFill>
          <a:blip r:embed="rId5">
            <a:lum contrast="12000"/>
          </a:blip>
          <a:srcRect b="17957"/>
          <a:stretch>
            <a:fillRect/>
          </a:stretch>
        </p:blipFill>
        <p:spPr>
          <a:xfrm>
            <a:off x="3903980" y="1000760"/>
            <a:ext cx="4688840" cy="2212340"/>
          </a:xfrm>
          <a:prstGeom prst="rect">
            <a:avLst/>
          </a:prstGeom>
        </p:spPr>
      </p:pic>
      <p:sp>
        <p:nvSpPr>
          <p:cNvPr id="20" name="直角上箭头 19"/>
          <p:cNvSpPr/>
          <p:nvPr/>
        </p:nvSpPr>
        <p:spPr>
          <a:xfrm>
            <a:off x="7740015" y="3213100"/>
            <a:ext cx="1296035" cy="1837690"/>
          </a:xfrm>
          <a:prstGeom prst="bentUpArrow">
            <a:avLst/>
          </a:prstGeom>
          <a:solidFill>
            <a:srgbClr val="FF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1" name="图片 20" descr="校徽"/>
          <p:cNvPicPr>
            <a:picLocks noChangeAspect="1"/>
          </p:cNvPicPr>
          <p:nvPr/>
        </p:nvPicPr>
        <p:blipFill>
          <a:blip r:embed="rId6">
            <a:clrChange>
              <a:clrFrom>
                <a:srgbClr val="000000">
                  <a:alpha val="100000"/>
                </a:srgbClr>
              </a:clrFrom>
              <a:clrTo>
                <a:srgbClr val="000000">
                  <a:alpha val="100000"/>
                  <a:alpha val="0"/>
                </a:srgbClr>
              </a:clrTo>
            </a:clrChange>
          </a:blip>
          <a:stretch>
            <a:fillRect/>
          </a:stretch>
        </p:blipFill>
        <p:spPr>
          <a:xfrm>
            <a:off x="8615045" y="54610"/>
            <a:ext cx="552450" cy="542925"/>
          </a:xfrm>
          <a:prstGeom prst="ellipse">
            <a:avLst/>
          </a:prstGeom>
          <a:ln>
            <a:noFill/>
          </a:ln>
        </p:spPr>
      </p:pic>
      <p:sp>
        <p:nvSpPr>
          <p:cNvPr id="22" name="文本框 6" descr="7b0a2020202022776f7264617274223a2022220a7d0a"/>
          <p:cNvSpPr txBox="1"/>
          <p:nvPr>
            <p:custDataLst>
              <p:tags r:id="rId7"/>
            </p:custDataLst>
          </p:nvPr>
        </p:nvSpPr>
        <p:spPr>
          <a:xfrm>
            <a:off x="2876550" y="123190"/>
            <a:ext cx="3527425" cy="583565"/>
          </a:xfrm>
          <a:prstGeom prst="rect">
            <a:avLst/>
          </a:prstGeom>
          <a:noFill/>
        </p:spPr>
        <p:txBody>
          <a:bodyPr vert="horz" wrap="square" rtlCol="0">
            <a:spAutoFit/>
          </a:bodyPr>
          <a:p>
            <a:pPr algn="ctr"/>
            <a:r>
              <a:rPr lang="zh-CN" altLang="en-US" sz="3200" b="1">
                <a:solidFill>
                  <a:schemeClr val="accent1">
                    <a:lumMod val="60000"/>
                    <a:lumOff val="40000"/>
                  </a:schemeClr>
                </a:solidFill>
                <a:cs typeface="汉仪文黑-45简" panose="00020600040101010101" charset="-122"/>
                <a:sym typeface="汉仪雅酷黑 95W" panose="020B0A04020202020204" charset="-122"/>
              </a:rPr>
              <a:t>项目简单介绍</a:t>
            </a:r>
            <a:endParaRPr kumimoji="0" lang="zh-CN" altLang="en-US" sz="3200" u="none" strike="noStrike" kern="1200" cap="none" spc="0" normalizeH="0" baseline="0" noProof="0" dirty="0">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微软雅黑" panose="020B0503020204020204" pitchFamily="34" charset="-122"/>
              <a:cs typeface="汉仪文黑-45简" panose="00020600040101010101" charset="-122"/>
              <a:sym typeface="汉仪雅酷黑 95W" panose="020B0A04020202020204" charset="-122"/>
            </a:endParaRPr>
          </a:p>
        </p:txBody>
      </p:sp>
    </p:spTree>
    <p:custDataLst>
      <p:tags r:id="rId8"/>
    </p:custData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lt2"/>
            </a:gs>
            <a:gs pos="100000">
              <a:srgbClr val="D9D9D9"/>
            </a:gs>
          </a:gsLst>
          <a:lin ang="5400000" scaled="0"/>
        </a:gradFill>
        <a:effectLst/>
      </p:bgPr>
    </p:bg>
    <p:spTree>
      <p:nvGrpSpPr>
        <p:cNvPr id="1" name=""/>
        <p:cNvGrpSpPr/>
        <p:nvPr/>
      </p:nvGrpSpPr>
      <p:grpSpPr>
        <a:xfrm>
          <a:off x="0" y="0"/>
          <a:ext cx="0" cy="0"/>
          <a:chOff x="0" y="0"/>
          <a:chExt cx="0" cy="0"/>
        </a:xfrm>
      </p:grpSpPr>
      <p:pic>
        <p:nvPicPr>
          <p:cNvPr id="2" name="正文-背景.png" descr="正文-背景.png"/>
          <p:cNvPicPr>
            <a:picLocks noChangeAspect="1"/>
          </p:cNvPicPr>
          <p:nvPr>
            <p:custDataLst>
              <p:tags r:id="rId1"/>
            </p:custDataLst>
          </p:nvPr>
        </p:nvPicPr>
        <p:blipFill>
          <a:blip r:embed="rId2"/>
          <a:stretch>
            <a:fillRect/>
          </a:stretch>
        </p:blipFill>
        <p:spPr>
          <a:xfrm>
            <a:off x="0" y="0"/>
            <a:ext cx="9167336" cy="5143500"/>
          </a:xfrm>
          <a:prstGeom prst="rect">
            <a:avLst/>
          </a:prstGeom>
          <a:ln w="12700">
            <a:miter lim="400000"/>
            <a:headEnd/>
            <a:tailEnd/>
          </a:ln>
        </p:spPr>
      </p:pic>
      <p:grpSp>
        <p:nvGrpSpPr>
          <p:cNvPr id="3" name="组合 2"/>
          <p:cNvGrpSpPr/>
          <p:nvPr/>
        </p:nvGrpSpPr>
        <p:grpSpPr>
          <a:xfrm>
            <a:off x="2866002" y="783630"/>
            <a:ext cx="3602092" cy="79405"/>
            <a:chOff x="3781543" y="1346887"/>
            <a:chExt cx="4802790" cy="105874"/>
          </a:xfrm>
        </p:grpSpPr>
        <p:grpSp>
          <p:nvGrpSpPr>
            <p:cNvPr id="6" name="组合 5"/>
            <p:cNvGrpSpPr/>
            <p:nvPr/>
          </p:nvGrpSpPr>
          <p:grpSpPr>
            <a:xfrm>
              <a:off x="6518313" y="1346887"/>
              <a:ext cx="2066020" cy="105874"/>
              <a:chOff x="3597484" y="2760345"/>
              <a:chExt cx="8460953" cy="2506549"/>
            </a:xfrm>
          </p:grpSpPr>
          <p:sp>
            <p:nvSpPr>
              <p:cNvPr id="9" name="任意多边形: 形状 8"/>
              <p:cNvSpPr/>
              <p:nvPr/>
            </p:nvSpPr>
            <p:spPr>
              <a:xfrm>
                <a:off x="3619519" y="2760345"/>
                <a:ext cx="8383837" cy="2506549"/>
              </a:xfrm>
              <a:custGeom>
                <a:avLst/>
                <a:gdLst>
                  <a:gd name="connsiteX0" fmla="*/ 0 w 8460954"/>
                  <a:gd name="connsiteY0" fmla="*/ 423529 h 1925338"/>
                  <a:gd name="connsiteX1" fmla="*/ 683046 w 8460954"/>
                  <a:gd name="connsiteY1" fmla="*/ 897254 h 1925338"/>
                  <a:gd name="connsiteX2" fmla="*/ 2787268 w 8460954"/>
                  <a:gd name="connsiteY2" fmla="*/ 1910806 h 1925338"/>
                  <a:gd name="connsiteX3" fmla="*/ 5497417 w 8460954"/>
                  <a:gd name="connsiteY3" fmla="*/ 59972 h 1925338"/>
                  <a:gd name="connsiteX4" fmla="*/ 8460954 w 8460954"/>
                  <a:gd name="connsiteY4" fmla="*/ 632849 h 1925338"/>
                  <a:gd name="connsiteX0-1" fmla="*/ 0 w 7777908"/>
                  <a:gd name="connsiteY0-2" fmla="*/ 897254 h 1925338"/>
                  <a:gd name="connsiteX1-3" fmla="*/ 2104222 w 7777908"/>
                  <a:gd name="connsiteY1-4" fmla="*/ 1910806 h 1925338"/>
                  <a:gd name="connsiteX2-5" fmla="*/ 4814371 w 7777908"/>
                  <a:gd name="connsiteY2-6" fmla="*/ 59972 h 1925338"/>
                  <a:gd name="connsiteX3-7" fmla="*/ 7777908 w 7777908"/>
                  <a:gd name="connsiteY3-8" fmla="*/ 632849 h 1925338"/>
                  <a:gd name="connsiteX0-9" fmla="*/ 0 w 8383836"/>
                  <a:gd name="connsiteY0-10" fmla="*/ 599798 h 1915796"/>
                  <a:gd name="connsiteX1-11" fmla="*/ 2710150 w 8383836"/>
                  <a:gd name="connsiteY1-12" fmla="*/ 1910806 h 1915796"/>
                  <a:gd name="connsiteX2-13" fmla="*/ 5420299 w 8383836"/>
                  <a:gd name="connsiteY2-14" fmla="*/ 59972 h 1915796"/>
                  <a:gd name="connsiteX3-15" fmla="*/ 8383836 w 8383836"/>
                  <a:gd name="connsiteY3-16" fmla="*/ 632849 h 1915796"/>
                  <a:gd name="connsiteX0-17" fmla="*/ 0 w 8383836"/>
                  <a:gd name="connsiteY0-18" fmla="*/ 599798 h 1915242"/>
                  <a:gd name="connsiteX1-19" fmla="*/ 2710150 w 8383836"/>
                  <a:gd name="connsiteY1-20" fmla="*/ 1910806 h 1915242"/>
                  <a:gd name="connsiteX2-21" fmla="*/ 5420299 w 8383836"/>
                  <a:gd name="connsiteY2-22" fmla="*/ 59972 h 1915242"/>
                  <a:gd name="connsiteX3-23" fmla="*/ 8383836 w 8383836"/>
                  <a:gd name="connsiteY3-24" fmla="*/ 632849 h 1915242"/>
                </a:gdLst>
                <a:ahLst/>
                <a:cxnLst>
                  <a:cxn ang="0">
                    <a:pos x="connsiteX0-1" y="connsiteY0-2"/>
                  </a:cxn>
                  <a:cxn ang="0">
                    <a:pos x="connsiteX1-3" y="connsiteY1-4"/>
                  </a:cxn>
                  <a:cxn ang="0">
                    <a:pos x="connsiteX2-5" y="connsiteY2-6"/>
                  </a:cxn>
                  <a:cxn ang="0">
                    <a:pos x="connsiteX3-7" y="connsiteY3-8"/>
                  </a:cxn>
                </a:cxnLst>
                <a:rect l="l" t="t" r="r" b="b"/>
                <a:pathLst>
                  <a:path w="8383836" h="1915242">
                    <a:moveTo>
                      <a:pt x="0" y="599798"/>
                    </a:moveTo>
                    <a:cubicBezTo>
                      <a:pt x="552680" y="693441"/>
                      <a:pt x="1806767" y="2000777"/>
                      <a:pt x="2710150" y="1910806"/>
                    </a:cubicBezTo>
                    <a:cubicBezTo>
                      <a:pt x="3613533" y="1820835"/>
                      <a:pt x="4474685" y="272965"/>
                      <a:pt x="5420299" y="59972"/>
                    </a:cubicBezTo>
                    <a:cubicBezTo>
                      <a:pt x="6365913" y="-153021"/>
                      <a:pt x="7374874" y="239914"/>
                      <a:pt x="8383836" y="632849"/>
                    </a:cubicBezTo>
                  </a:path>
                </a:pathLst>
              </a:custGeom>
              <a:noFill/>
              <a:ln>
                <a:gradFill flip="none" rotWithShape="1">
                  <a:gsLst>
                    <a:gs pos="0">
                      <a:srgbClr val="2595FB">
                        <a:alpha val="0"/>
                      </a:srgbClr>
                    </a:gs>
                    <a:gs pos="50000">
                      <a:srgbClr val="2595FB"/>
                    </a:gs>
                    <a:gs pos="100000">
                      <a:srgbClr val="2595FB">
                        <a:alpha val="0"/>
                      </a:srgbClr>
                    </a:gs>
                  </a:gsLst>
                  <a:lin ang="0" scaled="1"/>
                  <a:tileRect/>
                </a:gradFill>
                <a:prstDash val="solid"/>
              </a:ln>
            </p:spPr>
            <p:style>
              <a:lnRef idx="2">
                <a:srgbClr val="00B0F0">
                  <a:shade val="50000"/>
                </a:srgbClr>
              </a:lnRef>
              <a:fillRef idx="1">
                <a:srgbClr val="00B0F0"/>
              </a:fillRef>
              <a:effectRef idx="0">
                <a:srgbClr val="00B0F0"/>
              </a:effectRef>
              <a:fontRef idx="minor">
                <a:sysClr val="window" lastClr="FFFFFF"/>
              </a:fontRef>
            </p:style>
            <p:txBody>
              <a:bodyPr rtlCol="0" anchor="ctr"/>
              <a:p>
                <a:pPr algn="ctr"/>
                <a:endParaRPr lang="zh-CN" altLang="en-US" sz="1350" dirty="0">
                  <a:solidFill>
                    <a:sysClr val="window" lastClr="FFFFFF"/>
                  </a:solidFill>
                  <a:latin typeface="Montserrat" charset="0"/>
                  <a:ea typeface="MiSans Light" charset="0"/>
                </a:endParaRPr>
              </a:p>
            </p:txBody>
          </p:sp>
          <p:sp>
            <p:nvSpPr>
              <p:cNvPr id="10" name="任意多边形: 形状 9"/>
              <p:cNvSpPr/>
              <p:nvPr/>
            </p:nvSpPr>
            <p:spPr>
              <a:xfrm>
                <a:off x="3597484" y="3616161"/>
                <a:ext cx="8460953" cy="1650733"/>
              </a:xfrm>
              <a:custGeom>
                <a:avLst/>
                <a:gdLst>
                  <a:gd name="connsiteX0" fmla="*/ 0 w 8460954"/>
                  <a:gd name="connsiteY0" fmla="*/ 423529 h 1925338"/>
                  <a:gd name="connsiteX1" fmla="*/ 683046 w 8460954"/>
                  <a:gd name="connsiteY1" fmla="*/ 897254 h 1925338"/>
                  <a:gd name="connsiteX2" fmla="*/ 2787268 w 8460954"/>
                  <a:gd name="connsiteY2" fmla="*/ 1910806 h 1925338"/>
                  <a:gd name="connsiteX3" fmla="*/ 5497417 w 8460954"/>
                  <a:gd name="connsiteY3" fmla="*/ 59972 h 1925338"/>
                  <a:gd name="connsiteX4" fmla="*/ 8460954 w 8460954"/>
                  <a:gd name="connsiteY4" fmla="*/ 632849 h 1925338"/>
                  <a:gd name="connsiteX0-1" fmla="*/ 0 w 7777908"/>
                  <a:gd name="connsiteY0-2" fmla="*/ 897254 h 1925338"/>
                  <a:gd name="connsiteX1-3" fmla="*/ 2104222 w 7777908"/>
                  <a:gd name="connsiteY1-4" fmla="*/ 1910806 h 1925338"/>
                  <a:gd name="connsiteX2-5" fmla="*/ 4814371 w 7777908"/>
                  <a:gd name="connsiteY2-6" fmla="*/ 59972 h 1925338"/>
                  <a:gd name="connsiteX3-7" fmla="*/ 7777908 w 7777908"/>
                  <a:gd name="connsiteY3-8" fmla="*/ 632849 h 1925338"/>
                  <a:gd name="connsiteX0-9" fmla="*/ 0 w 8383836"/>
                  <a:gd name="connsiteY0-10" fmla="*/ 599798 h 1915796"/>
                  <a:gd name="connsiteX1-11" fmla="*/ 2710150 w 8383836"/>
                  <a:gd name="connsiteY1-12" fmla="*/ 1910806 h 1915796"/>
                  <a:gd name="connsiteX2-13" fmla="*/ 5420299 w 8383836"/>
                  <a:gd name="connsiteY2-14" fmla="*/ 59972 h 1915796"/>
                  <a:gd name="connsiteX3-15" fmla="*/ 8383836 w 8383836"/>
                  <a:gd name="connsiteY3-16" fmla="*/ 632849 h 1915796"/>
                  <a:gd name="connsiteX0-17" fmla="*/ 0 w 8383836"/>
                  <a:gd name="connsiteY0-18" fmla="*/ 599798 h 1915242"/>
                  <a:gd name="connsiteX1-19" fmla="*/ 2710150 w 8383836"/>
                  <a:gd name="connsiteY1-20" fmla="*/ 1910806 h 1915242"/>
                  <a:gd name="connsiteX2-21" fmla="*/ 5420299 w 8383836"/>
                  <a:gd name="connsiteY2-22" fmla="*/ 59972 h 1915242"/>
                  <a:gd name="connsiteX3-23" fmla="*/ 8383836 w 8383836"/>
                  <a:gd name="connsiteY3-24" fmla="*/ 632849 h 1915242"/>
                  <a:gd name="connsiteX0-25" fmla="*/ 0 w 8405869"/>
                  <a:gd name="connsiteY0-26" fmla="*/ 743017 h 1918485"/>
                  <a:gd name="connsiteX1-27" fmla="*/ 2732183 w 8405869"/>
                  <a:gd name="connsiteY1-28" fmla="*/ 1910806 h 1918485"/>
                  <a:gd name="connsiteX2-29" fmla="*/ 5442332 w 8405869"/>
                  <a:gd name="connsiteY2-30" fmla="*/ 59972 h 1918485"/>
                  <a:gd name="connsiteX3-31" fmla="*/ 8405869 w 8405869"/>
                  <a:gd name="connsiteY3-32" fmla="*/ 632849 h 1918485"/>
                  <a:gd name="connsiteX0-33" fmla="*/ 0 w 8405869"/>
                  <a:gd name="connsiteY0-34" fmla="*/ 743017 h 1765313"/>
                  <a:gd name="connsiteX1-35" fmla="*/ 2787267 w 8405869"/>
                  <a:gd name="connsiteY1-36" fmla="*/ 1756570 h 1765313"/>
                  <a:gd name="connsiteX2-37" fmla="*/ 5442332 w 8405869"/>
                  <a:gd name="connsiteY2-38" fmla="*/ 59972 h 1765313"/>
                  <a:gd name="connsiteX3-39" fmla="*/ 8405869 w 8405869"/>
                  <a:gd name="connsiteY3-40" fmla="*/ 632849 h 1765313"/>
                  <a:gd name="connsiteX0-41" fmla="*/ 0 w 8405869"/>
                  <a:gd name="connsiteY0-42" fmla="*/ 599411 h 1618207"/>
                  <a:gd name="connsiteX1-43" fmla="*/ 2787267 w 8405869"/>
                  <a:gd name="connsiteY1-44" fmla="*/ 1612964 h 1618207"/>
                  <a:gd name="connsiteX2-45" fmla="*/ 5475382 w 8405869"/>
                  <a:gd name="connsiteY2-46" fmla="*/ 81619 h 1618207"/>
                  <a:gd name="connsiteX3-47" fmla="*/ 8405869 w 8405869"/>
                  <a:gd name="connsiteY3-48" fmla="*/ 489243 h 1618207"/>
                  <a:gd name="connsiteX0-49" fmla="*/ 0 w 8460953"/>
                  <a:gd name="connsiteY0-50" fmla="*/ 675182 h 1693978"/>
                  <a:gd name="connsiteX1-51" fmla="*/ 2787267 w 8460953"/>
                  <a:gd name="connsiteY1-52" fmla="*/ 1688735 h 1693978"/>
                  <a:gd name="connsiteX2-53" fmla="*/ 5475382 w 8460953"/>
                  <a:gd name="connsiteY2-54" fmla="*/ 157390 h 1693978"/>
                  <a:gd name="connsiteX3-55" fmla="*/ 8460953 w 8460953"/>
                  <a:gd name="connsiteY3-56" fmla="*/ 300609 h 1693978"/>
                  <a:gd name="connsiteX0-57" fmla="*/ 0 w 8460953"/>
                  <a:gd name="connsiteY0-58" fmla="*/ 631931 h 1650727"/>
                  <a:gd name="connsiteX1-59" fmla="*/ 2787267 w 8460953"/>
                  <a:gd name="connsiteY1-60" fmla="*/ 1645484 h 1650727"/>
                  <a:gd name="connsiteX2-61" fmla="*/ 5475382 w 8460953"/>
                  <a:gd name="connsiteY2-62" fmla="*/ 114139 h 1650727"/>
                  <a:gd name="connsiteX3-63" fmla="*/ 8460953 w 8460953"/>
                  <a:gd name="connsiteY3-64" fmla="*/ 257358 h 1650727"/>
                </a:gdLst>
                <a:ahLst/>
                <a:cxnLst>
                  <a:cxn ang="0">
                    <a:pos x="connsiteX0-1" y="connsiteY0-2"/>
                  </a:cxn>
                  <a:cxn ang="0">
                    <a:pos x="connsiteX1-3" y="connsiteY1-4"/>
                  </a:cxn>
                  <a:cxn ang="0">
                    <a:pos x="connsiteX2-5" y="connsiteY2-6"/>
                  </a:cxn>
                  <a:cxn ang="0">
                    <a:pos x="connsiteX3-7" y="connsiteY3-8"/>
                  </a:cxn>
                </a:cxnLst>
                <a:rect l="l" t="t" r="r" b="b"/>
                <a:pathLst>
                  <a:path w="8460953" h="1650727">
                    <a:moveTo>
                      <a:pt x="0" y="631931"/>
                    </a:moveTo>
                    <a:cubicBezTo>
                      <a:pt x="552680" y="725574"/>
                      <a:pt x="1874703" y="1731783"/>
                      <a:pt x="2787267" y="1645484"/>
                    </a:cubicBezTo>
                    <a:cubicBezTo>
                      <a:pt x="3699831" y="1559185"/>
                      <a:pt x="4529768" y="327132"/>
                      <a:pt x="5475382" y="114139"/>
                    </a:cubicBezTo>
                    <a:cubicBezTo>
                      <a:pt x="6420996" y="-98854"/>
                      <a:pt x="7176569" y="7642"/>
                      <a:pt x="8460953" y="257358"/>
                    </a:cubicBezTo>
                  </a:path>
                </a:pathLst>
              </a:custGeom>
              <a:noFill/>
              <a:ln>
                <a:gradFill flip="none" rotWithShape="1">
                  <a:gsLst>
                    <a:gs pos="0">
                      <a:srgbClr val="E26CA1">
                        <a:alpha val="0"/>
                      </a:srgbClr>
                    </a:gs>
                    <a:gs pos="50000">
                      <a:srgbClr val="E26CA1"/>
                    </a:gs>
                    <a:gs pos="100000">
                      <a:srgbClr val="E26CA1">
                        <a:alpha val="0"/>
                      </a:srgbClr>
                    </a:gs>
                  </a:gsLst>
                  <a:lin ang="0" scaled="1"/>
                  <a:tileRect/>
                </a:gradFill>
                <a:prstDash val="solid"/>
              </a:ln>
            </p:spPr>
            <p:style>
              <a:lnRef idx="2">
                <a:srgbClr val="00B0F0">
                  <a:shade val="50000"/>
                </a:srgbClr>
              </a:lnRef>
              <a:fillRef idx="1">
                <a:srgbClr val="00B0F0"/>
              </a:fillRef>
              <a:effectRef idx="0">
                <a:srgbClr val="00B0F0"/>
              </a:effectRef>
              <a:fontRef idx="minor">
                <a:sysClr val="window" lastClr="FFFFFF"/>
              </a:fontRef>
            </p:style>
            <p:txBody>
              <a:bodyPr rtlCol="0" anchor="ctr"/>
              <a:p>
                <a:pPr algn="ctr"/>
                <a:endParaRPr lang="zh-CN" altLang="en-US" sz="1350" dirty="0">
                  <a:solidFill>
                    <a:sysClr val="window" lastClr="FFFFFF"/>
                  </a:solidFill>
                  <a:latin typeface="Montserrat" charset="0"/>
                  <a:ea typeface="MiSans Light" charset="0"/>
                </a:endParaRPr>
              </a:p>
            </p:txBody>
          </p:sp>
        </p:grpSp>
        <p:grpSp>
          <p:nvGrpSpPr>
            <p:cNvPr id="7" name="组合 6"/>
            <p:cNvGrpSpPr/>
            <p:nvPr/>
          </p:nvGrpSpPr>
          <p:grpSpPr>
            <a:xfrm flipH="1">
              <a:off x="3781543" y="1346887"/>
              <a:ext cx="2066020" cy="105874"/>
              <a:chOff x="3597484" y="2760345"/>
              <a:chExt cx="8460953" cy="2506549"/>
            </a:xfrm>
          </p:grpSpPr>
          <p:sp>
            <p:nvSpPr>
              <p:cNvPr id="8" name="任意多边形: 形状 6"/>
              <p:cNvSpPr/>
              <p:nvPr/>
            </p:nvSpPr>
            <p:spPr>
              <a:xfrm>
                <a:off x="3619519" y="2760345"/>
                <a:ext cx="8383837" cy="2506549"/>
              </a:xfrm>
              <a:custGeom>
                <a:avLst/>
                <a:gdLst>
                  <a:gd name="connsiteX0" fmla="*/ 0 w 8460954"/>
                  <a:gd name="connsiteY0" fmla="*/ 423529 h 1925338"/>
                  <a:gd name="connsiteX1" fmla="*/ 683046 w 8460954"/>
                  <a:gd name="connsiteY1" fmla="*/ 897254 h 1925338"/>
                  <a:gd name="connsiteX2" fmla="*/ 2787268 w 8460954"/>
                  <a:gd name="connsiteY2" fmla="*/ 1910806 h 1925338"/>
                  <a:gd name="connsiteX3" fmla="*/ 5497417 w 8460954"/>
                  <a:gd name="connsiteY3" fmla="*/ 59972 h 1925338"/>
                  <a:gd name="connsiteX4" fmla="*/ 8460954 w 8460954"/>
                  <a:gd name="connsiteY4" fmla="*/ 632849 h 1925338"/>
                  <a:gd name="connsiteX0-1" fmla="*/ 0 w 7777908"/>
                  <a:gd name="connsiteY0-2" fmla="*/ 897254 h 1925338"/>
                  <a:gd name="connsiteX1-3" fmla="*/ 2104222 w 7777908"/>
                  <a:gd name="connsiteY1-4" fmla="*/ 1910806 h 1925338"/>
                  <a:gd name="connsiteX2-5" fmla="*/ 4814371 w 7777908"/>
                  <a:gd name="connsiteY2-6" fmla="*/ 59972 h 1925338"/>
                  <a:gd name="connsiteX3-7" fmla="*/ 7777908 w 7777908"/>
                  <a:gd name="connsiteY3-8" fmla="*/ 632849 h 1925338"/>
                  <a:gd name="connsiteX0-9" fmla="*/ 0 w 8383836"/>
                  <a:gd name="connsiteY0-10" fmla="*/ 599798 h 1915796"/>
                  <a:gd name="connsiteX1-11" fmla="*/ 2710150 w 8383836"/>
                  <a:gd name="connsiteY1-12" fmla="*/ 1910806 h 1915796"/>
                  <a:gd name="connsiteX2-13" fmla="*/ 5420299 w 8383836"/>
                  <a:gd name="connsiteY2-14" fmla="*/ 59972 h 1915796"/>
                  <a:gd name="connsiteX3-15" fmla="*/ 8383836 w 8383836"/>
                  <a:gd name="connsiteY3-16" fmla="*/ 632849 h 1915796"/>
                  <a:gd name="connsiteX0-17" fmla="*/ 0 w 8383836"/>
                  <a:gd name="connsiteY0-18" fmla="*/ 599798 h 1915242"/>
                  <a:gd name="connsiteX1-19" fmla="*/ 2710150 w 8383836"/>
                  <a:gd name="connsiteY1-20" fmla="*/ 1910806 h 1915242"/>
                  <a:gd name="connsiteX2-21" fmla="*/ 5420299 w 8383836"/>
                  <a:gd name="connsiteY2-22" fmla="*/ 59972 h 1915242"/>
                  <a:gd name="connsiteX3-23" fmla="*/ 8383836 w 8383836"/>
                  <a:gd name="connsiteY3-24" fmla="*/ 632849 h 1915242"/>
                </a:gdLst>
                <a:ahLst/>
                <a:cxnLst>
                  <a:cxn ang="0">
                    <a:pos x="connsiteX0-1" y="connsiteY0-2"/>
                  </a:cxn>
                  <a:cxn ang="0">
                    <a:pos x="connsiteX1-3" y="connsiteY1-4"/>
                  </a:cxn>
                  <a:cxn ang="0">
                    <a:pos x="connsiteX2-5" y="connsiteY2-6"/>
                  </a:cxn>
                  <a:cxn ang="0">
                    <a:pos x="connsiteX3-7" y="connsiteY3-8"/>
                  </a:cxn>
                </a:cxnLst>
                <a:rect l="l" t="t" r="r" b="b"/>
                <a:pathLst>
                  <a:path w="8383836" h="1915242">
                    <a:moveTo>
                      <a:pt x="0" y="599798"/>
                    </a:moveTo>
                    <a:cubicBezTo>
                      <a:pt x="552680" y="693441"/>
                      <a:pt x="1806767" y="2000777"/>
                      <a:pt x="2710150" y="1910806"/>
                    </a:cubicBezTo>
                    <a:cubicBezTo>
                      <a:pt x="3613533" y="1820835"/>
                      <a:pt x="4474685" y="272965"/>
                      <a:pt x="5420299" y="59972"/>
                    </a:cubicBezTo>
                    <a:cubicBezTo>
                      <a:pt x="6365913" y="-153021"/>
                      <a:pt x="7374874" y="239914"/>
                      <a:pt x="8383836" y="632849"/>
                    </a:cubicBezTo>
                  </a:path>
                </a:pathLst>
              </a:custGeom>
              <a:noFill/>
              <a:ln>
                <a:gradFill flip="none" rotWithShape="1">
                  <a:gsLst>
                    <a:gs pos="0">
                      <a:srgbClr val="2595FB">
                        <a:alpha val="0"/>
                      </a:srgbClr>
                    </a:gs>
                    <a:gs pos="50000">
                      <a:srgbClr val="2595FB"/>
                    </a:gs>
                    <a:gs pos="100000">
                      <a:srgbClr val="2595FB">
                        <a:alpha val="0"/>
                      </a:srgbClr>
                    </a:gs>
                  </a:gsLst>
                  <a:lin ang="0" scaled="1"/>
                  <a:tileRect/>
                </a:gradFill>
                <a:prstDash val="solid"/>
              </a:ln>
            </p:spPr>
            <p:style>
              <a:lnRef idx="2">
                <a:srgbClr val="00B0F0">
                  <a:shade val="50000"/>
                </a:srgbClr>
              </a:lnRef>
              <a:fillRef idx="1">
                <a:srgbClr val="00B0F0"/>
              </a:fillRef>
              <a:effectRef idx="0">
                <a:srgbClr val="00B0F0"/>
              </a:effectRef>
              <a:fontRef idx="minor">
                <a:sysClr val="window" lastClr="FFFFFF"/>
              </a:fontRef>
            </p:style>
            <p:txBody>
              <a:bodyPr rtlCol="0" anchor="ctr"/>
              <a:p>
                <a:pPr algn="ctr"/>
                <a:endParaRPr lang="zh-CN" altLang="en-US" sz="1350" dirty="0">
                  <a:solidFill>
                    <a:sysClr val="window" lastClr="FFFFFF"/>
                  </a:solidFill>
                  <a:latin typeface="Montserrat" charset="0"/>
                  <a:ea typeface="MiSans Light" charset="0"/>
                </a:endParaRPr>
              </a:p>
            </p:txBody>
          </p:sp>
          <p:sp>
            <p:nvSpPr>
              <p:cNvPr id="11" name="任意多边形: 形状 7"/>
              <p:cNvSpPr/>
              <p:nvPr/>
            </p:nvSpPr>
            <p:spPr>
              <a:xfrm>
                <a:off x="3597484" y="3616161"/>
                <a:ext cx="8460953" cy="1650733"/>
              </a:xfrm>
              <a:custGeom>
                <a:avLst/>
                <a:gdLst>
                  <a:gd name="connsiteX0" fmla="*/ 0 w 8460954"/>
                  <a:gd name="connsiteY0" fmla="*/ 423529 h 1925338"/>
                  <a:gd name="connsiteX1" fmla="*/ 683046 w 8460954"/>
                  <a:gd name="connsiteY1" fmla="*/ 897254 h 1925338"/>
                  <a:gd name="connsiteX2" fmla="*/ 2787268 w 8460954"/>
                  <a:gd name="connsiteY2" fmla="*/ 1910806 h 1925338"/>
                  <a:gd name="connsiteX3" fmla="*/ 5497417 w 8460954"/>
                  <a:gd name="connsiteY3" fmla="*/ 59972 h 1925338"/>
                  <a:gd name="connsiteX4" fmla="*/ 8460954 w 8460954"/>
                  <a:gd name="connsiteY4" fmla="*/ 632849 h 1925338"/>
                  <a:gd name="connsiteX0-1" fmla="*/ 0 w 7777908"/>
                  <a:gd name="connsiteY0-2" fmla="*/ 897254 h 1925338"/>
                  <a:gd name="connsiteX1-3" fmla="*/ 2104222 w 7777908"/>
                  <a:gd name="connsiteY1-4" fmla="*/ 1910806 h 1925338"/>
                  <a:gd name="connsiteX2-5" fmla="*/ 4814371 w 7777908"/>
                  <a:gd name="connsiteY2-6" fmla="*/ 59972 h 1925338"/>
                  <a:gd name="connsiteX3-7" fmla="*/ 7777908 w 7777908"/>
                  <a:gd name="connsiteY3-8" fmla="*/ 632849 h 1925338"/>
                  <a:gd name="connsiteX0-9" fmla="*/ 0 w 8383836"/>
                  <a:gd name="connsiteY0-10" fmla="*/ 599798 h 1915796"/>
                  <a:gd name="connsiteX1-11" fmla="*/ 2710150 w 8383836"/>
                  <a:gd name="connsiteY1-12" fmla="*/ 1910806 h 1915796"/>
                  <a:gd name="connsiteX2-13" fmla="*/ 5420299 w 8383836"/>
                  <a:gd name="connsiteY2-14" fmla="*/ 59972 h 1915796"/>
                  <a:gd name="connsiteX3-15" fmla="*/ 8383836 w 8383836"/>
                  <a:gd name="connsiteY3-16" fmla="*/ 632849 h 1915796"/>
                  <a:gd name="connsiteX0-17" fmla="*/ 0 w 8383836"/>
                  <a:gd name="connsiteY0-18" fmla="*/ 599798 h 1915242"/>
                  <a:gd name="connsiteX1-19" fmla="*/ 2710150 w 8383836"/>
                  <a:gd name="connsiteY1-20" fmla="*/ 1910806 h 1915242"/>
                  <a:gd name="connsiteX2-21" fmla="*/ 5420299 w 8383836"/>
                  <a:gd name="connsiteY2-22" fmla="*/ 59972 h 1915242"/>
                  <a:gd name="connsiteX3-23" fmla="*/ 8383836 w 8383836"/>
                  <a:gd name="connsiteY3-24" fmla="*/ 632849 h 1915242"/>
                  <a:gd name="connsiteX0-25" fmla="*/ 0 w 8405869"/>
                  <a:gd name="connsiteY0-26" fmla="*/ 743017 h 1918485"/>
                  <a:gd name="connsiteX1-27" fmla="*/ 2732183 w 8405869"/>
                  <a:gd name="connsiteY1-28" fmla="*/ 1910806 h 1918485"/>
                  <a:gd name="connsiteX2-29" fmla="*/ 5442332 w 8405869"/>
                  <a:gd name="connsiteY2-30" fmla="*/ 59972 h 1918485"/>
                  <a:gd name="connsiteX3-31" fmla="*/ 8405869 w 8405869"/>
                  <a:gd name="connsiteY3-32" fmla="*/ 632849 h 1918485"/>
                  <a:gd name="connsiteX0-33" fmla="*/ 0 w 8405869"/>
                  <a:gd name="connsiteY0-34" fmla="*/ 743017 h 1765313"/>
                  <a:gd name="connsiteX1-35" fmla="*/ 2787267 w 8405869"/>
                  <a:gd name="connsiteY1-36" fmla="*/ 1756570 h 1765313"/>
                  <a:gd name="connsiteX2-37" fmla="*/ 5442332 w 8405869"/>
                  <a:gd name="connsiteY2-38" fmla="*/ 59972 h 1765313"/>
                  <a:gd name="connsiteX3-39" fmla="*/ 8405869 w 8405869"/>
                  <a:gd name="connsiteY3-40" fmla="*/ 632849 h 1765313"/>
                  <a:gd name="connsiteX0-41" fmla="*/ 0 w 8405869"/>
                  <a:gd name="connsiteY0-42" fmla="*/ 599411 h 1618207"/>
                  <a:gd name="connsiteX1-43" fmla="*/ 2787267 w 8405869"/>
                  <a:gd name="connsiteY1-44" fmla="*/ 1612964 h 1618207"/>
                  <a:gd name="connsiteX2-45" fmla="*/ 5475382 w 8405869"/>
                  <a:gd name="connsiteY2-46" fmla="*/ 81619 h 1618207"/>
                  <a:gd name="connsiteX3-47" fmla="*/ 8405869 w 8405869"/>
                  <a:gd name="connsiteY3-48" fmla="*/ 489243 h 1618207"/>
                  <a:gd name="connsiteX0-49" fmla="*/ 0 w 8460953"/>
                  <a:gd name="connsiteY0-50" fmla="*/ 675182 h 1693978"/>
                  <a:gd name="connsiteX1-51" fmla="*/ 2787267 w 8460953"/>
                  <a:gd name="connsiteY1-52" fmla="*/ 1688735 h 1693978"/>
                  <a:gd name="connsiteX2-53" fmla="*/ 5475382 w 8460953"/>
                  <a:gd name="connsiteY2-54" fmla="*/ 157390 h 1693978"/>
                  <a:gd name="connsiteX3-55" fmla="*/ 8460953 w 8460953"/>
                  <a:gd name="connsiteY3-56" fmla="*/ 300609 h 1693978"/>
                  <a:gd name="connsiteX0-57" fmla="*/ 0 w 8460953"/>
                  <a:gd name="connsiteY0-58" fmla="*/ 631931 h 1650727"/>
                  <a:gd name="connsiteX1-59" fmla="*/ 2787267 w 8460953"/>
                  <a:gd name="connsiteY1-60" fmla="*/ 1645484 h 1650727"/>
                  <a:gd name="connsiteX2-61" fmla="*/ 5475382 w 8460953"/>
                  <a:gd name="connsiteY2-62" fmla="*/ 114139 h 1650727"/>
                  <a:gd name="connsiteX3-63" fmla="*/ 8460953 w 8460953"/>
                  <a:gd name="connsiteY3-64" fmla="*/ 257358 h 1650727"/>
                </a:gdLst>
                <a:ahLst/>
                <a:cxnLst>
                  <a:cxn ang="0">
                    <a:pos x="connsiteX0-1" y="connsiteY0-2"/>
                  </a:cxn>
                  <a:cxn ang="0">
                    <a:pos x="connsiteX1-3" y="connsiteY1-4"/>
                  </a:cxn>
                  <a:cxn ang="0">
                    <a:pos x="connsiteX2-5" y="connsiteY2-6"/>
                  </a:cxn>
                  <a:cxn ang="0">
                    <a:pos x="connsiteX3-7" y="connsiteY3-8"/>
                  </a:cxn>
                </a:cxnLst>
                <a:rect l="l" t="t" r="r" b="b"/>
                <a:pathLst>
                  <a:path w="8460953" h="1650727">
                    <a:moveTo>
                      <a:pt x="0" y="631931"/>
                    </a:moveTo>
                    <a:cubicBezTo>
                      <a:pt x="552680" y="725574"/>
                      <a:pt x="1874703" y="1731783"/>
                      <a:pt x="2787267" y="1645484"/>
                    </a:cubicBezTo>
                    <a:cubicBezTo>
                      <a:pt x="3699831" y="1559185"/>
                      <a:pt x="4529768" y="327132"/>
                      <a:pt x="5475382" y="114139"/>
                    </a:cubicBezTo>
                    <a:cubicBezTo>
                      <a:pt x="6420996" y="-98854"/>
                      <a:pt x="7176569" y="7642"/>
                      <a:pt x="8460953" y="257358"/>
                    </a:cubicBezTo>
                  </a:path>
                </a:pathLst>
              </a:custGeom>
              <a:noFill/>
              <a:ln>
                <a:gradFill flip="none" rotWithShape="1">
                  <a:gsLst>
                    <a:gs pos="0">
                      <a:srgbClr val="E26CA1">
                        <a:alpha val="0"/>
                      </a:srgbClr>
                    </a:gs>
                    <a:gs pos="50000">
                      <a:srgbClr val="E26CA1"/>
                    </a:gs>
                    <a:gs pos="100000">
                      <a:srgbClr val="E26CA1">
                        <a:alpha val="0"/>
                      </a:srgbClr>
                    </a:gs>
                  </a:gsLst>
                  <a:lin ang="0" scaled="1"/>
                  <a:tileRect/>
                </a:gradFill>
                <a:prstDash val="solid"/>
              </a:ln>
            </p:spPr>
            <p:style>
              <a:lnRef idx="2">
                <a:srgbClr val="00B0F0">
                  <a:shade val="50000"/>
                </a:srgbClr>
              </a:lnRef>
              <a:fillRef idx="1">
                <a:srgbClr val="00B0F0"/>
              </a:fillRef>
              <a:effectRef idx="0">
                <a:srgbClr val="00B0F0"/>
              </a:effectRef>
              <a:fontRef idx="minor">
                <a:sysClr val="window" lastClr="FFFFFF"/>
              </a:fontRef>
            </p:style>
            <p:txBody>
              <a:bodyPr rtlCol="0" anchor="ctr"/>
              <a:p>
                <a:pPr algn="ctr"/>
                <a:endParaRPr lang="zh-CN" altLang="en-US" sz="1350" dirty="0">
                  <a:solidFill>
                    <a:sysClr val="window" lastClr="FFFFFF"/>
                  </a:solidFill>
                  <a:latin typeface="Montserrat" charset="0"/>
                  <a:ea typeface="MiSans Light" charset="0"/>
                </a:endParaRPr>
              </a:p>
            </p:txBody>
          </p:sp>
        </p:grpSp>
      </p:grpSp>
      <p:graphicFrame>
        <p:nvGraphicFramePr>
          <p:cNvPr id="20" name="表格 19"/>
          <p:cNvGraphicFramePr/>
          <p:nvPr>
            <p:custDataLst>
              <p:tags r:id="rId3"/>
            </p:custDataLst>
          </p:nvPr>
        </p:nvGraphicFramePr>
        <p:xfrm>
          <a:off x="383540" y="915670"/>
          <a:ext cx="5722620" cy="3834765"/>
        </p:xfrm>
        <a:graphic>
          <a:graphicData uri="http://schemas.openxmlformats.org/drawingml/2006/table">
            <a:tbl>
              <a:tblPr firstRow="1" bandRow="1">
                <a:tableStyleId>{68D230F3-CF80-4859-8CE7-A43EE81993B5}</a:tableStyleId>
              </a:tblPr>
              <a:tblGrid>
                <a:gridCol w="931545"/>
                <a:gridCol w="4791075"/>
              </a:tblGrid>
              <a:tr h="454025">
                <a:tc gridSpan="2">
                  <a:txBody>
                    <a:bodyPr/>
                    <a:p>
                      <a:pPr algn="ctr">
                        <a:buNone/>
                      </a:pPr>
                      <a:r>
                        <a:rPr lang="zh-CN" altLang="en-US" sz="1800" noProof="0" dirty="0">
                          <a:ln>
                            <a:noFill/>
                          </a:ln>
                          <a:solidFill>
                            <a:schemeClr val="accent1"/>
                          </a:solidFill>
                          <a:effectLst/>
                          <a:uLnTx/>
                          <a:uFillTx/>
                        </a:rPr>
                        <a:t>常州市中小学生创客大赛</a:t>
                      </a:r>
                      <a:r>
                        <a:rPr lang="en-US" altLang="zh-CN" sz="1800" noProof="0" dirty="0">
                          <a:ln>
                            <a:noFill/>
                          </a:ln>
                          <a:solidFill>
                            <a:schemeClr val="accent1"/>
                          </a:solidFill>
                          <a:effectLst/>
                          <a:uLnTx/>
                          <a:uFillTx/>
                        </a:rPr>
                        <a:t>“3D</a:t>
                      </a:r>
                      <a:r>
                        <a:rPr lang="zh-CN" altLang="en-US" sz="1800" noProof="0" dirty="0">
                          <a:ln>
                            <a:noFill/>
                          </a:ln>
                          <a:solidFill>
                            <a:schemeClr val="accent1"/>
                          </a:solidFill>
                          <a:effectLst/>
                          <a:uLnTx/>
                          <a:uFillTx/>
                        </a:rPr>
                        <a:t>建模与打印</a:t>
                      </a:r>
                      <a:r>
                        <a:rPr lang="en-US" altLang="zh-CN" sz="1800" noProof="0" dirty="0">
                          <a:ln>
                            <a:noFill/>
                          </a:ln>
                          <a:solidFill>
                            <a:schemeClr val="accent1"/>
                          </a:solidFill>
                          <a:effectLst/>
                          <a:uLnTx/>
                          <a:uFillTx/>
                        </a:rPr>
                        <a:t>”</a:t>
                      </a:r>
                      <a:r>
                        <a:rPr lang="zh-CN" altLang="en-US" sz="1800" noProof="0" dirty="0">
                          <a:ln>
                            <a:noFill/>
                          </a:ln>
                          <a:solidFill>
                            <a:schemeClr val="accent1"/>
                          </a:solidFill>
                          <a:effectLst/>
                          <a:uLnTx/>
                          <a:uFillTx/>
                        </a:rPr>
                        <a:t>项目历届主题</a:t>
                      </a:r>
                      <a:endParaRPr kumimoji="0" lang="zh-CN" altLang="en-US" sz="1800" u="none" strike="noStrike" kern="1200" cap="none" spc="0" normalizeH="0" baseline="0" noProof="0" dirty="0">
                        <a:ln>
                          <a:noFill/>
                        </a:ln>
                        <a:solidFill>
                          <a:schemeClr val="accent1"/>
                        </a:solidFill>
                        <a:effectLst/>
                        <a:uLnTx/>
                        <a:uFillTx/>
                      </a:endParaRPr>
                    </a:p>
                  </a:txBody>
                  <a:tcPr marL="68580" marR="68580" marT="34290" marB="34290">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hMerge="1">
                  <a:tcPr marL="68580" marR="68580" marT="34290" marB="34290">
                    <a:lnR w="12700">
                      <a:solidFill>
                        <a:schemeClr val="tx1"/>
                      </a:solidFill>
                      <a:prstDash val="solid"/>
                    </a:lnR>
                    <a:lnT w="12700" cmpd="sng">
                      <a:solidFill>
                        <a:schemeClr val="tx1"/>
                      </a:solidFill>
                      <a:prstDash val="solid"/>
                    </a:lnT>
                    <a:lnB w="12700" cmpd="sng">
                      <a:solidFill>
                        <a:schemeClr val="tx1"/>
                      </a:solidFill>
                      <a:prstDash val="solid"/>
                    </a:lnB>
                  </a:tcPr>
                </a:tc>
              </a:tr>
              <a:tr h="344805">
                <a:tc>
                  <a:txBody>
                    <a:bodyPr/>
                    <a:p>
                      <a:pPr>
                        <a:buNone/>
                      </a:pPr>
                      <a:r>
                        <a:rPr lang="zh-CN" altLang="en-US" sz="1800" b="1">
                          <a:solidFill>
                            <a:srgbClr val="FF0000"/>
                          </a:solidFill>
                        </a:rPr>
                        <a:t>第十届</a:t>
                      </a:r>
                      <a:endParaRPr lang="zh-CN" altLang="en-US" sz="1800" b="1">
                        <a:solidFill>
                          <a:srgbClr val="FF0000"/>
                        </a:solidFill>
                      </a:endParaRPr>
                    </a:p>
                  </a:txBody>
                  <a:tcPr marL="68580" marR="68580" marT="34290" marB="3429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p>
                      <a:pPr>
                        <a:buNone/>
                      </a:pPr>
                      <a:r>
                        <a:rPr lang="zh-CN" altLang="en-US" sz="1800" b="1">
                          <a:solidFill>
                            <a:srgbClr val="FF0000"/>
                          </a:solidFill>
                        </a:rPr>
                        <a:t>未来建筑</a:t>
                      </a:r>
                      <a:endParaRPr lang="zh-CN" altLang="en-US" sz="1800" b="1">
                        <a:solidFill>
                          <a:srgbClr val="FF0000"/>
                        </a:solidFill>
                      </a:endParaRPr>
                    </a:p>
                  </a:txBody>
                  <a:tcPr marL="68580" marR="68580" marT="34290" marB="3429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r>
              <a:tr h="344805">
                <a:tc>
                  <a:txBody>
                    <a:bodyPr/>
                    <a:p>
                      <a:pPr>
                        <a:buNone/>
                      </a:pPr>
                      <a:r>
                        <a:rPr lang="zh-CN" altLang="en-US" sz="1800" b="1"/>
                        <a:t>第九届</a:t>
                      </a:r>
                      <a:endParaRPr lang="zh-CN" altLang="en-US" sz="1800" b="1"/>
                    </a:p>
                  </a:txBody>
                  <a:tcPr marL="68580" marR="68580" marT="34290" marB="3429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p>
                      <a:pPr>
                        <a:buNone/>
                      </a:pPr>
                      <a:r>
                        <a:rPr lang="zh-CN" altLang="en-US" sz="1800" b="1"/>
                        <a:t>为亚运会喝彩</a:t>
                      </a:r>
                      <a:endParaRPr lang="zh-CN" altLang="en-US" sz="1800" b="1"/>
                    </a:p>
                  </a:txBody>
                  <a:tcPr marL="68580" marR="68580" marT="34290" marB="3429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r>
              <a:tr h="345440">
                <a:tc>
                  <a:txBody>
                    <a:bodyPr/>
                    <a:p>
                      <a:pPr>
                        <a:buNone/>
                      </a:pPr>
                      <a:r>
                        <a:rPr lang="zh-CN" altLang="en-US" sz="1800" b="1"/>
                        <a:t>第八届</a:t>
                      </a:r>
                      <a:endParaRPr lang="zh-CN" altLang="en-US" sz="1800" b="1"/>
                    </a:p>
                  </a:txBody>
                  <a:tcPr marL="68580" marR="68580" marT="34290" marB="3429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p>
                      <a:pPr>
                        <a:buNone/>
                      </a:pPr>
                      <a:r>
                        <a:rPr lang="zh-CN" altLang="en-US" sz="1800" b="1"/>
                        <a:t>创新城市我打印（常州）</a:t>
                      </a:r>
                      <a:endParaRPr lang="zh-CN" altLang="en-US" sz="1800" b="1"/>
                    </a:p>
                  </a:txBody>
                  <a:tcPr marL="68580" marR="68580" marT="34290" marB="3429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r>
              <a:tr h="344805">
                <a:tc>
                  <a:txBody>
                    <a:bodyPr/>
                    <a:p>
                      <a:pPr>
                        <a:buNone/>
                      </a:pPr>
                      <a:r>
                        <a:rPr lang="zh-CN" altLang="en-US" sz="1800" b="1"/>
                        <a:t>第七届</a:t>
                      </a:r>
                      <a:endParaRPr lang="zh-CN" altLang="en-US" sz="1800" b="1"/>
                    </a:p>
                  </a:txBody>
                  <a:tcPr marL="68580" marR="68580" marT="34290" marB="3429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p>
                      <a:pPr>
                        <a:buNone/>
                      </a:pPr>
                      <a:r>
                        <a:rPr lang="zh-CN" altLang="en-US" sz="1800" b="1"/>
                        <a:t>古风建筑</a:t>
                      </a:r>
                      <a:endParaRPr lang="zh-CN" altLang="en-US" sz="1800" b="1"/>
                    </a:p>
                  </a:txBody>
                  <a:tcPr marL="68580" marR="68580" marT="34290" marB="3429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r>
              <a:tr h="344805">
                <a:tc>
                  <a:txBody>
                    <a:bodyPr/>
                    <a:p>
                      <a:pPr>
                        <a:buNone/>
                      </a:pPr>
                      <a:r>
                        <a:rPr lang="zh-CN" altLang="en-US" sz="1800" b="1"/>
                        <a:t>第六届</a:t>
                      </a:r>
                      <a:endParaRPr lang="zh-CN" altLang="en-US" sz="1800" b="1"/>
                    </a:p>
                  </a:txBody>
                  <a:tcPr marL="68580" marR="68580" marT="34290" marB="3429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p>
                      <a:pPr>
                        <a:buNone/>
                      </a:pPr>
                      <a:r>
                        <a:rPr lang="zh-CN" altLang="en-US" sz="1800" b="1"/>
                        <a:t>国风动漫</a:t>
                      </a:r>
                      <a:endParaRPr lang="zh-CN" altLang="en-US" sz="1800" b="1"/>
                    </a:p>
                  </a:txBody>
                  <a:tcPr marL="68580" marR="68580" marT="34290" marB="3429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r>
              <a:tr h="345440">
                <a:tc>
                  <a:txBody>
                    <a:bodyPr/>
                    <a:p>
                      <a:pPr>
                        <a:buNone/>
                      </a:pPr>
                      <a:r>
                        <a:rPr lang="zh-CN" altLang="en-US" sz="1800" b="1"/>
                        <a:t>第五届</a:t>
                      </a:r>
                      <a:endParaRPr lang="zh-CN" altLang="en-US" sz="1800" b="1"/>
                    </a:p>
                  </a:txBody>
                  <a:tcPr marL="68580" marR="68580" marT="34290" marB="3429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p>
                      <a:pPr>
                        <a:buNone/>
                      </a:pPr>
                      <a:r>
                        <a:rPr lang="zh-CN" altLang="en-US" sz="1800" b="1"/>
                        <a:t>智慧交通、养老（和智能硬件融合）</a:t>
                      </a:r>
                      <a:endParaRPr lang="zh-CN" altLang="en-US" sz="1800" b="1"/>
                    </a:p>
                  </a:txBody>
                  <a:tcPr marL="68580" marR="68580" marT="34290" marB="3429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r>
              <a:tr h="620395">
                <a:tc>
                  <a:txBody>
                    <a:bodyPr/>
                    <a:p>
                      <a:pPr>
                        <a:buNone/>
                      </a:pPr>
                      <a:r>
                        <a:rPr lang="zh-CN" altLang="en-US" sz="1800" b="1"/>
                        <a:t>第四届</a:t>
                      </a:r>
                      <a:endParaRPr lang="zh-CN" altLang="en-US" sz="1800" b="1"/>
                    </a:p>
                  </a:txBody>
                  <a:tcPr marL="68580" marR="68580" marT="34290" marB="3429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p>
                      <a:pPr>
                        <a:buNone/>
                      </a:pPr>
                      <a:r>
                        <a:rPr lang="en-US" altLang="zh-CN" sz="1800" b="1"/>
                        <a:t>3D创意作品TED分享</a:t>
                      </a:r>
                      <a:r>
                        <a:rPr lang="zh-CN" altLang="en-US" sz="1800" b="1"/>
                        <a:t>（数字工匠）</a:t>
                      </a:r>
                      <a:endParaRPr lang="zh-CN" altLang="en-US" sz="1800" b="1"/>
                    </a:p>
                    <a:p>
                      <a:pPr>
                        <a:buNone/>
                      </a:pPr>
                      <a:r>
                        <a:rPr lang="zh-CN" altLang="en-US" sz="1800" b="1"/>
                        <a:t>3D艺术设计（现场赛）</a:t>
                      </a:r>
                      <a:endParaRPr lang="zh-CN" altLang="en-US" sz="1800" b="1"/>
                    </a:p>
                  </a:txBody>
                  <a:tcPr marL="68580" marR="68580" marT="34290" marB="3429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r>
              <a:tr h="345440">
                <a:tc>
                  <a:txBody>
                    <a:bodyPr/>
                    <a:p>
                      <a:pPr>
                        <a:buNone/>
                      </a:pPr>
                      <a:r>
                        <a:rPr lang="zh-CN" altLang="en-US" sz="1800" b="1"/>
                        <a:t>第三届</a:t>
                      </a:r>
                      <a:endParaRPr lang="zh-CN" altLang="en-US" sz="1800" b="1"/>
                    </a:p>
                  </a:txBody>
                  <a:tcPr marL="68580" marR="68580" marT="34290" marB="3429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p>
                      <a:pPr algn="l">
                        <a:buNone/>
                      </a:pPr>
                      <a:r>
                        <a:rPr lang="en-US" altLang="zh-CN" sz="1800" b="1"/>
                        <a:t>3D</a:t>
                      </a:r>
                      <a:r>
                        <a:rPr lang="zh-CN" altLang="en-US" sz="1800" b="1"/>
                        <a:t>打印艺术设计（可不打印实物，过程录屏）</a:t>
                      </a:r>
                      <a:endParaRPr lang="zh-CN" altLang="en-US" sz="1800" b="1"/>
                    </a:p>
                  </a:txBody>
                  <a:tcPr marL="68580" marR="68580" marT="34290" marB="3429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r>
              <a:tr h="344805">
                <a:tc>
                  <a:txBody>
                    <a:bodyPr/>
                    <a:p>
                      <a:pPr>
                        <a:buNone/>
                      </a:pPr>
                      <a:r>
                        <a:rPr lang="zh-CN" altLang="en-US" sz="1800" b="1"/>
                        <a:t>第二届</a:t>
                      </a:r>
                      <a:endParaRPr lang="zh-CN" altLang="en-US" sz="1800" b="1"/>
                    </a:p>
                  </a:txBody>
                  <a:tcPr marL="68580" marR="68580" marT="34290" marB="3429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p>
                      <a:pPr>
                        <a:buNone/>
                      </a:pPr>
                      <a:r>
                        <a:rPr lang="zh-CN" altLang="en-US" sz="1800" b="1"/>
                        <a:t>3D软件设计（现场赛、时间两个小时）</a:t>
                      </a:r>
                      <a:endParaRPr lang="zh-CN" altLang="en-US" sz="1800" b="1"/>
                    </a:p>
                  </a:txBody>
                  <a:tcPr marL="68580" marR="68580" marT="34290" marB="3429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r>
            </a:tbl>
          </a:graphicData>
        </a:graphic>
      </p:graphicFrame>
      <p:sp>
        <p:nvSpPr>
          <p:cNvPr id="21" name="文本框 20"/>
          <p:cNvSpPr txBox="1"/>
          <p:nvPr/>
        </p:nvSpPr>
        <p:spPr>
          <a:xfrm>
            <a:off x="6260465" y="987425"/>
            <a:ext cx="2763520" cy="3802380"/>
          </a:xfrm>
          <a:prstGeom prst="rect">
            <a:avLst/>
          </a:prstGeom>
          <a:noFill/>
        </p:spPr>
        <p:txBody>
          <a:bodyPr wrap="square" rtlCol="0">
            <a:noAutofit/>
          </a:bodyPr>
          <a:p>
            <a:pPr>
              <a:lnSpc>
                <a:spcPct val="120000"/>
              </a:lnSpc>
            </a:pPr>
            <a:r>
              <a:rPr lang="zh-CN" altLang="en-US" sz="2600" b="1" noProof="0" dirty="0">
                <a:solidFill>
                  <a:srgbClr val="FF0000"/>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ea"/>
              </a:rPr>
              <a:t>趋势与走向：</a:t>
            </a:r>
            <a:endParaRPr lang="zh-CN" altLang="en-US" sz="2600" b="1" noProof="0" dirty="0">
              <a:solidFill>
                <a:srgbClr val="FF0000"/>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ea"/>
            </a:endParaRPr>
          </a:p>
          <a:p>
            <a:pPr>
              <a:lnSpc>
                <a:spcPct val="130000"/>
              </a:lnSpc>
            </a:pPr>
            <a:r>
              <a:rPr lang="zh-CN" altLang="en-US" sz="2200" noProof="0" dirty="0">
                <a:solidFill>
                  <a:schemeClr val="accent1"/>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ea"/>
              </a:rPr>
              <a:t>1.主题更明确，和</a:t>
            </a:r>
            <a:r>
              <a:rPr lang="zh-CN" altLang="en-US" sz="2200" noProof="0" dirty="0">
                <a:solidFill>
                  <a:srgbClr val="FF0000"/>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ea"/>
              </a:rPr>
              <a:t>社会热点</a:t>
            </a:r>
            <a:r>
              <a:rPr lang="zh-CN" altLang="en-US" sz="2200" noProof="0" dirty="0">
                <a:solidFill>
                  <a:schemeClr val="accent1"/>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ea"/>
              </a:rPr>
              <a:t>紧密结合，关注学生生活。</a:t>
            </a:r>
            <a:endParaRPr lang="zh-CN" altLang="en-US" sz="2200" noProof="0" dirty="0">
              <a:solidFill>
                <a:schemeClr val="accent1"/>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ea"/>
            </a:endParaRPr>
          </a:p>
          <a:p>
            <a:pPr>
              <a:lnSpc>
                <a:spcPct val="130000"/>
              </a:lnSpc>
            </a:pPr>
            <a:r>
              <a:rPr lang="zh-CN" altLang="en-US" sz="2200" noProof="0" dirty="0">
                <a:solidFill>
                  <a:schemeClr val="accent1"/>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ea"/>
              </a:rPr>
              <a:t>2.思维更</a:t>
            </a:r>
            <a:r>
              <a:rPr lang="zh-CN" altLang="en-US" sz="2200" noProof="0" dirty="0">
                <a:solidFill>
                  <a:srgbClr val="FF0000"/>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ea"/>
              </a:rPr>
              <a:t>开放</a:t>
            </a:r>
            <a:r>
              <a:rPr lang="zh-CN" altLang="en-US" sz="2200" noProof="0" dirty="0">
                <a:solidFill>
                  <a:schemeClr val="accent1"/>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ea"/>
              </a:rPr>
              <a:t>，作品类型不固定，注重激发学生的</a:t>
            </a:r>
            <a:r>
              <a:rPr lang="zh-CN" altLang="en-US" sz="2200" noProof="0" dirty="0">
                <a:solidFill>
                  <a:srgbClr val="FF0000"/>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ea"/>
              </a:rPr>
              <a:t>奇思妙想、创新精神、实践能力</a:t>
            </a:r>
            <a:r>
              <a:rPr lang="zh-CN" altLang="en-US" sz="2200" noProof="0" dirty="0">
                <a:solidFill>
                  <a:schemeClr val="accent1"/>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ea"/>
              </a:rPr>
              <a:t>。</a:t>
            </a:r>
            <a:endParaRPr lang="zh-CN" altLang="en-US" sz="2200" noProof="0" dirty="0">
              <a:solidFill>
                <a:schemeClr val="accent1"/>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ea"/>
            </a:endParaRPr>
          </a:p>
        </p:txBody>
      </p:sp>
      <p:pic>
        <p:nvPicPr>
          <p:cNvPr id="33" name="图片 32" descr="校徽"/>
          <p:cNvPicPr>
            <a:picLocks noChangeAspect="1"/>
          </p:cNvPicPr>
          <p:nvPr/>
        </p:nvPicPr>
        <p:blipFill>
          <a:blip r:embed="rId4">
            <a:clrChange>
              <a:clrFrom>
                <a:srgbClr val="000000">
                  <a:alpha val="100000"/>
                </a:srgbClr>
              </a:clrFrom>
              <a:clrTo>
                <a:srgbClr val="000000">
                  <a:alpha val="100000"/>
                  <a:alpha val="0"/>
                </a:srgbClr>
              </a:clrTo>
            </a:clrChange>
          </a:blip>
          <a:stretch>
            <a:fillRect/>
          </a:stretch>
        </p:blipFill>
        <p:spPr>
          <a:xfrm>
            <a:off x="8615045" y="54610"/>
            <a:ext cx="552450" cy="542925"/>
          </a:xfrm>
          <a:prstGeom prst="ellipse">
            <a:avLst/>
          </a:prstGeom>
          <a:ln>
            <a:noFill/>
          </a:ln>
        </p:spPr>
      </p:pic>
      <p:sp>
        <p:nvSpPr>
          <p:cNvPr id="34" name="文本框 6" descr="7b0a2020202022776f7264617274223a2022220a7d0a"/>
          <p:cNvSpPr txBox="1"/>
          <p:nvPr>
            <p:custDataLst>
              <p:tags r:id="rId5"/>
            </p:custDataLst>
          </p:nvPr>
        </p:nvSpPr>
        <p:spPr>
          <a:xfrm>
            <a:off x="2876550" y="123190"/>
            <a:ext cx="3527425" cy="583565"/>
          </a:xfrm>
          <a:prstGeom prst="rect">
            <a:avLst/>
          </a:prstGeom>
          <a:noFill/>
        </p:spPr>
        <p:txBody>
          <a:bodyPr vert="horz" wrap="square" rtlCol="0">
            <a:spAutoFit/>
          </a:bodyPr>
          <a:p>
            <a:pPr algn="ctr"/>
            <a:r>
              <a:rPr lang="zh-CN" altLang="en-US" sz="3200" b="1">
                <a:solidFill>
                  <a:schemeClr val="accent1">
                    <a:lumMod val="60000"/>
                    <a:lumOff val="40000"/>
                  </a:schemeClr>
                </a:solidFill>
                <a:cs typeface="汉仪文黑-45简" panose="00020600040101010101" charset="-122"/>
                <a:sym typeface="汉仪雅酷黑 95W" panose="020B0A04020202020204" charset="-122"/>
              </a:rPr>
              <a:t>项目简单介绍</a:t>
            </a:r>
            <a:endParaRPr kumimoji="0" lang="zh-CN" altLang="en-US" sz="3200" u="none" strike="noStrike" kern="1200" cap="none" spc="0" normalizeH="0" baseline="0" noProof="0" dirty="0">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微软雅黑" panose="020B0503020204020204" pitchFamily="34" charset="-122"/>
              <a:cs typeface="汉仪文黑-45简" panose="00020600040101010101" charset="-122"/>
              <a:sym typeface="汉仪雅酷黑 95W" panose="020B0A04020202020204" charset="-122"/>
            </a:endParaRPr>
          </a:p>
        </p:txBody>
      </p:sp>
    </p:spTree>
    <p:custDataLst>
      <p:tags r:id="rId6"/>
    </p:custData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lt2"/>
            </a:gs>
            <a:gs pos="100000">
              <a:srgbClr val="D9D9D9"/>
            </a:gs>
          </a:gsLst>
          <a:lin ang="5400000" scaled="0"/>
        </a:gradFill>
        <a:effectLst/>
      </p:bgPr>
    </p:bg>
    <p:spTree>
      <p:nvGrpSpPr>
        <p:cNvPr id="1" name=""/>
        <p:cNvGrpSpPr/>
        <p:nvPr/>
      </p:nvGrpSpPr>
      <p:grpSpPr>
        <a:xfrm>
          <a:off x="0" y="0"/>
          <a:ext cx="0" cy="0"/>
          <a:chOff x="0" y="0"/>
          <a:chExt cx="0" cy="0"/>
        </a:xfrm>
      </p:grpSpPr>
      <p:pic>
        <p:nvPicPr>
          <p:cNvPr id="2" name="正文-背景.png" descr="正文-背景.png"/>
          <p:cNvPicPr>
            <a:picLocks noChangeAspect="1"/>
          </p:cNvPicPr>
          <p:nvPr>
            <p:custDataLst>
              <p:tags r:id="rId1"/>
            </p:custDataLst>
          </p:nvPr>
        </p:nvPicPr>
        <p:blipFill>
          <a:blip r:embed="rId2"/>
          <a:stretch>
            <a:fillRect/>
          </a:stretch>
        </p:blipFill>
        <p:spPr>
          <a:xfrm>
            <a:off x="0" y="0"/>
            <a:ext cx="9167336" cy="5143500"/>
          </a:xfrm>
          <a:prstGeom prst="rect">
            <a:avLst/>
          </a:prstGeom>
          <a:ln w="12700">
            <a:miter lim="400000"/>
            <a:headEnd/>
            <a:tailEnd/>
          </a:ln>
        </p:spPr>
      </p:pic>
      <p:pic>
        <p:nvPicPr>
          <p:cNvPr id="4" name="图片 3"/>
          <p:cNvPicPr>
            <a:picLocks noChangeAspect="1"/>
          </p:cNvPicPr>
          <p:nvPr/>
        </p:nvPicPr>
        <p:blipFill>
          <a:blip r:embed="rId3">
            <a:clrChange>
              <a:clrFrom>
                <a:srgbClr val="FFF7EC">
                  <a:alpha val="100000"/>
                </a:srgbClr>
              </a:clrFrom>
              <a:clrTo>
                <a:srgbClr val="FFF7EC">
                  <a:alpha val="100000"/>
                  <a:alpha val="0"/>
                </a:srgbClr>
              </a:clrTo>
            </a:clrChange>
          </a:blip>
          <a:srcRect l="35833" t="10815" r="7472" b="8000"/>
          <a:stretch>
            <a:fillRect/>
          </a:stretch>
        </p:blipFill>
        <p:spPr>
          <a:xfrm>
            <a:off x="6029960" y="2845435"/>
            <a:ext cx="3150235" cy="2538095"/>
          </a:xfrm>
          <a:prstGeom prst="roundRect">
            <a:avLst/>
          </a:prstGeom>
        </p:spPr>
      </p:pic>
      <p:pic>
        <p:nvPicPr>
          <p:cNvPr id="18" name="图片 17" descr="校徽"/>
          <p:cNvPicPr>
            <a:picLocks noChangeAspect="1"/>
          </p:cNvPicPr>
          <p:nvPr/>
        </p:nvPicPr>
        <p:blipFill>
          <a:blip r:embed="rId4">
            <a:clrChange>
              <a:clrFrom>
                <a:srgbClr val="000000">
                  <a:alpha val="100000"/>
                </a:srgbClr>
              </a:clrFrom>
              <a:clrTo>
                <a:srgbClr val="000000">
                  <a:alpha val="100000"/>
                  <a:alpha val="0"/>
                </a:srgbClr>
              </a:clrTo>
            </a:clrChange>
          </a:blip>
          <a:stretch>
            <a:fillRect/>
          </a:stretch>
        </p:blipFill>
        <p:spPr>
          <a:xfrm>
            <a:off x="8615045" y="54610"/>
            <a:ext cx="552450" cy="542925"/>
          </a:xfrm>
          <a:prstGeom prst="ellipse">
            <a:avLst/>
          </a:prstGeom>
          <a:ln>
            <a:noFill/>
          </a:ln>
        </p:spPr>
      </p:pic>
      <p:pic>
        <p:nvPicPr>
          <p:cNvPr id="3" name="图片 2"/>
          <p:cNvPicPr>
            <a:picLocks noChangeAspect="1"/>
          </p:cNvPicPr>
          <p:nvPr/>
        </p:nvPicPr>
        <p:blipFill>
          <a:blip r:embed="rId5"/>
          <a:stretch>
            <a:fillRect/>
          </a:stretch>
        </p:blipFill>
        <p:spPr>
          <a:xfrm>
            <a:off x="1133475" y="1609725"/>
            <a:ext cx="6877050" cy="1924050"/>
          </a:xfrm>
          <a:prstGeom prst="rect">
            <a:avLst/>
          </a:prstGeom>
        </p:spPr>
      </p:pic>
    </p:spTree>
    <p:custDataLst>
      <p:tags r:id="rId6"/>
    </p:custDataLst>
  </p:cSld>
  <p:clrMapOvr>
    <a:masterClrMapping/>
  </p:clrMapOvr>
  <p:transition/>
</p:sld>
</file>

<file path=ppt/tags/tag1.xml><?xml version="1.0" encoding="utf-8"?>
<p:tagLst xmlns:p="http://schemas.openxmlformats.org/presentationml/2006/main">
  <p:tag name="KSO_WM_ASSEMBLE_CHIP_INDEX" val="d32a2582f2474a7e997a90948642814b"/>
  <p:tag name="KSO_WM_BEAUTIFY_FLAG" val="#wm#"/>
  <p:tag name="KSO_WM_CHIP_FILLAREA_FILL_RULE" val="{&quot;fill_align&quot;:&quot;cm&quot;,&quot;fill_effect&quot;:[],&quot;fill_mode&quot;:&quot;full&quot;,&quot;sacle_strategy&quot;:&quot;stretch&quot;}"/>
  <p:tag name="KSO_WM_CHIP_GROUPID" val="62392a17e1884268e2d0bdb9"/>
  <p:tag name="KSO_WM_CHIP_XID" val="62392a980134f08651a219a0"/>
  <p:tag name="KSO_WM_TAG_VERSION" val="1.0"/>
  <p:tag name="KSO_WM_TEMPLATE_CATEGORY" val="chip"/>
  <p:tag name="KSO_WM_TEMPLATE_INDEX" val="20222205"/>
  <p:tag name="KSO_WM_UNIT_DEC_AREA_ID" val="92de657024c44384a8e1b06cf1382046"/>
  <p:tag name="KSO_WM_UNIT_DEC_CHANGEPICRESERVED" val="1"/>
  <p:tag name="KSO_WM_UNIT_DEC_SUPPORTCHANGEPIC" val="0"/>
  <p:tag name="KSO_WM_UNIT_ID" val="chip20222205_9*i*1"/>
  <p:tag name="KSO_WM_UNIT_INDEX" val="1"/>
  <p:tag name="KSO_WM_UNIT_SUBTYPE" val="v"/>
  <p:tag name="KSO_WM_UNIT_TYPE" val="i"/>
</p:tagLst>
</file>

<file path=ppt/tags/tag10.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100.xml><?xml version="1.0" encoding="utf-8"?>
<p:tagLst xmlns:p="http://schemas.openxmlformats.org/presentationml/2006/main">
  <p:tag name="KSO_WM_SLIDE_BACKGROUND_TYPE" val="leftRight"/>
  <p:tag name="KSO_WM_UNIT_TEXT_FILL_FORE_SCHEMECOLOR_INDEX" val="13"/>
  <p:tag name="KSO_WM_UNIT_TEXT_FILL_FORE_SCHEMECOLOR_INDEX_BRIGHTNESS" val="0"/>
  <p:tag name="KSO_WM_UNIT_TEXT_FILL_TYPE" val="1"/>
</p:tagLst>
</file>

<file path=ppt/tags/tag101.xml><?xml version="1.0" encoding="utf-8"?>
<p:tagLst xmlns:p="http://schemas.openxmlformats.org/presentationml/2006/main">
  <p:tag name="KSO_WM_SLIDE_BACKGROUND_TYPE" val="leftRight"/>
  <p:tag name="KSO_WM_UNIT_TEXT_FILL_FORE_SCHEMECOLOR_INDEX" val="13"/>
  <p:tag name="KSO_WM_UNIT_TEXT_FILL_FORE_SCHEMECOLOR_INDEX_BRIGHTNESS" val="0"/>
  <p:tag name="KSO_WM_UNIT_TEXT_FILL_TYPE" val="1"/>
</p:tagLst>
</file>

<file path=ppt/tags/tag102.xml><?xml version="1.0" encoding="utf-8"?>
<p:tagLst xmlns:p="http://schemas.openxmlformats.org/presentationml/2006/main">
  <p:tag name="KSO_WM_ASSEMBLE_CHIP_INDEX" val="aa7c868bc42648b69d493a6c67bae662"/>
  <p:tag name="KSO_WM_BEAUTIFY_FLAG" val="#wm#"/>
  <p:tag name="KSO_WM_CHIP_FILLAREA_FILL_RULE" val="{&quot;fill_align&quot;:&quot;cm&quot;,&quot;fill_effect&quot;:[],&quot;fill_mode&quot;:&quot;full&quot;,&quot;sacle_strategy&quot;:&quot;stretch&quot;}"/>
  <p:tag name="KSO_WM_CHIP_GROUPID" val="62392a17e1884268e2d0bdb9"/>
  <p:tag name="KSO_WM_CHIP_XID" val="62392a980134f08651a21985"/>
  <p:tag name="KSO_WM_SLIDE_BACKGROUND_TYPE" val="topBottom"/>
  <p:tag name="KSO_WM_TAG_VERSION" val="1.0"/>
  <p:tag name="KSO_WM_TEMPLATE_CATEGORY" val="chip"/>
  <p:tag name="KSO_WM_TEMPLATE_INDEX" val="20222205"/>
  <p:tag name="KSO_WM_UNIT_DEC_AREA_ID" val="c19c1e390ae84fe885283d0178eae2ed"/>
  <p:tag name="KSO_WM_UNIT_DEC_CHANGEPICRESERVED" val="1"/>
  <p:tag name="KSO_WM_UNIT_DEC_SUPPORTCHANGEPIC" val="0"/>
  <p:tag name="KSO_WM_UNIT_ID" val="chip20222205_1*i*1"/>
  <p:tag name="KSO_WM_UNIT_INDEX" val="1"/>
  <p:tag name="KSO_WM_UNIT_SUBTYPE" val="r"/>
  <p:tag name="KSO_WM_UNIT_TYPE" val="i"/>
</p:tagLst>
</file>

<file path=ppt/tags/tag103.xml><?xml version="1.0" encoding="utf-8"?>
<p:tagLst xmlns:p="http://schemas.openxmlformats.org/presentationml/2006/main">
  <p:tag name="KSO_WM_ASSEMBLE_CHIP_INDEX" val="1fb77ba32998493a9a635cdd53ca7b0b"/>
  <p:tag name="KSO_WM_BEAUTIFY_FLAG" val="#wm#"/>
  <p:tag name="KSO_WM_CHIP_FILLAREA_FILL_RULE" val="{&quot;fill_align&quot;:&quot;cm&quot;,&quot;fill_effect&quot;:[],&quot;fill_mode&quot;:&quot;adaptive&quot;,&quot;sacle_strategy&quot;:&quot;stretch&quot;}"/>
  <p:tag name="KSO_WM_CHIP_GROUPID" val="62392a17e1884268e2d0bdb9"/>
  <p:tag name="KSO_WM_CHIP_XID" val="62392a980134f08651a2198a"/>
  <p:tag name="KSO_WM_SLIDE_BACKGROUND_TYPE" val="topBottom"/>
  <p:tag name="KSO_WM_TAG_VERSION" val="1.0"/>
  <p:tag name="KSO_WM_TEMPLATE_CATEGORY" val="chip"/>
  <p:tag name="KSO_WM_TEMPLATE_INDEX" val="20222205"/>
  <p:tag name="KSO_WM_UNIT_DEC_AREA_ID" val="17750108949649b4a650119e0b8b455e"/>
  <p:tag name="KSO_WM_UNIT_DEC_CHANGEPICRESERVED" val="1"/>
  <p:tag name="KSO_WM_UNIT_DEC_SUPPORTCHANGEPIC" val="0"/>
  <p:tag name="KSO_WM_UNIT_ID" val="chip20222205_2*i*1"/>
  <p:tag name="KSO_WM_UNIT_INDEX" val="1"/>
  <p:tag name="KSO_WM_UNIT_SUBTYPE" val="v"/>
  <p:tag name="KSO_WM_UNIT_TEXT_FILL_FORE_SCHEMECOLOR_INDEX" val="13"/>
  <p:tag name="KSO_WM_UNIT_TEXT_FILL_FORE_SCHEMECOLOR_INDEX_BRIGHTNESS" val="0"/>
  <p:tag name="KSO_WM_UNIT_TEXT_FILL_TYPE" val="1"/>
  <p:tag name="KSO_WM_UNIT_TYPE" val="i"/>
</p:tagLst>
</file>

<file path=ppt/tags/tag104.xml><?xml version="1.0" encoding="utf-8"?>
<p:tagLst xmlns:p="http://schemas.openxmlformats.org/presentationml/2006/main">
  <p:tag name="KSO_WM_BEAUTIFY_FLAG" val="#wm#"/>
  <p:tag name="KSO_WM_CHIP_GROUPID" val="61835ab9a6a891b1f9db066d"/>
  <p:tag name="KSO_WM_CHIP_XID" val="618b78d218adb49c6c1f28e6"/>
  <p:tag name="KSO_WM_SLIDE_BACKGROUND_TYPE" val="topBottom"/>
  <p:tag name="KSO_WM_SLIDE_BK_DARK_LIGHT" val="2"/>
  <p:tag name="KSO_WM_TAG_VERSION" val="1.0"/>
  <p:tag name="KSO_WM_TEMPLATE_CATEGORY" val="bg"/>
  <p:tag name="KSO_WM_TEMPLATE_INDEX" val="20220671"/>
  <p:tag name="KSO_WM_UNIT_BK_DARK_LIGHT" val="2"/>
  <p:tag name="KSO_WM_UNIT_COMPATIBLE" val="0"/>
  <p:tag name="KSO_WM_UNIT_DIAGRAM_ISNUMVISUAL" val="0"/>
  <p:tag name="KSO_WM_UNIT_DIAGRAM_ISREFERUNIT" val="0"/>
  <p:tag name="KSO_WM_UNIT_FILL_FORE_SCHEMECOLOR_INDEX" val="15"/>
  <p:tag name="KSO_WM_UNIT_FILL_FORE_SCHEMECOLOR_INDEX_BRIGHTNESS" val="0"/>
  <p:tag name="KSO_WM_UNIT_FILL_TYPE" val="1"/>
  <p:tag name="KSO_WM_UNIT_HIGHLIGHT" val="0"/>
  <p:tag name="KSO_WM_UNIT_ID" val="bg20220671_4*i*1"/>
  <p:tag name="KSO_WM_UNIT_INDEX" val="1"/>
  <p:tag name="KSO_WM_UNIT_LAYERLEVEL" val="1"/>
  <p:tag name="KSO_WM_UNIT_SUBTYPE" val="h"/>
  <p:tag name="KSO_WM_UNIT_TEXT_FILL_FORE_SCHEMECOLOR_INDEX" val="2"/>
  <p:tag name="KSO_WM_UNIT_TEXT_FILL_FORE_SCHEMECOLOR_INDEX_BRIGHTNESS" val="0"/>
  <p:tag name="KSO_WM_UNIT_TEXT_FILL_TYPE" val="1"/>
  <p:tag name="KSO_WM_UNIT_TYPE" val="i"/>
</p:tagLst>
</file>

<file path=ppt/tags/tag105.xml><?xml version="1.0" encoding="utf-8"?>
<p:tagLst xmlns:p="http://schemas.openxmlformats.org/presentationml/2006/main">
  <p:tag name="KSO_WM_SLIDE_BACKGROUND_TYPE" val="topBottom"/>
  <p:tag name="KSO_WM_UNIT_TEXT_FILL_FORE_SCHEMECOLOR_INDEX" val="13"/>
  <p:tag name="KSO_WM_UNIT_TEXT_FILL_FORE_SCHEMECOLOR_INDEX_BRIGHTNESS" val="0"/>
  <p:tag name="KSO_WM_UNIT_TEXT_FILL_TYPE" val="1"/>
</p:tagLst>
</file>

<file path=ppt/tags/tag106.xml><?xml version="1.0" encoding="utf-8"?>
<p:tagLst xmlns:p="http://schemas.openxmlformats.org/presentationml/2006/main">
  <p:tag name="KSO_WM_SLIDE_BACKGROUND_TYPE" val="topBottom"/>
  <p:tag name="KSO_WM_UNIT_TEXT_FILL_FORE_SCHEMECOLOR_INDEX" val="1"/>
  <p:tag name="KSO_WM_UNIT_TEXT_FILL_FORE_SCHEMECOLOR_INDEX_BRIGHTNESS" val="0.15"/>
  <p:tag name="KSO_WM_UNIT_TEXT_FILL_TYPE" val="1"/>
</p:tagLst>
</file>

<file path=ppt/tags/tag107.xml><?xml version="1.0" encoding="utf-8"?>
<p:tagLst xmlns:p="http://schemas.openxmlformats.org/presentationml/2006/main">
  <p:tag name="KSO_WM_SLIDE_BACKGROUND_TYPE" val="topBottom"/>
  <p:tag name="KSO_WM_UNIT_TEXT_FILL_FORE_SCHEMECOLOR_INDEX" val="1"/>
  <p:tag name="KSO_WM_UNIT_TEXT_FILL_FORE_SCHEMECOLOR_INDEX_BRIGHTNESS" val="0.15"/>
  <p:tag name="KSO_WM_UNIT_TEXT_FILL_TYPE" val="1"/>
</p:tagLst>
</file>

<file path=ppt/tags/tag108.xml><?xml version="1.0" encoding="utf-8"?>
<p:tagLst xmlns:p="http://schemas.openxmlformats.org/presentationml/2006/main">
  <p:tag name="KSO_WM_SLIDE_BACKGROUND_TYPE" val="topBottom"/>
  <p:tag name="KSO_WM_UNIT_TEXT_FILL_FORE_SCHEMECOLOR_INDEX" val="1"/>
  <p:tag name="KSO_WM_UNIT_TEXT_FILL_FORE_SCHEMECOLOR_INDEX_BRIGHTNESS" val="0.15"/>
  <p:tag name="KSO_WM_UNIT_TEXT_FILL_TYPE" val="1"/>
</p:tagLst>
</file>

<file path=ppt/tags/tag109.xml><?xml version="1.0" encoding="utf-8"?>
<p:tagLst xmlns:p="http://schemas.openxmlformats.org/presentationml/2006/main">
  <p:tag name="KSO_WM_SLIDE_BACKGROUND_TYPE" val="topBottom"/>
  <p:tag name="KSO_WM_UNIT_TEXT_FILL_FORE_SCHEMECOLOR_INDEX" val="13"/>
  <p:tag name="KSO_WM_UNIT_TEXT_FILL_FORE_SCHEMECOLOR_INDEX_BRIGHTNESS" val="0"/>
  <p:tag name="KSO_WM_UNIT_TEXT_FILL_TYPE" val="1"/>
</p:tagLst>
</file>

<file path=ppt/tags/tag11.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110.xml><?xml version="1.0" encoding="utf-8"?>
<p:tagLst xmlns:p="http://schemas.openxmlformats.org/presentationml/2006/main">
  <p:tag name="KSO_WM_SLIDE_BACKGROUND_TYPE" val="topBottom"/>
  <p:tag name="KSO_WM_UNIT_TEXT_FILL_FORE_SCHEMECOLOR_INDEX" val="13"/>
  <p:tag name="KSO_WM_UNIT_TEXT_FILL_FORE_SCHEMECOLOR_INDEX_BRIGHTNESS" val="0"/>
  <p:tag name="KSO_WM_UNIT_TEXT_FILL_TYPE" val="1"/>
</p:tagLst>
</file>

<file path=ppt/tags/tag111.xml><?xml version="1.0" encoding="utf-8"?>
<p:tagLst xmlns:p="http://schemas.openxmlformats.org/presentationml/2006/main">
  <p:tag name="KSO_WM_ASSEMBLE_CHIP_INDEX" val="93d4284910c94b3d94e3f9965d85d3ec"/>
  <p:tag name="KSO_WM_BEAUTIFY_FLAG" val="#wm#"/>
  <p:tag name="KSO_WM_CHIP_FILLAREA_FILL_RULE" val="{&quot;fill_align&quot;:&quot;cm&quot;,&quot;fill_effect&quot;:[],&quot;fill_mode&quot;:&quot;full&quot;,&quot;sacle_strategy&quot;:&quot;stretch&quot;}"/>
  <p:tag name="KSO_WM_CHIP_GROUPID" val="62392a17e1884268e2d0bdb9"/>
  <p:tag name="KSO_WM_CHIP_XID" val="62392a980134f08651a21985"/>
  <p:tag name="KSO_WM_SLIDE_BACKGROUND_TYPE" val="bottomTop"/>
  <p:tag name="KSO_WM_TAG_VERSION" val="1.0"/>
  <p:tag name="KSO_WM_TEMPLATE_CATEGORY" val="chip"/>
  <p:tag name="KSO_WM_TEMPLATE_INDEX" val="20222205"/>
  <p:tag name="KSO_WM_UNIT_DEC_AREA_ID" val="e6d73c23e8614418931db8b48e97d49d"/>
  <p:tag name="KSO_WM_UNIT_DEC_CHANGEPICRESERVED" val="1"/>
  <p:tag name="KSO_WM_UNIT_DEC_SUPPORTCHANGEPIC" val="0"/>
  <p:tag name="KSO_WM_UNIT_ID" val="chip20222205_1*i*1"/>
  <p:tag name="KSO_WM_UNIT_INDEX" val="1"/>
  <p:tag name="KSO_WM_UNIT_SUBTYPE" val="r"/>
  <p:tag name="KSO_WM_UNIT_TYPE" val="i"/>
</p:tagLst>
</file>

<file path=ppt/tags/tag112.xml><?xml version="1.0" encoding="utf-8"?>
<p:tagLst xmlns:p="http://schemas.openxmlformats.org/presentationml/2006/main">
  <p:tag name="KSO_WM_ASSEMBLE_CHIP_INDEX" val="3162bdc98d1241739393a7847e95547a"/>
  <p:tag name="KSO_WM_BEAUTIFY_FLAG" val="#wm#"/>
  <p:tag name="KSO_WM_CHIP_FILLAREA_FILL_RULE" val="{&quot;fill_align&quot;:&quot;cm&quot;,&quot;fill_effect&quot;:[],&quot;fill_mode&quot;:&quot;adaptive&quot;,&quot;sacle_strategy&quot;:&quot;stretch&quot;}"/>
  <p:tag name="KSO_WM_CHIP_GROUPID" val="62392a17e1884268e2d0bdb9"/>
  <p:tag name="KSO_WM_CHIP_XID" val="62392a980134f08651a2198a"/>
  <p:tag name="KSO_WM_SLIDE_BACKGROUND_TYPE" val="bottomTop"/>
  <p:tag name="KSO_WM_TAG_VERSION" val="1.0"/>
  <p:tag name="KSO_WM_TEMPLATE_CATEGORY" val="chip"/>
  <p:tag name="KSO_WM_TEMPLATE_INDEX" val="20222205"/>
  <p:tag name="KSO_WM_UNIT_DEC_AREA_ID" val="c0f7e91f0611458b89c8f39db5f52e20"/>
  <p:tag name="KSO_WM_UNIT_DEC_CHANGEPICRESERVED" val="1"/>
  <p:tag name="KSO_WM_UNIT_DEC_SUPPORTCHANGEPIC" val="0"/>
  <p:tag name="KSO_WM_UNIT_ID" val="chip20222205_2*i*1"/>
  <p:tag name="KSO_WM_UNIT_INDEX" val="1"/>
  <p:tag name="KSO_WM_UNIT_SUBTYPE" val="v"/>
  <p:tag name="KSO_WM_UNIT_TEXT_FILL_FORE_SCHEMECOLOR_INDEX" val="13"/>
  <p:tag name="KSO_WM_UNIT_TEXT_FILL_FORE_SCHEMECOLOR_INDEX_BRIGHTNESS" val="0"/>
  <p:tag name="KSO_WM_UNIT_TEXT_FILL_TYPE" val="1"/>
  <p:tag name="KSO_WM_UNIT_TYPE" val="i"/>
</p:tagLst>
</file>

<file path=ppt/tags/tag113.xml><?xml version="1.0" encoding="utf-8"?>
<p:tagLst xmlns:p="http://schemas.openxmlformats.org/presentationml/2006/main">
  <p:tag name="KSO_WM_BEAUTIFY_FLAG" val="#wm#"/>
  <p:tag name="KSO_WM_CHIP_GROUPID" val="61835ab9a6a891b1f9db066d"/>
  <p:tag name="KSO_WM_CHIP_XID" val="618b78d218adb49c6c1f28e7"/>
  <p:tag name="KSO_WM_SLIDE_BACKGROUND_TYPE" val="bottomTop"/>
  <p:tag name="KSO_WM_SLIDE_BK_DARK_LIGHT" val="2"/>
  <p:tag name="KSO_WM_TAG_VERSION" val="1.0"/>
  <p:tag name="KSO_WM_TEMPLATE_CATEGORY" val="bg"/>
  <p:tag name="KSO_WM_TEMPLATE_INDEX" val="20220671"/>
  <p:tag name="KSO_WM_UNIT_BK_DARK_LIGHT" val="2"/>
  <p:tag name="KSO_WM_UNIT_COMPATIBLE" val="0"/>
  <p:tag name="KSO_WM_UNIT_DIAGRAM_ISNUMVISUAL" val="0"/>
  <p:tag name="KSO_WM_UNIT_DIAGRAM_ISREFERUNIT" val="0"/>
  <p:tag name="KSO_WM_UNIT_FILL_FORE_SCHEMECOLOR_INDEX" val="15"/>
  <p:tag name="KSO_WM_UNIT_FILL_FORE_SCHEMECOLOR_INDEX_BRIGHTNESS" val="0"/>
  <p:tag name="KSO_WM_UNIT_FILL_TYPE" val="1"/>
  <p:tag name="KSO_WM_UNIT_HIGHLIGHT" val="0"/>
  <p:tag name="KSO_WM_UNIT_ID" val="bg20220671_5*i*1"/>
  <p:tag name="KSO_WM_UNIT_INDEX" val="1"/>
  <p:tag name="KSO_WM_UNIT_LAYERLEVEL" val="1"/>
  <p:tag name="KSO_WM_UNIT_SUBTYPE" val="h"/>
  <p:tag name="KSO_WM_UNIT_TEXT_FILL_FORE_SCHEMECOLOR_INDEX" val="2"/>
  <p:tag name="KSO_WM_UNIT_TEXT_FILL_FORE_SCHEMECOLOR_INDEX_BRIGHTNESS" val="0"/>
  <p:tag name="KSO_WM_UNIT_TEXT_FILL_TYPE" val="1"/>
  <p:tag name="KSO_WM_UNIT_TYPE" val="i"/>
</p:tagLst>
</file>

<file path=ppt/tags/tag114.xml><?xml version="1.0" encoding="utf-8"?>
<p:tagLst xmlns:p="http://schemas.openxmlformats.org/presentationml/2006/main">
  <p:tag name="KSO_WM_SLIDE_BACKGROUND_TYPE" val="bottomTop"/>
  <p:tag name="KSO_WM_UNIT_TEXT_FILL_FORE_SCHEMECOLOR_INDEX" val="13"/>
  <p:tag name="KSO_WM_UNIT_TEXT_FILL_FORE_SCHEMECOLOR_INDEX_BRIGHTNESS" val="0"/>
  <p:tag name="KSO_WM_UNIT_TEXT_FILL_TYPE" val="1"/>
</p:tagLst>
</file>

<file path=ppt/tags/tag115.xml><?xml version="1.0" encoding="utf-8"?>
<p:tagLst xmlns:p="http://schemas.openxmlformats.org/presentationml/2006/main">
  <p:tag name="KSO_WM_SLIDE_BACKGROUND_TYPE" val="bottomTop"/>
  <p:tag name="KSO_WM_UNIT_TEXT_FILL_FORE_SCHEMECOLOR_INDEX" val="1"/>
  <p:tag name="KSO_WM_UNIT_TEXT_FILL_FORE_SCHEMECOLOR_INDEX_BRIGHTNESS" val="0.15"/>
  <p:tag name="KSO_WM_UNIT_TEXT_FILL_TYPE" val="1"/>
</p:tagLst>
</file>

<file path=ppt/tags/tag116.xml><?xml version="1.0" encoding="utf-8"?>
<p:tagLst xmlns:p="http://schemas.openxmlformats.org/presentationml/2006/main">
  <p:tag name="KSO_WM_SLIDE_BACKGROUND_TYPE" val="bottomTop"/>
  <p:tag name="KSO_WM_UNIT_TEXT_FILL_FORE_SCHEMECOLOR_INDEX" val="1"/>
  <p:tag name="KSO_WM_UNIT_TEXT_FILL_FORE_SCHEMECOLOR_INDEX_BRIGHTNESS" val="0.15"/>
  <p:tag name="KSO_WM_UNIT_TEXT_FILL_TYPE" val="1"/>
</p:tagLst>
</file>

<file path=ppt/tags/tag117.xml><?xml version="1.0" encoding="utf-8"?>
<p:tagLst xmlns:p="http://schemas.openxmlformats.org/presentationml/2006/main">
  <p:tag name="KSO_WM_SLIDE_BACKGROUND_TYPE" val="bottomTop"/>
  <p:tag name="KSO_WM_UNIT_TEXT_FILL_FORE_SCHEMECOLOR_INDEX" val="1"/>
  <p:tag name="KSO_WM_UNIT_TEXT_FILL_FORE_SCHEMECOLOR_INDEX_BRIGHTNESS" val="0.15"/>
  <p:tag name="KSO_WM_UNIT_TEXT_FILL_TYPE" val="1"/>
</p:tagLst>
</file>

<file path=ppt/tags/tag118.xml><?xml version="1.0" encoding="utf-8"?>
<p:tagLst xmlns:p="http://schemas.openxmlformats.org/presentationml/2006/main">
  <p:tag name="KSO_WM_SLIDE_BACKGROUND_TYPE" val="bottomTop"/>
  <p:tag name="KSO_WM_UNIT_TEXT_FILL_FORE_SCHEMECOLOR_INDEX" val="13"/>
  <p:tag name="KSO_WM_UNIT_TEXT_FILL_FORE_SCHEMECOLOR_INDEX_BRIGHTNESS" val="0"/>
  <p:tag name="KSO_WM_UNIT_TEXT_FILL_TYPE" val="1"/>
</p:tagLst>
</file>

<file path=ppt/tags/tag119.xml><?xml version="1.0" encoding="utf-8"?>
<p:tagLst xmlns:p="http://schemas.openxmlformats.org/presentationml/2006/main">
  <p:tag name="KSO_WM_SLIDE_BACKGROUND_TYPE" val="bottomTop"/>
  <p:tag name="KSO_WM_UNIT_TEXT_FILL_FORE_SCHEMECOLOR_INDEX" val="13"/>
  <p:tag name="KSO_WM_UNIT_TEXT_FILL_FORE_SCHEMECOLOR_INDEX_BRIGHTNESS" val="0"/>
  <p:tag name="KSO_WM_UNIT_TEXT_FILL_TYPE" val="1"/>
</p:tagLst>
</file>

<file path=ppt/tags/tag12.xml><?xml version="1.0" encoding="utf-8"?>
<p:tagLst xmlns:p="http://schemas.openxmlformats.org/presentationml/2006/main">
  <p:tag name="KSO_WM_UNIT_TEXT_FILL_FORE_SCHEMECOLOR_INDEX" val="1"/>
  <p:tag name="KSO_WM_UNIT_TEXT_FILL_FORE_SCHEMECOLOR_INDEX_BRIGHTNESS" val="0.15"/>
  <p:tag name="KSO_WM_UNIT_TEXT_FILL_TYPE" val="1"/>
</p:tagLst>
</file>

<file path=ppt/tags/tag120.xml><?xml version="1.0" encoding="utf-8"?>
<p:tagLst xmlns:p="http://schemas.openxmlformats.org/presentationml/2006/main">
  <p:tag name="KSO_WM_ASSEMBLE_CHIP_INDEX" val="8693276c6ca84928b10e215866a0b57b"/>
  <p:tag name="KSO_WM_BEAUTIFY_FLAG" val="#wm#"/>
  <p:tag name="KSO_WM_CHIP_FILLAREA_FILL_RULE" val="{&quot;fill_align&quot;:&quot;cm&quot;,&quot;fill_effect&quot;:[],&quot;fill_mode&quot;:&quot;full&quot;,&quot;sacle_strategy&quot;:&quot;stretch&quot;}"/>
  <p:tag name="KSO_WM_CHIP_GROUPID" val="62392a17e1884268e2d0bdb9"/>
  <p:tag name="KSO_WM_CHIP_XID" val="62392a980134f08651a21985"/>
  <p:tag name="KSO_WM_SLIDE_BACKGROUND_TYPE" val="navigation"/>
  <p:tag name="KSO_WM_TAG_VERSION" val="1.0"/>
  <p:tag name="KSO_WM_TEMPLATE_CATEGORY" val="chip"/>
  <p:tag name="KSO_WM_TEMPLATE_INDEX" val="20222205"/>
  <p:tag name="KSO_WM_UNIT_DEC_AREA_ID" val="40740825d30b4083a79ee67b58ac383f"/>
  <p:tag name="KSO_WM_UNIT_DEC_CHANGEPICRESERVED" val="1"/>
  <p:tag name="KSO_WM_UNIT_DEC_SUPPORTCHANGEPIC" val="0"/>
  <p:tag name="KSO_WM_UNIT_ID" val="chip20222205_1*i*1"/>
  <p:tag name="KSO_WM_UNIT_INDEX" val="1"/>
  <p:tag name="KSO_WM_UNIT_SUBTYPE" val="r"/>
  <p:tag name="KSO_WM_UNIT_TYPE" val="i"/>
</p:tagLst>
</file>

<file path=ppt/tags/tag121.xml><?xml version="1.0" encoding="utf-8"?>
<p:tagLst xmlns:p="http://schemas.openxmlformats.org/presentationml/2006/main">
  <p:tag name="KSO_WM_ASSEMBLE_CHIP_INDEX" val="21c6af69a880439aa2c478b98dea7b3b"/>
  <p:tag name="KSO_WM_BEAUTIFY_FLAG" val="#wm#"/>
  <p:tag name="KSO_WM_CHIP_FILLAREA_FILL_RULE" val="{&quot;fill_align&quot;:&quot;cm&quot;,&quot;fill_effect&quot;:[],&quot;fill_mode&quot;:&quot;adaptive&quot;,&quot;sacle_strategy&quot;:&quot;stretch&quot;}"/>
  <p:tag name="KSO_WM_CHIP_GROUPID" val="62392a17e1884268e2d0bdb9"/>
  <p:tag name="KSO_WM_CHIP_XID" val="62392a980134f08651a2198a"/>
  <p:tag name="KSO_WM_SLIDE_BACKGROUND_TYPE" val="navigation"/>
  <p:tag name="KSO_WM_TAG_VERSION" val="1.0"/>
  <p:tag name="KSO_WM_TEMPLATE_CATEGORY" val="chip"/>
  <p:tag name="KSO_WM_TEMPLATE_INDEX" val="20222205"/>
  <p:tag name="KSO_WM_UNIT_DEC_AREA_ID" val="cab2149505cf4626897a9b92fd2db516"/>
  <p:tag name="KSO_WM_UNIT_DEC_CHANGEPICRESERVED" val="1"/>
  <p:tag name="KSO_WM_UNIT_DEC_SUPPORTCHANGEPIC" val="0"/>
  <p:tag name="KSO_WM_UNIT_ID" val="chip20222205_2*i*1"/>
  <p:tag name="KSO_WM_UNIT_INDEX" val="1"/>
  <p:tag name="KSO_WM_UNIT_SUBTYPE" val="v"/>
  <p:tag name="KSO_WM_UNIT_TEXT_FILL_FORE_SCHEMECOLOR_INDEX" val="13"/>
  <p:tag name="KSO_WM_UNIT_TEXT_FILL_FORE_SCHEMECOLOR_INDEX_BRIGHTNESS" val="0"/>
  <p:tag name="KSO_WM_UNIT_TEXT_FILL_TYPE" val="1"/>
  <p:tag name="KSO_WM_UNIT_TYPE" val="i"/>
</p:tagLst>
</file>

<file path=ppt/tags/tag122.xml><?xml version="1.0" encoding="utf-8"?>
<p:tagLst xmlns:p="http://schemas.openxmlformats.org/presentationml/2006/main">
  <p:tag name="KSO_WM_BEAUTIFY_FLAG" val="#wm#"/>
  <p:tag name="KSO_WM_CHIP_GROUPID" val="61835ab9a6a891b1f9db066d"/>
  <p:tag name="KSO_WM_CHIP_XID" val="618b78d218adb49c6c1f28e8"/>
  <p:tag name="KSO_WM_SLIDE_BACKGROUND_TYPE" val="navigation"/>
  <p:tag name="KSO_WM_SLIDE_BK_DARK_LIGHT" val="2"/>
  <p:tag name="KSO_WM_TAG_VERSION" val="1.0"/>
  <p:tag name="KSO_WM_TEMPLATE_CATEGORY" val="bg"/>
  <p:tag name="KSO_WM_TEMPLATE_INDEX" val="20220671"/>
  <p:tag name="KSO_WM_UNIT_BK_DARK_LIGHT" val="2"/>
  <p:tag name="KSO_WM_UNIT_COMPATIBLE" val="0"/>
  <p:tag name="KSO_WM_UNIT_DIAGRAM_ISNUMVISUAL" val="0"/>
  <p:tag name="KSO_WM_UNIT_DIAGRAM_ISREFERUNIT" val="0"/>
  <p:tag name="KSO_WM_UNIT_FILL_FORE_SCHEMECOLOR_INDEX" val="15"/>
  <p:tag name="KSO_WM_UNIT_FILL_FORE_SCHEMECOLOR_INDEX_BRIGHTNESS" val="0"/>
  <p:tag name="KSO_WM_UNIT_FILL_TYPE" val="1"/>
  <p:tag name="KSO_WM_UNIT_HIGHLIGHT" val="0"/>
  <p:tag name="KSO_WM_UNIT_ID" val="bg20220671_6*i*1"/>
  <p:tag name="KSO_WM_UNIT_INDEX" val="1"/>
  <p:tag name="KSO_WM_UNIT_LAYERLEVEL" val="1"/>
  <p:tag name="KSO_WM_UNIT_SUBTYPE" val="h"/>
  <p:tag name="KSO_WM_UNIT_TEXT_FILL_FORE_SCHEMECOLOR_INDEX" val="2"/>
  <p:tag name="KSO_WM_UNIT_TEXT_FILL_FORE_SCHEMECOLOR_INDEX_BRIGHTNESS" val="0"/>
  <p:tag name="KSO_WM_UNIT_TEXT_FILL_TYPE" val="1"/>
  <p:tag name="KSO_WM_UNIT_TYPE" val="i"/>
</p:tagLst>
</file>

<file path=ppt/tags/tag123.xml><?xml version="1.0" encoding="utf-8"?>
<p:tagLst xmlns:p="http://schemas.openxmlformats.org/presentationml/2006/main">
  <p:tag name="KSO_WM_SLIDE_BACKGROUND_TYPE" val="navigation"/>
  <p:tag name="KSO_WM_UNIT_TEXT_FILL_FORE_SCHEMECOLOR_INDEX" val="13"/>
  <p:tag name="KSO_WM_UNIT_TEXT_FILL_FORE_SCHEMECOLOR_INDEX_BRIGHTNESS" val="0"/>
  <p:tag name="KSO_WM_UNIT_TEXT_FILL_TYPE" val="1"/>
</p:tagLst>
</file>

<file path=ppt/tags/tag124.xml><?xml version="1.0" encoding="utf-8"?>
<p:tagLst xmlns:p="http://schemas.openxmlformats.org/presentationml/2006/main">
  <p:tag name="KSO_WM_SLIDE_BACKGROUND_TYPE" val="navigation"/>
  <p:tag name="KSO_WM_UNIT_TEXT_FILL_FORE_SCHEMECOLOR_INDEX" val="1"/>
  <p:tag name="KSO_WM_UNIT_TEXT_FILL_FORE_SCHEMECOLOR_INDEX_BRIGHTNESS" val="0.15"/>
  <p:tag name="KSO_WM_UNIT_TEXT_FILL_TYPE" val="1"/>
</p:tagLst>
</file>

<file path=ppt/tags/tag125.xml><?xml version="1.0" encoding="utf-8"?>
<p:tagLst xmlns:p="http://schemas.openxmlformats.org/presentationml/2006/main">
  <p:tag name="KSO_WM_SLIDE_BACKGROUND_TYPE" val="navigation"/>
  <p:tag name="KSO_WM_UNIT_TEXT_FILL_FORE_SCHEMECOLOR_INDEX" val="1"/>
  <p:tag name="KSO_WM_UNIT_TEXT_FILL_FORE_SCHEMECOLOR_INDEX_BRIGHTNESS" val="0.15"/>
  <p:tag name="KSO_WM_UNIT_TEXT_FILL_TYPE" val="1"/>
</p:tagLst>
</file>

<file path=ppt/tags/tag126.xml><?xml version="1.0" encoding="utf-8"?>
<p:tagLst xmlns:p="http://schemas.openxmlformats.org/presentationml/2006/main">
  <p:tag name="KSO_WM_SLIDE_BACKGROUND_TYPE" val="navigation"/>
  <p:tag name="KSO_WM_UNIT_TEXT_FILL_FORE_SCHEMECOLOR_INDEX" val="1"/>
  <p:tag name="KSO_WM_UNIT_TEXT_FILL_FORE_SCHEMECOLOR_INDEX_BRIGHTNESS" val="0.15"/>
  <p:tag name="KSO_WM_UNIT_TEXT_FILL_TYPE" val="1"/>
</p:tagLst>
</file>

<file path=ppt/tags/tag127.xml><?xml version="1.0" encoding="utf-8"?>
<p:tagLst xmlns:p="http://schemas.openxmlformats.org/presentationml/2006/main">
  <p:tag name="KSO_WM_SLIDE_BACKGROUND_TYPE" val="navigation"/>
  <p:tag name="KSO_WM_UNIT_TEXT_FILL_FORE_SCHEMECOLOR_INDEX" val="13"/>
  <p:tag name="KSO_WM_UNIT_TEXT_FILL_FORE_SCHEMECOLOR_INDEX_BRIGHTNESS" val="0"/>
  <p:tag name="KSO_WM_UNIT_TEXT_FILL_TYPE" val="1"/>
</p:tagLst>
</file>

<file path=ppt/tags/tag128.xml><?xml version="1.0" encoding="utf-8"?>
<p:tagLst xmlns:p="http://schemas.openxmlformats.org/presentationml/2006/main">
  <p:tag name="KSO_WM_SLIDE_BACKGROUND_TYPE" val="navigation"/>
  <p:tag name="KSO_WM_UNIT_TEXT_FILL_FORE_SCHEMECOLOR_INDEX" val="13"/>
  <p:tag name="KSO_WM_UNIT_TEXT_FILL_FORE_SCHEMECOLOR_INDEX_BRIGHTNESS" val="0"/>
  <p:tag name="KSO_WM_UNIT_TEXT_FILL_TYPE" val="1"/>
</p:tagLst>
</file>

<file path=ppt/tags/tag129.xml><?xml version="1.0" encoding="utf-8"?>
<p:tagLst xmlns:p="http://schemas.openxmlformats.org/presentationml/2006/main">
  <p:tag name="KSO_WM_SLIDE_BACKGROUND_TYPE" val="navigation"/>
  <p:tag name="KSO_WM_UNIT_TEXT_FILL_FORE_SCHEMECOLOR_INDEX" val="13"/>
  <p:tag name="KSO_WM_UNIT_TEXT_FILL_FORE_SCHEMECOLOR_INDEX_BRIGHTNESS" val="0"/>
  <p:tag name="KSO_WM_UNIT_TEXT_FILL_TYPE" val="1"/>
</p:tagLst>
</file>

<file path=ppt/tags/tag13.xml><?xml version="1.0" encoding="utf-8"?>
<p:tagLst xmlns:p="http://schemas.openxmlformats.org/presentationml/2006/main">
  <p:tag name="KSO_WM_UNIT_TEXT_FILL_FORE_SCHEMECOLOR_INDEX" val="1"/>
  <p:tag name="KSO_WM_UNIT_TEXT_FILL_FORE_SCHEMECOLOR_INDEX_BRIGHTNESS" val="0.15"/>
  <p:tag name="KSO_WM_UNIT_TEXT_FILL_TYPE" val="1"/>
</p:tagLst>
</file>

<file path=ppt/tags/tag130.xml><?xml version="1.0" encoding="utf-8"?>
<p:tagLst xmlns:p="http://schemas.openxmlformats.org/presentationml/2006/main">
  <p:tag name="KSO_WM_SLIDE_BACKGROUND_TYPE" val="navigation"/>
  <p:tag name="KSO_WM_UNIT_TEXT_FILL_FORE_SCHEMECOLOR_INDEX" val="13"/>
  <p:tag name="KSO_WM_UNIT_TEXT_FILL_FORE_SCHEMECOLOR_INDEX_BRIGHTNESS" val="0"/>
  <p:tag name="KSO_WM_UNIT_TEXT_FILL_TYPE" val="1"/>
</p:tagLst>
</file>

<file path=ppt/tags/tag131.xml><?xml version="1.0" encoding="utf-8"?>
<p:tagLst xmlns:p="http://schemas.openxmlformats.org/presentationml/2006/main">
  <p:tag name="KSO_WM_ASSEMBLE_CHIP_INDEX" val="49e940fb1ab84facb498a4e2b163bc4a"/>
  <p:tag name="KSO_WM_BEAUTIFY_FLAG" val="#wm#"/>
  <p:tag name="KSO_WM_CHIP_FILLAREA_FILL_RULE" val="{&quot;fill_align&quot;:&quot;cm&quot;,&quot;fill_effect&quot;:[],&quot;fill_mode&quot;:&quot;full&quot;,&quot;sacle_strategy&quot;:&quot;stretch&quot;}"/>
  <p:tag name="KSO_WM_CHIP_GROUPID" val="62392a17e1884268e2d0bdb9"/>
  <p:tag name="KSO_WM_CHIP_XID" val="62392a980134f08651a21985"/>
  <p:tag name="KSO_WM_SLIDE_BACKGROUND_TYPE" val="belt"/>
  <p:tag name="KSO_WM_TAG_VERSION" val="1.0"/>
  <p:tag name="KSO_WM_TEMPLATE_CATEGORY" val="chip"/>
  <p:tag name="KSO_WM_TEMPLATE_INDEX" val="20222205"/>
  <p:tag name="KSO_WM_UNIT_DEC_AREA_ID" val="74526df3a69546269982eebc2993efe6"/>
  <p:tag name="KSO_WM_UNIT_DEC_CHANGEPICRESERVED" val="1"/>
  <p:tag name="KSO_WM_UNIT_DEC_SUPPORTCHANGEPIC" val="0"/>
  <p:tag name="KSO_WM_UNIT_ID" val="chip20222205_1*i*1"/>
  <p:tag name="KSO_WM_UNIT_INDEX" val="1"/>
  <p:tag name="KSO_WM_UNIT_SUBTYPE" val="r"/>
  <p:tag name="KSO_WM_UNIT_TYPE" val="i"/>
</p:tagLst>
</file>

<file path=ppt/tags/tag132.xml><?xml version="1.0" encoding="utf-8"?>
<p:tagLst xmlns:p="http://schemas.openxmlformats.org/presentationml/2006/main">
  <p:tag name="KSO_WM_BEAUTIFY_FLAG" val="#wm#"/>
  <p:tag name="KSO_WM_CHIP_GROUPID" val="61835ab9a6a891b1f9db066d"/>
  <p:tag name="KSO_WM_CHIP_XID" val="618b78d218adb49c6c1f28e9"/>
  <p:tag name="KSO_WM_SLIDE_BACKGROUND_TYPE" val="belt"/>
  <p:tag name="KSO_WM_SLIDE_BK_DARK_LIGHT" val="2"/>
  <p:tag name="KSO_WM_TAG_VERSION" val="1.0"/>
  <p:tag name="KSO_WM_TEMPLATE_CATEGORY" val="bg"/>
  <p:tag name="KSO_WM_TEMPLATE_INDEX" val="20220671"/>
  <p:tag name="KSO_WM_UNIT_BK_DARK_LIGHT" val="2"/>
  <p:tag name="KSO_WM_UNIT_COMPATIBLE" val="0"/>
  <p:tag name="KSO_WM_UNIT_DIAGRAM_ISNUMVISUAL" val="0"/>
  <p:tag name="KSO_WM_UNIT_DIAGRAM_ISREFERUNIT" val="0"/>
  <p:tag name="KSO_WM_UNIT_FILL_FORE_SCHEMECOLOR_INDEX" val="15"/>
  <p:tag name="KSO_WM_UNIT_FILL_FORE_SCHEMECOLOR_INDEX_BRIGHTNESS" val="0"/>
  <p:tag name="KSO_WM_UNIT_FILL_TYPE" val="1"/>
  <p:tag name="KSO_WM_UNIT_HIGHLIGHT" val="0"/>
  <p:tag name="KSO_WM_UNIT_ID" val="bg20220671_7*i*1"/>
  <p:tag name="KSO_WM_UNIT_INDEX" val="1"/>
  <p:tag name="KSO_WM_UNIT_LAYERLEVEL" val="1"/>
  <p:tag name="KSO_WM_UNIT_SUBTYPE" val="h"/>
  <p:tag name="KSO_WM_UNIT_TEXT_FILL_FORE_SCHEMECOLOR_INDEX" val="2"/>
  <p:tag name="KSO_WM_UNIT_TEXT_FILL_FORE_SCHEMECOLOR_INDEX_BRIGHTNESS" val="0"/>
  <p:tag name="KSO_WM_UNIT_TEXT_FILL_TYPE" val="1"/>
  <p:tag name="KSO_WM_UNIT_TYPE" val="i"/>
</p:tagLst>
</file>

<file path=ppt/tags/tag133.xml><?xml version="1.0" encoding="utf-8"?>
<p:tagLst xmlns:p="http://schemas.openxmlformats.org/presentationml/2006/main">
  <p:tag name="KSO_WM_SLIDE_BACKGROUND_TYPE" val="belt"/>
  <p:tag name="KSO_WM_UNIT_TEXT_FILL_FORE_SCHEMECOLOR_INDEX" val="13"/>
  <p:tag name="KSO_WM_UNIT_TEXT_FILL_FORE_SCHEMECOLOR_INDEX_BRIGHTNESS" val="0"/>
  <p:tag name="KSO_WM_UNIT_TEXT_FILL_TYPE" val="1"/>
</p:tagLst>
</file>

<file path=ppt/tags/tag134.xml><?xml version="1.0" encoding="utf-8"?>
<p:tagLst xmlns:p="http://schemas.openxmlformats.org/presentationml/2006/main">
  <p:tag name="KSO_WM_SLIDE_BACKGROUND_TYPE" val="belt"/>
  <p:tag name="KSO_WM_UNIT_TEXT_FILL_FORE_SCHEMECOLOR_INDEX" val="1"/>
  <p:tag name="KSO_WM_UNIT_TEXT_FILL_FORE_SCHEMECOLOR_INDEX_BRIGHTNESS" val="0.15"/>
  <p:tag name="KSO_WM_UNIT_TEXT_FILL_TYPE" val="1"/>
</p:tagLst>
</file>

<file path=ppt/tags/tag135.xml><?xml version="1.0" encoding="utf-8"?>
<p:tagLst xmlns:p="http://schemas.openxmlformats.org/presentationml/2006/main">
  <p:tag name="KSO_WM_SLIDE_BACKGROUND_TYPE" val="belt"/>
  <p:tag name="KSO_WM_UNIT_TEXT_FILL_FORE_SCHEMECOLOR_INDEX" val="1"/>
  <p:tag name="KSO_WM_UNIT_TEXT_FILL_FORE_SCHEMECOLOR_INDEX_BRIGHTNESS" val="0.15"/>
  <p:tag name="KSO_WM_UNIT_TEXT_FILL_TYPE" val="1"/>
</p:tagLst>
</file>

<file path=ppt/tags/tag136.xml><?xml version="1.0" encoding="utf-8"?>
<p:tagLst xmlns:p="http://schemas.openxmlformats.org/presentationml/2006/main">
  <p:tag name="KSO_WM_SLIDE_BACKGROUND_TYPE" val="belt"/>
  <p:tag name="KSO_WM_UNIT_TEXT_FILL_FORE_SCHEMECOLOR_INDEX" val="1"/>
  <p:tag name="KSO_WM_UNIT_TEXT_FILL_FORE_SCHEMECOLOR_INDEX_BRIGHTNESS" val="0.15"/>
  <p:tag name="KSO_WM_UNIT_TEXT_FILL_TYPE" val="1"/>
</p:tagLst>
</file>

<file path=ppt/tags/tag137.xml><?xml version="1.0" encoding="utf-8"?>
<p:tagLst xmlns:p="http://schemas.openxmlformats.org/presentationml/2006/main">
  <p:tag name="KSO_WM_SLIDE_BACKGROUND_TYPE" val="belt"/>
  <p:tag name="KSO_WM_UNIT_TEXT_FILL_FORE_SCHEMECOLOR_INDEX" val="13"/>
  <p:tag name="KSO_WM_UNIT_TEXT_FILL_FORE_SCHEMECOLOR_INDEX_BRIGHTNESS" val="0"/>
  <p:tag name="KSO_WM_UNIT_TEXT_FILL_TYPE" val="1"/>
</p:tagLst>
</file>

<file path=ppt/tags/tag138.xml><?xml version="1.0" encoding="utf-8"?>
<p:tagLst xmlns:p="http://schemas.openxmlformats.org/presentationml/2006/main">
  <p:tag name="KSO_WM_TEMPLATE_CATEGORY" val="custom"/>
  <p:tag name="KSO_WM_TEMPLATE_INDEX" val="20222205"/>
  <p:tag name="KSO_WM_UNIT_TEXT_FILL_FORE_SCHEMECOLOR_INDEX" val="13"/>
  <p:tag name="KSO_WM_UNIT_TEXT_FILL_FORE_SCHEMECOLOR_INDEX_BRIGHTNESS" val="0"/>
  <p:tag name="KSO_WM_UNIT_TEXT_FILL_TYPE" val="1"/>
</p:tagLst>
</file>

<file path=ppt/tags/tag139.xml><?xml version="1.0" encoding="utf-8"?>
<p:tagLst xmlns:p="http://schemas.openxmlformats.org/presentationml/2006/main">
  <p:tag name="KSO_WM_TEMPLATE_CATEGORY" val="custom"/>
  <p:tag name="KSO_WM_TEMPLATE_INDEX" val="20222205"/>
  <p:tag name="KSO_WM_UNIT_TEXT_FILL_FORE_SCHEMECOLOR_INDEX" val="13"/>
  <p:tag name="KSO_WM_UNIT_TEXT_FILL_FORE_SCHEMECOLOR_INDEX_BRIGHTNESS" val="0"/>
  <p:tag name="KSO_WM_UNIT_TEXT_FILL_TYPE" val="1"/>
</p:tagLst>
</file>

<file path=ppt/tags/tag14.xml><?xml version="1.0" encoding="utf-8"?>
<p:tagLst xmlns:p="http://schemas.openxmlformats.org/presentationml/2006/main">
  <p:tag name="KSO_WM_UNIT_TEXT_FILL_FORE_SCHEMECOLOR_INDEX" val="1"/>
  <p:tag name="KSO_WM_UNIT_TEXT_FILL_FORE_SCHEMECOLOR_INDEX_BRIGHTNESS" val="0.15"/>
  <p:tag name="KSO_WM_UNIT_TEXT_FILL_TYPE" val="1"/>
</p:tagLst>
</file>

<file path=ppt/tags/tag140.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141.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142.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143.xml><?xml version="1.0" encoding="utf-8"?>
<p:tagLst xmlns:p="http://schemas.openxmlformats.org/presentationml/2006/main">
  <p:tag name="KSO_WM_BEAUTIFY_FLAG" val="#wm#"/>
  <p:tag name="KSO_WM_CHIP_COLORING" val="1"/>
  <p:tag name="KSO_WM_TAG_VERSION" val="1.0"/>
  <p:tag name="KSO_WM_TEMPLATE_CATEGORY" val="custom"/>
  <p:tag name="KSO_WM_TEMPLATE_INDEX" val="20222205"/>
</p:tagLst>
</file>

<file path=ppt/tags/tag144.xml><?xml version="1.0" encoding="utf-8"?>
<p:tagLst xmlns:p="http://schemas.openxmlformats.org/presentationml/2006/main">
  <p:tag name="KSO_WM_ASSEMBLE_CHIP_INDEX" val="c5c4f9fbd50840e2af25b1ecd5af8388"/>
  <p:tag name="KSO_WM_BEAUTIFY_FLAG" val="#wm#"/>
  <p:tag name="KSO_WM_CHIP_FILLAREA_FILL_RULE" val="{&quot;fill_align&quot;:&quot;cm&quot;,&quot;fill_mode&quot;:&quot;adaptive&quot;,&quot;sacle_strategy&quot;:&quot;smart&quot;}"/>
  <p:tag name="KSO_WM_CHIP_GROUPID" val="61516468d3dcef8fee32c2a9"/>
  <p:tag name="KSO_WM_CHIP_XID" val="61516468d3dcef8fee32c2aa"/>
  <p:tag name="KSO_WM_TAG_VERSION" val="1.0"/>
  <p:tag name="KSO_WM_TEMPLATE_CATEGORY" val="custom"/>
  <p:tag name="KSO_WM_TEMPLATE_INDEX" val="20222205"/>
  <p:tag name="KSO_WM_UNIT_BLOCK" val="0"/>
  <p:tag name="KSO_WM_UNIT_COMPATIBLE" val="0"/>
  <p:tag name="KSO_WM_UNIT_DEC_AREA_ID" val="7d4b6537c51145ffaf2ce3c943acd4de"/>
  <p:tag name="KSO_WM_UNIT_DEFAULT_FONT" val="180;208;2"/>
  <p:tag name="KSO_WM_UNIT_DIAGRAM_ISNUMVISUAL" val="0"/>
  <p:tag name="KSO_WM_UNIT_DIAGRAM_ISREFERUNIT" val="0"/>
  <p:tag name="KSO_WM_UNIT_HIGHLIGHT" val="0"/>
  <p:tag name="KSO_WM_UNIT_ID" val="custom20222205_1*a*1"/>
  <p:tag name="KSO_WM_UNIT_INDEX" val="1"/>
  <p:tag name="KSO_WM_UNIT_ISCONTENTSTITLE" val="0"/>
  <p:tag name="KSO_WM_UNIT_ISNUMDGMTITLE" val="0"/>
  <p:tag name="KSO_WM_UNIT_LAYERLEVEL" val="1"/>
  <p:tag name="KSO_WM_UNIT_NOCLEAR" val="0"/>
  <p:tag name="KSO_WM_UNIT_PRESET_TEXT" val="自我介绍模板"/>
  <p:tag name="KSO_WM_UNIT_TYPE" val="a"/>
  <p:tag name="KSO_WM_UNIT_VALUE" val="6"/>
</p:tagLst>
</file>

<file path=ppt/tags/tag145.xml><?xml version="1.0" encoding="utf-8"?>
<p:tagLst xmlns:p="http://schemas.openxmlformats.org/presentationml/2006/main">
  <p:tag name="KSO_WM_BEAUTIFY_FLAG" val="#wm#"/>
  <p:tag name="KSO_WM_CHIP_COLORING" val="1"/>
  <p:tag name="KSO_WM_CHIP_DECFILLPROP" val="[]"/>
  <p:tag name="KSO_WM_CHIP_FILLPROP" val="[[{&quot;text_align&quot;:&quot;cm&quot;,&quot;text_direction&quot;:&quot;horizontal&quot;,&quot;support_big_font&quot;:false,&quot;picture_toward&quot;:0,&quot;picture_dockside&quot;:[],&quot;fill_id&quot;:&quot;c2ee720cd22047179838ed434e502dca&quot;,&quot;fill_align&quot;:&quot;cm&quot;,&quot;chip_types&quot;:[&quot;diagram&quot;,&quot;header&quot;]}]]"/>
  <p:tag name="KSO_WM_CHIP_GROUPID" val="61513b00d3dcef8fee32c257"/>
  <p:tag name="KSO_WM_CHIP_INFOS" val="{&quot;type&quot;:0,&quot;layout_type&quot;:&quot;1_NF_LC_19&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扁平风&quot;,&quot;手绘风&quot;,&quot;立体风&quot;,&quot;炫酷&quot;,&quot;复古风&quot;,&quot;科技风&quot;,&quot;水彩风&quot;,&quot;ios风&quot;,&quot;快闪&quot;,&quot;波普风&quot;,&quot;孟菲斯&quot;,&quot;蒸汽波&quot;,&quot;MBE&quot;,&quot;剪纸风&quot;,&quot;酸性风&quot;,&quot;像素风&quot;,&quot;涂鸦风&quot;,&quot;实景&quot;]},&quot;slide_type&quot;:[&quot;title&quot;,&quot;sectionTitle&quot;,&quot;contents&quot;,&quot;endPage&quot;],&quot;useType&quot;:[&quot;ppt&quot;]}"/>
  <p:tag name="KSO_WM_CHIP_XID" val="61513b00d3dcef8fee32c258"/>
  <p:tag name="KSO_WM_SLIDE_BACKGROUND_TYPE" val="general"/>
  <p:tag name="KSO_WM_SLIDE_BK_DARK_LIGHT" val="2"/>
  <p:tag name="KSO_WM_SLIDE_ID" val="custom20222205_1"/>
  <p:tag name="KSO_WM_SLIDE_INDEX" val="1"/>
  <p:tag name="KSO_WM_SLIDE_ITEM_CNT" val="0"/>
  <p:tag name="KSO_WM_SLIDE_LAYOUT" val="a_b_f"/>
  <p:tag name="KSO_WM_SLIDE_LAYOUT_CNT" val="1_1_2"/>
  <p:tag name="KSO_WM_SLIDE_LAYOUT_INFO" val="{&quot;id&quot;:&quot;2022-03-31T15:44:45&quot;,&quot;margin&quot;:{&quot;bottom&quot;:2.356288433074951,&quot;left&quot;:3.7598822116851807,&quot;right&quot;:19.387939453125,&quot;top&quot;:2.3562581539154053},&quot;type&quot;:0}"/>
  <p:tag name="KSO_WM_SLIDE_SUBTYPE" val="pureTxt"/>
  <p:tag name="KSO_WM_SLIDE_SUPPORT_FEATURE_TYPE" val="0"/>
  <p:tag name="KSO_WM_SLIDE_TYPE" val="title"/>
  <p:tag name="KSO_WM_TAG_VERSION" val="1.0"/>
  <p:tag name="KSO_WM_TEMPLATE_ASSEMBLE_GROUPID" val="62392a17e1884268e2d0bdb9"/>
  <p:tag name="KSO_WM_TEMPLATE_ASSEMBLE_XID" val="62455bd6108f36499ff4f37d"/>
  <p:tag name="KSO_WM_TEMPLATE_CATEGORY" val="custom"/>
  <p:tag name="KSO_WM_TEMPLATE_COLOR_TYPE" val="1"/>
  <p:tag name="KSO_WM_TEMPLATE_INDEX" val="20222205"/>
  <p:tag name="KSO_WM_TEMPLATE_MASTER_THUMB_INDEX" val="13"/>
  <p:tag name="KSO_WM_TEMPLATE_MASTER_TYPE" val="1"/>
  <p:tag name="KSO_WM_TEMPLATE_SUBCATEGORY" val="21"/>
  <p:tag name="KSO_WM_TEMPLATE_THUMBS_INDEX" val="1、2、3、7、9、19"/>
</p:tagLst>
</file>

<file path=ppt/tags/tag146.xml><?xml version="1.0" encoding="utf-8"?>
<p:tagLst xmlns:p="http://schemas.openxmlformats.org/presentationml/2006/main">
  <p:tag name="KSO_WM_ASSEMBLE_CHIP_INDEX" val="720f782c77644c918e5f069cd7eb027c"/>
  <p:tag name="KSO_WM_BEAUTIFY_FLAG" val="#wm#"/>
  <p:tag name="KSO_WM_CHIP_FILLAREA_FILL_RULE" val="{&quot;fill_align&quot;:&quot;cm&quot;,&quot;fill_effect&quot;:[],&quot;fill_mode&quot;:&quot;full&quot;,&quot;sacle_strategy&quot;:&quot;stretch&quot;}"/>
  <p:tag name="KSO_WM_CHIP_GROUPID" val="62392a17e1884268e2d0bdb9"/>
  <p:tag name="KSO_WM_CHIP_XID" val="62392a980134f08651a21985"/>
  <p:tag name="KSO_WM_SLIDE_BACKGROUND_TYPE" val="general"/>
  <p:tag name="KSO_WM_TAG_VERSION" val="1.0"/>
  <p:tag name="KSO_WM_TEMPLATE_CATEGORY" val="chip"/>
  <p:tag name="KSO_WM_TEMPLATE_INDEX" val="20222205"/>
  <p:tag name="KSO_WM_UNIT_DEC_AREA_ID" val="873169c282e44ac58e99f34270a40c61"/>
  <p:tag name="KSO_WM_UNIT_DEC_CHANGEPICRESERVED" val="1"/>
  <p:tag name="KSO_WM_UNIT_DEC_SUPPORTCHANGEPIC" val="0"/>
  <p:tag name="KSO_WM_UNIT_ID" val="chip20222205_1*i*1"/>
  <p:tag name="KSO_WM_UNIT_INDEX" val="1"/>
  <p:tag name="KSO_WM_UNIT_SUBTYPE" val="r"/>
  <p:tag name="KSO_WM_UNIT_TYPE" val="i"/>
  <p:tag name="WM_BEAUTIFY_SHAPE_IDENTITY" val="{82fe1005-8e55-4588-acf6-98fefeea23b2}"/>
</p:tagLst>
</file>

<file path=ppt/tags/tag147.xml><?xml version="1.0" encoding="utf-8"?>
<p:tagLst xmlns:p="http://schemas.openxmlformats.org/presentationml/2006/main">
  <p:tag name="KSO_WM_ASSEMBLE_CHIP_INDEX" val="c5c4f9fbd50840e2af25b1ecd5af8388"/>
  <p:tag name="KSO_WM_BEAUTIFY_FLAG" val="#wm#"/>
  <p:tag name="KSO_WM_CHIP_FILLAREA_FILL_RULE" val="{&quot;fill_align&quot;:&quot;cm&quot;,&quot;fill_mode&quot;:&quot;adaptive&quot;,&quot;sacle_strategy&quot;:&quot;smart&quot;}"/>
  <p:tag name="KSO_WM_CHIP_GROUPID" val="61516468d3dcef8fee32c2a9"/>
  <p:tag name="KSO_WM_CHIP_XID" val="61516468d3dcef8fee32c2aa"/>
  <p:tag name="KSO_WM_TAG_VERSION" val="1.0"/>
  <p:tag name="KSO_WM_TEMPLATE_CATEGORY" val="custom"/>
  <p:tag name="KSO_WM_TEMPLATE_INDEX" val="20222205"/>
  <p:tag name="KSO_WM_UNIT_BLOCK" val="0"/>
  <p:tag name="KSO_WM_UNIT_COMPATIBLE" val="0"/>
  <p:tag name="KSO_WM_UNIT_DEC_AREA_ID" val="7d4b6537c51145ffaf2ce3c943acd4de"/>
  <p:tag name="KSO_WM_UNIT_DEFAULT_FONT" val="180;208;2"/>
  <p:tag name="KSO_WM_UNIT_DIAGRAM_ISNUMVISUAL" val="0"/>
  <p:tag name="KSO_WM_UNIT_DIAGRAM_ISREFERUNIT" val="0"/>
  <p:tag name="KSO_WM_UNIT_HIGHLIGHT" val="0"/>
  <p:tag name="KSO_WM_UNIT_ID" val="custom20222205_1*a*1"/>
  <p:tag name="KSO_WM_UNIT_INDEX" val="1"/>
  <p:tag name="KSO_WM_UNIT_ISCONTENTSTITLE" val="0"/>
  <p:tag name="KSO_WM_UNIT_ISNUMDGMTITLE" val="0"/>
  <p:tag name="KSO_WM_UNIT_LAYERLEVEL" val="1"/>
  <p:tag name="KSO_WM_UNIT_NOCLEAR" val="0"/>
  <p:tag name="KSO_WM_UNIT_PRESET_TEXT" val="自我介绍模板"/>
  <p:tag name="KSO_WM_UNIT_TYPE" val="a"/>
  <p:tag name="KSO_WM_UNIT_VALUE" val="6"/>
</p:tagLst>
</file>

<file path=ppt/tags/tag148.xml><?xml version="1.0" encoding="utf-8"?>
<p:tagLst xmlns:p="http://schemas.openxmlformats.org/presentationml/2006/main">
  <p:tag name="KSO_WM_SLIDE_BACKGROUND_TYPE" val="general"/>
  <p:tag name="KSO_WM_SLIDE_BK_DARK_LIGHT" val=""/>
</p:tagLst>
</file>

<file path=ppt/tags/tag149.xml><?xml version="1.0" encoding="utf-8"?>
<p:tagLst xmlns:p="http://schemas.openxmlformats.org/presentationml/2006/main">
  <p:tag name="KSO_WM_ASSEMBLE_CHIP_INDEX" val="720f782c77644c918e5f069cd7eb027c"/>
  <p:tag name="KSO_WM_BEAUTIFY_FLAG" val="#wm#"/>
  <p:tag name="KSO_WM_CHIP_FILLAREA_FILL_RULE" val="{&quot;fill_align&quot;:&quot;cm&quot;,&quot;fill_effect&quot;:[],&quot;fill_mode&quot;:&quot;full&quot;,&quot;sacle_strategy&quot;:&quot;stretch&quot;}"/>
  <p:tag name="KSO_WM_CHIP_GROUPID" val="62392a17e1884268e2d0bdb9"/>
  <p:tag name="KSO_WM_CHIP_XID" val="62392a980134f08651a21985"/>
  <p:tag name="KSO_WM_SLIDE_BACKGROUND_TYPE" val="general"/>
  <p:tag name="KSO_WM_TAG_VERSION" val="1.0"/>
  <p:tag name="KSO_WM_TEMPLATE_CATEGORY" val="chip"/>
  <p:tag name="KSO_WM_TEMPLATE_INDEX" val="20222205"/>
  <p:tag name="KSO_WM_UNIT_DEC_AREA_ID" val="873169c282e44ac58e99f34270a40c61"/>
  <p:tag name="KSO_WM_UNIT_DEC_CHANGEPICRESERVED" val="1"/>
  <p:tag name="KSO_WM_UNIT_DEC_SUPPORTCHANGEPIC" val="0"/>
  <p:tag name="KSO_WM_UNIT_ID" val="chip20222205_1*i*1"/>
  <p:tag name="KSO_WM_UNIT_INDEX" val="1"/>
  <p:tag name="KSO_WM_UNIT_SUBTYPE" val="r"/>
  <p:tag name="KSO_WM_UNIT_TYPE" val="i"/>
  <p:tag name="WM_BEAUTIFY_SHAPE_IDENTITY" val="{82fe1005-8e55-4588-acf6-98fefeea23b2}"/>
</p:tagLst>
</file>

<file path=ppt/tags/tag15.xml><?xml version="1.0" encoding="utf-8"?>
<p:tagLst xmlns:p="http://schemas.openxmlformats.org/presentationml/2006/main">
  <p:tag name="KSO_WM_ASSEMBLE_CHIP_INDEX" val="9fdcb0ca95a24f0f84d056d8dd59910a"/>
  <p:tag name="KSO_WM_BEAUTIFY_FLAG" val="#wm#"/>
  <p:tag name="KSO_WM_CHIP_FILLAREA_FILL_RULE" val="{&quot;fill_align&quot;:&quot;cm&quot;,&quot;fill_effect&quot;:[],&quot;fill_mode&quot;:&quot;full&quot;,&quot;sacle_strategy&quot;:&quot;stretch&quot;}"/>
  <p:tag name="KSO_WM_CHIP_GROUPID" val="62392a17e1884268e2d0bdb9"/>
  <p:tag name="KSO_WM_CHIP_XID" val="62392a980134f08651a218ee"/>
  <p:tag name="KSO_WM_TAG_VERSION" val="1.0"/>
  <p:tag name="KSO_WM_TEMPLATE_CATEGORY" val="chip"/>
  <p:tag name="KSO_WM_TEMPLATE_INDEX" val="20222205"/>
  <p:tag name="KSO_WM_UNIT_DEC_AREA_ID" val="68165d7f47994fbbb601d0093cafaa13"/>
  <p:tag name="KSO_WM_UNIT_DEC_CHANGEPICRESERVED" val="1"/>
  <p:tag name="KSO_WM_UNIT_DEC_SUPPORTCHANGEPIC" val="0"/>
  <p:tag name="KSO_WM_UNIT_ID" val="chip20222205_6*i*1"/>
  <p:tag name="KSO_WM_UNIT_INDEX" val="1"/>
  <p:tag name="KSO_WM_UNIT_SUBTYPE" val="v"/>
  <p:tag name="KSO_WM_UNIT_TYPE" val="i"/>
</p:tagLst>
</file>

<file path=ppt/tags/tag150.xml><?xml version="1.0" encoding="utf-8"?>
<p:tagLst xmlns:p="http://schemas.openxmlformats.org/presentationml/2006/main">
  <p:tag name="KSO_WM_SLIDE_BACKGROUND_TYPE" val="general"/>
  <p:tag name="KSO_WM_SLIDE_BK_DARK_LIGHT" val=""/>
</p:tagLst>
</file>

<file path=ppt/tags/tag151.xml><?xml version="1.0" encoding="utf-8"?>
<p:tagLst xmlns:p="http://schemas.openxmlformats.org/presentationml/2006/main">
  <p:tag name="KSO_WM_ASSEMBLE_CHIP_INDEX" val="720f782c77644c918e5f069cd7eb027c"/>
  <p:tag name="KSO_WM_BEAUTIFY_FLAG" val="#wm#"/>
  <p:tag name="KSO_WM_CHIP_FILLAREA_FILL_RULE" val="{&quot;fill_align&quot;:&quot;cm&quot;,&quot;fill_effect&quot;:[],&quot;fill_mode&quot;:&quot;full&quot;,&quot;sacle_strategy&quot;:&quot;stretch&quot;}"/>
  <p:tag name="KSO_WM_CHIP_GROUPID" val="62392a17e1884268e2d0bdb9"/>
  <p:tag name="KSO_WM_CHIP_XID" val="62392a980134f08651a21985"/>
  <p:tag name="KSO_WM_SLIDE_BACKGROUND_TYPE" val="general"/>
  <p:tag name="KSO_WM_TAG_VERSION" val="1.0"/>
  <p:tag name="KSO_WM_TEMPLATE_CATEGORY" val="chip"/>
  <p:tag name="KSO_WM_TEMPLATE_INDEX" val="20222205"/>
  <p:tag name="KSO_WM_UNIT_DEC_AREA_ID" val="873169c282e44ac58e99f34270a40c61"/>
  <p:tag name="KSO_WM_UNIT_DEC_CHANGEPICRESERVED" val="1"/>
  <p:tag name="KSO_WM_UNIT_DEC_SUPPORTCHANGEPIC" val="0"/>
  <p:tag name="KSO_WM_UNIT_ID" val="chip20222205_1*i*1"/>
  <p:tag name="KSO_WM_UNIT_INDEX" val="1"/>
  <p:tag name="KSO_WM_UNIT_SUBTYPE" val="r"/>
  <p:tag name="KSO_WM_UNIT_TYPE" val="i"/>
  <p:tag name="WM_BEAUTIFY_SHAPE_IDENTITY" val="{82fe1005-8e55-4588-acf6-98fefeea23b2}"/>
</p:tagLst>
</file>

<file path=ppt/tags/tag152.xml><?xml version="1.0" encoding="utf-8"?>
<p:tagLst xmlns:p="http://schemas.openxmlformats.org/presentationml/2006/main">
  <p:tag name="PA" val="v5.2.10"/>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SLIDE_BACKGROUND_TYPE" val="general"/>
  <p:tag name="KSO_WM_SLIDE_BK_DARK_LIGHT" val=""/>
</p:tagLst>
</file>

<file path=ppt/tags/tag155.xml><?xml version="1.0" encoding="utf-8"?>
<p:tagLst xmlns:p="http://schemas.openxmlformats.org/presentationml/2006/main">
  <p:tag name="KSO_WM_ASSEMBLE_CHIP_INDEX" val="720f782c77644c918e5f069cd7eb027c"/>
  <p:tag name="KSO_WM_BEAUTIFY_FLAG" val="#wm#"/>
  <p:tag name="KSO_WM_CHIP_FILLAREA_FILL_RULE" val="{&quot;fill_align&quot;:&quot;cm&quot;,&quot;fill_effect&quot;:[],&quot;fill_mode&quot;:&quot;full&quot;,&quot;sacle_strategy&quot;:&quot;stretch&quot;}"/>
  <p:tag name="KSO_WM_CHIP_GROUPID" val="62392a17e1884268e2d0bdb9"/>
  <p:tag name="KSO_WM_CHIP_XID" val="62392a980134f08651a21985"/>
  <p:tag name="KSO_WM_SLIDE_BACKGROUND_TYPE" val="general"/>
  <p:tag name="KSO_WM_TAG_VERSION" val="1.0"/>
  <p:tag name="KSO_WM_TEMPLATE_CATEGORY" val="chip"/>
  <p:tag name="KSO_WM_TEMPLATE_INDEX" val="20222205"/>
  <p:tag name="KSO_WM_UNIT_DEC_AREA_ID" val="873169c282e44ac58e99f34270a40c61"/>
  <p:tag name="KSO_WM_UNIT_DEC_CHANGEPICRESERVED" val="1"/>
  <p:tag name="KSO_WM_UNIT_DEC_SUPPORTCHANGEPIC" val="0"/>
  <p:tag name="KSO_WM_UNIT_ID" val="chip20222205_1*i*1"/>
  <p:tag name="KSO_WM_UNIT_INDEX" val="1"/>
  <p:tag name="KSO_WM_UNIT_SUBTYPE" val="r"/>
  <p:tag name="KSO_WM_UNIT_TYPE" val="i"/>
  <p:tag name="WM_BEAUTIFY_SHAPE_IDENTITY" val="{82fe1005-8e55-4588-acf6-98fefeea23b2}"/>
</p:tagLst>
</file>

<file path=ppt/tags/tag156.xml><?xml version="1.0" encoding="utf-8"?>
<p:tagLst xmlns:p="http://schemas.openxmlformats.org/presentationml/2006/main">
  <p:tag name="PA" val="v5.2.10"/>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PA" val="v5.2.10"/>
</p:tagLst>
</file>

<file path=ppt/tags/tag16.xml><?xml version="1.0" encoding="utf-8"?>
<p:tagLst xmlns:p="http://schemas.openxmlformats.org/presentationml/2006/main">
  <p:tag name="KSO_WM_ASSEMBLE_CHIP_INDEX" val="6aff36b157484c3aa38c86a34beaefe0"/>
  <p:tag name="KSO_WM_BEAUTIFY_FLAG" val="#wm#"/>
  <p:tag name="KSO_WM_CHIP_FILLAREA_FILL_RULE" val="{&quot;fill_align&quot;:&quot;lb&quot;,&quot;fill_effect&quot;:[],&quot;fill_mode&quot;:&quot;adaptive&quot;,&quot;sacle_strategy&quot;:&quot;stretch&quot;}"/>
  <p:tag name="KSO_WM_CHIP_GROUPID" val="62392a17e1884268e2d0bdb9"/>
  <p:tag name="KSO_WM_CHIP_XID" val="62392a980134f08651a2182c"/>
  <p:tag name="KSO_WM_TAG_VERSION" val="1.0"/>
  <p:tag name="KSO_WM_TEMPLATE_CATEGORY" val="chip"/>
  <p:tag name="KSO_WM_TEMPLATE_INDEX" val="20222205"/>
  <p:tag name="KSO_WM_UNIT_DEC_AREA_ID" val="f73efdcaa3944392957ac842c7d301b1"/>
  <p:tag name="KSO_WM_UNIT_DEC_CHANGEPICRESERVED" val="1"/>
  <p:tag name="KSO_WM_UNIT_DEC_SUPPORTCHANGEPIC" val="0"/>
  <p:tag name="KSO_WM_UNIT_ID" val="chip20222205_7*i*1"/>
  <p:tag name="KSO_WM_UNIT_INDEX" val="1"/>
  <p:tag name="KSO_WM_UNIT_SUBTYPE" val="t"/>
  <p:tag name="KSO_WM_UNIT_TYPE" val="i"/>
</p:tagLst>
</file>

<file path=ppt/tags/tag160.xml><?xml version="1.0" encoding="utf-8"?>
<p:tagLst xmlns:p="http://schemas.openxmlformats.org/presentationml/2006/main">
  <p:tag name="KSO_WM_SLIDE_BACKGROUND_TYPE" val="general"/>
  <p:tag name="KSO_WM_SLIDE_BK_DARK_LIGHT" val=""/>
</p:tagLst>
</file>

<file path=ppt/tags/tag161.xml><?xml version="1.0" encoding="utf-8"?>
<p:tagLst xmlns:p="http://schemas.openxmlformats.org/presentationml/2006/main">
  <p:tag name="KSO_WM_ASSEMBLE_CHIP_INDEX" val="720f782c77644c918e5f069cd7eb027c"/>
  <p:tag name="KSO_WM_BEAUTIFY_FLAG" val="#wm#"/>
  <p:tag name="KSO_WM_CHIP_FILLAREA_FILL_RULE" val="{&quot;fill_align&quot;:&quot;cm&quot;,&quot;fill_effect&quot;:[],&quot;fill_mode&quot;:&quot;full&quot;,&quot;sacle_strategy&quot;:&quot;stretch&quot;}"/>
  <p:tag name="KSO_WM_CHIP_GROUPID" val="62392a17e1884268e2d0bdb9"/>
  <p:tag name="KSO_WM_CHIP_XID" val="62392a980134f08651a21985"/>
  <p:tag name="KSO_WM_SLIDE_BACKGROUND_TYPE" val="general"/>
  <p:tag name="KSO_WM_TAG_VERSION" val="1.0"/>
  <p:tag name="KSO_WM_TEMPLATE_CATEGORY" val="chip"/>
  <p:tag name="KSO_WM_TEMPLATE_INDEX" val="20222205"/>
  <p:tag name="KSO_WM_UNIT_DEC_AREA_ID" val="873169c282e44ac58e99f34270a40c61"/>
  <p:tag name="KSO_WM_UNIT_DEC_CHANGEPICRESERVED" val="1"/>
  <p:tag name="KSO_WM_UNIT_DEC_SUPPORTCHANGEPIC" val="0"/>
  <p:tag name="KSO_WM_UNIT_ID" val="chip20222205_1*i*1"/>
  <p:tag name="KSO_WM_UNIT_INDEX" val="1"/>
  <p:tag name="KSO_WM_UNIT_SUBTYPE" val="r"/>
  <p:tag name="KSO_WM_UNIT_TYPE" val="i"/>
  <p:tag name="WM_BEAUTIFY_SHAPE_IDENTITY" val="{82fe1005-8e55-4588-acf6-98fefeea23b2}"/>
</p:tagLst>
</file>

<file path=ppt/tags/tag162.xml><?xml version="1.0" encoding="utf-8"?>
<p:tagLst xmlns:p="http://schemas.openxmlformats.org/presentationml/2006/main">
  <p:tag name="PA" val="v5.2.10"/>
</p:tagLst>
</file>

<file path=ppt/tags/tag163.xml><?xml version="1.0" encoding="utf-8"?>
<p:tagLst xmlns:p="http://schemas.openxmlformats.org/presentationml/2006/main">
  <p:tag name="KSO_WM_TEMPLATE_CATEGORY" val="diagram"/>
  <p:tag name="KSO_WM_TEMPLATE_INDEX" val="160284"/>
  <p:tag name="KSO_WM_UNIT_TYPE" val="n_h_f"/>
  <p:tag name="KSO_WM_UNIT_INDEX" val="1_1_1"/>
  <p:tag name="KSO_WM_UNIT_ID" val="259*n_h_f*1_1_1"/>
  <p:tag name="KSO_WM_UNIT_CLEAR" val="1"/>
  <p:tag name="KSO_WM_UNIT_LAYERLEVEL" val="1_1_1"/>
  <p:tag name="KSO_WM_UNIT_VALUE" val="20"/>
  <p:tag name="KSO_WM_UNIT_HIGHLIGHT" val="0"/>
  <p:tag name="KSO_WM_UNIT_COMPATIBLE" val="0"/>
  <p:tag name="KSO_WM_UNIT_PRESET_TEXT" val="LOREM"/>
  <p:tag name="KSO_WM_BEAUTIFY_FLAG" val="#wm#"/>
  <p:tag name="KSO_WM_DIAGRAM_GROUP_CODE" val="n1-1"/>
  <p:tag name="KSO_WM_TAG_VERSION" val="1.0"/>
  <p:tag name="KSO_WM_UNIT_FILL_FORE_SCHEMECOLOR_INDEX" val="6"/>
  <p:tag name="KSO_WM_UNIT_FILL_TYPE" val="1"/>
  <p:tag name="KSO_WM_UNIT_TEXT_FILL_FORE_SCHEMECOLOR_INDEX" val="14"/>
  <p:tag name="KSO_WM_UNIT_TEXT_FILL_TYPE" val="1"/>
  <p:tag name="KSO_WM_DIAGRAM_VIRTUALLY_FRAME" val="{&quot;height&quot;:302.65,&quot;left&quot;:205.85,&quot;top&quot;:66.45,&quot;width&quot;:309.7}"/>
</p:tagLst>
</file>

<file path=ppt/tags/tag164.xml><?xml version="1.0" encoding="utf-8"?>
<p:tagLst xmlns:p="http://schemas.openxmlformats.org/presentationml/2006/main">
  <p:tag name="KSO_WM_TEMPLATE_CATEGORY" val="diagram"/>
  <p:tag name="KSO_WM_TEMPLATE_INDEX" val="160284"/>
  <p:tag name="KSO_WM_UNIT_TYPE" val="n_i"/>
  <p:tag name="KSO_WM_UNIT_INDEX" val="1_1"/>
  <p:tag name="KSO_WM_UNIT_ID" val="259*n_i*1_1"/>
  <p:tag name="KSO_WM_UNIT_CLEAR" val="1"/>
  <p:tag name="KSO_WM_UNIT_LAYERLEVEL" val="1_1"/>
  <p:tag name="KSO_WM_BEAUTIFY_FLAG" val="#wm#"/>
  <p:tag name="KSO_WM_DIAGRAM_GROUP_CODE" val="n1-1"/>
  <p:tag name="KSO_WM_TAG_VERSION" val="1.0"/>
  <p:tag name="KSO_WM_UNIT_FILL_FORE_SCHEMECOLOR_INDEX" val="5"/>
  <p:tag name="KSO_WM_UNIT_FILL_TYPE" val="1"/>
  <p:tag name="KSO_WM_DIAGRAM_VIRTUALLY_FRAME" val="{&quot;height&quot;:302.65,&quot;left&quot;:205.85,&quot;top&quot;:66.45,&quot;width&quot;:309.7}"/>
</p:tagLst>
</file>

<file path=ppt/tags/tag165.xml><?xml version="1.0" encoding="utf-8"?>
<p:tagLst xmlns:p="http://schemas.openxmlformats.org/presentationml/2006/main">
  <p:tag name="KSO_WM_TEMPLATE_CATEGORY" val="diagram"/>
  <p:tag name="KSO_WM_TEMPLATE_INDEX" val="160284"/>
  <p:tag name="KSO_WM_UNIT_TYPE" val="n_h_a"/>
  <p:tag name="KSO_WM_UNIT_INDEX" val="1_2_3"/>
  <p:tag name="KSO_WM_UNIT_ID" val="259*n_h_a*1_2_3"/>
  <p:tag name="KSO_WM_UNIT_CLEAR" val="1"/>
  <p:tag name="KSO_WM_UNIT_LAYERLEVEL" val="1_1_1"/>
  <p:tag name="KSO_WM_UNIT_VALUE" val="9"/>
  <p:tag name="KSO_WM_UNIT_HIGHLIGHT" val="0"/>
  <p:tag name="KSO_WM_UNIT_COMPATIBLE" val="0"/>
  <p:tag name="KSO_WM_UNIT_PRESET_TEXT" val="AMET"/>
  <p:tag name="KSO_WM_BEAUTIFY_FLAG" val="#wm#"/>
  <p:tag name="KSO_WM_DIAGRAM_GROUP_CODE" val="n1-1"/>
  <p:tag name="KSO_WM_TAG_VERSION" val="1.0"/>
  <p:tag name="KSO_WM_UNIT_FILL_FORE_SCHEMECOLOR_INDEX" val="5"/>
  <p:tag name="KSO_WM_UNIT_FILL_TYPE" val="1"/>
  <p:tag name="KSO_WM_UNIT_TEXT_FILL_FORE_SCHEMECOLOR_INDEX" val="14"/>
  <p:tag name="KSO_WM_UNIT_TEXT_FILL_TYPE" val="1"/>
  <p:tag name="KSO_WM_DIAGRAM_VIRTUALLY_FRAME" val="{&quot;height&quot;:302.65,&quot;left&quot;:205.85,&quot;top&quot;:66.45,&quot;width&quot;:309.7}"/>
</p:tagLst>
</file>

<file path=ppt/tags/tag166.xml><?xml version="1.0" encoding="utf-8"?>
<p:tagLst xmlns:p="http://schemas.openxmlformats.org/presentationml/2006/main">
  <p:tag name="KSO_WM_TEMPLATE_CATEGORY" val="diagram"/>
  <p:tag name="KSO_WM_TEMPLATE_INDEX" val="160284"/>
  <p:tag name="KSO_WM_UNIT_TYPE" val="n_i"/>
  <p:tag name="KSO_WM_UNIT_INDEX" val="1_2"/>
  <p:tag name="KSO_WM_UNIT_ID" val="259*n_i*1_2"/>
  <p:tag name="KSO_WM_UNIT_CLEAR" val="1"/>
  <p:tag name="KSO_WM_UNIT_LAYERLEVEL" val="1_1"/>
  <p:tag name="KSO_WM_BEAUTIFY_FLAG" val="#wm#"/>
  <p:tag name="KSO_WM_DIAGRAM_GROUP_CODE" val="n1-1"/>
  <p:tag name="KSO_WM_TAG_VERSION" val="1.0"/>
  <p:tag name="KSO_WM_UNIT_FILL_FORE_SCHEMECOLOR_INDEX" val="5"/>
  <p:tag name="KSO_WM_UNIT_FILL_TYPE" val="1"/>
  <p:tag name="KSO_WM_DIAGRAM_VIRTUALLY_FRAME" val="{&quot;height&quot;:302.65,&quot;left&quot;:205.85,&quot;top&quot;:66.45,&quot;width&quot;:309.7}"/>
</p:tagLst>
</file>

<file path=ppt/tags/tag167.xml><?xml version="1.0" encoding="utf-8"?>
<p:tagLst xmlns:p="http://schemas.openxmlformats.org/presentationml/2006/main">
  <p:tag name="KSO_WM_TEMPLATE_CATEGORY" val="diagram"/>
  <p:tag name="KSO_WM_TEMPLATE_INDEX" val="160284"/>
  <p:tag name="KSO_WM_UNIT_TYPE" val="n_h_a"/>
  <p:tag name="KSO_WM_UNIT_INDEX" val="1_2_2"/>
  <p:tag name="KSO_WM_UNIT_ID" val="259*n_h_a*1_2_2"/>
  <p:tag name="KSO_WM_UNIT_CLEAR" val="1"/>
  <p:tag name="KSO_WM_UNIT_LAYERLEVEL" val="1_1_1"/>
  <p:tag name="KSO_WM_UNIT_VALUE" val="9"/>
  <p:tag name="KSO_WM_UNIT_HIGHLIGHT" val="0"/>
  <p:tag name="KSO_WM_UNIT_COMPATIBLE" val="0"/>
  <p:tag name="KSO_WM_UNIT_PRESET_TEXT" val="AMET"/>
  <p:tag name="KSO_WM_BEAUTIFY_FLAG" val="#wm#"/>
  <p:tag name="KSO_WM_DIAGRAM_GROUP_CODE" val="n1-1"/>
  <p:tag name="KSO_WM_TAG_VERSION" val="1.0"/>
  <p:tag name="KSO_WM_UNIT_FILL_FORE_SCHEMECOLOR_INDEX" val="5"/>
  <p:tag name="KSO_WM_UNIT_FILL_TYPE" val="1"/>
  <p:tag name="KSO_WM_UNIT_TEXT_FILL_FORE_SCHEMECOLOR_INDEX" val="14"/>
  <p:tag name="KSO_WM_UNIT_TEXT_FILL_TYPE" val="1"/>
  <p:tag name="KSO_WM_DIAGRAM_VIRTUALLY_FRAME" val="{&quot;height&quot;:302.65,&quot;left&quot;:205.85,&quot;top&quot;:66.45,&quot;width&quot;:309.7}"/>
</p:tagLst>
</file>

<file path=ppt/tags/tag168.xml><?xml version="1.0" encoding="utf-8"?>
<p:tagLst xmlns:p="http://schemas.openxmlformats.org/presentationml/2006/main">
  <p:tag name="KSO_WM_TEMPLATE_CATEGORY" val="diagram"/>
  <p:tag name="KSO_WM_TEMPLATE_INDEX" val="160284"/>
  <p:tag name="KSO_WM_UNIT_TYPE" val="n_i"/>
  <p:tag name="KSO_WM_UNIT_INDEX" val="1_3"/>
  <p:tag name="KSO_WM_UNIT_ID" val="259*n_i*1_3"/>
  <p:tag name="KSO_WM_UNIT_CLEAR" val="1"/>
  <p:tag name="KSO_WM_UNIT_LAYERLEVEL" val="1_1"/>
  <p:tag name="KSO_WM_BEAUTIFY_FLAG" val="#wm#"/>
  <p:tag name="KSO_WM_DIAGRAM_GROUP_CODE" val="n1-1"/>
  <p:tag name="KSO_WM_TAG_VERSION" val="1.0"/>
  <p:tag name="KSO_WM_UNIT_FILL_FORE_SCHEMECOLOR_INDEX" val="5"/>
  <p:tag name="KSO_WM_UNIT_FILL_TYPE" val="1"/>
  <p:tag name="KSO_WM_DIAGRAM_VIRTUALLY_FRAME" val="{&quot;height&quot;:302.65,&quot;left&quot;:205.85,&quot;top&quot;:66.45,&quot;width&quot;:309.7}"/>
</p:tagLst>
</file>

<file path=ppt/tags/tag169.xml><?xml version="1.0" encoding="utf-8"?>
<p:tagLst xmlns:p="http://schemas.openxmlformats.org/presentationml/2006/main">
  <p:tag name="KSO_WM_TEMPLATE_CATEGORY" val="diagram"/>
  <p:tag name="KSO_WM_TEMPLATE_INDEX" val="160284"/>
  <p:tag name="KSO_WM_UNIT_TYPE" val="n_h_a"/>
  <p:tag name="KSO_WM_UNIT_INDEX" val="1_2_1"/>
  <p:tag name="KSO_WM_UNIT_ID" val="259*n_h_a*1_2_1"/>
  <p:tag name="KSO_WM_UNIT_CLEAR" val="1"/>
  <p:tag name="KSO_WM_UNIT_LAYERLEVEL" val="1_1_1"/>
  <p:tag name="KSO_WM_UNIT_VALUE" val="9"/>
  <p:tag name="KSO_WM_UNIT_HIGHLIGHT" val="0"/>
  <p:tag name="KSO_WM_UNIT_COMPATIBLE" val="0"/>
  <p:tag name="KSO_WM_UNIT_PRESET_TEXT" val="AMET"/>
  <p:tag name="KSO_WM_BEAUTIFY_FLAG" val="#wm#"/>
  <p:tag name="KSO_WM_DIAGRAM_GROUP_CODE" val="n1-1"/>
  <p:tag name="KSO_WM_TAG_VERSION" val="1.0"/>
  <p:tag name="KSO_WM_UNIT_FILL_FORE_SCHEMECOLOR_INDEX" val="5"/>
  <p:tag name="KSO_WM_UNIT_FILL_TYPE" val="1"/>
  <p:tag name="KSO_WM_UNIT_TEXT_FILL_FORE_SCHEMECOLOR_INDEX" val="14"/>
  <p:tag name="KSO_WM_UNIT_TEXT_FILL_TYPE" val="1"/>
  <p:tag name="KSO_WM_DIAGRAM_VIRTUALLY_FRAME" val="{&quot;height&quot;:302.65,&quot;left&quot;:205.85,&quot;top&quot;:66.45,&quot;width&quot;:309.7}"/>
</p:tagLst>
</file>

<file path=ppt/tags/tag17.xml><?xml version="1.0" encoding="utf-8"?>
<p:tagLst xmlns:p="http://schemas.openxmlformats.org/presentationml/2006/main">
  <p:tag name="KSO_WM_ASSEMBLE_CHIP_INDEX" val="cf10d8a2fb804e9795f0e1976a7f5e13"/>
  <p:tag name="KSO_WM_BEAUTIFY_FLAG" val="#wm#"/>
  <p:tag name="KSO_WM_CHIP_FILLAREA_FILL_RULE" val="{&quot;fill_align&quot;:&quot;rt&quot;,&quot;fill_effect&quot;:[],&quot;fill_mode&quot;:&quot;adaptive&quot;,&quot;sacle_strategy&quot;:&quot;stretch&quot;}"/>
  <p:tag name="KSO_WM_CHIP_GROUPID" val="62392a17e1884268e2d0bdb9"/>
  <p:tag name="KSO_WM_CHIP_XID" val="62392a980134f08651a218e4"/>
  <p:tag name="KSO_WM_TAG_VERSION" val="1.0"/>
  <p:tag name="KSO_WM_TEMPLATE_CATEGORY" val="chip"/>
  <p:tag name="KSO_WM_TEMPLATE_INDEX" val="20222205"/>
  <p:tag name="KSO_WM_UNIT_DEC_AREA_ID" val="472369b22c3d440284624e14b43ff5d8"/>
  <p:tag name="KSO_WM_UNIT_DEC_CHANGEPICRESERVED" val="1"/>
  <p:tag name="KSO_WM_UNIT_DEC_SUPPORTCHANGEPIC" val="0"/>
  <p:tag name="KSO_WM_UNIT_ID" val="chip20222205_8*i*1"/>
  <p:tag name="KSO_WM_UNIT_INDEX" val="1"/>
  <p:tag name="KSO_WM_UNIT_SUBTYPE" val="u"/>
  <p:tag name="KSO_WM_UNIT_TYPE" val="i"/>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PA" val="v5.2.10"/>
</p:tagLst>
</file>

<file path=ppt/tags/tag173.xml><?xml version="1.0" encoding="utf-8"?>
<p:tagLst xmlns:p="http://schemas.openxmlformats.org/presentationml/2006/main">
  <p:tag name="KSO_WM_SLIDE_BACKGROUND_TYPE" val="general"/>
  <p:tag name="KSO_WM_SLIDE_BK_DARK_LIGHT" val=""/>
</p:tagLst>
</file>

<file path=ppt/tags/tag174.xml><?xml version="1.0" encoding="utf-8"?>
<p:tagLst xmlns:p="http://schemas.openxmlformats.org/presentationml/2006/main">
  <p:tag name="KSO_WM_ASSEMBLE_CHIP_INDEX" val="720f782c77644c918e5f069cd7eb027c"/>
  <p:tag name="KSO_WM_BEAUTIFY_FLAG" val="#wm#"/>
  <p:tag name="KSO_WM_CHIP_FILLAREA_FILL_RULE" val="{&quot;fill_align&quot;:&quot;cm&quot;,&quot;fill_effect&quot;:[],&quot;fill_mode&quot;:&quot;full&quot;,&quot;sacle_strategy&quot;:&quot;stretch&quot;}"/>
  <p:tag name="KSO_WM_CHIP_GROUPID" val="62392a17e1884268e2d0bdb9"/>
  <p:tag name="KSO_WM_CHIP_XID" val="62392a980134f08651a21985"/>
  <p:tag name="KSO_WM_SLIDE_BACKGROUND_TYPE" val="general"/>
  <p:tag name="KSO_WM_TAG_VERSION" val="1.0"/>
  <p:tag name="KSO_WM_TEMPLATE_CATEGORY" val="chip"/>
  <p:tag name="KSO_WM_TEMPLATE_INDEX" val="20222205"/>
  <p:tag name="KSO_WM_UNIT_DEC_AREA_ID" val="873169c282e44ac58e99f34270a40c61"/>
  <p:tag name="KSO_WM_UNIT_DEC_CHANGEPICRESERVED" val="1"/>
  <p:tag name="KSO_WM_UNIT_DEC_SUPPORTCHANGEPIC" val="0"/>
  <p:tag name="KSO_WM_UNIT_ID" val="chip20222205_1*i*1"/>
  <p:tag name="KSO_WM_UNIT_INDEX" val="1"/>
  <p:tag name="KSO_WM_UNIT_SUBTYPE" val="r"/>
  <p:tag name="KSO_WM_UNIT_TYPE" val="i"/>
  <p:tag name="WM_BEAUTIFY_SHAPE_IDENTITY" val="{82fe1005-8e55-4588-acf6-98fefeea23b2}"/>
</p:tagLst>
</file>

<file path=ppt/tags/tag175.xml><?xml version="1.0" encoding="utf-8"?>
<p:tagLst xmlns:p="http://schemas.openxmlformats.org/presentationml/2006/main">
  <p:tag name="PA" val="v5.2.10"/>
</p:tagLst>
</file>

<file path=ppt/tags/tag176.xml><?xml version="1.0" encoding="utf-8"?>
<p:tagLst xmlns:p="http://schemas.openxmlformats.org/presentationml/2006/main">
  <p:tag name="PA" val="v5.2.10"/>
</p:tagLst>
</file>

<file path=ppt/tags/tag177.xml><?xml version="1.0" encoding="utf-8"?>
<p:tagLst xmlns:p="http://schemas.openxmlformats.org/presentationml/2006/main">
  <p:tag name="KSO_WM_SLIDE_BACKGROUND_TYPE" val="general"/>
  <p:tag name="KSO_WM_SLIDE_BK_DARK_LIGHT" val=""/>
</p:tagLst>
</file>

<file path=ppt/tags/tag178.xml><?xml version="1.0" encoding="utf-8"?>
<p:tagLst xmlns:p="http://schemas.openxmlformats.org/presentationml/2006/main">
  <p:tag name="KSO_WM_ASSEMBLE_CHIP_INDEX" val="720f782c77644c918e5f069cd7eb027c"/>
  <p:tag name="KSO_WM_BEAUTIFY_FLAG" val="#wm#"/>
  <p:tag name="KSO_WM_CHIP_FILLAREA_FILL_RULE" val="{&quot;fill_align&quot;:&quot;cm&quot;,&quot;fill_effect&quot;:[],&quot;fill_mode&quot;:&quot;full&quot;,&quot;sacle_strategy&quot;:&quot;stretch&quot;}"/>
  <p:tag name="KSO_WM_CHIP_GROUPID" val="62392a17e1884268e2d0bdb9"/>
  <p:tag name="KSO_WM_CHIP_XID" val="62392a980134f08651a21985"/>
  <p:tag name="KSO_WM_SLIDE_BACKGROUND_TYPE" val="general"/>
  <p:tag name="KSO_WM_TAG_VERSION" val="1.0"/>
  <p:tag name="KSO_WM_TEMPLATE_CATEGORY" val="chip"/>
  <p:tag name="KSO_WM_TEMPLATE_INDEX" val="20222205"/>
  <p:tag name="KSO_WM_UNIT_DEC_AREA_ID" val="873169c282e44ac58e99f34270a40c61"/>
  <p:tag name="KSO_WM_UNIT_DEC_CHANGEPICRESERVED" val="1"/>
  <p:tag name="KSO_WM_UNIT_DEC_SUPPORTCHANGEPIC" val="0"/>
  <p:tag name="KSO_WM_UNIT_ID" val="chip20222205_1*i*1"/>
  <p:tag name="KSO_WM_UNIT_INDEX" val="1"/>
  <p:tag name="KSO_WM_UNIT_SUBTYPE" val="r"/>
  <p:tag name="KSO_WM_UNIT_TYPE" val="i"/>
  <p:tag name="WM_BEAUTIFY_SHAPE_IDENTITY" val="{82fe1005-8e55-4588-acf6-98fefeea23b2}"/>
</p:tagLst>
</file>

<file path=ppt/tags/tag179.xml><?xml version="1.0" encoding="utf-8"?>
<p:tagLst xmlns:p="http://schemas.openxmlformats.org/presentationml/2006/main">
  <p:tag name="TABLE_ENDDRAG_ORIGIN_RECT" val="450*315"/>
  <p:tag name="TABLE_ENDDRAG_RECT" val="47*72*450*315"/>
</p:tagLst>
</file>

<file path=ppt/tags/tag18.xml><?xml version="1.0" encoding="utf-8"?>
<p:tagLst xmlns:p="http://schemas.openxmlformats.org/presentationml/2006/main">
  <p:tag name="KSO_WM_UNIT_TEXT_FILL_FORE_SCHEMECOLOR_INDEX" val="1"/>
  <p:tag name="KSO_WM_UNIT_TEXT_FILL_FORE_SCHEMECOLOR_INDEX_BRIGHTNESS" val="0.15"/>
  <p:tag name="KSO_WM_UNIT_TEXT_FILL_TYPE" val="1"/>
</p:tagLst>
</file>

<file path=ppt/tags/tag180.xml><?xml version="1.0" encoding="utf-8"?>
<p:tagLst xmlns:p="http://schemas.openxmlformats.org/presentationml/2006/main">
  <p:tag name="PA" val="v5.2.10"/>
</p:tagLst>
</file>

<file path=ppt/tags/tag181.xml><?xml version="1.0" encoding="utf-8"?>
<p:tagLst xmlns:p="http://schemas.openxmlformats.org/presentationml/2006/main">
  <p:tag name="KSO_WM_SLIDE_BACKGROUND_TYPE" val="general"/>
  <p:tag name="KSO_WM_SLIDE_BK_DARK_LIGHT" val=""/>
</p:tagLst>
</file>

<file path=ppt/tags/tag182.xml><?xml version="1.0" encoding="utf-8"?>
<p:tagLst xmlns:p="http://schemas.openxmlformats.org/presentationml/2006/main">
  <p:tag name="KSO_WM_ASSEMBLE_CHIP_INDEX" val="720f782c77644c918e5f069cd7eb027c"/>
  <p:tag name="KSO_WM_BEAUTIFY_FLAG" val="#wm#"/>
  <p:tag name="KSO_WM_CHIP_FILLAREA_FILL_RULE" val="{&quot;fill_align&quot;:&quot;cm&quot;,&quot;fill_effect&quot;:[],&quot;fill_mode&quot;:&quot;full&quot;,&quot;sacle_strategy&quot;:&quot;stretch&quot;}"/>
  <p:tag name="KSO_WM_CHIP_GROUPID" val="62392a17e1884268e2d0bdb9"/>
  <p:tag name="KSO_WM_CHIP_XID" val="62392a980134f08651a21985"/>
  <p:tag name="KSO_WM_SLIDE_BACKGROUND_TYPE" val="general"/>
  <p:tag name="KSO_WM_TAG_VERSION" val="1.0"/>
  <p:tag name="KSO_WM_TEMPLATE_CATEGORY" val="chip"/>
  <p:tag name="KSO_WM_TEMPLATE_INDEX" val="20222205"/>
  <p:tag name="KSO_WM_UNIT_DEC_AREA_ID" val="873169c282e44ac58e99f34270a40c61"/>
  <p:tag name="KSO_WM_UNIT_DEC_CHANGEPICRESERVED" val="1"/>
  <p:tag name="KSO_WM_UNIT_DEC_SUPPORTCHANGEPIC" val="0"/>
  <p:tag name="KSO_WM_UNIT_ID" val="chip20222205_1*i*1"/>
  <p:tag name="KSO_WM_UNIT_INDEX" val="1"/>
  <p:tag name="KSO_WM_UNIT_SUBTYPE" val="r"/>
  <p:tag name="KSO_WM_UNIT_TYPE" val="i"/>
  <p:tag name="WM_BEAUTIFY_SHAPE_IDENTITY" val="{82fe1005-8e55-4588-acf6-98fefeea23b2}"/>
</p:tagLst>
</file>

<file path=ppt/tags/tag183.xml><?xml version="1.0" encoding="utf-8"?>
<p:tagLst xmlns:p="http://schemas.openxmlformats.org/presentationml/2006/main">
  <p:tag name="KSO_WM_SLIDE_BACKGROUND_TYPE" val="general"/>
  <p:tag name="KSO_WM_SLIDE_BK_DARK_LIGHT" val=""/>
</p:tagLst>
</file>

<file path=ppt/tags/tag184.xml><?xml version="1.0" encoding="utf-8"?>
<p:tagLst xmlns:p="http://schemas.openxmlformats.org/presentationml/2006/main">
  <p:tag name="KSO_WM_ASSEMBLE_CHIP_INDEX" val="720f782c77644c918e5f069cd7eb027c"/>
  <p:tag name="KSO_WM_BEAUTIFY_FLAG" val="#wm#"/>
  <p:tag name="KSO_WM_CHIP_FILLAREA_FILL_RULE" val="{&quot;fill_align&quot;:&quot;cm&quot;,&quot;fill_effect&quot;:[],&quot;fill_mode&quot;:&quot;full&quot;,&quot;sacle_strategy&quot;:&quot;stretch&quot;}"/>
  <p:tag name="KSO_WM_CHIP_GROUPID" val="62392a17e1884268e2d0bdb9"/>
  <p:tag name="KSO_WM_CHIP_XID" val="62392a980134f08651a21985"/>
  <p:tag name="KSO_WM_SLIDE_BACKGROUND_TYPE" val="general"/>
  <p:tag name="KSO_WM_TAG_VERSION" val="1.0"/>
  <p:tag name="KSO_WM_TEMPLATE_CATEGORY" val="chip"/>
  <p:tag name="KSO_WM_TEMPLATE_INDEX" val="20222205"/>
  <p:tag name="KSO_WM_UNIT_DEC_AREA_ID" val="873169c282e44ac58e99f34270a40c61"/>
  <p:tag name="KSO_WM_UNIT_DEC_CHANGEPICRESERVED" val="1"/>
  <p:tag name="KSO_WM_UNIT_DEC_SUPPORTCHANGEPIC" val="0"/>
  <p:tag name="KSO_WM_UNIT_ID" val="chip20222205_1*i*1"/>
  <p:tag name="KSO_WM_UNIT_INDEX" val="1"/>
  <p:tag name="KSO_WM_UNIT_SUBTYPE" val="r"/>
  <p:tag name="KSO_WM_UNIT_TYPE" val="i"/>
  <p:tag name="WM_BEAUTIFY_SHAPE_IDENTITY" val="{82fe1005-8e55-4588-acf6-98fefeea23b2}"/>
</p:tagLst>
</file>

<file path=ppt/tags/tag185.xml><?xml version="1.0" encoding="utf-8"?>
<p:tagLst xmlns:p="http://schemas.openxmlformats.org/presentationml/2006/main">
  <p:tag name="PA" val="v5.2.10"/>
</p:tagLst>
</file>

<file path=ppt/tags/tag186.xml><?xml version="1.0" encoding="utf-8"?>
<p:tagLst xmlns:p="http://schemas.openxmlformats.org/presentationml/2006/main">
  <p:tag name="KSO_WM_SLIDE_BACKGROUND_TYPE" val="general"/>
  <p:tag name="KSO_WM_SLIDE_BK_DARK_LIGHT" val=""/>
</p:tagLst>
</file>

<file path=ppt/tags/tag187.xml><?xml version="1.0" encoding="utf-8"?>
<p:tagLst xmlns:p="http://schemas.openxmlformats.org/presentationml/2006/main">
  <p:tag name="KSO_WM_ASSEMBLE_CHIP_INDEX" val="720f782c77644c918e5f069cd7eb027c"/>
  <p:tag name="KSO_WM_BEAUTIFY_FLAG" val="#wm#"/>
  <p:tag name="KSO_WM_CHIP_FILLAREA_FILL_RULE" val="{&quot;fill_align&quot;:&quot;cm&quot;,&quot;fill_effect&quot;:[],&quot;fill_mode&quot;:&quot;full&quot;,&quot;sacle_strategy&quot;:&quot;stretch&quot;}"/>
  <p:tag name="KSO_WM_CHIP_GROUPID" val="62392a17e1884268e2d0bdb9"/>
  <p:tag name="KSO_WM_CHIP_XID" val="62392a980134f08651a21985"/>
  <p:tag name="KSO_WM_SLIDE_BACKGROUND_TYPE" val="general"/>
  <p:tag name="KSO_WM_TAG_VERSION" val="1.0"/>
  <p:tag name="KSO_WM_TEMPLATE_CATEGORY" val="chip"/>
  <p:tag name="KSO_WM_TEMPLATE_INDEX" val="20222205"/>
  <p:tag name="KSO_WM_UNIT_DEC_AREA_ID" val="873169c282e44ac58e99f34270a40c61"/>
  <p:tag name="KSO_WM_UNIT_DEC_CHANGEPICRESERVED" val="1"/>
  <p:tag name="KSO_WM_UNIT_DEC_SUPPORTCHANGEPIC" val="0"/>
  <p:tag name="KSO_WM_UNIT_ID" val="chip20222205_1*i*1"/>
  <p:tag name="KSO_WM_UNIT_INDEX" val="1"/>
  <p:tag name="KSO_WM_UNIT_SUBTYPE" val="r"/>
  <p:tag name="KSO_WM_UNIT_TYPE" val="i"/>
  <p:tag name="WM_BEAUTIFY_SHAPE_IDENTITY" val="{82fe1005-8e55-4588-acf6-98fefeea23b2}"/>
</p:tagLst>
</file>

<file path=ppt/tags/tag188.xml><?xml version="1.0" encoding="utf-8"?>
<p:tagLst xmlns:p="http://schemas.openxmlformats.org/presentationml/2006/main">
  <p:tag name="PA" val="v5.2.10"/>
</p:tagLst>
</file>

<file path=ppt/tags/tag189.xml><?xml version="1.0" encoding="utf-8"?>
<p:tagLst xmlns:p="http://schemas.openxmlformats.org/presentationml/2006/main">
  <p:tag name="KSO_WM_SLIDE_BACKGROUND_TYPE" val="general"/>
  <p:tag name="KSO_WM_SLIDE_BK_DARK_LIGHT" val=""/>
</p:tagLst>
</file>

<file path=ppt/tags/tag19.xml><?xml version="1.0" encoding="utf-8"?>
<p:tagLst xmlns:p="http://schemas.openxmlformats.org/presentationml/2006/main">
  <p:tag name="KSO_WM_UNIT_TEXT_FILL_FORE_SCHEMECOLOR_INDEX" val="1"/>
  <p:tag name="KSO_WM_UNIT_TEXT_FILL_FORE_SCHEMECOLOR_INDEX_BRIGHTNESS" val="0.15"/>
  <p:tag name="KSO_WM_UNIT_TEXT_FILL_TYPE" val="1"/>
</p:tagLst>
</file>

<file path=ppt/tags/tag190.xml><?xml version="1.0" encoding="utf-8"?>
<p:tagLst xmlns:p="http://schemas.openxmlformats.org/presentationml/2006/main">
  <p:tag name="KSO_WM_ASSEMBLE_CHIP_INDEX" val="720f782c77644c918e5f069cd7eb027c"/>
  <p:tag name="KSO_WM_BEAUTIFY_FLAG" val="#wm#"/>
  <p:tag name="KSO_WM_CHIP_FILLAREA_FILL_RULE" val="{&quot;fill_align&quot;:&quot;cm&quot;,&quot;fill_effect&quot;:[],&quot;fill_mode&quot;:&quot;full&quot;,&quot;sacle_strategy&quot;:&quot;stretch&quot;}"/>
  <p:tag name="KSO_WM_CHIP_GROUPID" val="62392a17e1884268e2d0bdb9"/>
  <p:tag name="KSO_WM_CHIP_XID" val="62392a980134f08651a21985"/>
  <p:tag name="KSO_WM_SLIDE_BACKGROUND_TYPE" val="general"/>
  <p:tag name="KSO_WM_TAG_VERSION" val="1.0"/>
  <p:tag name="KSO_WM_TEMPLATE_CATEGORY" val="chip"/>
  <p:tag name="KSO_WM_TEMPLATE_INDEX" val="20222205"/>
  <p:tag name="KSO_WM_UNIT_DEC_AREA_ID" val="873169c282e44ac58e99f34270a40c61"/>
  <p:tag name="KSO_WM_UNIT_DEC_CHANGEPICRESERVED" val="1"/>
  <p:tag name="KSO_WM_UNIT_DEC_SUPPORTCHANGEPIC" val="0"/>
  <p:tag name="KSO_WM_UNIT_ID" val="chip20222205_1*i*1"/>
  <p:tag name="KSO_WM_UNIT_INDEX" val="1"/>
  <p:tag name="KSO_WM_UNIT_SUBTYPE" val="r"/>
  <p:tag name="KSO_WM_UNIT_TYPE" val="i"/>
  <p:tag name="WM_BEAUTIFY_SHAPE_IDENTITY" val="{82fe1005-8e55-4588-acf6-98fefeea23b2}"/>
</p:tagLst>
</file>

<file path=ppt/tags/tag191.xml><?xml version="1.0" encoding="utf-8"?>
<p:tagLst xmlns:p="http://schemas.openxmlformats.org/presentationml/2006/main">
  <p:tag name="PA" val="v5.2.10"/>
</p:tagLst>
</file>

<file path=ppt/tags/tag192.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DIAGRAM_GROUP_CODE" val="m1-1"/>
  <p:tag name="KSO_WM_UNIT_TYPE" val="m_i"/>
  <p:tag name="KSO_WM_UNIT_INDEX" val="1_1"/>
  <p:tag name="KSO_WM_UNIT_ID" val="diagram20227987_4*m_i*1_1"/>
  <p:tag name="KSO_WM_TEMPLATE_CATEGORY" val="diagram"/>
  <p:tag name="KSO_WM_TEMPLATE_INDEX" val="20227987"/>
  <p:tag name="KSO_WM_UNIT_LAYERLEVEL" val="1_1"/>
  <p:tag name="KSO_WM_TAG_VERSION" val="1.0"/>
  <p:tag name="KSO_WM_BEAUTIFY_FLAG" val="#wm#"/>
  <p:tag name="KSO_WM_DIAGRAM_VIRTUALLY_FRAME" val="{&quot;height&quot;:294.80323103274185,&quot;left&quot;:-1.8,&quot;top&quot;:93.49676896725813,&quot;width&quot;:685.3562598425198}"/>
</p:tagLst>
</file>

<file path=ppt/tags/tag193.xml><?xml version="1.0" encoding="utf-8"?>
<p:tagLst xmlns:p="http://schemas.openxmlformats.org/presentationml/2006/main">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20227987_4*m_h_i*1_1_2"/>
  <p:tag name="KSO_WM_TEMPLATE_CATEGORY" val="diagram"/>
  <p:tag name="KSO_WM_TEMPLATE_INDEX" val="20227987"/>
  <p:tag name="KSO_WM_UNIT_LAYERLEVEL" val="1_1_1"/>
  <p:tag name="KSO_WM_TAG_VERSION" val="1.0"/>
  <p:tag name="KSO_WM_BEAUTIFY_FLAG" val="#wm#"/>
  <p:tag name="KSO_WM_DIAGRAM_VIRTUALLY_FRAME" val="{&quot;height&quot;:294.80323103274185,&quot;left&quot;:-1.8,&quot;top&quot;:93.49676896725813,&quot;width&quot;:685.3562598425198}"/>
</p:tagLst>
</file>

<file path=ppt/tags/tag194.xml><?xml version="1.0" encoding="utf-8"?>
<p:tagLst xmlns:p="http://schemas.openxmlformats.org/presentationml/2006/main">
  <p:tag name="KSO_WM_UNIT_FILL_FORE_SCHEMECOLOR_INDEX_BRIGHTNESS" val="0"/>
  <p:tag name="KSO_WM_UNIT_FILL_FORE_SCHEMECOLOR_INDEX" val="10"/>
  <p:tag name="KSO_WM_UNIT_FILL_TYPE" val="1"/>
  <p:tag name="KSO_WM_UNIT_SHADOW_SCHEMECOLOR_INDEX_BRIGHTNESS" val="-0.5"/>
  <p:tag name="KSO_WM_UNIT_SHADOW_SCHEMECOLOR_INDEX" val="7"/>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20227987_4*m_h_i*1_2_2"/>
  <p:tag name="KSO_WM_TEMPLATE_CATEGORY" val="diagram"/>
  <p:tag name="KSO_WM_TEMPLATE_INDEX" val="20227987"/>
  <p:tag name="KSO_WM_UNIT_LAYERLEVEL" val="1_1_1"/>
  <p:tag name="KSO_WM_TAG_VERSION" val="1.0"/>
  <p:tag name="KSO_WM_BEAUTIFY_FLAG" val="#wm#"/>
  <p:tag name="KSO_WM_DIAGRAM_VIRTUALLY_FRAME" val="{&quot;height&quot;:294.80323103274185,&quot;left&quot;:-1.8,&quot;top&quot;:93.49676896725813,&quot;width&quot;:685.3562598425198}"/>
</p:tagLst>
</file>

<file path=ppt/tags/tag195.xml><?xml version="1.0" encoding="utf-8"?>
<p:tagLst xmlns:p="http://schemas.openxmlformats.org/presentationml/2006/main">
  <p:tag name="KSO_WM_UNIT_FILL_FORE_SCHEMECOLOR_INDEX_BRIGHTNESS" val="0"/>
  <p:tag name="KSO_WM_UNIT_FILL_FORE_SCHEMECOLOR_INDEX" val="6"/>
  <p:tag name="KSO_WM_UNIT_FILL_TYPE" val="1"/>
  <p:tag name="KSO_WM_UNIT_SHADOW_SCHEMECOLOR_INDEX_BRIGHTNESS" val="-0.5"/>
  <p:tag name="KSO_WM_UNIT_SHADOW_SCHEMECOLOR_INDEX" val="10"/>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DIAGRAM_GROUP_CODE" val="m1-1"/>
  <p:tag name="KSO_WM_UNIT_TYPE" val="m_h_i"/>
  <p:tag name="KSO_WM_UNIT_INDEX" val="1_3_2"/>
  <p:tag name="KSO_WM_UNIT_ID" val="diagram20227987_4*m_h_i*1_3_2"/>
  <p:tag name="KSO_WM_TEMPLATE_CATEGORY" val="diagram"/>
  <p:tag name="KSO_WM_TEMPLATE_INDEX" val="20227987"/>
  <p:tag name="KSO_WM_UNIT_LAYERLEVEL" val="1_1_1"/>
  <p:tag name="KSO_WM_TAG_VERSION" val="1.0"/>
  <p:tag name="KSO_WM_BEAUTIFY_FLAG" val="#wm#"/>
  <p:tag name="KSO_WM_DIAGRAM_VIRTUALLY_FRAME" val="{&quot;height&quot;:294.80323103274185,&quot;left&quot;:-1.8,&quot;top&quot;:93.49676896725813,&quot;width&quot;:685.3562598425198}"/>
</p:tagLst>
</file>

<file path=ppt/tags/tag196.xml><?xml version="1.0" encoding="utf-8"?>
<p:tagLst xmlns:p="http://schemas.openxmlformats.org/presentationml/2006/main">
  <p:tag name="KSO_WM_UNIT_FILL_FORE_SCHEMECOLOR_INDEX_BRIGHTNESS" val="0"/>
  <p:tag name="KSO_WM_UNIT_FILL_FORE_SCHEMECOLOR_INDEX" val="8"/>
  <p:tag name="KSO_WM_UNIT_FILL_TYPE" val="1"/>
  <p:tag name="KSO_WM_UNIT_SHADOW_SCHEMECOLOR_INDEX_BRIGHTNESS" val="-0.5"/>
  <p:tag name="KSO_WM_UNIT_SHADOW_SCHEMECOLOR_INDEX" val="9"/>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DIAGRAM_GROUP_CODE" val="m1-1"/>
  <p:tag name="KSO_WM_UNIT_TYPE" val="m_h_i"/>
  <p:tag name="KSO_WM_UNIT_INDEX" val="1_4_2"/>
  <p:tag name="KSO_WM_UNIT_ID" val="diagram20227987_4*m_h_i*1_4_2"/>
  <p:tag name="KSO_WM_TEMPLATE_CATEGORY" val="diagram"/>
  <p:tag name="KSO_WM_TEMPLATE_INDEX" val="20227987"/>
  <p:tag name="KSO_WM_UNIT_LAYERLEVEL" val="1_1_1"/>
  <p:tag name="KSO_WM_TAG_VERSION" val="1.0"/>
  <p:tag name="KSO_WM_BEAUTIFY_FLAG" val="#wm#"/>
  <p:tag name="KSO_WM_DIAGRAM_VIRTUALLY_FRAME" val="{&quot;height&quot;:294.80323103274185,&quot;left&quot;:-1.8,&quot;top&quot;:93.49676896725813,&quot;width&quot;:685.3562598425198}"/>
</p:tagLst>
</file>

<file path=ppt/tags/tag197.xml><?xml version="1.0" encoding="utf-8"?>
<p:tagLst xmlns:p="http://schemas.openxmlformats.org/presentationml/2006/main">
  <p:tag name="KSO_WM_UNIT_FILL_FORE_SCHEMECOLOR_INDEX_BRIGHTNESS" val="0.4"/>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DIAGRAM_GROUP_CODE" val="m1-1"/>
  <p:tag name="KSO_WM_UNIT_TYPE" val="m_i"/>
  <p:tag name="KSO_WM_UNIT_INDEX" val="1_2"/>
  <p:tag name="KSO_WM_UNIT_ID" val="diagram20227987_4*m_i*1_2"/>
  <p:tag name="KSO_WM_TEMPLATE_CATEGORY" val="diagram"/>
  <p:tag name="KSO_WM_TEMPLATE_INDEX" val="20227987"/>
  <p:tag name="KSO_WM_UNIT_LAYERLEVEL" val="1_1"/>
  <p:tag name="KSO_WM_TAG_VERSION" val="1.0"/>
  <p:tag name="KSO_WM_BEAUTIFY_FLAG" val="#wm#"/>
  <p:tag name="KSO_WM_DIAGRAM_VIRTUALLY_FRAME" val="{&quot;height&quot;:294.80323103274185,&quot;left&quot;:-1.8,&quot;top&quot;:93.49676896725813,&quot;width&quot;:685.3562598425198}"/>
</p:tagLst>
</file>

<file path=ppt/tags/tag198.xml><?xml version="1.0" encoding="utf-8"?>
<p:tagLst xmlns:p="http://schemas.openxmlformats.org/presentationml/2006/main">
  <p:tag name="KSO_WM_UNIT_FILL_FORE_SCHEMECOLOR_INDEX_BRIGHTNESS" val="0"/>
  <p:tag name="KSO_WM_UNIT_FILL_FORE_SCHEMECOLOR_INDEX" val="10"/>
  <p:tag name="KSO_WM_UNIT_FILL_TYPE" val="1"/>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DIAGRAM_GROUP_CODE" val="m1-1"/>
  <p:tag name="KSO_WM_UNIT_TYPE" val="m_i"/>
  <p:tag name="KSO_WM_UNIT_INDEX" val="1_4"/>
  <p:tag name="KSO_WM_UNIT_ID" val="diagram20227987_4*m_i*1_4"/>
  <p:tag name="KSO_WM_TEMPLATE_CATEGORY" val="diagram"/>
  <p:tag name="KSO_WM_TEMPLATE_INDEX" val="20227987"/>
  <p:tag name="KSO_WM_UNIT_LAYERLEVEL" val="1_1"/>
  <p:tag name="KSO_WM_TAG_VERSION" val="1.0"/>
  <p:tag name="KSO_WM_BEAUTIFY_FLAG" val="#wm#"/>
  <p:tag name="KSO_WM_DIAGRAM_VIRTUALLY_FRAME" val="{&quot;height&quot;:294.80323103274185,&quot;left&quot;:-1.8,&quot;top&quot;:93.49676896725813,&quot;width&quot;:685.3562598425198}"/>
</p:tagLst>
</file>

<file path=ppt/tags/tag199.xml><?xml version="1.0" encoding="utf-8"?>
<p:tagLst xmlns:p="http://schemas.openxmlformats.org/presentationml/2006/main">
  <p:tag name="KSO_WM_UNIT_FILL_FORE_SCHEMECOLOR_INDEX_BRIGHTNESS" val="0.6"/>
  <p:tag name="KSO_WM_UNIT_FILL_FORE_SCHEMECOLOR_INDEX" val="5"/>
  <p:tag name="KSO_WM_UNIT_FILL_TYPE" val="1"/>
  <p:tag name="KSO_WM_UNIT_SHADOW_SCHEMECOLOR_INDEX_BRIGHTNESS" val="-0.5"/>
  <p:tag name="KSO_WM_UNIT_SHADOW_SCHEMECOLOR_INDEX" val="10"/>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DIAGRAM_GROUP_CODE" val="m1-1"/>
  <p:tag name="KSO_WM_UNIT_TYPE" val="m_h_i"/>
  <p:tag name="KSO_WM_UNIT_INDEX" val="1_3_3"/>
  <p:tag name="KSO_WM_UNIT_ID" val="diagram20227987_4*m_h_i*1_3_3"/>
  <p:tag name="KSO_WM_TEMPLATE_CATEGORY" val="diagram"/>
  <p:tag name="KSO_WM_TEMPLATE_INDEX" val="20227987"/>
  <p:tag name="KSO_WM_UNIT_LAYERLEVEL" val="1_1_1"/>
  <p:tag name="KSO_WM_TAG_VERSION" val="1.0"/>
  <p:tag name="KSO_WM_BEAUTIFY_FLAG" val="#wm#"/>
  <p:tag name="KSO_WM_DIAGRAM_VIRTUALLY_FRAME" val="{&quot;height&quot;:294.80323103274185,&quot;left&quot;:-1.8,&quot;top&quot;:93.49676896725813,&quot;width&quot;:685.3562598425198}"/>
</p:tagLst>
</file>

<file path=ppt/tags/tag2.xml><?xml version="1.0" encoding="utf-8"?>
<p:tagLst xmlns:p="http://schemas.openxmlformats.org/presentationml/2006/main">
  <p:tag name="KSO_WM_UNIT_TEXT_FILL_FORE_SCHEMECOLOR_INDEX" val="1"/>
  <p:tag name="KSO_WM_UNIT_TEXT_FILL_FORE_SCHEMECOLOR_INDEX_BRIGHTNESS" val="0.15"/>
  <p:tag name="KSO_WM_UNIT_TEXT_FILL_TYPE" val="1"/>
</p:tagLst>
</file>

<file path=ppt/tags/tag20.xml><?xml version="1.0" encoding="utf-8"?>
<p:tagLst xmlns:p="http://schemas.openxmlformats.org/presentationml/2006/main">
  <p:tag name="KSO_WM_UNIT_TEXT_FILL_FORE_SCHEMECOLOR_INDEX" val="1"/>
  <p:tag name="KSO_WM_UNIT_TEXT_FILL_FORE_SCHEMECOLOR_INDEX_BRIGHTNESS" val="0.15"/>
  <p:tag name="KSO_WM_UNIT_TEXT_FILL_TYPE" val="1"/>
</p:tagLst>
</file>

<file path=ppt/tags/tag200.xml><?xml version="1.0" encoding="utf-8"?>
<p:tagLst xmlns:p="http://schemas.openxmlformats.org/presentationml/2006/main">
  <p:tag name="KSO_WM_UNIT_FILL_FORE_SCHEMECOLOR_INDEX_BRIGHTNESS" val="0.4"/>
  <p:tag name="KSO_WM_UNIT_FILL_FORE_SCHEMECOLOR_INDEX" val="6"/>
  <p:tag name="KSO_WM_UNIT_FILL_TYPE" val="1"/>
  <p:tag name="KSO_WM_UNIT_SHADOW_SCHEMECOLOR_INDEX_BRIGHTNESS" val="-0.5"/>
  <p:tag name="KSO_WM_UNIT_SHADOW_SCHEMECOLOR_INDEX" val="7"/>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20227987_4*m_h_i*1_2_3"/>
  <p:tag name="KSO_WM_TEMPLATE_CATEGORY" val="diagram"/>
  <p:tag name="KSO_WM_TEMPLATE_INDEX" val="20227987"/>
  <p:tag name="KSO_WM_UNIT_LAYERLEVEL" val="1_1_1"/>
  <p:tag name="KSO_WM_TAG_VERSION" val="1.0"/>
  <p:tag name="KSO_WM_BEAUTIFY_FLAG" val="#wm#"/>
  <p:tag name="KSO_WM_DIAGRAM_VIRTUALLY_FRAME" val="{&quot;height&quot;:294.80323103274185,&quot;left&quot;:-1.8,&quot;top&quot;:93.49676896725813,&quot;width&quot;:685.3562598425198}"/>
</p:tagLst>
</file>

<file path=ppt/tags/tag201.xml><?xml version="1.0" encoding="utf-8"?>
<p:tagLst xmlns:p="http://schemas.openxmlformats.org/presentationml/2006/main">
  <p:tag name="KSO_WM_UNIT_FILL_FORE_SCHEMECOLOR_INDEX_BRIGHTNESS" val="0.6"/>
  <p:tag name="KSO_WM_UNIT_FILL_FORE_SCHEMECOLOR_INDEX" val="6"/>
  <p:tag name="KSO_WM_UNIT_FILL_TYPE" val="1"/>
  <p:tag name="KSO_WM_UNIT_SHADOW_SCHEMECOLOR_INDEX_BRIGHTNESS" val="-0.25"/>
  <p:tag name="KSO_WM_UNIT_SHADOW_SCHEMECOLOR_INDEX" val="6"/>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DIAGRAM_GROUP_CODE" val="m1-1"/>
  <p:tag name="KSO_WM_UNIT_TYPE" val="m_h_i"/>
  <p:tag name="KSO_WM_UNIT_INDEX" val="1_4_3"/>
  <p:tag name="KSO_WM_UNIT_ID" val="diagram20227987_4*m_h_i*1_4_3"/>
  <p:tag name="KSO_WM_TEMPLATE_CATEGORY" val="diagram"/>
  <p:tag name="KSO_WM_TEMPLATE_INDEX" val="20227987"/>
  <p:tag name="KSO_WM_UNIT_LAYERLEVEL" val="1_1_1"/>
  <p:tag name="KSO_WM_TAG_VERSION" val="1.0"/>
  <p:tag name="KSO_WM_BEAUTIFY_FLAG" val="#wm#"/>
  <p:tag name="KSO_WM_DIAGRAM_VIRTUALLY_FRAME" val="{&quot;height&quot;:294.80323103274185,&quot;left&quot;:-1.8,&quot;top&quot;:93.49676896725813,&quot;width&quot;:685.3562598425198}"/>
</p:tagLst>
</file>

<file path=ppt/tags/tag202.xml><?xml version="1.0" encoding="utf-8"?>
<p:tagLst xmlns:p="http://schemas.openxmlformats.org/presentationml/2006/main">
  <p:tag name="KSO_WM_UNIT_TEXT_FILL_FORE_SCHEMECOLOR_INDEX_BRIGHTNESS" val="0"/>
  <p:tag name="KSO_WM_UNIT_TEXT_FILL_FORE_SCHEMECOLOR_INDEX" val="8"/>
  <p:tag name="KSO_WM_UNIT_TEXT_FILL_TYPE" val="1"/>
  <p:tag name="KSO_WM_UNIT_ISCONTENTSTITLE" val="0"/>
  <p:tag name="KSO_WM_UNIT_ISNUMDGMTITLE" val="0"/>
  <p:tag name="KSO_WM_UNIT_PRESET_TEXT" val="请添加小标题"/>
  <p:tag name="KSO_WM_UNIT_NOCLEAR" val="0"/>
  <p:tag name="KSO_WM_UNIT_HIGHLIGHT" val="0"/>
  <p:tag name="KSO_WM_UNIT_COMPATIBLE" val="0"/>
  <p:tag name="KSO_WM_UNIT_DIAGRAM_ISNUMVISUAL" val="0"/>
  <p:tag name="KSO_WM_UNIT_DIAGRAM_ISREFERUNIT" val="0"/>
  <p:tag name="KSO_WM_DIAGRAM_GROUP_CODE" val="m1-1"/>
  <p:tag name="KSO_WM_UNIT_ID" val="diagram20227987_4*m_h_a*1_1_1"/>
  <p:tag name="KSO_WM_TEMPLATE_CATEGORY" val="diagram"/>
  <p:tag name="KSO_WM_TEMPLATE_INDEX" val="20227987"/>
  <p:tag name="KSO_WM_UNIT_LAYERLEVEL" val="1_1_1"/>
  <p:tag name="KSO_WM_TAG_VERSION" val="1.0"/>
  <p:tag name="KSO_WM_DIAGRAM_VIRTUALLY_FRAME" val="{&quot;height&quot;:294.80323103274185,&quot;left&quot;:-1.8,&quot;top&quot;:93.49676896725813,&quot;width&quot;:685.3562598425198}"/>
</p:tagLst>
</file>

<file path=ppt/tags/tag203.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1_1"/>
  <p:tag name="KSO_WM_UNIT_ID" val="diagram20227987_4*m_h_i*1_1_1"/>
  <p:tag name="KSO_WM_TEMPLATE_CATEGORY" val="diagram"/>
  <p:tag name="KSO_WM_TEMPLATE_INDEX" val="20227987"/>
  <p:tag name="KSO_WM_UNIT_LAYERLEVEL" val="1_1_1"/>
  <p:tag name="KSO_WM_TAG_VERSION" val="1.0"/>
  <p:tag name="KSO_WM_BEAUTIFY_FLAG" val="#wm#"/>
  <p:tag name="KSO_WM_DIAGRAM_VIRTUALLY_FRAME" val="{&quot;height&quot;:294.80323103274185,&quot;left&quot;:-1.8,&quot;top&quot;:93.49676896725813,&quot;width&quot;:685.3562598425198}"/>
</p:tagLst>
</file>

<file path=ppt/tags/tag204.xml><?xml version="1.0" encoding="utf-8"?>
<p:tagLst xmlns:p="http://schemas.openxmlformats.org/presentationml/2006/main">
  <p:tag name="KSO_WM_UNIT_VALUE" val="190*190"/>
  <p:tag name="KSO_WM_UNIT_HIGHLIGHT" val="0"/>
  <p:tag name="KSO_WM_UNIT_COMPATIBLE" val="0"/>
  <p:tag name="KSO_WM_UNIT_DIAGRAM_ISNUMVISUAL" val="0"/>
  <p:tag name="KSO_WM_UNIT_DIAGRAM_ISREFERUNIT" val="0"/>
  <p:tag name="KSO_WM_DIAGRAM_GROUP_CODE" val="m1-1"/>
  <p:tag name="KSO_WM_UNIT_TYPE" val="m_h_x"/>
  <p:tag name="KSO_WM_UNIT_INDEX" val="1_1_1"/>
  <p:tag name="KSO_WM_UNIT_ID" val="diagram20227987_4*m_h_x*1_1_1"/>
  <p:tag name="KSO_WM_TEMPLATE_CATEGORY" val="diagram"/>
  <p:tag name="KSO_WM_TEMPLATE_INDEX" val="20227987"/>
  <p:tag name="KSO_WM_UNIT_LAYERLEVEL" val="1_1_1"/>
  <p:tag name="KSO_WM_TAG_VERSION" val="1.0"/>
  <p:tag name="KSO_WM_BEAUTIFY_FLAG" val="#wm#"/>
  <p:tag name="KSO_WM_DIAGRAM_VIRTUALLY_FRAME" val="{&quot;height&quot;:294.80323103274185,&quot;left&quot;:-1.8,&quot;top&quot;:93.49676896725813,&quot;width&quot;:685.3562598425198}"/>
</p:tagLst>
</file>

<file path=ppt/tags/tag205.xml><?xml version="1.0" encoding="utf-8"?>
<p:tagLst xmlns:p="http://schemas.openxmlformats.org/presentationml/2006/main">
  <p:tag name="KSO_WM_UNIT_TEXT_FILL_FORE_SCHEMECOLOR_INDEX_BRIGHTNESS" val="-0.5"/>
  <p:tag name="KSO_WM_UNIT_TEXT_FILL_FORE_SCHEMECOLOR_INDEX" val="5"/>
  <p:tag name="KSO_WM_UNIT_TEXT_FILL_TYPE" val="1"/>
  <p:tag name="KSO_WM_UNIT_ISCONTENTSTITLE" val="0"/>
  <p:tag name="KSO_WM_UNIT_ISNUMDGMTITLE" val="0"/>
  <p:tag name="KSO_WM_UNIT_PRESET_TEXT" val="请添加小标题"/>
  <p:tag name="KSO_WM_UNIT_NOCLEAR" val="0"/>
  <p:tag name="KSO_WM_UNIT_HIGHLIGHT" val="0"/>
  <p:tag name="KSO_WM_UNIT_COMPATIBLE" val="0"/>
  <p:tag name="KSO_WM_UNIT_DIAGRAM_ISNUMVISUAL" val="0"/>
  <p:tag name="KSO_WM_UNIT_DIAGRAM_ISREFERUNIT" val="0"/>
  <p:tag name="KSO_WM_DIAGRAM_GROUP_CODE" val="m1-1"/>
  <p:tag name="KSO_WM_UNIT_ID" val="diagram20227987_4*m_h_a*1_4_1"/>
  <p:tag name="KSO_WM_TEMPLATE_CATEGORY" val="diagram"/>
  <p:tag name="KSO_WM_TEMPLATE_INDEX" val="20227987"/>
  <p:tag name="KSO_WM_UNIT_LAYERLEVEL" val="1_1_1"/>
  <p:tag name="KSO_WM_TAG_VERSION" val="1.0"/>
  <p:tag name="KSO_WM_DIAGRAM_VIRTUALLY_FRAME" val="{&quot;height&quot;:294.80323103274185,&quot;left&quot;:-1.8,&quot;top&quot;:93.49676896725813,&quot;width&quot;:685.3562598425198}"/>
</p:tagLst>
</file>

<file path=ppt/tags/tag206.xml><?xml version="1.0" encoding="utf-8"?>
<p:tagLst xmlns:p="http://schemas.openxmlformats.org/presentationml/2006/main">
  <p:tag name="KSO_WM_UNIT_VALUE" val="190*190"/>
  <p:tag name="KSO_WM_UNIT_HIGHLIGHT" val="0"/>
  <p:tag name="KSO_WM_UNIT_COMPATIBLE" val="0"/>
  <p:tag name="KSO_WM_UNIT_DIAGRAM_ISNUMVISUAL" val="0"/>
  <p:tag name="KSO_WM_UNIT_DIAGRAM_ISREFERUNIT" val="0"/>
  <p:tag name="KSO_WM_DIAGRAM_GROUP_CODE" val="m1-1"/>
  <p:tag name="KSO_WM_UNIT_TYPE" val="m_h_x"/>
  <p:tag name="KSO_WM_UNIT_INDEX" val="1_4_1"/>
  <p:tag name="KSO_WM_UNIT_ID" val="diagram20227987_4*m_h_x*1_4_1"/>
  <p:tag name="KSO_WM_TEMPLATE_CATEGORY" val="diagram"/>
  <p:tag name="KSO_WM_TEMPLATE_INDEX" val="20227987"/>
  <p:tag name="KSO_WM_UNIT_LAYERLEVEL" val="1_1_1"/>
  <p:tag name="KSO_WM_TAG_VERSION" val="1.0"/>
  <p:tag name="KSO_WM_BEAUTIFY_FLAG" val="#wm#"/>
  <p:tag name="KSO_WM_DIAGRAM_VIRTUALLY_FRAME" val="{&quot;height&quot;:294.80323103274185,&quot;left&quot;:-1.8,&quot;top&quot;:93.49676896725813,&quot;width&quot;:685.3562598425198}"/>
</p:tagLst>
</file>

<file path=ppt/tags/tag207.xml><?xml version="1.0" encoding="utf-8"?>
<p:tagLst xmlns:p="http://schemas.openxmlformats.org/presentationml/2006/main">
  <p:tag name="KSO_WM_UNIT_TEXT_FILL_FORE_SCHEMECOLOR_INDEX_BRIGHTNESS" val="0"/>
  <p:tag name="KSO_WM_UNIT_TEXT_FILL_FORE_SCHEMECOLOR_INDEX" val="6"/>
  <p:tag name="KSO_WM_UNIT_TEXT_FILL_TYPE" val="1"/>
  <p:tag name="KSO_WM_UNIT_ISCONTENTSTITLE" val="0"/>
  <p:tag name="KSO_WM_UNIT_ISNUMDGMTITLE" val="0"/>
  <p:tag name="KSO_WM_UNIT_PRESET_TEXT" val="请添加小标题"/>
  <p:tag name="KSO_WM_UNIT_NOCLEAR" val="0"/>
  <p:tag name="KSO_WM_UNIT_HIGHLIGHT" val="0"/>
  <p:tag name="KSO_WM_UNIT_COMPATIBLE" val="0"/>
  <p:tag name="KSO_WM_UNIT_DIAGRAM_ISNUMVISUAL" val="0"/>
  <p:tag name="KSO_WM_UNIT_DIAGRAM_ISREFERUNIT" val="0"/>
  <p:tag name="KSO_WM_DIAGRAM_GROUP_CODE" val="m1-1"/>
  <p:tag name="KSO_WM_UNIT_ID" val="diagram20227987_4*m_h_a*1_3_1"/>
  <p:tag name="KSO_WM_TEMPLATE_CATEGORY" val="diagram"/>
  <p:tag name="KSO_WM_TEMPLATE_INDEX" val="20227987"/>
  <p:tag name="KSO_WM_UNIT_LAYERLEVEL" val="1_1_1"/>
  <p:tag name="KSO_WM_TAG_VERSION" val="1.0"/>
  <p:tag name="KSO_WM_DIAGRAM_VIRTUALLY_FRAME" val="{&quot;height&quot;:294.80323103274185,&quot;left&quot;:-1.8,&quot;top&quot;:93.49676896725813,&quot;width&quot;:685.3562598425198}"/>
</p:tagLst>
</file>

<file path=ppt/tags/tag208.xml><?xml version="1.0" encoding="utf-8"?>
<p:tagLst xmlns:p="http://schemas.openxmlformats.org/presentationml/2006/main">
  <p:tag name="KSO_WM_UNIT_VALUE" val="190*190"/>
  <p:tag name="KSO_WM_UNIT_HIGHLIGHT" val="0"/>
  <p:tag name="KSO_WM_UNIT_COMPATIBLE" val="0"/>
  <p:tag name="KSO_WM_UNIT_DIAGRAM_ISNUMVISUAL" val="0"/>
  <p:tag name="KSO_WM_UNIT_DIAGRAM_ISREFERUNIT" val="0"/>
  <p:tag name="KSO_WM_DIAGRAM_GROUP_CODE" val="m1-1"/>
  <p:tag name="KSO_WM_UNIT_TYPE" val="m_h_x"/>
  <p:tag name="KSO_WM_UNIT_INDEX" val="1_3_1"/>
  <p:tag name="KSO_WM_UNIT_ID" val="diagram20227987_4*m_h_x*1_3_1"/>
  <p:tag name="KSO_WM_TEMPLATE_CATEGORY" val="diagram"/>
  <p:tag name="KSO_WM_TEMPLATE_INDEX" val="20227987"/>
  <p:tag name="KSO_WM_UNIT_LAYERLEVEL" val="1_1_1"/>
  <p:tag name="KSO_WM_TAG_VERSION" val="1.0"/>
  <p:tag name="KSO_WM_BEAUTIFY_FLAG" val="#wm#"/>
  <p:tag name="KSO_WM_DIAGRAM_VIRTUALLY_FRAME" val="{&quot;height&quot;:294.80323103274185,&quot;left&quot;:-1.8,&quot;top&quot;:93.49676896725813,&quot;width&quot;:685.3562598425198}"/>
</p:tagLst>
</file>

<file path=ppt/tags/tag209.xml><?xml version="1.0" encoding="utf-8"?>
<p:tagLst xmlns:p="http://schemas.openxmlformats.org/presentationml/2006/main">
  <p:tag name="KSO_WM_UNIT_TEXT_FILL_FORE_SCHEMECOLOR_INDEX_BRIGHTNESS" val="0"/>
  <p:tag name="KSO_WM_UNIT_TEXT_FILL_FORE_SCHEMECOLOR_INDEX" val="10"/>
  <p:tag name="KSO_WM_UNIT_TEXT_FILL_TYPE" val="1"/>
  <p:tag name="KSO_WM_UNIT_ISCONTENTSTITLE" val="0"/>
  <p:tag name="KSO_WM_UNIT_ISNUMDGMTITLE" val="0"/>
  <p:tag name="KSO_WM_UNIT_PRESET_TEXT" val="请添加小标题"/>
  <p:tag name="KSO_WM_UNIT_NOCLEAR" val="0"/>
  <p:tag name="KSO_WM_UNIT_HIGHLIGHT" val="0"/>
  <p:tag name="KSO_WM_UNIT_COMPATIBLE" val="0"/>
  <p:tag name="KSO_WM_UNIT_DIAGRAM_ISNUMVISUAL" val="0"/>
  <p:tag name="KSO_WM_UNIT_DIAGRAM_ISREFERUNIT" val="0"/>
  <p:tag name="KSO_WM_DIAGRAM_GROUP_CODE" val="m1-1"/>
  <p:tag name="KSO_WM_UNIT_ID" val="diagram20227987_4*m_h_a*1_2_1"/>
  <p:tag name="KSO_WM_TEMPLATE_CATEGORY" val="diagram"/>
  <p:tag name="KSO_WM_TEMPLATE_INDEX" val="20227987"/>
  <p:tag name="KSO_WM_UNIT_LAYERLEVEL" val="1_1_1"/>
  <p:tag name="KSO_WM_TAG_VERSION" val="1.0"/>
  <p:tag name="KSO_WM_DIAGRAM_VIRTUALLY_FRAME" val="{&quot;height&quot;:294.80323103274185,&quot;left&quot;:-1.8,&quot;top&quot;:93.49676896725813,&quot;width&quot;:685.3562598425198}"/>
</p:tagLst>
</file>

<file path=ppt/tags/tag21.xml><?xml version="1.0" encoding="utf-8"?>
<p:tagLst xmlns:p="http://schemas.openxmlformats.org/presentationml/2006/main">
  <p:tag name="KSO_WM_ASSEMBLE_CHIP_INDEX" val="6a5281fb62794fecb32b26f2c0ca7b6f"/>
  <p:tag name="KSO_WM_BEAUTIFY_FLAG" val="#wm#"/>
  <p:tag name="KSO_WM_CHIP_FILLAREA_FILL_RULE" val="{&quot;fill_align&quot;:&quot;lm&quot;,&quot;fill_mode&quot;:&quot;adaptive&quot;,&quot;sacle_strategy&quot;:&quot;smart&quot;}"/>
  <p:tag name="KSO_WM_CHIP_GROUPID" val="619e05e456c5b5f57912a925"/>
  <p:tag name="KSO_WM_CHIP_XID" val="619e05e456c5b5f57912a922"/>
  <p:tag name="KSO_WM_TAG_VERSION" val="1.0"/>
  <p:tag name="KSO_WM_TEMPLATE_ASSEMBLE_GROUPID" val="62392a17e1884268e2d0bdb9"/>
  <p:tag name="KSO_WM_TEMPLATE_ASSEMBLE_XID" val="62455bda108f36499ff4f3db"/>
  <p:tag name="KSO_WM_TEMPLATE_CATEGORY" val="custom"/>
  <p:tag name="KSO_WM_TEMPLATE_INDEX" val="20222205"/>
  <p:tag name="KSO_WM_UNIT_BLOCK" val="0"/>
  <p:tag name="KSO_WM_UNIT_COMPATIBLE" val="0"/>
  <p:tag name="KSO_WM_UNIT_DEC_AREA_ID" val="f97a792e1edf4e82a0b16166a157e9e8"/>
  <p:tag name="KSO_WM_UNIT_DEFAULT_FONT" val="28;30;2"/>
  <p:tag name="KSO_WM_UNIT_DIAGRAM_ISNUMVISUAL" val="0"/>
  <p:tag name="KSO_WM_UNIT_DIAGRAM_ISREFERUNIT" val="0"/>
  <p:tag name="KSO_WM_UNIT_HIGHLIGHT" val="0"/>
  <p:tag name="KSO_WM_UNIT_ID" val="custom20222205_1*a*1"/>
  <p:tag name="KSO_WM_UNIT_INDEX" val="1"/>
  <p:tag name="KSO_WM_UNIT_ISCONTENTSTITLE" val="0"/>
  <p:tag name="KSO_WM_UNIT_ISNUMDGMTITLE" val="0"/>
  <p:tag name="KSO_WM_UNIT_LAYERLEVEL" val="1"/>
  <p:tag name="KSO_WM_UNIT_NOCLEAR" val="0"/>
  <p:tag name="KSO_WM_UNIT_PRESET_TEXT" val="添加标题"/>
  <p:tag name="KSO_WM_UNIT_TEXT_FILL_FORE_SCHEMECOLOR_INDEX" val="13"/>
  <p:tag name="KSO_WM_UNIT_TEXT_FILL_FORE_SCHEMECOLOR_INDEX_BRIGHTNESS" val="0.15"/>
  <p:tag name="KSO_WM_UNIT_TEXT_FILL_TYPE" val="1"/>
  <p:tag name="KSO_WM_UNIT_TYPE" val="a"/>
  <p:tag name="KSO_WM_UNIT_VALUE" val="15"/>
</p:tagLst>
</file>

<file path=ppt/tags/tag210.xml><?xml version="1.0" encoding="utf-8"?>
<p:tagLst xmlns:p="http://schemas.openxmlformats.org/presentationml/2006/main">
  <p:tag name="KSO_WM_UNIT_VALUE" val="190*190"/>
  <p:tag name="KSO_WM_UNIT_HIGHLIGHT" val="0"/>
  <p:tag name="KSO_WM_UNIT_COMPATIBLE" val="0"/>
  <p:tag name="KSO_WM_UNIT_DIAGRAM_ISNUMVISUAL" val="0"/>
  <p:tag name="KSO_WM_UNIT_DIAGRAM_ISREFERUNIT" val="0"/>
  <p:tag name="KSO_WM_DIAGRAM_GROUP_CODE" val="m1-1"/>
  <p:tag name="KSO_WM_UNIT_TYPE" val="m_h_x"/>
  <p:tag name="KSO_WM_UNIT_INDEX" val="1_2_1"/>
  <p:tag name="KSO_WM_UNIT_ID" val="diagram20227987_4*m_h_x*1_2_1"/>
  <p:tag name="KSO_WM_TEMPLATE_CATEGORY" val="diagram"/>
  <p:tag name="KSO_WM_TEMPLATE_INDEX" val="20227987"/>
  <p:tag name="KSO_WM_UNIT_LAYERLEVEL" val="1_1_1"/>
  <p:tag name="KSO_WM_TAG_VERSION" val="1.0"/>
  <p:tag name="KSO_WM_BEAUTIFY_FLAG" val="#wm#"/>
  <p:tag name="KSO_WM_DIAGRAM_VIRTUALLY_FRAME" val="{&quot;height&quot;:294.80323103274185,&quot;left&quot;:-1.8,&quot;top&quot;:93.49676896725813,&quot;width&quot;:685.3562598425198}"/>
</p:tagLst>
</file>

<file path=ppt/tags/tag211.xml><?xml version="1.0" encoding="utf-8"?>
<p:tagLst xmlns:p="http://schemas.openxmlformats.org/presentationml/2006/main">
  <p:tag name="KSO_WM_UNIT_LINE_FORE_SCHEMECOLOR_INDEX_BRIGHTNESS" val="0"/>
  <p:tag name="KSO_WM_UNIT_LINE_FORE_SCHEMECOLOR_INDEX" val="8"/>
  <p:tag name="KSO_WM_UNIT_LINE_FILL_TYPE" val="2"/>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227987_4*m_h_i*1_1_1"/>
  <p:tag name="KSO_WM_TEMPLATE_CATEGORY" val="diagram"/>
  <p:tag name="KSO_WM_TEMPLATE_INDEX" val="20227987"/>
  <p:tag name="KSO_WM_UNIT_LAYERLEVEL" val="1_1_1"/>
  <p:tag name="KSO_WM_TAG_VERSION" val="1.0"/>
  <p:tag name="KSO_WM_BEAUTIFY_FLAG" val="#wm#"/>
  <p:tag name="KSO_WM_DIAGRAM_VIRTUALLY_FRAME" val="{&quot;height&quot;:294.80323103274185,&quot;left&quot;:-1.8,&quot;top&quot;:93.49676896725813,&quot;width&quot;:685.3562598425198}"/>
</p:tagLst>
</file>

<file path=ppt/tags/tag212.xml><?xml version="1.0" encoding="utf-8"?>
<p:tagLst xmlns:p="http://schemas.openxmlformats.org/presentationml/2006/main">
  <p:tag name="KSO_WM_UNIT_LINE_FORE_SCHEMECOLOR_INDEX_BRIGHTNESS" val="0"/>
  <p:tag name="KSO_WM_UNIT_LINE_FORE_SCHEMECOLOR_INDEX" val="10"/>
  <p:tag name="KSO_WM_UNIT_LINE_FILL_TYPE" val="2"/>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20227987_4*m_h_i*1_2_1"/>
  <p:tag name="KSO_WM_TEMPLATE_CATEGORY" val="diagram"/>
  <p:tag name="KSO_WM_TEMPLATE_INDEX" val="20227987"/>
  <p:tag name="KSO_WM_UNIT_LAYERLEVEL" val="1_1_1"/>
  <p:tag name="KSO_WM_TAG_VERSION" val="1.0"/>
  <p:tag name="KSO_WM_BEAUTIFY_FLAG" val="#wm#"/>
  <p:tag name="KSO_WM_DIAGRAM_VIRTUALLY_FRAME" val="{&quot;height&quot;:294.80323103274185,&quot;left&quot;:-1.8,&quot;top&quot;:93.49676896725813,&quot;width&quot;:685.3562598425198}"/>
</p:tagLst>
</file>

<file path=ppt/tags/tag213.xml><?xml version="1.0" encoding="utf-8"?>
<p:tagLst xmlns:p="http://schemas.openxmlformats.org/presentationml/2006/main">
  <p:tag name="KSO_WM_UNIT_LINE_FORE_SCHEMECOLOR_INDEX_BRIGHTNESS" val="0"/>
  <p:tag name="KSO_WM_UNIT_LINE_FORE_SCHEMECOLOR_INDEX" val="6"/>
  <p:tag name="KSO_WM_UNIT_LINE_FILL_TYPE" val="2"/>
  <p:tag name="KSO_WM_UNIT_HIGHLIGHT" val="0"/>
  <p:tag name="KSO_WM_UNIT_COMPATIBLE" val="0"/>
  <p:tag name="KSO_WM_UNIT_DIAGRAM_ISNUMVISUAL" val="0"/>
  <p:tag name="KSO_WM_UNIT_DIAGRAM_ISREFERUNIT" val="0"/>
  <p:tag name="KSO_WM_DIAGRAM_GROUP_CODE" val="m1-1"/>
  <p:tag name="KSO_WM_UNIT_TYPE" val="m_h_i"/>
  <p:tag name="KSO_WM_UNIT_INDEX" val="1_3_1"/>
  <p:tag name="KSO_WM_UNIT_ID" val="diagram20227987_4*m_h_i*1_3_1"/>
  <p:tag name="KSO_WM_TEMPLATE_CATEGORY" val="diagram"/>
  <p:tag name="KSO_WM_TEMPLATE_INDEX" val="20227987"/>
  <p:tag name="KSO_WM_UNIT_LAYERLEVEL" val="1_1_1"/>
  <p:tag name="KSO_WM_TAG_VERSION" val="1.0"/>
  <p:tag name="KSO_WM_BEAUTIFY_FLAG" val="#wm#"/>
  <p:tag name="KSO_WM_DIAGRAM_VIRTUALLY_FRAME" val="{&quot;height&quot;:294.80323103274185,&quot;left&quot;:-1.8,&quot;top&quot;:93.49676896725813,&quot;width&quot;:685.3562598425198}"/>
</p:tagLst>
</file>

<file path=ppt/tags/tag214.xml><?xml version="1.0" encoding="utf-8"?>
<p:tagLst xmlns:p="http://schemas.openxmlformats.org/presentationml/2006/main">
  <p:tag name="KSO_WM_UNIT_LINE_FORE_SCHEMECOLOR_INDEX_BRIGHTNESS" val="0"/>
  <p:tag name="KSO_WM_UNIT_LINE_FORE_SCHEMECOLOR_INDEX" val="8"/>
  <p:tag name="KSO_WM_UNIT_LINE_FILL_TYPE" val="2"/>
  <p:tag name="KSO_WM_UNIT_HIGHLIGHT" val="0"/>
  <p:tag name="KSO_WM_UNIT_COMPATIBLE" val="0"/>
  <p:tag name="KSO_WM_UNIT_DIAGRAM_ISNUMVISUAL" val="0"/>
  <p:tag name="KSO_WM_UNIT_DIAGRAM_ISREFERUNIT" val="0"/>
  <p:tag name="KSO_WM_DIAGRAM_GROUP_CODE" val="m1-1"/>
  <p:tag name="KSO_WM_UNIT_TYPE" val="m_h_i"/>
  <p:tag name="KSO_WM_UNIT_INDEX" val="1_4_1"/>
  <p:tag name="KSO_WM_UNIT_ID" val="diagram20227987_4*m_h_i*1_4_1"/>
  <p:tag name="KSO_WM_TEMPLATE_CATEGORY" val="diagram"/>
  <p:tag name="KSO_WM_TEMPLATE_INDEX" val="20227987"/>
  <p:tag name="KSO_WM_UNIT_LAYERLEVEL" val="1_1_1"/>
  <p:tag name="KSO_WM_TAG_VERSION" val="1.0"/>
  <p:tag name="KSO_WM_BEAUTIFY_FLAG" val="#wm#"/>
  <p:tag name="KSO_WM_DIAGRAM_VIRTUALLY_FRAME" val="{&quot;height&quot;:294.80323103274185,&quot;left&quot;:-1.8,&quot;top&quot;:93.49676896725813,&quot;width&quot;:685.3562598425198}"/>
</p:tagLst>
</file>

<file path=ppt/tags/tag215.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2_1"/>
  <p:tag name="KSO_WM_UNIT_ID" val="diagram20227987_4*m_h_i*1_2_1"/>
  <p:tag name="KSO_WM_TEMPLATE_CATEGORY" val="diagram"/>
  <p:tag name="KSO_WM_TEMPLATE_INDEX" val="20227987"/>
  <p:tag name="KSO_WM_UNIT_LAYERLEVEL" val="1_1_1"/>
  <p:tag name="KSO_WM_TAG_VERSION" val="1.0"/>
  <p:tag name="KSO_WM_BEAUTIFY_FLAG" val="#wm#"/>
  <p:tag name="KSO_WM_DIAGRAM_VIRTUALLY_FRAME" val="{&quot;height&quot;:294.80323103274185,&quot;left&quot;:-1.8,&quot;top&quot;:93.49676896725813,&quot;width&quot;:685.3562598425198}"/>
</p:tagLst>
</file>

<file path=ppt/tags/tag216.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3_1"/>
  <p:tag name="KSO_WM_UNIT_ID" val="diagram20227987_4*m_h_i*1_3_1"/>
  <p:tag name="KSO_WM_TEMPLATE_CATEGORY" val="diagram"/>
  <p:tag name="KSO_WM_TEMPLATE_INDEX" val="20227987"/>
  <p:tag name="KSO_WM_UNIT_LAYERLEVEL" val="1_1_1"/>
  <p:tag name="KSO_WM_TAG_VERSION" val="1.0"/>
  <p:tag name="KSO_WM_BEAUTIFY_FLAG" val="#wm#"/>
  <p:tag name="KSO_WM_DIAGRAM_VIRTUALLY_FRAME" val="{&quot;height&quot;:294.80323103274185,&quot;left&quot;:-1.8,&quot;top&quot;:93.49676896725813,&quot;width&quot;:685.3562598425198}"/>
</p:tagLst>
</file>

<file path=ppt/tags/tag217.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4_1"/>
  <p:tag name="KSO_WM_UNIT_ID" val="diagram20227987_4*m_h_i*1_4_1"/>
  <p:tag name="KSO_WM_TEMPLATE_CATEGORY" val="diagram"/>
  <p:tag name="KSO_WM_TEMPLATE_INDEX" val="20227987"/>
  <p:tag name="KSO_WM_UNIT_LAYERLEVEL" val="1_1_1"/>
  <p:tag name="KSO_WM_TAG_VERSION" val="1.0"/>
  <p:tag name="KSO_WM_BEAUTIFY_FLAG" val="#wm#"/>
  <p:tag name="KSO_WM_DIAGRAM_VIRTUALLY_FRAME" val="{&quot;height&quot;:294.80323103274185,&quot;left&quot;:-1.8,&quot;top&quot;:93.49676896725813,&quot;width&quot;:685.3562598425198}"/>
</p:tagLst>
</file>

<file path=ppt/tags/tag218.xml><?xml version="1.0" encoding="utf-8"?>
<p:tagLst xmlns:p="http://schemas.openxmlformats.org/presentationml/2006/main">
  <p:tag name="KSO_WM_UNIT_TEXT_FILL_FORE_SCHEMECOLOR_INDEX_BRIGHTNESS" val="0"/>
  <p:tag name="KSO_WM_UNIT_TEXT_FILL_FORE_SCHEMECOLOR_INDEX" val="6"/>
  <p:tag name="KSO_WM_UNIT_TEXT_FILL_TYPE" val="1"/>
  <p:tag name="KSO_WM_UNIT_ISCONTENTSTITLE" val="0"/>
  <p:tag name="KSO_WM_UNIT_ISNUMDGMTITLE" val="0"/>
  <p:tag name="KSO_WM_UNIT_PRESET_TEXT" val="请添加小标题"/>
  <p:tag name="KSO_WM_UNIT_NOCLEAR" val="0"/>
  <p:tag name="KSO_WM_UNIT_HIGHLIGHT" val="0"/>
  <p:tag name="KSO_WM_UNIT_COMPATIBLE" val="0"/>
  <p:tag name="KSO_WM_UNIT_DIAGRAM_ISNUMVISUAL" val="0"/>
  <p:tag name="KSO_WM_UNIT_DIAGRAM_ISREFERUNIT" val="0"/>
  <p:tag name="KSO_WM_DIAGRAM_GROUP_CODE" val="m1-1"/>
  <p:tag name="KSO_WM_UNIT_TYPE" val="m_h_a"/>
  <p:tag name="KSO_WM_UNIT_INDEX" val="1_3_1"/>
  <p:tag name="KSO_WM_UNIT_ID" val="diagram20227987_4*m_h_a*1_3_1"/>
  <p:tag name="KSO_WM_TEMPLATE_CATEGORY" val="diagram"/>
  <p:tag name="KSO_WM_TEMPLATE_INDEX" val="20227987"/>
  <p:tag name="KSO_WM_UNIT_LAYERLEVEL" val="1_1_1"/>
  <p:tag name="KSO_WM_TAG_VERSION" val="1.0"/>
  <p:tag name="KSO_WM_BEAUTIFY_FLAG" val=""/>
</p:tagLst>
</file>

<file path=ppt/tags/tag219.xml><?xml version="1.0" encoding="utf-8"?>
<p:tagLst xmlns:p="http://schemas.openxmlformats.org/presentationml/2006/main">
  <p:tag name="KSO_WM_UNIT_FILL_FORE_SCHEMECOLOR_INDEX_BRIGHTNESS" val="0"/>
  <p:tag name="KSO_WM_UNIT_FILL_FORE_SCHEMECOLOR_INDEX" val="6"/>
  <p:tag name="KSO_WM_UNIT_FILL_TYPE" val="1"/>
  <p:tag name="KSO_WM_UNIT_SHADOW_SCHEMECOLOR_INDEX_BRIGHTNESS" val="-0.5"/>
  <p:tag name="KSO_WM_UNIT_SHADOW_SCHEMECOLOR_INDEX" val="10"/>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DIAGRAM_GROUP_CODE" val="m1-1"/>
  <p:tag name="KSO_WM_UNIT_TYPE" val="m_h_i"/>
  <p:tag name="KSO_WM_UNIT_INDEX" val="1_3_2"/>
  <p:tag name="KSO_WM_UNIT_ID" val="diagram20227987_4*m_h_i*1_3_2"/>
  <p:tag name="KSO_WM_TEMPLATE_CATEGORY" val="diagram"/>
  <p:tag name="KSO_WM_TEMPLATE_INDEX" val="20227987"/>
  <p:tag name="KSO_WM_UNIT_LAYERLEVEL" val="1_1_1"/>
  <p:tag name="KSO_WM_TAG_VERSION" val="1.0"/>
  <p:tag name="KSO_WM_DIAGRAM_VIRTUALLY_FRAME" val="{&quot;height&quot;:274.0407113477025,&quot;left&quot;:14.212519685039364,&quot;top&quot;:100.99676896725813,&quot;width&quot;:481.29374015748033}"/>
</p:tagLst>
</file>

<file path=ppt/tags/tag22.xml><?xml version="1.0" encoding="utf-8"?>
<p:tagLst xmlns:p="http://schemas.openxmlformats.org/presentationml/2006/main">
  <p:tag name="KSO_WM_ASSEMBLE_CHIP_INDEX" val="6a5281fb62794fecb32b26f2c0ca7b6f"/>
  <p:tag name="KSO_WM_BEAUTIFY_FLAG" val="#wm#"/>
  <p:tag name="KSO_WM_CHIP_FILLAREA_FILL_RULE" val="{&quot;fill_align&quot;:&quot;lm&quot;,&quot;fill_mode&quot;:&quot;adaptive&quot;,&quot;sacle_strategy&quot;:&quot;smart&quot;}"/>
  <p:tag name="KSO_WM_CHIP_GROUPID" val="619e05e456c5b5f57912a925"/>
  <p:tag name="KSO_WM_CHIP_XID" val="619e05e456c5b5f57912a922"/>
  <p:tag name="KSO_WM_TAG_VERSION" val="1.0"/>
  <p:tag name="KSO_WM_TEMPLATE_ASSEMBLE_GROUPID" val="62392a17e1884268e2d0bdb9"/>
  <p:tag name="KSO_WM_TEMPLATE_ASSEMBLE_XID" val="62455bda108f36499ff4f3db"/>
  <p:tag name="KSO_WM_TEMPLATE_CATEGORY" val="custom"/>
  <p:tag name="KSO_WM_TEMPLATE_INDEX" val="20222205"/>
  <p:tag name="KSO_WM_UNIT_BLOCK" val="0"/>
  <p:tag name="KSO_WM_UNIT_COMPATIBLE" val="0"/>
  <p:tag name="KSO_WM_UNIT_DEC_AREA_ID" val="80ff7d36cb70478fb4af2bd4f5517b8c"/>
  <p:tag name="KSO_WM_UNIT_DECORATE_INFO" val="{&quot;DecorateInfoH&quot;:{&quot;IsAbs&quot;:false},&quot;DecorateInfoW&quot;:{&quot;IsAbs&quot;:false},&quot;DecorateInfoX&quot;:{&quot;IsAbs&quot;:false,&quot;Pos&quot;:1},&quot;DecorateInfoY&quot;:{&quot;IsAbs&quot;:false,&quot;Pos&quot;:0},&quot;ReferentInfo&quot;:{&quot;Id&quot;:&quot;f97a792e1edf4e82a0b16166a157e9e8&quot;,&quot;X&quot;:{&quot;Pos&quot;:1},&quot;Y&quot;:{&quot;Pos&quot;:2}},&quot;whChangeMode&quot;:0}"/>
  <p:tag name="KSO_WM_UNIT_DEFAULT_FONT" val="16;18;2"/>
  <p:tag name="KSO_WM_UNIT_DIAGRAM_ISNUMVISUAL" val="0"/>
  <p:tag name="KSO_WM_UNIT_DIAGRAM_ISREFERUNIT" val="0"/>
  <p:tag name="KSO_WM_UNIT_HIGHLIGHT" val="0"/>
  <p:tag name="KSO_WM_UNIT_ID" val="custom20222205_1*f*1"/>
  <p:tag name="KSO_WM_UNIT_INDEX" val="1"/>
  <p:tag name="KSO_WM_UNIT_LAYERLEVEL" val="1"/>
  <p:tag name="KSO_WM_UNIT_NOCLEAR" val="0"/>
  <p:tag name="KSO_WM_UNIT_PRESET_TEXT" val="点击此处添加正文，文字是您思想的提炼，为了演示发布的良好效果，请言简意赅地阐述您的观点。"/>
  <p:tag name="KSO_WM_UNIT_SM_LIMIT_TYPE" val="2"/>
  <p:tag name="KSO_WM_UNIT_SUBTYPE" val="a"/>
  <p:tag name="KSO_WM_UNIT_TEXT_FILL_FORE_SCHEMECOLOR_INDEX" val="13"/>
  <p:tag name="KSO_WM_UNIT_TEXT_FILL_FORE_SCHEMECOLOR_INDEX_BRIGHTNESS" val="0.15"/>
  <p:tag name="KSO_WM_UNIT_TEXT_FILL_TYPE" val="1"/>
  <p:tag name="KSO_WM_UNIT_TYPE" val="f"/>
  <p:tag name="KSO_WM_UNIT_VALUE" val="114"/>
</p:tagLst>
</file>

<file path=ppt/tags/tag220.xml><?xml version="1.0" encoding="utf-8"?>
<p:tagLst xmlns:p="http://schemas.openxmlformats.org/presentationml/2006/main">
  <p:tag name="KSO_WM_UNIT_FILL_FORE_SCHEMECOLOR_INDEX_BRIGHTNESS" val="0"/>
  <p:tag name="KSO_WM_UNIT_FILL_FORE_SCHEMECOLOR_INDEX" val="8"/>
  <p:tag name="KSO_WM_UNIT_FILL_TYPE" val="1"/>
  <p:tag name="KSO_WM_UNIT_SHADOW_SCHEMECOLOR_INDEX_BRIGHTNESS" val="-0.5"/>
  <p:tag name="KSO_WM_UNIT_SHADOW_SCHEMECOLOR_INDEX" val="9"/>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DIAGRAM_GROUP_CODE" val="m1-1"/>
  <p:tag name="KSO_WM_UNIT_TYPE" val="m_h_i"/>
  <p:tag name="KSO_WM_UNIT_INDEX" val="1_4_2"/>
  <p:tag name="KSO_WM_UNIT_ID" val="diagram20227987_4*m_h_i*1_4_2"/>
  <p:tag name="KSO_WM_TEMPLATE_CATEGORY" val="diagram"/>
  <p:tag name="KSO_WM_TEMPLATE_INDEX" val="20227987"/>
  <p:tag name="KSO_WM_UNIT_LAYERLEVEL" val="1_1_1"/>
  <p:tag name="KSO_WM_TAG_VERSION" val="1.0"/>
  <p:tag name="KSO_WM_DIAGRAM_VIRTUALLY_FRAME" val="{&quot;height&quot;:274.0407113477025,&quot;left&quot;:14.212519685039364,&quot;top&quot;:100.99676896725813,&quot;width&quot;:481.29374015748033}"/>
</p:tagLst>
</file>

<file path=ppt/tags/tag221.xml><?xml version="1.0" encoding="utf-8"?>
<p:tagLst xmlns:p="http://schemas.openxmlformats.org/presentationml/2006/main">
  <p:tag name="KSO_WM_UNIT_FILL_FORE_SCHEMECOLOR_INDEX_BRIGHTNESS" val="-0.5"/>
  <p:tag name="KSO_WM_UNIT_FILL_FORE_SCHEMECOLOR_INDEX" val="10"/>
  <p:tag name="KSO_WM_UNIT_FILL_TYPE" val="1"/>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DIAGRAM_GROUP_CODE" val="m1-1"/>
  <p:tag name="KSO_WM_UNIT_TYPE" val="m_i"/>
  <p:tag name="KSO_WM_UNIT_INDEX" val="1_3"/>
  <p:tag name="KSO_WM_UNIT_ID" val="diagram20227987_4*m_i*1_3"/>
  <p:tag name="KSO_WM_TEMPLATE_CATEGORY" val="diagram"/>
  <p:tag name="KSO_WM_TEMPLATE_INDEX" val="20227987"/>
  <p:tag name="KSO_WM_UNIT_LAYERLEVEL" val="1_1"/>
  <p:tag name="KSO_WM_TAG_VERSION" val="1.0"/>
  <p:tag name="KSO_WM_DIAGRAM_VIRTUALLY_FRAME" val="{&quot;height&quot;:274.0407113477025,&quot;left&quot;:14.212519685039364,&quot;top&quot;:100.99676896725813,&quot;width&quot;:481.29374015748033}"/>
</p:tagLst>
</file>

<file path=ppt/tags/tag222.xml><?xml version="1.0" encoding="utf-8"?>
<p:tagLst xmlns:p="http://schemas.openxmlformats.org/presentationml/2006/main">
  <p:tag name="KSO_WM_UNIT_FILL_FORE_SCHEMECOLOR_INDEX_BRIGHTNESS" val="0.6"/>
  <p:tag name="KSO_WM_UNIT_FILL_FORE_SCHEMECOLOR_INDEX" val="5"/>
  <p:tag name="KSO_WM_UNIT_FILL_TYPE" val="1"/>
  <p:tag name="KSO_WM_UNIT_SHADOW_SCHEMECOLOR_INDEX_BRIGHTNESS" val="-0.5"/>
  <p:tag name="KSO_WM_UNIT_SHADOW_SCHEMECOLOR_INDEX" val="10"/>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DIAGRAM_GROUP_CODE" val="m1-1"/>
  <p:tag name="KSO_WM_UNIT_TYPE" val="m_h_i"/>
  <p:tag name="KSO_WM_UNIT_INDEX" val="1_3_3"/>
  <p:tag name="KSO_WM_UNIT_ID" val="diagram20227987_4*m_h_i*1_3_3"/>
  <p:tag name="KSO_WM_TEMPLATE_CATEGORY" val="diagram"/>
  <p:tag name="KSO_WM_TEMPLATE_INDEX" val="20227987"/>
  <p:tag name="KSO_WM_UNIT_LAYERLEVEL" val="1_1_1"/>
  <p:tag name="KSO_WM_TAG_VERSION" val="1.0"/>
  <p:tag name="KSO_WM_DIAGRAM_VIRTUALLY_FRAME" val="{&quot;height&quot;:274.0407113477025,&quot;left&quot;:14.212519685039364,&quot;top&quot;:100.99676896725813,&quot;width&quot;:481.29374015748033}"/>
</p:tagLst>
</file>

<file path=ppt/tags/tag223.xml><?xml version="1.0" encoding="utf-8"?>
<p:tagLst xmlns:p="http://schemas.openxmlformats.org/presentationml/2006/main">
  <p:tag name="KSO_WM_UNIT_FILL_FORE_SCHEMECOLOR_INDEX_BRIGHTNESS" val="0.6"/>
  <p:tag name="KSO_WM_UNIT_FILL_FORE_SCHEMECOLOR_INDEX" val="6"/>
  <p:tag name="KSO_WM_UNIT_FILL_TYPE" val="1"/>
  <p:tag name="KSO_WM_UNIT_SHADOW_SCHEMECOLOR_INDEX_BRIGHTNESS" val="-0.25"/>
  <p:tag name="KSO_WM_UNIT_SHADOW_SCHEMECOLOR_INDEX" val="6"/>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DIAGRAM_GROUP_CODE" val="m1-1"/>
  <p:tag name="KSO_WM_UNIT_TYPE" val="m_h_i"/>
  <p:tag name="KSO_WM_UNIT_INDEX" val="1_4_3"/>
  <p:tag name="KSO_WM_UNIT_ID" val="diagram20227987_4*m_h_i*1_4_3"/>
  <p:tag name="KSO_WM_TEMPLATE_CATEGORY" val="diagram"/>
  <p:tag name="KSO_WM_TEMPLATE_INDEX" val="20227987"/>
  <p:tag name="KSO_WM_UNIT_LAYERLEVEL" val="1_1_1"/>
  <p:tag name="KSO_WM_TAG_VERSION" val="1.0"/>
  <p:tag name="KSO_WM_DIAGRAM_VIRTUALLY_FRAME" val="{&quot;height&quot;:274.0407113477025,&quot;left&quot;:14.212519685039364,&quot;top&quot;:100.99676896725813,&quot;width&quot;:481.29374015748033}"/>
</p:tagLst>
</file>

<file path=ppt/tags/tag224.xml><?xml version="1.0" encoding="utf-8"?>
<p:tagLst xmlns:p="http://schemas.openxmlformats.org/presentationml/2006/main">
  <p:tag name="KSO_WM_UNIT_TEXT_FILL_FORE_SCHEMECOLOR_INDEX_BRIGHTNESS" val="-0.5"/>
  <p:tag name="KSO_WM_UNIT_TEXT_FILL_FORE_SCHEMECOLOR_INDEX" val="5"/>
  <p:tag name="KSO_WM_UNIT_TEXT_FILL_TYPE" val="1"/>
  <p:tag name="KSO_WM_UNIT_ISCONTENTSTITLE" val="0"/>
  <p:tag name="KSO_WM_UNIT_ISNUMDGMTITLE" val="0"/>
  <p:tag name="KSO_WM_UNIT_PRESET_TEXT" val="请添加小标题"/>
  <p:tag name="KSO_WM_UNIT_NOCLEAR" val="0"/>
  <p:tag name="KSO_WM_UNIT_HIGHLIGHT" val="0"/>
  <p:tag name="KSO_WM_UNIT_COMPATIBLE" val="0"/>
  <p:tag name="KSO_WM_UNIT_DIAGRAM_ISNUMVISUAL" val="0"/>
  <p:tag name="KSO_WM_UNIT_DIAGRAM_ISREFERUNIT" val="0"/>
  <p:tag name="KSO_WM_DIAGRAM_GROUP_CODE" val="m1-1"/>
  <p:tag name="KSO_WM_UNIT_ID" val="diagram20227987_4*m_h_a*1_4_1"/>
  <p:tag name="KSO_WM_TEMPLATE_CATEGORY" val="diagram"/>
  <p:tag name="KSO_WM_TEMPLATE_INDEX" val="20227987"/>
  <p:tag name="KSO_WM_UNIT_LAYERLEVEL" val="1_1_1"/>
  <p:tag name="KSO_WM_TAG_VERSION" val="1.0"/>
  <p:tag name="KSO_WM_DIAGRAM_VIRTUALLY_FRAME" val="{&quot;height&quot;:274.0407113477025,&quot;left&quot;:14.212519685039364,&quot;top&quot;:100.99676896725813,&quot;width&quot;:481.29374015748033}"/>
</p:tagLst>
</file>

<file path=ppt/tags/tag225.xml><?xml version="1.0" encoding="utf-8"?>
<p:tagLst xmlns:p="http://schemas.openxmlformats.org/presentationml/2006/main">
  <p:tag name="KSO_WM_UNIT_VALUE" val="190*190"/>
  <p:tag name="KSO_WM_UNIT_HIGHLIGHT" val="0"/>
  <p:tag name="KSO_WM_UNIT_COMPATIBLE" val="0"/>
  <p:tag name="KSO_WM_UNIT_DIAGRAM_ISNUMVISUAL" val="0"/>
  <p:tag name="KSO_WM_UNIT_DIAGRAM_ISREFERUNIT" val="0"/>
  <p:tag name="KSO_WM_DIAGRAM_GROUP_CODE" val="m1-1"/>
  <p:tag name="KSO_WM_UNIT_TYPE" val="m_h_x"/>
  <p:tag name="KSO_WM_UNIT_INDEX" val="1_4_1"/>
  <p:tag name="KSO_WM_UNIT_ID" val="diagram20227987_4*m_h_x*1_4_1"/>
  <p:tag name="KSO_WM_TEMPLATE_CATEGORY" val="diagram"/>
  <p:tag name="KSO_WM_TEMPLATE_INDEX" val="20227987"/>
  <p:tag name="KSO_WM_UNIT_LAYERLEVEL" val="1_1_1"/>
  <p:tag name="KSO_WM_TAG_VERSION" val="1.0"/>
  <p:tag name="KSO_WM_DIAGRAM_VIRTUALLY_FRAME" val="{&quot;height&quot;:274.0407113477025,&quot;left&quot;:14.212519685039364,&quot;top&quot;:100.99676896725813,&quot;width&quot;:481.29374015748033}"/>
</p:tagLst>
</file>

<file path=ppt/tags/tag226.xml><?xml version="1.0" encoding="utf-8"?>
<p:tagLst xmlns:p="http://schemas.openxmlformats.org/presentationml/2006/main">
  <p:tag name="KSO_WM_UNIT_VALUE" val="190*190"/>
  <p:tag name="KSO_WM_UNIT_HIGHLIGHT" val="0"/>
  <p:tag name="KSO_WM_UNIT_COMPATIBLE" val="0"/>
  <p:tag name="KSO_WM_UNIT_DIAGRAM_ISNUMVISUAL" val="0"/>
  <p:tag name="KSO_WM_UNIT_DIAGRAM_ISREFERUNIT" val="0"/>
  <p:tag name="KSO_WM_DIAGRAM_GROUP_CODE" val="m1-1"/>
  <p:tag name="KSO_WM_UNIT_TYPE" val="m_h_x"/>
  <p:tag name="KSO_WM_UNIT_INDEX" val="1_3_1"/>
  <p:tag name="KSO_WM_UNIT_ID" val="diagram20227987_4*m_h_x*1_3_1"/>
  <p:tag name="KSO_WM_TEMPLATE_CATEGORY" val="diagram"/>
  <p:tag name="KSO_WM_TEMPLATE_INDEX" val="20227987"/>
  <p:tag name="KSO_WM_UNIT_LAYERLEVEL" val="1_1_1"/>
  <p:tag name="KSO_WM_TAG_VERSION" val="1.0"/>
  <p:tag name="KSO_WM_DIAGRAM_VIRTUALLY_FRAME" val="{&quot;height&quot;:274.0407113477025,&quot;left&quot;:14.212519685039364,&quot;top&quot;:100.99676896725813,&quot;width&quot;:481.29374015748033}"/>
</p:tagLst>
</file>

<file path=ppt/tags/tag227.xml><?xml version="1.0" encoding="utf-8"?>
<p:tagLst xmlns:p="http://schemas.openxmlformats.org/presentationml/2006/main">
  <p:tag name="KSO_WM_UNIT_LINE_FORE_SCHEMECOLOR_INDEX_BRIGHTNESS" val="0"/>
  <p:tag name="KSO_WM_UNIT_LINE_FORE_SCHEMECOLOR_INDEX" val="6"/>
  <p:tag name="KSO_WM_UNIT_LINE_FILL_TYPE" val="2"/>
  <p:tag name="KSO_WM_UNIT_HIGHLIGHT" val="0"/>
  <p:tag name="KSO_WM_UNIT_COMPATIBLE" val="0"/>
  <p:tag name="KSO_WM_UNIT_DIAGRAM_ISNUMVISUAL" val="0"/>
  <p:tag name="KSO_WM_UNIT_DIAGRAM_ISREFERUNIT" val="0"/>
  <p:tag name="KSO_WM_DIAGRAM_GROUP_CODE" val="m1-1"/>
  <p:tag name="KSO_WM_UNIT_TYPE" val="m_h_i"/>
  <p:tag name="KSO_WM_UNIT_INDEX" val="1_3_1"/>
  <p:tag name="KSO_WM_UNIT_ID" val="diagram20227987_4*m_h_i*1_3_1"/>
  <p:tag name="KSO_WM_TEMPLATE_CATEGORY" val="diagram"/>
  <p:tag name="KSO_WM_TEMPLATE_INDEX" val="20227987"/>
  <p:tag name="KSO_WM_UNIT_LAYERLEVEL" val="1_1_1"/>
  <p:tag name="KSO_WM_TAG_VERSION" val="1.0"/>
  <p:tag name="KSO_WM_DIAGRAM_VIRTUALLY_FRAME" val="{&quot;height&quot;:274.0407113477025,&quot;left&quot;:14.212519685039364,&quot;top&quot;:100.99676896725813,&quot;width&quot;:481.29374015748033}"/>
</p:tagLst>
</file>

<file path=ppt/tags/tag228.xml><?xml version="1.0" encoding="utf-8"?>
<p:tagLst xmlns:p="http://schemas.openxmlformats.org/presentationml/2006/main">
  <p:tag name="KSO_WM_UNIT_LINE_FORE_SCHEMECOLOR_INDEX_BRIGHTNESS" val="0"/>
  <p:tag name="KSO_WM_UNIT_LINE_FORE_SCHEMECOLOR_INDEX" val="8"/>
  <p:tag name="KSO_WM_UNIT_LINE_FILL_TYPE" val="2"/>
  <p:tag name="KSO_WM_UNIT_HIGHLIGHT" val="0"/>
  <p:tag name="KSO_WM_UNIT_COMPATIBLE" val="0"/>
  <p:tag name="KSO_WM_UNIT_DIAGRAM_ISNUMVISUAL" val="0"/>
  <p:tag name="KSO_WM_UNIT_DIAGRAM_ISREFERUNIT" val="0"/>
  <p:tag name="KSO_WM_DIAGRAM_GROUP_CODE" val="m1-1"/>
  <p:tag name="KSO_WM_UNIT_TYPE" val="m_h_i"/>
  <p:tag name="KSO_WM_UNIT_INDEX" val="1_4_1"/>
  <p:tag name="KSO_WM_UNIT_ID" val="diagram20227987_4*m_h_i*1_4_1"/>
  <p:tag name="KSO_WM_TEMPLATE_CATEGORY" val="diagram"/>
  <p:tag name="KSO_WM_TEMPLATE_INDEX" val="20227987"/>
  <p:tag name="KSO_WM_UNIT_LAYERLEVEL" val="1_1_1"/>
  <p:tag name="KSO_WM_TAG_VERSION" val="1.0"/>
  <p:tag name="KSO_WM_DIAGRAM_VIRTUALLY_FRAME" val="{&quot;height&quot;:274.0407113477025,&quot;left&quot;:14.212519685039364,&quot;top&quot;:100.99676896725813,&quot;width&quot;:481.29374015748033}"/>
</p:tagLst>
</file>

<file path=ppt/tags/tag229.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3_1"/>
  <p:tag name="KSO_WM_UNIT_ID" val="diagram20227987_4*m_h_i*1_3_1"/>
  <p:tag name="KSO_WM_TEMPLATE_CATEGORY" val="diagram"/>
  <p:tag name="KSO_WM_TEMPLATE_INDEX" val="20227987"/>
  <p:tag name="KSO_WM_UNIT_LAYERLEVEL" val="1_1_1"/>
  <p:tag name="KSO_WM_TAG_VERSION" val="1.0"/>
  <p:tag name="KSO_WM_DIAGRAM_VIRTUALLY_FRAME" val="{&quot;height&quot;:274.0407113477025,&quot;left&quot;:14.212519685039364,&quot;top&quot;:100.99676896725813,&quot;width&quot;:481.29374015748033}"/>
</p:tagLst>
</file>

<file path=ppt/tags/tag23.xml><?xml version="1.0" encoding="utf-8"?>
<p:tagLst xmlns:p="http://schemas.openxmlformats.org/presentationml/2006/main">
  <p:tag name="KSO_WM_ASSEMBLE_CHIP_INDEX" val="720f782c77644c918e5f069cd7eb027c"/>
  <p:tag name="KSO_WM_BEAUTIFY_FLAG" val="#wm#"/>
  <p:tag name="KSO_WM_CHIP_FILLAREA_FILL_RULE" val="{&quot;fill_align&quot;:&quot;cm&quot;,&quot;fill_effect&quot;:[],&quot;fill_mode&quot;:&quot;full&quot;,&quot;sacle_strategy&quot;:&quot;stretch&quot;}"/>
  <p:tag name="KSO_WM_CHIP_GROUPID" val="62392a17e1884268e2d0bdb9"/>
  <p:tag name="KSO_WM_CHIP_XID" val="62392a980134f08651a21985"/>
  <p:tag name="KSO_WM_TAG_VERSION" val="1.0"/>
  <p:tag name="KSO_WM_TEMPLATE_CATEGORY" val="chip"/>
  <p:tag name="KSO_WM_TEMPLATE_INDEX" val="20222205"/>
  <p:tag name="KSO_WM_UNIT_DEC_AREA_ID" val="873169c282e44ac58e99f34270a40c61"/>
  <p:tag name="KSO_WM_UNIT_DEC_CHANGEPICRESERVED" val="1"/>
  <p:tag name="KSO_WM_UNIT_DEC_SUPPORTCHANGEPIC" val="0"/>
  <p:tag name="KSO_WM_UNIT_ID" val="chip20222205_1*i*1"/>
  <p:tag name="KSO_WM_UNIT_INDEX" val="1"/>
  <p:tag name="KSO_WM_UNIT_SUBTYPE" val="r"/>
  <p:tag name="KSO_WM_UNIT_TYPE" val="i"/>
</p:tagLst>
</file>

<file path=ppt/tags/tag230.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4_1"/>
  <p:tag name="KSO_WM_UNIT_ID" val="diagram20227987_4*m_h_i*1_4_1"/>
  <p:tag name="KSO_WM_TEMPLATE_CATEGORY" val="diagram"/>
  <p:tag name="KSO_WM_TEMPLATE_INDEX" val="20227987"/>
  <p:tag name="KSO_WM_UNIT_LAYERLEVEL" val="1_1_1"/>
  <p:tag name="KSO_WM_TAG_VERSION" val="1.0"/>
  <p:tag name="KSO_WM_DIAGRAM_VIRTUALLY_FRAME" val="{&quot;height&quot;:274.0407113477025,&quot;left&quot;:14.212519685039364,&quot;top&quot;:100.99676896725813,&quot;width&quot;:481.29374015748033}"/>
</p:tagLst>
</file>

<file path=ppt/tags/tag231.xml><?xml version="1.0" encoding="utf-8"?>
<p:tagLst xmlns:p="http://schemas.openxmlformats.org/presentationml/2006/main">
  <p:tag name="KSO_WM_UNIT_TEXT_FILL_FORE_SCHEMECOLOR_INDEX_BRIGHTNESS" val="-0.5"/>
  <p:tag name="KSO_WM_UNIT_TEXT_FILL_FORE_SCHEMECOLOR_INDEX" val="5"/>
  <p:tag name="KSO_WM_UNIT_TEXT_FILL_TYPE" val="1"/>
  <p:tag name="KSO_WM_UNIT_ISCONTENTSTITLE" val="0"/>
  <p:tag name="KSO_WM_UNIT_ISNUMDGMTITLE" val="0"/>
  <p:tag name="KSO_WM_UNIT_PRESET_TEXT" val="请添加小标题"/>
  <p:tag name="KSO_WM_UNIT_NOCLEAR" val="0"/>
  <p:tag name="KSO_WM_UNIT_HIGHLIGHT" val="0"/>
  <p:tag name="KSO_WM_UNIT_COMPATIBLE" val="0"/>
  <p:tag name="KSO_WM_UNIT_DIAGRAM_ISNUMVISUAL" val="0"/>
  <p:tag name="KSO_WM_UNIT_DIAGRAM_ISREFERUNIT" val="0"/>
  <p:tag name="KSO_WM_DIAGRAM_GROUP_CODE" val="m1-1"/>
  <p:tag name="KSO_WM_UNIT_ID" val="diagram20227987_4*m_h_a*1_4_1"/>
  <p:tag name="KSO_WM_TEMPLATE_CATEGORY" val="diagram"/>
  <p:tag name="KSO_WM_TEMPLATE_INDEX" val="20227987"/>
  <p:tag name="KSO_WM_UNIT_LAYERLEVEL" val="1_1_1"/>
  <p:tag name="KSO_WM_TAG_VERSION" val="1.0"/>
  <p:tag name="KSO_WM_DIAGRAM_VIRTUALLY_FRAME" val="{&quot;height&quot;:274.0407113477025,&quot;left&quot;:-1.8,&quot;top&quot;:93.49676896725813,&quot;width&quot;:685.3562598425198}"/>
</p:tagLst>
</file>

<file path=ppt/tags/tag232.xml><?xml version="1.0" encoding="utf-8"?>
<p:tagLst xmlns:p="http://schemas.openxmlformats.org/presentationml/2006/main">
  <p:tag name="KSO_WM_SLIDE_BACKGROUND_TYPE" val="general"/>
  <p:tag name="KSO_WM_SLIDE_BK_DARK_LIGHT" val=""/>
</p:tagLst>
</file>

<file path=ppt/tags/tag233.xml><?xml version="1.0" encoding="utf-8"?>
<p:tagLst xmlns:p="http://schemas.openxmlformats.org/presentationml/2006/main">
  <p:tag name="KSO_WM_ASSEMBLE_CHIP_INDEX" val="720f782c77644c918e5f069cd7eb027c"/>
  <p:tag name="KSO_WM_BEAUTIFY_FLAG" val="#wm#"/>
  <p:tag name="KSO_WM_CHIP_FILLAREA_FILL_RULE" val="{&quot;fill_align&quot;:&quot;cm&quot;,&quot;fill_effect&quot;:[],&quot;fill_mode&quot;:&quot;full&quot;,&quot;sacle_strategy&quot;:&quot;stretch&quot;}"/>
  <p:tag name="KSO_WM_CHIP_GROUPID" val="62392a17e1884268e2d0bdb9"/>
  <p:tag name="KSO_WM_CHIP_XID" val="62392a980134f08651a21985"/>
  <p:tag name="KSO_WM_SLIDE_BACKGROUND_TYPE" val="general"/>
  <p:tag name="KSO_WM_TAG_VERSION" val="1.0"/>
  <p:tag name="KSO_WM_TEMPLATE_CATEGORY" val="chip"/>
  <p:tag name="KSO_WM_TEMPLATE_INDEX" val="20222205"/>
  <p:tag name="KSO_WM_UNIT_DEC_AREA_ID" val="873169c282e44ac58e99f34270a40c61"/>
  <p:tag name="KSO_WM_UNIT_DEC_CHANGEPICRESERVED" val="1"/>
  <p:tag name="KSO_WM_UNIT_DEC_SUPPORTCHANGEPIC" val="0"/>
  <p:tag name="KSO_WM_UNIT_ID" val="chip20222205_1*i*1"/>
  <p:tag name="KSO_WM_UNIT_INDEX" val="1"/>
  <p:tag name="KSO_WM_UNIT_SUBTYPE" val="r"/>
  <p:tag name="KSO_WM_UNIT_TYPE" val="i"/>
  <p:tag name="WM_BEAUTIFY_SHAPE_IDENTITY" val="{82fe1005-8e55-4588-acf6-98fefeea23b2}"/>
</p:tagLst>
</file>

<file path=ppt/tags/tag234.xml><?xml version="1.0" encoding="utf-8"?>
<p:tagLst xmlns:p="http://schemas.openxmlformats.org/presentationml/2006/main">
  <p:tag name="PA" val="v5.2.10"/>
</p:tagLst>
</file>

<file path=ppt/tags/tag235.xml><?xml version="1.0" encoding="utf-8"?>
<p:tagLst xmlns:p="http://schemas.openxmlformats.org/presentationml/2006/main">
  <p:tag name="KSO_WM_SLIDE_BACKGROUND_TYPE" val="general"/>
  <p:tag name="KSO_WM_SLIDE_BK_DARK_LIGHT" val=""/>
</p:tagLst>
</file>

<file path=ppt/tags/tag236.xml><?xml version="1.0" encoding="utf-8"?>
<p:tagLst xmlns:p="http://schemas.openxmlformats.org/presentationml/2006/main">
  <p:tag name="KSO_WM_ASSEMBLE_CHIP_INDEX" val="720f782c77644c918e5f069cd7eb027c"/>
  <p:tag name="KSO_WM_BEAUTIFY_FLAG" val="#wm#"/>
  <p:tag name="KSO_WM_CHIP_FILLAREA_FILL_RULE" val="{&quot;fill_align&quot;:&quot;cm&quot;,&quot;fill_effect&quot;:[],&quot;fill_mode&quot;:&quot;full&quot;,&quot;sacle_strategy&quot;:&quot;stretch&quot;}"/>
  <p:tag name="KSO_WM_CHIP_GROUPID" val="62392a17e1884268e2d0bdb9"/>
  <p:tag name="KSO_WM_CHIP_XID" val="62392a980134f08651a21985"/>
  <p:tag name="KSO_WM_SLIDE_BACKGROUND_TYPE" val="general"/>
  <p:tag name="KSO_WM_TAG_VERSION" val="1.0"/>
  <p:tag name="KSO_WM_TEMPLATE_CATEGORY" val="chip"/>
  <p:tag name="KSO_WM_TEMPLATE_INDEX" val="20222205"/>
  <p:tag name="KSO_WM_UNIT_DEC_AREA_ID" val="873169c282e44ac58e99f34270a40c61"/>
  <p:tag name="KSO_WM_UNIT_DEC_CHANGEPICRESERVED" val="1"/>
  <p:tag name="KSO_WM_UNIT_DEC_SUPPORTCHANGEPIC" val="0"/>
  <p:tag name="KSO_WM_UNIT_ID" val="chip20222205_1*i*1"/>
  <p:tag name="KSO_WM_UNIT_INDEX" val="1"/>
  <p:tag name="KSO_WM_UNIT_SUBTYPE" val="r"/>
  <p:tag name="KSO_WM_UNIT_TYPE" val="i"/>
  <p:tag name="WM_BEAUTIFY_SHAPE_IDENTITY" val="{82fe1005-8e55-4588-acf6-98fefeea23b2}"/>
</p:tagLst>
</file>

<file path=ppt/tags/tag237.xml><?xml version="1.0" encoding="utf-8"?>
<p:tagLst xmlns:p="http://schemas.openxmlformats.org/presentationml/2006/main">
  <p:tag name="PA" val="v5.2.10"/>
</p:tagLst>
</file>

<file path=ppt/tags/tag238.xml><?xml version="1.0" encoding="utf-8"?>
<p:tagLst xmlns:p="http://schemas.openxmlformats.org/presentationml/2006/main">
  <p:tag name="KSO_WM_SLIDE_BACKGROUND_TYPE" val="general"/>
  <p:tag name="KSO_WM_SLIDE_BK_DARK_LIGHT" val=""/>
</p:tagLst>
</file>

<file path=ppt/tags/tag239.xml><?xml version="1.0" encoding="utf-8"?>
<p:tagLst xmlns:p="http://schemas.openxmlformats.org/presentationml/2006/main">
  <p:tag name="KSO_WM_ASSEMBLE_CHIP_INDEX" val="720f782c77644c918e5f069cd7eb027c"/>
  <p:tag name="KSO_WM_BEAUTIFY_FLAG" val="#wm#"/>
  <p:tag name="KSO_WM_CHIP_FILLAREA_FILL_RULE" val="{&quot;fill_align&quot;:&quot;cm&quot;,&quot;fill_effect&quot;:[],&quot;fill_mode&quot;:&quot;full&quot;,&quot;sacle_strategy&quot;:&quot;stretch&quot;}"/>
  <p:tag name="KSO_WM_CHIP_GROUPID" val="62392a17e1884268e2d0bdb9"/>
  <p:tag name="KSO_WM_CHIP_XID" val="62392a980134f08651a21985"/>
  <p:tag name="KSO_WM_SLIDE_BACKGROUND_TYPE" val="general"/>
  <p:tag name="KSO_WM_TAG_VERSION" val="1.0"/>
  <p:tag name="KSO_WM_TEMPLATE_CATEGORY" val="chip"/>
  <p:tag name="KSO_WM_TEMPLATE_INDEX" val="20222205"/>
  <p:tag name="KSO_WM_UNIT_DEC_AREA_ID" val="873169c282e44ac58e99f34270a40c61"/>
  <p:tag name="KSO_WM_UNIT_DEC_CHANGEPICRESERVED" val="1"/>
  <p:tag name="KSO_WM_UNIT_DEC_SUPPORTCHANGEPIC" val="0"/>
  <p:tag name="KSO_WM_UNIT_ID" val="chip20222205_1*i*1"/>
  <p:tag name="KSO_WM_UNIT_INDEX" val="1"/>
  <p:tag name="KSO_WM_UNIT_SUBTYPE" val="r"/>
  <p:tag name="KSO_WM_UNIT_TYPE" val="i"/>
  <p:tag name="WM_BEAUTIFY_SHAPE_IDENTITY" val="{82fe1005-8e55-4588-acf6-98fefeea23b2}"/>
</p:tagLst>
</file>

<file path=ppt/tags/tag24.xml><?xml version="1.0" encoding="utf-8"?>
<p:tagLst xmlns:p="http://schemas.openxmlformats.org/presentationml/2006/main">
  <p:tag name="KSO_WM_ASSEMBLE_CHIP_INDEX" val="d9ca365b72c54b2cabe36faa8c2990c7"/>
  <p:tag name="KSO_WM_BEAUTIFY_FLAG" val="#wm#"/>
  <p:tag name="KSO_WM_CHIP_FILLAREA_FILL_RULE" val="{&quot;fill_align&quot;:&quot;cm&quot;,&quot;fill_effect&quot;:[],&quot;fill_mode&quot;:&quot;adaptive&quot;,&quot;sacle_strategy&quot;:&quot;stretch&quot;}"/>
  <p:tag name="KSO_WM_CHIP_GROUPID" val="62392a17e1884268e2d0bdb9"/>
  <p:tag name="KSO_WM_CHIP_XID" val="62392a980134f08651a2198a"/>
  <p:tag name="KSO_WM_TAG_VERSION" val="1.0"/>
  <p:tag name="KSO_WM_TEMPLATE_CATEGORY" val="chip"/>
  <p:tag name="KSO_WM_TEMPLATE_INDEX" val="20222205"/>
  <p:tag name="KSO_WM_UNIT_DEC_AREA_ID" val="f29c56b194c041da9cfb5a0695f99ebd"/>
  <p:tag name="KSO_WM_UNIT_DEC_CHANGEPICRESERVED" val="1"/>
  <p:tag name="KSO_WM_UNIT_DEC_SUPPORTCHANGEPIC" val="0"/>
  <p:tag name="KSO_WM_UNIT_ID" val="chip20222205_2*i*1"/>
  <p:tag name="KSO_WM_UNIT_INDEX" val="1"/>
  <p:tag name="KSO_WM_UNIT_SUBTYPE" val="v"/>
  <p:tag name="KSO_WM_UNIT_TEXT_FILL_FORE_SCHEMECOLOR_INDEX" val="13"/>
  <p:tag name="KSO_WM_UNIT_TEXT_FILL_FORE_SCHEMECOLOR_INDEX_BRIGHTNESS" val="0"/>
  <p:tag name="KSO_WM_UNIT_TEXT_FILL_TYPE" val="1"/>
  <p:tag name="KSO_WM_UNIT_TYPE" val="i"/>
</p:tagLst>
</file>

<file path=ppt/tags/tag240.xml><?xml version="1.0" encoding="utf-8"?>
<p:tagLst xmlns:p="http://schemas.openxmlformats.org/presentationml/2006/main">
  <p:tag name="PA" val="v5.2.10"/>
</p:tagLst>
</file>

<file path=ppt/tags/tag241.xml><?xml version="1.0" encoding="utf-8"?>
<p:tagLst xmlns:p="http://schemas.openxmlformats.org/presentationml/2006/main">
  <p:tag name="KSO_WM_SLIDE_BACKGROUND_TYPE" val="general"/>
  <p:tag name="KSO_WM_SLIDE_BK_DARK_LIGHT" val=""/>
</p:tagLst>
</file>

<file path=ppt/tags/tag242.xml><?xml version="1.0" encoding="utf-8"?>
<p:tagLst xmlns:p="http://schemas.openxmlformats.org/presentationml/2006/main">
  <p:tag name="KSO_WM_ASSEMBLE_CHIP_INDEX" val="720f782c77644c918e5f069cd7eb027c"/>
  <p:tag name="KSO_WM_BEAUTIFY_FLAG" val="#wm#"/>
  <p:tag name="KSO_WM_CHIP_FILLAREA_FILL_RULE" val="{&quot;fill_align&quot;:&quot;cm&quot;,&quot;fill_effect&quot;:[],&quot;fill_mode&quot;:&quot;full&quot;,&quot;sacle_strategy&quot;:&quot;stretch&quot;}"/>
  <p:tag name="KSO_WM_CHIP_GROUPID" val="62392a17e1884268e2d0bdb9"/>
  <p:tag name="KSO_WM_CHIP_XID" val="62392a980134f08651a21985"/>
  <p:tag name="KSO_WM_SLIDE_BACKGROUND_TYPE" val="general"/>
  <p:tag name="KSO_WM_TAG_VERSION" val="1.0"/>
  <p:tag name="KSO_WM_TEMPLATE_CATEGORY" val="chip"/>
  <p:tag name="KSO_WM_TEMPLATE_INDEX" val="20222205"/>
  <p:tag name="KSO_WM_UNIT_DEC_AREA_ID" val="873169c282e44ac58e99f34270a40c61"/>
  <p:tag name="KSO_WM_UNIT_DEC_CHANGEPICRESERVED" val="1"/>
  <p:tag name="KSO_WM_UNIT_DEC_SUPPORTCHANGEPIC" val="0"/>
  <p:tag name="KSO_WM_UNIT_ID" val="chip20222205_1*i*1"/>
  <p:tag name="KSO_WM_UNIT_INDEX" val="1"/>
  <p:tag name="KSO_WM_UNIT_SUBTYPE" val="r"/>
  <p:tag name="KSO_WM_UNIT_TYPE" val="i"/>
  <p:tag name="WM_BEAUTIFY_SHAPE_IDENTITY" val="{82fe1005-8e55-4588-acf6-98fefeea23b2}"/>
</p:tagLst>
</file>

<file path=ppt/tags/tag243.xml><?xml version="1.0" encoding="utf-8"?>
<p:tagLst xmlns:p="http://schemas.openxmlformats.org/presentationml/2006/main">
  <p:tag name="PA" val="v5.2.10"/>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SLIDE_BACKGROUND_TYPE" val="general"/>
  <p:tag name="KSO_WM_SLIDE_BK_DARK_LIGHT" val=""/>
</p:tagLst>
</file>

<file path=ppt/tags/tag248.xml><?xml version="1.0" encoding="utf-8"?>
<p:tagLst xmlns:p="http://schemas.openxmlformats.org/presentationml/2006/main">
  <p:tag name="KSO_WM_ASSEMBLE_CHIP_INDEX" val="720f782c77644c918e5f069cd7eb027c"/>
  <p:tag name="KSO_WM_BEAUTIFY_FLAG" val="#wm#"/>
  <p:tag name="KSO_WM_CHIP_FILLAREA_FILL_RULE" val="{&quot;fill_align&quot;:&quot;cm&quot;,&quot;fill_effect&quot;:[],&quot;fill_mode&quot;:&quot;full&quot;,&quot;sacle_strategy&quot;:&quot;stretch&quot;}"/>
  <p:tag name="KSO_WM_CHIP_GROUPID" val="62392a17e1884268e2d0bdb9"/>
  <p:tag name="KSO_WM_CHIP_XID" val="62392a980134f08651a21985"/>
  <p:tag name="KSO_WM_SLIDE_BACKGROUND_TYPE" val="general"/>
  <p:tag name="KSO_WM_TAG_VERSION" val="1.0"/>
  <p:tag name="KSO_WM_TEMPLATE_CATEGORY" val="chip"/>
  <p:tag name="KSO_WM_TEMPLATE_INDEX" val="20222205"/>
  <p:tag name="KSO_WM_UNIT_DEC_AREA_ID" val="873169c282e44ac58e99f34270a40c61"/>
  <p:tag name="KSO_WM_UNIT_DEC_CHANGEPICRESERVED" val="1"/>
  <p:tag name="KSO_WM_UNIT_DEC_SUPPORTCHANGEPIC" val="0"/>
  <p:tag name="KSO_WM_UNIT_ID" val="chip20222205_1*i*1"/>
  <p:tag name="KSO_WM_UNIT_INDEX" val="1"/>
  <p:tag name="KSO_WM_UNIT_SUBTYPE" val="r"/>
  <p:tag name="KSO_WM_UNIT_TYPE" val="i"/>
  <p:tag name="WM_BEAUTIFY_SHAPE_IDENTITY" val="{82fe1005-8e55-4588-acf6-98fefeea23b2}"/>
</p:tagLst>
</file>

<file path=ppt/tags/tag249.xml><?xml version="1.0" encoding="utf-8"?>
<p:tagLst xmlns:p="http://schemas.openxmlformats.org/presentationml/2006/main">
  <p:tag name="PA" val="v5.2.10"/>
</p:tagLst>
</file>

<file path=ppt/tags/tag25.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SLIDE_BACKGROUND_TYPE" val="general"/>
  <p:tag name="KSO_WM_SLIDE_BK_DARK_LIGHT" val=""/>
</p:tagLst>
</file>

<file path=ppt/tags/tag255.xml><?xml version="1.0" encoding="utf-8"?>
<p:tagLst xmlns:p="http://schemas.openxmlformats.org/presentationml/2006/main">
  <p:tag name="KSO_WM_ASSEMBLE_CHIP_INDEX" val="720f782c77644c918e5f069cd7eb027c"/>
  <p:tag name="KSO_WM_BEAUTIFY_FLAG" val="#wm#"/>
  <p:tag name="KSO_WM_CHIP_FILLAREA_FILL_RULE" val="{&quot;fill_align&quot;:&quot;cm&quot;,&quot;fill_effect&quot;:[],&quot;fill_mode&quot;:&quot;full&quot;,&quot;sacle_strategy&quot;:&quot;stretch&quot;}"/>
  <p:tag name="KSO_WM_CHIP_GROUPID" val="62392a17e1884268e2d0bdb9"/>
  <p:tag name="KSO_WM_CHIP_XID" val="62392a980134f08651a21985"/>
  <p:tag name="KSO_WM_SLIDE_BACKGROUND_TYPE" val="general"/>
  <p:tag name="KSO_WM_TAG_VERSION" val="1.0"/>
  <p:tag name="KSO_WM_TEMPLATE_CATEGORY" val="chip"/>
  <p:tag name="KSO_WM_TEMPLATE_INDEX" val="20222205"/>
  <p:tag name="KSO_WM_UNIT_DEC_AREA_ID" val="873169c282e44ac58e99f34270a40c61"/>
  <p:tag name="KSO_WM_UNIT_DEC_CHANGEPICRESERVED" val="1"/>
  <p:tag name="KSO_WM_UNIT_DEC_SUPPORTCHANGEPIC" val="0"/>
  <p:tag name="KSO_WM_UNIT_ID" val="chip20222205_1*i*1"/>
  <p:tag name="KSO_WM_UNIT_INDEX" val="1"/>
  <p:tag name="KSO_WM_UNIT_SUBTYPE" val="r"/>
  <p:tag name="KSO_WM_UNIT_TYPE" val="i"/>
  <p:tag name="WM_BEAUTIFY_SHAPE_IDENTITY" val="{82fe1005-8e55-4588-acf6-98fefeea23b2}"/>
</p:tagLst>
</file>

<file path=ppt/tags/tag256.xml><?xml version="1.0" encoding="utf-8"?>
<p:tagLst xmlns:p="http://schemas.openxmlformats.org/presentationml/2006/main">
  <p:tag name="PA" val="v5.2.10"/>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SLIDE_BACKGROUND_TYPE" val="general"/>
  <p:tag name="KSO_WM_SLIDE_BK_DARK_LIGHT" val=""/>
</p:tagLst>
</file>

<file path=ppt/tags/tag262.xml><?xml version="1.0" encoding="utf-8"?>
<p:tagLst xmlns:p="http://schemas.openxmlformats.org/presentationml/2006/main">
  <p:tag name="KSO_WM_ASSEMBLE_CHIP_INDEX" val="720f782c77644c918e5f069cd7eb027c"/>
  <p:tag name="KSO_WM_BEAUTIFY_FLAG" val="#wm#"/>
  <p:tag name="KSO_WM_CHIP_FILLAREA_FILL_RULE" val="{&quot;fill_align&quot;:&quot;cm&quot;,&quot;fill_effect&quot;:[],&quot;fill_mode&quot;:&quot;full&quot;,&quot;sacle_strategy&quot;:&quot;stretch&quot;}"/>
  <p:tag name="KSO_WM_CHIP_GROUPID" val="62392a17e1884268e2d0bdb9"/>
  <p:tag name="KSO_WM_CHIP_XID" val="62392a980134f08651a21985"/>
  <p:tag name="KSO_WM_SLIDE_BACKGROUND_TYPE" val="general"/>
  <p:tag name="KSO_WM_TAG_VERSION" val="1.0"/>
  <p:tag name="KSO_WM_TEMPLATE_CATEGORY" val="chip"/>
  <p:tag name="KSO_WM_TEMPLATE_INDEX" val="20222205"/>
  <p:tag name="KSO_WM_UNIT_DEC_AREA_ID" val="873169c282e44ac58e99f34270a40c61"/>
  <p:tag name="KSO_WM_UNIT_DEC_CHANGEPICRESERVED" val="1"/>
  <p:tag name="KSO_WM_UNIT_DEC_SUPPORTCHANGEPIC" val="0"/>
  <p:tag name="KSO_WM_UNIT_ID" val="chip20222205_1*i*1"/>
  <p:tag name="KSO_WM_UNIT_INDEX" val="1"/>
  <p:tag name="KSO_WM_UNIT_SUBTYPE" val="r"/>
  <p:tag name="KSO_WM_UNIT_TYPE" val="i"/>
  <p:tag name="WM_BEAUTIFY_SHAPE_IDENTITY" val="{82fe1005-8e55-4588-acf6-98fefeea23b2}"/>
</p:tagLst>
</file>

<file path=ppt/tags/tag263.xml><?xml version="1.0" encoding="utf-8"?>
<p:tagLst xmlns:p="http://schemas.openxmlformats.org/presentationml/2006/main">
  <p:tag name="KSO_WM_SLIDE_BACKGROUND_TYPE" val="general"/>
  <p:tag name="KSO_WM_SLIDE_BK_DARK_LIGHT" val=""/>
</p:tagLst>
</file>

<file path=ppt/tags/tag264.xml><?xml version="1.0" encoding="utf-8"?>
<p:tagLst xmlns:p="http://schemas.openxmlformats.org/presentationml/2006/main">
  <p:tag name="KSO_WM_ASSEMBLE_CHIP_INDEX" val="720f782c77644c918e5f069cd7eb027c"/>
  <p:tag name="KSO_WM_BEAUTIFY_FLAG" val="#wm#"/>
  <p:tag name="KSO_WM_CHIP_FILLAREA_FILL_RULE" val="{&quot;fill_align&quot;:&quot;cm&quot;,&quot;fill_effect&quot;:[],&quot;fill_mode&quot;:&quot;full&quot;,&quot;sacle_strategy&quot;:&quot;stretch&quot;}"/>
  <p:tag name="KSO_WM_CHIP_GROUPID" val="62392a17e1884268e2d0bdb9"/>
  <p:tag name="KSO_WM_CHIP_XID" val="62392a980134f08651a21985"/>
  <p:tag name="KSO_WM_SLIDE_BACKGROUND_TYPE" val="general"/>
  <p:tag name="KSO_WM_TAG_VERSION" val="1.0"/>
  <p:tag name="KSO_WM_TEMPLATE_CATEGORY" val="chip"/>
  <p:tag name="KSO_WM_TEMPLATE_INDEX" val="20222205"/>
  <p:tag name="KSO_WM_UNIT_DEC_AREA_ID" val="873169c282e44ac58e99f34270a40c61"/>
  <p:tag name="KSO_WM_UNIT_DEC_CHANGEPICRESERVED" val="1"/>
  <p:tag name="KSO_WM_UNIT_DEC_SUPPORTCHANGEPIC" val="0"/>
  <p:tag name="KSO_WM_UNIT_ID" val="chip20222205_1*i*1"/>
  <p:tag name="KSO_WM_UNIT_INDEX" val="1"/>
  <p:tag name="KSO_WM_UNIT_SUBTYPE" val="r"/>
  <p:tag name="KSO_WM_UNIT_TYPE" val="i"/>
  <p:tag name="WM_BEAUTIFY_SHAPE_IDENTITY" val="{82fe1005-8e55-4588-acf6-98fefeea23b2}"/>
</p:tagLst>
</file>

<file path=ppt/tags/tag265.xml><?xml version="1.0" encoding="utf-8"?>
<p:tagLst xmlns:p="http://schemas.openxmlformats.org/presentationml/2006/main">
  <p:tag name="PA" val="v5.2.10"/>
</p:tagLst>
</file>

<file path=ppt/tags/tag266.xml><?xml version="1.0" encoding="utf-8"?>
<p:tagLst xmlns:p="http://schemas.openxmlformats.org/presentationml/2006/main">
  <p:tag name="KSO_WM_SLIDE_BACKGROUND_TYPE" val="general"/>
  <p:tag name="KSO_WM_SLIDE_BK_DARK_LIGHT" val=""/>
</p:tagLst>
</file>

<file path=ppt/tags/tag267.xml><?xml version="1.0" encoding="utf-8"?>
<p:tagLst xmlns:p="http://schemas.openxmlformats.org/presentationml/2006/main">
  <p:tag name="KSO_WM_ASSEMBLE_CHIP_INDEX" val="720f782c77644c918e5f069cd7eb027c"/>
  <p:tag name="KSO_WM_BEAUTIFY_FLAG" val="#wm#"/>
  <p:tag name="KSO_WM_CHIP_FILLAREA_FILL_RULE" val="{&quot;fill_align&quot;:&quot;cm&quot;,&quot;fill_effect&quot;:[],&quot;fill_mode&quot;:&quot;full&quot;,&quot;sacle_strategy&quot;:&quot;stretch&quot;}"/>
  <p:tag name="KSO_WM_CHIP_GROUPID" val="62392a17e1884268e2d0bdb9"/>
  <p:tag name="KSO_WM_CHIP_XID" val="62392a980134f08651a21985"/>
  <p:tag name="KSO_WM_SLIDE_BACKGROUND_TYPE" val="general"/>
  <p:tag name="KSO_WM_TAG_VERSION" val="1.0"/>
  <p:tag name="KSO_WM_TEMPLATE_CATEGORY" val="chip"/>
  <p:tag name="KSO_WM_TEMPLATE_INDEX" val="20222205"/>
  <p:tag name="KSO_WM_UNIT_DEC_AREA_ID" val="873169c282e44ac58e99f34270a40c61"/>
  <p:tag name="KSO_WM_UNIT_DEC_CHANGEPICRESERVED" val="1"/>
  <p:tag name="KSO_WM_UNIT_DEC_SUPPORTCHANGEPIC" val="0"/>
  <p:tag name="KSO_WM_UNIT_ID" val="chip20222205_1*i*1"/>
  <p:tag name="KSO_WM_UNIT_INDEX" val="1"/>
  <p:tag name="KSO_WM_UNIT_SUBTYPE" val="r"/>
  <p:tag name="KSO_WM_UNIT_TYPE" val="i"/>
  <p:tag name="WM_BEAUTIFY_SHAPE_IDENTITY" val="{82fe1005-8e55-4588-acf6-98fefeea23b2}"/>
</p:tagLst>
</file>

<file path=ppt/tags/tag268.xml><?xml version="1.0" encoding="utf-8"?>
<p:tagLst xmlns:p="http://schemas.openxmlformats.org/presentationml/2006/main">
  <p:tag name="PA" val="v5.2.10"/>
</p:tagLst>
</file>

<file path=ppt/tags/tag269.xml><?xml version="1.0" encoding="utf-8"?>
<p:tagLst xmlns:p="http://schemas.openxmlformats.org/presentationml/2006/main">
  <p:tag name="KSO_WM_SLIDE_BACKGROUND_TYPE" val="general"/>
  <p:tag name="KSO_WM_SLIDE_BK_DARK_LIGHT" val=""/>
</p:tagLst>
</file>

<file path=ppt/tags/tag27.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270.xml><?xml version="1.0" encoding="utf-8"?>
<p:tagLst xmlns:p="http://schemas.openxmlformats.org/presentationml/2006/main">
  <p:tag name="KSO_WM_ASSEMBLE_CHIP_INDEX" val="720f782c77644c918e5f069cd7eb027c"/>
  <p:tag name="KSO_WM_BEAUTIFY_FLAG" val="#wm#"/>
  <p:tag name="KSO_WM_CHIP_FILLAREA_FILL_RULE" val="{&quot;fill_align&quot;:&quot;cm&quot;,&quot;fill_effect&quot;:[],&quot;fill_mode&quot;:&quot;full&quot;,&quot;sacle_strategy&quot;:&quot;stretch&quot;}"/>
  <p:tag name="KSO_WM_CHIP_GROUPID" val="62392a17e1884268e2d0bdb9"/>
  <p:tag name="KSO_WM_CHIP_XID" val="62392a980134f08651a21985"/>
  <p:tag name="KSO_WM_SLIDE_BACKGROUND_TYPE" val="general"/>
  <p:tag name="KSO_WM_TAG_VERSION" val="1.0"/>
  <p:tag name="KSO_WM_TEMPLATE_CATEGORY" val="chip"/>
  <p:tag name="KSO_WM_TEMPLATE_INDEX" val="20222205"/>
  <p:tag name="KSO_WM_UNIT_DEC_AREA_ID" val="873169c282e44ac58e99f34270a40c61"/>
  <p:tag name="KSO_WM_UNIT_DEC_CHANGEPICRESERVED" val="1"/>
  <p:tag name="KSO_WM_UNIT_DEC_SUPPORTCHANGEPIC" val="0"/>
  <p:tag name="KSO_WM_UNIT_ID" val="chip20222205_1*i*1"/>
  <p:tag name="KSO_WM_UNIT_INDEX" val="1"/>
  <p:tag name="KSO_WM_UNIT_SUBTYPE" val="r"/>
  <p:tag name="KSO_WM_UNIT_TYPE" val="i"/>
  <p:tag name="WM_BEAUTIFY_SHAPE_IDENTITY" val="{82fe1005-8e55-4588-acf6-98fefeea23b2}"/>
</p:tagLst>
</file>

<file path=ppt/tags/tag271.xml><?xml version="1.0" encoding="utf-8"?>
<p:tagLst xmlns:p="http://schemas.openxmlformats.org/presentationml/2006/main">
  <p:tag name="PA" val="v5.2.10"/>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SLIDE_BACKGROUND_TYPE" val="general"/>
  <p:tag name="KSO_WM_SLIDE_BK_DARK_LIGHT" val=""/>
</p:tagLst>
</file>

<file path=ppt/tags/tag274.xml><?xml version="1.0" encoding="utf-8"?>
<p:tagLst xmlns:p="http://schemas.openxmlformats.org/presentationml/2006/main">
  <p:tag name="KSO_WM_ASSEMBLE_CHIP_INDEX" val="720f782c77644c918e5f069cd7eb027c"/>
  <p:tag name="KSO_WM_BEAUTIFY_FLAG" val="#wm#"/>
  <p:tag name="KSO_WM_CHIP_FILLAREA_FILL_RULE" val="{&quot;fill_align&quot;:&quot;cm&quot;,&quot;fill_effect&quot;:[],&quot;fill_mode&quot;:&quot;full&quot;,&quot;sacle_strategy&quot;:&quot;stretch&quot;}"/>
  <p:tag name="KSO_WM_CHIP_GROUPID" val="62392a17e1884268e2d0bdb9"/>
  <p:tag name="KSO_WM_CHIP_XID" val="62392a980134f08651a21985"/>
  <p:tag name="KSO_WM_SLIDE_BACKGROUND_TYPE" val="general"/>
  <p:tag name="KSO_WM_TAG_VERSION" val="1.0"/>
  <p:tag name="KSO_WM_TEMPLATE_CATEGORY" val="chip"/>
  <p:tag name="KSO_WM_TEMPLATE_INDEX" val="20222205"/>
  <p:tag name="KSO_WM_UNIT_DEC_AREA_ID" val="873169c282e44ac58e99f34270a40c61"/>
  <p:tag name="KSO_WM_UNIT_DEC_CHANGEPICRESERVED" val="1"/>
  <p:tag name="KSO_WM_UNIT_DEC_SUPPORTCHANGEPIC" val="0"/>
  <p:tag name="KSO_WM_UNIT_ID" val="chip20222205_1*i*1"/>
  <p:tag name="KSO_WM_UNIT_INDEX" val="1"/>
  <p:tag name="KSO_WM_UNIT_SUBTYPE" val="r"/>
  <p:tag name="KSO_WM_UNIT_TYPE" val="i"/>
  <p:tag name="WM_BEAUTIFY_SHAPE_IDENTITY" val="{82fe1005-8e55-4588-acf6-98fefeea23b2}"/>
</p:tagLst>
</file>

<file path=ppt/tags/tag275.xml><?xml version="1.0" encoding="utf-8"?>
<p:tagLst xmlns:p="http://schemas.openxmlformats.org/presentationml/2006/main">
  <p:tag name="PA" val="v5.2.10"/>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KSO_WM_SLIDE_BACKGROUND_TYPE" val="general"/>
  <p:tag name="KSO_WM_SLIDE_BK_DARK_LIGHT" val=""/>
</p:tagLst>
</file>

<file path=ppt/tags/tag278.xml><?xml version="1.0" encoding="utf-8"?>
<p:tagLst xmlns:p="http://schemas.openxmlformats.org/presentationml/2006/main">
  <p:tag name="KSO_WM_ASSEMBLE_CHIP_INDEX" val="720f782c77644c918e5f069cd7eb027c"/>
  <p:tag name="KSO_WM_BEAUTIFY_FLAG" val="#wm#"/>
  <p:tag name="KSO_WM_CHIP_FILLAREA_FILL_RULE" val="{&quot;fill_align&quot;:&quot;cm&quot;,&quot;fill_effect&quot;:[],&quot;fill_mode&quot;:&quot;full&quot;,&quot;sacle_strategy&quot;:&quot;stretch&quot;}"/>
  <p:tag name="KSO_WM_CHIP_GROUPID" val="62392a17e1884268e2d0bdb9"/>
  <p:tag name="KSO_WM_CHIP_XID" val="62392a980134f08651a21985"/>
  <p:tag name="KSO_WM_SLIDE_BACKGROUND_TYPE" val="general"/>
  <p:tag name="KSO_WM_TAG_VERSION" val="1.0"/>
  <p:tag name="KSO_WM_TEMPLATE_CATEGORY" val="chip"/>
  <p:tag name="KSO_WM_TEMPLATE_INDEX" val="20222205"/>
  <p:tag name="KSO_WM_UNIT_DEC_AREA_ID" val="873169c282e44ac58e99f34270a40c61"/>
  <p:tag name="KSO_WM_UNIT_DEC_CHANGEPICRESERVED" val="1"/>
  <p:tag name="KSO_WM_UNIT_DEC_SUPPORTCHANGEPIC" val="0"/>
  <p:tag name="KSO_WM_UNIT_ID" val="chip20222205_1*i*1"/>
  <p:tag name="KSO_WM_UNIT_INDEX" val="1"/>
  <p:tag name="KSO_WM_UNIT_SUBTYPE" val="r"/>
  <p:tag name="KSO_WM_UNIT_TYPE" val="i"/>
  <p:tag name="WM_BEAUTIFY_SHAPE_IDENTITY" val="{82fe1005-8e55-4588-acf6-98fefeea23b2}"/>
</p:tagLst>
</file>

<file path=ppt/tags/tag279.xml><?xml version="1.0" encoding="utf-8"?>
<p:tagLst xmlns:p="http://schemas.openxmlformats.org/presentationml/2006/main">
  <p:tag name="KSO_WM_SLIDE_BACKGROUND_TYPE" val="general"/>
  <p:tag name="KSO_WM_SLIDE_BK_DARK_LIGHT" val=""/>
</p:tagLst>
</file>

<file path=ppt/tags/tag28.xml><?xml version="1.0" encoding="utf-8"?>
<p:tagLst xmlns:p="http://schemas.openxmlformats.org/presentationml/2006/main">
  <p:tag name="KSO_WM_UNIT_TEXT_FILL_FORE_SCHEMECOLOR_INDEX" val="1"/>
  <p:tag name="KSO_WM_UNIT_TEXT_FILL_FORE_SCHEMECOLOR_INDEX_BRIGHTNESS" val="0.15"/>
  <p:tag name="KSO_WM_UNIT_TEXT_FILL_TYPE" val="1"/>
</p:tagLst>
</file>

<file path=ppt/tags/tag280.xml><?xml version="1.0" encoding="utf-8"?>
<p:tagLst xmlns:p="http://schemas.openxmlformats.org/presentationml/2006/main">
  <p:tag name="AS_OS" val="Unix 3.10 unknown"/>
  <p:tag name="AS_RELEASE_DATE" val="2020.11.30"/>
  <p:tag name="AS_TITLE" val="Aspose.Slides for Java"/>
  <p:tag name="AS_VERSION" val="20.11"/>
  <p:tag name="COMMONDATA" val="eyJoZGlkIjoiYWYxNmU4YmM0YmQyYjBlZWMyMjRlZjhkYjgxZmE1OTcifQ=="/>
  <p:tag name="commondata" val="eyJjb3VudCI6MSwiaGRpZCI6IjJiMWRhNjUxYWE0Yjc4ZDcxOWFjNWNiNjMyOTE5MDJiIiwidXNlckNvdW50IjoxfQ=="/>
</p:tagLst>
</file>

<file path=ppt/tags/tag29.xml><?xml version="1.0" encoding="utf-8"?>
<p:tagLst xmlns:p="http://schemas.openxmlformats.org/presentationml/2006/main">
  <p:tag name="KSO_WM_UNIT_TEXT_FILL_FORE_SCHEMECOLOR_INDEX" val="1"/>
  <p:tag name="KSO_WM_UNIT_TEXT_FILL_FORE_SCHEMECOLOR_INDEX_BRIGHTNESS" val="0.15"/>
  <p:tag name="KSO_WM_UNIT_TEXT_FILL_TYPE" val="1"/>
</p:tagLst>
</file>

<file path=ppt/tags/tag3.xml><?xml version="1.0" encoding="utf-8"?>
<p:tagLst xmlns:p="http://schemas.openxmlformats.org/presentationml/2006/main">
  <p:tag name="KSO_WM_UNIT_TEXT_FILL_FORE_SCHEMECOLOR_INDEX" val="1"/>
  <p:tag name="KSO_WM_UNIT_TEXT_FILL_FORE_SCHEMECOLOR_INDEX_BRIGHTNESS" val="0.15"/>
  <p:tag name="KSO_WM_UNIT_TEXT_FILL_TYPE" val="1"/>
</p:tagLst>
</file>

<file path=ppt/tags/tag30.xml><?xml version="1.0" encoding="utf-8"?>
<p:tagLst xmlns:p="http://schemas.openxmlformats.org/presentationml/2006/main">
  <p:tag name="KSO_WM_UNIT_TEXT_FILL_FORE_SCHEMECOLOR_INDEX" val="1"/>
  <p:tag name="KSO_WM_UNIT_TEXT_FILL_FORE_SCHEMECOLOR_INDEX_BRIGHTNESS" val="0.15"/>
  <p:tag name="KSO_WM_UNIT_TEXT_FILL_TYPE" val="1"/>
</p:tagLst>
</file>

<file path=ppt/tags/tag31.xml><?xml version="1.0" encoding="utf-8"?>
<p:tagLst xmlns:p="http://schemas.openxmlformats.org/presentationml/2006/main">
  <p:tag name="KSO_WM_ASSEMBLE_CHIP_INDEX" val="720f782c77644c918e5f069cd7eb027c"/>
  <p:tag name="KSO_WM_BEAUTIFY_FLAG" val="#wm#"/>
  <p:tag name="KSO_WM_CHIP_FILLAREA_FILL_RULE" val="{&quot;fill_align&quot;:&quot;cm&quot;,&quot;fill_effect&quot;:[],&quot;fill_mode&quot;:&quot;full&quot;,&quot;sacle_strategy&quot;:&quot;stretch&quot;}"/>
  <p:tag name="KSO_WM_CHIP_GROUPID" val="62392a17e1884268e2d0bdb9"/>
  <p:tag name="KSO_WM_CHIP_XID" val="62392a980134f08651a21985"/>
  <p:tag name="KSO_WM_TAG_VERSION" val="1.0"/>
  <p:tag name="KSO_WM_TEMPLATE_CATEGORY" val="chip"/>
  <p:tag name="KSO_WM_TEMPLATE_INDEX" val="20222205"/>
  <p:tag name="KSO_WM_UNIT_DEC_AREA_ID" val="873169c282e44ac58e99f34270a40c61"/>
  <p:tag name="KSO_WM_UNIT_DEC_CHANGEPICRESERVED" val="1"/>
  <p:tag name="KSO_WM_UNIT_DEC_SUPPORTCHANGEPIC" val="0"/>
  <p:tag name="KSO_WM_UNIT_ID" val="chip20222205_1*i*1"/>
  <p:tag name="KSO_WM_UNIT_INDEX" val="1"/>
  <p:tag name="KSO_WM_UNIT_SUBTYPE" val="r"/>
  <p:tag name="KSO_WM_UNIT_TYPE" val="i"/>
</p:tagLst>
</file>

<file path=ppt/tags/tag32.xml><?xml version="1.0" encoding="utf-8"?>
<p:tagLst xmlns:p="http://schemas.openxmlformats.org/presentationml/2006/main">
  <p:tag name="KSO_WM_ASSEMBLE_CHIP_INDEX" val="d9ca365b72c54b2cabe36faa8c2990c7"/>
  <p:tag name="KSO_WM_BEAUTIFY_FLAG" val="#wm#"/>
  <p:tag name="KSO_WM_CHIP_FILLAREA_FILL_RULE" val="{&quot;fill_align&quot;:&quot;cm&quot;,&quot;fill_effect&quot;:[],&quot;fill_mode&quot;:&quot;adaptive&quot;,&quot;sacle_strategy&quot;:&quot;stretch&quot;}"/>
  <p:tag name="KSO_WM_CHIP_GROUPID" val="62392a17e1884268e2d0bdb9"/>
  <p:tag name="KSO_WM_CHIP_XID" val="62392a980134f08651a2198a"/>
  <p:tag name="KSO_WM_TAG_VERSION" val="1.0"/>
  <p:tag name="KSO_WM_TEMPLATE_CATEGORY" val="chip"/>
  <p:tag name="KSO_WM_TEMPLATE_INDEX" val="20222205"/>
  <p:tag name="KSO_WM_UNIT_DEC_AREA_ID" val="f29c56b194c041da9cfb5a0695f99ebd"/>
  <p:tag name="KSO_WM_UNIT_DEC_CHANGEPICRESERVED" val="1"/>
  <p:tag name="KSO_WM_UNIT_DEC_SUPPORTCHANGEPIC" val="0"/>
  <p:tag name="KSO_WM_UNIT_ID" val="chip20222205_2*i*1"/>
  <p:tag name="KSO_WM_UNIT_INDEX" val="1"/>
  <p:tag name="KSO_WM_UNIT_SUBTYPE" val="v"/>
  <p:tag name="KSO_WM_UNIT_TEXT_FILL_FORE_SCHEMECOLOR_INDEX" val="13"/>
  <p:tag name="KSO_WM_UNIT_TEXT_FILL_FORE_SCHEMECOLOR_INDEX_BRIGHTNESS" val="0"/>
  <p:tag name="KSO_WM_UNIT_TEXT_FILL_TYPE" val="1"/>
  <p:tag name="KSO_WM_UNIT_TYPE" val="i"/>
</p:tagLst>
</file>

<file path=ppt/tags/tag33.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34.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35.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36.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37.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38.xml><?xml version="1.0" encoding="utf-8"?>
<p:tagLst xmlns:p="http://schemas.openxmlformats.org/presentationml/2006/main">
  <p:tag name="KSO_WM_UNIT_TEXT_FILL_FORE_SCHEMECOLOR_INDEX" val="1"/>
  <p:tag name="KSO_WM_UNIT_TEXT_FILL_FORE_SCHEMECOLOR_INDEX_BRIGHTNESS" val="0.15"/>
  <p:tag name="KSO_WM_UNIT_TEXT_FILL_TYPE" val="1"/>
</p:tagLst>
</file>

<file path=ppt/tags/tag39.xml><?xml version="1.0" encoding="utf-8"?>
<p:tagLst xmlns:p="http://schemas.openxmlformats.org/presentationml/2006/main">
  <p:tag name="KSO_WM_UNIT_TEXT_FILL_FORE_SCHEMECOLOR_INDEX" val="1"/>
  <p:tag name="KSO_WM_UNIT_TEXT_FILL_FORE_SCHEMECOLOR_INDEX_BRIGHTNESS" val="0.15"/>
  <p:tag name="KSO_WM_UNIT_TEXT_FILL_TYPE" val="1"/>
</p:tagLst>
</file>

<file path=ppt/tags/tag4.xml><?xml version="1.0" encoding="utf-8"?>
<p:tagLst xmlns:p="http://schemas.openxmlformats.org/presentationml/2006/main">
  <p:tag name="KSO_WM_UNIT_TEXT_FILL_FORE_SCHEMECOLOR_INDEX" val="1"/>
  <p:tag name="KSO_WM_UNIT_TEXT_FILL_FORE_SCHEMECOLOR_INDEX_BRIGHTNESS" val="0.15"/>
  <p:tag name="KSO_WM_UNIT_TEXT_FILL_TYPE" val="1"/>
</p:tagLst>
</file>

<file path=ppt/tags/tag40.xml><?xml version="1.0" encoding="utf-8"?>
<p:tagLst xmlns:p="http://schemas.openxmlformats.org/presentationml/2006/main">
  <p:tag name="KSO_WM_UNIT_TEXT_FILL_FORE_SCHEMECOLOR_INDEX" val="1"/>
  <p:tag name="KSO_WM_UNIT_TEXT_FILL_FORE_SCHEMECOLOR_INDEX_BRIGHTNESS" val="0.15"/>
  <p:tag name="KSO_WM_UNIT_TEXT_FILL_TYPE" val="1"/>
</p:tagLst>
</file>

<file path=ppt/tags/tag41.xml><?xml version="1.0" encoding="utf-8"?>
<p:tagLst xmlns:p="http://schemas.openxmlformats.org/presentationml/2006/main">
  <p:tag name="KSO_WM_ASSEMBLE_CHIP_INDEX" val="91eb711471d94235baf795cd239106c5"/>
  <p:tag name="KSO_WM_BEAUTIFY_FLAG" val="#wm#"/>
  <p:tag name="KSO_WM_CHIP_FILLAREA_FILL_RULE" val="{&quot;fill_align&quot;:&quot;cm&quot;,&quot;fill_effect&quot;:[],&quot;fill_mode&quot;:&quot;full&quot;,&quot;sacle_strategy&quot;:&quot;stretch&quot;}"/>
  <p:tag name="KSO_WM_CHIP_GROUPID" val="62392a17e1884268e2d0bdb9"/>
  <p:tag name="KSO_WM_CHIP_XID" val="62392a980134f08651a216aa"/>
  <p:tag name="KSO_WM_TAG_VERSION" val="1.0"/>
  <p:tag name="KSO_WM_TEMPLATE_CATEGORY" val="chip"/>
  <p:tag name="KSO_WM_TEMPLATE_INDEX" val="20222205"/>
  <p:tag name="KSO_WM_UNIT_DEC_AREA_ID" val="152cb208eb9a49df8c120303e0ee27bb"/>
  <p:tag name="KSO_WM_UNIT_DEC_CHANGEPICRESERVED" val="1"/>
  <p:tag name="KSO_WM_UNIT_DEC_SUPPORTCHANGEPIC" val="0"/>
  <p:tag name="KSO_WM_UNIT_ID" val="chip20222205_10*i*1"/>
  <p:tag name="KSO_WM_UNIT_INDEX" val="1"/>
  <p:tag name="KSO_WM_UNIT_SUBTYPE" val="v"/>
  <p:tag name="KSO_WM_UNIT_TYPE" val="i"/>
</p:tagLst>
</file>

<file path=ppt/tags/tag42.xml><?xml version="1.0" encoding="utf-8"?>
<p:tagLst xmlns:p="http://schemas.openxmlformats.org/presentationml/2006/main">
  <p:tag name="KSO_WM_ASSEMBLE_CHIP_INDEX" val="12a52269c981438ba688ae1ebb6596fb"/>
  <p:tag name="KSO_WM_BEAUTIFY_FLAG" val="#wm#"/>
  <p:tag name="KSO_WM_CHIP_FILLAREA_FILL_RULE" val="{&quot;fill_align&quot;:&quot;lb&quot;,&quot;fill_effect&quot;:[],&quot;fill_mode&quot;:&quot;adaptive&quot;,&quot;sacle_strategy&quot;:&quot;stretch&quot;}"/>
  <p:tag name="KSO_WM_CHIP_GROUPID" val="62392a17e1884268e2d0bdb9"/>
  <p:tag name="KSO_WM_CHIP_XID" val="62392a980134f08651a2164d"/>
  <p:tag name="KSO_WM_TAG_VERSION" val="1.0"/>
  <p:tag name="KSO_WM_TEMPLATE_CATEGORY" val="chip"/>
  <p:tag name="KSO_WM_TEMPLATE_INDEX" val="20222205"/>
  <p:tag name="KSO_WM_UNIT_DEC_AREA_ID" val="cd819103538b442f916584f8fcc9f611"/>
  <p:tag name="KSO_WM_UNIT_DEC_CHANGEPICRESERVED" val="1"/>
  <p:tag name="KSO_WM_UNIT_DEC_SUPPORTCHANGEPIC" val="0"/>
  <p:tag name="KSO_WM_UNIT_ID" val="chip20222205_11*i*1"/>
  <p:tag name="KSO_WM_UNIT_INDEX" val="1"/>
  <p:tag name="KSO_WM_UNIT_SUBTYPE" val="t"/>
  <p:tag name="KSO_WM_UNIT_TYPE" val="i"/>
</p:tagLst>
</file>

<file path=ppt/tags/tag43.xml><?xml version="1.0" encoding="utf-8"?>
<p:tagLst xmlns:p="http://schemas.openxmlformats.org/presentationml/2006/main">
  <p:tag name="KSO_WM_ASSEMBLE_CHIP_INDEX" val="6dded70237a34f45beb41baf0e8b5f37"/>
  <p:tag name="KSO_WM_BEAUTIFY_FLAG" val="#wm#"/>
  <p:tag name="KSO_WM_CHIP_FILLAREA_FILL_RULE" val="{&quot;fill_align&quot;:&quot;rt&quot;,&quot;fill_effect&quot;:[],&quot;fill_mode&quot;:&quot;adaptive&quot;,&quot;sacle_strategy&quot;:&quot;stretch&quot;}"/>
  <p:tag name="KSO_WM_CHIP_GROUPID" val="62392a17e1884268e2d0bdb9"/>
  <p:tag name="KSO_WM_CHIP_XID" val="62392a980134f08651a2169d"/>
  <p:tag name="KSO_WM_TAG_VERSION" val="1.0"/>
  <p:tag name="KSO_WM_TEMPLATE_CATEGORY" val="chip"/>
  <p:tag name="KSO_WM_TEMPLATE_INDEX" val="20222205"/>
  <p:tag name="KSO_WM_UNIT_DEC_AREA_ID" val="59fb5752341b4998b88920ab7aeb3e9d"/>
  <p:tag name="KSO_WM_UNIT_DEC_CHANGEPICRESERVED" val="1"/>
  <p:tag name="KSO_WM_UNIT_DEC_SUPPORTCHANGEPIC" val="0"/>
  <p:tag name="KSO_WM_UNIT_ID" val="chip20222205_12*i*1"/>
  <p:tag name="KSO_WM_UNIT_INDEX" val="1"/>
  <p:tag name="KSO_WM_UNIT_SUBTYPE" val="u"/>
  <p:tag name="KSO_WM_UNIT_TYPE" val="i"/>
</p:tagLst>
</file>

<file path=ppt/tags/tag44.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45.xml><?xml version="1.0" encoding="utf-8"?>
<p:tagLst xmlns:p="http://schemas.openxmlformats.org/presentationml/2006/main">
  <p:tag name="KSO_WM_UNIT_TEXT_FILL_FORE_SCHEMECOLOR_INDEX" val="1"/>
  <p:tag name="KSO_WM_UNIT_TEXT_FILL_FORE_SCHEMECOLOR_INDEX_BRIGHTNESS" val="0.15"/>
  <p:tag name="KSO_WM_UNIT_TEXT_FILL_TYPE" val="1"/>
</p:tagLst>
</file>

<file path=ppt/tags/tag46.xml><?xml version="1.0" encoding="utf-8"?>
<p:tagLst xmlns:p="http://schemas.openxmlformats.org/presentationml/2006/main">
  <p:tag name="KSO_WM_UNIT_TEXT_FILL_FORE_SCHEMECOLOR_INDEX" val="1"/>
  <p:tag name="KSO_WM_UNIT_TEXT_FILL_FORE_SCHEMECOLOR_INDEX_BRIGHTNESS" val="0.15"/>
  <p:tag name="KSO_WM_UNIT_TEXT_FILL_TYPE" val="1"/>
</p:tagLst>
</file>

<file path=ppt/tags/tag47.xml><?xml version="1.0" encoding="utf-8"?>
<p:tagLst xmlns:p="http://schemas.openxmlformats.org/presentationml/2006/main">
  <p:tag name="KSO_WM_UNIT_TEXT_FILL_FORE_SCHEMECOLOR_INDEX" val="1"/>
  <p:tag name="KSO_WM_UNIT_TEXT_FILL_FORE_SCHEMECOLOR_INDEX_BRIGHTNESS" val="0.15"/>
  <p:tag name="KSO_WM_UNIT_TEXT_FILL_TYPE" val="1"/>
</p:tagLst>
</file>

<file path=ppt/tags/tag48.xml><?xml version="1.0" encoding="utf-8"?>
<p:tagLst xmlns:p="http://schemas.openxmlformats.org/presentationml/2006/main">
  <p:tag name="KSO_WM_UNIT_TEXT_FILL_FORE_SCHEMECOLOR_INDEX" val="1"/>
  <p:tag name="KSO_WM_UNIT_TEXT_FILL_FORE_SCHEMECOLOR_INDEX_BRIGHTNESS" val="0.15"/>
  <p:tag name="KSO_WM_UNIT_TEXT_FILL_TYPE" val="1"/>
</p:tagLst>
</file>

<file path=ppt/tags/tag49.xml><?xml version="1.0" encoding="utf-8"?>
<p:tagLst xmlns:p="http://schemas.openxmlformats.org/presentationml/2006/main">
  <p:tag name="KSO_WM_UNIT_TEXT_FILL_FORE_SCHEMECOLOR_INDEX" val="1"/>
  <p:tag name="KSO_WM_UNIT_TEXT_FILL_FORE_SCHEMECOLOR_INDEX_BRIGHTNESS" val="0.15"/>
  <p:tag name="KSO_WM_UNIT_TEXT_FILL_TYPE" val="1"/>
</p:tagLst>
</file>

<file path=ppt/tags/tag5.xml><?xml version="1.0" encoding="utf-8"?>
<p:tagLst xmlns:p="http://schemas.openxmlformats.org/presentationml/2006/main">
  <p:tag name="KSO_WM_ASSEMBLE_CHIP_INDEX" val="c5c4f9fbd50840e2af25b1ecd5af8388"/>
  <p:tag name="KSO_WM_BEAUTIFY_FLAG" val="#wm#"/>
  <p:tag name="KSO_WM_CHIP_FILLAREA_FILL_RULE" val="{&quot;fill_align&quot;:&quot;cm&quot;,&quot;fill_mode&quot;:&quot;adaptive&quot;,&quot;sacle_strategy&quot;:&quot;smart&quot;}"/>
  <p:tag name="KSO_WM_CHIP_GROUPID" val="61516468d3dcef8fee32c2a9"/>
  <p:tag name="KSO_WM_CHIP_XID" val="61516468d3dcef8fee32c2aa"/>
  <p:tag name="KSO_WM_TAG_VERSION" val="1.0"/>
  <p:tag name="KSO_WM_TEMPLATE_ASSEMBLE_GROUPID" val="62392a17e1884268e2d0bdb9"/>
  <p:tag name="KSO_WM_TEMPLATE_ASSEMBLE_XID" val="62455bd6108f36499ff4f37d"/>
  <p:tag name="KSO_WM_TEMPLATE_CATEGORY" val="custom"/>
  <p:tag name="KSO_WM_TEMPLATE_INDEX" val="20222205"/>
  <p:tag name="KSO_WM_UNIT_BLOCK" val="0"/>
  <p:tag name="KSO_WM_UNIT_COMPATIBLE" val="0"/>
  <p:tag name="KSO_WM_UNIT_DEC_AREA_ID" val="d1e85445a568450e87e34391123ff0f1"/>
  <p:tag name="KSO_WM_UNIT_DEFAULT_FONT" val="20;22;2"/>
  <p:tag name="KSO_WM_UNIT_DIAGRAM_ISNUMVISUAL" val="0"/>
  <p:tag name="KSO_WM_UNIT_DIAGRAM_ISREFERUNIT" val="0"/>
  <p:tag name="KSO_WM_UNIT_HIGHLIGHT" val="0"/>
  <p:tag name="KSO_WM_UNIT_ID" val="custom20222205_1*f*1"/>
  <p:tag name="KSO_WM_UNIT_INDEX" val="1"/>
  <p:tag name="KSO_WM_UNIT_LAYERLEVEL" val="1"/>
  <p:tag name="KSO_WM_UNIT_NOCLEAR" val="0"/>
  <p:tag name="KSO_WM_UNIT_PRESET_TEXT" val="CIICK HERE TO ADD A TITLE"/>
  <p:tag name="KSO_WM_UNIT_SUBTYPE" val="a"/>
  <p:tag name="KSO_WM_UNIT_TYPE" val="f"/>
  <p:tag name="KSO_WM_UNIT_VALUE" val="23"/>
</p:tagLst>
</file>

<file path=ppt/tags/tag50.xml><?xml version="1.0" encoding="utf-8"?>
<p:tagLst xmlns:p="http://schemas.openxmlformats.org/presentationml/2006/main">
  <p:tag name="KSO_WM_UNIT_TEXT_FILL_FORE_SCHEMECOLOR_INDEX" val="1"/>
  <p:tag name="KSO_WM_UNIT_TEXT_FILL_FORE_SCHEMECOLOR_INDEX_BRIGHTNESS" val="0.15"/>
  <p:tag name="KSO_WM_UNIT_TEXT_FILL_TYPE" val="1"/>
</p:tagLst>
</file>

<file path=ppt/tags/tag51.xml><?xml version="1.0" encoding="utf-8"?>
<p:tagLst xmlns:p="http://schemas.openxmlformats.org/presentationml/2006/main">
  <p:tag name="KSO_WM_ASSEMBLE_CHIP_INDEX" val="720f782c77644c918e5f069cd7eb027c"/>
  <p:tag name="KSO_WM_BEAUTIFY_FLAG" val="#wm#"/>
  <p:tag name="KSO_WM_CHIP_FILLAREA_FILL_RULE" val="{&quot;fill_align&quot;:&quot;cm&quot;,&quot;fill_effect&quot;:[],&quot;fill_mode&quot;:&quot;full&quot;,&quot;sacle_strategy&quot;:&quot;stretch&quot;}"/>
  <p:tag name="KSO_WM_CHIP_GROUPID" val="62392a17e1884268e2d0bdb9"/>
  <p:tag name="KSO_WM_CHIP_XID" val="62392a980134f08651a21985"/>
  <p:tag name="KSO_WM_TAG_VERSION" val="1.0"/>
  <p:tag name="KSO_WM_TEMPLATE_CATEGORY" val="chip"/>
  <p:tag name="KSO_WM_TEMPLATE_INDEX" val="20222205"/>
  <p:tag name="KSO_WM_UNIT_DEC_AREA_ID" val="873169c282e44ac58e99f34270a40c61"/>
  <p:tag name="KSO_WM_UNIT_DEC_CHANGEPICRESERVED" val="1"/>
  <p:tag name="KSO_WM_UNIT_DEC_SUPPORTCHANGEPIC" val="0"/>
  <p:tag name="KSO_WM_UNIT_ID" val="chip20222205_1*i*1"/>
  <p:tag name="KSO_WM_UNIT_INDEX" val="1"/>
  <p:tag name="KSO_WM_UNIT_SUBTYPE" val="r"/>
  <p:tag name="KSO_WM_UNIT_TYPE" val="i"/>
</p:tagLst>
</file>

<file path=ppt/tags/tag52.xml><?xml version="1.0" encoding="utf-8"?>
<p:tagLst xmlns:p="http://schemas.openxmlformats.org/presentationml/2006/main">
  <p:tag name="KSO_WM_ASSEMBLE_CHIP_INDEX" val="d9ca365b72c54b2cabe36faa8c2990c7"/>
  <p:tag name="KSO_WM_BEAUTIFY_FLAG" val="#wm#"/>
  <p:tag name="KSO_WM_CHIP_FILLAREA_FILL_RULE" val="{&quot;fill_align&quot;:&quot;cm&quot;,&quot;fill_effect&quot;:[],&quot;fill_mode&quot;:&quot;adaptive&quot;,&quot;sacle_strategy&quot;:&quot;stretch&quot;}"/>
  <p:tag name="KSO_WM_CHIP_GROUPID" val="62392a17e1884268e2d0bdb9"/>
  <p:tag name="KSO_WM_CHIP_XID" val="62392a980134f08651a2198a"/>
  <p:tag name="KSO_WM_TAG_VERSION" val="1.0"/>
  <p:tag name="KSO_WM_TEMPLATE_CATEGORY" val="chip"/>
  <p:tag name="KSO_WM_TEMPLATE_INDEX" val="20222205"/>
  <p:tag name="KSO_WM_UNIT_DEC_AREA_ID" val="f29c56b194c041da9cfb5a0695f99ebd"/>
  <p:tag name="KSO_WM_UNIT_DEC_CHANGEPICRESERVED" val="1"/>
  <p:tag name="KSO_WM_UNIT_DEC_SUPPORTCHANGEPIC" val="0"/>
  <p:tag name="KSO_WM_UNIT_ID" val="chip20222205_2*i*1"/>
  <p:tag name="KSO_WM_UNIT_INDEX" val="1"/>
  <p:tag name="KSO_WM_UNIT_SUBTYPE" val="v"/>
  <p:tag name="KSO_WM_UNIT_TEXT_FILL_FORE_SCHEMECOLOR_INDEX" val="13"/>
  <p:tag name="KSO_WM_UNIT_TEXT_FILL_FORE_SCHEMECOLOR_INDEX_BRIGHTNESS" val="0"/>
  <p:tag name="KSO_WM_UNIT_TEXT_FILL_TYPE" val="1"/>
  <p:tag name="KSO_WM_UNIT_TYPE" val="i"/>
</p:tagLst>
</file>

<file path=ppt/tags/tag53.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54.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55.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56.xml><?xml version="1.0" encoding="utf-8"?>
<p:tagLst xmlns:p="http://schemas.openxmlformats.org/presentationml/2006/main">
  <p:tag name="KSO_WM_UNIT_TEXT_FILL_FORE_SCHEMECOLOR_INDEX" val="1"/>
  <p:tag name="KSO_WM_UNIT_TEXT_FILL_FORE_SCHEMECOLOR_INDEX_BRIGHTNESS" val="0.15"/>
  <p:tag name="KSO_WM_UNIT_TEXT_FILL_TYPE" val="1"/>
</p:tagLst>
</file>

<file path=ppt/tags/tag57.xml><?xml version="1.0" encoding="utf-8"?>
<p:tagLst xmlns:p="http://schemas.openxmlformats.org/presentationml/2006/main">
  <p:tag name="KSO_WM_UNIT_TEXT_FILL_FORE_SCHEMECOLOR_INDEX" val="1"/>
  <p:tag name="KSO_WM_UNIT_TEXT_FILL_FORE_SCHEMECOLOR_INDEX_BRIGHTNESS" val="0.15"/>
  <p:tag name="KSO_WM_UNIT_TEXT_FILL_TYPE" val="1"/>
</p:tagLst>
</file>

<file path=ppt/tags/tag58.xml><?xml version="1.0" encoding="utf-8"?>
<p:tagLst xmlns:p="http://schemas.openxmlformats.org/presentationml/2006/main">
  <p:tag name="KSO_WM_UNIT_TEXT_FILL_FORE_SCHEMECOLOR_INDEX" val="1"/>
  <p:tag name="KSO_WM_UNIT_TEXT_FILL_FORE_SCHEMECOLOR_INDEX_BRIGHTNESS" val="0.15"/>
  <p:tag name="KSO_WM_UNIT_TEXT_FILL_TYPE" val="1"/>
</p:tagLst>
</file>

<file path=ppt/tags/tag59.xml><?xml version="1.0" encoding="utf-8"?>
<p:tagLst xmlns:p="http://schemas.openxmlformats.org/presentationml/2006/main">
  <p:tag name="KSO_WM_ASSEMBLE_CHIP_INDEX" val="720f782c77644c918e5f069cd7eb027c"/>
  <p:tag name="KSO_WM_BEAUTIFY_FLAG" val="#wm#"/>
  <p:tag name="KSO_WM_CHIP_FILLAREA_FILL_RULE" val="{&quot;fill_align&quot;:&quot;cm&quot;,&quot;fill_effect&quot;:[],&quot;fill_mode&quot;:&quot;full&quot;,&quot;sacle_strategy&quot;:&quot;stretch&quot;}"/>
  <p:tag name="KSO_WM_CHIP_GROUPID" val="62392a17e1884268e2d0bdb9"/>
  <p:tag name="KSO_WM_CHIP_XID" val="62392a980134f08651a21985"/>
  <p:tag name="KSO_WM_TAG_VERSION" val="1.0"/>
  <p:tag name="KSO_WM_TEMPLATE_CATEGORY" val="chip"/>
  <p:tag name="KSO_WM_TEMPLATE_INDEX" val="20222205"/>
  <p:tag name="KSO_WM_UNIT_DEC_AREA_ID" val="873169c282e44ac58e99f34270a40c61"/>
  <p:tag name="KSO_WM_UNIT_DEC_CHANGEPICRESERVED" val="1"/>
  <p:tag name="KSO_WM_UNIT_DEC_SUPPORTCHANGEPIC" val="0"/>
  <p:tag name="KSO_WM_UNIT_ID" val="chip20222205_1*i*1"/>
  <p:tag name="KSO_WM_UNIT_INDEX" val="1"/>
  <p:tag name="KSO_WM_UNIT_SUBTYPE" val="r"/>
  <p:tag name="KSO_WM_UNIT_TYPE" val="i"/>
</p:tagLst>
</file>

<file path=ppt/tags/tag6.xml><?xml version="1.0" encoding="utf-8"?>
<p:tagLst xmlns:p="http://schemas.openxmlformats.org/presentationml/2006/main">
  <p:tag name="KSO_WM_ASSEMBLE_CHIP_INDEX" val="c5c4f9fbd50840e2af25b1ecd5af8388"/>
  <p:tag name="KSO_WM_BEAUTIFY_FLAG" val="#wm#"/>
  <p:tag name="KSO_WM_CHIP_FILLAREA_FILL_RULE" val="{&quot;fill_align&quot;:&quot;cm&quot;,&quot;fill_mode&quot;:&quot;adaptive&quot;,&quot;sacle_strategy&quot;:&quot;smart&quot;}"/>
  <p:tag name="KSO_WM_CHIP_GROUPID" val="61516468d3dcef8fee32c2a9"/>
  <p:tag name="KSO_WM_CHIP_XID" val="61516468d3dcef8fee32c2aa"/>
  <p:tag name="KSO_WM_TAG_VERSION" val="1.0"/>
  <p:tag name="KSO_WM_TEMPLATE_ASSEMBLE_GROUPID" val="62392a17e1884268e2d0bdb9"/>
  <p:tag name="KSO_WM_TEMPLATE_ASSEMBLE_XID" val="62455bd6108f36499ff4f37d"/>
  <p:tag name="KSO_WM_TEMPLATE_CATEGORY" val="custom"/>
  <p:tag name="KSO_WM_TEMPLATE_INDEX" val="20222205"/>
  <p:tag name="KSO_WM_UNIT_BLOCK" val="0"/>
  <p:tag name="KSO_WM_UNIT_COMPATIBLE" val="0"/>
  <p:tag name="KSO_WM_UNIT_DEC_AREA_ID" val="0accb2c12da34db8b2630d9987b347b6"/>
  <p:tag name="KSO_WM_UNIT_DEFAULT_FONT" val="34;40;2"/>
  <p:tag name="KSO_WM_UNIT_DIAGRAM_ISNUMVISUAL" val="0"/>
  <p:tag name="KSO_WM_UNIT_DIAGRAM_ISREFERUNIT" val="0"/>
  <p:tag name="KSO_WM_UNIT_HIGHLIGHT" val="0"/>
  <p:tag name="KSO_WM_UNIT_ID" val="custom20222205_1*b*1"/>
  <p:tag name="KSO_WM_UNIT_INDEX" val="1"/>
  <p:tag name="KSO_WM_UNIT_ISCONTENTSTITLE" val="0"/>
  <p:tag name="KSO_WM_UNIT_ISNUMDGMTITLE" val="0"/>
  <p:tag name="KSO_WM_UNIT_LAYERLEVEL" val="1"/>
  <p:tag name="KSO_WM_UNIT_NOCLEAR" val="0"/>
  <p:tag name="KSO_WM_UNIT_PRESET_TEXT" val="单击添加副标题"/>
  <p:tag name="KSO_WM_UNIT_TYPE" val="b"/>
  <p:tag name="KSO_WM_UNIT_VALUE" val="16"/>
</p:tagLst>
</file>

<file path=ppt/tags/tag60.xml><?xml version="1.0" encoding="utf-8"?>
<p:tagLst xmlns:p="http://schemas.openxmlformats.org/presentationml/2006/main">
  <p:tag name="KSO_WM_ASSEMBLE_CHIP_INDEX" val="d9ca365b72c54b2cabe36faa8c2990c7"/>
  <p:tag name="KSO_WM_BEAUTIFY_FLAG" val="#wm#"/>
  <p:tag name="KSO_WM_CHIP_FILLAREA_FILL_RULE" val="{&quot;fill_align&quot;:&quot;cm&quot;,&quot;fill_effect&quot;:[],&quot;fill_mode&quot;:&quot;adaptive&quot;,&quot;sacle_strategy&quot;:&quot;stretch&quot;}"/>
  <p:tag name="KSO_WM_CHIP_GROUPID" val="62392a17e1884268e2d0bdb9"/>
  <p:tag name="KSO_WM_CHIP_XID" val="62392a980134f08651a2198a"/>
  <p:tag name="KSO_WM_TAG_VERSION" val="1.0"/>
  <p:tag name="KSO_WM_TEMPLATE_CATEGORY" val="chip"/>
  <p:tag name="KSO_WM_TEMPLATE_INDEX" val="20222205"/>
  <p:tag name="KSO_WM_UNIT_DEC_AREA_ID" val="f29c56b194c041da9cfb5a0695f99ebd"/>
  <p:tag name="KSO_WM_UNIT_DEC_CHANGEPICRESERVED" val="1"/>
  <p:tag name="KSO_WM_UNIT_DEC_SUPPORTCHANGEPIC" val="0"/>
  <p:tag name="KSO_WM_UNIT_ID" val="chip20222205_2*i*1"/>
  <p:tag name="KSO_WM_UNIT_INDEX" val="1"/>
  <p:tag name="KSO_WM_UNIT_SUBTYPE" val="v"/>
  <p:tag name="KSO_WM_UNIT_TEXT_FILL_FORE_SCHEMECOLOR_INDEX" val="13"/>
  <p:tag name="KSO_WM_UNIT_TEXT_FILL_FORE_SCHEMECOLOR_INDEX_BRIGHTNESS" val="0"/>
  <p:tag name="KSO_WM_UNIT_TEXT_FILL_TYPE" val="1"/>
  <p:tag name="KSO_WM_UNIT_TYPE" val="i"/>
</p:tagLst>
</file>

<file path=ppt/tags/tag61.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62.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63.xml><?xml version="1.0" encoding="utf-8"?>
<p:tagLst xmlns:p="http://schemas.openxmlformats.org/presentationml/2006/main">
  <p:tag name="KSO_WM_UNIT_TEXT_FILL_FORE_SCHEMECOLOR_INDEX" val="1"/>
  <p:tag name="KSO_WM_UNIT_TEXT_FILL_FORE_SCHEMECOLOR_INDEX_BRIGHTNESS" val="0.15"/>
  <p:tag name="KSO_WM_UNIT_TEXT_FILL_TYPE" val="1"/>
</p:tagLst>
</file>

<file path=ppt/tags/tag64.xml><?xml version="1.0" encoding="utf-8"?>
<p:tagLst xmlns:p="http://schemas.openxmlformats.org/presentationml/2006/main">
  <p:tag name="KSO_WM_UNIT_TEXT_FILL_FORE_SCHEMECOLOR_INDEX" val="1"/>
  <p:tag name="KSO_WM_UNIT_TEXT_FILL_FORE_SCHEMECOLOR_INDEX_BRIGHTNESS" val="0.15"/>
  <p:tag name="KSO_WM_UNIT_TEXT_FILL_TYPE" val="1"/>
</p:tagLst>
</file>

<file path=ppt/tags/tag65.xml><?xml version="1.0" encoding="utf-8"?>
<p:tagLst xmlns:p="http://schemas.openxmlformats.org/presentationml/2006/main">
  <p:tag name="KSO_WM_UNIT_TEXT_FILL_FORE_SCHEMECOLOR_INDEX" val="1"/>
  <p:tag name="KSO_WM_UNIT_TEXT_FILL_FORE_SCHEMECOLOR_INDEX_BRIGHTNESS" val="0.15"/>
  <p:tag name="KSO_WM_UNIT_TEXT_FILL_TYPE" val="1"/>
</p:tagLst>
</file>

<file path=ppt/tags/tag66.xml><?xml version="1.0" encoding="utf-8"?>
<p:tagLst xmlns:p="http://schemas.openxmlformats.org/presentationml/2006/main">
  <p:tag name="KSO_WM_ASSEMBLE_CHIP_INDEX" val="720f782c77644c918e5f069cd7eb027c"/>
  <p:tag name="KSO_WM_BEAUTIFY_FLAG" val="#wm#"/>
  <p:tag name="KSO_WM_CHIP_FILLAREA_FILL_RULE" val="{&quot;fill_align&quot;:&quot;cm&quot;,&quot;fill_effect&quot;:[],&quot;fill_mode&quot;:&quot;full&quot;,&quot;sacle_strategy&quot;:&quot;stretch&quot;}"/>
  <p:tag name="KSO_WM_CHIP_GROUPID" val="62392a17e1884268e2d0bdb9"/>
  <p:tag name="KSO_WM_CHIP_XID" val="62392a980134f08651a21985"/>
  <p:tag name="KSO_WM_TAG_VERSION" val="1.0"/>
  <p:tag name="KSO_WM_TEMPLATE_CATEGORY" val="chip"/>
  <p:tag name="KSO_WM_TEMPLATE_INDEX" val="20222205"/>
  <p:tag name="KSO_WM_UNIT_DEC_AREA_ID" val="873169c282e44ac58e99f34270a40c61"/>
  <p:tag name="KSO_WM_UNIT_DEC_CHANGEPICRESERVED" val="1"/>
  <p:tag name="KSO_WM_UNIT_DEC_SUPPORTCHANGEPIC" val="0"/>
  <p:tag name="KSO_WM_UNIT_ID" val="chip20222205_1*i*1"/>
  <p:tag name="KSO_WM_UNIT_INDEX" val="1"/>
  <p:tag name="KSO_WM_UNIT_SUBTYPE" val="r"/>
  <p:tag name="KSO_WM_UNIT_TYPE" val="i"/>
</p:tagLst>
</file>

<file path=ppt/tags/tag67.xml><?xml version="1.0" encoding="utf-8"?>
<p:tagLst xmlns:p="http://schemas.openxmlformats.org/presentationml/2006/main">
  <p:tag name="KSO_WM_ASSEMBLE_CHIP_INDEX" val="d9ca365b72c54b2cabe36faa8c2990c7"/>
  <p:tag name="KSO_WM_BEAUTIFY_FLAG" val="#wm#"/>
  <p:tag name="KSO_WM_CHIP_FILLAREA_FILL_RULE" val="{&quot;fill_align&quot;:&quot;cm&quot;,&quot;fill_effect&quot;:[],&quot;fill_mode&quot;:&quot;adaptive&quot;,&quot;sacle_strategy&quot;:&quot;stretch&quot;}"/>
  <p:tag name="KSO_WM_CHIP_GROUPID" val="62392a17e1884268e2d0bdb9"/>
  <p:tag name="KSO_WM_CHIP_XID" val="62392a980134f08651a2198a"/>
  <p:tag name="KSO_WM_TAG_VERSION" val="1.0"/>
  <p:tag name="KSO_WM_TEMPLATE_CATEGORY" val="chip"/>
  <p:tag name="KSO_WM_TEMPLATE_INDEX" val="20222205"/>
  <p:tag name="KSO_WM_UNIT_DEC_AREA_ID" val="f29c56b194c041da9cfb5a0695f99ebd"/>
  <p:tag name="KSO_WM_UNIT_DEC_CHANGEPICRESERVED" val="1"/>
  <p:tag name="KSO_WM_UNIT_DEC_SUPPORTCHANGEPIC" val="0"/>
  <p:tag name="KSO_WM_UNIT_ID" val="chip20222205_2*i*1"/>
  <p:tag name="KSO_WM_UNIT_INDEX" val="1"/>
  <p:tag name="KSO_WM_UNIT_SUBTYPE" val="v"/>
  <p:tag name="KSO_WM_UNIT_TEXT_FILL_FORE_SCHEMECOLOR_INDEX" val="13"/>
  <p:tag name="KSO_WM_UNIT_TEXT_FILL_FORE_SCHEMECOLOR_INDEX_BRIGHTNESS" val="0"/>
  <p:tag name="KSO_WM_UNIT_TEXT_FILL_TYPE" val="1"/>
  <p:tag name="KSO_WM_UNIT_TYPE" val="i"/>
</p:tagLst>
</file>

<file path=ppt/tags/tag68.xml><?xml version="1.0" encoding="utf-8"?>
<p:tagLst xmlns:p="http://schemas.openxmlformats.org/presentationml/2006/main">
  <p:tag name="KSO_WM_UNIT_TEXT_FILL_FORE_SCHEMECOLOR_INDEX" val="1"/>
  <p:tag name="KSO_WM_UNIT_TEXT_FILL_FORE_SCHEMECOLOR_INDEX_BRIGHTNESS" val="0.15"/>
  <p:tag name="KSO_WM_UNIT_TEXT_FILL_TYPE" val="1"/>
</p:tagLst>
</file>

<file path=ppt/tags/tag69.xml><?xml version="1.0" encoding="utf-8"?>
<p:tagLst xmlns:p="http://schemas.openxmlformats.org/presentationml/2006/main">
  <p:tag name="KSO_WM_UNIT_TEXT_FILL_FORE_SCHEMECOLOR_INDEX" val="1"/>
  <p:tag name="KSO_WM_UNIT_TEXT_FILL_FORE_SCHEMECOLOR_INDEX_BRIGHTNESS" val="0.15"/>
  <p:tag name="KSO_WM_UNIT_TEXT_FILL_TYPE" val="1"/>
</p:tagLst>
</file>

<file path=ppt/tags/tag7.xml><?xml version="1.0" encoding="utf-8"?>
<p:tagLst xmlns:p="http://schemas.openxmlformats.org/presentationml/2006/main">
  <p:tag name="KSO_WM_ASSEMBLE_CHIP_INDEX" val="c5c4f9fbd50840e2af25b1ecd5af8388"/>
  <p:tag name="KSO_WM_BEAUTIFY_FLAG" val="#wm#"/>
  <p:tag name="KSO_WM_CHIP_FILLAREA_FILL_RULE" val="{&quot;fill_align&quot;:&quot;cm&quot;,&quot;fill_mode&quot;:&quot;adaptive&quot;,&quot;sacle_strategy&quot;:&quot;smart&quot;}"/>
  <p:tag name="KSO_WM_CHIP_GROUPID" val="61516468d3dcef8fee32c2a9"/>
  <p:tag name="KSO_WM_CHIP_XID" val="61516468d3dcef8fee32c2aa"/>
  <p:tag name="KSO_WM_TAG_VERSION" val="1.0"/>
  <p:tag name="KSO_WM_TEMPLATE_ASSEMBLE_GROUPID" val="62392a17e1884268e2d0bdb9"/>
  <p:tag name="KSO_WM_TEMPLATE_ASSEMBLE_XID" val="62455bd6108f36499ff4f37d"/>
  <p:tag name="KSO_WM_TEMPLATE_CATEGORY" val="custom"/>
  <p:tag name="KSO_WM_TEMPLATE_INDEX" val="20222205"/>
  <p:tag name="KSO_WM_UNIT_BLOCK" val="0"/>
  <p:tag name="KSO_WM_UNIT_COMPATIBLE" val="0"/>
  <p:tag name="KSO_WM_UNIT_DEC_AREA_ID" val="7d4b6537c51145ffaf2ce3c943acd4de"/>
  <p:tag name="KSO_WM_UNIT_DEFAULT_FONT" val="180;208;2"/>
  <p:tag name="KSO_WM_UNIT_DIAGRAM_ISNUMVISUAL" val="0"/>
  <p:tag name="KSO_WM_UNIT_DIAGRAM_ISREFERUNIT" val="0"/>
  <p:tag name="KSO_WM_UNIT_HIGHLIGHT" val="0"/>
  <p:tag name="KSO_WM_UNIT_ID" val="custom20222205_1*a*1"/>
  <p:tag name="KSO_WM_UNIT_INDEX" val="1"/>
  <p:tag name="KSO_WM_UNIT_ISCONTENTSTITLE" val="0"/>
  <p:tag name="KSO_WM_UNIT_ISNUMDGMTITLE" val="0"/>
  <p:tag name="KSO_WM_UNIT_LAYERLEVEL" val="1"/>
  <p:tag name="KSO_WM_UNIT_NOCLEAR" val="0"/>
  <p:tag name="KSO_WM_UNIT_PRESET_TEXT" val="自我介绍模板"/>
  <p:tag name="KSO_WM_UNIT_TYPE" val="a"/>
  <p:tag name="KSO_WM_UNIT_VALUE" val="6"/>
</p:tagLst>
</file>

<file path=ppt/tags/tag70.xml><?xml version="1.0" encoding="utf-8"?>
<p:tagLst xmlns:p="http://schemas.openxmlformats.org/presentationml/2006/main">
  <p:tag name="KSO_WM_UNIT_TEXT_FILL_FORE_SCHEMECOLOR_INDEX" val="1"/>
  <p:tag name="KSO_WM_UNIT_TEXT_FILL_FORE_SCHEMECOLOR_INDEX_BRIGHTNESS" val="0.15"/>
  <p:tag name="KSO_WM_UNIT_TEXT_FILL_TYPE" val="1"/>
</p:tagLst>
</file>

<file path=ppt/tags/tag71.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72.xml><?xml version="1.0" encoding="utf-8"?>
<p:tagLst xmlns:p="http://schemas.openxmlformats.org/presentationml/2006/main">
  <p:tag name="KSO_WM_ASSEMBLE_CHIP_INDEX" val="81c3b08efb1344158ae6dd871aa663a5"/>
  <p:tag name="KSO_WM_BEAUTIFY_FLAG" val="#wm#"/>
  <p:tag name="KSO_WM_CHIP_FILLAREA_FILL_RULE" val="{&quot;fill_align&quot;:&quot;cm&quot;,&quot;fill_effect&quot;:[],&quot;fill_mode&quot;:&quot;adaptive&quot;,&quot;sacle_strategy&quot;:&quot;stretch&quot;}"/>
  <p:tag name="KSO_WM_CHIP_GROUPID" val="62392a17e1884268e2d0bdb9"/>
  <p:tag name="KSO_WM_CHIP_XID" val="62392a980134f08651a217b8"/>
  <p:tag name="KSO_WM_TAG_VERSION" val="1.0"/>
  <p:tag name="KSO_WM_TEMPLATE_CATEGORY" val="chip"/>
  <p:tag name="KSO_WM_TEMPLATE_INDEX" val="20222205"/>
  <p:tag name="KSO_WM_UNIT_DEC_AREA_ID" val="454a49232e09450d8c154d403152c52c"/>
  <p:tag name="KSO_WM_UNIT_DEC_CHANGEPICRESERVED" val="1"/>
  <p:tag name="KSO_WM_UNIT_DEC_SUPPORTCHANGEPIC" val="0"/>
  <p:tag name="KSO_WM_UNIT_ID" val="chip20222205_3*i*1"/>
  <p:tag name="KSO_WM_UNIT_INDEX" val="1"/>
  <p:tag name="KSO_WM_UNIT_SUBTYPE" val="v"/>
  <p:tag name="KSO_WM_UNIT_TYPE" val="i"/>
</p:tagLst>
</file>

<file path=ppt/tags/tag73.xml><?xml version="1.0" encoding="utf-8"?>
<p:tagLst xmlns:p="http://schemas.openxmlformats.org/presentationml/2006/main">
  <p:tag name="KSO_WM_ASSEMBLE_CHIP_INDEX" val="09f96b36bd6949b197f04be980c10aba"/>
  <p:tag name="KSO_WM_BEAUTIFY_FLAG" val="#wm#"/>
  <p:tag name="KSO_WM_CHIP_FILLAREA_FILL_RULE" val="{&quot;fill_align&quot;:&quot;lb&quot;,&quot;fill_effect&quot;:[],&quot;fill_mode&quot;:&quot;adaptive&quot;,&quot;sacle_strategy&quot;:&quot;stretch&quot;}"/>
  <p:tag name="KSO_WM_CHIP_GROUPID" val="62392a17e1884268e2d0bdb9"/>
  <p:tag name="KSO_WM_CHIP_XID" val="62392a980134f08651a217b1"/>
  <p:tag name="KSO_WM_TAG_VERSION" val="1.0"/>
  <p:tag name="KSO_WM_TEMPLATE_CATEGORY" val="chip"/>
  <p:tag name="KSO_WM_TEMPLATE_INDEX" val="20222205"/>
  <p:tag name="KSO_WM_UNIT_DEC_AREA_ID" val="164d020451ed4329aa64a8c794508f51"/>
  <p:tag name="KSO_WM_UNIT_DEC_CHANGEPICRESERVED" val="1"/>
  <p:tag name="KSO_WM_UNIT_DEC_SUPPORTCHANGEPIC" val="0"/>
  <p:tag name="KSO_WM_UNIT_ID" val="chip20222205_5*i*1"/>
  <p:tag name="KSO_WM_UNIT_INDEX" val="1"/>
  <p:tag name="KSO_WM_UNIT_SUBTYPE" val="u"/>
  <p:tag name="KSO_WM_UNIT_TYPE" val="i"/>
</p:tagLst>
</file>

<file path=ppt/tags/tag74.xml><?xml version="1.0" encoding="utf-8"?>
<p:tagLst xmlns:p="http://schemas.openxmlformats.org/presentationml/2006/main">
  <p:tag name="KSO_WM_ASSEMBLE_CHIP_INDEX" val="22a36b1e39e24f00b7ac04a34854c06a"/>
  <p:tag name="KSO_WM_BEAUTIFY_FLAG" val="#wm#"/>
  <p:tag name="KSO_WM_CHIP_FILLAREA_FILL_RULE" val="{&quot;fill_align&quot;:&quot;rt&quot;,&quot;fill_effect&quot;:[],&quot;fill_mode&quot;:&quot;adaptive&quot;,&quot;sacle_strategy&quot;:&quot;stretch&quot;}"/>
  <p:tag name="KSO_WM_CHIP_GROUPID" val="62392a17e1884268e2d0bdb9"/>
  <p:tag name="KSO_WM_CHIP_XID" val="62392a980134f08651a217a9"/>
  <p:tag name="KSO_WM_TAG_VERSION" val="1.0"/>
  <p:tag name="KSO_WM_TEMPLATE_CATEGORY" val="chip"/>
  <p:tag name="KSO_WM_TEMPLATE_INDEX" val="20222205"/>
  <p:tag name="KSO_WM_UNIT_DEC_AREA_ID" val="623d184f9011414fbc68a3fbeb141a5d"/>
  <p:tag name="KSO_WM_UNIT_DEC_CHANGEPICRESERVED" val="1"/>
  <p:tag name="KSO_WM_UNIT_DEC_SUPPORTCHANGEPIC" val="0"/>
  <p:tag name="KSO_WM_UNIT_ID" val="chip20222205_4*i*1"/>
  <p:tag name="KSO_WM_UNIT_INDEX" val="1"/>
  <p:tag name="KSO_WM_UNIT_SUBTYPE" val="u"/>
  <p:tag name="KSO_WM_UNIT_TYPE" val="i"/>
</p:tagLst>
</file>

<file path=ppt/tags/tag75.xml><?xml version="1.0" encoding="utf-8"?>
<p:tagLst xmlns:p="http://schemas.openxmlformats.org/presentationml/2006/main">
  <p:tag name="KSO_WM_UNIT_TEXT_FILL_FORE_SCHEMECOLOR_INDEX" val="1"/>
  <p:tag name="KSO_WM_UNIT_TEXT_FILL_FORE_SCHEMECOLOR_INDEX_BRIGHTNESS" val="0.15"/>
  <p:tag name="KSO_WM_UNIT_TEXT_FILL_TYPE" val="1"/>
</p:tagLst>
</file>

<file path=ppt/tags/tag76.xml><?xml version="1.0" encoding="utf-8"?>
<p:tagLst xmlns:p="http://schemas.openxmlformats.org/presentationml/2006/main">
  <p:tag name="KSO_WM_UNIT_TEXT_FILL_FORE_SCHEMECOLOR_INDEX" val="1"/>
  <p:tag name="KSO_WM_UNIT_TEXT_FILL_FORE_SCHEMECOLOR_INDEX_BRIGHTNESS" val="0.15"/>
  <p:tag name="KSO_WM_UNIT_TEXT_FILL_TYPE" val="1"/>
</p:tagLst>
</file>

<file path=ppt/tags/tag77.xml><?xml version="1.0" encoding="utf-8"?>
<p:tagLst xmlns:p="http://schemas.openxmlformats.org/presentationml/2006/main">
  <p:tag name="KSO_WM_UNIT_TEXT_FILL_FORE_SCHEMECOLOR_INDEX" val="1"/>
  <p:tag name="KSO_WM_UNIT_TEXT_FILL_FORE_SCHEMECOLOR_INDEX_BRIGHTNESS" val="0.15"/>
  <p:tag name="KSO_WM_UNIT_TEXT_FILL_TYPE" val="1"/>
</p:tagLst>
</file>

<file path=ppt/tags/tag78.xml><?xml version="1.0" encoding="utf-8"?>
<p:tagLst xmlns:p="http://schemas.openxmlformats.org/presentationml/2006/main">
  <p:tag name="KSO_WM_ASSEMBLE_CHIP_INDEX" val="4d7e2d86bf834657a146514b0b93fe06"/>
  <p:tag name="KSO_WM_BEAUTIFY_FLAG" val="#wm#"/>
  <p:tag name="KSO_WM_CHIP_FILLAREA_FILL_RULE" val="{&quot;fill_align&quot;:&quot;rm&quot;,&quot;fill_mode&quot;:&quot;adaptive&quot;,&quot;sacle_strategy&quot;:&quot;smart&quot;}"/>
  <p:tag name="KSO_WM_CHIP_GROUPID" val="6191fa6518adb49c6c1f3b6c"/>
  <p:tag name="KSO_WM_CHIP_XID" val="6191fa6518adb49c6c1f3b69"/>
  <p:tag name="KSO_WM_TAG_VERSION" val="1.0"/>
  <p:tag name="KSO_WM_TEMPLATE_ASSEMBLE_GROUPID" val="62392a17e1884268e2d0bdb9"/>
  <p:tag name="KSO_WM_TEMPLATE_ASSEMBLE_XID" val="62455bd6108f36499ff4f31e"/>
  <p:tag name="KSO_WM_TEMPLATE_CATEGORY" val="custom"/>
  <p:tag name="KSO_WM_TEMPLATE_INDEX" val="20222205"/>
  <p:tag name="KSO_WM_UNIT_BLOCK" val="0"/>
  <p:tag name="KSO_WM_UNIT_COMPATIBLE" val="0"/>
  <p:tag name="KSO_WM_UNIT_DEC_AREA_ID" val="647890b9a5f64163920a884f62d32b65"/>
  <p:tag name="KSO_WM_UNIT_DEFAULT_FONT" val="80;88;2"/>
  <p:tag name="KSO_WM_UNIT_DIAGRAM_ISNUMVISUAL" val="0"/>
  <p:tag name="KSO_WM_UNIT_DIAGRAM_ISREFERUNIT" val="0"/>
  <p:tag name="KSO_WM_UNIT_HIGHLIGHT" val="0"/>
  <p:tag name="KSO_WM_UNIT_ID" val="custom20222205_1*a*1"/>
  <p:tag name="KSO_WM_UNIT_INDEX" val="1"/>
  <p:tag name="KSO_WM_UNIT_ISCONTENTSTITLE" val="0"/>
  <p:tag name="KSO_WM_UNIT_ISNUMDGMTITLE" val="0"/>
  <p:tag name="KSO_WM_UNIT_LAYERLEVEL" val="1"/>
  <p:tag name="KSO_WM_UNIT_NOCLEAR" val="0"/>
  <p:tag name="KSO_WM_UNIT_PRESET_TEXT" val="The End"/>
  <p:tag name="KSO_WM_UNIT_TEXT_FILL_FORE_SCHEMECOLOR_INDEX" val="13"/>
  <p:tag name="KSO_WM_UNIT_TEXT_FILL_FORE_SCHEMECOLOR_INDEX_BRIGHTNESS" val="0"/>
  <p:tag name="KSO_WM_UNIT_TEXT_FILL_TYPE" val="1"/>
  <p:tag name="KSO_WM_UNIT_TYPE" val="a"/>
  <p:tag name="KSO_WM_UNIT_VALUE" val="9"/>
</p:tagLst>
</file>

<file path=ppt/tags/tag79.xml><?xml version="1.0" encoding="utf-8"?>
<p:tagLst xmlns:p="http://schemas.openxmlformats.org/presentationml/2006/main">
  <p:tag name="KSO_WM_ASSEMBLE_CHIP_INDEX" val="4d7e2d86bf834657a146514b0b93fe06"/>
  <p:tag name="KSO_WM_BEAUTIFY_FLAG" val="#wm#"/>
  <p:tag name="KSO_WM_CHIP_FILLAREA_FILL_RULE" val="{&quot;fill_align&quot;:&quot;rm&quot;,&quot;fill_mode&quot;:&quot;adaptive&quot;,&quot;sacle_strategy&quot;:&quot;smart&quot;}"/>
  <p:tag name="KSO_WM_CHIP_GROUPID" val="6191fa6518adb49c6c1f3b6c"/>
  <p:tag name="KSO_WM_CHIP_XID" val="6191fa6518adb49c6c1f3b69"/>
  <p:tag name="KSO_WM_TAG_VERSION" val="1.0"/>
  <p:tag name="KSO_WM_TEMPLATE_ASSEMBLE_GROUPID" val="62392a17e1884268e2d0bdb9"/>
  <p:tag name="KSO_WM_TEMPLATE_ASSEMBLE_XID" val="62455bd6108f36499ff4f31e"/>
  <p:tag name="KSO_WM_TEMPLATE_CATEGORY" val="custom"/>
  <p:tag name="KSO_WM_TEMPLATE_INDEX" val="20222205"/>
  <p:tag name="KSO_WM_UNIT_BLOCK" val="0"/>
  <p:tag name="KSO_WM_UNIT_COMPATIBLE" val="0"/>
  <p:tag name="KSO_WM_UNIT_DEC_AREA_ID" val="ab749ea7c1ac4741a9a48e836d1fb90d"/>
  <p:tag name="KSO_WM_UNIT_DEFAULT_FONT" val="48;54;2"/>
  <p:tag name="KSO_WM_UNIT_DIAGRAM_ISNUMVISUAL" val="0"/>
  <p:tag name="KSO_WM_UNIT_DIAGRAM_ISREFERUNIT" val="0"/>
  <p:tag name="KSO_WM_UNIT_HIGHLIGHT" val="0"/>
  <p:tag name="KSO_WM_UNIT_ID" val="custom20222205_1*b*1"/>
  <p:tag name="KSO_WM_UNIT_INDEX" val="1"/>
  <p:tag name="KSO_WM_UNIT_ISCONTENTSTITLE" val="0"/>
  <p:tag name="KSO_WM_UNIT_ISNUMDGMTITLE" val="0"/>
  <p:tag name="KSO_WM_UNIT_LAYERLEVEL" val="1"/>
  <p:tag name="KSO_WM_UNIT_NOCLEAR" val="0"/>
  <p:tag name="KSO_WM_UNIT_PRESET_TEXT" val="单击添加副标题"/>
  <p:tag name="KSO_WM_UNIT_TEXT_FILL_FORE_SCHEMECOLOR_INDEX" val="13"/>
  <p:tag name="KSO_WM_UNIT_TEXT_FILL_FORE_SCHEMECOLOR_INDEX_BRIGHTNESS" val="0"/>
  <p:tag name="KSO_WM_UNIT_TEXT_FILL_TYPE" val="1"/>
  <p:tag name="KSO_WM_UNIT_TYPE" val="b"/>
  <p:tag name="KSO_WM_UNIT_VALUE" val="15"/>
</p:tagLst>
</file>

<file path=ppt/tags/tag8.xml><?xml version="1.0" encoding="utf-8"?>
<p:tagLst xmlns:p="http://schemas.openxmlformats.org/presentationml/2006/main">
  <p:tag name="KSO_WM_ASSEMBLE_CHIP_INDEX" val="720f782c77644c918e5f069cd7eb027c"/>
  <p:tag name="KSO_WM_BEAUTIFY_FLAG" val="#wm#"/>
  <p:tag name="KSO_WM_CHIP_FILLAREA_FILL_RULE" val="{&quot;fill_align&quot;:&quot;cm&quot;,&quot;fill_effect&quot;:[],&quot;fill_mode&quot;:&quot;full&quot;,&quot;sacle_strategy&quot;:&quot;stretch&quot;}"/>
  <p:tag name="KSO_WM_CHIP_GROUPID" val="62392a17e1884268e2d0bdb9"/>
  <p:tag name="KSO_WM_CHIP_XID" val="62392a980134f08651a21985"/>
  <p:tag name="KSO_WM_TAG_VERSION" val="1.0"/>
  <p:tag name="KSO_WM_TEMPLATE_CATEGORY" val="chip"/>
  <p:tag name="KSO_WM_TEMPLATE_INDEX" val="20222205"/>
  <p:tag name="KSO_WM_UNIT_DEC_AREA_ID" val="873169c282e44ac58e99f34270a40c61"/>
  <p:tag name="KSO_WM_UNIT_DEC_CHANGEPICRESERVED" val="1"/>
  <p:tag name="KSO_WM_UNIT_DEC_SUPPORTCHANGEPIC" val="0"/>
  <p:tag name="KSO_WM_UNIT_ID" val="chip20222205_1*i*1"/>
  <p:tag name="KSO_WM_UNIT_INDEX" val="1"/>
  <p:tag name="KSO_WM_UNIT_SUBTYPE" val="r"/>
  <p:tag name="KSO_WM_UNIT_TYPE" val="i"/>
</p:tagLst>
</file>

<file path=ppt/tags/tag80.xml><?xml version="1.0" encoding="utf-8"?>
<p:tagLst xmlns:p="http://schemas.openxmlformats.org/presentationml/2006/main">
  <p:tag name="KSO_WM_ASSEMBLE_CHIP_INDEX" val="720f782c77644c918e5f069cd7eb027c"/>
  <p:tag name="KSO_WM_BEAUTIFY_FLAG" val="#wm#"/>
  <p:tag name="KSO_WM_CHIP_FILLAREA_FILL_RULE" val="{&quot;fill_align&quot;:&quot;cm&quot;,&quot;fill_effect&quot;:[],&quot;fill_mode&quot;:&quot;full&quot;,&quot;sacle_strategy&quot;:&quot;stretch&quot;}"/>
  <p:tag name="KSO_WM_CHIP_GROUPID" val="62392a17e1884268e2d0bdb9"/>
  <p:tag name="KSO_WM_CHIP_XID" val="62392a980134f08651a21985"/>
  <p:tag name="KSO_WM_SLIDE_BACKGROUND_TYPE" val="general"/>
  <p:tag name="KSO_WM_TAG_VERSION" val="1.0"/>
  <p:tag name="KSO_WM_TEMPLATE_CATEGORY" val="chip"/>
  <p:tag name="KSO_WM_TEMPLATE_INDEX" val="20222205"/>
  <p:tag name="KSO_WM_UNIT_DEC_AREA_ID" val="873169c282e44ac58e99f34270a40c61"/>
  <p:tag name="KSO_WM_UNIT_DEC_CHANGEPICRESERVED" val="1"/>
  <p:tag name="KSO_WM_UNIT_DEC_SUPPORTCHANGEPIC" val="0"/>
  <p:tag name="KSO_WM_UNIT_ID" val="chip20222205_1*i*1"/>
  <p:tag name="KSO_WM_UNIT_INDEX" val="1"/>
  <p:tag name="KSO_WM_UNIT_SUBTYPE" val="r"/>
  <p:tag name="KSO_WM_UNIT_TYPE" val="i"/>
  <p:tag name="WM_BEAUTIFY_SHAPE_IDENTITY" val="{82fe1005-8e55-4588-acf6-98fefeea23b2}"/>
</p:tagLst>
</file>

<file path=ppt/tags/tag81.xml><?xml version="1.0" encoding="utf-8"?>
<p:tagLst xmlns:p="http://schemas.openxmlformats.org/presentationml/2006/main">
  <p:tag name="KSO_WM_ASSEMBLE_CHIP_INDEX" val="d9ca365b72c54b2cabe36faa8c2990c7"/>
  <p:tag name="KSO_WM_BEAUTIFY_FLAG" val="#wm#"/>
  <p:tag name="KSO_WM_CHIP_FILLAREA_FILL_RULE" val="{&quot;fill_align&quot;:&quot;cm&quot;,&quot;fill_effect&quot;:[],&quot;fill_mode&quot;:&quot;adaptive&quot;,&quot;sacle_strategy&quot;:&quot;stretch&quot;}"/>
  <p:tag name="KSO_WM_CHIP_GROUPID" val="62392a17e1884268e2d0bdb9"/>
  <p:tag name="KSO_WM_CHIP_XID" val="62392a980134f08651a2198a"/>
  <p:tag name="KSO_WM_SLIDE_BACKGROUND_TYPE" val="general"/>
  <p:tag name="KSO_WM_TAG_VERSION" val="1.0"/>
  <p:tag name="KSO_WM_TEMPLATE_CATEGORY" val="chip"/>
  <p:tag name="KSO_WM_TEMPLATE_INDEX" val="20222205"/>
  <p:tag name="KSO_WM_UNIT_DEC_AREA_ID" val="f29c56b194c041da9cfb5a0695f99ebd"/>
  <p:tag name="KSO_WM_UNIT_DEC_CHANGEPICRESERVED" val="1"/>
  <p:tag name="KSO_WM_UNIT_DEC_SUPPORTCHANGEPIC" val="0"/>
  <p:tag name="KSO_WM_UNIT_ID" val="chip20222205_2*i*1"/>
  <p:tag name="KSO_WM_UNIT_INDEX" val="1"/>
  <p:tag name="KSO_WM_UNIT_SUBTYPE" val="v"/>
  <p:tag name="KSO_WM_UNIT_TEXT_FILL_FORE_SCHEMECOLOR_INDEX" val="13"/>
  <p:tag name="KSO_WM_UNIT_TEXT_FILL_FORE_SCHEMECOLOR_INDEX_BRIGHTNESS" val="0"/>
  <p:tag name="KSO_WM_UNIT_TEXT_FILL_TYPE" val="1"/>
  <p:tag name="KSO_WM_UNIT_TYPE" val="i"/>
  <p:tag name="WM_BEAUTIFY_SHAPE_IDENTITY" val="{2cdfb510-6004-473f-8b12-fdc580358f7e}"/>
</p:tagLst>
</file>

<file path=ppt/tags/tag82.xml><?xml version="1.0" encoding="utf-8"?>
<p:tagLst xmlns:p="http://schemas.openxmlformats.org/presentationml/2006/main">
  <p:tag name="KSO_WM_SLIDE_BACKGROUND_TYPE" val="general"/>
  <p:tag name="KSO_WM_UNIT_TEXT_FILL_FORE_SCHEMECOLOR_INDEX" val="13"/>
  <p:tag name="KSO_WM_UNIT_TEXT_FILL_FORE_SCHEMECOLOR_INDEX_BRIGHTNESS" val="0"/>
  <p:tag name="KSO_WM_UNIT_TEXT_FILL_TYPE" val="1"/>
</p:tagLst>
</file>

<file path=ppt/tags/tag83.xml><?xml version="1.0" encoding="utf-8"?>
<p:tagLst xmlns:p="http://schemas.openxmlformats.org/presentationml/2006/main">
  <p:tag name="KSO_WM_SLIDE_BACKGROUND_TYPE" val="general"/>
  <p:tag name="KSO_WM_UNIT_TEXT_FILL_FORE_SCHEMECOLOR_INDEX" val="1"/>
  <p:tag name="KSO_WM_UNIT_TEXT_FILL_FORE_SCHEMECOLOR_INDEX_BRIGHTNESS" val="0.15"/>
  <p:tag name="KSO_WM_UNIT_TEXT_FILL_TYPE" val="1"/>
</p:tagLst>
</file>

<file path=ppt/tags/tag84.xml><?xml version="1.0" encoding="utf-8"?>
<p:tagLst xmlns:p="http://schemas.openxmlformats.org/presentationml/2006/main">
  <p:tag name="KSO_WM_SLIDE_BACKGROUND_TYPE" val="general"/>
  <p:tag name="KSO_WM_UNIT_TEXT_FILL_FORE_SCHEMECOLOR_INDEX" val="1"/>
  <p:tag name="KSO_WM_UNIT_TEXT_FILL_FORE_SCHEMECOLOR_INDEX_BRIGHTNESS" val="0.15"/>
  <p:tag name="KSO_WM_UNIT_TEXT_FILL_TYPE" val="1"/>
</p:tagLst>
</file>

<file path=ppt/tags/tag85.xml><?xml version="1.0" encoding="utf-8"?>
<p:tagLst xmlns:p="http://schemas.openxmlformats.org/presentationml/2006/main">
  <p:tag name="KSO_WM_SLIDE_BACKGROUND_TYPE" val="general"/>
  <p:tag name="KSO_WM_UNIT_TEXT_FILL_FORE_SCHEMECOLOR_INDEX" val="1"/>
  <p:tag name="KSO_WM_UNIT_TEXT_FILL_FORE_SCHEMECOLOR_INDEX_BRIGHTNESS" val="0.15"/>
  <p:tag name="KSO_WM_UNIT_TEXT_FILL_TYPE" val="1"/>
</p:tagLst>
</file>

<file path=ppt/tags/tag86.xml><?xml version="1.0" encoding="utf-8"?>
<p:tagLst xmlns:p="http://schemas.openxmlformats.org/presentationml/2006/main">
  <p:tag name="KSO_WM_ASSEMBLE_CHIP_INDEX" val="0ce59cc539ee4530ba563f601f4e929f"/>
  <p:tag name="KSO_WM_BEAUTIFY_FLAG" val="#wm#"/>
  <p:tag name="KSO_WM_CHIP_FILLAREA_FILL_RULE" val="{&quot;fill_align&quot;:&quot;cm&quot;,&quot;fill_effect&quot;:[],&quot;fill_mode&quot;:&quot;full&quot;,&quot;sacle_strategy&quot;:&quot;stretch&quot;}"/>
  <p:tag name="KSO_WM_CHIP_GROUPID" val="62392a17e1884268e2d0bdb9"/>
  <p:tag name="KSO_WM_CHIP_XID" val="62392a980134f08651a21985"/>
  <p:tag name="KSO_WM_SLIDE_BACKGROUND_TYPE" val="frame"/>
  <p:tag name="KSO_WM_TAG_VERSION" val="1.0"/>
  <p:tag name="KSO_WM_TEMPLATE_CATEGORY" val="chip"/>
  <p:tag name="KSO_WM_TEMPLATE_INDEX" val="20222205"/>
  <p:tag name="KSO_WM_UNIT_DEC_AREA_ID" val="6f227866af7f4cc6bc996648b2103321"/>
  <p:tag name="KSO_WM_UNIT_DEC_CHANGEPICRESERVED" val="1"/>
  <p:tag name="KSO_WM_UNIT_DEC_SUPPORTCHANGEPIC" val="0"/>
  <p:tag name="KSO_WM_UNIT_ID" val="chip20222205_1*i*1"/>
  <p:tag name="KSO_WM_UNIT_INDEX" val="1"/>
  <p:tag name="KSO_WM_UNIT_SUBTYPE" val="r"/>
  <p:tag name="KSO_WM_UNIT_TYPE" val="i"/>
</p:tagLst>
</file>

<file path=ppt/tags/tag87.xml><?xml version="1.0" encoding="utf-8"?>
<p:tagLst xmlns:p="http://schemas.openxmlformats.org/presentationml/2006/main">
  <p:tag name="KSO_WM_BEAUTIFY_FLAG" val="#wm#"/>
  <p:tag name="KSO_WM_CHIP_GROUPID" val="61835ab9a6a891b1f9db066d"/>
  <p:tag name="KSO_WM_CHIP_XID" val="618b78d218adb49c6c1f28e4"/>
  <p:tag name="KSO_WM_SLIDE_BACKGROUND_TYPE" val="frame"/>
  <p:tag name="KSO_WM_SLIDE_BK_DARK_LIGHT" val="2"/>
  <p:tag name="KSO_WM_TAG_VERSION" val="1.0"/>
  <p:tag name="KSO_WM_TEMPLATE_CATEGORY" val="bg"/>
  <p:tag name="KSO_WM_TEMPLATE_INDEX" val="20220671"/>
  <p:tag name="KSO_WM_UNIT_BK_DARK_LIGHT" val="2"/>
  <p:tag name="KSO_WM_UNIT_COMPATIBLE" val="0"/>
  <p:tag name="KSO_WM_UNIT_DIAGRAM_ISNUMVISUAL" val="0"/>
  <p:tag name="KSO_WM_UNIT_DIAGRAM_ISREFERUNIT" val="0"/>
  <p:tag name="KSO_WM_UNIT_FILL_FORE_SCHEMECOLOR_INDEX" val="16"/>
  <p:tag name="KSO_WM_UNIT_FILL_FORE_SCHEMECOLOR_INDEX_BRIGHTNESS" val="0"/>
  <p:tag name="KSO_WM_UNIT_FILL_TYPE" val="1"/>
  <p:tag name="KSO_WM_UNIT_HIGHLIGHT" val="0"/>
  <p:tag name="KSO_WM_UNIT_ID" val="bg20220671_2*i*1"/>
  <p:tag name="KSO_WM_UNIT_INDEX" val="1"/>
  <p:tag name="KSO_WM_UNIT_LAYERLEVEL" val="1"/>
  <p:tag name="KSO_WM_UNIT_SUBTYPE" val="h"/>
  <p:tag name="KSO_WM_UNIT_TEXT_FILL_FORE_SCHEMECOLOR_INDEX" val="2"/>
  <p:tag name="KSO_WM_UNIT_TEXT_FILL_FORE_SCHEMECOLOR_INDEX_BRIGHTNESS" val="0"/>
  <p:tag name="KSO_WM_UNIT_TEXT_FILL_TYPE" val="1"/>
  <p:tag name="KSO_WM_UNIT_TYPE" val="i"/>
</p:tagLst>
</file>

<file path=ppt/tags/tag88.xml><?xml version="1.0" encoding="utf-8"?>
<p:tagLst xmlns:p="http://schemas.openxmlformats.org/presentationml/2006/main">
  <p:tag name="KSO_WM_SLIDE_BACKGROUND_TYPE" val="frame"/>
  <p:tag name="KSO_WM_UNIT_TEXT_FILL_FORE_SCHEMECOLOR_INDEX" val="13"/>
  <p:tag name="KSO_WM_UNIT_TEXT_FILL_FORE_SCHEMECOLOR_INDEX_BRIGHTNESS" val="0"/>
  <p:tag name="KSO_WM_UNIT_TEXT_FILL_TYPE" val="1"/>
</p:tagLst>
</file>

<file path=ppt/tags/tag89.xml><?xml version="1.0" encoding="utf-8"?>
<p:tagLst xmlns:p="http://schemas.openxmlformats.org/presentationml/2006/main">
  <p:tag name="KSO_WM_SLIDE_BACKGROUND_TYPE" val="frame"/>
  <p:tag name="KSO_WM_UNIT_TEXT_FILL_FORE_SCHEMECOLOR_INDEX" val="13"/>
  <p:tag name="KSO_WM_UNIT_TEXT_FILL_FORE_SCHEMECOLOR_INDEX_BRIGHTNESS" val="0"/>
  <p:tag name="KSO_WM_UNIT_TEXT_FILL_TYPE" val="1"/>
</p:tagLst>
</file>

<file path=ppt/tags/tag9.xml><?xml version="1.0" encoding="utf-8"?>
<p:tagLst xmlns:p="http://schemas.openxmlformats.org/presentationml/2006/main">
  <p:tag name="KSO_WM_ASSEMBLE_CHIP_INDEX" val="d9ca365b72c54b2cabe36faa8c2990c7"/>
  <p:tag name="KSO_WM_BEAUTIFY_FLAG" val="#wm#"/>
  <p:tag name="KSO_WM_CHIP_FILLAREA_FILL_RULE" val="{&quot;fill_align&quot;:&quot;cm&quot;,&quot;fill_effect&quot;:[],&quot;fill_mode&quot;:&quot;adaptive&quot;,&quot;sacle_strategy&quot;:&quot;stretch&quot;}"/>
  <p:tag name="KSO_WM_CHIP_GROUPID" val="62392a17e1884268e2d0bdb9"/>
  <p:tag name="KSO_WM_CHIP_XID" val="62392a980134f08651a2198a"/>
  <p:tag name="KSO_WM_TAG_VERSION" val="1.0"/>
  <p:tag name="KSO_WM_TEMPLATE_CATEGORY" val="chip"/>
  <p:tag name="KSO_WM_TEMPLATE_INDEX" val="20222205"/>
  <p:tag name="KSO_WM_UNIT_DEC_AREA_ID" val="f29c56b194c041da9cfb5a0695f99ebd"/>
  <p:tag name="KSO_WM_UNIT_DEC_CHANGEPICRESERVED" val="1"/>
  <p:tag name="KSO_WM_UNIT_DEC_SUPPORTCHANGEPIC" val="0"/>
  <p:tag name="KSO_WM_UNIT_ID" val="chip20222205_2*i*1"/>
  <p:tag name="KSO_WM_UNIT_INDEX" val="1"/>
  <p:tag name="KSO_WM_UNIT_SUBTYPE" val="v"/>
  <p:tag name="KSO_WM_UNIT_TEXT_FILL_FORE_SCHEMECOLOR_INDEX" val="13"/>
  <p:tag name="KSO_WM_UNIT_TEXT_FILL_FORE_SCHEMECOLOR_INDEX_BRIGHTNESS" val="0"/>
  <p:tag name="KSO_WM_UNIT_TEXT_FILL_TYPE" val="1"/>
  <p:tag name="KSO_WM_UNIT_TYPE" val="i"/>
</p:tagLst>
</file>

<file path=ppt/tags/tag90.xml><?xml version="1.0" encoding="utf-8"?>
<p:tagLst xmlns:p="http://schemas.openxmlformats.org/presentationml/2006/main">
  <p:tag name="KSO_WM_SLIDE_BACKGROUND_TYPE" val="frame"/>
  <p:tag name="KSO_WM_UNIT_TEXT_FILL_FORE_SCHEMECOLOR_INDEX" val="1"/>
  <p:tag name="KSO_WM_UNIT_TEXT_FILL_FORE_SCHEMECOLOR_INDEX_BRIGHTNESS" val="0.15"/>
  <p:tag name="KSO_WM_UNIT_TEXT_FILL_TYPE" val="1"/>
</p:tagLst>
</file>

<file path=ppt/tags/tag91.xml><?xml version="1.0" encoding="utf-8"?>
<p:tagLst xmlns:p="http://schemas.openxmlformats.org/presentationml/2006/main">
  <p:tag name="KSO_WM_SLIDE_BACKGROUND_TYPE" val="frame"/>
  <p:tag name="KSO_WM_UNIT_TEXT_FILL_FORE_SCHEMECOLOR_INDEX" val="1"/>
  <p:tag name="KSO_WM_UNIT_TEXT_FILL_FORE_SCHEMECOLOR_INDEX_BRIGHTNESS" val="0.15"/>
  <p:tag name="KSO_WM_UNIT_TEXT_FILL_TYPE" val="1"/>
</p:tagLst>
</file>

<file path=ppt/tags/tag92.xml><?xml version="1.0" encoding="utf-8"?>
<p:tagLst xmlns:p="http://schemas.openxmlformats.org/presentationml/2006/main">
  <p:tag name="KSO_WM_SLIDE_BACKGROUND_TYPE" val="frame"/>
  <p:tag name="KSO_WM_UNIT_TEXT_FILL_FORE_SCHEMECOLOR_INDEX" val="1"/>
  <p:tag name="KSO_WM_UNIT_TEXT_FILL_FORE_SCHEMECOLOR_INDEX_BRIGHTNESS" val="0.15"/>
  <p:tag name="KSO_WM_UNIT_TEXT_FILL_TYPE" val="1"/>
</p:tagLst>
</file>

<file path=ppt/tags/tag93.xml><?xml version="1.0" encoding="utf-8"?>
<p:tagLst xmlns:p="http://schemas.openxmlformats.org/presentationml/2006/main">
  <p:tag name="KSO_WM_ASSEMBLE_CHIP_INDEX" val="337fc69edd784257b6c86035f34d67fb"/>
  <p:tag name="KSO_WM_BEAUTIFY_FLAG" val="#wm#"/>
  <p:tag name="KSO_WM_CHIP_FILLAREA_FILL_RULE" val="{&quot;fill_align&quot;:&quot;cm&quot;,&quot;fill_effect&quot;:[],&quot;fill_mode&quot;:&quot;full&quot;,&quot;sacle_strategy&quot;:&quot;stretch&quot;}"/>
  <p:tag name="KSO_WM_CHIP_GROUPID" val="62392a17e1884268e2d0bdb9"/>
  <p:tag name="KSO_WM_CHIP_XID" val="62392a980134f08651a21985"/>
  <p:tag name="KSO_WM_SLIDE_BACKGROUND_TYPE" val="leftRight"/>
  <p:tag name="KSO_WM_TAG_VERSION" val="1.0"/>
  <p:tag name="KSO_WM_TEMPLATE_CATEGORY" val="chip"/>
  <p:tag name="KSO_WM_TEMPLATE_INDEX" val="20222205"/>
  <p:tag name="KSO_WM_UNIT_DEC_AREA_ID" val="d70fd46ee63c4a609f322d03c658bd08"/>
  <p:tag name="KSO_WM_UNIT_DEC_CHANGEPICRESERVED" val="1"/>
  <p:tag name="KSO_WM_UNIT_DEC_SUPPORTCHANGEPIC" val="0"/>
  <p:tag name="KSO_WM_UNIT_ID" val="chip20222205_1*i*1"/>
  <p:tag name="KSO_WM_UNIT_INDEX" val="1"/>
  <p:tag name="KSO_WM_UNIT_SUBTYPE" val="r"/>
  <p:tag name="KSO_WM_UNIT_TYPE" val="i"/>
</p:tagLst>
</file>

<file path=ppt/tags/tag94.xml><?xml version="1.0" encoding="utf-8"?>
<p:tagLst xmlns:p="http://schemas.openxmlformats.org/presentationml/2006/main">
  <p:tag name="KSO_WM_ASSEMBLE_CHIP_INDEX" val="bdefadb6ef4b435bbdeaf97378c2d23b"/>
  <p:tag name="KSO_WM_BEAUTIFY_FLAG" val="#wm#"/>
  <p:tag name="KSO_WM_CHIP_FILLAREA_FILL_RULE" val="{&quot;fill_align&quot;:&quot;cm&quot;,&quot;fill_effect&quot;:[],&quot;fill_mode&quot;:&quot;adaptive&quot;,&quot;sacle_strategy&quot;:&quot;stretch&quot;}"/>
  <p:tag name="KSO_WM_CHIP_GROUPID" val="62392a17e1884268e2d0bdb9"/>
  <p:tag name="KSO_WM_CHIP_XID" val="62392a980134f08651a2198a"/>
  <p:tag name="KSO_WM_SLIDE_BACKGROUND_TYPE" val="leftRight"/>
  <p:tag name="KSO_WM_TAG_VERSION" val="1.0"/>
  <p:tag name="KSO_WM_TEMPLATE_CATEGORY" val="chip"/>
  <p:tag name="KSO_WM_TEMPLATE_INDEX" val="20222205"/>
  <p:tag name="KSO_WM_UNIT_DEC_AREA_ID" val="6109a3209e324780b7754e65b00fad93"/>
  <p:tag name="KSO_WM_UNIT_DEC_CHANGEPICRESERVED" val="1"/>
  <p:tag name="KSO_WM_UNIT_DEC_SUPPORTCHANGEPIC" val="0"/>
  <p:tag name="KSO_WM_UNIT_ID" val="chip20222205_2*i*1"/>
  <p:tag name="KSO_WM_UNIT_INDEX" val="1"/>
  <p:tag name="KSO_WM_UNIT_SUBTYPE" val="v"/>
  <p:tag name="KSO_WM_UNIT_TEXT_FILL_FORE_SCHEMECOLOR_INDEX" val="13"/>
  <p:tag name="KSO_WM_UNIT_TEXT_FILL_FORE_SCHEMECOLOR_INDEX_BRIGHTNESS" val="0"/>
  <p:tag name="KSO_WM_UNIT_TEXT_FILL_TYPE" val="1"/>
  <p:tag name="KSO_WM_UNIT_TYPE" val="i"/>
</p:tagLst>
</file>

<file path=ppt/tags/tag95.xml><?xml version="1.0" encoding="utf-8"?>
<p:tagLst xmlns:p="http://schemas.openxmlformats.org/presentationml/2006/main">
  <p:tag name="KSO_WM_BEAUTIFY_FLAG" val="#wm#"/>
  <p:tag name="KSO_WM_CHIP_GROUPID" val="61835ab9a6a891b1f9db066d"/>
  <p:tag name="KSO_WM_CHIP_XID" val="618b78d218adb49c6c1f28e5"/>
  <p:tag name="KSO_WM_SLIDE_BACKGROUND_TYPE" val="leftRight"/>
  <p:tag name="KSO_WM_SLIDE_BK_DARK_LIGHT" val="2"/>
  <p:tag name="KSO_WM_TAG_VERSION" val="1.0"/>
  <p:tag name="KSO_WM_TEMPLATE_CATEGORY" val="bg"/>
  <p:tag name="KSO_WM_TEMPLATE_INDEX" val="20220671"/>
  <p:tag name="KSO_WM_UNIT_BK_DARK_LIGHT" val="2"/>
  <p:tag name="KSO_WM_UNIT_COMPATIBLE" val="0"/>
  <p:tag name="KSO_WM_UNIT_DIAGRAM_ISNUMVISUAL" val="0"/>
  <p:tag name="KSO_WM_UNIT_DIAGRAM_ISREFERUNIT" val="0"/>
  <p:tag name="KSO_WM_UNIT_FILL_FORE_SCHEMECOLOR_INDEX" val="15"/>
  <p:tag name="KSO_WM_UNIT_FILL_FORE_SCHEMECOLOR_INDEX_BRIGHTNESS" val="0"/>
  <p:tag name="KSO_WM_UNIT_FILL_TYPE" val="1"/>
  <p:tag name="KSO_WM_UNIT_HIGHLIGHT" val="0"/>
  <p:tag name="KSO_WM_UNIT_ID" val="bg20220671_3*i*1"/>
  <p:tag name="KSO_WM_UNIT_INDEX" val="1"/>
  <p:tag name="KSO_WM_UNIT_LAYERLEVEL" val="1"/>
  <p:tag name="KSO_WM_UNIT_SUBTYPE" val="h"/>
  <p:tag name="KSO_WM_UNIT_TEXT_FILL_FORE_SCHEMECOLOR_INDEX" val="2"/>
  <p:tag name="KSO_WM_UNIT_TEXT_FILL_FORE_SCHEMECOLOR_INDEX_BRIGHTNESS" val="0"/>
  <p:tag name="KSO_WM_UNIT_TEXT_FILL_TYPE" val="1"/>
  <p:tag name="KSO_WM_UNIT_TYPE" val="i"/>
</p:tagLst>
</file>

<file path=ppt/tags/tag96.xml><?xml version="1.0" encoding="utf-8"?>
<p:tagLst xmlns:p="http://schemas.openxmlformats.org/presentationml/2006/main">
  <p:tag name="KSO_WM_SLIDE_BACKGROUND_TYPE" val="leftRight"/>
  <p:tag name="KSO_WM_UNIT_TEXT_FILL_FORE_SCHEMECOLOR_INDEX" val="13"/>
  <p:tag name="KSO_WM_UNIT_TEXT_FILL_FORE_SCHEMECOLOR_INDEX_BRIGHTNESS" val="0"/>
  <p:tag name="KSO_WM_UNIT_TEXT_FILL_TYPE" val="1"/>
</p:tagLst>
</file>

<file path=ppt/tags/tag97.xml><?xml version="1.0" encoding="utf-8"?>
<p:tagLst xmlns:p="http://schemas.openxmlformats.org/presentationml/2006/main">
  <p:tag name="KSO_WM_SLIDE_BACKGROUND_TYPE" val="leftRight"/>
  <p:tag name="KSO_WM_UNIT_TEXT_FILL_FORE_SCHEMECOLOR_INDEX" val="1"/>
  <p:tag name="KSO_WM_UNIT_TEXT_FILL_FORE_SCHEMECOLOR_INDEX_BRIGHTNESS" val="0.15"/>
  <p:tag name="KSO_WM_UNIT_TEXT_FILL_TYPE" val="1"/>
</p:tagLst>
</file>

<file path=ppt/tags/tag98.xml><?xml version="1.0" encoding="utf-8"?>
<p:tagLst xmlns:p="http://schemas.openxmlformats.org/presentationml/2006/main">
  <p:tag name="KSO_WM_SLIDE_BACKGROUND_TYPE" val="leftRight"/>
  <p:tag name="KSO_WM_UNIT_TEXT_FILL_FORE_SCHEMECOLOR_INDEX" val="1"/>
  <p:tag name="KSO_WM_UNIT_TEXT_FILL_FORE_SCHEMECOLOR_INDEX_BRIGHTNESS" val="0.15"/>
  <p:tag name="KSO_WM_UNIT_TEXT_FILL_TYPE" val="1"/>
</p:tagLst>
</file>

<file path=ppt/tags/tag99.xml><?xml version="1.0" encoding="utf-8"?>
<p:tagLst xmlns:p="http://schemas.openxmlformats.org/presentationml/2006/main">
  <p:tag name="KSO_WM_SLIDE_BACKGROUND_TYPE" val="leftRight"/>
  <p:tag name="KSO_WM_UNIT_TEXT_FILL_FORE_SCHEMECOLOR_INDEX" val="1"/>
  <p:tag name="KSO_WM_UNIT_TEXT_FILL_FORE_SCHEMECOLOR_INDEX_BRIGHTNESS" val="0.15"/>
  <p:tag name="KSO_WM_UNIT_TEXT_FILL_TYPE"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Adjacency">
      <a:dk1>
        <a:srgbClr val="000000"/>
      </a:dk1>
      <a:lt1>
        <a:srgbClr val="FFFFFF"/>
      </a:lt1>
      <a:dk2>
        <a:srgbClr val="FFF3D1"/>
      </a:dk2>
      <a:lt2>
        <a:srgbClr val="FEF7EB"/>
      </a:lt2>
      <a:accent1>
        <a:srgbClr val="2E4EA1"/>
      </a:accent1>
      <a:accent2>
        <a:srgbClr val="654294"/>
      </a:accent2>
      <a:accent3>
        <a:srgbClr val="853480"/>
      </a:accent3>
      <a:accent4>
        <a:srgbClr val="982867"/>
      </a:accent4>
      <a:accent5>
        <a:srgbClr val="A0254C"/>
      </a:accent5>
      <a:accent6>
        <a:srgbClr val="9F2E31"/>
      </a:accent6>
      <a:hlink>
        <a:srgbClr val="0563C1"/>
      </a:hlink>
      <a:folHlink>
        <a:srgbClr val="954F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2485</Words>
  <Application>WPS 演示</Application>
  <PresentationFormat>On-screen Show (16:9)</PresentationFormat>
  <Paragraphs>252</Paragraphs>
  <Slides>24</Slides>
  <Notes>0</Notes>
  <HiddenSlides>0</HiddenSlides>
  <MMClips>0</MMClips>
  <ScaleCrop>false</ScaleCrop>
  <HeadingPairs>
    <vt:vector size="6" baseType="variant">
      <vt:variant>
        <vt:lpstr>已用的字体</vt:lpstr>
      </vt:variant>
      <vt:variant>
        <vt:i4>20</vt:i4>
      </vt:variant>
      <vt:variant>
        <vt:lpstr>主题</vt:lpstr>
      </vt:variant>
      <vt:variant>
        <vt:i4>2</vt:i4>
      </vt:variant>
      <vt:variant>
        <vt:lpstr>幻灯片标题</vt:lpstr>
      </vt:variant>
      <vt:variant>
        <vt:i4>24</vt:i4>
      </vt:variant>
    </vt:vector>
  </HeadingPairs>
  <TitlesOfParts>
    <vt:vector size="46" baseType="lpstr">
      <vt:lpstr>Arial</vt:lpstr>
      <vt:lpstr>宋体</vt:lpstr>
      <vt:lpstr>Wingdings</vt:lpstr>
      <vt:lpstr>汉仪正圆-55W</vt:lpstr>
      <vt:lpstr>微软雅黑</vt:lpstr>
      <vt:lpstr>汉仪糯米团W</vt:lpstr>
      <vt:lpstr>方正公文小标宋</vt:lpstr>
      <vt:lpstr>汉仪文黑-45简</vt:lpstr>
      <vt:lpstr>黑体</vt:lpstr>
      <vt:lpstr>汉仪文黑-45简</vt:lpstr>
      <vt:lpstr>Montserrat</vt:lpstr>
      <vt:lpstr>MiSans Light</vt:lpstr>
      <vt:lpstr>汉仪雅酷黑 95W</vt:lpstr>
      <vt:lpstr>Arial Unicode MS</vt:lpstr>
      <vt:lpstr>Calibri</vt:lpstr>
      <vt:lpstr>思源黑体 CN Heavy</vt:lpstr>
      <vt:lpstr>Times New Roman</vt:lpstr>
      <vt:lpstr>仿宋_GB2312</vt:lpstr>
      <vt:lpstr>STHeiti Light</vt:lpstr>
      <vt:lpstr>ZWSimpleStroke</vt:lpstr>
      <vt:lpstr>Office 主题</vt:lpstr>
      <vt:lpstr>2_Office 主题​​</vt:lpstr>
      <vt:lpstr>常州市第十届创客大赛 指导教师赛前培训</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南风往北吹ღ</cp:lastModifiedBy>
  <cp:revision>26</cp:revision>
  <cp:lastPrinted>2022-05-17T11:40:00Z</cp:lastPrinted>
  <dcterms:created xsi:type="dcterms:W3CDTF">2022-05-17T11:40:00Z</dcterms:created>
  <dcterms:modified xsi:type="dcterms:W3CDTF">2024-09-28T23:54:25Z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KSOTemplateUUID">
    <vt:lpwstr>v1.0_mb_/fa7AaaMGnJC08Ysx7gH3A==</vt:lpwstr>
  </property>
  <property fmtid="{D5CDD505-2E9C-101B-9397-08002B2CF9AE}" pid="7" name="ICV">
    <vt:lpwstr>2D5A40843A1D4ECE8427FE59DE37BAC3_11</vt:lpwstr>
  </property>
  <property fmtid="{D5CDD505-2E9C-101B-9397-08002B2CF9AE}" pid="8" name="KSOProductBuildVer">
    <vt:lpwstr>2052-12.1.0.18543</vt:lpwstr>
  </property>
</Properties>
</file>