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257" r:id="rId3"/>
    <p:sldId id="258" r:id="rId5"/>
    <p:sldId id="260" r:id="rId6"/>
    <p:sldId id="266" r:id="rId7"/>
    <p:sldId id="289" r:id="rId8"/>
    <p:sldId id="288" r:id="rId9"/>
    <p:sldId id="268" r:id="rId10"/>
    <p:sldId id="294" r:id="rId11"/>
    <p:sldId id="262" r:id="rId12"/>
  </p:sldIdLst>
  <p:sldSz cx="12192000" cy="6858000"/>
  <p:notesSz cx="6858000" cy="9144000"/>
  <p:embeddedFontLst>
    <p:embeddedFont>
      <p:font typeface="汉仪文黑-55简" panose="00020600040101010101" charset="-122"/>
      <p:regular r:id="rId18"/>
    </p:embeddedFont>
    <p:embeddedFont>
      <p:font typeface="汉仪雅酷黑简" panose="00020600040101010101" charset="-122"/>
      <p:regular r:id="rId19"/>
    </p:embeddedFont>
    <p:embeddedFont>
      <p:font typeface="方正粗黑宋简体" panose="02000000000000000000" charset="-122"/>
      <p:regular r:id="rId20"/>
    </p:embeddedFont>
    <p:embeddedFont>
      <p:font typeface="汉仪粗仿宋简" panose="02010600000101010101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bing" initials="b" lastIdx="1" clrIdx="0"/>
  <p:cmAuthor id="2" name="40733" initials="4" lastIdx="1" clrIdx="1"/>
  <p:cmAuthor id="4" name="Administrator" initials="A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5244" autoAdjust="0"/>
  </p:normalViewPr>
  <p:slideViewPr>
    <p:cSldViewPr snapToGrid="0">
      <p:cViewPr>
        <p:scale>
          <a:sx n="73" d="100"/>
          <a:sy n="73" d="100"/>
        </p:scale>
        <p:origin x="432" y="2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4.xml"/><Relationship Id="rId3" Type="http://schemas.openxmlformats.org/officeDocument/2006/relationships/slide" Target="slides/slide1.xml"/><Relationship Id="rId29" Type="http://schemas.openxmlformats.org/officeDocument/2006/relationships/font" Target="fonts/font12.fntdata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9.wmf"/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  <a:sym typeface="汉仪文黑-55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幻灯片图像占位符 2"/>
          <p:cNvSpPr>
            <a:spLocks noGrp="1"/>
          </p:cNvSpPr>
          <p:nvPr>
            <p:ph type="sldImg" idx="2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幻灯片图像占位符 2"/>
          <p:cNvSpPr>
            <a:spLocks noGrp="1"/>
          </p:cNvSpPr>
          <p:nvPr>
            <p:ph type="sldImg" idx="2"/>
          </p:nvPr>
        </p:nvSpPr>
        <p:spPr/>
      </p:sp>
      <p:sp>
        <p:nvSpPr>
          <p:cNvPr id="4" name="幻灯片图像占位符 3"/>
          <p:cNvSpPr>
            <a:spLocks noGrp="1"/>
          </p:cNvSpPr>
          <p:nvPr>
            <p:ph type="sldImg" idx="2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幻灯片图像占位符 2"/>
          <p:cNvSpPr>
            <a:spLocks noGrp="1"/>
          </p:cNvSpPr>
          <p:nvPr>
            <p:ph type="sldImg" idx="2"/>
          </p:nvPr>
        </p:nvSpPr>
        <p:spPr/>
      </p:sp>
      <p:sp>
        <p:nvSpPr>
          <p:cNvPr id="4" name="幻灯片图像占位符 3"/>
          <p:cNvSpPr>
            <a:spLocks noGrp="1"/>
          </p:cNvSpPr>
          <p:nvPr>
            <p:ph type="sldImg" idx="2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09889008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15" name="圆角矩形 14"/>
          <p:cNvSpPr/>
          <p:nvPr userDrawn="1"/>
        </p:nvSpPr>
        <p:spPr>
          <a:xfrm>
            <a:off x="166370" y="154305"/>
            <a:ext cx="11873865" cy="6497955"/>
          </a:xfrm>
          <a:prstGeom prst="roundRect">
            <a:avLst>
              <a:gd name="adj" fmla="val 3527"/>
            </a:avLst>
          </a:prstGeom>
          <a:solidFill>
            <a:schemeClr val="bg1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8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2.xml"/><Relationship Id="rId7" Type="http://schemas.openxmlformats.org/officeDocument/2006/relationships/image" Target="../media/image12.jpeg"/><Relationship Id="rId6" Type="http://schemas.openxmlformats.org/officeDocument/2006/relationships/tags" Target="../tags/tag11.xml"/><Relationship Id="rId5" Type="http://schemas.openxmlformats.org/officeDocument/2006/relationships/image" Target="../media/image11.jpeg"/><Relationship Id="rId4" Type="http://schemas.openxmlformats.org/officeDocument/2006/relationships/tags" Target="../tags/tag10.xml"/><Relationship Id="rId3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1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8978997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713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177348" y="1478915"/>
            <a:ext cx="6849745" cy="892175"/>
          </a:xfrm>
          <a:prstGeom prst="roundRect">
            <a:avLst/>
          </a:prstGeom>
          <a:noFill/>
          <a:ln>
            <a:solidFill>
              <a:srgbClr val="74CC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836160" y="2070100"/>
            <a:ext cx="5532120" cy="521335"/>
          </a:xfrm>
          <a:prstGeom prst="roundRect">
            <a:avLst/>
          </a:prstGeom>
          <a:solidFill>
            <a:srgbClr val="74CC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14" name="文本框"/>
          <p:cNvSpPr txBox="1"/>
          <p:nvPr>
            <p:custDataLst>
              <p:tags r:id="rId2"/>
            </p:custDataLst>
          </p:nvPr>
        </p:nvSpPr>
        <p:spPr>
          <a:xfrm>
            <a:off x="5061268" y="2058670"/>
            <a:ext cx="5081905" cy="4914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dist"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sz="20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探索</a:t>
            </a:r>
            <a:r>
              <a:rPr lang="en-US" altLang="zh-CN" sz="20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物联网的传感技术</a:t>
            </a:r>
            <a:endParaRPr lang="zh-CN" altLang="en-US" sz="2000" dirty="0">
              <a:solidFill>
                <a:schemeClr val="bg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00993" y="3017238"/>
            <a:ext cx="4035425" cy="30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时间：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2024.9.27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54400" y="780415"/>
            <a:ext cx="8425180" cy="1198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zh-CN" sz="7200" dirty="0">
                <a:ln w="53975" cap="sq">
                  <a:noFill/>
                  <a:miter lim="800000"/>
                </a:ln>
                <a:solidFill>
                  <a:srgbClr val="74CCD5"/>
                </a:solidFill>
                <a:latin typeface="汉仪雅酷黑简" panose="00020600040101010101" charset="-122"/>
                <a:ea typeface="汉仪雅酷黑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功能丰富的传感技术</a:t>
            </a:r>
            <a:endParaRPr lang="zh-CN" altLang="zh-CN" sz="7200" dirty="0">
              <a:ln w="53975" cap="sq">
                <a:noFill/>
                <a:miter lim="800000"/>
              </a:ln>
              <a:solidFill>
                <a:srgbClr val="74CCD5"/>
              </a:solidFill>
              <a:latin typeface="汉仪雅酷黑简" panose="00020600040101010101" charset="-122"/>
              <a:ea typeface="汉仪雅酷黑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9889008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2" name="导入_20240925_2238599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82115" y="492125"/>
            <a:ext cx="9141460" cy="514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/>
          <p:nvPr/>
        </p:nvPicPr>
        <p:blipFill>
          <a:blip r:embed="rId1"/>
          <a:stretch>
            <a:fillRect/>
          </a:stretch>
        </p:blipFill>
        <p:spPr>
          <a:xfrm>
            <a:off x="631190" y="1326515"/>
            <a:ext cx="6843395" cy="4569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: 圆角 10"/>
          <p:cNvSpPr/>
          <p:nvPr/>
        </p:nvSpPr>
        <p:spPr>
          <a:xfrm>
            <a:off x="4332605" y="1326515"/>
            <a:ext cx="5206365" cy="4570095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49300" dist="38100" dir="2700000" algn="tl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4820920" y="1326515"/>
            <a:ext cx="6604635" cy="4545965"/>
          </a:xfrm>
          <a:prstGeom prst="roundRect">
            <a:avLst>
              <a:gd name="adj" fmla="val 9749"/>
            </a:avLst>
          </a:prstGeom>
          <a:solidFill>
            <a:srgbClr val="74CCD5"/>
          </a:solidFill>
          <a:ln w="12700" cap="flat" cmpd="sng" algn="ctr">
            <a:noFill/>
            <a:prstDash val="solid"/>
            <a:miter lim="800000"/>
          </a:ln>
          <a:effectLst>
            <a:outerShdw blurRad="381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 cstate="print">
            <a:lum bright="100000"/>
          </a:blip>
          <a:stretch>
            <a:fillRect/>
          </a:stretch>
        </p:blipFill>
        <p:spPr>
          <a:xfrm>
            <a:off x="9510395" y="4195445"/>
            <a:ext cx="1319530" cy="1319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: 圆角 27"/>
          <p:cNvSpPr/>
          <p:nvPr/>
        </p:nvSpPr>
        <p:spPr>
          <a:xfrm>
            <a:off x="3933825" y="1813560"/>
            <a:ext cx="887095" cy="40132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4CCD5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01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0" name="矩形: 圆角 27"/>
          <p:cNvSpPr/>
          <p:nvPr/>
        </p:nvSpPr>
        <p:spPr>
          <a:xfrm>
            <a:off x="3933825" y="3399155"/>
            <a:ext cx="887095" cy="40132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4CCD5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02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931545" y="175895"/>
            <a:ext cx="2272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kern="1200" cap="none" spc="0" normalizeH="0" noProof="0" dirty="0">
                <a:solidFill>
                  <a:srgbClr val="74CCD5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探究一、</a:t>
            </a:r>
            <a:endParaRPr kumimoji="0" lang="zh-CN" altLang="en-US" sz="3600" b="1" i="0" kern="1200" cap="none" spc="0" normalizeH="0" noProof="0" dirty="0">
              <a:solidFill>
                <a:srgbClr val="74CCD5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9" name="任意多边形"/>
          <p:cNvSpPr>
            <a:spLocks noChangeAspect="1"/>
          </p:cNvSpPr>
          <p:nvPr/>
        </p:nvSpPr>
        <p:spPr bwMode="auto">
          <a:xfrm>
            <a:off x="411480" y="338455"/>
            <a:ext cx="415925" cy="441960"/>
          </a:xfrm>
          <a:custGeom>
            <a:avLst/>
            <a:gdLst>
              <a:gd name="connsiteX0" fmla="*/ 285671 w 571362"/>
              <a:gd name="connsiteY0" fmla="*/ 470107 h 606722"/>
              <a:gd name="connsiteX1" fmla="*/ 374169 w 571362"/>
              <a:gd name="connsiteY1" fmla="*/ 512238 h 606722"/>
              <a:gd name="connsiteX2" fmla="*/ 369717 w 571362"/>
              <a:gd name="connsiteY2" fmla="*/ 522815 h 606722"/>
              <a:gd name="connsiteX3" fmla="*/ 285671 w 571362"/>
              <a:gd name="connsiteY3" fmla="*/ 606722 h 606722"/>
              <a:gd name="connsiteX4" fmla="*/ 201625 w 571362"/>
              <a:gd name="connsiteY4" fmla="*/ 522815 h 606722"/>
              <a:gd name="connsiteX5" fmla="*/ 197262 w 571362"/>
              <a:gd name="connsiteY5" fmla="*/ 512238 h 606722"/>
              <a:gd name="connsiteX6" fmla="*/ 285671 w 571362"/>
              <a:gd name="connsiteY6" fmla="*/ 470107 h 606722"/>
              <a:gd name="connsiteX7" fmla="*/ 403524 w 571362"/>
              <a:gd name="connsiteY7" fmla="*/ 393967 h 606722"/>
              <a:gd name="connsiteX8" fmla="*/ 384914 w 571362"/>
              <a:gd name="connsiteY8" fmla="*/ 481539 h 606722"/>
              <a:gd name="connsiteX9" fmla="*/ 318846 w 571362"/>
              <a:gd name="connsiteY9" fmla="*/ 451044 h 606722"/>
              <a:gd name="connsiteX10" fmla="*/ 388387 w 571362"/>
              <a:gd name="connsiteY10" fmla="*/ 405169 h 606722"/>
              <a:gd name="connsiteX11" fmla="*/ 403524 w 571362"/>
              <a:gd name="connsiteY11" fmla="*/ 393967 h 606722"/>
              <a:gd name="connsiteX12" fmla="*/ 167906 w 571362"/>
              <a:gd name="connsiteY12" fmla="*/ 393967 h 606722"/>
              <a:gd name="connsiteX13" fmla="*/ 183034 w 571362"/>
              <a:gd name="connsiteY13" fmla="*/ 405169 h 606722"/>
              <a:gd name="connsiteX14" fmla="*/ 252443 w 571362"/>
              <a:gd name="connsiteY14" fmla="*/ 451044 h 606722"/>
              <a:gd name="connsiteX15" fmla="*/ 186504 w 571362"/>
              <a:gd name="connsiteY15" fmla="*/ 481539 h 606722"/>
              <a:gd name="connsiteX16" fmla="*/ 167906 w 571362"/>
              <a:gd name="connsiteY16" fmla="*/ 393967 h 606722"/>
              <a:gd name="connsiteX17" fmla="*/ 483987 w 571362"/>
              <a:gd name="connsiteY17" fmla="*/ 326436 h 606722"/>
              <a:gd name="connsiteX18" fmla="*/ 571215 w 571362"/>
              <a:gd name="connsiteY18" fmla="*/ 468871 h 606722"/>
              <a:gd name="connsiteX19" fmla="*/ 561602 w 571362"/>
              <a:gd name="connsiteY19" fmla="*/ 498549 h 606722"/>
              <a:gd name="connsiteX20" fmla="*/ 427733 w 571362"/>
              <a:gd name="connsiteY20" fmla="*/ 496860 h 606722"/>
              <a:gd name="connsiteX21" fmla="*/ 415450 w 571362"/>
              <a:gd name="connsiteY21" fmla="*/ 492862 h 606722"/>
              <a:gd name="connsiteX22" fmla="*/ 439304 w 571362"/>
              <a:gd name="connsiteY22" fmla="*/ 365888 h 606722"/>
              <a:gd name="connsiteX23" fmla="*/ 483987 w 571362"/>
              <a:gd name="connsiteY23" fmla="*/ 326436 h 606722"/>
              <a:gd name="connsiteX24" fmla="*/ 87462 w 571362"/>
              <a:gd name="connsiteY24" fmla="*/ 326436 h 606722"/>
              <a:gd name="connsiteX25" fmla="*/ 132145 w 571362"/>
              <a:gd name="connsiteY25" fmla="*/ 365899 h 606722"/>
              <a:gd name="connsiteX26" fmla="*/ 155910 w 571362"/>
              <a:gd name="connsiteY26" fmla="*/ 492907 h 606722"/>
              <a:gd name="connsiteX27" fmla="*/ 143716 w 571362"/>
              <a:gd name="connsiteY27" fmla="*/ 496907 h 606722"/>
              <a:gd name="connsiteX28" fmla="*/ 9758 w 571362"/>
              <a:gd name="connsiteY28" fmla="*/ 498596 h 606722"/>
              <a:gd name="connsiteX29" fmla="*/ 145 w 571362"/>
              <a:gd name="connsiteY29" fmla="*/ 468910 h 606722"/>
              <a:gd name="connsiteX30" fmla="*/ 87462 w 571362"/>
              <a:gd name="connsiteY30" fmla="*/ 326436 h 606722"/>
              <a:gd name="connsiteX31" fmla="*/ 441700 w 571362"/>
              <a:gd name="connsiteY31" fmla="*/ 285931 h 606722"/>
              <a:gd name="connsiteX32" fmla="*/ 460682 w 571362"/>
              <a:gd name="connsiteY32" fmla="*/ 303352 h 606722"/>
              <a:gd name="connsiteX33" fmla="*/ 441700 w 571362"/>
              <a:gd name="connsiteY33" fmla="*/ 320861 h 606722"/>
              <a:gd name="connsiteX34" fmla="*/ 441878 w 571362"/>
              <a:gd name="connsiteY34" fmla="*/ 303352 h 606722"/>
              <a:gd name="connsiteX35" fmla="*/ 441700 w 571362"/>
              <a:gd name="connsiteY35" fmla="*/ 285931 h 606722"/>
              <a:gd name="connsiteX36" fmla="*/ 129660 w 571362"/>
              <a:gd name="connsiteY36" fmla="*/ 285931 h 606722"/>
              <a:gd name="connsiteX37" fmla="*/ 129482 w 571362"/>
              <a:gd name="connsiteY37" fmla="*/ 303352 h 606722"/>
              <a:gd name="connsiteX38" fmla="*/ 129660 w 571362"/>
              <a:gd name="connsiteY38" fmla="*/ 320861 h 606722"/>
              <a:gd name="connsiteX39" fmla="*/ 110678 w 571362"/>
              <a:gd name="connsiteY39" fmla="*/ 303352 h 606722"/>
              <a:gd name="connsiteX40" fmla="*/ 129660 w 571362"/>
              <a:gd name="connsiteY40" fmla="*/ 285931 h 606722"/>
              <a:gd name="connsiteX41" fmla="*/ 285715 w 571362"/>
              <a:gd name="connsiteY41" fmla="*/ 279439 h 606722"/>
              <a:gd name="connsiteX42" fmla="*/ 309672 w 571362"/>
              <a:gd name="connsiteY42" fmla="*/ 303396 h 606722"/>
              <a:gd name="connsiteX43" fmla="*/ 285715 w 571362"/>
              <a:gd name="connsiteY43" fmla="*/ 327353 h 606722"/>
              <a:gd name="connsiteX44" fmla="*/ 261758 w 571362"/>
              <a:gd name="connsiteY44" fmla="*/ 303396 h 606722"/>
              <a:gd name="connsiteX45" fmla="*/ 285715 w 571362"/>
              <a:gd name="connsiteY45" fmla="*/ 279439 h 606722"/>
              <a:gd name="connsiteX46" fmla="*/ 285680 w 571362"/>
              <a:gd name="connsiteY46" fmla="*/ 246856 h 606722"/>
              <a:gd name="connsiteX47" fmla="*/ 229160 w 571362"/>
              <a:gd name="connsiteY47" fmla="*/ 303291 h 606722"/>
              <a:gd name="connsiteX48" fmla="*/ 285680 w 571362"/>
              <a:gd name="connsiteY48" fmla="*/ 359814 h 606722"/>
              <a:gd name="connsiteX49" fmla="*/ 342288 w 571362"/>
              <a:gd name="connsiteY49" fmla="*/ 303291 h 606722"/>
              <a:gd name="connsiteX50" fmla="*/ 285680 w 571362"/>
              <a:gd name="connsiteY50" fmla="*/ 246856 h 606722"/>
              <a:gd name="connsiteX51" fmla="*/ 285680 w 571362"/>
              <a:gd name="connsiteY51" fmla="*/ 173803 h 606722"/>
              <a:gd name="connsiteX52" fmla="*/ 369346 w 571362"/>
              <a:gd name="connsiteY52" fmla="*/ 227926 h 606722"/>
              <a:gd name="connsiteX53" fmla="*/ 407886 w 571362"/>
              <a:gd name="connsiteY53" fmla="*/ 257254 h 606722"/>
              <a:gd name="connsiteX54" fmla="*/ 409310 w 571362"/>
              <a:gd name="connsiteY54" fmla="*/ 303291 h 606722"/>
              <a:gd name="connsiteX55" fmla="*/ 407886 w 571362"/>
              <a:gd name="connsiteY55" fmla="*/ 349327 h 606722"/>
              <a:gd name="connsiteX56" fmla="*/ 369346 w 571362"/>
              <a:gd name="connsiteY56" fmla="*/ 378743 h 606722"/>
              <a:gd name="connsiteX57" fmla="*/ 285680 w 571362"/>
              <a:gd name="connsiteY57" fmla="*/ 432778 h 606722"/>
              <a:gd name="connsiteX58" fmla="*/ 202102 w 571362"/>
              <a:gd name="connsiteY58" fmla="*/ 378743 h 606722"/>
              <a:gd name="connsiteX59" fmla="*/ 163562 w 571362"/>
              <a:gd name="connsiteY59" fmla="*/ 349327 h 606722"/>
              <a:gd name="connsiteX60" fmla="*/ 162049 w 571362"/>
              <a:gd name="connsiteY60" fmla="*/ 303291 h 606722"/>
              <a:gd name="connsiteX61" fmla="*/ 163562 w 571362"/>
              <a:gd name="connsiteY61" fmla="*/ 257254 h 606722"/>
              <a:gd name="connsiteX62" fmla="*/ 202102 w 571362"/>
              <a:gd name="connsiteY62" fmla="*/ 227926 h 606722"/>
              <a:gd name="connsiteX63" fmla="*/ 285680 w 571362"/>
              <a:gd name="connsiteY63" fmla="*/ 173803 h 606722"/>
              <a:gd name="connsiteX64" fmla="*/ 384914 w 571362"/>
              <a:gd name="connsiteY64" fmla="*/ 125113 h 606722"/>
              <a:gd name="connsiteX65" fmla="*/ 403524 w 571362"/>
              <a:gd name="connsiteY65" fmla="*/ 212685 h 606722"/>
              <a:gd name="connsiteX66" fmla="*/ 388387 w 571362"/>
              <a:gd name="connsiteY66" fmla="*/ 201572 h 606722"/>
              <a:gd name="connsiteX67" fmla="*/ 318846 w 571362"/>
              <a:gd name="connsiteY67" fmla="*/ 155608 h 606722"/>
              <a:gd name="connsiteX68" fmla="*/ 384914 w 571362"/>
              <a:gd name="connsiteY68" fmla="*/ 125113 h 606722"/>
              <a:gd name="connsiteX69" fmla="*/ 186504 w 571362"/>
              <a:gd name="connsiteY69" fmla="*/ 125113 h 606722"/>
              <a:gd name="connsiteX70" fmla="*/ 252443 w 571362"/>
              <a:gd name="connsiteY70" fmla="*/ 155608 h 606722"/>
              <a:gd name="connsiteX71" fmla="*/ 183034 w 571362"/>
              <a:gd name="connsiteY71" fmla="*/ 201572 h 606722"/>
              <a:gd name="connsiteX72" fmla="*/ 167906 w 571362"/>
              <a:gd name="connsiteY72" fmla="*/ 212685 h 606722"/>
              <a:gd name="connsiteX73" fmla="*/ 186504 w 571362"/>
              <a:gd name="connsiteY73" fmla="*/ 125113 h 606722"/>
              <a:gd name="connsiteX74" fmla="*/ 513359 w 571362"/>
              <a:gd name="connsiteY74" fmla="*/ 94417 h 606722"/>
              <a:gd name="connsiteX75" fmla="*/ 561602 w 571362"/>
              <a:gd name="connsiteY75" fmla="*/ 108100 h 606722"/>
              <a:gd name="connsiteX76" fmla="*/ 571215 w 571362"/>
              <a:gd name="connsiteY76" fmla="*/ 137863 h 606722"/>
              <a:gd name="connsiteX77" fmla="*/ 483987 w 571362"/>
              <a:gd name="connsiteY77" fmla="*/ 280286 h 606722"/>
              <a:gd name="connsiteX78" fmla="*/ 439304 w 571362"/>
              <a:gd name="connsiteY78" fmla="*/ 240838 h 606722"/>
              <a:gd name="connsiteX79" fmla="*/ 415450 w 571362"/>
              <a:gd name="connsiteY79" fmla="*/ 113875 h 606722"/>
              <a:gd name="connsiteX80" fmla="*/ 427733 w 571362"/>
              <a:gd name="connsiteY80" fmla="*/ 109876 h 606722"/>
              <a:gd name="connsiteX81" fmla="*/ 513359 w 571362"/>
              <a:gd name="connsiteY81" fmla="*/ 94417 h 606722"/>
              <a:gd name="connsiteX82" fmla="*/ 57990 w 571362"/>
              <a:gd name="connsiteY82" fmla="*/ 94417 h 606722"/>
              <a:gd name="connsiteX83" fmla="*/ 143715 w 571362"/>
              <a:gd name="connsiteY83" fmla="*/ 109876 h 606722"/>
              <a:gd name="connsiteX84" fmla="*/ 155911 w 571362"/>
              <a:gd name="connsiteY84" fmla="*/ 113875 h 606722"/>
              <a:gd name="connsiteX85" fmla="*/ 132143 w 571362"/>
              <a:gd name="connsiteY85" fmla="*/ 240838 h 606722"/>
              <a:gd name="connsiteX86" fmla="*/ 87455 w 571362"/>
              <a:gd name="connsiteY86" fmla="*/ 280286 h 606722"/>
              <a:gd name="connsiteX87" fmla="*/ 127 w 571362"/>
              <a:gd name="connsiteY87" fmla="*/ 137863 h 606722"/>
              <a:gd name="connsiteX88" fmla="*/ 9741 w 571362"/>
              <a:gd name="connsiteY88" fmla="*/ 108100 h 606722"/>
              <a:gd name="connsiteX89" fmla="*/ 57990 w 571362"/>
              <a:gd name="connsiteY89" fmla="*/ 94417 h 606722"/>
              <a:gd name="connsiteX90" fmla="*/ 285671 w 571362"/>
              <a:gd name="connsiteY90" fmla="*/ 0 h 606722"/>
              <a:gd name="connsiteX91" fmla="*/ 369717 w 571362"/>
              <a:gd name="connsiteY91" fmla="*/ 83918 h 606722"/>
              <a:gd name="connsiteX92" fmla="*/ 374169 w 571362"/>
              <a:gd name="connsiteY92" fmla="*/ 94496 h 606722"/>
              <a:gd name="connsiteX93" fmla="*/ 285671 w 571362"/>
              <a:gd name="connsiteY93" fmla="*/ 136544 h 606722"/>
              <a:gd name="connsiteX94" fmla="*/ 197262 w 571362"/>
              <a:gd name="connsiteY94" fmla="*/ 94496 h 606722"/>
              <a:gd name="connsiteX95" fmla="*/ 201625 w 571362"/>
              <a:gd name="connsiteY95" fmla="*/ 83918 h 606722"/>
              <a:gd name="connsiteX96" fmla="*/ 285671 w 571362"/>
              <a:gd name="connsiteY9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362" h="606722">
                <a:moveTo>
                  <a:pt x="285671" y="470107"/>
                </a:moveTo>
                <a:cubicBezTo>
                  <a:pt x="315586" y="486551"/>
                  <a:pt x="345412" y="500772"/>
                  <a:pt x="374169" y="512238"/>
                </a:cubicBezTo>
                <a:cubicBezTo>
                  <a:pt x="372744" y="515793"/>
                  <a:pt x="371231" y="519349"/>
                  <a:pt x="369717" y="522815"/>
                </a:cubicBezTo>
                <a:cubicBezTo>
                  <a:pt x="346391" y="576146"/>
                  <a:pt x="315764" y="606722"/>
                  <a:pt x="285671" y="606722"/>
                </a:cubicBezTo>
                <a:cubicBezTo>
                  <a:pt x="255667" y="606722"/>
                  <a:pt x="225040" y="576146"/>
                  <a:pt x="201625" y="522815"/>
                </a:cubicBezTo>
                <a:cubicBezTo>
                  <a:pt x="200111" y="519349"/>
                  <a:pt x="198687" y="515793"/>
                  <a:pt x="197262" y="512238"/>
                </a:cubicBezTo>
                <a:cubicBezTo>
                  <a:pt x="226019" y="500772"/>
                  <a:pt x="255756" y="486551"/>
                  <a:pt x="285671" y="470107"/>
                </a:cubicBezTo>
                <a:close/>
                <a:moveTo>
                  <a:pt x="403524" y="393967"/>
                </a:moveTo>
                <a:cubicBezTo>
                  <a:pt x="399428" y="425262"/>
                  <a:pt x="393106" y="454778"/>
                  <a:pt x="384914" y="481539"/>
                </a:cubicBezTo>
                <a:cubicBezTo>
                  <a:pt x="363367" y="472915"/>
                  <a:pt x="341284" y="462691"/>
                  <a:pt x="318846" y="451044"/>
                </a:cubicBezTo>
                <a:cubicBezTo>
                  <a:pt x="342264" y="436997"/>
                  <a:pt x="365593" y="421617"/>
                  <a:pt x="388387" y="405169"/>
                </a:cubicBezTo>
                <a:cubicBezTo>
                  <a:pt x="393462" y="401435"/>
                  <a:pt x="398538" y="397701"/>
                  <a:pt x="403524" y="393967"/>
                </a:cubicBezTo>
                <a:close/>
                <a:moveTo>
                  <a:pt x="167906" y="393967"/>
                </a:moveTo>
                <a:cubicBezTo>
                  <a:pt x="172800" y="397701"/>
                  <a:pt x="177872" y="401435"/>
                  <a:pt x="183034" y="405169"/>
                </a:cubicBezTo>
                <a:cubicBezTo>
                  <a:pt x="205814" y="421617"/>
                  <a:pt x="229129" y="436997"/>
                  <a:pt x="252443" y="451044"/>
                </a:cubicBezTo>
                <a:cubicBezTo>
                  <a:pt x="230107" y="462691"/>
                  <a:pt x="208039" y="472915"/>
                  <a:pt x="186504" y="481539"/>
                </a:cubicBezTo>
                <a:cubicBezTo>
                  <a:pt x="178228" y="454778"/>
                  <a:pt x="171999" y="425262"/>
                  <a:pt x="167906" y="393967"/>
                </a:cubicBezTo>
                <a:close/>
                <a:moveTo>
                  <a:pt x="483987" y="326436"/>
                </a:moveTo>
                <a:cubicBezTo>
                  <a:pt x="535879" y="380371"/>
                  <a:pt x="568723" y="432263"/>
                  <a:pt x="571215" y="468871"/>
                </a:cubicBezTo>
                <a:cubicBezTo>
                  <a:pt x="572105" y="481844"/>
                  <a:pt x="568990" y="491618"/>
                  <a:pt x="561602" y="498549"/>
                </a:cubicBezTo>
                <a:cubicBezTo>
                  <a:pt x="541842" y="517386"/>
                  <a:pt x="491730" y="516764"/>
                  <a:pt x="427733" y="496860"/>
                </a:cubicBezTo>
                <a:cubicBezTo>
                  <a:pt x="423728" y="495616"/>
                  <a:pt x="419633" y="494284"/>
                  <a:pt x="415450" y="492862"/>
                </a:cubicBezTo>
                <a:cubicBezTo>
                  <a:pt x="427377" y="454654"/>
                  <a:pt x="435477" y="411559"/>
                  <a:pt x="439304" y="365888"/>
                </a:cubicBezTo>
                <a:cubicBezTo>
                  <a:pt x="455148" y="352826"/>
                  <a:pt x="470101" y="339587"/>
                  <a:pt x="483987" y="326436"/>
                </a:cubicBezTo>
                <a:close/>
                <a:moveTo>
                  <a:pt x="87462" y="326436"/>
                </a:moveTo>
                <a:cubicBezTo>
                  <a:pt x="101348" y="339590"/>
                  <a:pt x="116301" y="352833"/>
                  <a:pt x="132145" y="365899"/>
                </a:cubicBezTo>
                <a:cubicBezTo>
                  <a:pt x="135972" y="411583"/>
                  <a:pt x="144072" y="454689"/>
                  <a:pt x="155910" y="492907"/>
                </a:cubicBezTo>
                <a:cubicBezTo>
                  <a:pt x="151816" y="494329"/>
                  <a:pt x="147721" y="495663"/>
                  <a:pt x="143716" y="496907"/>
                </a:cubicBezTo>
                <a:cubicBezTo>
                  <a:pt x="79630" y="516816"/>
                  <a:pt x="29607" y="517527"/>
                  <a:pt x="9758" y="498596"/>
                </a:cubicBezTo>
                <a:cubicBezTo>
                  <a:pt x="2459" y="491663"/>
                  <a:pt x="-745" y="481886"/>
                  <a:pt x="145" y="468910"/>
                </a:cubicBezTo>
                <a:cubicBezTo>
                  <a:pt x="2637" y="432292"/>
                  <a:pt x="35481" y="380386"/>
                  <a:pt x="87462" y="326436"/>
                </a:cubicBezTo>
                <a:close/>
                <a:moveTo>
                  <a:pt x="441700" y="285931"/>
                </a:moveTo>
                <a:cubicBezTo>
                  <a:pt x="448206" y="291708"/>
                  <a:pt x="454622" y="297574"/>
                  <a:pt x="460682" y="303352"/>
                </a:cubicBezTo>
                <a:cubicBezTo>
                  <a:pt x="454622" y="309218"/>
                  <a:pt x="448206" y="314995"/>
                  <a:pt x="441700" y="320861"/>
                </a:cubicBezTo>
                <a:cubicBezTo>
                  <a:pt x="441878" y="314995"/>
                  <a:pt x="441878" y="309218"/>
                  <a:pt x="441878" y="303352"/>
                </a:cubicBezTo>
                <a:cubicBezTo>
                  <a:pt x="441878" y="297574"/>
                  <a:pt x="441878" y="291708"/>
                  <a:pt x="441700" y="285931"/>
                </a:cubicBezTo>
                <a:close/>
                <a:moveTo>
                  <a:pt x="129660" y="285931"/>
                </a:moveTo>
                <a:cubicBezTo>
                  <a:pt x="129571" y="291708"/>
                  <a:pt x="129482" y="297574"/>
                  <a:pt x="129482" y="303352"/>
                </a:cubicBezTo>
                <a:cubicBezTo>
                  <a:pt x="129482" y="309218"/>
                  <a:pt x="129571" y="314995"/>
                  <a:pt x="129660" y="320861"/>
                </a:cubicBezTo>
                <a:cubicBezTo>
                  <a:pt x="123154" y="314995"/>
                  <a:pt x="116827" y="309218"/>
                  <a:pt x="110678" y="303352"/>
                </a:cubicBezTo>
                <a:cubicBezTo>
                  <a:pt x="116827" y="297574"/>
                  <a:pt x="123154" y="291708"/>
                  <a:pt x="129660" y="285931"/>
                </a:cubicBezTo>
                <a:close/>
                <a:moveTo>
                  <a:pt x="285715" y="279439"/>
                </a:moveTo>
                <a:cubicBezTo>
                  <a:pt x="298946" y="279439"/>
                  <a:pt x="309672" y="290165"/>
                  <a:pt x="309672" y="303396"/>
                </a:cubicBezTo>
                <a:cubicBezTo>
                  <a:pt x="309672" y="316627"/>
                  <a:pt x="298946" y="327353"/>
                  <a:pt x="285715" y="327353"/>
                </a:cubicBezTo>
                <a:cubicBezTo>
                  <a:pt x="272484" y="327353"/>
                  <a:pt x="261758" y="316627"/>
                  <a:pt x="261758" y="303396"/>
                </a:cubicBezTo>
                <a:cubicBezTo>
                  <a:pt x="261758" y="290165"/>
                  <a:pt x="272484" y="279439"/>
                  <a:pt x="285715" y="279439"/>
                </a:cubicBezTo>
                <a:close/>
                <a:moveTo>
                  <a:pt x="285680" y="246856"/>
                </a:moveTo>
                <a:cubicBezTo>
                  <a:pt x="254527" y="246856"/>
                  <a:pt x="229160" y="272185"/>
                  <a:pt x="229160" y="303291"/>
                </a:cubicBezTo>
                <a:cubicBezTo>
                  <a:pt x="229160" y="334485"/>
                  <a:pt x="254527" y="359814"/>
                  <a:pt x="285680" y="359814"/>
                </a:cubicBezTo>
                <a:cubicBezTo>
                  <a:pt x="316921" y="359814"/>
                  <a:pt x="342288" y="334485"/>
                  <a:pt x="342288" y="303291"/>
                </a:cubicBezTo>
                <a:cubicBezTo>
                  <a:pt x="342288" y="272185"/>
                  <a:pt x="316921" y="246856"/>
                  <a:pt x="285680" y="246856"/>
                </a:cubicBezTo>
                <a:close/>
                <a:moveTo>
                  <a:pt x="285680" y="173803"/>
                </a:moveTo>
                <a:cubicBezTo>
                  <a:pt x="313717" y="189978"/>
                  <a:pt x="341843" y="208108"/>
                  <a:pt x="369346" y="227926"/>
                </a:cubicBezTo>
                <a:cubicBezTo>
                  <a:pt x="382608" y="237525"/>
                  <a:pt x="395514" y="247301"/>
                  <a:pt x="407886" y="257254"/>
                </a:cubicBezTo>
                <a:cubicBezTo>
                  <a:pt x="408865" y="272363"/>
                  <a:pt x="409310" y="287738"/>
                  <a:pt x="409310" y="303291"/>
                </a:cubicBezTo>
                <a:cubicBezTo>
                  <a:pt x="409310" y="318843"/>
                  <a:pt x="408865" y="334218"/>
                  <a:pt x="407886" y="349327"/>
                </a:cubicBezTo>
                <a:cubicBezTo>
                  <a:pt x="395514" y="359280"/>
                  <a:pt x="382608" y="369145"/>
                  <a:pt x="369346" y="378743"/>
                </a:cubicBezTo>
                <a:cubicBezTo>
                  <a:pt x="341843" y="398562"/>
                  <a:pt x="313717" y="416692"/>
                  <a:pt x="285680" y="432778"/>
                </a:cubicBezTo>
                <a:cubicBezTo>
                  <a:pt x="257642" y="416692"/>
                  <a:pt x="229605" y="398562"/>
                  <a:pt x="202102" y="378743"/>
                </a:cubicBezTo>
                <a:cubicBezTo>
                  <a:pt x="188840" y="369145"/>
                  <a:pt x="175934" y="359280"/>
                  <a:pt x="163562" y="349327"/>
                </a:cubicBezTo>
                <a:cubicBezTo>
                  <a:pt x="162583" y="334218"/>
                  <a:pt x="162049" y="318843"/>
                  <a:pt x="162049" y="303291"/>
                </a:cubicBezTo>
                <a:cubicBezTo>
                  <a:pt x="162049" y="287738"/>
                  <a:pt x="162583" y="272363"/>
                  <a:pt x="163562" y="257254"/>
                </a:cubicBezTo>
                <a:cubicBezTo>
                  <a:pt x="175934" y="247301"/>
                  <a:pt x="188840" y="237525"/>
                  <a:pt x="202102" y="227926"/>
                </a:cubicBezTo>
                <a:cubicBezTo>
                  <a:pt x="229605" y="208108"/>
                  <a:pt x="257642" y="189978"/>
                  <a:pt x="285680" y="173803"/>
                </a:cubicBezTo>
                <a:close/>
                <a:moveTo>
                  <a:pt x="384914" y="125113"/>
                </a:moveTo>
                <a:cubicBezTo>
                  <a:pt x="393106" y="151962"/>
                  <a:pt x="399428" y="181479"/>
                  <a:pt x="403524" y="212685"/>
                </a:cubicBezTo>
                <a:cubicBezTo>
                  <a:pt x="398538" y="208951"/>
                  <a:pt x="393462" y="205306"/>
                  <a:pt x="388387" y="201572"/>
                </a:cubicBezTo>
                <a:cubicBezTo>
                  <a:pt x="365503" y="185124"/>
                  <a:pt x="342264" y="169744"/>
                  <a:pt x="318846" y="155608"/>
                </a:cubicBezTo>
                <a:cubicBezTo>
                  <a:pt x="341284" y="144050"/>
                  <a:pt x="363367" y="133826"/>
                  <a:pt x="384914" y="125113"/>
                </a:cubicBezTo>
                <a:close/>
                <a:moveTo>
                  <a:pt x="186504" y="125113"/>
                </a:moveTo>
                <a:cubicBezTo>
                  <a:pt x="208039" y="133826"/>
                  <a:pt x="230107" y="144050"/>
                  <a:pt x="252443" y="155608"/>
                </a:cubicBezTo>
                <a:cubicBezTo>
                  <a:pt x="229129" y="169744"/>
                  <a:pt x="205814" y="185124"/>
                  <a:pt x="183034" y="201572"/>
                </a:cubicBezTo>
                <a:cubicBezTo>
                  <a:pt x="177872" y="205306"/>
                  <a:pt x="172800" y="208951"/>
                  <a:pt x="167906" y="212685"/>
                </a:cubicBezTo>
                <a:cubicBezTo>
                  <a:pt x="171999" y="181479"/>
                  <a:pt x="178228" y="151962"/>
                  <a:pt x="186504" y="125113"/>
                </a:cubicBezTo>
                <a:close/>
                <a:moveTo>
                  <a:pt x="513359" y="94417"/>
                </a:moveTo>
                <a:cubicBezTo>
                  <a:pt x="535344" y="94417"/>
                  <a:pt x="551989" y="98948"/>
                  <a:pt x="561602" y="108100"/>
                </a:cubicBezTo>
                <a:cubicBezTo>
                  <a:pt x="568990" y="115118"/>
                  <a:pt x="572105" y="124803"/>
                  <a:pt x="571215" y="137863"/>
                </a:cubicBezTo>
                <a:cubicBezTo>
                  <a:pt x="568723" y="174380"/>
                  <a:pt x="535879" y="226356"/>
                  <a:pt x="483987" y="280286"/>
                </a:cubicBezTo>
                <a:cubicBezTo>
                  <a:pt x="470101" y="267048"/>
                  <a:pt x="455148" y="253898"/>
                  <a:pt x="439304" y="240838"/>
                </a:cubicBezTo>
                <a:cubicBezTo>
                  <a:pt x="435477" y="195170"/>
                  <a:pt x="427377" y="151990"/>
                  <a:pt x="415450" y="113875"/>
                </a:cubicBezTo>
                <a:cubicBezTo>
                  <a:pt x="419633" y="112453"/>
                  <a:pt x="423728" y="111120"/>
                  <a:pt x="427733" y="109876"/>
                </a:cubicBezTo>
                <a:cubicBezTo>
                  <a:pt x="460755" y="99570"/>
                  <a:pt x="490039" y="94417"/>
                  <a:pt x="513359" y="94417"/>
                </a:cubicBezTo>
                <a:close/>
                <a:moveTo>
                  <a:pt x="57990" y="94417"/>
                </a:moveTo>
                <a:cubicBezTo>
                  <a:pt x="81402" y="94417"/>
                  <a:pt x="110689" y="99570"/>
                  <a:pt x="143715" y="109876"/>
                </a:cubicBezTo>
                <a:cubicBezTo>
                  <a:pt x="147721" y="111120"/>
                  <a:pt x="151816" y="112453"/>
                  <a:pt x="155911" y="113875"/>
                </a:cubicBezTo>
                <a:cubicBezTo>
                  <a:pt x="144071" y="151990"/>
                  <a:pt x="135971" y="195170"/>
                  <a:pt x="132143" y="240838"/>
                </a:cubicBezTo>
                <a:cubicBezTo>
                  <a:pt x="116297" y="253898"/>
                  <a:pt x="101342" y="267048"/>
                  <a:pt x="87455" y="280286"/>
                </a:cubicBezTo>
                <a:cubicBezTo>
                  <a:pt x="35468" y="226356"/>
                  <a:pt x="2620" y="174380"/>
                  <a:pt x="127" y="137863"/>
                </a:cubicBezTo>
                <a:cubicBezTo>
                  <a:pt x="-674" y="124803"/>
                  <a:pt x="2442" y="115118"/>
                  <a:pt x="9741" y="108100"/>
                </a:cubicBezTo>
                <a:cubicBezTo>
                  <a:pt x="19355" y="98948"/>
                  <a:pt x="36091" y="94417"/>
                  <a:pt x="57990" y="94417"/>
                </a:cubicBezTo>
                <a:close/>
                <a:moveTo>
                  <a:pt x="285671" y="0"/>
                </a:moveTo>
                <a:cubicBezTo>
                  <a:pt x="315764" y="0"/>
                  <a:pt x="346391" y="30580"/>
                  <a:pt x="369717" y="83918"/>
                </a:cubicBezTo>
                <a:cubicBezTo>
                  <a:pt x="371231" y="87385"/>
                  <a:pt x="372744" y="90852"/>
                  <a:pt x="374169" y="94496"/>
                </a:cubicBezTo>
                <a:cubicBezTo>
                  <a:pt x="345412" y="105964"/>
                  <a:pt x="315586" y="120098"/>
                  <a:pt x="285671" y="136544"/>
                </a:cubicBezTo>
                <a:cubicBezTo>
                  <a:pt x="255756" y="120098"/>
                  <a:pt x="226019" y="105964"/>
                  <a:pt x="197262" y="94496"/>
                </a:cubicBezTo>
                <a:cubicBezTo>
                  <a:pt x="198687" y="90852"/>
                  <a:pt x="200111" y="87296"/>
                  <a:pt x="201625" y="83918"/>
                </a:cubicBezTo>
                <a:cubicBezTo>
                  <a:pt x="225040" y="30580"/>
                  <a:pt x="255667" y="0"/>
                  <a:pt x="285671" y="0"/>
                </a:cubicBezTo>
                <a:close/>
              </a:path>
            </a:pathLst>
          </a:cu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18" name="文本框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34890" y="1552575"/>
            <a:ext cx="6779895" cy="138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小组合作要求：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小组成员每人选择其中一项功能，进行探究。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在小组内交流探究结果，完成表格。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2450" y="155575"/>
            <a:ext cx="85223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要实现以下功能，汽车需要采集哪些数据？如何获得这些信息？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4820920" y="3121025"/>
          <a:ext cx="6591300" cy="2117725"/>
        </p:xfrm>
        <a:graphic>
          <a:graphicData uri="http://schemas.openxmlformats.org/drawingml/2006/table">
            <a:tbl>
              <a:tblPr/>
              <a:tblGrid>
                <a:gridCol w="2426335"/>
                <a:gridCol w="2502535"/>
                <a:gridCol w="1662430"/>
              </a:tblGrid>
              <a:tr h="423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实现功能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采集数据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如何获得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自动避障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5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环境感知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5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导航与路径规划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5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自动泊车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/>
          <p:cNvSpPr txBox="1"/>
          <p:nvPr/>
        </p:nvSpPr>
        <p:spPr>
          <a:xfrm>
            <a:off x="859155" y="328295"/>
            <a:ext cx="251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kern="1200" cap="none" spc="0" normalizeH="0" noProof="0" dirty="0">
                <a:solidFill>
                  <a:srgbClr val="74CCD5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自动驾驶汽车</a:t>
            </a:r>
            <a:endParaRPr kumimoji="0" lang="zh-CN" altLang="en-US" sz="2800" b="1" i="0" kern="1200" cap="none" spc="0" normalizeH="0" noProof="0" dirty="0">
              <a:solidFill>
                <a:srgbClr val="74CCD5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2" name="任意多边形"/>
          <p:cNvSpPr>
            <a:spLocks noChangeAspect="1"/>
          </p:cNvSpPr>
          <p:nvPr/>
        </p:nvSpPr>
        <p:spPr bwMode="auto">
          <a:xfrm>
            <a:off x="411480" y="338455"/>
            <a:ext cx="415925" cy="441960"/>
          </a:xfrm>
          <a:custGeom>
            <a:avLst/>
            <a:gdLst>
              <a:gd name="connsiteX0" fmla="*/ 285671 w 571362"/>
              <a:gd name="connsiteY0" fmla="*/ 470107 h 606722"/>
              <a:gd name="connsiteX1" fmla="*/ 374169 w 571362"/>
              <a:gd name="connsiteY1" fmla="*/ 512238 h 606722"/>
              <a:gd name="connsiteX2" fmla="*/ 369717 w 571362"/>
              <a:gd name="connsiteY2" fmla="*/ 522815 h 606722"/>
              <a:gd name="connsiteX3" fmla="*/ 285671 w 571362"/>
              <a:gd name="connsiteY3" fmla="*/ 606722 h 606722"/>
              <a:gd name="connsiteX4" fmla="*/ 201625 w 571362"/>
              <a:gd name="connsiteY4" fmla="*/ 522815 h 606722"/>
              <a:gd name="connsiteX5" fmla="*/ 197262 w 571362"/>
              <a:gd name="connsiteY5" fmla="*/ 512238 h 606722"/>
              <a:gd name="connsiteX6" fmla="*/ 285671 w 571362"/>
              <a:gd name="connsiteY6" fmla="*/ 470107 h 606722"/>
              <a:gd name="connsiteX7" fmla="*/ 403524 w 571362"/>
              <a:gd name="connsiteY7" fmla="*/ 393967 h 606722"/>
              <a:gd name="connsiteX8" fmla="*/ 384914 w 571362"/>
              <a:gd name="connsiteY8" fmla="*/ 481539 h 606722"/>
              <a:gd name="connsiteX9" fmla="*/ 318846 w 571362"/>
              <a:gd name="connsiteY9" fmla="*/ 451044 h 606722"/>
              <a:gd name="connsiteX10" fmla="*/ 388387 w 571362"/>
              <a:gd name="connsiteY10" fmla="*/ 405169 h 606722"/>
              <a:gd name="connsiteX11" fmla="*/ 403524 w 571362"/>
              <a:gd name="connsiteY11" fmla="*/ 393967 h 606722"/>
              <a:gd name="connsiteX12" fmla="*/ 167906 w 571362"/>
              <a:gd name="connsiteY12" fmla="*/ 393967 h 606722"/>
              <a:gd name="connsiteX13" fmla="*/ 183034 w 571362"/>
              <a:gd name="connsiteY13" fmla="*/ 405169 h 606722"/>
              <a:gd name="connsiteX14" fmla="*/ 252443 w 571362"/>
              <a:gd name="connsiteY14" fmla="*/ 451044 h 606722"/>
              <a:gd name="connsiteX15" fmla="*/ 186504 w 571362"/>
              <a:gd name="connsiteY15" fmla="*/ 481539 h 606722"/>
              <a:gd name="connsiteX16" fmla="*/ 167906 w 571362"/>
              <a:gd name="connsiteY16" fmla="*/ 393967 h 606722"/>
              <a:gd name="connsiteX17" fmla="*/ 483987 w 571362"/>
              <a:gd name="connsiteY17" fmla="*/ 326436 h 606722"/>
              <a:gd name="connsiteX18" fmla="*/ 571215 w 571362"/>
              <a:gd name="connsiteY18" fmla="*/ 468871 h 606722"/>
              <a:gd name="connsiteX19" fmla="*/ 561602 w 571362"/>
              <a:gd name="connsiteY19" fmla="*/ 498549 h 606722"/>
              <a:gd name="connsiteX20" fmla="*/ 427733 w 571362"/>
              <a:gd name="connsiteY20" fmla="*/ 496860 h 606722"/>
              <a:gd name="connsiteX21" fmla="*/ 415450 w 571362"/>
              <a:gd name="connsiteY21" fmla="*/ 492862 h 606722"/>
              <a:gd name="connsiteX22" fmla="*/ 439304 w 571362"/>
              <a:gd name="connsiteY22" fmla="*/ 365888 h 606722"/>
              <a:gd name="connsiteX23" fmla="*/ 483987 w 571362"/>
              <a:gd name="connsiteY23" fmla="*/ 326436 h 606722"/>
              <a:gd name="connsiteX24" fmla="*/ 87462 w 571362"/>
              <a:gd name="connsiteY24" fmla="*/ 326436 h 606722"/>
              <a:gd name="connsiteX25" fmla="*/ 132145 w 571362"/>
              <a:gd name="connsiteY25" fmla="*/ 365899 h 606722"/>
              <a:gd name="connsiteX26" fmla="*/ 155910 w 571362"/>
              <a:gd name="connsiteY26" fmla="*/ 492907 h 606722"/>
              <a:gd name="connsiteX27" fmla="*/ 143716 w 571362"/>
              <a:gd name="connsiteY27" fmla="*/ 496907 h 606722"/>
              <a:gd name="connsiteX28" fmla="*/ 9758 w 571362"/>
              <a:gd name="connsiteY28" fmla="*/ 498596 h 606722"/>
              <a:gd name="connsiteX29" fmla="*/ 145 w 571362"/>
              <a:gd name="connsiteY29" fmla="*/ 468910 h 606722"/>
              <a:gd name="connsiteX30" fmla="*/ 87462 w 571362"/>
              <a:gd name="connsiteY30" fmla="*/ 326436 h 606722"/>
              <a:gd name="connsiteX31" fmla="*/ 441700 w 571362"/>
              <a:gd name="connsiteY31" fmla="*/ 285931 h 606722"/>
              <a:gd name="connsiteX32" fmla="*/ 460682 w 571362"/>
              <a:gd name="connsiteY32" fmla="*/ 303352 h 606722"/>
              <a:gd name="connsiteX33" fmla="*/ 441700 w 571362"/>
              <a:gd name="connsiteY33" fmla="*/ 320861 h 606722"/>
              <a:gd name="connsiteX34" fmla="*/ 441878 w 571362"/>
              <a:gd name="connsiteY34" fmla="*/ 303352 h 606722"/>
              <a:gd name="connsiteX35" fmla="*/ 441700 w 571362"/>
              <a:gd name="connsiteY35" fmla="*/ 285931 h 606722"/>
              <a:gd name="connsiteX36" fmla="*/ 129660 w 571362"/>
              <a:gd name="connsiteY36" fmla="*/ 285931 h 606722"/>
              <a:gd name="connsiteX37" fmla="*/ 129482 w 571362"/>
              <a:gd name="connsiteY37" fmla="*/ 303352 h 606722"/>
              <a:gd name="connsiteX38" fmla="*/ 129660 w 571362"/>
              <a:gd name="connsiteY38" fmla="*/ 320861 h 606722"/>
              <a:gd name="connsiteX39" fmla="*/ 110678 w 571362"/>
              <a:gd name="connsiteY39" fmla="*/ 303352 h 606722"/>
              <a:gd name="connsiteX40" fmla="*/ 129660 w 571362"/>
              <a:gd name="connsiteY40" fmla="*/ 285931 h 606722"/>
              <a:gd name="connsiteX41" fmla="*/ 285715 w 571362"/>
              <a:gd name="connsiteY41" fmla="*/ 279439 h 606722"/>
              <a:gd name="connsiteX42" fmla="*/ 309672 w 571362"/>
              <a:gd name="connsiteY42" fmla="*/ 303396 h 606722"/>
              <a:gd name="connsiteX43" fmla="*/ 285715 w 571362"/>
              <a:gd name="connsiteY43" fmla="*/ 327353 h 606722"/>
              <a:gd name="connsiteX44" fmla="*/ 261758 w 571362"/>
              <a:gd name="connsiteY44" fmla="*/ 303396 h 606722"/>
              <a:gd name="connsiteX45" fmla="*/ 285715 w 571362"/>
              <a:gd name="connsiteY45" fmla="*/ 279439 h 606722"/>
              <a:gd name="connsiteX46" fmla="*/ 285680 w 571362"/>
              <a:gd name="connsiteY46" fmla="*/ 246856 h 606722"/>
              <a:gd name="connsiteX47" fmla="*/ 229160 w 571362"/>
              <a:gd name="connsiteY47" fmla="*/ 303291 h 606722"/>
              <a:gd name="connsiteX48" fmla="*/ 285680 w 571362"/>
              <a:gd name="connsiteY48" fmla="*/ 359814 h 606722"/>
              <a:gd name="connsiteX49" fmla="*/ 342288 w 571362"/>
              <a:gd name="connsiteY49" fmla="*/ 303291 h 606722"/>
              <a:gd name="connsiteX50" fmla="*/ 285680 w 571362"/>
              <a:gd name="connsiteY50" fmla="*/ 246856 h 606722"/>
              <a:gd name="connsiteX51" fmla="*/ 285680 w 571362"/>
              <a:gd name="connsiteY51" fmla="*/ 173803 h 606722"/>
              <a:gd name="connsiteX52" fmla="*/ 369346 w 571362"/>
              <a:gd name="connsiteY52" fmla="*/ 227926 h 606722"/>
              <a:gd name="connsiteX53" fmla="*/ 407886 w 571362"/>
              <a:gd name="connsiteY53" fmla="*/ 257254 h 606722"/>
              <a:gd name="connsiteX54" fmla="*/ 409310 w 571362"/>
              <a:gd name="connsiteY54" fmla="*/ 303291 h 606722"/>
              <a:gd name="connsiteX55" fmla="*/ 407886 w 571362"/>
              <a:gd name="connsiteY55" fmla="*/ 349327 h 606722"/>
              <a:gd name="connsiteX56" fmla="*/ 369346 w 571362"/>
              <a:gd name="connsiteY56" fmla="*/ 378743 h 606722"/>
              <a:gd name="connsiteX57" fmla="*/ 285680 w 571362"/>
              <a:gd name="connsiteY57" fmla="*/ 432778 h 606722"/>
              <a:gd name="connsiteX58" fmla="*/ 202102 w 571362"/>
              <a:gd name="connsiteY58" fmla="*/ 378743 h 606722"/>
              <a:gd name="connsiteX59" fmla="*/ 163562 w 571362"/>
              <a:gd name="connsiteY59" fmla="*/ 349327 h 606722"/>
              <a:gd name="connsiteX60" fmla="*/ 162049 w 571362"/>
              <a:gd name="connsiteY60" fmla="*/ 303291 h 606722"/>
              <a:gd name="connsiteX61" fmla="*/ 163562 w 571362"/>
              <a:gd name="connsiteY61" fmla="*/ 257254 h 606722"/>
              <a:gd name="connsiteX62" fmla="*/ 202102 w 571362"/>
              <a:gd name="connsiteY62" fmla="*/ 227926 h 606722"/>
              <a:gd name="connsiteX63" fmla="*/ 285680 w 571362"/>
              <a:gd name="connsiteY63" fmla="*/ 173803 h 606722"/>
              <a:gd name="connsiteX64" fmla="*/ 384914 w 571362"/>
              <a:gd name="connsiteY64" fmla="*/ 125113 h 606722"/>
              <a:gd name="connsiteX65" fmla="*/ 403524 w 571362"/>
              <a:gd name="connsiteY65" fmla="*/ 212685 h 606722"/>
              <a:gd name="connsiteX66" fmla="*/ 388387 w 571362"/>
              <a:gd name="connsiteY66" fmla="*/ 201572 h 606722"/>
              <a:gd name="connsiteX67" fmla="*/ 318846 w 571362"/>
              <a:gd name="connsiteY67" fmla="*/ 155608 h 606722"/>
              <a:gd name="connsiteX68" fmla="*/ 384914 w 571362"/>
              <a:gd name="connsiteY68" fmla="*/ 125113 h 606722"/>
              <a:gd name="connsiteX69" fmla="*/ 186504 w 571362"/>
              <a:gd name="connsiteY69" fmla="*/ 125113 h 606722"/>
              <a:gd name="connsiteX70" fmla="*/ 252443 w 571362"/>
              <a:gd name="connsiteY70" fmla="*/ 155608 h 606722"/>
              <a:gd name="connsiteX71" fmla="*/ 183034 w 571362"/>
              <a:gd name="connsiteY71" fmla="*/ 201572 h 606722"/>
              <a:gd name="connsiteX72" fmla="*/ 167906 w 571362"/>
              <a:gd name="connsiteY72" fmla="*/ 212685 h 606722"/>
              <a:gd name="connsiteX73" fmla="*/ 186504 w 571362"/>
              <a:gd name="connsiteY73" fmla="*/ 125113 h 606722"/>
              <a:gd name="connsiteX74" fmla="*/ 513359 w 571362"/>
              <a:gd name="connsiteY74" fmla="*/ 94417 h 606722"/>
              <a:gd name="connsiteX75" fmla="*/ 561602 w 571362"/>
              <a:gd name="connsiteY75" fmla="*/ 108100 h 606722"/>
              <a:gd name="connsiteX76" fmla="*/ 571215 w 571362"/>
              <a:gd name="connsiteY76" fmla="*/ 137863 h 606722"/>
              <a:gd name="connsiteX77" fmla="*/ 483987 w 571362"/>
              <a:gd name="connsiteY77" fmla="*/ 280286 h 606722"/>
              <a:gd name="connsiteX78" fmla="*/ 439304 w 571362"/>
              <a:gd name="connsiteY78" fmla="*/ 240838 h 606722"/>
              <a:gd name="connsiteX79" fmla="*/ 415450 w 571362"/>
              <a:gd name="connsiteY79" fmla="*/ 113875 h 606722"/>
              <a:gd name="connsiteX80" fmla="*/ 427733 w 571362"/>
              <a:gd name="connsiteY80" fmla="*/ 109876 h 606722"/>
              <a:gd name="connsiteX81" fmla="*/ 513359 w 571362"/>
              <a:gd name="connsiteY81" fmla="*/ 94417 h 606722"/>
              <a:gd name="connsiteX82" fmla="*/ 57990 w 571362"/>
              <a:gd name="connsiteY82" fmla="*/ 94417 h 606722"/>
              <a:gd name="connsiteX83" fmla="*/ 143715 w 571362"/>
              <a:gd name="connsiteY83" fmla="*/ 109876 h 606722"/>
              <a:gd name="connsiteX84" fmla="*/ 155911 w 571362"/>
              <a:gd name="connsiteY84" fmla="*/ 113875 h 606722"/>
              <a:gd name="connsiteX85" fmla="*/ 132143 w 571362"/>
              <a:gd name="connsiteY85" fmla="*/ 240838 h 606722"/>
              <a:gd name="connsiteX86" fmla="*/ 87455 w 571362"/>
              <a:gd name="connsiteY86" fmla="*/ 280286 h 606722"/>
              <a:gd name="connsiteX87" fmla="*/ 127 w 571362"/>
              <a:gd name="connsiteY87" fmla="*/ 137863 h 606722"/>
              <a:gd name="connsiteX88" fmla="*/ 9741 w 571362"/>
              <a:gd name="connsiteY88" fmla="*/ 108100 h 606722"/>
              <a:gd name="connsiteX89" fmla="*/ 57990 w 571362"/>
              <a:gd name="connsiteY89" fmla="*/ 94417 h 606722"/>
              <a:gd name="connsiteX90" fmla="*/ 285671 w 571362"/>
              <a:gd name="connsiteY90" fmla="*/ 0 h 606722"/>
              <a:gd name="connsiteX91" fmla="*/ 369717 w 571362"/>
              <a:gd name="connsiteY91" fmla="*/ 83918 h 606722"/>
              <a:gd name="connsiteX92" fmla="*/ 374169 w 571362"/>
              <a:gd name="connsiteY92" fmla="*/ 94496 h 606722"/>
              <a:gd name="connsiteX93" fmla="*/ 285671 w 571362"/>
              <a:gd name="connsiteY93" fmla="*/ 136544 h 606722"/>
              <a:gd name="connsiteX94" fmla="*/ 197262 w 571362"/>
              <a:gd name="connsiteY94" fmla="*/ 94496 h 606722"/>
              <a:gd name="connsiteX95" fmla="*/ 201625 w 571362"/>
              <a:gd name="connsiteY95" fmla="*/ 83918 h 606722"/>
              <a:gd name="connsiteX96" fmla="*/ 285671 w 571362"/>
              <a:gd name="connsiteY9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362" h="606722">
                <a:moveTo>
                  <a:pt x="285671" y="470107"/>
                </a:moveTo>
                <a:cubicBezTo>
                  <a:pt x="315586" y="486551"/>
                  <a:pt x="345412" y="500772"/>
                  <a:pt x="374169" y="512238"/>
                </a:cubicBezTo>
                <a:cubicBezTo>
                  <a:pt x="372744" y="515793"/>
                  <a:pt x="371231" y="519349"/>
                  <a:pt x="369717" y="522815"/>
                </a:cubicBezTo>
                <a:cubicBezTo>
                  <a:pt x="346391" y="576146"/>
                  <a:pt x="315764" y="606722"/>
                  <a:pt x="285671" y="606722"/>
                </a:cubicBezTo>
                <a:cubicBezTo>
                  <a:pt x="255667" y="606722"/>
                  <a:pt x="225040" y="576146"/>
                  <a:pt x="201625" y="522815"/>
                </a:cubicBezTo>
                <a:cubicBezTo>
                  <a:pt x="200111" y="519349"/>
                  <a:pt x="198687" y="515793"/>
                  <a:pt x="197262" y="512238"/>
                </a:cubicBezTo>
                <a:cubicBezTo>
                  <a:pt x="226019" y="500772"/>
                  <a:pt x="255756" y="486551"/>
                  <a:pt x="285671" y="470107"/>
                </a:cubicBezTo>
                <a:close/>
                <a:moveTo>
                  <a:pt x="403524" y="393967"/>
                </a:moveTo>
                <a:cubicBezTo>
                  <a:pt x="399428" y="425262"/>
                  <a:pt x="393106" y="454778"/>
                  <a:pt x="384914" y="481539"/>
                </a:cubicBezTo>
                <a:cubicBezTo>
                  <a:pt x="363367" y="472915"/>
                  <a:pt x="341284" y="462691"/>
                  <a:pt x="318846" y="451044"/>
                </a:cubicBezTo>
                <a:cubicBezTo>
                  <a:pt x="342264" y="436997"/>
                  <a:pt x="365593" y="421617"/>
                  <a:pt x="388387" y="405169"/>
                </a:cubicBezTo>
                <a:cubicBezTo>
                  <a:pt x="393462" y="401435"/>
                  <a:pt x="398538" y="397701"/>
                  <a:pt x="403524" y="393967"/>
                </a:cubicBezTo>
                <a:close/>
                <a:moveTo>
                  <a:pt x="167906" y="393967"/>
                </a:moveTo>
                <a:cubicBezTo>
                  <a:pt x="172800" y="397701"/>
                  <a:pt x="177872" y="401435"/>
                  <a:pt x="183034" y="405169"/>
                </a:cubicBezTo>
                <a:cubicBezTo>
                  <a:pt x="205814" y="421617"/>
                  <a:pt x="229129" y="436997"/>
                  <a:pt x="252443" y="451044"/>
                </a:cubicBezTo>
                <a:cubicBezTo>
                  <a:pt x="230107" y="462691"/>
                  <a:pt x="208039" y="472915"/>
                  <a:pt x="186504" y="481539"/>
                </a:cubicBezTo>
                <a:cubicBezTo>
                  <a:pt x="178228" y="454778"/>
                  <a:pt x="171999" y="425262"/>
                  <a:pt x="167906" y="393967"/>
                </a:cubicBezTo>
                <a:close/>
                <a:moveTo>
                  <a:pt x="483987" y="326436"/>
                </a:moveTo>
                <a:cubicBezTo>
                  <a:pt x="535879" y="380371"/>
                  <a:pt x="568723" y="432263"/>
                  <a:pt x="571215" y="468871"/>
                </a:cubicBezTo>
                <a:cubicBezTo>
                  <a:pt x="572105" y="481844"/>
                  <a:pt x="568990" y="491618"/>
                  <a:pt x="561602" y="498549"/>
                </a:cubicBezTo>
                <a:cubicBezTo>
                  <a:pt x="541842" y="517386"/>
                  <a:pt x="491730" y="516764"/>
                  <a:pt x="427733" y="496860"/>
                </a:cubicBezTo>
                <a:cubicBezTo>
                  <a:pt x="423728" y="495616"/>
                  <a:pt x="419633" y="494284"/>
                  <a:pt x="415450" y="492862"/>
                </a:cubicBezTo>
                <a:cubicBezTo>
                  <a:pt x="427377" y="454654"/>
                  <a:pt x="435477" y="411559"/>
                  <a:pt x="439304" y="365888"/>
                </a:cubicBezTo>
                <a:cubicBezTo>
                  <a:pt x="455148" y="352826"/>
                  <a:pt x="470101" y="339587"/>
                  <a:pt x="483987" y="326436"/>
                </a:cubicBezTo>
                <a:close/>
                <a:moveTo>
                  <a:pt x="87462" y="326436"/>
                </a:moveTo>
                <a:cubicBezTo>
                  <a:pt x="101348" y="339590"/>
                  <a:pt x="116301" y="352833"/>
                  <a:pt x="132145" y="365899"/>
                </a:cubicBezTo>
                <a:cubicBezTo>
                  <a:pt x="135972" y="411583"/>
                  <a:pt x="144072" y="454689"/>
                  <a:pt x="155910" y="492907"/>
                </a:cubicBezTo>
                <a:cubicBezTo>
                  <a:pt x="151816" y="494329"/>
                  <a:pt x="147721" y="495663"/>
                  <a:pt x="143716" y="496907"/>
                </a:cubicBezTo>
                <a:cubicBezTo>
                  <a:pt x="79630" y="516816"/>
                  <a:pt x="29607" y="517527"/>
                  <a:pt x="9758" y="498596"/>
                </a:cubicBezTo>
                <a:cubicBezTo>
                  <a:pt x="2459" y="491663"/>
                  <a:pt x="-745" y="481886"/>
                  <a:pt x="145" y="468910"/>
                </a:cubicBezTo>
                <a:cubicBezTo>
                  <a:pt x="2637" y="432292"/>
                  <a:pt x="35481" y="380386"/>
                  <a:pt x="87462" y="326436"/>
                </a:cubicBezTo>
                <a:close/>
                <a:moveTo>
                  <a:pt x="441700" y="285931"/>
                </a:moveTo>
                <a:cubicBezTo>
                  <a:pt x="448206" y="291708"/>
                  <a:pt x="454622" y="297574"/>
                  <a:pt x="460682" y="303352"/>
                </a:cubicBezTo>
                <a:cubicBezTo>
                  <a:pt x="454622" y="309218"/>
                  <a:pt x="448206" y="314995"/>
                  <a:pt x="441700" y="320861"/>
                </a:cubicBezTo>
                <a:cubicBezTo>
                  <a:pt x="441878" y="314995"/>
                  <a:pt x="441878" y="309218"/>
                  <a:pt x="441878" y="303352"/>
                </a:cubicBezTo>
                <a:cubicBezTo>
                  <a:pt x="441878" y="297574"/>
                  <a:pt x="441878" y="291708"/>
                  <a:pt x="441700" y="285931"/>
                </a:cubicBezTo>
                <a:close/>
                <a:moveTo>
                  <a:pt x="129660" y="285931"/>
                </a:moveTo>
                <a:cubicBezTo>
                  <a:pt x="129571" y="291708"/>
                  <a:pt x="129482" y="297574"/>
                  <a:pt x="129482" y="303352"/>
                </a:cubicBezTo>
                <a:cubicBezTo>
                  <a:pt x="129482" y="309218"/>
                  <a:pt x="129571" y="314995"/>
                  <a:pt x="129660" y="320861"/>
                </a:cubicBezTo>
                <a:cubicBezTo>
                  <a:pt x="123154" y="314995"/>
                  <a:pt x="116827" y="309218"/>
                  <a:pt x="110678" y="303352"/>
                </a:cubicBezTo>
                <a:cubicBezTo>
                  <a:pt x="116827" y="297574"/>
                  <a:pt x="123154" y="291708"/>
                  <a:pt x="129660" y="285931"/>
                </a:cubicBezTo>
                <a:close/>
                <a:moveTo>
                  <a:pt x="285715" y="279439"/>
                </a:moveTo>
                <a:cubicBezTo>
                  <a:pt x="298946" y="279439"/>
                  <a:pt x="309672" y="290165"/>
                  <a:pt x="309672" y="303396"/>
                </a:cubicBezTo>
                <a:cubicBezTo>
                  <a:pt x="309672" y="316627"/>
                  <a:pt x="298946" y="327353"/>
                  <a:pt x="285715" y="327353"/>
                </a:cubicBezTo>
                <a:cubicBezTo>
                  <a:pt x="272484" y="327353"/>
                  <a:pt x="261758" y="316627"/>
                  <a:pt x="261758" y="303396"/>
                </a:cubicBezTo>
                <a:cubicBezTo>
                  <a:pt x="261758" y="290165"/>
                  <a:pt x="272484" y="279439"/>
                  <a:pt x="285715" y="279439"/>
                </a:cubicBezTo>
                <a:close/>
                <a:moveTo>
                  <a:pt x="285680" y="246856"/>
                </a:moveTo>
                <a:cubicBezTo>
                  <a:pt x="254527" y="246856"/>
                  <a:pt x="229160" y="272185"/>
                  <a:pt x="229160" y="303291"/>
                </a:cubicBezTo>
                <a:cubicBezTo>
                  <a:pt x="229160" y="334485"/>
                  <a:pt x="254527" y="359814"/>
                  <a:pt x="285680" y="359814"/>
                </a:cubicBezTo>
                <a:cubicBezTo>
                  <a:pt x="316921" y="359814"/>
                  <a:pt x="342288" y="334485"/>
                  <a:pt x="342288" y="303291"/>
                </a:cubicBezTo>
                <a:cubicBezTo>
                  <a:pt x="342288" y="272185"/>
                  <a:pt x="316921" y="246856"/>
                  <a:pt x="285680" y="246856"/>
                </a:cubicBezTo>
                <a:close/>
                <a:moveTo>
                  <a:pt x="285680" y="173803"/>
                </a:moveTo>
                <a:cubicBezTo>
                  <a:pt x="313717" y="189978"/>
                  <a:pt x="341843" y="208108"/>
                  <a:pt x="369346" y="227926"/>
                </a:cubicBezTo>
                <a:cubicBezTo>
                  <a:pt x="382608" y="237525"/>
                  <a:pt x="395514" y="247301"/>
                  <a:pt x="407886" y="257254"/>
                </a:cubicBezTo>
                <a:cubicBezTo>
                  <a:pt x="408865" y="272363"/>
                  <a:pt x="409310" y="287738"/>
                  <a:pt x="409310" y="303291"/>
                </a:cubicBezTo>
                <a:cubicBezTo>
                  <a:pt x="409310" y="318843"/>
                  <a:pt x="408865" y="334218"/>
                  <a:pt x="407886" y="349327"/>
                </a:cubicBezTo>
                <a:cubicBezTo>
                  <a:pt x="395514" y="359280"/>
                  <a:pt x="382608" y="369145"/>
                  <a:pt x="369346" y="378743"/>
                </a:cubicBezTo>
                <a:cubicBezTo>
                  <a:pt x="341843" y="398562"/>
                  <a:pt x="313717" y="416692"/>
                  <a:pt x="285680" y="432778"/>
                </a:cubicBezTo>
                <a:cubicBezTo>
                  <a:pt x="257642" y="416692"/>
                  <a:pt x="229605" y="398562"/>
                  <a:pt x="202102" y="378743"/>
                </a:cubicBezTo>
                <a:cubicBezTo>
                  <a:pt x="188840" y="369145"/>
                  <a:pt x="175934" y="359280"/>
                  <a:pt x="163562" y="349327"/>
                </a:cubicBezTo>
                <a:cubicBezTo>
                  <a:pt x="162583" y="334218"/>
                  <a:pt x="162049" y="318843"/>
                  <a:pt x="162049" y="303291"/>
                </a:cubicBezTo>
                <a:cubicBezTo>
                  <a:pt x="162049" y="287738"/>
                  <a:pt x="162583" y="272363"/>
                  <a:pt x="163562" y="257254"/>
                </a:cubicBezTo>
                <a:cubicBezTo>
                  <a:pt x="175934" y="247301"/>
                  <a:pt x="188840" y="237525"/>
                  <a:pt x="202102" y="227926"/>
                </a:cubicBezTo>
                <a:cubicBezTo>
                  <a:pt x="229605" y="208108"/>
                  <a:pt x="257642" y="189978"/>
                  <a:pt x="285680" y="173803"/>
                </a:cubicBezTo>
                <a:close/>
                <a:moveTo>
                  <a:pt x="384914" y="125113"/>
                </a:moveTo>
                <a:cubicBezTo>
                  <a:pt x="393106" y="151962"/>
                  <a:pt x="399428" y="181479"/>
                  <a:pt x="403524" y="212685"/>
                </a:cubicBezTo>
                <a:cubicBezTo>
                  <a:pt x="398538" y="208951"/>
                  <a:pt x="393462" y="205306"/>
                  <a:pt x="388387" y="201572"/>
                </a:cubicBezTo>
                <a:cubicBezTo>
                  <a:pt x="365503" y="185124"/>
                  <a:pt x="342264" y="169744"/>
                  <a:pt x="318846" y="155608"/>
                </a:cubicBezTo>
                <a:cubicBezTo>
                  <a:pt x="341284" y="144050"/>
                  <a:pt x="363367" y="133826"/>
                  <a:pt x="384914" y="125113"/>
                </a:cubicBezTo>
                <a:close/>
                <a:moveTo>
                  <a:pt x="186504" y="125113"/>
                </a:moveTo>
                <a:cubicBezTo>
                  <a:pt x="208039" y="133826"/>
                  <a:pt x="230107" y="144050"/>
                  <a:pt x="252443" y="155608"/>
                </a:cubicBezTo>
                <a:cubicBezTo>
                  <a:pt x="229129" y="169744"/>
                  <a:pt x="205814" y="185124"/>
                  <a:pt x="183034" y="201572"/>
                </a:cubicBezTo>
                <a:cubicBezTo>
                  <a:pt x="177872" y="205306"/>
                  <a:pt x="172800" y="208951"/>
                  <a:pt x="167906" y="212685"/>
                </a:cubicBezTo>
                <a:cubicBezTo>
                  <a:pt x="171999" y="181479"/>
                  <a:pt x="178228" y="151962"/>
                  <a:pt x="186504" y="125113"/>
                </a:cubicBezTo>
                <a:close/>
                <a:moveTo>
                  <a:pt x="513359" y="94417"/>
                </a:moveTo>
                <a:cubicBezTo>
                  <a:pt x="535344" y="94417"/>
                  <a:pt x="551989" y="98948"/>
                  <a:pt x="561602" y="108100"/>
                </a:cubicBezTo>
                <a:cubicBezTo>
                  <a:pt x="568990" y="115118"/>
                  <a:pt x="572105" y="124803"/>
                  <a:pt x="571215" y="137863"/>
                </a:cubicBezTo>
                <a:cubicBezTo>
                  <a:pt x="568723" y="174380"/>
                  <a:pt x="535879" y="226356"/>
                  <a:pt x="483987" y="280286"/>
                </a:cubicBezTo>
                <a:cubicBezTo>
                  <a:pt x="470101" y="267048"/>
                  <a:pt x="455148" y="253898"/>
                  <a:pt x="439304" y="240838"/>
                </a:cubicBezTo>
                <a:cubicBezTo>
                  <a:pt x="435477" y="195170"/>
                  <a:pt x="427377" y="151990"/>
                  <a:pt x="415450" y="113875"/>
                </a:cubicBezTo>
                <a:cubicBezTo>
                  <a:pt x="419633" y="112453"/>
                  <a:pt x="423728" y="111120"/>
                  <a:pt x="427733" y="109876"/>
                </a:cubicBezTo>
                <a:cubicBezTo>
                  <a:pt x="460755" y="99570"/>
                  <a:pt x="490039" y="94417"/>
                  <a:pt x="513359" y="94417"/>
                </a:cubicBezTo>
                <a:close/>
                <a:moveTo>
                  <a:pt x="57990" y="94417"/>
                </a:moveTo>
                <a:cubicBezTo>
                  <a:pt x="81402" y="94417"/>
                  <a:pt x="110689" y="99570"/>
                  <a:pt x="143715" y="109876"/>
                </a:cubicBezTo>
                <a:cubicBezTo>
                  <a:pt x="147721" y="111120"/>
                  <a:pt x="151816" y="112453"/>
                  <a:pt x="155911" y="113875"/>
                </a:cubicBezTo>
                <a:cubicBezTo>
                  <a:pt x="144071" y="151990"/>
                  <a:pt x="135971" y="195170"/>
                  <a:pt x="132143" y="240838"/>
                </a:cubicBezTo>
                <a:cubicBezTo>
                  <a:pt x="116297" y="253898"/>
                  <a:pt x="101342" y="267048"/>
                  <a:pt x="87455" y="280286"/>
                </a:cubicBezTo>
                <a:cubicBezTo>
                  <a:pt x="35468" y="226356"/>
                  <a:pt x="2620" y="174380"/>
                  <a:pt x="127" y="137863"/>
                </a:cubicBezTo>
                <a:cubicBezTo>
                  <a:pt x="-674" y="124803"/>
                  <a:pt x="2442" y="115118"/>
                  <a:pt x="9741" y="108100"/>
                </a:cubicBezTo>
                <a:cubicBezTo>
                  <a:pt x="19355" y="98948"/>
                  <a:pt x="36091" y="94417"/>
                  <a:pt x="57990" y="94417"/>
                </a:cubicBezTo>
                <a:close/>
                <a:moveTo>
                  <a:pt x="285671" y="0"/>
                </a:moveTo>
                <a:cubicBezTo>
                  <a:pt x="315764" y="0"/>
                  <a:pt x="346391" y="30580"/>
                  <a:pt x="369717" y="83918"/>
                </a:cubicBezTo>
                <a:cubicBezTo>
                  <a:pt x="371231" y="87385"/>
                  <a:pt x="372744" y="90852"/>
                  <a:pt x="374169" y="94496"/>
                </a:cubicBezTo>
                <a:cubicBezTo>
                  <a:pt x="345412" y="105964"/>
                  <a:pt x="315586" y="120098"/>
                  <a:pt x="285671" y="136544"/>
                </a:cubicBezTo>
                <a:cubicBezTo>
                  <a:pt x="255756" y="120098"/>
                  <a:pt x="226019" y="105964"/>
                  <a:pt x="197262" y="94496"/>
                </a:cubicBezTo>
                <a:cubicBezTo>
                  <a:pt x="198687" y="90852"/>
                  <a:pt x="200111" y="87296"/>
                  <a:pt x="201625" y="83918"/>
                </a:cubicBezTo>
                <a:cubicBezTo>
                  <a:pt x="225040" y="30580"/>
                  <a:pt x="255667" y="0"/>
                  <a:pt x="285671" y="0"/>
                </a:cubicBezTo>
                <a:close/>
              </a:path>
            </a:pathLst>
          </a:cu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59155" y="1019810"/>
          <a:ext cx="10438130" cy="3088640"/>
        </p:xfrm>
        <a:graphic>
          <a:graphicData uri="http://schemas.openxmlformats.org/drawingml/2006/table">
            <a:tbl>
              <a:tblPr/>
              <a:tblGrid>
                <a:gridCol w="2529840"/>
                <a:gridCol w="5889625"/>
                <a:gridCol w="2018665"/>
              </a:tblGrid>
              <a:tr h="5467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实现功能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采集数据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自动避障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汽车与障碍物之间的距离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激光雷达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6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环境感知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捕获道路上的交通标志、行驶的车辆、行人、道路标记等图像信息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摄像头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62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导航与路径规划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采集车辆的实时位置、速度、方向等数据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GPS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7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自动泊车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检测近距离的物体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超声波雷达</a:t>
                      </a:r>
                      <a:endParaRPr 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827405" y="4326890"/>
            <a:ext cx="6264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FF0000"/>
                </a:solidFill>
                <a:latin typeface="汉仪文黑-55简" panose="00020600040101010101" charset="-122"/>
                <a:ea typeface="汉仪文黑-55简" panose="00020600040101010101" charset="-122"/>
                <a:sym typeface="汉仪文黑-55简" panose="00020600040101010101" charset="-122"/>
              </a:rPr>
              <a:t>传感器</a:t>
            </a:r>
            <a:r>
              <a:rPr lang="zh-CN" sz="3200" b="0">
                <a:solidFill>
                  <a:srgbClr val="000000"/>
                </a:solidFill>
                <a:latin typeface="汉仪文黑-55简" panose="00020600040101010101" charset="-122"/>
                <a:ea typeface="汉仪文黑-55简" panose="00020600040101010101" charset="-122"/>
                <a:sym typeface="汉仪文黑-55简" panose="00020600040101010101" charset="-122"/>
              </a:rPr>
              <a:t>就是一种检测装置。</a:t>
            </a:r>
            <a:endParaRPr lang="zh-CN" altLang="en-US" sz="3200" b="0">
              <a:solidFill>
                <a:srgbClr val="000000"/>
              </a:solidFill>
              <a:latin typeface="汉仪文黑-55简" panose="00020600040101010101" charset="-122"/>
              <a:ea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18345" y="1073785"/>
            <a:ext cx="1304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sz="2400" b="1">
                <a:solidFill>
                  <a:srgbClr val="FF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传感器</a:t>
            </a:r>
            <a:endParaRPr lang="en-US" altLang="en-US" sz="2400" b="1">
              <a:solidFill>
                <a:srgbClr val="FF0000"/>
              </a:solidFill>
              <a:latin typeface="汉仪粗仿宋简" panose="02010600000101010101" charset="-122"/>
              <a:ea typeface="汉仪粗仿宋简" panose="02010600000101010101" charset="-122"/>
              <a:cs typeface="汉仪粗仿宋简" panose="0201060000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49435" y="1073785"/>
            <a:ext cx="1642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汉仪文黑-55简" panose="00020600040101010101" charset="-122"/>
              </a:rPr>
              <a:t>如何获得</a:t>
            </a:r>
            <a:endParaRPr lang="zh-CN" altLang="en-US" sz="2400" b="1">
              <a:solidFill>
                <a:srgbClr val="000000"/>
              </a:solidFill>
              <a:latin typeface="汉仪粗仿宋简" panose="02010600000101010101" charset="-122"/>
              <a:ea typeface="汉仪粗仿宋简" panose="02010600000101010101" charset="-122"/>
              <a:cs typeface="汉仪粗仿宋简" panose="02010600000101010101" charset="-122"/>
              <a:sym typeface="汉仪文黑-55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6770" y="5019675"/>
            <a:ext cx="110851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sz="3200">
                <a:solidFill>
                  <a:srgbClr val="000000"/>
                </a:solidFill>
                <a:latin typeface="汉仪文黑-55简" panose="00020600040101010101" charset="-122"/>
                <a:ea typeface="汉仪文黑-55简" panose="00020600040101010101" charset="-122"/>
                <a:sym typeface="汉仪文黑-55简" panose="00020600040101010101" charset="-122"/>
              </a:rPr>
              <a:t>无人驾驶就是一种利用先进</a:t>
            </a:r>
            <a:r>
              <a:rPr lang="zh-CN" sz="3200">
                <a:solidFill>
                  <a:srgbClr val="FF0000"/>
                </a:solidFill>
                <a:latin typeface="汉仪文黑-55简" panose="00020600040101010101" charset="-122"/>
                <a:ea typeface="汉仪文黑-55简" panose="00020600040101010101" charset="-122"/>
                <a:sym typeface="汉仪文黑-55简" panose="00020600040101010101" charset="-122"/>
              </a:rPr>
              <a:t>传感技术</a:t>
            </a:r>
            <a:r>
              <a:rPr lang="zh-CN" sz="3200">
                <a:solidFill>
                  <a:srgbClr val="000000"/>
                </a:solidFill>
                <a:latin typeface="汉仪文黑-55简" panose="00020600040101010101" charset="-122"/>
                <a:ea typeface="汉仪文黑-55简" panose="00020600040101010101" charset="-122"/>
                <a:sym typeface="汉仪文黑-55简" panose="00020600040101010101" charset="-122"/>
              </a:rPr>
              <a:t>和计算技术，使汽车能够在没有人类干预的情况下实现自主导航和驾驶的技术。</a:t>
            </a:r>
            <a:endParaRPr lang="zh-CN" altLang="en-US" sz="3200">
              <a:solidFill>
                <a:srgbClr val="000000"/>
              </a:solidFill>
              <a:latin typeface="汉仪文黑-55简" panose="00020600040101010101" charset="-122"/>
              <a:ea typeface="汉仪文黑-55简" panose="00020600040101010101" charset="-122"/>
              <a:sym typeface="汉仪文黑-55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/>
          <p:nvPr>
            <p:custDataLst>
              <p:tags r:id="rId1"/>
            </p:custDataLst>
          </p:nvPr>
        </p:nvSpPr>
        <p:spPr>
          <a:xfrm>
            <a:off x="699839" y="247615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请分析图中的设备，它们在工作时被用于感知哪些信息？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1788795" y="1155065"/>
          <a:ext cx="3296920" cy="227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2311400" imgH="1593850" progId="Paint.Picture">
                  <p:embed/>
                </p:oleObj>
              </mc:Choice>
              <mc:Fallback>
                <p:oleObj name="" r:id="rId2" imgW="2311400" imgH="159385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8795" y="1155065"/>
                        <a:ext cx="3296920" cy="227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6536690" y="1153795"/>
          <a:ext cx="3297600" cy="22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4" imgW="2305050" imgH="1612900" progId="Paint.Picture">
                  <p:embed/>
                </p:oleObj>
              </mc:Choice>
              <mc:Fallback>
                <p:oleObj name="" r:id="rId4" imgW="2305050" imgH="16129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6690" y="1153795"/>
                        <a:ext cx="3297600" cy="22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1788795" y="3907790"/>
          <a:ext cx="3297600" cy="22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6" imgW="2305050" imgH="1631950" progId="Paint.Picture">
                  <p:embed/>
                </p:oleObj>
              </mc:Choice>
              <mc:Fallback>
                <p:oleObj name="" r:id="rId6" imgW="2305050" imgH="1631950" progId="Paint.Picture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88795" y="3907790"/>
                        <a:ext cx="3297600" cy="22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6536690" y="3907790"/>
          <a:ext cx="3297600" cy="22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8" imgW="2324100" imgH="1651000" progId="Paint.Picture">
                  <p:embed/>
                </p:oleObj>
              </mc:Choice>
              <mc:Fallback>
                <p:oleObj name="" r:id="rId8" imgW="2324100" imgH="1651000" progId="Paint.Picture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6690" y="3907790"/>
                        <a:ext cx="3297600" cy="22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695960" y="1125855"/>
            <a:ext cx="628015" cy="19088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2800"/>
              <a:t>压力</a:t>
            </a:r>
            <a:r>
              <a:rPr lang="zh-CN" altLang="en-US" sz="2700"/>
              <a:t>传感器</a:t>
            </a:r>
            <a:endParaRPr lang="zh-CN" altLang="en-US" sz="2700"/>
          </a:p>
        </p:txBody>
      </p:sp>
      <p:sp>
        <p:nvSpPr>
          <p:cNvPr id="21" name="文本框 20"/>
          <p:cNvSpPr txBox="1"/>
          <p:nvPr/>
        </p:nvSpPr>
        <p:spPr>
          <a:xfrm>
            <a:off x="10234295" y="1125855"/>
            <a:ext cx="978535" cy="19088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2800"/>
              <a:t>温度</a:t>
            </a:r>
            <a:r>
              <a:rPr lang="zh-CN" altLang="en-US" sz="2700"/>
              <a:t>传感器</a:t>
            </a:r>
            <a:endParaRPr lang="zh-CN" altLang="en-US" sz="2700"/>
          </a:p>
          <a:p>
            <a:r>
              <a:rPr lang="zh-CN" altLang="en-US" sz="2700"/>
              <a:t>湿度传感器</a:t>
            </a:r>
            <a:endParaRPr lang="zh-CN" altLang="en-US" sz="2700"/>
          </a:p>
        </p:txBody>
      </p:sp>
      <p:sp>
        <p:nvSpPr>
          <p:cNvPr id="22" name="文本框 21"/>
          <p:cNvSpPr txBox="1"/>
          <p:nvPr/>
        </p:nvSpPr>
        <p:spPr>
          <a:xfrm>
            <a:off x="699770" y="3907790"/>
            <a:ext cx="628015" cy="19088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2800"/>
              <a:t>烟雾</a:t>
            </a:r>
            <a:r>
              <a:rPr lang="zh-CN" altLang="en-US" sz="2700"/>
              <a:t>传感器</a:t>
            </a:r>
            <a:endParaRPr lang="zh-CN" altLang="en-US" sz="2700"/>
          </a:p>
        </p:txBody>
      </p:sp>
      <p:sp>
        <p:nvSpPr>
          <p:cNvPr id="23" name="文本框 22"/>
          <p:cNvSpPr txBox="1"/>
          <p:nvPr/>
        </p:nvSpPr>
        <p:spPr>
          <a:xfrm>
            <a:off x="10031095" y="3810635"/>
            <a:ext cx="1417320" cy="25996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2700"/>
              <a:t>血氧传感器</a:t>
            </a:r>
            <a:r>
              <a:rPr lang="en-US" altLang="zh-CN" sz="2700"/>
              <a:t>……</a:t>
            </a:r>
            <a:endParaRPr lang="zh-CN" altLang="en-US" sz="2700"/>
          </a:p>
          <a:p>
            <a:r>
              <a:rPr lang="zh-CN" altLang="en-US" sz="2700"/>
              <a:t>加速度传感器</a:t>
            </a:r>
            <a:endParaRPr lang="zh-CN" altLang="en-US" sz="2700"/>
          </a:p>
          <a:p>
            <a:r>
              <a:rPr lang="zh-CN" altLang="en-US" sz="2700">
                <a:sym typeface="+mn-ea"/>
              </a:rPr>
              <a:t>光学心率传感器</a:t>
            </a:r>
            <a:endParaRPr lang="zh-CN" altLang="en-US" sz="2700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/>
          <p:nvPr>
            <p:custDataLst>
              <p:tags r:id="rId1"/>
            </p:custDataLst>
          </p:nvPr>
        </p:nvSpPr>
        <p:spPr>
          <a:xfrm>
            <a:off x="619760" y="3973830"/>
            <a:ext cx="10735945" cy="1713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1080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609600" algn="just" fontAlgn="auto">
              <a:lnSpc>
                <a:spcPct val="13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传感器能</a:t>
            </a:r>
            <a:r>
              <a:rPr lang="zh-CN" sz="2400">
                <a:solidFill>
                  <a:srgbClr val="FF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感受</a:t>
            </a:r>
            <a:r>
              <a:rPr lang="zh-CN" sz="2400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到</a:t>
            </a:r>
            <a:r>
              <a:rPr lang="zh-CN" sz="2400">
                <a:solidFill>
                  <a:srgbClr val="FF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被测量的信息</a:t>
            </a:r>
            <a:r>
              <a:rPr lang="zh-CN" sz="2400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，如温度、湿度、压力、光照等，并将这些信息按照一定规律</a:t>
            </a:r>
            <a:r>
              <a:rPr lang="zh-CN" sz="2400">
                <a:solidFill>
                  <a:srgbClr val="FF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转换</a:t>
            </a:r>
            <a:r>
              <a:rPr lang="zh-CN" sz="2400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成</a:t>
            </a:r>
            <a:r>
              <a:rPr lang="zh-CN" sz="2400">
                <a:solidFill>
                  <a:srgbClr val="FF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电信号或其他所需形式的信号</a:t>
            </a:r>
            <a:r>
              <a:rPr lang="zh-CN" sz="2400">
                <a:solidFill>
                  <a:srgbClr val="000000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输出，以满足信息的显示、传输、处理等需求。</a:t>
            </a:r>
            <a:endParaRPr lang="zh-CN" altLang="en-US" sz="2400" b="0" spc="300" dirty="0">
              <a:ln w="3175">
                <a:noFill/>
                <a:prstDash val="dash"/>
              </a:ln>
              <a:solidFill>
                <a:srgbClr val="000000"/>
              </a:solidFill>
              <a:uFillTx/>
              <a:latin typeface="汉仪粗仿宋简" panose="02010600000101010101" charset="-122"/>
              <a:ea typeface="汉仪粗仿宋简" panose="02010600000101010101" charset="-122"/>
              <a:cs typeface="汉仪粗仿宋简" panose="02010600000101010101" charset="-122"/>
            </a:endParaRPr>
          </a:p>
          <a:p>
            <a:pPr lvl="0" algn="just">
              <a:lnSpc>
                <a:spcPct val="130000"/>
              </a:lnSpc>
              <a:spcAft>
                <a:spcPts val="800"/>
              </a:spcAft>
            </a:pPr>
            <a:endParaRPr lang="zh-CN" altLang="en-US" sz="2400" spc="1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汉仪粗仿宋简" panose="02010600000101010101" charset="-122"/>
              <a:ea typeface="汉仪粗仿宋简" panose="02010600000101010101" charset="-122"/>
              <a:cs typeface="汉仪粗仿宋简" panose="02010600000101010101" charset="-122"/>
            </a:endParaRPr>
          </a:p>
        </p:txBody>
      </p:sp>
      <p:pic>
        <p:nvPicPr>
          <p:cNvPr id="8" name="图片 7" descr="D:/教学设计/新教材/八上/2-1 传感器/2.jpg2"/>
          <p:cNvPicPr/>
          <p:nvPr>
            <p:custDataLst>
              <p:tags r:id="rId2"/>
            </p:custDataLst>
          </p:nvPr>
        </p:nvPicPr>
        <p:blipFill rotWithShape="1">
          <a:blip r:embed="rId3"/>
          <a:srcRect l="-677" r="-364"/>
          <a:stretch>
            <a:fillRect/>
          </a:stretch>
        </p:blipFill>
        <p:spPr>
          <a:xfrm>
            <a:off x="619760" y="723265"/>
            <a:ext cx="3481070" cy="2879725"/>
          </a:xfrm>
          <a:prstGeom prst="rect">
            <a:avLst/>
          </a:prstGeom>
        </p:spPr>
      </p:pic>
      <p:pic>
        <p:nvPicPr>
          <p:cNvPr id="3" name="图片 2" descr="D:/教学设计/新教材/八上/2-1 传感器/QQ截图20240922142451.jpgQQ截图20240922142451"/>
          <p:cNvPicPr/>
          <p:nvPr>
            <p:custDataLst>
              <p:tags r:id="rId4"/>
            </p:custDataLst>
          </p:nvPr>
        </p:nvPicPr>
        <p:blipFill rotWithShape="1">
          <a:blip r:embed="rId5"/>
          <a:srcRect l="11525" r="11525"/>
          <a:stretch>
            <a:fillRect/>
          </a:stretch>
        </p:blipFill>
        <p:spPr>
          <a:xfrm>
            <a:off x="4664890" y="723047"/>
            <a:ext cx="2880000" cy="2880000"/>
          </a:xfrm>
          <a:prstGeom prst="rect">
            <a:avLst/>
          </a:prstGeom>
        </p:spPr>
      </p:pic>
      <p:pic>
        <p:nvPicPr>
          <p:cNvPr id="7" name="图片 6" descr="D:/教学设计/新教材/八上/2-1 传感器/1.jpg1"/>
          <p:cNvPicPr/>
          <p:nvPr>
            <p:custDataLst>
              <p:tags r:id="rId6"/>
            </p:custDataLst>
          </p:nvPr>
        </p:nvPicPr>
        <p:blipFill rotWithShape="1">
          <a:blip r:embed="rId7"/>
          <a:srcRect l="-145" r="-1252"/>
          <a:stretch>
            <a:fillRect/>
          </a:stretch>
        </p:blipFill>
        <p:spPr>
          <a:xfrm>
            <a:off x="8100060" y="723265"/>
            <a:ext cx="3490595" cy="28797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弧形"/>
          <p:cNvSpPr/>
          <p:nvPr>
            <p:custDataLst>
              <p:tags r:id="rId1"/>
            </p:custDataLst>
          </p:nvPr>
        </p:nvSpPr>
        <p:spPr>
          <a:xfrm>
            <a:off x="7650382" y="2278157"/>
            <a:ext cx="4077806" cy="4077803"/>
          </a:xfrm>
          <a:prstGeom prst="arc">
            <a:avLst>
              <a:gd name="adj1" fmla="val 16200000"/>
              <a:gd name="adj2" fmla="val 5686778"/>
            </a:avLst>
          </a:prstGeom>
          <a:ln w="19050">
            <a:solidFill>
              <a:srgbClr val="74CC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39" name="椭圆"/>
          <p:cNvSpPr/>
          <p:nvPr>
            <p:custDataLst>
              <p:tags r:id="rId2"/>
            </p:custDataLst>
          </p:nvPr>
        </p:nvSpPr>
        <p:spPr>
          <a:xfrm>
            <a:off x="9437516" y="2030142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40" name="椭圆"/>
          <p:cNvSpPr/>
          <p:nvPr>
            <p:custDataLst>
              <p:tags r:id="rId3"/>
            </p:custDataLst>
          </p:nvPr>
        </p:nvSpPr>
        <p:spPr>
          <a:xfrm>
            <a:off x="10776675" y="2542291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41" name="椭圆"/>
          <p:cNvSpPr/>
          <p:nvPr>
            <p:custDataLst>
              <p:tags r:id="rId4"/>
            </p:custDataLst>
          </p:nvPr>
        </p:nvSpPr>
        <p:spPr>
          <a:xfrm>
            <a:off x="11424440" y="3520312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42" name="椭圆"/>
          <p:cNvSpPr/>
          <p:nvPr>
            <p:custDataLst>
              <p:tags r:id="rId5"/>
            </p:custDataLst>
          </p:nvPr>
        </p:nvSpPr>
        <p:spPr>
          <a:xfrm>
            <a:off x="11441101" y="4651469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43" name="椭圆"/>
          <p:cNvSpPr/>
          <p:nvPr>
            <p:custDataLst>
              <p:tags r:id="rId6"/>
            </p:custDataLst>
          </p:nvPr>
        </p:nvSpPr>
        <p:spPr>
          <a:xfrm>
            <a:off x="10652257" y="5717884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44" name="椭圆"/>
          <p:cNvSpPr/>
          <p:nvPr>
            <p:custDataLst>
              <p:tags r:id="rId7"/>
            </p:custDataLst>
          </p:nvPr>
        </p:nvSpPr>
        <p:spPr>
          <a:xfrm>
            <a:off x="9437516" y="6137035"/>
            <a:ext cx="437851" cy="437851"/>
          </a:xfrm>
          <a:prstGeom prst="ellipse">
            <a:avLst/>
          </a:prstGeom>
          <a:solidFill>
            <a:srgbClr val="74CCD5"/>
          </a:solidFill>
          <a:ln>
            <a:solidFill>
              <a:srgbClr val="74C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990600" y="236855"/>
            <a:ext cx="2626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kern="1200" cap="none" spc="0" normalizeH="0" noProof="0" dirty="0">
                <a:solidFill>
                  <a:srgbClr val="74CCD5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探究二、</a:t>
            </a:r>
            <a:endParaRPr kumimoji="0" lang="zh-CN" altLang="en-US" sz="2400" i="0" kern="1200" cap="none" spc="0" normalizeH="0" noProof="0" dirty="0">
              <a:solidFill>
                <a:srgbClr val="74CCD5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22" name="任意多边形"/>
          <p:cNvSpPr>
            <a:spLocks noChangeAspect="1"/>
          </p:cNvSpPr>
          <p:nvPr/>
        </p:nvSpPr>
        <p:spPr bwMode="auto">
          <a:xfrm>
            <a:off x="411480" y="338455"/>
            <a:ext cx="415925" cy="441960"/>
          </a:xfrm>
          <a:custGeom>
            <a:avLst/>
            <a:gdLst>
              <a:gd name="connsiteX0" fmla="*/ 285671 w 571362"/>
              <a:gd name="connsiteY0" fmla="*/ 470107 h 606722"/>
              <a:gd name="connsiteX1" fmla="*/ 374169 w 571362"/>
              <a:gd name="connsiteY1" fmla="*/ 512238 h 606722"/>
              <a:gd name="connsiteX2" fmla="*/ 369717 w 571362"/>
              <a:gd name="connsiteY2" fmla="*/ 522815 h 606722"/>
              <a:gd name="connsiteX3" fmla="*/ 285671 w 571362"/>
              <a:gd name="connsiteY3" fmla="*/ 606722 h 606722"/>
              <a:gd name="connsiteX4" fmla="*/ 201625 w 571362"/>
              <a:gd name="connsiteY4" fmla="*/ 522815 h 606722"/>
              <a:gd name="connsiteX5" fmla="*/ 197262 w 571362"/>
              <a:gd name="connsiteY5" fmla="*/ 512238 h 606722"/>
              <a:gd name="connsiteX6" fmla="*/ 285671 w 571362"/>
              <a:gd name="connsiteY6" fmla="*/ 470107 h 606722"/>
              <a:gd name="connsiteX7" fmla="*/ 403524 w 571362"/>
              <a:gd name="connsiteY7" fmla="*/ 393967 h 606722"/>
              <a:gd name="connsiteX8" fmla="*/ 384914 w 571362"/>
              <a:gd name="connsiteY8" fmla="*/ 481539 h 606722"/>
              <a:gd name="connsiteX9" fmla="*/ 318846 w 571362"/>
              <a:gd name="connsiteY9" fmla="*/ 451044 h 606722"/>
              <a:gd name="connsiteX10" fmla="*/ 388387 w 571362"/>
              <a:gd name="connsiteY10" fmla="*/ 405169 h 606722"/>
              <a:gd name="connsiteX11" fmla="*/ 403524 w 571362"/>
              <a:gd name="connsiteY11" fmla="*/ 393967 h 606722"/>
              <a:gd name="connsiteX12" fmla="*/ 167906 w 571362"/>
              <a:gd name="connsiteY12" fmla="*/ 393967 h 606722"/>
              <a:gd name="connsiteX13" fmla="*/ 183034 w 571362"/>
              <a:gd name="connsiteY13" fmla="*/ 405169 h 606722"/>
              <a:gd name="connsiteX14" fmla="*/ 252443 w 571362"/>
              <a:gd name="connsiteY14" fmla="*/ 451044 h 606722"/>
              <a:gd name="connsiteX15" fmla="*/ 186504 w 571362"/>
              <a:gd name="connsiteY15" fmla="*/ 481539 h 606722"/>
              <a:gd name="connsiteX16" fmla="*/ 167906 w 571362"/>
              <a:gd name="connsiteY16" fmla="*/ 393967 h 606722"/>
              <a:gd name="connsiteX17" fmla="*/ 483987 w 571362"/>
              <a:gd name="connsiteY17" fmla="*/ 326436 h 606722"/>
              <a:gd name="connsiteX18" fmla="*/ 571215 w 571362"/>
              <a:gd name="connsiteY18" fmla="*/ 468871 h 606722"/>
              <a:gd name="connsiteX19" fmla="*/ 561602 w 571362"/>
              <a:gd name="connsiteY19" fmla="*/ 498549 h 606722"/>
              <a:gd name="connsiteX20" fmla="*/ 427733 w 571362"/>
              <a:gd name="connsiteY20" fmla="*/ 496860 h 606722"/>
              <a:gd name="connsiteX21" fmla="*/ 415450 w 571362"/>
              <a:gd name="connsiteY21" fmla="*/ 492862 h 606722"/>
              <a:gd name="connsiteX22" fmla="*/ 439304 w 571362"/>
              <a:gd name="connsiteY22" fmla="*/ 365888 h 606722"/>
              <a:gd name="connsiteX23" fmla="*/ 483987 w 571362"/>
              <a:gd name="connsiteY23" fmla="*/ 326436 h 606722"/>
              <a:gd name="connsiteX24" fmla="*/ 87462 w 571362"/>
              <a:gd name="connsiteY24" fmla="*/ 326436 h 606722"/>
              <a:gd name="connsiteX25" fmla="*/ 132145 w 571362"/>
              <a:gd name="connsiteY25" fmla="*/ 365899 h 606722"/>
              <a:gd name="connsiteX26" fmla="*/ 155910 w 571362"/>
              <a:gd name="connsiteY26" fmla="*/ 492907 h 606722"/>
              <a:gd name="connsiteX27" fmla="*/ 143716 w 571362"/>
              <a:gd name="connsiteY27" fmla="*/ 496907 h 606722"/>
              <a:gd name="connsiteX28" fmla="*/ 9758 w 571362"/>
              <a:gd name="connsiteY28" fmla="*/ 498596 h 606722"/>
              <a:gd name="connsiteX29" fmla="*/ 145 w 571362"/>
              <a:gd name="connsiteY29" fmla="*/ 468910 h 606722"/>
              <a:gd name="connsiteX30" fmla="*/ 87462 w 571362"/>
              <a:gd name="connsiteY30" fmla="*/ 326436 h 606722"/>
              <a:gd name="connsiteX31" fmla="*/ 441700 w 571362"/>
              <a:gd name="connsiteY31" fmla="*/ 285931 h 606722"/>
              <a:gd name="connsiteX32" fmla="*/ 460682 w 571362"/>
              <a:gd name="connsiteY32" fmla="*/ 303352 h 606722"/>
              <a:gd name="connsiteX33" fmla="*/ 441700 w 571362"/>
              <a:gd name="connsiteY33" fmla="*/ 320861 h 606722"/>
              <a:gd name="connsiteX34" fmla="*/ 441878 w 571362"/>
              <a:gd name="connsiteY34" fmla="*/ 303352 h 606722"/>
              <a:gd name="connsiteX35" fmla="*/ 441700 w 571362"/>
              <a:gd name="connsiteY35" fmla="*/ 285931 h 606722"/>
              <a:gd name="connsiteX36" fmla="*/ 129660 w 571362"/>
              <a:gd name="connsiteY36" fmla="*/ 285931 h 606722"/>
              <a:gd name="connsiteX37" fmla="*/ 129482 w 571362"/>
              <a:gd name="connsiteY37" fmla="*/ 303352 h 606722"/>
              <a:gd name="connsiteX38" fmla="*/ 129660 w 571362"/>
              <a:gd name="connsiteY38" fmla="*/ 320861 h 606722"/>
              <a:gd name="connsiteX39" fmla="*/ 110678 w 571362"/>
              <a:gd name="connsiteY39" fmla="*/ 303352 h 606722"/>
              <a:gd name="connsiteX40" fmla="*/ 129660 w 571362"/>
              <a:gd name="connsiteY40" fmla="*/ 285931 h 606722"/>
              <a:gd name="connsiteX41" fmla="*/ 285715 w 571362"/>
              <a:gd name="connsiteY41" fmla="*/ 279439 h 606722"/>
              <a:gd name="connsiteX42" fmla="*/ 309672 w 571362"/>
              <a:gd name="connsiteY42" fmla="*/ 303396 h 606722"/>
              <a:gd name="connsiteX43" fmla="*/ 285715 w 571362"/>
              <a:gd name="connsiteY43" fmla="*/ 327353 h 606722"/>
              <a:gd name="connsiteX44" fmla="*/ 261758 w 571362"/>
              <a:gd name="connsiteY44" fmla="*/ 303396 h 606722"/>
              <a:gd name="connsiteX45" fmla="*/ 285715 w 571362"/>
              <a:gd name="connsiteY45" fmla="*/ 279439 h 606722"/>
              <a:gd name="connsiteX46" fmla="*/ 285680 w 571362"/>
              <a:gd name="connsiteY46" fmla="*/ 246856 h 606722"/>
              <a:gd name="connsiteX47" fmla="*/ 229160 w 571362"/>
              <a:gd name="connsiteY47" fmla="*/ 303291 h 606722"/>
              <a:gd name="connsiteX48" fmla="*/ 285680 w 571362"/>
              <a:gd name="connsiteY48" fmla="*/ 359814 h 606722"/>
              <a:gd name="connsiteX49" fmla="*/ 342288 w 571362"/>
              <a:gd name="connsiteY49" fmla="*/ 303291 h 606722"/>
              <a:gd name="connsiteX50" fmla="*/ 285680 w 571362"/>
              <a:gd name="connsiteY50" fmla="*/ 246856 h 606722"/>
              <a:gd name="connsiteX51" fmla="*/ 285680 w 571362"/>
              <a:gd name="connsiteY51" fmla="*/ 173803 h 606722"/>
              <a:gd name="connsiteX52" fmla="*/ 369346 w 571362"/>
              <a:gd name="connsiteY52" fmla="*/ 227926 h 606722"/>
              <a:gd name="connsiteX53" fmla="*/ 407886 w 571362"/>
              <a:gd name="connsiteY53" fmla="*/ 257254 h 606722"/>
              <a:gd name="connsiteX54" fmla="*/ 409310 w 571362"/>
              <a:gd name="connsiteY54" fmla="*/ 303291 h 606722"/>
              <a:gd name="connsiteX55" fmla="*/ 407886 w 571362"/>
              <a:gd name="connsiteY55" fmla="*/ 349327 h 606722"/>
              <a:gd name="connsiteX56" fmla="*/ 369346 w 571362"/>
              <a:gd name="connsiteY56" fmla="*/ 378743 h 606722"/>
              <a:gd name="connsiteX57" fmla="*/ 285680 w 571362"/>
              <a:gd name="connsiteY57" fmla="*/ 432778 h 606722"/>
              <a:gd name="connsiteX58" fmla="*/ 202102 w 571362"/>
              <a:gd name="connsiteY58" fmla="*/ 378743 h 606722"/>
              <a:gd name="connsiteX59" fmla="*/ 163562 w 571362"/>
              <a:gd name="connsiteY59" fmla="*/ 349327 h 606722"/>
              <a:gd name="connsiteX60" fmla="*/ 162049 w 571362"/>
              <a:gd name="connsiteY60" fmla="*/ 303291 h 606722"/>
              <a:gd name="connsiteX61" fmla="*/ 163562 w 571362"/>
              <a:gd name="connsiteY61" fmla="*/ 257254 h 606722"/>
              <a:gd name="connsiteX62" fmla="*/ 202102 w 571362"/>
              <a:gd name="connsiteY62" fmla="*/ 227926 h 606722"/>
              <a:gd name="connsiteX63" fmla="*/ 285680 w 571362"/>
              <a:gd name="connsiteY63" fmla="*/ 173803 h 606722"/>
              <a:gd name="connsiteX64" fmla="*/ 384914 w 571362"/>
              <a:gd name="connsiteY64" fmla="*/ 125113 h 606722"/>
              <a:gd name="connsiteX65" fmla="*/ 403524 w 571362"/>
              <a:gd name="connsiteY65" fmla="*/ 212685 h 606722"/>
              <a:gd name="connsiteX66" fmla="*/ 388387 w 571362"/>
              <a:gd name="connsiteY66" fmla="*/ 201572 h 606722"/>
              <a:gd name="connsiteX67" fmla="*/ 318846 w 571362"/>
              <a:gd name="connsiteY67" fmla="*/ 155608 h 606722"/>
              <a:gd name="connsiteX68" fmla="*/ 384914 w 571362"/>
              <a:gd name="connsiteY68" fmla="*/ 125113 h 606722"/>
              <a:gd name="connsiteX69" fmla="*/ 186504 w 571362"/>
              <a:gd name="connsiteY69" fmla="*/ 125113 h 606722"/>
              <a:gd name="connsiteX70" fmla="*/ 252443 w 571362"/>
              <a:gd name="connsiteY70" fmla="*/ 155608 h 606722"/>
              <a:gd name="connsiteX71" fmla="*/ 183034 w 571362"/>
              <a:gd name="connsiteY71" fmla="*/ 201572 h 606722"/>
              <a:gd name="connsiteX72" fmla="*/ 167906 w 571362"/>
              <a:gd name="connsiteY72" fmla="*/ 212685 h 606722"/>
              <a:gd name="connsiteX73" fmla="*/ 186504 w 571362"/>
              <a:gd name="connsiteY73" fmla="*/ 125113 h 606722"/>
              <a:gd name="connsiteX74" fmla="*/ 513359 w 571362"/>
              <a:gd name="connsiteY74" fmla="*/ 94417 h 606722"/>
              <a:gd name="connsiteX75" fmla="*/ 561602 w 571362"/>
              <a:gd name="connsiteY75" fmla="*/ 108100 h 606722"/>
              <a:gd name="connsiteX76" fmla="*/ 571215 w 571362"/>
              <a:gd name="connsiteY76" fmla="*/ 137863 h 606722"/>
              <a:gd name="connsiteX77" fmla="*/ 483987 w 571362"/>
              <a:gd name="connsiteY77" fmla="*/ 280286 h 606722"/>
              <a:gd name="connsiteX78" fmla="*/ 439304 w 571362"/>
              <a:gd name="connsiteY78" fmla="*/ 240838 h 606722"/>
              <a:gd name="connsiteX79" fmla="*/ 415450 w 571362"/>
              <a:gd name="connsiteY79" fmla="*/ 113875 h 606722"/>
              <a:gd name="connsiteX80" fmla="*/ 427733 w 571362"/>
              <a:gd name="connsiteY80" fmla="*/ 109876 h 606722"/>
              <a:gd name="connsiteX81" fmla="*/ 513359 w 571362"/>
              <a:gd name="connsiteY81" fmla="*/ 94417 h 606722"/>
              <a:gd name="connsiteX82" fmla="*/ 57990 w 571362"/>
              <a:gd name="connsiteY82" fmla="*/ 94417 h 606722"/>
              <a:gd name="connsiteX83" fmla="*/ 143715 w 571362"/>
              <a:gd name="connsiteY83" fmla="*/ 109876 h 606722"/>
              <a:gd name="connsiteX84" fmla="*/ 155911 w 571362"/>
              <a:gd name="connsiteY84" fmla="*/ 113875 h 606722"/>
              <a:gd name="connsiteX85" fmla="*/ 132143 w 571362"/>
              <a:gd name="connsiteY85" fmla="*/ 240838 h 606722"/>
              <a:gd name="connsiteX86" fmla="*/ 87455 w 571362"/>
              <a:gd name="connsiteY86" fmla="*/ 280286 h 606722"/>
              <a:gd name="connsiteX87" fmla="*/ 127 w 571362"/>
              <a:gd name="connsiteY87" fmla="*/ 137863 h 606722"/>
              <a:gd name="connsiteX88" fmla="*/ 9741 w 571362"/>
              <a:gd name="connsiteY88" fmla="*/ 108100 h 606722"/>
              <a:gd name="connsiteX89" fmla="*/ 57990 w 571362"/>
              <a:gd name="connsiteY89" fmla="*/ 94417 h 606722"/>
              <a:gd name="connsiteX90" fmla="*/ 285671 w 571362"/>
              <a:gd name="connsiteY90" fmla="*/ 0 h 606722"/>
              <a:gd name="connsiteX91" fmla="*/ 369717 w 571362"/>
              <a:gd name="connsiteY91" fmla="*/ 83918 h 606722"/>
              <a:gd name="connsiteX92" fmla="*/ 374169 w 571362"/>
              <a:gd name="connsiteY92" fmla="*/ 94496 h 606722"/>
              <a:gd name="connsiteX93" fmla="*/ 285671 w 571362"/>
              <a:gd name="connsiteY93" fmla="*/ 136544 h 606722"/>
              <a:gd name="connsiteX94" fmla="*/ 197262 w 571362"/>
              <a:gd name="connsiteY94" fmla="*/ 94496 h 606722"/>
              <a:gd name="connsiteX95" fmla="*/ 201625 w 571362"/>
              <a:gd name="connsiteY95" fmla="*/ 83918 h 606722"/>
              <a:gd name="connsiteX96" fmla="*/ 285671 w 571362"/>
              <a:gd name="connsiteY9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362" h="606722">
                <a:moveTo>
                  <a:pt x="285671" y="470107"/>
                </a:moveTo>
                <a:cubicBezTo>
                  <a:pt x="315586" y="486551"/>
                  <a:pt x="345412" y="500772"/>
                  <a:pt x="374169" y="512238"/>
                </a:cubicBezTo>
                <a:cubicBezTo>
                  <a:pt x="372744" y="515793"/>
                  <a:pt x="371231" y="519349"/>
                  <a:pt x="369717" y="522815"/>
                </a:cubicBezTo>
                <a:cubicBezTo>
                  <a:pt x="346391" y="576146"/>
                  <a:pt x="315764" y="606722"/>
                  <a:pt x="285671" y="606722"/>
                </a:cubicBezTo>
                <a:cubicBezTo>
                  <a:pt x="255667" y="606722"/>
                  <a:pt x="225040" y="576146"/>
                  <a:pt x="201625" y="522815"/>
                </a:cubicBezTo>
                <a:cubicBezTo>
                  <a:pt x="200111" y="519349"/>
                  <a:pt x="198687" y="515793"/>
                  <a:pt x="197262" y="512238"/>
                </a:cubicBezTo>
                <a:cubicBezTo>
                  <a:pt x="226019" y="500772"/>
                  <a:pt x="255756" y="486551"/>
                  <a:pt x="285671" y="470107"/>
                </a:cubicBezTo>
                <a:close/>
                <a:moveTo>
                  <a:pt x="403524" y="393967"/>
                </a:moveTo>
                <a:cubicBezTo>
                  <a:pt x="399428" y="425262"/>
                  <a:pt x="393106" y="454778"/>
                  <a:pt x="384914" y="481539"/>
                </a:cubicBezTo>
                <a:cubicBezTo>
                  <a:pt x="363367" y="472915"/>
                  <a:pt x="341284" y="462691"/>
                  <a:pt x="318846" y="451044"/>
                </a:cubicBezTo>
                <a:cubicBezTo>
                  <a:pt x="342264" y="436997"/>
                  <a:pt x="365593" y="421617"/>
                  <a:pt x="388387" y="405169"/>
                </a:cubicBezTo>
                <a:cubicBezTo>
                  <a:pt x="393462" y="401435"/>
                  <a:pt x="398538" y="397701"/>
                  <a:pt x="403524" y="393967"/>
                </a:cubicBezTo>
                <a:close/>
                <a:moveTo>
                  <a:pt x="167906" y="393967"/>
                </a:moveTo>
                <a:cubicBezTo>
                  <a:pt x="172800" y="397701"/>
                  <a:pt x="177872" y="401435"/>
                  <a:pt x="183034" y="405169"/>
                </a:cubicBezTo>
                <a:cubicBezTo>
                  <a:pt x="205814" y="421617"/>
                  <a:pt x="229129" y="436997"/>
                  <a:pt x="252443" y="451044"/>
                </a:cubicBezTo>
                <a:cubicBezTo>
                  <a:pt x="230107" y="462691"/>
                  <a:pt x="208039" y="472915"/>
                  <a:pt x="186504" y="481539"/>
                </a:cubicBezTo>
                <a:cubicBezTo>
                  <a:pt x="178228" y="454778"/>
                  <a:pt x="171999" y="425262"/>
                  <a:pt x="167906" y="393967"/>
                </a:cubicBezTo>
                <a:close/>
                <a:moveTo>
                  <a:pt x="483987" y="326436"/>
                </a:moveTo>
                <a:cubicBezTo>
                  <a:pt x="535879" y="380371"/>
                  <a:pt x="568723" y="432263"/>
                  <a:pt x="571215" y="468871"/>
                </a:cubicBezTo>
                <a:cubicBezTo>
                  <a:pt x="572105" y="481844"/>
                  <a:pt x="568990" y="491618"/>
                  <a:pt x="561602" y="498549"/>
                </a:cubicBezTo>
                <a:cubicBezTo>
                  <a:pt x="541842" y="517386"/>
                  <a:pt x="491730" y="516764"/>
                  <a:pt x="427733" y="496860"/>
                </a:cubicBezTo>
                <a:cubicBezTo>
                  <a:pt x="423728" y="495616"/>
                  <a:pt x="419633" y="494284"/>
                  <a:pt x="415450" y="492862"/>
                </a:cubicBezTo>
                <a:cubicBezTo>
                  <a:pt x="427377" y="454654"/>
                  <a:pt x="435477" y="411559"/>
                  <a:pt x="439304" y="365888"/>
                </a:cubicBezTo>
                <a:cubicBezTo>
                  <a:pt x="455148" y="352826"/>
                  <a:pt x="470101" y="339587"/>
                  <a:pt x="483987" y="326436"/>
                </a:cubicBezTo>
                <a:close/>
                <a:moveTo>
                  <a:pt x="87462" y="326436"/>
                </a:moveTo>
                <a:cubicBezTo>
                  <a:pt x="101348" y="339590"/>
                  <a:pt x="116301" y="352833"/>
                  <a:pt x="132145" y="365899"/>
                </a:cubicBezTo>
                <a:cubicBezTo>
                  <a:pt x="135972" y="411583"/>
                  <a:pt x="144072" y="454689"/>
                  <a:pt x="155910" y="492907"/>
                </a:cubicBezTo>
                <a:cubicBezTo>
                  <a:pt x="151816" y="494329"/>
                  <a:pt x="147721" y="495663"/>
                  <a:pt x="143716" y="496907"/>
                </a:cubicBezTo>
                <a:cubicBezTo>
                  <a:pt x="79630" y="516816"/>
                  <a:pt x="29607" y="517527"/>
                  <a:pt x="9758" y="498596"/>
                </a:cubicBezTo>
                <a:cubicBezTo>
                  <a:pt x="2459" y="491663"/>
                  <a:pt x="-745" y="481886"/>
                  <a:pt x="145" y="468910"/>
                </a:cubicBezTo>
                <a:cubicBezTo>
                  <a:pt x="2637" y="432292"/>
                  <a:pt x="35481" y="380386"/>
                  <a:pt x="87462" y="326436"/>
                </a:cubicBezTo>
                <a:close/>
                <a:moveTo>
                  <a:pt x="441700" y="285931"/>
                </a:moveTo>
                <a:cubicBezTo>
                  <a:pt x="448206" y="291708"/>
                  <a:pt x="454622" y="297574"/>
                  <a:pt x="460682" y="303352"/>
                </a:cubicBezTo>
                <a:cubicBezTo>
                  <a:pt x="454622" y="309218"/>
                  <a:pt x="448206" y="314995"/>
                  <a:pt x="441700" y="320861"/>
                </a:cubicBezTo>
                <a:cubicBezTo>
                  <a:pt x="441878" y="314995"/>
                  <a:pt x="441878" y="309218"/>
                  <a:pt x="441878" y="303352"/>
                </a:cubicBezTo>
                <a:cubicBezTo>
                  <a:pt x="441878" y="297574"/>
                  <a:pt x="441878" y="291708"/>
                  <a:pt x="441700" y="285931"/>
                </a:cubicBezTo>
                <a:close/>
                <a:moveTo>
                  <a:pt x="129660" y="285931"/>
                </a:moveTo>
                <a:cubicBezTo>
                  <a:pt x="129571" y="291708"/>
                  <a:pt x="129482" y="297574"/>
                  <a:pt x="129482" y="303352"/>
                </a:cubicBezTo>
                <a:cubicBezTo>
                  <a:pt x="129482" y="309218"/>
                  <a:pt x="129571" y="314995"/>
                  <a:pt x="129660" y="320861"/>
                </a:cubicBezTo>
                <a:cubicBezTo>
                  <a:pt x="123154" y="314995"/>
                  <a:pt x="116827" y="309218"/>
                  <a:pt x="110678" y="303352"/>
                </a:cubicBezTo>
                <a:cubicBezTo>
                  <a:pt x="116827" y="297574"/>
                  <a:pt x="123154" y="291708"/>
                  <a:pt x="129660" y="285931"/>
                </a:cubicBezTo>
                <a:close/>
                <a:moveTo>
                  <a:pt x="285715" y="279439"/>
                </a:moveTo>
                <a:cubicBezTo>
                  <a:pt x="298946" y="279439"/>
                  <a:pt x="309672" y="290165"/>
                  <a:pt x="309672" y="303396"/>
                </a:cubicBezTo>
                <a:cubicBezTo>
                  <a:pt x="309672" y="316627"/>
                  <a:pt x="298946" y="327353"/>
                  <a:pt x="285715" y="327353"/>
                </a:cubicBezTo>
                <a:cubicBezTo>
                  <a:pt x="272484" y="327353"/>
                  <a:pt x="261758" y="316627"/>
                  <a:pt x="261758" y="303396"/>
                </a:cubicBezTo>
                <a:cubicBezTo>
                  <a:pt x="261758" y="290165"/>
                  <a:pt x="272484" y="279439"/>
                  <a:pt x="285715" y="279439"/>
                </a:cubicBezTo>
                <a:close/>
                <a:moveTo>
                  <a:pt x="285680" y="246856"/>
                </a:moveTo>
                <a:cubicBezTo>
                  <a:pt x="254527" y="246856"/>
                  <a:pt x="229160" y="272185"/>
                  <a:pt x="229160" y="303291"/>
                </a:cubicBezTo>
                <a:cubicBezTo>
                  <a:pt x="229160" y="334485"/>
                  <a:pt x="254527" y="359814"/>
                  <a:pt x="285680" y="359814"/>
                </a:cubicBezTo>
                <a:cubicBezTo>
                  <a:pt x="316921" y="359814"/>
                  <a:pt x="342288" y="334485"/>
                  <a:pt x="342288" y="303291"/>
                </a:cubicBezTo>
                <a:cubicBezTo>
                  <a:pt x="342288" y="272185"/>
                  <a:pt x="316921" y="246856"/>
                  <a:pt x="285680" y="246856"/>
                </a:cubicBezTo>
                <a:close/>
                <a:moveTo>
                  <a:pt x="285680" y="173803"/>
                </a:moveTo>
                <a:cubicBezTo>
                  <a:pt x="313717" y="189978"/>
                  <a:pt x="341843" y="208108"/>
                  <a:pt x="369346" y="227926"/>
                </a:cubicBezTo>
                <a:cubicBezTo>
                  <a:pt x="382608" y="237525"/>
                  <a:pt x="395514" y="247301"/>
                  <a:pt x="407886" y="257254"/>
                </a:cubicBezTo>
                <a:cubicBezTo>
                  <a:pt x="408865" y="272363"/>
                  <a:pt x="409310" y="287738"/>
                  <a:pt x="409310" y="303291"/>
                </a:cubicBezTo>
                <a:cubicBezTo>
                  <a:pt x="409310" y="318843"/>
                  <a:pt x="408865" y="334218"/>
                  <a:pt x="407886" y="349327"/>
                </a:cubicBezTo>
                <a:cubicBezTo>
                  <a:pt x="395514" y="359280"/>
                  <a:pt x="382608" y="369145"/>
                  <a:pt x="369346" y="378743"/>
                </a:cubicBezTo>
                <a:cubicBezTo>
                  <a:pt x="341843" y="398562"/>
                  <a:pt x="313717" y="416692"/>
                  <a:pt x="285680" y="432778"/>
                </a:cubicBezTo>
                <a:cubicBezTo>
                  <a:pt x="257642" y="416692"/>
                  <a:pt x="229605" y="398562"/>
                  <a:pt x="202102" y="378743"/>
                </a:cubicBezTo>
                <a:cubicBezTo>
                  <a:pt x="188840" y="369145"/>
                  <a:pt x="175934" y="359280"/>
                  <a:pt x="163562" y="349327"/>
                </a:cubicBezTo>
                <a:cubicBezTo>
                  <a:pt x="162583" y="334218"/>
                  <a:pt x="162049" y="318843"/>
                  <a:pt x="162049" y="303291"/>
                </a:cubicBezTo>
                <a:cubicBezTo>
                  <a:pt x="162049" y="287738"/>
                  <a:pt x="162583" y="272363"/>
                  <a:pt x="163562" y="257254"/>
                </a:cubicBezTo>
                <a:cubicBezTo>
                  <a:pt x="175934" y="247301"/>
                  <a:pt x="188840" y="237525"/>
                  <a:pt x="202102" y="227926"/>
                </a:cubicBezTo>
                <a:cubicBezTo>
                  <a:pt x="229605" y="208108"/>
                  <a:pt x="257642" y="189978"/>
                  <a:pt x="285680" y="173803"/>
                </a:cubicBezTo>
                <a:close/>
                <a:moveTo>
                  <a:pt x="384914" y="125113"/>
                </a:moveTo>
                <a:cubicBezTo>
                  <a:pt x="393106" y="151962"/>
                  <a:pt x="399428" y="181479"/>
                  <a:pt x="403524" y="212685"/>
                </a:cubicBezTo>
                <a:cubicBezTo>
                  <a:pt x="398538" y="208951"/>
                  <a:pt x="393462" y="205306"/>
                  <a:pt x="388387" y="201572"/>
                </a:cubicBezTo>
                <a:cubicBezTo>
                  <a:pt x="365503" y="185124"/>
                  <a:pt x="342264" y="169744"/>
                  <a:pt x="318846" y="155608"/>
                </a:cubicBezTo>
                <a:cubicBezTo>
                  <a:pt x="341284" y="144050"/>
                  <a:pt x="363367" y="133826"/>
                  <a:pt x="384914" y="125113"/>
                </a:cubicBezTo>
                <a:close/>
                <a:moveTo>
                  <a:pt x="186504" y="125113"/>
                </a:moveTo>
                <a:cubicBezTo>
                  <a:pt x="208039" y="133826"/>
                  <a:pt x="230107" y="144050"/>
                  <a:pt x="252443" y="155608"/>
                </a:cubicBezTo>
                <a:cubicBezTo>
                  <a:pt x="229129" y="169744"/>
                  <a:pt x="205814" y="185124"/>
                  <a:pt x="183034" y="201572"/>
                </a:cubicBezTo>
                <a:cubicBezTo>
                  <a:pt x="177872" y="205306"/>
                  <a:pt x="172800" y="208951"/>
                  <a:pt x="167906" y="212685"/>
                </a:cubicBezTo>
                <a:cubicBezTo>
                  <a:pt x="171999" y="181479"/>
                  <a:pt x="178228" y="151962"/>
                  <a:pt x="186504" y="125113"/>
                </a:cubicBezTo>
                <a:close/>
                <a:moveTo>
                  <a:pt x="513359" y="94417"/>
                </a:moveTo>
                <a:cubicBezTo>
                  <a:pt x="535344" y="94417"/>
                  <a:pt x="551989" y="98948"/>
                  <a:pt x="561602" y="108100"/>
                </a:cubicBezTo>
                <a:cubicBezTo>
                  <a:pt x="568990" y="115118"/>
                  <a:pt x="572105" y="124803"/>
                  <a:pt x="571215" y="137863"/>
                </a:cubicBezTo>
                <a:cubicBezTo>
                  <a:pt x="568723" y="174380"/>
                  <a:pt x="535879" y="226356"/>
                  <a:pt x="483987" y="280286"/>
                </a:cubicBezTo>
                <a:cubicBezTo>
                  <a:pt x="470101" y="267048"/>
                  <a:pt x="455148" y="253898"/>
                  <a:pt x="439304" y="240838"/>
                </a:cubicBezTo>
                <a:cubicBezTo>
                  <a:pt x="435477" y="195170"/>
                  <a:pt x="427377" y="151990"/>
                  <a:pt x="415450" y="113875"/>
                </a:cubicBezTo>
                <a:cubicBezTo>
                  <a:pt x="419633" y="112453"/>
                  <a:pt x="423728" y="111120"/>
                  <a:pt x="427733" y="109876"/>
                </a:cubicBezTo>
                <a:cubicBezTo>
                  <a:pt x="460755" y="99570"/>
                  <a:pt x="490039" y="94417"/>
                  <a:pt x="513359" y="94417"/>
                </a:cubicBezTo>
                <a:close/>
                <a:moveTo>
                  <a:pt x="57990" y="94417"/>
                </a:moveTo>
                <a:cubicBezTo>
                  <a:pt x="81402" y="94417"/>
                  <a:pt x="110689" y="99570"/>
                  <a:pt x="143715" y="109876"/>
                </a:cubicBezTo>
                <a:cubicBezTo>
                  <a:pt x="147721" y="111120"/>
                  <a:pt x="151816" y="112453"/>
                  <a:pt x="155911" y="113875"/>
                </a:cubicBezTo>
                <a:cubicBezTo>
                  <a:pt x="144071" y="151990"/>
                  <a:pt x="135971" y="195170"/>
                  <a:pt x="132143" y="240838"/>
                </a:cubicBezTo>
                <a:cubicBezTo>
                  <a:pt x="116297" y="253898"/>
                  <a:pt x="101342" y="267048"/>
                  <a:pt x="87455" y="280286"/>
                </a:cubicBezTo>
                <a:cubicBezTo>
                  <a:pt x="35468" y="226356"/>
                  <a:pt x="2620" y="174380"/>
                  <a:pt x="127" y="137863"/>
                </a:cubicBezTo>
                <a:cubicBezTo>
                  <a:pt x="-674" y="124803"/>
                  <a:pt x="2442" y="115118"/>
                  <a:pt x="9741" y="108100"/>
                </a:cubicBezTo>
                <a:cubicBezTo>
                  <a:pt x="19355" y="98948"/>
                  <a:pt x="36091" y="94417"/>
                  <a:pt x="57990" y="94417"/>
                </a:cubicBezTo>
                <a:close/>
                <a:moveTo>
                  <a:pt x="285671" y="0"/>
                </a:moveTo>
                <a:cubicBezTo>
                  <a:pt x="315764" y="0"/>
                  <a:pt x="346391" y="30580"/>
                  <a:pt x="369717" y="83918"/>
                </a:cubicBezTo>
                <a:cubicBezTo>
                  <a:pt x="371231" y="87385"/>
                  <a:pt x="372744" y="90852"/>
                  <a:pt x="374169" y="94496"/>
                </a:cubicBezTo>
                <a:cubicBezTo>
                  <a:pt x="345412" y="105964"/>
                  <a:pt x="315586" y="120098"/>
                  <a:pt x="285671" y="136544"/>
                </a:cubicBezTo>
                <a:cubicBezTo>
                  <a:pt x="255756" y="120098"/>
                  <a:pt x="226019" y="105964"/>
                  <a:pt x="197262" y="94496"/>
                </a:cubicBezTo>
                <a:cubicBezTo>
                  <a:pt x="198687" y="90852"/>
                  <a:pt x="200111" y="87296"/>
                  <a:pt x="201625" y="83918"/>
                </a:cubicBezTo>
                <a:cubicBezTo>
                  <a:pt x="225040" y="30580"/>
                  <a:pt x="255667" y="0"/>
                  <a:pt x="285671" y="0"/>
                </a:cubicBezTo>
                <a:close/>
              </a:path>
            </a:pathLst>
          </a:cu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pic>
        <p:nvPicPr>
          <p:cNvPr id="104" name="https://docer-ks3.wpscdn.cn/picture/71072719/9fa7d6d5b3bb04b9a8e28643678e8860_612.jpg" descr="electronic micro detail robotics innovation"/>
          <p:cNvPicPr/>
          <p:nvPr>
            <p:custDataLst>
              <p:tags r:id="rId8"/>
            </p:custDataLst>
          </p:nvPr>
        </p:nvPicPr>
        <p:blipFill>
          <a:blip r:embed="rId9"/>
          <a:srcRect l="16091" r="16091"/>
          <a:stretch>
            <a:fillRect/>
          </a:stretch>
        </p:blipFill>
        <p:spPr>
          <a:xfrm>
            <a:off x="7754620" y="2619375"/>
            <a:ext cx="3460115" cy="339979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448685" y="177165"/>
            <a:ext cx="3496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  <a:buSzPct val="100000"/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认识功能丰富的传感器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305" y="1838325"/>
            <a:ext cx="7009765" cy="1652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chemeClr val="dk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汉仪文黑-55简" panose="00020600040101010101" charset="-122"/>
              </a:rPr>
              <a:t>选择一个你感兴趣的传感器，探究一下它的功能是什么？有什么应用？再将它与人类感觉器官进行类比，完成下表中的一行。</a:t>
            </a:r>
            <a:endParaRPr lang="zh-CN" altLang="en-US" sz="2800">
              <a:solidFill>
                <a:schemeClr val="dk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汉仪文黑-55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1480" y="895985"/>
            <a:ext cx="111696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常见的传感器：声音传感器、化学传感器、光敏传感器、超声波传感器、红外传感器、图像传感器……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0"/>
            </p:custDataLst>
          </p:nvPr>
        </p:nvGraphicFramePr>
        <p:xfrm>
          <a:off x="647700" y="3623945"/>
          <a:ext cx="6792595" cy="2453640"/>
        </p:xfrm>
        <a:graphic>
          <a:graphicData uri="http://schemas.openxmlformats.org/drawingml/2006/table">
            <a:tbl>
              <a:tblPr/>
              <a:tblGrid>
                <a:gridCol w="1315720"/>
                <a:gridCol w="1718310"/>
                <a:gridCol w="1878965"/>
                <a:gridCol w="1879600"/>
              </a:tblGrid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感觉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传感器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功能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具体应用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听觉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视觉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嗅觉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味觉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汉仪粗仿宋简" panose="02010600000101010101" charset="-122"/>
                          <a:ea typeface="汉仪粗仿宋简" panose="02010600000101010101" charset="-122"/>
                          <a:cs typeface="汉仪粗仿宋简" panose="02010600000101010101" charset="-122"/>
                        </a:rPr>
                        <a:t>触觉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汉仪粗仿宋简" panose="02010600000101010101" charset="-122"/>
                        <a:ea typeface="汉仪粗仿宋简" panose="02010600000101010101" charset="-122"/>
                        <a:cs typeface="汉仪粗仿宋简" panose="0201060000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120" y="1129665"/>
            <a:ext cx="11122660" cy="4642485"/>
          </a:xfrm>
          <a:prstGeom prst="rect">
            <a:avLst/>
          </a:pr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2400" dirty="0">
              <a:solidFill>
                <a:prstClr val="white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5" name="文本框"/>
          <p:cNvSpPr txBox="1"/>
          <p:nvPr>
            <p:custDataLst>
              <p:tags r:id="rId1"/>
            </p:custDataLst>
          </p:nvPr>
        </p:nvSpPr>
        <p:spPr>
          <a:xfrm>
            <a:off x="6200140" y="1786255"/>
            <a:ext cx="4363720" cy="3852545"/>
          </a:xfrm>
          <a:prstGeom prst="rect">
            <a:avLst/>
          </a:prstGeom>
          <a:solidFill>
            <a:srgbClr val="74CCD5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defTabSz="456565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lvl="0" indent="609600" algn="just" fontAlgn="auto">
              <a:lnSpc>
                <a:spcPct val="13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>
                <a:solidFill>
                  <a:schemeClr val="bg1"/>
                </a:solidFill>
                <a:latin typeface="汉仪粗仿宋简" panose="02010600000101010101" charset="-122"/>
                <a:ea typeface="汉仪粗仿宋简" panose="02010600000101010101" charset="-122"/>
                <a:cs typeface="汉仪粗仿宋简" panose="02010600000101010101" charset="-122"/>
                <a:sym typeface="+mn-ea"/>
              </a:rPr>
              <a:t>传感器是物联网的“感觉器官”，在物联设备中有广泛运用。传感器不仅能精准采集温度、湿度、质量、距离等人类可以感知的数据，还能够拓展人类的感觉器官，收到人类无法感知到的弱磁、离子、射线等信号。</a:t>
            </a:r>
            <a:endParaRPr lang="zh-CN" altLang="en-US" sz="2400" b="1" dirty="0">
              <a:solidFill>
                <a:schemeClr val="bg1"/>
              </a:solidFill>
              <a:latin typeface="汉仪粗仿宋简" panose="02010600000101010101" charset="-122"/>
              <a:ea typeface="汉仪粗仿宋简" panose="02010600000101010101" charset="-122"/>
              <a:cs typeface="汉仪粗仿宋简" panose="02010600000101010101" charset="-122"/>
              <a:sym typeface="+mn-ea"/>
            </a:endParaRPr>
          </a:p>
        </p:txBody>
      </p:sp>
      <p:pic>
        <p:nvPicPr>
          <p:cNvPr id="107" name="https://docer-ks3.wpscdn.cn/picture/54982893/abc57c22d0e7657107d23162000b9331_612.jpg" descr="Small CMOS camera sensor inside analog drone FPV camera"/>
          <p:cNvPicPr/>
          <p:nvPr/>
        </p:nvPicPr>
        <p:blipFill>
          <a:blip r:embed="rId2"/>
          <a:srcRect l="3900" t="1330" r="4467" b="-1330"/>
          <a:stretch>
            <a:fillRect/>
          </a:stretch>
        </p:blipFill>
        <p:spPr>
          <a:xfrm>
            <a:off x="324485" y="1129665"/>
            <a:ext cx="5585460" cy="4725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 cstate="print">
            <a:lum bright="100000"/>
          </a:blip>
          <a:stretch>
            <a:fillRect/>
          </a:stretch>
        </p:blipFill>
        <p:spPr>
          <a:xfrm>
            <a:off x="5909945" y="1158875"/>
            <a:ext cx="834390" cy="83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10425430" y="1158875"/>
            <a:ext cx="949325" cy="94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"/>
          <p:cNvSpPr>
            <a:spLocks noChangeAspect="1"/>
          </p:cNvSpPr>
          <p:nvPr/>
        </p:nvSpPr>
        <p:spPr bwMode="auto">
          <a:xfrm>
            <a:off x="411480" y="338455"/>
            <a:ext cx="415925" cy="441960"/>
          </a:xfrm>
          <a:custGeom>
            <a:avLst/>
            <a:gdLst>
              <a:gd name="connsiteX0" fmla="*/ 285671 w 571362"/>
              <a:gd name="connsiteY0" fmla="*/ 470107 h 606722"/>
              <a:gd name="connsiteX1" fmla="*/ 374169 w 571362"/>
              <a:gd name="connsiteY1" fmla="*/ 512238 h 606722"/>
              <a:gd name="connsiteX2" fmla="*/ 369717 w 571362"/>
              <a:gd name="connsiteY2" fmla="*/ 522815 h 606722"/>
              <a:gd name="connsiteX3" fmla="*/ 285671 w 571362"/>
              <a:gd name="connsiteY3" fmla="*/ 606722 h 606722"/>
              <a:gd name="connsiteX4" fmla="*/ 201625 w 571362"/>
              <a:gd name="connsiteY4" fmla="*/ 522815 h 606722"/>
              <a:gd name="connsiteX5" fmla="*/ 197262 w 571362"/>
              <a:gd name="connsiteY5" fmla="*/ 512238 h 606722"/>
              <a:gd name="connsiteX6" fmla="*/ 285671 w 571362"/>
              <a:gd name="connsiteY6" fmla="*/ 470107 h 606722"/>
              <a:gd name="connsiteX7" fmla="*/ 403524 w 571362"/>
              <a:gd name="connsiteY7" fmla="*/ 393967 h 606722"/>
              <a:gd name="connsiteX8" fmla="*/ 384914 w 571362"/>
              <a:gd name="connsiteY8" fmla="*/ 481539 h 606722"/>
              <a:gd name="connsiteX9" fmla="*/ 318846 w 571362"/>
              <a:gd name="connsiteY9" fmla="*/ 451044 h 606722"/>
              <a:gd name="connsiteX10" fmla="*/ 388387 w 571362"/>
              <a:gd name="connsiteY10" fmla="*/ 405169 h 606722"/>
              <a:gd name="connsiteX11" fmla="*/ 403524 w 571362"/>
              <a:gd name="connsiteY11" fmla="*/ 393967 h 606722"/>
              <a:gd name="connsiteX12" fmla="*/ 167906 w 571362"/>
              <a:gd name="connsiteY12" fmla="*/ 393967 h 606722"/>
              <a:gd name="connsiteX13" fmla="*/ 183034 w 571362"/>
              <a:gd name="connsiteY13" fmla="*/ 405169 h 606722"/>
              <a:gd name="connsiteX14" fmla="*/ 252443 w 571362"/>
              <a:gd name="connsiteY14" fmla="*/ 451044 h 606722"/>
              <a:gd name="connsiteX15" fmla="*/ 186504 w 571362"/>
              <a:gd name="connsiteY15" fmla="*/ 481539 h 606722"/>
              <a:gd name="connsiteX16" fmla="*/ 167906 w 571362"/>
              <a:gd name="connsiteY16" fmla="*/ 393967 h 606722"/>
              <a:gd name="connsiteX17" fmla="*/ 483987 w 571362"/>
              <a:gd name="connsiteY17" fmla="*/ 326436 h 606722"/>
              <a:gd name="connsiteX18" fmla="*/ 571215 w 571362"/>
              <a:gd name="connsiteY18" fmla="*/ 468871 h 606722"/>
              <a:gd name="connsiteX19" fmla="*/ 561602 w 571362"/>
              <a:gd name="connsiteY19" fmla="*/ 498549 h 606722"/>
              <a:gd name="connsiteX20" fmla="*/ 427733 w 571362"/>
              <a:gd name="connsiteY20" fmla="*/ 496860 h 606722"/>
              <a:gd name="connsiteX21" fmla="*/ 415450 w 571362"/>
              <a:gd name="connsiteY21" fmla="*/ 492862 h 606722"/>
              <a:gd name="connsiteX22" fmla="*/ 439304 w 571362"/>
              <a:gd name="connsiteY22" fmla="*/ 365888 h 606722"/>
              <a:gd name="connsiteX23" fmla="*/ 483987 w 571362"/>
              <a:gd name="connsiteY23" fmla="*/ 326436 h 606722"/>
              <a:gd name="connsiteX24" fmla="*/ 87462 w 571362"/>
              <a:gd name="connsiteY24" fmla="*/ 326436 h 606722"/>
              <a:gd name="connsiteX25" fmla="*/ 132145 w 571362"/>
              <a:gd name="connsiteY25" fmla="*/ 365899 h 606722"/>
              <a:gd name="connsiteX26" fmla="*/ 155910 w 571362"/>
              <a:gd name="connsiteY26" fmla="*/ 492907 h 606722"/>
              <a:gd name="connsiteX27" fmla="*/ 143716 w 571362"/>
              <a:gd name="connsiteY27" fmla="*/ 496907 h 606722"/>
              <a:gd name="connsiteX28" fmla="*/ 9758 w 571362"/>
              <a:gd name="connsiteY28" fmla="*/ 498596 h 606722"/>
              <a:gd name="connsiteX29" fmla="*/ 145 w 571362"/>
              <a:gd name="connsiteY29" fmla="*/ 468910 h 606722"/>
              <a:gd name="connsiteX30" fmla="*/ 87462 w 571362"/>
              <a:gd name="connsiteY30" fmla="*/ 326436 h 606722"/>
              <a:gd name="connsiteX31" fmla="*/ 441700 w 571362"/>
              <a:gd name="connsiteY31" fmla="*/ 285931 h 606722"/>
              <a:gd name="connsiteX32" fmla="*/ 460682 w 571362"/>
              <a:gd name="connsiteY32" fmla="*/ 303352 h 606722"/>
              <a:gd name="connsiteX33" fmla="*/ 441700 w 571362"/>
              <a:gd name="connsiteY33" fmla="*/ 320861 h 606722"/>
              <a:gd name="connsiteX34" fmla="*/ 441878 w 571362"/>
              <a:gd name="connsiteY34" fmla="*/ 303352 h 606722"/>
              <a:gd name="connsiteX35" fmla="*/ 441700 w 571362"/>
              <a:gd name="connsiteY35" fmla="*/ 285931 h 606722"/>
              <a:gd name="connsiteX36" fmla="*/ 129660 w 571362"/>
              <a:gd name="connsiteY36" fmla="*/ 285931 h 606722"/>
              <a:gd name="connsiteX37" fmla="*/ 129482 w 571362"/>
              <a:gd name="connsiteY37" fmla="*/ 303352 h 606722"/>
              <a:gd name="connsiteX38" fmla="*/ 129660 w 571362"/>
              <a:gd name="connsiteY38" fmla="*/ 320861 h 606722"/>
              <a:gd name="connsiteX39" fmla="*/ 110678 w 571362"/>
              <a:gd name="connsiteY39" fmla="*/ 303352 h 606722"/>
              <a:gd name="connsiteX40" fmla="*/ 129660 w 571362"/>
              <a:gd name="connsiteY40" fmla="*/ 285931 h 606722"/>
              <a:gd name="connsiteX41" fmla="*/ 285715 w 571362"/>
              <a:gd name="connsiteY41" fmla="*/ 279439 h 606722"/>
              <a:gd name="connsiteX42" fmla="*/ 309672 w 571362"/>
              <a:gd name="connsiteY42" fmla="*/ 303396 h 606722"/>
              <a:gd name="connsiteX43" fmla="*/ 285715 w 571362"/>
              <a:gd name="connsiteY43" fmla="*/ 327353 h 606722"/>
              <a:gd name="connsiteX44" fmla="*/ 261758 w 571362"/>
              <a:gd name="connsiteY44" fmla="*/ 303396 h 606722"/>
              <a:gd name="connsiteX45" fmla="*/ 285715 w 571362"/>
              <a:gd name="connsiteY45" fmla="*/ 279439 h 606722"/>
              <a:gd name="connsiteX46" fmla="*/ 285680 w 571362"/>
              <a:gd name="connsiteY46" fmla="*/ 246856 h 606722"/>
              <a:gd name="connsiteX47" fmla="*/ 229160 w 571362"/>
              <a:gd name="connsiteY47" fmla="*/ 303291 h 606722"/>
              <a:gd name="connsiteX48" fmla="*/ 285680 w 571362"/>
              <a:gd name="connsiteY48" fmla="*/ 359814 h 606722"/>
              <a:gd name="connsiteX49" fmla="*/ 342288 w 571362"/>
              <a:gd name="connsiteY49" fmla="*/ 303291 h 606722"/>
              <a:gd name="connsiteX50" fmla="*/ 285680 w 571362"/>
              <a:gd name="connsiteY50" fmla="*/ 246856 h 606722"/>
              <a:gd name="connsiteX51" fmla="*/ 285680 w 571362"/>
              <a:gd name="connsiteY51" fmla="*/ 173803 h 606722"/>
              <a:gd name="connsiteX52" fmla="*/ 369346 w 571362"/>
              <a:gd name="connsiteY52" fmla="*/ 227926 h 606722"/>
              <a:gd name="connsiteX53" fmla="*/ 407886 w 571362"/>
              <a:gd name="connsiteY53" fmla="*/ 257254 h 606722"/>
              <a:gd name="connsiteX54" fmla="*/ 409310 w 571362"/>
              <a:gd name="connsiteY54" fmla="*/ 303291 h 606722"/>
              <a:gd name="connsiteX55" fmla="*/ 407886 w 571362"/>
              <a:gd name="connsiteY55" fmla="*/ 349327 h 606722"/>
              <a:gd name="connsiteX56" fmla="*/ 369346 w 571362"/>
              <a:gd name="connsiteY56" fmla="*/ 378743 h 606722"/>
              <a:gd name="connsiteX57" fmla="*/ 285680 w 571362"/>
              <a:gd name="connsiteY57" fmla="*/ 432778 h 606722"/>
              <a:gd name="connsiteX58" fmla="*/ 202102 w 571362"/>
              <a:gd name="connsiteY58" fmla="*/ 378743 h 606722"/>
              <a:gd name="connsiteX59" fmla="*/ 163562 w 571362"/>
              <a:gd name="connsiteY59" fmla="*/ 349327 h 606722"/>
              <a:gd name="connsiteX60" fmla="*/ 162049 w 571362"/>
              <a:gd name="connsiteY60" fmla="*/ 303291 h 606722"/>
              <a:gd name="connsiteX61" fmla="*/ 163562 w 571362"/>
              <a:gd name="connsiteY61" fmla="*/ 257254 h 606722"/>
              <a:gd name="connsiteX62" fmla="*/ 202102 w 571362"/>
              <a:gd name="connsiteY62" fmla="*/ 227926 h 606722"/>
              <a:gd name="connsiteX63" fmla="*/ 285680 w 571362"/>
              <a:gd name="connsiteY63" fmla="*/ 173803 h 606722"/>
              <a:gd name="connsiteX64" fmla="*/ 384914 w 571362"/>
              <a:gd name="connsiteY64" fmla="*/ 125113 h 606722"/>
              <a:gd name="connsiteX65" fmla="*/ 403524 w 571362"/>
              <a:gd name="connsiteY65" fmla="*/ 212685 h 606722"/>
              <a:gd name="connsiteX66" fmla="*/ 388387 w 571362"/>
              <a:gd name="connsiteY66" fmla="*/ 201572 h 606722"/>
              <a:gd name="connsiteX67" fmla="*/ 318846 w 571362"/>
              <a:gd name="connsiteY67" fmla="*/ 155608 h 606722"/>
              <a:gd name="connsiteX68" fmla="*/ 384914 w 571362"/>
              <a:gd name="connsiteY68" fmla="*/ 125113 h 606722"/>
              <a:gd name="connsiteX69" fmla="*/ 186504 w 571362"/>
              <a:gd name="connsiteY69" fmla="*/ 125113 h 606722"/>
              <a:gd name="connsiteX70" fmla="*/ 252443 w 571362"/>
              <a:gd name="connsiteY70" fmla="*/ 155608 h 606722"/>
              <a:gd name="connsiteX71" fmla="*/ 183034 w 571362"/>
              <a:gd name="connsiteY71" fmla="*/ 201572 h 606722"/>
              <a:gd name="connsiteX72" fmla="*/ 167906 w 571362"/>
              <a:gd name="connsiteY72" fmla="*/ 212685 h 606722"/>
              <a:gd name="connsiteX73" fmla="*/ 186504 w 571362"/>
              <a:gd name="connsiteY73" fmla="*/ 125113 h 606722"/>
              <a:gd name="connsiteX74" fmla="*/ 513359 w 571362"/>
              <a:gd name="connsiteY74" fmla="*/ 94417 h 606722"/>
              <a:gd name="connsiteX75" fmla="*/ 561602 w 571362"/>
              <a:gd name="connsiteY75" fmla="*/ 108100 h 606722"/>
              <a:gd name="connsiteX76" fmla="*/ 571215 w 571362"/>
              <a:gd name="connsiteY76" fmla="*/ 137863 h 606722"/>
              <a:gd name="connsiteX77" fmla="*/ 483987 w 571362"/>
              <a:gd name="connsiteY77" fmla="*/ 280286 h 606722"/>
              <a:gd name="connsiteX78" fmla="*/ 439304 w 571362"/>
              <a:gd name="connsiteY78" fmla="*/ 240838 h 606722"/>
              <a:gd name="connsiteX79" fmla="*/ 415450 w 571362"/>
              <a:gd name="connsiteY79" fmla="*/ 113875 h 606722"/>
              <a:gd name="connsiteX80" fmla="*/ 427733 w 571362"/>
              <a:gd name="connsiteY80" fmla="*/ 109876 h 606722"/>
              <a:gd name="connsiteX81" fmla="*/ 513359 w 571362"/>
              <a:gd name="connsiteY81" fmla="*/ 94417 h 606722"/>
              <a:gd name="connsiteX82" fmla="*/ 57990 w 571362"/>
              <a:gd name="connsiteY82" fmla="*/ 94417 h 606722"/>
              <a:gd name="connsiteX83" fmla="*/ 143715 w 571362"/>
              <a:gd name="connsiteY83" fmla="*/ 109876 h 606722"/>
              <a:gd name="connsiteX84" fmla="*/ 155911 w 571362"/>
              <a:gd name="connsiteY84" fmla="*/ 113875 h 606722"/>
              <a:gd name="connsiteX85" fmla="*/ 132143 w 571362"/>
              <a:gd name="connsiteY85" fmla="*/ 240838 h 606722"/>
              <a:gd name="connsiteX86" fmla="*/ 87455 w 571362"/>
              <a:gd name="connsiteY86" fmla="*/ 280286 h 606722"/>
              <a:gd name="connsiteX87" fmla="*/ 127 w 571362"/>
              <a:gd name="connsiteY87" fmla="*/ 137863 h 606722"/>
              <a:gd name="connsiteX88" fmla="*/ 9741 w 571362"/>
              <a:gd name="connsiteY88" fmla="*/ 108100 h 606722"/>
              <a:gd name="connsiteX89" fmla="*/ 57990 w 571362"/>
              <a:gd name="connsiteY89" fmla="*/ 94417 h 606722"/>
              <a:gd name="connsiteX90" fmla="*/ 285671 w 571362"/>
              <a:gd name="connsiteY90" fmla="*/ 0 h 606722"/>
              <a:gd name="connsiteX91" fmla="*/ 369717 w 571362"/>
              <a:gd name="connsiteY91" fmla="*/ 83918 h 606722"/>
              <a:gd name="connsiteX92" fmla="*/ 374169 w 571362"/>
              <a:gd name="connsiteY92" fmla="*/ 94496 h 606722"/>
              <a:gd name="connsiteX93" fmla="*/ 285671 w 571362"/>
              <a:gd name="connsiteY93" fmla="*/ 136544 h 606722"/>
              <a:gd name="connsiteX94" fmla="*/ 197262 w 571362"/>
              <a:gd name="connsiteY94" fmla="*/ 94496 h 606722"/>
              <a:gd name="connsiteX95" fmla="*/ 201625 w 571362"/>
              <a:gd name="connsiteY95" fmla="*/ 83918 h 606722"/>
              <a:gd name="connsiteX96" fmla="*/ 285671 w 571362"/>
              <a:gd name="connsiteY9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362" h="606722">
                <a:moveTo>
                  <a:pt x="285671" y="470107"/>
                </a:moveTo>
                <a:cubicBezTo>
                  <a:pt x="315586" y="486551"/>
                  <a:pt x="345412" y="500772"/>
                  <a:pt x="374169" y="512238"/>
                </a:cubicBezTo>
                <a:cubicBezTo>
                  <a:pt x="372744" y="515793"/>
                  <a:pt x="371231" y="519349"/>
                  <a:pt x="369717" y="522815"/>
                </a:cubicBezTo>
                <a:cubicBezTo>
                  <a:pt x="346391" y="576146"/>
                  <a:pt x="315764" y="606722"/>
                  <a:pt x="285671" y="606722"/>
                </a:cubicBezTo>
                <a:cubicBezTo>
                  <a:pt x="255667" y="606722"/>
                  <a:pt x="225040" y="576146"/>
                  <a:pt x="201625" y="522815"/>
                </a:cubicBezTo>
                <a:cubicBezTo>
                  <a:pt x="200111" y="519349"/>
                  <a:pt x="198687" y="515793"/>
                  <a:pt x="197262" y="512238"/>
                </a:cubicBezTo>
                <a:cubicBezTo>
                  <a:pt x="226019" y="500772"/>
                  <a:pt x="255756" y="486551"/>
                  <a:pt x="285671" y="470107"/>
                </a:cubicBezTo>
                <a:close/>
                <a:moveTo>
                  <a:pt x="403524" y="393967"/>
                </a:moveTo>
                <a:cubicBezTo>
                  <a:pt x="399428" y="425262"/>
                  <a:pt x="393106" y="454778"/>
                  <a:pt x="384914" y="481539"/>
                </a:cubicBezTo>
                <a:cubicBezTo>
                  <a:pt x="363367" y="472915"/>
                  <a:pt x="341284" y="462691"/>
                  <a:pt x="318846" y="451044"/>
                </a:cubicBezTo>
                <a:cubicBezTo>
                  <a:pt x="342264" y="436997"/>
                  <a:pt x="365593" y="421617"/>
                  <a:pt x="388387" y="405169"/>
                </a:cubicBezTo>
                <a:cubicBezTo>
                  <a:pt x="393462" y="401435"/>
                  <a:pt x="398538" y="397701"/>
                  <a:pt x="403524" y="393967"/>
                </a:cubicBezTo>
                <a:close/>
                <a:moveTo>
                  <a:pt x="167906" y="393967"/>
                </a:moveTo>
                <a:cubicBezTo>
                  <a:pt x="172800" y="397701"/>
                  <a:pt x="177872" y="401435"/>
                  <a:pt x="183034" y="405169"/>
                </a:cubicBezTo>
                <a:cubicBezTo>
                  <a:pt x="205814" y="421617"/>
                  <a:pt x="229129" y="436997"/>
                  <a:pt x="252443" y="451044"/>
                </a:cubicBezTo>
                <a:cubicBezTo>
                  <a:pt x="230107" y="462691"/>
                  <a:pt x="208039" y="472915"/>
                  <a:pt x="186504" y="481539"/>
                </a:cubicBezTo>
                <a:cubicBezTo>
                  <a:pt x="178228" y="454778"/>
                  <a:pt x="171999" y="425262"/>
                  <a:pt x="167906" y="393967"/>
                </a:cubicBezTo>
                <a:close/>
                <a:moveTo>
                  <a:pt x="483987" y="326436"/>
                </a:moveTo>
                <a:cubicBezTo>
                  <a:pt x="535879" y="380371"/>
                  <a:pt x="568723" y="432263"/>
                  <a:pt x="571215" y="468871"/>
                </a:cubicBezTo>
                <a:cubicBezTo>
                  <a:pt x="572105" y="481844"/>
                  <a:pt x="568990" y="491618"/>
                  <a:pt x="561602" y="498549"/>
                </a:cubicBezTo>
                <a:cubicBezTo>
                  <a:pt x="541842" y="517386"/>
                  <a:pt x="491730" y="516764"/>
                  <a:pt x="427733" y="496860"/>
                </a:cubicBezTo>
                <a:cubicBezTo>
                  <a:pt x="423728" y="495616"/>
                  <a:pt x="419633" y="494284"/>
                  <a:pt x="415450" y="492862"/>
                </a:cubicBezTo>
                <a:cubicBezTo>
                  <a:pt x="427377" y="454654"/>
                  <a:pt x="435477" y="411559"/>
                  <a:pt x="439304" y="365888"/>
                </a:cubicBezTo>
                <a:cubicBezTo>
                  <a:pt x="455148" y="352826"/>
                  <a:pt x="470101" y="339587"/>
                  <a:pt x="483987" y="326436"/>
                </a:cubicBezTo>
                <a:close/>
                <a:moveTo>
                  <a:pt x="87462" y="326436"/>
                </a:moveTo>
                <a:cubicBezTo>
                  <a:pt x="101348" y="339590"/>
                  <a:pt x="116301" y="352833"/>
                  <a:pt x="132145" y="365899"/>
                </a:cubicBezTo>
                <a:cubicBezTo>
                  <a:pt x="135972" y="411583"/>
                  <a:pt x="144072" y="454689"/>
                  <a:pt x="155910" y="492907"/>
                </a:cubicBezTo>
                <a:cubicBezTo>
                  <a:pt x="151816" y="494329"/>
                  <a:pt x="147721" y="495663"/>
                  <a:pt x="143716" y="496907"/>
                </a:cubicBezTo>
                <a:cubicBezTo>
                  <a:pt x="79630" y="516816"/>
                  <a:pt x="29607" y="517527"/>
                  <a:pt x="9758" y="498596"/>
                </a:cubicBezTo>
                <a:cubicBezTo>
                  <a:pt x="2459" y="491663"/>
                  <a:pt x="-745" y="481886"/>
                  <a:pt x="145" y="468910"/>
                </a:cubicBezTo>
                <a:cubicBezTo>
                  <a:pt x="2637" y="432292"/>
                  <a:pt x="35481" y="380386"/>
                  <a:pt x="87462" y="326436"/>
                </a:cubicBezTo>
                <a:close/>
                <a:moveTo>
                  <a:pt x="441700" y="285931"/>
                </a:moveTo>
                <a:cubicBezTo>
                  <a:pt x="448206" y="291708"/>
                  <a:pt x="454622" y="297574"/>
                  <a:pt x="460682" y="303352"/>
                </a:cubicBezTo>
                <a:cubicBezTo>
                  <a:pt x="454622" y="309218"/>
                  <a:pt x="448206" y="314995"/>
                  <a:pt x="441700" y="320861"/>
                </a:cubicBezTo>
                <a:cubicBezTo>
                  <a:pt x="441878" y="314995"/>
                  <a:pt x="441878" y="309218"/>
                  <a:pt x="441878" y="303352"/>
                </a:cubicBezTo>
                <a:cubicBezTo>
                  <a:pt x="441878" y="297574"/>
                  <a:pt x="441878" y="291708"/>
                  <a:pt x="441700" y="285931"/>
                </a:cubicBezTo>
                <a:close/>
                <a:moveTo>
                  <a:pt x="129660" y="285931"/>
                </a:moveTo>
                <a:cubicBezTo>
                  <a:pt x="129571" y="291708"/>
                  <a:pt x="129482" y="297574"/>
                  <a:pt x="129482" y="303352"/>
                </a:cubicBezTo>
                <a:cubicBezTo>
                  <a:pt x="129482" y="309218"/>
                  <a:pt x="129571" y="314995"/>
                  <a:pt x="129660" y="320861"/>
                </a:cubicBezTo>
                <a:cubicBezTo>
                  <a:pt x="123154" y="314995"/>
                  <a:pt x="116827" y="309218"/>
                  <a:pt x="110678" y="303352"/>
                </a:cubicBezTo>
                <a:cubicBezTo>
                  <a:pt x="116827" y="297574"/>
                  <a:pt x="123154" y="291708"/>
                  <a:pt x="129660" y="285931"/>
                </a:cubicBezTo>
                <a:close/>
                <a:moveTo>
                  <a:pt x="285715" y="279439"/>
                </a:moveTo>
                <a:cubicBezTo>
                  <a:pt x="298946" y="279439"/>
                  <a:pt x="309672" y="290165"/>
                  <a:pt x="309672" y="303396"/>
                </a:cubicBezTo>
                <a:cubicBezTo>
                  <a:pt x="309672" y="316627"/>
                  <a:pt x="298946" y="327353"/>
                  <a:pt x="285715" y="327353"/>
                </a:cubicBezTo>
                <a:cubicBezTo>
                  <a:pt x="272484" y="327353"/>
                  <a:pt x="261758" y="316627"/>
                  <a:pt x="261758" y="303396"/>
                </a:cubicBezTo>
                <a:cubicBezTo>
                  <a:pt x="261758" y="290165"/>
                  <a:pt x="272484" y="279439"/>
                  <a:pt x="285715" y="279439"/>
                </a:cubicBezTo>
                <a:close/>
                <a:moveTo>
                  <a:pt x="285680" y="246856"/>
                </a:moveTo>
                <a:cubicBezTo>
                  <a:pt x="254527" y="246856"/>
                  <a:pt x="229160" y="272185"/>
                  <a:pt x="229160" y="303291"/>
                </a:cubicBezTo>
                <a:cubicBezTo>
                  <a:pt x="229160" y="334485"/>
                  <a:pt x="254527" y="359814"/>
                  <a:pt x="285680" y="359814"/>
                </a:cubicBezTo>
                <a:cubicBezTo>
                  <a:pt x="316921" y="359814"/>
                  <a:pt x="342288" y="334485"/>
                  <a:pt x="342288" y="303291"/>
                </a:cubicBezTo>
                <a:cubicBezTo>
                  <a:pt x="342288" y="272185"/>
                  <a:pt x="316921" y="246856"/>
                  <a:pt x="285680" y="246856"/>
                </a:cubicBezTo>
                <a:close/>
                <a:moveTo>
                  <a:pt x="285680" y="173803"/>
                </a:moveTo>
                <a:cubicBezTo>
                  <a:pt x="313717" y="189978"/>
                  <a:pt x="341843" y="208108"/>
                  <a:pt x="369346" y="227926"/>
                </a:cubicBezTo>
                <a:cubicBezTo>
                  <a:pt x="382608" y="237525"/>
                  <a:pt x="395514" y="247301"/>
                  <a:pt x="407886" y="257254"/>
                </a:cubicBezTo>
                <a:cubicBezTo>
                  <a:pt x="408865" y="272363"/>
                  <a:pt x="409310" y="287738"/>
                  <a:pt x="409310" y="303291"/>
                </a:cubicBezTo>
                <a:cubicBezTo>
                  <a:pt x="409310" y="318843"/>
                  <a:pt x="408865" y="334218"/>
                  <a:pt x="407886" y="349327"/>
                </a:cubicBezTo>
                <a:cubicBezTo>
                  <a:pt x="395514" y="359280"/>
                  <a:pt x="382608" y="369145"/>
                  <a:pt x="369346" y="378743"/>
                </a:cubicBezTo>
                <a:cubicBezTo>
                  <a:pt x="341843" y="398562"/>
                  <a:pt x="313717" y="416692"/>
                  <a:pt x="285680" y="432778"/>
                </a:cubicBezTo>
                <a:cubicBezTo>
                  <a:pt x="257642" y="416692"/>
                  <a:pt x="229605" y="398562"/>
                  <a:pt x="202102" y="378743"/>
                </a:cubicBezTo>
                <a:cubicBezTo>
                  <a:pt x="188840" y="369145"/>
                  <a:pt x="175934" y="359280"/>
                  <a:pt x="163562" y="349327"/>
                </a:cubicBezTo>
                <a:cubicBezTo>
                  <a:pt x="162583" y="334218"/>
                  <a:pt x="162049" y="318843"/>
                  <a:pt x="162049" y="303291"/>
                </a:cubicBezTo>
                <a:cubicBezTo>
                  <a:pt x="162049" y="287738"/>
                  <a:pt x="162583" y="272363"/>
                  <a:pt x="163562" y="257254"/>
                </a:cubicBezTo>
                <a:cubicBezTo>
                  <a:pt x="175934" y="247301"/>
                  <a:pt x="188840" y="237525"/>
                  <a:pt x="202102" y="227926"/>
                </a:cubicBezTo>
                <a:cubicBezTo>
                  <a:pt x="229605" y="208108"/>
                  <a:pt x="257642" y="189978"/>
                  <a:pt x="285680" y="173803"/>
                </a:cubicBezTo>
                <a:close/>
                <a:moveTo>
                  <a:pt x="384914" y="125113"/>
                </a:moveTo>
                <a:cubicBezTo>
                  <a:pt x="393106" y="151962"/>
                  <a:pt x="399428" y="181479"/>
                  <a:pt x="403524" y="212685"/>
                </a:cubicBezTo>
                <a:cubicBezTo>
                  <a:pt x="398538" y="208951"/>
                  <a:pt x="393462" y="205306"/>
                  <a:pt x="388387" y="201572"/>
                </a:cubicBezTo>
                <a:cubicBezTo>
                  <a:pt x="365503" y="185124"/>
                  <a:pt x="342264" y="169744"/>
                  <a:pt x="318846" y="155608"/>
                </a:cubicBezTo>
                <a:cubicBezTo>
                  <a:pt x="341284" y="144050"/>
                  <a:pt x="363367" y="133826"/>
                  <a:pt x="384914" y="125113"/>
                </a:cubicBezTo>
                <a:close/>
                <a:moveTo>
                  <a:pt x="186504" y="125113"/>
                </a:moveTo>
                <a:cubicBezTo>
                  <a:pt x="208039" y="133826"/>
                  <a:pt x="230107" y="144050"/>
                  <a:pt x="252443" y="155608"/>
                </a:cubicBezTo>
                <a:cubicBezTo>
                  <a:pt x="229129" y="169744"/>
                  <a:pt x="205814" y="185124"/>
                  <a:pt x="183034" y="201572"/>
                </a:cubicBezTo>
                <a:cubicBezTo>
                  <a:pt x="177872" y="205306"/>
                  <a:pt x="172800" y="208951"/>
                  <a:pt x="167906" y="212685"/>
                </a:cubicBezTo>
                <a:cubicBezTo>
                  <a:pt x="171999" y="181479"/>
                  <a:pt x="178228" y="151962"/>
                  <a:pt x="186504" y="125113"/>
                </a:cubicBezTo>
                <a:close/>
                <a:moveTo>
                  <a:pt x="513359" y="94417"/>
                </a:moveTo>
                <a:cubicBezTo>
                  <a:pt x="535344" y="94417"/>
                  <a:pt x="551989" y="98948"/>
                  <a:pt x="561602" y="108100"/>
                </a:cubicBezTo>
                <a:cubicBezTo>
                  <a:pt x="568990" y="115118"/>
                  <a:pt x="572105" y="124803"/>
                  <a:pt x="571215" y="137863"/>
                </a:cubicBezTo>
                <a:cubicBezTo>
                  <a:pt x="568723" y="174380"/>
                  <a:pt x="535879" y="226356"/>
                  <a:pt x="483987" y="280286"/>
                </a:cubicBezTo>
                <a:cubicBezTo>
                  <a:pt x="470101" y="267048"/>
                  <a:pt x="455148" y="253898"/>
                  <a:pt x="439304" y="240838"/>
                </a:cubicBezTo>
                <a:cubicBezTo>
                  <a:pt x="435477" y="195170"/>
                  <a:pt x="427377" y="151990"/>
                  <a:pt x="415450" y="113875"/>
                </a:cubicBezTo>
                <a:cubicBezTo>
                  <a:pt x="419633" y="112453"/>
                  <a:pt x="423728" y="111120"/>
                  <a:pt x="427733" y="109876"/>
                </a:cubicBezTo>
                <a:cubicBezTo>
                  <a:pt x="460755" y="99570"/>
                  <a:pt x="490039" y="94417"/>
                  <a:pt x="513359" y="94417"/>
                </a:cubicBezTo>
                <a:close/>
                <a:moveTo>
                  <a:pt x="57990" y="94417"/>
                </a:moveTo>
                <a:cubicBezTo>
                  <a:pt x="81402" y="94417"/>
                  <a:pt x="110689" y="99570"/>
                  <a:pt x="143715" y="109876"/>
                </a:cubicBezTo>
                <a:cubicBezTo>
                  <a:pt x="147721" y="111120"/>
                  <a:pt x="151816" y="112453"/>
                  <a:pt x="155911" y="113875"/>
                </a:cubicBezTo>
                <a:cubicBezTo>
                  <a:pt x="144071" y="151990"/>
                  <a:pt x="135971" y="195170"/>
                  <a:pt x="132143" y="240838"/>
                </a:cubicBezTo>
                <a:cubicBezTo>
                  <a:pt x="116297" y="253898"/>
                  <a:pt x="101342" y="267048"/>
                  <a:pt x="87455" y="280286"/>
                </a:cubicBezTo>
                <a:cubicBezTo>
                  <a:pt x="35468" y="226356"/>
                  <a:pt x="2620" y="174380"/>
                  <a:pt x="127" y="137863"/>
                </a:cubicBezTo>
                <a:cubicBezTo>
                  <a:pt x="-674" y="124803"/>
                  <a:pt x="2442" y="115118"/>
                  <a:pt x="9741" y="108100"/>
                </a:cubicBezTo>
                <a:cubicBezTo>
                  <a:pt x="19355" y="98948"/>
                  <a:pt x="36091" y="94417"/>
                  <a:pt x="57990" y="94417"/>
                </a:cubicBezTo>
                <a:close/>
                <a:moveTo>
                  <a:pt x="285671" y="0"/>
                </a:moveTo>
                <a:cubicBezTo>
                  <a:pt x="315764" y="0"/>
                  <a:pt x="346391" y="30580"/>
                  <a:pt x="369717" y="83918"/>
                </a:cubicBezTo>
                <a:cubicBezTo>
                  <a:pt x="371231" y="87385"/>
                  <a:pt x="372744" y="90852"/>
                  <a:pt x="374169" y="94496"/>
                </a:cubicBezTo>
                <a:cubicBezTo>
                  <a:pt x="345412" y="105964"/>
                  <a:pt x="315586" y="120098"/>
                  <a:pt x="285671" y="136544"/>
                </a:cubicBezTo>
                <a:cubicBezTo>
                  <a:pt x="255756" y="120098"/>
                  <a:pt x="226019" y="105964"/>
                  <a:pt x="197262" y="94496"/>
                </a:cubicBezTo>
                <a:cubicBezTo>
                  <a:pt x="198687" y="90852"/>
                  <a:pt x="200111" y="87296"/>
                  <a:pt x="201625" y="83918"/>
                </a:cubicBezTo>
                <a:cubicBezTo>
                  <a:pt x="225040" y="30580"/>
                  <a:pt x="255667" y="0"/>
                  <a:pt x="285671" y="0"/>
                </a:cubicBezTo>
                <a:close/>
              </a:path>
            </a:pathLst>
          </a:cu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7900" y="1903730"/>
            <a:ext cx="10469880" cy="3868420"/>
          </a:xfrm>
          <a:prstGeom prst="rect">
            <a:avLst/>
          </a:pr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2400" dirty="0">
              <a:solidFill>
                <a:prstClr val="white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5" name="文本框"/>
          <p:cNvSpPr txBox="1"/>
          <p:nvPr>
            <p:custDataLst>
              <p:tags r:id="rId1"/>
            </p:custDataLst>
          </p:nvPr>
        </p:nvSpPr>
        <p:spPr>
          <a:xfrm>
            <a:off x="1540510" y="2674620"/>
            <a:ext cx="4363720" cy="2944495"/>
          </a:xfrm>
          <a:prstGeom prst="rect">
            <a:avLst/>
          </a:prstGeom>
          <a:solidFill>
            <a:srgbClr val="74CCD5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defTabSz="456565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indent="609600" algn="l" fontAlgn="auto">
              <a:lnSpc>
                <a:spcPct val="154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展开你的想象力，将</a:t>
            </a:r>
            <a:r>
              <a:rPr lang="zh-CN" altLang="en-US" sz="24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这些传感器</a:t>
            </a:r>
            <a:r>
              <a:rPr lang="en-US" sz="2400" dirty="0">
                <a:solidFill>
                  <a:schemeClr val="bg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进行组合，或者再加入一些其它的传感器，从而开发出能实现你想象中功能的设备吗？</a:t>
            </a:r>
            <a:endParaRPr lang="en-US" sz="2400" dirty="0">
              <a:solidFill>
                <a:schemeClr val="bg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pic>
        <p:nvPicPr>
          <p:cNvPr id="107" name="https://docer-ks3.wpscdn.cn/picture/54650327/fd683c2c4704a50030c9ec50b34c5728_612.jpg" descr="传感器,数字化显示,家用摄像机,相机,监视器,水平画幅,无人,图像,安全"/>
          <p:cNvPicPr/>
          <p:nvPr/>
        </p:nvPicPr>
        <p:blipFill>
          <a:blip r:embed="rId2"/>
          <a:srcRect t="5526" b="5526"/>
          <a:stretch>
            <a:fillRect/>
          </a:stretch>
        </p:blipFill>
        <p:spPr>
          <a:xfrm>
            <a:off x="6528435" y="1903730"/>
            <a:ext cx="5337810" cy="3868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 cstate="print">
            <a:lum bright="100000"/>
          </a:blip>
          <a:stretch>
            <a:fillRect/>
          </a:stretch>
        </p:blipFill>
        <p:spPr>
          <a:xfrm>
            <a:off x="1017270" y="1993265"/>
            <a:ext cx="834390" cy="83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5531485" y="1993265"/>
            <a:ext cx="949325" cy="94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7"/>
          <p:cNvSpPr txBox="1"/>
          <p:nvPr/>
        </p:nvSpPr>
        <p:spPr>
          <a:xfrm>
            <a:off x="859155" y="241935"/>
            <a:ext cx="2563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kern="1200" cap="none" spc="0" normalizeH="0" noProof="0" dirty="0">
                <a:solidFill>
                  <a:srgbClr val="74CCD5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  <a:sym typeface="汉仪文黑-55简" panose="00020600040101010101" charset="-122"/>
              </a:rPr>
              <a:t>畅想未来</a:t>
            </a:r>
            <a:endParaRPr kumimoji="0" lang="zh-CN" altLang="en-US" sz="3600" i="0" kern="1200" cap="none" spc="0" normalizeH="0" noProof="0" dirty="0">
              <a:solidFill>
                <a:srgbClr val="74CCD5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  <p:sp>
        <p:nvSpPr>
          <p:cNvPr id="9" name="任意多边形"/>
          <p:cNvSpPr>
            <a:spLocks noChangeAspect="1"/>
          </p:cNvSpPr>
          <p:nvPr/>
        </p:nvSpPr>
        <p:spPr bwMode="auto">
          <a:xfrm>
            <a:off x="411480" y="338455"/>
            <a:ext cx="415925" cy="441960"/>
          </a:xfrm>
          <a:custGeom>
            <a:avLst/>
            <a:gdLst>
              <a:gd name="connsiteX0" fmla="*/ 285671 w 571362"/>
              <a:gd name="connsiteY0" fmla="*/ 470107 h 606722"/>
              <a:gd name="connsiteX1" fmla="*/ 374169 w 571362"/>
              <a:gd name="connsiteY1" fmla="*/ 512238 h 606722"/>
              <a:gd name="connsiteX2" fmla="*/ 369717 w 571362"/>
              <a:gd name="connsiteY2" fmla="*/ 522815 h 606722"/>
              <a:gd name="connsiteX3" fmla="*/ 285671 w 571362"/>
              <a:gd name="connsiteY3" fmla="*/ 606722 h 606722"/>
              <a:gd name="connsiteX4" fmla="*/ 201625 w 571362"/>
              <a:gd name="connsiteY4" fmla="*/ 522815 h 606722"/>
              <a:gd name="connsiteX5" fmla="*/ 197262 w 571362"/>
              <a:gd name="connsiteY5" fmla="*/ 512238 h 606722"/>
              <a:gd name="connsiteX6" fmla="*/ 285671 w 571362"/>
              <a:gd name="connsiteY6" fmla="*/ 470107 h 606722"/>
              <a:gd name="connsiteX7" fmla="*/ 403524 w 571362"/>
              <a:gd name="connsiteY7" fmla="*/ 393967 h 606722"/>
              <a:gd name="connsiteX8" fmla="*/ 384914 w 571362"/>
              <a:gd name="connsiteY8" fmla="*/ 481539 h 606722"/>
              <a:gd name="connsiteX9" fmla="*/ 318846 w 571362"/>
              <a:gd name="connsiteY9" fmla="*/ 451044 h 606722"/>
              <a:gd name="connsiteX10" fmla="*/ 388387 w 571362"/>
              <a:gd name="connsiteY10" fmla="*/ 405169 h 606722"/>
              <a:gd name="connsiteX11" fmla="*/ 403524 w 571362"/>
              <a:gd name="connsiteY11" fmla="*/ 393967 h 606722"/>
              <a:gd name="connsiteX12" fmla="*/ 167906 w 571362"/>
              <a:gd name="connsiteY12" fmla="*/ 393967 h 606722"/>
              <a:gd name="connsiteX13" fmla="*/ 183034 w 571362"/>
              <a:gd name="connsiteY13" fmla="*/ 405169 h 606722"/>
              <a:gd name="connsiteX14" fmla="*/ 252443 w 571362"/>
              <a:gd name="connsiteY14" fmla="*/ 451044 h 606722"/>
              <a:gd name="connsiteX15" fmla="*/ 186504 w 571362"/>
              <a:gd name="connsiteY15" fmla="*/ 481539 h 606722"/>
              <a:gd name="connsiteX16" fmla="*/ 167906 w 571362"/>
              <a:gd name="connsiteY16" fmla="*/ 393967 h 606722"/>
              <a:gd name="connsiteX17" fmla="*/ 483987 w 571362"/>
              <a:gd name="connsiteY17" fmla="*/ 326436 h 606722"/>
              <a:gd name="connsiteX18" fmla="*/ 571215 w 571362"/>
              <a:gd name="connsiteY18" fmla="*/ 468871 h 606722"/>
              <a:gd name="connsiteX19" fmla="*/ 561602 w 571362"/>
              <a:gd name="connsiteY19" fmla="*/ 498549 h 606722"/>
              <a:gd name="connsiteX20" fmla="*/ 427733 w 571362"/>
              <a:gd name="connsiteY20" fmla="*/ 496860 h 606722"/>
              <a:gd name="connsiteX21" fmla="*/ 415450 w 571362"/>
              <a:gd name="connsiteY21" fmla="*/ 492862 h 606722"/>
              <a:gd name="connsiteX22" fmla="*/ 439304 w 571362"/>
              <a:gd name="connsiteY22" fmla="*/ 365888 h 606722"/>
              <a:gd name="connsiteX23" fmla="*/ 483987 w 571362"/>
              <a:gd name="connsiteY23" fmla="*/ 326436 h 606722"/>
              <a:gd name="connsiteX24" fmla="*/ 87462 w 571362"/>
              <a:gd name="connsiteY24" fmla="*/ 326436 h 606722"/>
              <a:gd name="connsiteX25" fmla="*/ 132145 w 571362"/>
              <a:gd name="connsiteY25" fmla="*/ 365899 h 606722"/>
              <a:gd name="connsiteX26" fmla="*/ 155910 w 571362"/>
              <a:gd name="connsiteY26" fmla="*/ 492907 h 606722"/>
              <a:gd name="connsiteX27" fmla="*/ 143716 w 571362"/>
              <a:gd name="connsiteY27" fmla="*/ 496907 h 606722"/>
              <a:gd name="connsiteX28" fmla="*/ 9758 w 571362"/>
              <a:gd name="connsiteY28" fmla="*/ 498596 h 606722"/>
              <a:gd name="connsiteX29" fmla="*/ 145 w 571362"/>
              <a:gd name="connsiteY29" fmla="*/ 468910 h 606722"/>
              <a:gd name="connsiteX30" fmla="*/ 87462 w 571362"/>
              <a:gd name="connsiteY30" fmla="*/ 326436 h 606722"/>
              <a:gd name="connsiteX31" fmla="*/ 441700 w 571362"/>
              <a:gd name="connsiteY31" fmla="*/ 285931 h 606722"/>
              <a:gd name="connsiteX32" fmla="*/ 460682 w 571362"/>
              <a:gd name="connsiteY32" fmla="*/ 303352 h 606722"/>
              <a:gd name="connsiteX33" fmla="*/ 441700 w 571362"/>
              <a:gd name="connsiteY33" fmla="*/ 320861 h 606722"/>
              <a:gd name="connsiteX34" fmla="*/ 441878 w 571362"/>
              <a:gd name="connsiteY34" fmla="*/ 303352 h 606722"/>
              <a:gd name="connsiteX35" fmla="*/ 441700 w 571362"/>
              <a:gd name="connsiteY35" fmla="*/ 285931 h 606722"/>
              <a:gd name="connsiteX36" fmla="*/ 129660 w 571362"/>
              <a:gd name="connsiteY36" fmla="*/ 285931 h 606722"/>
              <a:gd name="connsiteX37" fmla="*/ 129482 w 571362"/>
              <a:gd name="connsiteY37" fmla="*/ 303352 h 606722"/>
              <a:gd name="connsiteX38" fmla="*/ 129660 w 571362"/>
              <a:gd name="connsiteY38" fmla="*/ 320861 h 606722"/>
              <a:gd name="connsiteX39" fmla="*/ 110678 w 571362"/>
              <a:gd name="connsiteY39" fmla="*/ 303352 h 606722"/>
              <a:gd name="connsiteX40" fmla="*/ 129660 w 571362"/>
              <a:gd name="connsiteY40" fmla="*/ 285931 h 606722"/>
              <a:gd name="connsiteX41" fmla="*/ 285715 w 571362"/>
              <a:gd name="connsiteY41" fmla="*/ 279439 h 606722"/>
              <a:gd name="connsiteX42" fmla="*/ 309672 w 571362"/>
              <a:gd name="connsiteY42" fmla="*/ 303396 h 606722"/>
              <a:gd name="connsiteX43" fmla="*/ 285715 w 571362"/>
              <a:gd name="connsiteY43" fmla="*/ 327353 h 606722"/>
              <a:gd name="connsiteX44" fmla="*/ 261758 w 571362"/>
              <a:gd name="connsiteY44" fmla="*/ 303396 h 606722"/>
              <a:gd name="connsiteX45" fmla="*/ 285715 w 571362"/>
              <a:gd name="connsiteY45" fmla="*/ 279439 h 606722"/>
              <a:gd name="connsiteX46" fmla="*/ 285680 w 571362"/>
              <a:gd name="connsiteY46" fmla="*/ 246856 h 606722"/>
              <a:gd name="connsiteX47" fmla="*/ 229160 w 571362"/>
              <a:gd name="connsiteY47" fmla="*/ 303291 h 606722"/>
              <a:gd name="connsiteX48" fmla="*/ 285680 w 571362"/>
              <a:gd name="connsiteY48" fmla="*/ 359814 h 606722"/>
              <a:gd name="connsiteX49" fmla="*/ 342288 w 571362"/>
              <a:gd name="connsiteY49" fmla="*/ 303291 h 606722"/>
              <a:gd name="connsiteX50" fmla="*/ 285680 w 571362"/>
              <a:gd name="connsiteY50" fmla="*/ 246856 h 606722"/>
              <a:gd name="connsiteX51" fmla="*/ 285680 w 571362"/>
              <a:gd name="connsiteY51" fmla="*/ 173803 h 606722"/>
              <a:gd name="connsiteX52" fmla="*/ 369346 w 571362"/>
              <a:gd name="connsiteY52" fmla="*/ 227926 h 606722"/>
              <a:gd name="connsiteX53" fmla="*/ 407886 w 571362"/>
              <a:gd name="connsiteY53" fmla="*/ 257254 h 606722"/>
              <a:gd name="connsiteX54" fmla="*/ 409310 w 571362"/>
              <a:gd name="connsiteY54" fmla="*/ 303291 h 606722"/>
              <a:gd name="connsiteX55" fmla="*/ 407886 w 571362"/>
              <a:gd name="connsiteY55" fmla="*/ 349327 h 606722"/>
              <a:gd name="connsiteX56" fmla="*/ 369346 w 571362"/>
              <a:gd name="connsiteY56" fmla="*/ 378743 h 606722"/>
              <a:gd name="connsiteX57" fmla="*/ 285680 w 571362"/>
              <a:gd name="connsiteY57" fmla="*/ 432778 h 606722"/>
              <a:gd name="connsiteX58" fmla="*/ 202102 w 571362"/>
              <a:gd name="connsiteY58" fmla="*/ 378743 h 606722"/>
              <a:gd name="connsiteX59" fmla="*/ 163562 w 571362"/>
              <a:gd name="connsiteY59" fmla="*/ 349327 h 606722"/>
              <a:gd name="connsiteX60" fmla="*/ 162049 w 571362"/>
              <a:gd name="connsiteY60" fmla="*/ 303291 h 606722"/>
              <a:gd name="connsiteX61" fmla="*/ 163562 w 571362"/>
              <a:gd name="connsiteY61" fmla="*/ 257254 h 606722"/>
              <a:gd name="connsiteX62" fmla="*/ 202102 w 571362"/>
              <a:gd name="connsiteY62" fmla="*/ 227926 h 606722"/>
              <a:gd name="connsiteX63" fmla="*/ 285680 w 571362"/>
              <a:gd name="connsiteY63" fmla="*/ 173803 h 606722"/>
              <a:gd name="connsiteX64" fmla="*/ 384914 w 571362"/>
              <a:gd name="connsiteY64" fmla="*/ 125113 h 606722"/>
              <a:gd name="connsiteX65" fmla="*/ 403524 w 571362"/>
              <a:gd name="connsiteY65" fmla="*/ 212685 h 606722"/>
              <a:gd name="connsiteX66" fmla="*/ 388387 w 571362"/>
              <a:gd name="connsiteY66" fmla="*/ 201572 h 606722"/>
              <a:gd name="connsiteX67" fmla="*/ 318846 w 571362"/>
              <a:gd name="connsiteY67" fmla="*/ 155608 h 606722"/>
              <a:gd name="connsiteX68" fmla="*/ 384914 w 571362"/>
              <a:gd name="connsiteY68" fmla="*/ 125113 h 606722"/>
              <a:gd name="connsiteX69" fmla="*/ 186504 w 571362"/>
              <a:gd name="connsiteY69" fmla="*/ 125113 h 606722"/>
              <a:gd name="connsiteX70" fmla="*/ 252443 w 571362"/>
              <a:gd name="connsiteY70" fmla="*/ 155608 h 606722"/>
              <a:gd name="connsiteX71" fmla="*/ 183034 w 571362"/>
              <a:gd name="connsiteY71" fmla="*/ 201572 h 606722"/>
              <a:gd name="connsiteX72" fmla="*/ 167906 w 571362"/>
              <a:gd name="connsiteY72" fmla="*/ 212685 h 606722"/>
              <a:gd name="connsiteX73" fmla="*/ 186504 w 571362"/>
              <a:gd name="connsiteY73" fmla="*/ 125113 h 606722"/>
              <a:gd name="connsiteX74" fmla="*/ 513359 w 571362"/>
              <a:gd name="connsiteY74" fmla="*/ 94417 h 606722"/>
              <a:gd name="connsiteX75" fmla="*/ 561602 w 571362"/>
              <a:gd name="connsiteY75" fmla="*/ 108100 h 606722"/>
              <a:gd name="connsiteX76" fmla="*/ 571215 w 571362"/>
              <a:gd name="connsiteY76" fmla="*/ 137863 h 606722"/>
              <a:gd name="connsiteX77" fmla="*/ 483987 w 571362"/>
              <a:gd name="connsiteY77" fmla="*/ 280286 h 606722"/>
              <a:gd name="connsiteX78" fmla="*/ 439304 w 571362"/>
              <a:gd name="connsiteY78" fmla="*/ 240838 h 606722"/>
              <a:gd name="connsiteX79" fmla="*/ 415450 w 571362"/>
              <a:gd name="connsiteY79" fmla="*/ 113875 h 606722"/>
              <a:gd name="connsiteX80" fmla="*/ 427733 w 571362"/>
              <a:gd name="connsiteY80" fmla="*/ 109876 h 606722"/>
              <a:gd name="connsiteX81" fmla="*/ 513359 w 571362"/>
              <a:gd name="connsiteY81" fmla="*/ 94417 h 606722"/>
              <a:gd name="connsiteX82" fmla="*/ 57990 w 571362"/>
              <a:gd name="connsiteY82" fmla="*/ 94417 h 606722"/>
              <a:gd name="connsiteX83" fmla="*/ 143715 w 571362"/>
              <a:gd name="connsiteY83" fmla="*/ 109876 h 606722"/>
              <a:gd name="connsiteX84" fmla="*/ 155911 w 571362"/>
              <a:gd name="connsiteY84" fmla="*/ 113875 h 606722"/>
              <a:gd name="connsiteX85" fmla="*/ 132143 w 571362"/>
              <a:gd name="connsiteY85" fmla="*/ 240838 h 606722"/>
              <a:gd name="connsiteX86" fmla="*/ 87455 w 571362"/>
              <a:gd name="connsiteY86" fmla="*/ 280286 h 606722"/>
              <a:gd name="connsiteX87" fmla="*/ 127 w 571362"/>
              <a:gd name="connsiteY87" fmla="*/ 137863 h 606722"/>
              <a:gd name="connsiteX88" fmla="*/ 9741 w 571362"/>
              <a:gd name="connsiteY88" fmla="*/ 108100 h 606722"/>
              <a:gd name="connsiteX89" fmla="*/ 57990 w 571362"/>
              <a:gd name="connsiteY89" fmla="*/ 94417 h 606722"/>
              <a:gd name="connsiteX90" fmla="*/ 285671 w 571362"/>
              <a:gd name="connsiteY90" fmla="*/ 0 h 606722"/>
              <a:gd name="connsiteX91" fmla="*/ 369717 w 571362"/>
              <a:gd name="connsiteY91" fmla="*/ 83918 h 606722"/>
              <a:gd name="connsiteX92" fmla="*/ 374169 w 571362"/>
              <a:gd name="connsiteY92" fmla="*/ 94496 h 606722"/>
              <a:gd name="connsiteX93" fmla="*/ 285671 w 571362"/>
              <a:gd name="connsiteY93" fmla="*/ 136544 h 606722"/>
              <a:gd name="connsiteX94" fmla="*/ 197262 w 571362"/>
              <a:gd name="connsiteY94" fmla="*/ 94496 h 606722"/>
              <a:gd name="connsiteX95" fmla="*/ 201625 w 571362"/>
              <a:gd name="connsiteY95" fmla="*/ 83918 h 606722"/>
              <a:gd name="connsiteX96" fmla="*/ 285671 w 571362"/>
              <a:gd name="connsiteY9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362" h="606722">
                <a:moveTo>
                  <a:pt x="285671" y="470107"/>
                </a:moveTo>
                <a:cubicBezTo>
                  <a:pt x="315586" y="486551"/>
                  <a:pt x="345412" y="500772"/>
                  <a:pt x="374169" y="512238"/>
                </a:cubicBezTo>
                <a:cubicBezTo>
                  <a:pt x="372744" y="515793"/>
                  <a:pt x="371231" y="519349"/>
                  <a:pt x="369717" y="522815"/>
                </a:cubicBezTo>
                <a:cubicBezTo>
                  <a:pt x="346391" y="576146"/>
                  <a:pt x="315764" y="606722"/>
                  <a:pt x="285671" y="606722"/>
                </a:cubicBezTo>
                <a:cubicBezTo>
                  <a:pt x="255667" y="606722"/>
                  <a:pt x="225040" y="576146"/>
                  <a:pt x="201625" y="522815"/>
                </a:cubicBezTo>
                <a:cubicBezTo>
                  <a:pt x="200111" y="519349"/>
                  <a:pt x="198687" y="515793"/>
                  <a:pt x="197262" y="512238"/>
                </a:cubicBezTo>
                <a:cubicBezTo>
                  <a:pt x="226019" y="500772"/>
                  <a:pt x="255756" y="486551"/>
                  <a:pt x="285671" y="470107"/>
                </a:cubicBezTo>
                <a:close/>
                <a:moveTo>
                  <a:pt x="403524" y="393967"/>
                </a:moveTo>
                <a:cubicBezTo>
                  <a:pt x="399428" y="425262"/>
                  <a:pt x="393106" y="454778"/>
                  <a:pt x="384914" y="481539"/>
                </a:cubicBezTo>
                <a:cubicBezTo>
                  <a:pt x="363367" y="472915"/>
                  <a:pt x="341284" y="462691"/>
                  <a:pt x="318846" y="451044"/>
                </a:cubicBezTo>
                <a:cubicBezTo>
                  <a:pt x="342264" y="436997"/>
                  <a:pt x="365593" y="421617"/>
                  <a:pt x="388387" y="405169"/>
                </a:cubicBezTo>
                <a:cubicBezTo>
                  <a:pt x="393462" y="401435"/>
                  <a:pt x="398538" y="397701"/>
                  <a:pt x="403524" y="393967"/>
                </a:cubicBezTo>
                <a:close/>
                <a:moveTo>
                  <a:pt x="167906" y="393967"/>
                </a:moveTo>
                <a:cubicBezTo>
                  <a:pt x="172800" y="397701"/>
                  <a:pt x="177872" y="401435"/>
                  <a:pt x="183034" y="405169"/>
                </a:cubicBezTo>
                <a:cubicBezTo>
                  <a:pt x="205814" y="421617"/>
                  <a:pt x="229129" y="436997"/>
                  <a:pt x="252443" y="451044"/>
                </a:cubicBezTo>
                <a:cubicBezTo>
                  <a:pt x="230107" y="462691"/>
                  <a:pt x="208039" y="472915"/>
                  <a:pt x="186504" y="481539"/>
                </a:cubicBezTo>
                <a:cubicBezTo>
                  <a:pt x="178228" y="454778"/>
                  <a:pt x="171999" y="425262"/>
                  <a:pt x="167906" y="393967"/>
                </a:cubicBezTo>
                <a:close/>
                <a:moveTo>
                  <a:pt x="483987" y="326436"/>
                </a:moveTo>
                <a:cubicBezTo>
                  <a:pt x="535879" y="380371"/>
                  <a:pt x="568723" y="432263"/>
                  <a:pt x="571215" y="468871"/>
                </a:cubicBezTo>
                <a:cubicBezTo>
                  <a:pt x="572105" y="481844"/>
                  <a:pt x="568990" y="491618"/>
                  <a:pt x="561602" y="498549"/>
                </a:cubicBezTo>
                <a:cubicBezTo>
                  <a:pt x="541842" y="517386"/>
                  <a:pt x="491730" y="516764"/>
                  <a:pt x="427733" y="496860"/>
                </a:cubicBezTo>
                <a:cubicBezTo>
                  <a:pt x="423728" y="495616"/>
                  <a:pt x="419633" y="494284"/>
                  <a:pt x="415450" y="492862"/>
                </a:cubicBezTo>
                <a:cubicBezTo>
                  <a:pt x="427377" y="454654"/>
                  <a:pt x="435477" y="411559"/>
                  <a:pt x="439304" y="365888"/>
                </a:cubicBezTo>
                <a:cubicBezTo>
                  <a:pt x="455148" y="352826"/>
                  <a:pt x="470101" y="339587"/>
                  <a:pt x="483987" y="326436"/>
                </a:cubicBezTo>
                <a:close/>
                <a:moveTo>
                  <a:pt x="87462" y="326436"/>
                </a:moveTo>
                <a:cubicBezTo>
                  <a:pt x="101348" y="339590"/>
                  <a:pt x="116301" y="352833"/>
                  <a:pt x="132145" y="365899"/>
                </a:cubicBezTo>
                <a:cubicBezTo>
                  <a:pt x="135972" y="411583"/>
                  <a:pt x="144072" y="454689"/>
                  <a:pt x="155910" y="492907"/>
                </a:cubicBezTo>
                <a:cubicBezTo>
                  <a:pt x="151816" y="494329"/>
                  <a:pt x="147721" y="495663"/>
                  <a:pt x="143716" y="496907"/>
                </a:cubicBezTo>
                <a:cubicBezTo>
                  <a:pt x="79630" y="516816"/>
                  <a:pt x="29607" y="517527"/>
                  <a:pt x="9758" y="498596"/>
                </a:cubicBezTo>
                <a:cubicBezTo>
                  <a:pt x="2459" y="491663"/>
                  <a:pt x="-745" y="481886"/>
                  <a:pt x="145" y="468910"/>
                </a:cubicBezTo>
                <a:cubicBezTo>
                  <a:pt x="2637" y="432292"/>
                  <a:pt x="35481" y="380386"/>
                  <a:pt x="87462" y="326436"/>
                </a:cubicBezTo>
                <a:close/>
                <a:moveTo>
                  <a:pt x="441700" y="285931"/>
                </a:moveTo>
                <a:cubicBezTo>
                  <a:pt x="448206" y="291708"/>
                  <a:pt x="454622" y="297574"/>
                  <a:pt x="460682" y="303352"/>
                </a:cubicBezTo>
                <a:cubicBezTo>
                  <a:pt x="454622" y="309218"/>
                  <a:pt x="448206" y="314995"/>
                  <a:pt x="441700" y="320861"/>
                </a:cubicBezTo>
                <a:cubicBezTo>
                  <a:pt x="441878" y="314995"/>
                  <a:pt x="441878" y="309218"/>
                  <a:pt x="441878" y="303352"/>
                </a:cubicBezTo>
                <a:cubicBezTo>
                  <a:pt x="441878" y="297574"/>
                  <a:pt x="441878" y="291708"/>
                  <a:pt x="441700" y="285931"/>
                </a:cubicBezTo>
                <a:close/>
                <a:moveTo>
                  <a:pt x="129660" y="285931"/>
                </a:moveTo>
                <a:cubicBezTo>
                  <a:pt x="129571" y="291708"/>
                  <a:pt x="129482" y="297574"/>
                  <a:pt x="129482" y="303352"/>
                </a:cubicBezTo>
                <a:cubicBezTo>
                  <a:pt x="129482" y="309218"/>
                  <a:pt x="129571" y="314995"/>
                  <a:pt x="129660" y="320861"/>
                </a:cubicBezTo>
                <a:cubicBezTo>
                  <a:pt x="123154" y="314995"/>
                  <a:pt x="116827" y="309218"/>
                  <a:pt x="110678" y="303352"/>
                </a:cubicBezTo>
                <a:cubicBezTo>
                  <a:pt x="116827" y="297574"/>
                  <a:pt x="123154" y="291708"/>
                  <a:pt x="129660" y="285931"/>
                </a:cubicBezTo>
                <a:close/>
                <a:moveTo>
                  <a:pt x="285715" y="279439"/>
                </a:moveTo>
                <a:cubicBezTo>
                  <a:pt x="298946" y="279439"/>
                  <a:pt x="309672" y="290165"/>
                  <a:pt x="309672" y="303396"/>
                </a:cubicBezTo>
                <a:cubicBezTo>
                  <a:pt x="309672" y="316627"/>
                  <a:pt x="298946" y="327353"/>
                  <a:pt x="285715" y="327353"/>
                </a:cubicBezTo>
                <a:cubicBezTo>
                  <a:pt x="272484" y="327353"/>
                  <a:pt x="261758" y="316627"/>
                  <a:pt x="261758" y="303396"/>
                </a:cubicBezTo>
                <a:cubicBezTo>
                  <a:pt x="261758" y="290165"/>
                  <a:pt x="272484" y="279439"/>
                  <a:pt x="285715" y="279439"/>
                </a:cubicBezTo>
                <a:close/>
                <a:moveTo>
                  <a:pt x="285680" y="246856"/>
                </a:moveTo>
                <a:cubicBezTo>
                  <a:pt x="254527" y="246856"/>
                  <a:pt x="229160" y="272185"/>
                  <a:pt x="229160" y="303291"/>
                </a:cubicBezTo>
                <a:cubicBezTo>
                  <a:pt x="229160" y="334485"/>
                  <a:pt x="254527" y="359814"/>
                  <a:pt x="285680" y="359814"/>
                </a:cubicBezTo>
                <a:cubicBezTo>
                  <a:pt x="316921" y="359814"/>
                  <a:pt x="342288" y="334485"/>
                  <a:pt x="342288" y="303291"/>
                </a:cubicBezTo>
                <a:cubicBezTo>
                  <a:pt x="342288" y="272185"/>
                  <a:pt x="316921" y="246856"/>
                  <a:pt x="285680" y="246856"/>
                </a:cubicBezTo>
                <a:close/>
                <a:moveTo>
                  <a:pt x="285680" y="173803"/>
                </a:moveTo>
                <a:cubicBezTo>
                  <a:pt x="313717" y="189978"/>
                  <a:pt x="341843" y="208108"/>
                  <a:pt x="369346" y="227926"/>
                </a:cubicBezTo>
                <a:cubicBezTo>
                  <a:pt x="382608" y="237525"/>
                  <a:pt x="395514" y="247301"/>
                  <a:pt x="407886" y="257254"/>
                </a:cubicBezTo>
                <a:cubicBezTo>
                  <a:pt x="408865" y="272363"/>
                  <a:pt x="409310" y="287738"/>
                  <a:pt x="409310" y="303291"/>
                </a:cubicBezTo>
                <a:cubicBezTo>
                  <a:pt x="409310" y="318843"/>
                  <a:pt x="408865" y="334218"/>
                  <a:pt x="407886" y="349327"/>
                </a:cubicBezTo>
                <a:cubicBezTo>
                  <a:pt x="395514" y="359280"/>
                  <a:pt x="382608" y="369145"/>
                  <a:pt x="369346" y="378743"/>
                </a:cubicBezTo>
                <a:cubicBezTo>
                  <a:pt x="341843" y="398562"/>
                  <a:pt x="313717" y="416692"/>
                  <a:pt x="285680" y="432778"/>
                </a:cubicBezTo>
                <a:cubicBezTo>
                  <a:pt x="257642" y="416692"/>
                  <a:pt x="229605" y="398562"/>
                  <a:pt x="202102" y="378743"/>
                </a:cubicBezTo>
                <a:cubicBezTo>
                  <a:pt x="188840" y="369145"/>
                  <a:pt x="175934" y="359280"/>
                  <a:pt x="163562" y="349327"/>
                </a:cubicBezTo>
                <a:cubicBezTo>
                  <a:pt x="162583" y="334218"/>
                  <a:pt x="162049" y="318843"/>
                  <a:pt x="162049" y="303291"/>
                </a:cubicBezTo>
                <a:cubicBezTo>
                  <a:pt x="162049" y="287738"/>
                  <a:pt x="162583" y="272363"/>
                  <a:pt x="163562" y="257254"/>
                </a:cubicBezTo>
                <a:cubicBezTo>
                  <a:pt x="175934" y="247301"/>
                  <a:pt x="188840" y="237525"/>
                  <a:pt x="202102" y="227926"/>
                </a:cubicBezTo>
                <a:cubicBezTo>
                  <a:pt x="229605" y="208108"/>
                  <a:pt x="257642" y="189978"/>
                  <a:pt x="285680" y="173803"/>
                </a:cubicBezTo>
                <a:close/>
                <a:moveTo>
                  <a:pt x="384914" y="125113"/>
                </a:moveTo>
                <a:cubicBezTo>
                  <a:pt x="393106" y="151962"/>
                  <a:pt x="399428" y="181479"/>
                  <a:pt x="403524" y="212685"/>
                </a:cubicBezTo>
                <a:cubicBezTo>
                  <a:pt x="398538" y="208951"/>
                  <a:pt x="393462" y="205306"/>
                  <a:pt x="388387" y="201572"/>
                </a:cubicBezTo>
                <a:cubicBezTo>
                  <a:pt x="365503" y="185124"/>
                  <a:pt x="342264" y="169744"/>
                  <a:pt x="318846" y="155608"/>
                </a:cubicBezTo>
                <a:cubicBezTo>
                  <a:pt x="341284" y="144050"/>
                  <a:pt x="363367" y="133826"/>
                  <a:pt x="384914" y="125113"/>
                </a:cubicBezTo>
                <a:close/>
                <a:moveTo>
                  <a:pt x="186504" y="125113"/>
                </a:moveTo>
                <a:cubicBezTo>
                  <a:pt x="208039" y="133826"/>
                  <a:pt x="230107" y="144050"/>
                  <a:pt x="252443" y="155608"/>
                </a:cubicBezTo>
                <a:cubicBezTo>
                  <a:pt x="229129" y="169744"/>
                  <a:pt x="205814" y="185124"/>
                  <a:pt x="183034" y="201572"/>
                </a:cubicBezTo>
                <a:cubicBezTo>
                  <a:pt x="177872" y="205306"/>
                  <a:pt x="172800" y="208951"/>
                  <a:pt x="167906" y="212685"/>
                </a:cubicBezTo>
                <a:cubicBezTo>
                  <a:pt x="171999" y="181479"/>
                  <a:pt x="178228" y="151962"/>
                  <a:pt x="186504" y="125113"/>
                </a:cubicBezTo>
                <a:close/>
                <a:moveTo>
                  <a:pt x="513359" y="94417"/>
                </a:moveTo>
                <a:cubicBezTo>
                  <a:pt x="535344" y="94417"/>
                  <a:pt x="551989" y="98948"/>
                  <a:pt x="561602" y="108100"/>
                </a:cubicBezTo>
                <a:cubicBezTo>
                  <a:pt x="568990" y="115118"/>
                  <a:pt x="572105" y="124803"/>
                  <a:pt x="571215" y="137863"/>
                </a:cubicBezTo>
                <a:cubicBezTo>
                  <a:pt x="568723" y="174380"/>
                  <a:pt x="535879" y="226356"/>
                  <a:pt x="483987" y="280286"/>
                </a:cubicBezTo>
                <a:cubicBezTo>
                  <a:pt x="470101" y="267048"/>
                  <a:pt x="455148" y="253898"/>
                  <a:pt x="439304" y="240838"/>
                </a:cubicBezTo>
                <a:cubicBezTo>
                  <a:pt x="435477" y="195170"/>
                  <a:pt x="427377" y="151990"/>
                  <a:pt x="415450" y="113875"/>
                </a:cubicBezTo>
                <a:cubicBezTo>
                  <a:pt x="419633" y="112453"/>
                  <a:pt x="423728" y="111120"/>
                  <a:pt x="427733" y="109876"/>
                </a:cubicBezTo>
                <a:cubicBezTo>
                  <a:pt x="460755" y="99570"/>
                  <a:pt x="490039" y="94417"/>
                  <a:pt x="513359" y="94417"/>
                </a:cubicBezTo>
                <a:close/>
                <a:moveTo>
                  <a:pt x="57990" y="94417"/>
                </a:moveTo>
                <a:cubicBezTo>
                  <a:pt x="81402" y="94417"/>
                  <a:pt x="110689" y="99570"/>
                  <a:pt x="143715" y="109876"/>
                </a:cubicBezTo>
                <a:cubicBezTo>
                  <a:pt x="147721" y="111120"/>
                  <a:pt x="151816" y="112453"/>
                  <a:pt x="155911" y="113875"/>
                </a:cubicBezTo>
                <a:cubicBezTo>
                  <a:pt x="144071" y="151990"/>
                  <a:pt x="135971" y="195170"/>
                  <a:pt x="132143" y="240838"/>
                </a:cubicBezTo>
                <a:cubicBezTo>
                  <a:pt x="116297" y="253898"/>
                  <a:pt x="101342" y="267048"/>
                  <a:pt x="87455" y="280286"/>
                </a:cubicBezTo>
                <a:cubicBezTo>
                  <a:pt x="35468" y="226356"/>
                  <a:pt x="2620" y="174380"/>
                  <a:pt x="127" y="137863"/>
                </a:cubicBezTo>
                <a:cubicBezTo>
                  <a:pt x="-674" y="124803"/>
                  <a:pt x="2442" y="115118"/>
                  <a:pt x="9741" y="108100"/>
                </a:cubicBezTo>
                <a:cubicBezTo>
                  <a:pt x="19355" y="98948"/>
                  <a:pt x="36091" y="94417"/>
                  <a:pt x="57990" y="94417"/>
                </a:cubicBezTo>
                <a:close/>
                <a:moveTo>
                  <a:pt x="285671" y="0"/>
                </a:moveTo>
                <a:cubicBezTo>
                  <a:pt x="315764" y="0"/>
                  <a:pt x="346391" y="30580"/>
                  <a:pt x="369717" y="83918"/>
                </a:cubicBezTo>
                <a:cubicBezTo>
                  <a:pt x="371231" y="87385"/>
                  <a:pt x="372744" y="90852"/>
                  <a:pt x="374169" y="94496"/>
                </a:cubicBezTo>
                <a:cubicBezTo>
                  <a:pt x="345412" y="105964"/>
                  <a:pt x="315586" y="120098"/>
                  <a:pt x="285671" y="136544"/>
                </a:cubicBezTo>
                <a:cubicBezTo>
                  <a:pt x="255756" y="120098"/>
                  <a:pt x="226019" y="105964"/>
                  <a:pt x="197262" y="94496"/>
                </a:cubicBezTo>
                <a:cubicBezTo>
                  <a:pt x="198687" y="90852"/>
                  <a:pt x="200111" y="87296"/>
                  <a:pt x="201625" y="83918"/>
                </a:cubicBezTo>
                <a:cubicBezTo>
                  <a:pt x="225040" y="30580"/>
                  <a:pt x="255667" y="0"/>
                  <a:pt x="285671" y="0"/>
                </a:cubicBezTo>
                <a:close/>
              </a:path>
            </a:pathLst>
          </a:custGeom>
          <a:solidFill>
            <a:srgbClr val="74C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  <a:sym typeface="汉仪文黑-55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5.1.0"/>
</p:tagLst>
</file>

<file path=ppt/tags/tag10.xml><?xml version="1.0" encoding="utf-8"?>
<p:tagLst xmlns:p="http://schemas.openxmlformats.org/presentationml/2006/main">
  <p:tag name="KSO_WM_UNIT_BLOCK" val="0"/>
  <p:tag name="KSO_WM_UNIT_VALUE" val="799*7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398"/>
  <p:tag name="KSO_WM_UNIT_ID" val="custom20204398_21*d*1"/>
  <p:tag name="KSO_WM_UNIT_SUPPORT_UNIT_TYPE" val="[&quot;d&quot;]"/>
</p:tagLst>
</file>

<file path=ppt/tags/tag11.xml><?xml version="1.0" encoding="utf-8"?>
<p:tagLst xmlns:p="http://schemas.openxmlformats.org/presentationml/2006/main">
  <p:tag name="KSO_WM_UNIT_BLOCK" val="0"/>
  <p:tag name="KSO_WM_UNIT_VALUE" val="799*7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398"/>
  <p:tag name="KSO_WM_UNIT_ID" val="custom20204398_21*d*1"/>
  <p:tag name="KSO_WM_UNIT_SUPPORT_UNIT_TYPE" val="[&quot;d&quot;]"/>
</p:tagLst>
</file>

<file path=ppt/tags/tag12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CAN_ADD_NAVIGATION" val="1"/>
  <p:tag name="KSO_WM_SLIDE_BACKGROUND" val="[&quot;general&quot;,&quot;belt&quot;]"/>
  <p:tag name="KSO_WM_SLIDE_RATIO" val="1.777778"/>
  <p:tag name="KSO_WM_TEMPLATE_SUBCATEGORY" val="0"/>
  <p:tag name="KSO_WM_SLIDE_ITEM_CNT" val="0"/>
  <p:tag name="KSO_WM_SLIDE_INDEX" val="21"/>
  <p:tag name="KSO_WM_TAG_VERSION" val="1.0"/>
  <p:tag name="KSO_WM_BEAUTIFY_FLAG" val="#wm#"/>
  <p:tag name="KSO_WM_SLIDE_LAYOUT" val="d_f_i"/>
  <p:tag name="KSO_WM_SLIDE_LAYOUT_CNT" val="1_1_1"/>
  <p:tag name="KSO_WM_SLIDE_TYPE" val="text"/>
  <p:tag name="KSO_WM_SLIDE_SUBTYPE" val="picTxt"/>
  <p:tag name="KSO_WM_SLIDE_SIZE" val="960*464"/>
  <p:tag name="KSO_WM_SLIDE_POSITION" val="0*75"/>
  <p:tag name="KSO_WM_TEMPLATE_MASTER_TYPE" val="1"/>
  <p:tag name="KSO_WM_TEMPLATE_COLOR_TYPE" val="1"/>
  <p:tag name="KSO_WM_TEMPLATE_CATEGORY" val="custom"/>
  <p:tag name="KSO_WM_TEMPLATE_INDEX" val="20204398"/>
  <p:tag name="KSO_WM_SLIDE_ID" val="custom20204398_21"/>
</p:tagLst>
</file>

<file path=ppt/tags/tag13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4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5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6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7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8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19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DIAGRAM_VIRTUALLY_FRAME" val="{&quot;height&quot;:357.8538582677166,&quot;left&quot;:202.5,&quot;top&quot;:104.60370078740156,&quot;width&quot;:678.4505511811021}"/>
</p:tagLst>
</file>

<file path=ppt/tags/tag21.xml><?xml version="1.0" encoding="utf-8"?>
<p:tagLst xmlns:p="http://schemas.openxmlformats.org/presentationml/2006/main">
  <p:tag name="TABLE_ENDDRAG_ORIGIN_RECT" val="534*193"/>
  <p:tag name="TABLE_ENDDRAG_RECT" val="51*285*534*193"/>
</p:tagLst>
</file>

<file path=ppt/tags/tag22.xml><?xml version="1.0" encoding="utf-8"?>
<p:tagLst xmlns:p="http://schemas.openxmlformats.org/presentationml/2006/main">
  <p:tag name="PA" val="v5.1.0"/>
</p:tagLst>
</file>

<file path=ppt/tags/tag23.xml><?xml version="1.0" encoding="utf-8"?>
<p:tagLst xmlns:p="http://schemas.openxmlformats.org/presentationml/2006/main">
  <p:tag name="PA" val="v5.1.0"/>
</p:tagLst>
</file>

<file path=ppt/tags/tag24.xml><?xml version="1.0" encoding="utf-8"?>
<p:tagLst xmlns:p="http://schemas.openxmlformats.org/presentationml/2006/main">
  <p:tag name="COMMONDATA" val="eyJoZGlkIjoiZGIzNGViOTQwM2E2ZDBlY2VmOTg4MTFhNzEyYTZmNTQifQ=="/>
  <p:tag name="commondata" val="eyJjb3VudCI6MSwiaGRpZCI6IjI0NGI4NzViMDRjNWJhOGE4YTUyZTA0ZTM4MzE3ZmQ4IiwidXNlckNvdW50IjoxfQ==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TABLE_ENDDRAG_ORIGIN_RECT" val="519*188"/>
  <p:tag name="TABLE_ENDDRAG_RECT" val="380*231*519*188"/>
</p:tagLst>
</file>

<file path=ppt/tags/tag5.xml><?xml version="1.0" encoding="utf-8"?>
<p:tagLst xmlns:p="http://schemas.openxmlformats.org/presentationml/2006/main">
  <p:tag name="TABLE_ENDDRAG_ORIGIN_RECT" val="821*241"/>
  <p:tag name="TABLE_ENDDRAG_RECT" val="102*107*821*241"/>
</p:tagLst>
</file>

<file path=ppt/tags/tag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398"/>
  <p:tag name="KSO_WM_UNIT_ID" val="custom20204398_9*a*1"/>
  <p:tag name="KSO_WM_UNIT_ISNUMDGMTITLE" val="0"/>
</p:tagLst>
</file>

<file path=ppt/tags/tag7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102*311.936"/>
  <p:tag name="KSO_WM_SLIDE_POSITION" val="47.9491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1,&quot;top&quot;:2.3,&quot;right&quot;:2.1,&quot;bottom&quot;:4.04},&quot;edge&quot;:{&quot;left&quot;:true,&quot;top&quot;:false,&quot;right&quot;:false,&quot;bottom&quot;:true}},{&quot;direction&quot;:1,&quot;horizontalAlign&quot;:-1,&quot;verticalAlign&quot;:-1,&quot;type&quot;:0,&quot;diagramDirection&quot;:0,&quot;canSetOverLayout&quot;:0,&quot;isOverLayout&quot;:0,&quot;margin&quot;:{&quot;left&quot;:0.85,&quot;top&quot;:2.73,&quot;right&quot;:2.57,&quot;bottom&quot;:4.48},&quot;edge&quot;:{&quot;left&quot;:false,&quot;top&quot;:false,&quot;right&quot;:true,&quot;bottom&quot;:true}}]}]}"/>
  <p:tag name="KSO_WM_SLIDE_CAN_ADD_NAVIGATION" val="1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398"/>
  <p:tag name="KSO_WM_SLIDE_ID" val="custom20204398_9"/>
</p:tagLst>
</file>

<file path=ppt/tags/tag8.xml><?xml version="1.0" encoding="utf-8"?>
<p:tagLst xmlns:p="http://schemas.openxmlformats.org/presentationml/2006/main">
  <p:tag name="KSO_WM_UNIT_BLOCK" val="0"/>
  <p:tag name="KSO_WM_UNIT_ISCONTENTSTITLE" val="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398"/>
  <p:tag name="KSO_WM_UNIT_ID" val="custom20204398_21*f*1"/>
  <p:tag name="KSO_WM_UNIT_SUBTYPE" val="a"/>
</p:tagLst>
</file>

<file path=ppt/tags/tag9.xml><?xml version="1.0" encoding="utf-8"?>
<p:tagLst xmlns:p="http://schemas.openxmlformats.org/presentationml/2006/main">
  <p:tag name="KSO_WM_UNIT_BLOCK" val="0"/>
  <p:tag name="KSO_WM_UNIT_VALUE" val="799*7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398"/>
  <p:tag name="KSO_WM_UNIT_ID" val="custom20204398_21*d*1"/>
  <p:tag name="KSO_WM_UNIT_SUPPORT_UNIT_TYPE" val="[&quot;d&quot;]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55简"/>
        <a:ea typeface=""/>
        <a:cs typeface=""/>
        <a:font script="Jpan" typeface="游ゴシック"/>
        <a:font script="Hang" typeface="맑은 고딕"/>
        <a:font script="Hans" typeface="汉仪文黑-55简"/>
        <a:font script="Hant" typeface="新細明體"/>
        <a:font script="Arab" typeface="汉仪文黑-55简"/>
        <a:font script="Hebr" typeface="汉仪文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55简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汉仪文黑-55简"/>
        <a:font script="Hebr" typeface="汉仪文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55简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汉仪文黑-55简"/>
        <a:font script="Hebr" typeface="汉仪文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>宽屏</PresentationFormat>
  <Paragraphs>136</Paragraphs>
  <Slides>9</Slides>
  <Notes>18</Notes>
  <HiddenSlides>1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9</vt:i4>
      </vt:variant>
    </vt:vector>
  </HeadingPairs>
  <TitlesOfParts>
    <vt:vector size="27" baseType="lpstr">
      <vt:lpstr>Arial</vt:lpstr>
      <vt:lpstr>宋体</vt:lpstr>
      <vt:lpstr>Wingdings</vt:lpstr>
      <vt:lpstr>汉仪文黑-55简</vt:lpstr>
      <vt:lpstr>思源黑体 CN Normal</vt:lpstr>
      <vt:lpstr>黑体</vt:lpstr>
      <vt:lpstr>汉仪雅酷黑简</vt:lpstr>
      <vt:lpstr>方正粗黑宋简体</vt:lpstr>
      <vt:lpstr>汉仪粗仿宋简</vt:lpstr>
      <vt:lpstr>Calibri</vt:lpstr>
      <vt:lpstr>Segoe UI</vt:lpstr>
      <vt:lpstr>微软雅黑</vt:lpstr>
      <vt:lpstr>Arial Unicode MS</vt:lpstr>
      <vt:lpstr>Office 主题​​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40733</dc:creator>
  <cp:lastModifiedBy>sunshine</cp:lastModifiedBy>
  <cp:revision>21</cp:revision>
  <dcterms:created xsi:type="dcterms:W3CDTF">2022-09-15T11:45:00Z</dcterms:created>
  <dcterms:modified xsi:type="dcterms:W3CDTF">2024-09-29T01:43:56Z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2280EBC828724169ADDC61A33F52276D_13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v1.0_mb_KC8R4WE113m0Tsirx3rNMg==</vt:lpwstr>
  </property>
</Properties>
</file>