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3" r:id="rId3"/>
    <p:sldId id="297" r:id="rId4"/>
    <p:sldId id="315" r:id="rId5"/>
    <p:sldId id="347" r:id="rId6"/>
    <p:sldId id="320" r:id="rId7"/>
    <p:sldId id="343" r:id="rId8"/>
    <p:sldId id="348" r:id="rId9"/>
    <p:sldId id="342" r:id="rId10"/>
    <p:sldId id="344" r:id="rId11"/>
    <p:sldId id="345" r:id="rId12"/>
    <p:sldId id="346" r:id="rId13"/>
    <p:sldId id="349" r:id="rId14"/>
    <p:sldId id="350" r:id="rId15"/>
    <p:sldId id="351" r:id="rId16"/>
    <p:sldId id="353" r:id="rId17"/>
    <p:sldId id="354" r:id="rId18"/>
    <p:sldId id="355" r:id="rId19"/>
    <p:sldId id="361" r:id="rId20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66" userDrawn="1">
          <p15:clr>
            <a:srgbClr val="A4A3A4"/>
          </p15:clr>
        </p15:guide>
        <p15:guide id="2" pos="72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0" clrIdx="0"/>
  <p:cmAuthor id="1" name="Administrator" initials="A" lastIdx="1" clrIdx="0"/>
  <p:cmAuthor id="2" name="作者" initials="A" lastIdx="1" clrIdx="1"/>
  <p:cmAuthor id="4" name="王习习" initials="王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00B050"/>
    <a:srgbClr val="DBAC00"/>
    <a:srgbClr val="B78C00"/>
    <a:srgbClr val="FCF255"/>
    <a:srgbClr val="BFBFBF"/>
    <a:srgbClr val="DB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28" autoAdjust="0"/>
    <p:restoredTop sz="96730" autoAdjust="0"/>
  </p:normalViewPr>
  <p:slideViewPr>
    <p:cSldViewPr snapToGrid="0" showGuides="1">
      <p:cViewPr>
        <p:scale>
          <a:sx n="51" d="100"/>
          <a:sy n="51" d="100"/>
        </p:scale>
        <p:origin x="1950" y="1416"/>
      </p:cViewPr>
      <p:guideLst>
        <p:guide orient="horz" pos="3866"/>
        <p:guide pos="72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gs" Target="tags/tag4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/>
          <p:nvPr userDrawn="1"/>
        </p:nvSpPr>
        <p:spPr>
          <a:xfrm>
            <a:off x="318000" y="261000"/>
            <a:ext cx="11556000" cy="6336000"/>
          </a:xfrm>
          <a:custGeom>
            <a:avLst/>
            <a:gdLst>
              <a:gd name="connsiteX0" fmla="*/ 271889 w 10017807"/>
              <a:gd name="connsiteY0" fmla="*/ 0 h 4351233"/>
              <a:gd name="connsiteX1" fmla="*/ 9745918 w 10017807"/>
              <a:gd name="connsiteY1" fmla="*/ 0 h 4351233"/>
              <a:gd name="connsiteX2" fmla="*/ 10017807 w 10017807"/>
              <a:gd name="connsiteY2" fmla="*/ 271889 h 4351233"/>
              <a:gd name="connsiteX3" fmla="*/ 10017807 w 10017807"/>
              <a:gd name="connsiteY3" fmla="*/ 872843 h 4351233"/>
              <a:gd name="connsiteX4" fmla="*/ 10017807 w 10017807"/>
              <a:gd name="connsiteY4" fmla="*/ 1359412 h 4351233"/>
              <a:gd name="connsiteX5" fmla="*/ 10017807 w 10017807"/>
              <a:gd name="connsiteY5" fmla="*/ 2991821 h 4351233"/>
              <a:gd name="connsiteX6" fmla="*/ 10017807 w 10017807"/>
              <a:gd name="connsiteY6" fmla="*/ 3621237 h 4351233"/>
              <a:gd name="connsiteX7" fmla="*/ 10017807 w 10017807"/>
              <a:gd name="connsiteY7" fmla="*/ 4079344 h 4351233"/>
              <a:gd name="connsiteX8" fmla="*/ 9745918 w 10017807"/>
              <a:gd name="connsiteY8" fmla="*/ 4351233 h 4351233"/>
              <a:gd name="connsiteX9" fmla="*/ 271889 w 10017807"/>
              <a:gd name="connsiteY9" fmla="*/ 4351233 h 4351233"/>
              <a:gd name="connsiteX10" fmla="*/ 0 w 10017807"/>
              <a:gd name="connsiteY10" fmla="*/ 4079344 h 4351233"/>
              <a:gd name="connsiteX11" fmla="*/ 0 w 10017807"/>
              <a:gd name="connsiteY11" fmla="*/ 3621237 h 4351233"/>
              <a:gd name="connsiteX12" fmla="*/ 0 w 10017807"/>
              <a:gd name="connsiteY12" fmla="*/ 3621237 h 4351233"/>
              <a:gd name="connsiteX13" fmla="*/ 0 w 10017807"/>
              <a:gd name="connsiteY13" fmla="*/ 872843 h 4351233"/>
              <a:gd name="connsiteX14" fmla="*/ 0 w 10017807"/>
              <a:gd name="connsiteY14" fmla="*/ 872843 h 4351233"/>
              <a:gd name="connsiteX15" fmla="*/ 0 w 10017807"/>
              <a:gd name="connsiteY15" fmla="*/ 271889 h 4351233"/>
              <a:gd name="connsiteX16" fmla="*/ 271889 w 10017807"/>
              <a:gd name="connsiteY16" fmla="*/ 0 h 435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17807" h="4351233">
                <a:moveTo>
                  <a:pt x="271889" y="0"/>
                </a:moveTo>
                <a:lnTo>
                  <a:pt x="9745918" y="0"/>
                </a:lnTo>
                <a:cubicBezTo>
                  <a:pt x="9896078" y="0"/>
                  <a:pt x="10017807" y="121729"/>
                  <a:pt x="10017807" y="271889"/>
                </a:cubicBezTo>
                <a:lnTo>
                  <a:pt x="10017807" y="872843"/>
                </a:lnTo>
                <a:lnTo>
                  <a:pt x="10017807" y="1359412"/>
                </a:lnTo>
                <a:lnTo>
                  <a:pt x="10017807" y="2991821"/>
                </a:lnTo>
                <a:lnTo>
                  <a:pt x="10017807" y="3621237"/>
                </a:lnTo>
                <a:lnTo>
                  <a:pt x="10017807" y="4079344"/>
                </a:lnTo>
                <a:cubicBezTo>
                  <a:pt x="10017807" y="4229504"/>
                  <a:pt x="9896078" y="4351233"/>
                  <a:pt x="9745918" y="4351233"/>
                </a:cubicBezTo>
                <a:lnTo>
                  <a:pt x="271889" y="4351233"/>
                </a:lnTo>
                <a:cubicBezTo>
                  <a:pt x="121729" y="4351233"/>
                  <a:pt x="0" y="4229504"/>
                  <a:pt x="0" y="4079344"/>
                </a:cubicBezTo>
                <a:lnTo>
                  <a:pt x="0" y="3621237"/>
                </a:lnTo>
                <a:lnTo>
                  <a:pt x="0" y="3621237"/>
                </a:lnTo>
                <a:lnTo>
                  <a:pt x="0" y="872843"/>
                </a:lnTo>
                <a:lnTo>
                  <a:pt x="0" y="872843"/>
                </a:lnTo>
                <a:lnTo>
                  <a:pt x="0" y="271889"/>
                </a:lnTo>
                <a:cubicBezTo>
                  <a:pt x="0" y="121729"/>
                  <a:pt x="121729" y="0"/>
                  <a:pt x="2718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Freeform 64"/>
          <p:cNvSpPr/>
          <p:nvPr userDrawn="1"/>
        </p:nvSpPr>
        <p:spPr bwMode="auto">
          <a:xfrm>
            <a:off x="10039350" y="4860254"/>
            <a:ext cx="2152650" cy="1997745"/>
          </a:xfrm>
          <a:custGeom>
            <a:avLst/>
            <a:gdLst>
              <a:gd name="T0" fmla="*/ 1660 w 1949"/>
              <a:gd name="T1" fmla="*/ 378 h 1808"/>
              <a:gd name="T2" fmla="*/ 1454 w 1949"/>
              <a:gd name="T3" fmla="*/ 989 h 1808"/>
              <a:gd name="T4" fmla="*/ 955 w 1949"/>
              <a:gd name="T5" fmla="*/ 1477 h 1808"/>
              <a:gd name="T6" fmla="*/ 309 w 1949"/>
              <a:gd name="T7" fmla="*/ 1662 h 1808"/>
              <a:gd name="T8" fmla="*/ 0 w 1949"/>
              <a:gd name="T9" fmla="*/ 1808 h 1808"/>
              <a:gd name="T10" fmla="*/ 1949 w 1949"/>
              <a:gd name="T11" fmla="*/ 1808 h 1808"/>
              <a:gd name="T12" fmla="*/ 1949 w 1949"/>
              <a:gd name="T13" fmla="*/ 0 h 1808"/>
              <a:gd name="T14" fmla="*/ 1660 w 1949"/>
              <a:gd name="T15" fmla="*/ 378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1808">
                <a:moveTo>
                  <a:pt x="1660" y="378"/>
                </a:moveTo>
                <a:cubicBezTo>
                  <a:pt x="1581" y="578"/>
                  <a:pt x="1548" y="796"/>
                  <a:pt x="1454" y="989"/>
                </a:cubicBezTo>
                <a:cubicBezTo>
                  <a:pt x="1350" y="1202"/>
                  <a:pt x="1170" y="1378"/>
                  <a:pt x="955" y="1477"/>
                </a:cubicBezTo>
                <a:cubicBezTo>
                  <a:pt x="751" y="1571"/>
                  <a:pt x="523" y="1596"/>
                  <a:pt x="309" y="1662"/>
                </a:cubicBezTo>
                <a:cubicBezTo>
                  <a:pt x="201" y="1695"/>
                  <a:pt x="92" y="1742"/>
                  <a:pt x="0" y="1808"/>
                </a:cubicBezTo>
                <a:cubicBezTo>
                  <a:pt x="1949" y="1808"/>
                  <a:pt x="1949" y="1808"/>
                  <a:pt x="1949" y="1808"/>
                </a:cubicBezTo>
                <a:cubicBezTo>
                  <a:pt x="1949" y="0"/>
                  <a:pt x="1949" y="0"/>
                  <a:pt x="1949" y="0"/>
                </a:cubicBezTo>
                <a:cubicBezTo>
                  <a:pt x="1816" y="82"/>
                  <a:pt x="1719" y="229"/>
                  <a:pt x="1660" y="3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13"/>
          <p:cNvSpPr/>
          <p:nvPr/>
        </p:nvSpPr>
        <p:spPr>
          <a:xfrm>
            <a:off x="2989490" y="3008591"/>
            <a:ext cx="6213021" cy="604680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400" b="1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数字工匠：绿色交通</a:t>
            </a:r>
            <a:endParaRPr sz="2400" b="1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Oval 67"/>
          <p:cNvSpPr>
            <a:spLocks noChangeArrowheads="1"/>
          </p:cNvSpPr>
          <p:nvPr/>
        </p:nvSpPr>
        <p:spPr bwMode="auto">
          <a:xfrm>
            <a:off x="11340307" y="1173162"/>
            <a:ext cx="307975" cy="30956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任意多边形: 形状 4"/>
          <p:cNvSpPr>
            <a:spLocks noChangeArrowheads="1"/>
          </p:cNvSpPr>
          <p:nvPr/>
        </p:nvSpPr>
        <p:spPr bwMode="auto">
          <a:xfrm>
            <a:off x="1064428" y="3511817"/>
            <a:ext cx="684991" cy="372928"/>
          </a:xfrm>
          <a:custGeom>
            <a:avLst/>
            <a:gdLst>
              <a:gd name="connsiteX0" fmla="*/ 954088 w 982663"/>
              <a:gd name="connsiteY0" fmla="*/ 479425 h 534989"/>
              <a:gd name="connsiteX1" fmla="*/ 982663 w 982663"/>
              <a:gd name="connsiteY1" fmla="*/ 507207 h 534989"/>
              <a:gd name="connsiteX2" fmla="*/ 954088 w 982663"/>
              <a:gd name="connsiteY2" fmla="*/ 534989 h 534989"/>
              <a:gd name="connsiteX3" fmla="*/ 925513 w 982663"/>
              <a:gd name="connsiteY3" fmla="*/ 507207 h 534989"/>
              <a:gd name="connsiteX4" fmla="*/ 954088 w 982663"/>
              <a:gd name="connsiteY4" fmla="*/ 479425 h 534989"/>
              <a:gd name="connsiteX5" fmla="*/ 768350 w 982663"/>
              <a:gd name="connsiteY5" fmla="*/ 479425 h 534989"/>
              <a:gd name="connsiteX6" fmla="*/ 796925 w 982663"/>
              <a:gd name="connsiteY6" fmla="*/ 507207 h 534989"/>
              <a:gd name="connsiteX7" fmla="*/ 768350 w 982663"/>
              <a:gd name="connsiteY7" fmla="*/ 534989 h 534989"/>
              <a:gd name="connsiteX8" fmla="*/ 739775 w 982663"/>
              <a:gd name="connsiteY8" fmla="*/ 507207 h 534989"/>
              <a:gd name="connsiteX9" fmla="*/ 768350 w 982663"/>
              <a:gd name="connsiteY9" fmla="*/ 479425 h 534989"/>
              <a:gd name="connsiteX10" fmla="*/ 583407 w 982663"/>
              <a:gd name="connsiteY10" fmla="*/ 479425 h 534989"/>
              <a:gd name="connsiteX11" fmla="*/ 611189 w 982663"/>
              <a:gd name="connsiteY11" fmla="*/ 507207 h 534989"/>
              <a:gd name="connsiteX12" fmla="*/ 583407 w 982663"/>
              <a:gd name="connsiteY12" fmla="*/ 534989 h 534989"/>
              <a:gd name="connsiteX13" fmla="*/ 555625 w 982663"/>
              <a:gd name="connsiteY13" fmla="*/ 507207 h 534989"/>
              <a:gd name="connsiteX14" fmla="*/ 583407 w 982663"/>
              <a:gd name="connsiteY14" fmla="*/ 479425 h 534989"/>
              <a:gd name="connsiteX15" fmla="*/ 398463 w 982663"/>
              <a:gd name="connsiteY15" fmla="*/ 479425 h 534989"/>
              <a:gd name="connsiteX16" fmla="*/ 427038 w 982663"/>
              <a:gd name="connsiteY16" fmla="*/ 507207 h 534989"/>
              <a:gd name="connsiteX17" fmla="*/ 398463 w 982663"/>
              <a:gd name="connsiteY17" fmla="*/ 534989 h 534989"/>
              <a:gd name="connsiteX18" fmla="*/ 369888 w 982663"/>
              <a:gd name="connsiteY18" fmla="*/ 507207 h 534989"/>
              <a:gd name="connsiteX19" fmla="*/ 398463 w 982663"/>
              <a:gd name="connsiteY19" fmla="*/ 479425 h 534989"/>
              <a:gd name="connsiteX20" fmla="*/ 213520 w 982663"/>
              <a:gd name="connsiteY20" fmla="*/ 479425 h 534989"/>
              <a:gd name="connsiteX21" fmla="*/ 241302 w 982663"/>
              <a:gd name="connsiteY21" fmla="*/ 507207 h 534989"/>
              <a:gd name="connsiteX22" fmla="*/ 213520 w 982663"/>
              <a:gd name="connsiteY22" fmla="*/ 534989 h 534989"/>
              <a:gd name="connsiteX23" fmla="*/ 185738 w 982663"/>
              <a:gd name="connsiteY23" fmla="*/ 507207 h 534989"/>
              <a:gd name="connsiteX24" fmla="*/ 213520 w 982663"/>
              <a:gd name="connsiteY24" fmla="*/ 479425 h 534989"/>
              <a:gd name="connsiteX25" fmla="*/ 27782 w 982663"/>
              <a:gd name="connsiteY25" fmla="*/ 479425 h 534989"/>
              <a:gd name="connsiteX26" fmla="*/ 55564 w 982663"/>
              <a:gd name="connsiteY26" fmla="*/ 507207 h 534989"/>
              <a:gd name="connsiteX27" fmla="*/ 27782 w 982663"/>
              <a:gd name="connsiteY27" fmla="*/ 534989 h 534989"/>
              <a:gd name="connsiteX28" fmla="*/ 0 w 982663"/>
              <a:gd name="connsiteY28" fmla="*/ 507207 h 534989"/>
              <a:gd name="connsiteX29" fmla="*/ 27782 w 982663"/>
              <a:gd name="connsiteY29" fmla="*/ 479425 h 534989"/>
              <a:gd name="connsiteX30" fmla="*/ 954088 w 982663"/>
              <a:gd name="connsiteY30" fmla="*/ 319088 h 534989"/>
              <a:gd name="connsiteX31" fmla="*/ 982663 w 982663"/>
              <a:gd name="connsiteY31" fmla="*/ 347663 h 534989"/>
              <a:gd name="connsiteX32" fmla="*/ 954088 w 982663"/>
              <a:gd name="connsiteY32" fmla="*/ 376238 h 534989"/>
              <a:gd name="connsiteX33" fmla="*/ 925513 w 982663"/>
              <a:gd name="connsiteY33" fmla="*/ 347663 h 534989"/>
              <a:gd name="connsiteX34" fmla="*/ 954088 w 982663"/>
              <a:gd name="connsiteY34" fmla="*/ 319088 h 534989"/>
              <a:gd name="connsiteX35" fmla="*/ 768350 w 982663"/>
              <a:gd name="connsiteY35" fmla="*/ 319088 h 534989"/>
              <a:gd name="connsiteX36" fmla="*/ 796925 w 982663"/>
              <a:gd name="connsiteY36" fmla="*/ 347663 h 534989"/>
              <a:gd name="connsiteX37" fmla="*/ 768350 w 982663"/>
              <a:gd name="connsiteY37" fmla="*/ 376238 h 534989"/>
              <a:gd name="connsiteX38" fmla="*/ 739775 w 982663"/>
              <a:gd name="connsiteY38" fmla="*/ 347663 h 534989"/>
              <a:gd name="connsiteX39" fmla="*/ 768350 w 982663"/>
              <a:gd name="connsiteY39" fmla="*/ 319088 h 534989"/>
              <a:gd name="connsiteX40" fmla="*/ 583407 w 982663"/>
              <a:gd name="connsiteY40" fmla="*/ 319088 h 534989"/>
              <a:gd name="connsiteX41" fmla="*/ 611189 w 982663"/>
              <a:gd name="connsiteY41" fmla="*/ 347663 h 534989"/>
              <a:gd name="connsiteX42" fmla="*/ 583407 w 982663"/>
              <a:gd name="connsiteY42" fmla="*/ 376238 h 534989"/>
              <a:gd name="connsiteX43" fmla="*/ 555625 w 982663"/>
              <a:gd name="connsiteY43" fmla="*/ 347663 h 534989"/>
              <a:gd name="connsiteX44" fmla="*/ 583407 w 982663"/>
              <a:gd name="connsiteY44" fmla="*/ 319088 h 534989"/>
              <a:gd name="connsiteX45" fmla="*/ 398463 w 982663"/>
              <a:gd name="connsiteY45" fmla="*/ 319088 h 534989"/>
              <a:gd name="connsiteX46" fmla="*/ 427038 w 982663"/>
              <a:gd name="connsiteY46" fmla="*/ 347663 h 534989"/>
              <a:gd name="connsiteX47" fmla="*/ 398463 w 982663"/>
              <a:gd name="connsiteY47" fmla="*/ 376238 h 534989"/>
              <a:gd name="connsiteX48" fmla="*/ 369888 w 982663"/>
              <a:gd name="connsiteY48" fmla="*/ 347663 h 534989"/>
              <a:gd name="connsiteX49" fmla="*/ 398463 w 982663"/>
              <a:gd name="connsiteY49" fmla="*/ 319088 h 534989"/>
              <a:gd name="connsiteX50" fmla="*/ 213520 w 982663"/>
              <a:gd name="connsiteY50" fmla="*/ 319088 h 534989"/>
              <a:gd name="connsiteX51" fmla="*/ 241302 w 982663"/>
              <a:gd name="connsiteY51" fmla="*/ 347663 h 534989"/>
              <a:gd name="connsiteX52" fmla="*/ 213520 w 982663"/>
              <a:gd name="connsiteY52" fmla="*/ 376238 h 534989"/>
              <a:gd name="connsiteX53" fmla="*/ 185738 w 982663"/>
              <a:gd name="connsiteY53" fmla="*/ 347663 h 534989"/>
              <a:gd name="connsiteX54" fmla="*/ 213520 w 982663"/>
              <a:gd name="connsiteY54" fmla="*/ 319088 h 534989"/>
              <a:gd name="connsiteX55" fmla="*/ 27782 w 982663"/>
              <a:gd name="connsiteY55" fmla="*/ 319088 h 534989"/>
              <a:gd name="connsiteX56" fmla="*/ 55564 w 982663"/>
              <a:gd name="connsiteY56" fmla="*/ 347663 h 534989"/>
              <a:gd name="connsiteX57" fmla="*/ 27782 w 982663"/>
              <a:gd name="connsiteY57" fmla="*/ 376238 h 534989"/>
              <a:gd name="connsiteX58" fmla="*/ 0 w 982663"/>
              <a:gd name="connsiteY58" fmla="*/ 347663 h 534989"/>
              <a:gd name="connsiteX59" fmla="*/ 27782 w 982663"/>
              <a:gd name="connsiteY59" fmla="*/ 319088 h 534989"/>
              <a:gd name="connsiteX60" fmla="*/ 954088 w 982663"/>
              <a:gd name="connsiteY60" fmla="*/ 160338 h 534989"/>
              <a:gd name="connsiteX61" fmla="*/ 982663 w 982663"/>
              <a:gd name="connsiteY61" fmla="*/ 188120 h 534989"/>
              <a:gd name="connsiteX62" fmla="*/ 954088 w 982663"/>
              <a:gd name="connsiteY62" fmla="*/ 215902 h 534989"/>
              <a:gd name="connsiteX63" fmla="*/ 925513 w 982663"/>
              <a:gd name="connsiteY63" fmla="*/ 188120 h 534989"/>
              <a:gd name="connsiteX64" fmla="*/ 954088 w 982663"/>
              <a:gd name="connsiteY64" fmla="*/ 160338 h 534989"/>
              <a:gd name="connsiteX65" fmla="*/ 768350 w 982663"/>
              <a:gd name="connsiteY65" fmla="*/ 160338 h 534989"/>
              <a:gd name="connsiteX66" fmla="*/ 796925 w 982663"/>
              <a:gd name="connsiteY66" fmla="*/ 188120 h 534989"/>
              <a:gd name="connsiteX67" fmla="*/ 768350 w 982663"/>
              <a:gd name="connsiteY67" fmla="*/ 215902 h 534989"/>
              <a:gd name="connsiteX68" fmla="*/ 739775 w 982663"/>
              <a:gd name="connsiteY68" fmla="*/ 188120 h 534989"/>
              <a:gd name="connsiteX69" fmla="*/ 768350 w 982663"/>
              <a:gd name="connsiteY69" fmla="*/ 160338 h 534989"/>
              <a:gd name="connsiteX70" fmla="*/ 583407 w 982663"/>
              <a:gd name="connsiteY70" fmla="*/ 160338 h 534989"/>
              <a:gd name="connsiteX71" fmla="*/ 611189 w 982663"/>
              <a:gd name="connsiteY71" fmla="*/ 188120 h 534989"/>
              <a:gd name="connsiteX72" fmla="*/ 583407 w 982663"/>
              <a:gd name="connsiteY72" fmla="*/ 215902 h 534989"/>
              <a:gd name="connsiteX73" fmla="*/ 555625 w 982663"/>
              <a:gd name="connsiteY73" fmla="*/ 188120 h 534989"/>
              <a:gd name="connsiteX74" fmla="*/ 583407 w 982663"/>
              <a:gd name="connsiteY74" fmla="*/ 160338 h 534989"/>
              <a:gd name="connsiteX75" fmla="*/ 398463 w 982663"/>
              <a:gd name="connsiteY75" fmla="*/ 160338 h 534989"/>
              <a:gd name="connsiteX76" fmla="*/ 427038 w 982663"/>
              <a:gd name="connsiteY76" fmla="*/ 188120 h 534989"/>
              <a:gd name="connsiteX77" fmla="*/ 398463 w 982663"/>
              <a:gd name="connsiteY77" fmla="*/ 215902 h 534989"/>
              <a:gd name="connsiteX78" fmla="*/ 369888 w 982663"/>
              <a:gd name="connsiteY78" fmla="*/ 188120 h 534989"/>
              <a:gd name="connsiteX79" fmla="*/ 398463 w 982663"/>
              <a:gd name="connsiteY79" fmla="*/ 160338 h 534989"/>
              <a:gd name="connsiteX80" fmla="*/ 213520 w 982663"/>
              <a:gd name="connsiteY80" fmla="*/ 160338 h 534989"/>
              <a:gd name="connsiteX81" fmla="*/ 241302 w 982663"/>
              <a:gd name="connsiteY81" fmla="*/ 188120 h 534989"/>
              <a:gd name="connsiteX82" fmla="*/ 213520 w 982663"/>
              <a:gd name="connsiteY82" fmla="*/ 215902 h 534989"/>
              <a:gd name="connsiteX83" fmla="*/ 185738 w 982663"/>
              <a:gd name="connsiteY83" fmla="*/ 188120 h 534989"/>
              <a:gd name="connsiteX84" fmla="*/ 213520 w 982663"/>
              <a:gd name="connsiteY84" fmla="*/ 160338 h 534989"/>
              <a:gd name="connsiteX85" fmla="*/ 27782 w 982663"/>
              <a:gd name="connsiteY85" fmla="*/ 160338 h 534989"/>
              <a:gd name="connsiteX86" fmla="*/ 55564 w 982663"/>
              <a:gd name="connsiteY86" fmla="*/ 188120 h 534989"/>
              <a:gd name="connsiteX87" fmla="*/ 27782 w 982663"/>
              <a:gd name="connsiteY87" fmla="*/ 215902 h 534989"/>
              <a:gd name="connsiteX88" fmla="*/ 0 w 982663"/>
              <a:gd name="connsiteY88" fmla="*/ 188120 h 534989"/>
              <a:gd name="connsiteX89" fmla="*/ 27782 w 982663"/>
              <a:gd name="connsiteY89" fmla="*/ 160338 h 534989"/>
              <a:gd name="connsiteX90" fmla="*/ 954088 w 982663"/>
              <a:gd name="connsiteY90" fmla="*/ 0 h 534989"/>
              <a:gd name="connsiteX91" fmla="*/ 982663 w 982663"/>
              <a:gd name="connsiteY91" fmla="*/ 27782 h 534989"/>
              <a:gd name="connsiteX92" fmla="*/ 954088 w 982663"/>
              <a:gd name="connsiteY92" fmla="*/ 55564 h 534989"/>
              <a:gd name="connsiteX93" fmla="*/ 925513 w 982663"/>
              <a:gd name="connsiteY93" fmla="*/ 27782 h 534989"/>
              <a:gd name="connsiteX94" fmla="*/ 954088 w 982663"/>
              <a:gd name="connsiteY94" fmla="*/ 0 h 534989"/>
              <a:gd name="connsiteX95" fmla="*/ 768350 w 982663"/>
              <a:gd name="connsiteY95" fmla="*/ 0 h 534989"/>
              <a:gd name="connsiteX96" fmla="*/ 796925 w 982663"/>
              <a:gd name="connsiteY96" fmla="*/ 27782 h 534989"/>
              <a:gd name="connsiteX97" fmla="*/ 768350 w 982663"/>
              <a:gd name="connsiteY97" fmla="*/ 55564 h 534989"/>
              <a:gd name="connsiteX98" fmla="*/ 739775 w 982663"/>
              <a:gd name="connsiteY98" fmla="*/ 27782 h 534989"/>
              <a:gd name="connsiteX99" fmla="*/ 768350 w 982663"/>
              <a:gd name="connsiteY99" fmla="*/ 0 h 534989"/>
              <a:gd name="connsiteX100" fmla="*/ 583407 w 982663"/>
              <a:gd name="connsiteY100" fmla="*/ 0 h 534989"/>
              <a:gd name="connsiteX101" fmla="*/ 611189 w 982663"/>
              <a:gd name="connsiteY101" fmla="*/ 27782 h 534989"/>
              <a:gd name="connsiteX102" fmla="*/ 583407 w 982663"/>
              <a:gd name="connsiteY102" fmla="*/ 55564 h 534989"/>
              <a:gd name="connsiteX103" fmla="*/ 555625 w 982663"/>
              <a:gd name="connsiteY103" fmla="*/ 27782 h 534989"/>
              <a:gd name="connsiteX104" fmla="*/ 583407 w 982663"/>
              <a:gd name="connsiteY104" fmla="*/ 0 h 534989"/>
              <a:gd name="connsiteX105" fmla="*/ 398463 w 982663"/>
              <a:gd name="connsiteY105" fmla="*/ 0 h 534989"/>
              <a:gd name="connsiteX106" fmla="*/ 427038 w 982663"/>
              <a:gd name="connsiteY106" fmla="*/ 27782 h 534989"/>
              <a:gd name="connsiteX107" fmla="*/ 398463 w 982663"/>
              <a:gd name="connsiteY107" fmla="*/ 55564 h 534989"/>
              <a:gd name="connsiteX108" fmla="*/ 369888 w 982663"/>
              <a:gd name="connsiteY108" fmla="*/ 27782 h 534989"/>
              <a:gd name="connsiteX109" fmla="*/ 398463 w 982663"/>
              <a:gd name="connsiteY109" fmla="*/ 0 h 534989"/>
              <a:gd name="connsiteX110" fmla="*/ 213520 w 982663"/>
              <a:gd name="connsiteY110" fmla="*/ 0 h 534989"/>
              <a:gd name="connsiteX111" fmla="*/ 241302 w 982663"/>
              <a:gd name="connsiteY111" fmla="*/ 27782 h 534989"/>
              <a:gd name="connsiteX112" fmla="*/ 213520 w 982663"/>
              <a:gd name="connsiteY112" fmla="*/ 55564 h 534989"/>
              <a:gd name="connsiteX113" fmla="*/ 185738 w 982663"/>
              <a:gd name="connsiteY113" fmla="*/ 27782 h 534989"/>
              <a:gd name="connsiteX114" fmla="*/ 213520 w 982663"/>
              <a:gd name="connsiteY114" fmla="*/ 0 h 534989"/>
              <a:gd name="connsiteX115" fmla="*/ 27782 w 982663"/>
              <a:gd name="connsiteY115" fmla="*/ 0 h 534989"/>
              <a:gd name="connsiteX116" fmla="*/ 55564 w 982663"/>
              <a:gd name="connsiteY116" fmla="*/ 27782 h 534989"/>
              <a:gd name="connsiteX117" fmla="*/ 27782 w 982663"/>
              <a:gd name="connsiteY117" fmla="*/ 55564 h 534989"/>
              <a:gd name="connsiteX118" fmla="*/ 0 w 982663"/>
              <a:gd name="connsiteY118" fmla="*/ 27782 h 534989"/>
              <a:gd name="connsiteX119" fmla="*/ 27782 w 982663"/>
              <a:gd name="connsiteY119" fmla="*/ 0 h 53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982663" h="534989">
                <a:moveTo>
                  <a:pt x="954088" y="479425"/>
                </a:moveTo>
                <a:cubicBezTo>
                  <a:pt x="969870" y="479425"/>
                  <a:pt x="982663" y="491863"/>
                  <a:pt x="982663" y="507207"/>
                </a:cubicBezTo>
                <a:cubicBezTo>
                  <a:pt x="982663" y="522551"/>
                  <a:pt x="969870" y="534989"/>
                  <a:pt x="954088" y="534989"/>
                </a:cubicBezTo>
                <a:cubicBezTo>
                  <a:pt x="938306" y="534989"/>
                  <a:pt x="925513" y="522551"/>
                  <a:pt x="925513" y="507207"/>
                </a:cubicBezTo>
                <a:cubicBezTo>
                  <a:pt x="925513" y="491863"/>
                  <a:pt x="938306" y="479425"/>
                  <a:pt x="954088" y="479425"/>
                </a:cubicBezTo>
                <a:close/>
                <a:moveTo>
                  <a:pt x="768350" y="479425"/>
                </a:moveTo>
                <a:cubicBezTo>
                  <a:pt x="784132" y="479425"/>
                  <a:pt x="796925" y="491863"/>
                  <a:pt x="796925" y="507207"/>
                </a:cubicBezTo>
                <a:cubicBezTo>
                  <a:pt x="796925" y="522551"/>
                  <a:pt x="784132" y="534989"/>
                  <a:pt x="768350" y="534989"/>
                </a:cubicBezTo>
                <a:cubicBezTo>
                  <a:pt x="752568" y="534989"/>
                  <a:pt x="739775" y="522551"/>
                  <a:pt x="739775" y="507207"/>
                </a:cubicBezTo>
                <a:cubicBezTo>
                  <a:pt x="739775" y="491863"/>
                  <a:pt x="752568" y="479425"/>
                  <a:pt x="768350" y="479425"/>
                </a:cubicBezTo>
                <a:close/>
                <a:moveTo>
                  <a:pt x="583407" y="479425"/>
                </a:moveTo>
                <a:cubicBezTo>
                  <a:pt x="598751" y="479425"/>
                  <a:pt x="611189" y="491863"/>
                  <a:pt x="611189" y="507207"/>
                </a:cubicBezTo>
                <a:cubicBezTo>
                  <a:pt x="611189" y="522551"/>
                  <a:pt x="598751" y="534989"/>
                  <a:pt x="583407" y="534989"/>
                </a:cubicBezTo>
                <a:cubicBezTo>
                  <a:pt x="568063" y="534989"/>
                  <a:pt x="555625" y="522551"/>
                  <a:pt x="555625" y="507207"/>
                </a:cubicBezTo>
                <a:cubicBezTo>
                  <a:pt x="555625" y="491863"/>
                  <a:pt x="568063" y="479425"/>
                  <a:pt x="583407" y="479425"/>
                </a:cubicBezTo>
                <a:close/>
                <a:moveTo>
                  <a:pt x="398463" y="479425"/>
                </a:moveTo>
                <a:cubicBezTo>
                  <a:pt x="414245" y="479425"/>
                  <a:pt x="427038" y="491863"/>
                  <a:pt x="427038" y="507207"/>
                </a:cubicBezTo>
                <a:cubicBezTo>
                  <a:pt x="427038" y="522551"/>
                  <a:pt x="414245" y="534989"/>
                  <a:pt x="398463" y="534989"/>
                </a:cubicBezTo>
                <a:cubicBezTo>
                  <a:pt x="382681" y="534989"/>
                  <a:pt x="369888" y="522551"/>
                  <a:pt x="369888" y="507207"/>
                </a:cubicBezTo>
                <a:cubicBezTo>
                  <a:pt x="369888" y="491863"/>
                  <a:pt x="382681" y="479425"/>
                  <a:pt x="398463" y="479425"/>
                </a:cubicBezTo>
                <a:close/>
                <a:moveTo>
                  <a:pt x="213520" y="479425"/>
                </a:moveTo>
                <a:cubicBezTo>
                  <a:pt x="228864" y="479425"/>
                  <a:pt x="241302" y="491863"/>
                  <a:pt x="241302" y="507207"/>
                </a:cubicBezTo>
                <a:cubicBezTo>
                  <a:pt x="241302" y="522551"/>
                  <a:pt x="228864" y="534989"/>
                  <a:pt x="213520" y="534989"/>
                </a:cubicBezTo>
                <a:cubicBezTo>
                  <a:pt x="198176" y="534989"/>
                  <a:pt x="185738" y="522551"/>
                  <a:pt x="185738" y="507207"/>
                </a:cubicBezTo>
                <a:cubicBezTo>
                  <a:pt x="185738" y="491863"/>
                  <a:pt x="198176" y="479425"/>
                  <a:pt x="213520" y="479425"/>
                </a:cubicBezTo>
                <a:close/>
                <a:moveTo>
                  <a:pt x="27782" y="479425"/>
                </a:moveTo>
                <a:cubicBezTo>
                  <a:pt x="43126" y="479425"/>
                  <a:pt x="55564" y="491863"/>
                  <a:pt x="55564" y="507207"/>
                </a:cubicBezTo>
                <a:cubicBezTo>
                  <a:pt x="55564" y="522551"/>
                  <a:pt x="43126" y="534989"/>
                  <a:pt x="27782" y="534989"/>
                </a:cubicBezTo>
                <a:cubicBezTo>
                  <a:pt x="12438" y="534989"/>
                  <a:pt x="0" y="522551"/>
                  <a:pt x="0" y="507207"/>
                </a:cubicBezTo>
                <a:cubicBezTo>
                  <a:pt x="0" y="491863"/>
                  <a:pt x="12438" y="479425"/>
                  <a:pt x="27782" y="479425"/>
                </a:cubicBezTo>
                <a:close/>
                <a:moveTo>
                  <a:pt x="954088" y="319088"/>
                </a:moveTo>
                <a:cubicBezTo>
                  <a:pt x="969870" y="319088"/>
                  <a:pt x="982663" y="331881"/>
                  <a:pt x="982663" y="347663"/>
                </a:cubicBezTo>
                <a:cubicBezTo>
                  <a:pt x="982663" y="363445"/>
                  <a:pt x="969870" y="376238"/>
                  <a:pt x="954088" y="376238"/>
                </a:cubicBezTo>
                <a:cubicBezTo>
                  <a:pt x="938306" y="376238"/>
                  <a:pt x="925513" y="363445"/>
                  <a:pt x="925513" y="347663"/>
                </a:cubicBezTo>
                <a:cubicBezTo>
                  <a:pt x="925513" y="331881"/>
                  <a:pt x="938306" y="319088"/>
                  <a:pt x="954088" y="319088"/>
                </a:cubicBezTo>
                <a:close/>
                <a:moveTo>
                  <a:pt x="768350" y="319088"/>
                </a:moveTo>
                <a:cubicBezTo>
                  <a:pt x="784132" y="319088"/>
                  <a:pt x="796925" y="331881"/>
                  <a:pt x="796925" y="347663"/>
                </a:cubicBezTo>
                <a:cubicBezTo>
                  <a:pt x="796925" y="363445"/>
                  <a:pt x="784132" y="376238"/>
                  <a:pt x="768350" y="376238"/>
                </a:cubicBezTo>
                <a:cubicBezTo>
                  <a:pt x="752568" y="376238"/>
                  <a:pt x="739775" y="363445"/>
                  <a:pt x="739775" y="347663"/>
                </a:cubicBezTo>
                <a:cubicBezTo>
                  <a:pt x="739775" y="331881"/>
                  <a:pt x="752568" y="319088"/>
                  <a:pt x="768350" y="319088"/>
                </a:cubicBezTo>
                <a:close/>
                <a:moveTo>
                  <a:pt x="583407" y="319088"/>
                </a:moveTo>
                <a:cubicBezTo>
                  <a:pt x="598751" y="319088"/>
                  <a:pt x="611189" y="331881"/>
                  <a:pt x="611189" y="347663"/>
                </a:cubicBezTo>
                <a:cubicBezTo>
                  <a:pt x="611189" y="363445"/>
                  <a:pt x="598751" y="376238"/>
                  <a:pt x="583407" y="376238"/>
                </a:cubicBezTo>
                <a:cubicBezTo>
                  <a:pt x="568063" y="376238"/>
                  <a:pt x="555625" y="363445"/>
                  <a:pt x="555625" y="347663"/>
                </a:cubicBezTo>
                <a:cubicBezTo>
                  <a:pt x="555625" y="331881"/>
                  <a:pt x="568063" y="319088"/>
                  <a:pt x="583407" y="319088"/>
                </a:cubicBezTo>
                <a:close/>
                <a:moveTo>
                  <a:pt x="398463" y="319088"/>
                </a:moveTo>
                <a:cubicBezTo>
                  <a:pt x="414245" y="319088"/>
                  <a:pt x="427038" y="331881"/>
                  <a:pt x="427038" y="347663"/>
                </a:cubicBezTo>
                <a:cubicBezTo>
                  <a:pt x="427038" y="363445"/>
                  <a:pt x="414245" y="376238"/>
                  <a:pt x="398463" y="376238"/>
                </a:cubicBezTo>
                <a:cubicBezTo>
                  <a:pt x="382681" y="376238"/>
                  <a:pt x="369888" y="363445"/>
                  <a:pt x="369888" y="347663"/>
                </a:cubicBezTo>
                <a:cubicBezTo>
                  <a:pt x="369888" y="331881"/>
                  <a:pt x="382681" y="319088"/>
                  <a:pt x="398463" y="319088"/>
                </a:cubicBezTo>
                <a:close/>
                <a:moveTo>
                  <a:pt x="213520" y="319088"/>
                </a:moveTo>
                <a:cubicBezTo>
                  <a:pt x="228864" y="319088"/>
                  <a:pt x="241302" y="331881"/>
                  <a:pt x="241302" y="347663"/>
                </a:cubicBezTo>
                <a:cubicBezTo>
                  <a:pt x="241302" y="363445"/>
                  <a:pt x="228864" y="376238"/>
                  <a:pt x="213520" y="376238"/>
                </a:cubicBezTo>
                <a:cubicBezTo>
                  <a:pt x="198176" y="376238"/>
                  <a:pt x="185738" y="363445"/>
                  <a:pt x="185738" y="347663"/>
                </a:cubicBezTo>
                <a:cubicBezTo>
                  <a:pt x="185738" y="331881"/>
                  <a:pt x="198176" y="319088"/>
                  <a:pt x="213520" y="319088"/>
                </a:cubicBezTo>
                <a:close/>
                <a:moveTo>
                  <a:pt x="27782" y="319088"/>
                </a:moveTo>
                <a:cubicBezTo>
                  <a:pt x="43126" y="319088"/>
                  <a:pt x="55564" y="331881"/>
                  <a:pt x="55564" y="347663"/>
                </a:cubicBezTo>
                <a:cubicBezTo>
                  <a:pt x="55564" y="363445"/>
                  <a:pt x="43126" y="376238"/>
                  <a:pt x="27782" y="376238"/>
                </a:cubicBezTo>
                <a:cubicBezTo>
                  <a:pt x="12438" y="376238"/>
                  <a:pt x="0" y="363445"/>
                  <a:pt x="0" y="347663"/>
                </a:cubicBezTo>
                <a:cubicBezTo>
                  <a:pt x="0" y="331881"/>
                  <a:pt x="12438" y="319088"/>
                  <a:pt x="27782" y="319088"/>
                </a:cubicBezTo>
                <a:close/>
                <a:moveTo>
                  <a:pt x="954088" y="160338"/>
                </a:moveTo>
                <a:cubicBezTo>
                  <a:pt x="969870" y="160338"/>
                  <a:pt x="982663" y="172776"/>
                  <a:pt x="982663" y="188120"/>
                </a:cubicBezTo>
                <a:cubicBezTo>
                  <a:pt x="982663" y="203464"/>
                  <a:pt x="969870" y="215902"/>
                  <a:pt x="954088" y="215902"/>
                </a:cubicBezTo>
                <a:cubicBezTo>
                  <a:pt x="938306" y="215902"/>
                  <a:pt x="925513" y="203464"/>
                  <a:pt x="925513" y="188120"/>
                </a:cubicBezTo>
                <a:cubicBezTo>
                  <a:pt x="925513" y="172776"/>
                  <a:pt x="938306" y="160338"/>
                  <a:pt x="954088" y="160338"/>
                </a:cubicBezTo>
                <a:close/>
                <a:moveTo>
                  <a:pt x="768350" y="160338"/>
                </a:moveTo>
                <a:cubicBezTo>
                  <a:pt x="784132" y="160338"/>
                  <a:pt x="796925" y="172776"/>
                  <a:pt x="796925" y="188120"/>
                </a:cubicBezTo>
                <a:cubicBezTo>
                  <a:pt x="796925" y="203464"/>
                  <a:pt x="784132" y="215902"/>
                  <a:pt x="768350" y="215902"/>
                </a:cubicBezTo>
                <a:cubicBezTo>
                  <a:pt x="752568" y="215902"/>
                  <a:pt x="739775" y="203464"/>
                  <a:pt x="739775" y="188120"/>
                </a:cubicBezTo>
                <a:cubicBezTo>
                  <a:pt x="739775" y="172776"/>
                  <a:pt x="752568" y="160338"/>
                  <a:pt x="768350" y="160338"/>
                </a:cubicBezTo>
                <a:close/>
                <a:moveTo>
                  <a:pt x="583407" y="160338"/>
                </a:moveTo>
                <a:cubicBezTo>
                  <a:pt x="598751" y="160338"/>
                  <a:pt x="611189" y="172776"/>
                  <a:pt x="611189" y="188120"/>
                </a:cubicBezTo>
                <a:cubicBezTo>
                  <a:pt x="611189" y="203464"/>
                  <a:pt x="598751" y="215902"/>
                  <a:pt x="583407" y="215902"/>
                </a:cubicBezTo>
                <a:cubicBezTo>
                  <a:pt x="568063" y="215902"/>
                  <a:pt x="555625" y="203464"/>
                  <a:pt x="555625" y="188120"/>
                </a:cubicBezTo>
                <a:cubicBezTo>
                  <a:pt x="555625" y="172776"/>
                  <a:pt x="568063" y="160338"/>
                  <a:pt x="583407" y="160338"/>
                </a:cubicBezTo>
                <a:close/>
                <a:moveTo>
                  <a:pt x="398463" y="160338"/>
                </a:moveTo>
                <a:cubicBezTo>
                  <a:pt x="414245" y="160338"/>
                  <a:pt x="427038" y="172776"/>
                  <a:pt x="427038" y="188120"/>
                </a:cubicBezTo>
                <a:cubicBezTo>
                  <a:pt x="427038" y="203464"/>
                  <a:pt x="414245" y="215902"/>
                  <a:pt x="398463" y="215902"/>
                </a:cubicBezTo>
                <a:cubicBezTo>
                  <a:pt x="382681" y="215902"/>
                  <a:pt x="369888" y="203464"/>
                  <a:pt x="369888" y="188120"/>
                </a:cubicBezTo>
                <a:cubicBezTo>
                  <a:pt x="369888" y="172776"/>
                  <a:pt x="382681" y="160338"/>
                  <a:pt x="398463" y="160338"/>
                </a:cubicBezTo>
                <a:close/>
                <a:moveTo>
                  <a:pt x="213520" y="160338"/>
                </a:moveTo>
                <a:cubicBezTo>
                  <a:pt x="228864" y="160338"/>
                  <a:pt x="241302" y="172776"/>
                  <a:pt x="241302" y="188120"/>
                </a:cubicBezTo>
                <a:cubicBezTo>
                  <a:pt x="241302" y="203464"/>
                  <a:pt x="228864" y="215902"/>
                  <a:pt x="213520" y="215902"/>
                </a:cubicBezTo>
                <a:cubicBezTo>
                  <a:pt x="198176" y="215902"/>
                  <a:pt x="185738" y="203464"/>
                  <a:pt x="185738" y="188120"/>
                </a:cubicBezTo>
                <a:cubicBezTo>
                  <a:pt x="185738" y="172776"/>
                  <a:pt x="198176" y="160338"/>
                  <a:pt x="213520" y="160338"/>
                </a:cubicBezTo>
                <a:close/>
                <a:moveTo>
                  <a:pt x="27782" y="160338"/>
                </a:moveTo>
                <a:cubicBezTo>
                  <a:pt x="43126" y="160338"/>
                  <a:pt x="55564" y="172776"/>
                  <a:pt x="55564" y="188120"/>
                </a:cubicBezTo>
                <a:cubicBezTo>
                  <a:pt x="55564" y="203464"/>
                  <a:pt x="43126" y="215902"/>
                  <a:pt x="27782" y="215902"/>
                </a:cubicBezTo>
                <a:cubicBezTo>
                  <a:pt x="12438" y="215902"/>
                  <a:pt x="0" y="203464"/>
                  <a:pt x="0" y="188120"/>
                </a:cubicBezTo>
                <a:cubicBezTo>
                  <a:pt x="0" y="172776"/>
                  <a:pt x="12438" y="160338"/>
                  <a:pt x="27782" y="160338"/>
                </a:cubicBezTo>
                <a:close/>
                <a:moveTo>
                  <a:pt x="954088" y="0"/>
                </a:moveTo>
                <a:cubicBezTo>
                  <a:pt x="969870" y="0"/>
                  <a:pt x="982663" y="12438"/>
                  <a:pt x="982663" y="27782"/>
                </a:cubicBezTo>
                <a:cubicBezTo>
                  <a:pt x="982663" y="43126"/>
                  <a:pt x="969870" y="55564"/>
                  <a:pt x="954088" y="55564"/>
                </a:cubicBezTo>
                <a:cubicBezTo>
                  <a:pt x="938306" y="55564"/>
                  <a:pt x="925513" y="43126"/>
                  <a:pt x="925513" y="27782"/>
                </a:cubicBezTo>
                <a:cubicBezTo>
                  <a:pt x="925513" y="12438"/>
                  <a:pt x="938306" y="0"/>
                  <a:pt x="954088" y="0"/>
                </a:cubicBezTo>
                <a:close/>
                <a:moveTo>
                  <a:pt x="768350" y="0"/>
                </a:moveTo>
                <a:cubicBezTo>
                  <a:pt x="784132" y="0"/>
                  <a:pt x="796925" y="12438"/>
                  <a:pt x="796925" y="27782"/>
                </a:cubicBezTo>
                <a:cubicBezTo>
                  <a:pt x="796925" y="43126"/>
                  <a:pt x="784132" y="55564"/>
                  <a:pt x="768350" y="55564"/>
                </a:cubicBezTo>
                <a:cubicBezTo>
                  <a:pt x="752568" y="55564"/>
                  <a:pt x="739775" y="43126"/>
                  <a:pt x="739775" y="27782"/>
                </a:cubicBezTo>
                <a:cubicBezTo>
                  <a:pt x="739775" y="12438"/>
                  <a:pt x="752568" y="0"/>
                  <a:pt x="768350" y="0"/>
                </a:cubicBezTo>
                <a:close/>
                <a:moveTo>
                  <a:pt x="583407" y="0"/>
                </a:moveTo>
                <a:cubicBezTo>
                  <a:pt x="598751" y="0"/>
                  <a:pt x="611189" y="12438"/>
                  <a:pt x="611189" y="27782"/>
                </a:cubicBezTo>
                <a:cubicBezTo>
                  <a:pt x="611189" y="43126"/>
                  <a:pt x="598751" y="55564"/>
                  <a:pt x="583407" y="55564"/>
                </a:cubicBezTo>
                <a:cubicBezTo>
                  <a:pt x="568063" y="55564"/>
                  <a:pt x="555625" y="43126"/>
                  <a:pt x="555625" y="27782"/>
                </a:cubicBezTo>
                <a:cubicBezTo>
                  <a:pt x="555625" y="12438"/>
                  <a:pt x="568063" y="0"/>
                  <a:pt x="583407" y="0"/>
                </a:cubicBezTo>
                <a:close/>
                <a:moveTo>
                  <a:pt x="398463" y="0"/>
                </a:moveTo>
                <a:cubicBezTo>
                  <a:pt x="414245" y="0"/>
                  <a:pt x="427038" y="12438"/>
                  <a:pt x="427038" y="27782"/>
                </a:cubicBezTo>
                <a:cubicBezTo>
                  <a:pt x="427038" y="43126"/>
                  <a:pt x="414245" y="55564"/>
                  <a:pt x="398463" y="55564"/>
                </a:cubicBezTo>
                <a:cubicBezTo>
                  <a:pt x="382681" y="55564"/>
                  <a:pt x="369888" y="43126"/>
                  <a:pt x="369888" y="27782"/>
                </a:cubicBezTo>
                <a:cubicBezTo>
                  <a:pt x="369888" y="12438"/>
                  <a:pt x="382681" y="0"/>
                  <a:pt x="398463" y="0"/>
                </a:cubicBezTo>
                <a:close/>
                <a:moveTo>
                  <a:pt x="213520" y="0"/>
                </a:moveTo>
                <a:cubicBezTo>
                  <a:pt x="228864" y="0"/>
                  <a:pt x="241302" y="12438"/>
                  <a:pt x="241302" y="27782"/>
                </a:cubicBezTo>
                <a:cubicBezTo>
                  <a:pt x="241302" y="43126"/>
                  <a:pt x="228864" y="55564"/>
                  <a:pt x="213520" y="55564"/>
                </a:cubicBezTo>
                <a:cubicBezTo>
                  <a:pt x="198176" y="55564"/>
                  <a:pt x="185738" y="43126"/>
                  <a:pt x="185738" y="27782"/>
                </a:cubicBezTo>
                <a:cubicBezTo>
                  <a:pt x="185738" y="12438"/>
                  <a:pt x="198176" y="0"/>
                  <a:pt x="213520" y="0"/>
                </a:cubicBezTo>
                <a:close/>
                <a:moveTo>
                  <a:pt x="27782" y="0"/>
                </a:moveTo>
                <a:cubicBezTo>
                  <a:pt x="43126" y="0"/>
                  <a:pt x="55564" y="12438"/>
                  <a:pt x="55564" y="27782"/>
                </a:cubicBezTo>
                <a:cubicBezTo>
                  <a:pt x="55564" y="43126"/>
                  <a:pt x="43126" y="55564"/>
                  <a:pt x="27782" y="55564"/>
                </a:cubicBezTo>
                <a:cubicBezTo>
                  <a:pt x="12438" y="55564"/>
                  <a:pt x="0" y="43126"/>
                  <a:pt x="0" y="27782"/>
                </a:cubicBezTo>
                <a:cubicBezTo>
                  <a:pt x="0" y="12438"/>
                  <a:pt x="12438" y="0"/>
                  <a:pt x="27782" y="0"/>
                </a:cubicBezTo>
                <a:close/>
              </a:path>
            </a:pathLst>
          </a:custGeom>
          <a:gradFill>
            <a:gsLst>
              <a:gs pos="16000">
                <a:schemeClr val="accent2"/>
              </a:gs>
              <a:gs pos="85000">
                <a:schemeClr val="bg1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6" name="Freeform 96"/>
          <p:cNvSpPr/>
          <p:nvPr/>
        </p:nvSpPr>
        <p:spPr bwMode="auto">
          <a:xfrm>
            <a:off x="781449" y="942218"/>
            <a:ext cx="625475" cy="627063"/>
          </a:xfrm>
          <a:custGeom>
            <a:avLst/>
            <a:gdLst>
              <a:gd name="T0" fmla="*/ 448 w 477"/>
              <a:gd name="T1" fmla="*/ 186 h 477"/>
              <a:gd name="T2" fmla="*/ 291 w 477"/>
              <a:gd name="T3" fmla="*/ 448 h 477"/>
              <a:gd name="T4" fmla="*/ 29 w 477"/>
              <a:gd name="T5" fmla="*/ 291 h 477"/>
              <a:gd name="T6" fmla="*/ 186 w 477"/>
              <a:gd name="T7" fmla="*/ 29 h 477"/>
              <a:gd name="T8" fmla="*/ 448 w 477"/>
              <a:gd name="T9" fmla="*/ 186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7" h="477">
                <a:moveTo>
                  <a:pt x="448" y="186"/>
                </a:moveTo>
                <a:cubicBezTo>
                  <a:pt x="477" y="302"/>
                  <a:pt x="407" y="419"/>
                  <a:pt x="291" y="448"/>
                </a:cubicBezTo>
                <a:cubicBezTo>
                  <a:pt x="175" y="477"/>
                  <a:pt x="58" y="407"/>
                  <a:pt x="29" y="291"/>
                </a:cubicBezTo>
                <a:cubicBezTo>
                  <a:pt x="0" y="175"/>
                  <a:pt x="71" y="58"/>
                  <a:pt x="186" y="29"/>
                </a:cubicBezTo>
                <a:cubicBezTo>
                  <a:pt x="302" y="0"/>
                  <a:pt x="419" y="70"/>
                  <a:pt x="448" y="18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97"/>
          <p:cNvSpPr>
            <a:spLocks noEditPoints="1"/>
          </p:cNvSpPr>
          <p:nvPr/>
        </p:nvSpPr>
        <p:spPr bwMode="auto">
          <a:xfrm>
            <a:off x="741762" y="870780"/>
            <a:ext cx="339725" cy="322263"/>
          </a:xfrm>
          <a:custGeom>
            <a:avLst/>
            <a:gdLst>
              <a:gd name="T0" fmla="*/ 125 w 259"/>
              <a:gd name="T1" fmla="*/ 246 h 246"/>
              <a:gd name="T2" fmla="*/ 8 w 259"/>
              <a:gd name="T3" fmla="*/ 155 h 246"/>
              <a:gd name="T4" fmla="*/ 22 w 259"/>
              <a:gd name="T5" fmla="*/ 63 h 246"/>
              <a:gd name="T6" fmla="*/ 96 w 259"/>
              <a:gd name="T7" fmla="*/ 8 h 246"/>
              <a:gd name="T8" fmla="*/ 188 w 259"/>
              <a:gd name="T9" fmla="*/ 22 h 246"/>
              <a:gd name="T10" fmla="*/ 243 w 259"/>
              <a:gd name="T11" fmla="*/ 96 h 246"/>
              <a:gd name="T12" fmla="*/ 243 w 259"/>
              <a:gd name="T13" fmla="*/ 96 h 246"/>
              <a:gd name="T14" fmla="*/ 243 w 259"/>
              <a:gd name="T15" fmla="*/ 96 h 246"/>
              <a:gd name="T16" fmla="*/ 155 w 259"/>
              <a:gd name="T17" fmla="*/ 243 h 246"/>
              <a:gd name="T18" fmla="*/ 125 w 259"/>
              <a:gd name="T19" fmla="*/ 246 h 246"/>
              <a:gd name="T20" fmla="*/ 126 w 259"/>
              <a:gd name="T21" fmla="*/ 50 h 246"/>
              <a:gd name="T22" fmla="*/ 107 w 259"/>
              <a:gd name="T23" fmla="*/ 52 h 246"/>
              <a:gd name="T24" fmla="*/ 61 w 259"/>
              <a:gd name="T25" fmla="*/ 87 h 246"/>
              <a:gd name="T26" fmla="*/ 52 w 259"/>
              <a:gd name="T27" fmla="*/ 144 h 246"/>
              <a:gd name="T28" fmla="*/ 144 w 259"/>
              <a:gd name="T29" fmla="*/ 199 h 246"/>
              <a:gd name="T30" fmla="*/ 199 w 259"/>
              <a:gd name="T31" fmla="*/ 107 h 246"/>
              <a:gd name="T32" fmla="*/ 199 w 259"/>
              <a:gd name="T33" fmla="*/ 107 h 246"/>
              <a:gd name="T34" fmla="*/ 164 w 259"/>
              <a:gd name="T35" fmla="*/ 61 h 246"/>
              <a:gd name="T36" fmla="*/ 126 w 259"/>
              <a:gd name="T37" fmla="*/ 5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59" h="246">
                <a:moveTo>
                  <a:pt x="125" y="246"/>
                </a:moveTo>
                <a:cubicBezTo>
                  <a:pt x="71" y="246"/>
                  <a:pt x="22" y="210"/>
                  <a:pt x="8" y="155"/>
                </a:cubicBezTo>
                <a:cubicBezTo>
                  <a:pt x="0" y="123"/>
                  <a:pt x="5" y="91"/>
                  <a:pt x="22" y="63"/>
                </a:cubicBezTo>
                <a:cubicBezTo>
                  <a:pt x="38" y="35"/>
                  <a:pt x="65" y="16"/>
                  <a:pt x="96" y="8"/>
                </a:cubicBezTo>
                <a:cubicBezTo>
                  <a:pt x="127" y="0"/>
                  <a:pt x="160" y="5"/>
                  <a:pt x="188" y="22"/>
                </a:cubicBezTo>
                <a:cubicBezTo>
                  <a:pt x="215" y="38"/>
                  <a:pt x="235" y="65"/>
                  <a:pt x="243" y="96"/>
                </a:cubicBezTo>
                <a:cubicBezTo>
                  <a:pt x="243" y="96"/>
                  <a:pt x="243" y="96"/>
                  <a:pt x="243" y="96"/>
                </a:cubicBezTo>
                <a:cubicBezTo>
                  <a:pt x="243" y="96"/>
                  <a:pt x="243" y="96"/>
                  <a:pt x="243" y="96"/>
                </a:cubicBezTo>
                <a:cubicBezTo>
                  <a:pt x="259" y="161"/>
                  <a:pt x="220" y="227"/>
                  <a:pt x="155" y="243"/>
                </a:cubicBezTo>
                <a:cubicBezTo>
                  <a:pt x="145" y="245"/>
                  <a:pt x="135" y="246"/>
                  <a:pt x="125" y="246"/>
                </a:cubicBezTo>
                <a:close/>
                <a:moveTo>
                  <a:pt x="126" y="50"/>
                </a:moveTo>
                <a:cubicBezTo>
                  <a:pt x="119" y="50"/>
                  <a:pt x="113" y="51"/>
                  <a:pt x="107" y="52"/>
                </a:cubicBezTo>
                <a:cubicBezTo>
                  <a:pt x="88" y="57"/>
                  <a:pt x="71" y="69"/>
                  <a:pt x="61" y="87"/>
                </a:cubicBezTo>
                <a:cubicBezTo>
                  <a:pt x="50" y="104"/>
                  <a:pt x="47" y="124"/>
                  <a:pt x="52" y="144"/>
                </a:cubicBezTo>
                <a:cubicBezTo>
                  <a:pt x="62" y="184"/>
                  <a:pt x="103" y="209"/>
                  <a:pt x="144" y="199"/>
                </a:cubicBezTo>
                <a:cubicBezTo>
                  <a:pt x="184" y="188"/>
                  <a:pt x="209" y="147"/>
                  <a:pt x="199" y="107"/>
                </a:cubicBezTo>
                <a:cubicBezTo>
                  <a:pt x="199" y="107"/>
                  <a:pt x="199" y="107"/>
                  <a:pt x="199" y="107"/>
                </a:cubicBezTo>
                <a:cubicBezTo>
                  <a:pt x="194" y="88"/>
                  <a:pt x="181" y="71"/>
                  <a:pt x="164" y="61"/>
                </a:cubicBezTo>
                <a:cubicBezTo>
                  <a:pt x="152" y="54"/>
                  <a:pt x="139" y="50"/>
                  <a:pt x="126" y="5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100"/>
          <p:cNvSpPr>
            <a:spLocks noEditPoints="1"/>
          </p:cNvSpPr>
          <p:nvPr/>
        </p:nvSpPr>
        <p:spPr bwMode="auto">
          <a:xfrm>
            <a:off x="11212513" y="3515028"/>
            <a:ext cx="255588" cy="254000"/>
          </a:xfrm>
          <a:custGeom>
            <a:avLst/>
            <a:gdLst>
              <a:gd name="T0" fmla="*/ 97 w 194"/>
              <a:gd name="T1" fmla="*/ 194 h 194"/>
              <a:gd name="T2" fmla="*/ 0 w 194"/>
              <a:gd name="T3" fmla="*/ 97 h 194"/>
              <a:gd name="T4" fmla="*/ 97 w 194"/>
              <a:gd name="T5" fmla="*/ 0 h 194"/>
              <a:gd name="T6" fmla="*/ 194 w 194"/>
              <a:gd name="T7" fmla="*/ 97 h 194"/>
              <a:gd name="T8" fmla="*/ 97 w 194"/>
              <a:gd name="T9" fmla="*/ 194 h 194"/>
              <a:gd name="T10" fmla="*/ 97 w 194"/>
              <a:gd name="T11" fmla="*/ 36 h 194"/>
              <a:gd name="T12" fmla="*/ 36 w 194"/>
              <a:gd name="T13" fmla="*/ 97 h 194"/>
              <a:gd name="T14" fmla="*/ 97 w 194"/>
              <a:gd name="T15" fmla="*/ 157 h 194"/>
              <a:gd name="T16" fmla="*/ 157 w 194"/>
              <a:gd name="T17" fmla="*/ 97 h 194"/>
              <a:gd name="T18" fmla="*/ 97 w 194"/>
              <a:gd name="T19" fmla="*/ 36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4" h="194">
                <a:moveTo>
                  <a:pt x="97" y="194"/>
                </a:moveTo>
                <a:cubicBezTo>
                  <a:pt x="43" y="194"/>
                  <a:pt x="0" y="150"/>
                  <a:pt x="0" y="97"/>
                </a:cubicBezTo>
                <a:cubicBezTo>
                  <a:pt x="0" y="43"/>
                  <a:pt x="43" y="0"/>
                  <a:pt x="97" y="0"/>
                </a:cubicBezTo>
                <a:cubicBezTo>
                  <a:pt x="150" y="0"/>
                  <a:pt x="194" y="43"/>
                  <a:pt x="194" y="97"/>
                </a:cubicBezTo>
                <a:cubicBezTo>
                  <a:pt x="194" y="150"/>
                  <a:pt x="150" y="194"/>
                  <a:pt x="97" y="194"/>
                </a:cubicBezTo>
                <a:close/>
                <a:moveTo>
                  <a:pt x="97" y="36"/>
                </a:moveTo>
                <a:cubicBezTo>
                  <a:pt x="63" y="36"/>
                  <a:pt x="36" y="63"/>
                  <a:pt x="36" y="97"/>
                </a:cubicBezTo>
                <a:cubicBezTo>
                  <a:pt x="36" y="130"/>
                  <a:pt x="63" y="157"/>
                  <a:pt x="97" y="157"/>
                </a:cubicBezTo>
                <a:cubicBezTo>
                  <a:pt x="130" y="157"/>
                  <a:pt x="157" y="130"/>
                  <a:pt x="157" y="97"/>
                </a:cubicBezTo>
                <a:cubicBezTo>
                  <a:pt x="157" y="63"/>
                  <a:pt x="130" y="36"/>
                  <a:pt x="97" y="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Oval 103"/>
          <p:cNvSpPr>
            <a:spLocks noChangeArrowheads="1"/>
          </p:cNvSpPr>
          <p:nvPr/>
        </p:nvSpPr>
        <p:spPr bwMode="auto">
          <a:xfrm>
            <a:off x="11757819" y="1173162"/>
            <a:ext cx="903288" cy="9032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Oval 104"/>
          <p:cNvSpPr>
            <a:spLocks noChangeArrowheads="1"/>
          </p:cNvSpPr>
          <p:nvPr/>
        </p:nvSpPr>
        <p:spPr bwMode="auto">
          <a:xfrm>
            <a:off x="9576594" y="-1261268"/>
            <a:ext cx="1763713" cy="17621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9" name="任意多边形: 形状 88"/>
          <p:cNvSpPr/>
          <p:nvPr/>
        </p:nvSpPr>
        <p:spPr>
          <a:xfrm>
            <a:off x="1" y="0"/>
            <a:ext cx="1639182" cy="1010594"/>
          </a:xfrm>
          <a:custGeom>
            <a:avLst/>
            <a:gdLst>
              <a:gd name="connsiteX0" fmla="*/ 0 w 1639182"/>
              <a:gd name="connsiteY0" fmla="*/ 0 h 1010594"/>
              <a:gd name="connsiteX1" fmla="*/ 1639182 w 1639182"/>
              <a:gd name="connsiteY1" fmla="*/ 0 h 1010594"/>
              <a:gd name="connsiteX2" fmla="*/ 1548808 w 1639182"/>
              <a:gd name="connsiteY2" fmla="*/ 124619 h 1010594"/>
              <a:gd name="connsiteX3" fmla="*/ 1164029 w 1639182"/>
              <a:gd name="connsiteY3" fmla="*/ 372551 h 1010594"/>
              <a:gd name="connsiteX4" fmla="*/ 599686 w 1639182"/>
              <a:gd name="connsiteY4" fmla="*/ 568701 h 1010594"/>
              <a:gd name="connsiteX5" fmla="*/ 388770 w 1639182"/>
              <a:gd name="connsiteY5" fmla="*/ 891437 h 1010594"/>
              <a:gd name="connsiteX6" fmla="*/ 0 w 1639182"/>
              <a:gd name="connsiteY6" fmla="*/ 996355 h 1010594"/>
              <a:gd name="connsiteX7" fmla="*/ 0 w 1639182"/>
              <a:gd name="connsiteY7" fmla="*/ 182711 h 1010594"/>
              <a:gd name="connsiteX8" fmla="*/ 0 w 1639182"/>
              <a:gd name="connsiteY8" fmla="*/ 0 h 1010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9182" h="1010594">
                <a:moveTo>
                  <a:pt x="0" y="0"/>
                </a:moveTo>
                <a:lnTo>
                  <a:pt x="1639182" y="0"/>
                </a:lnTo>
                <a:lnTo>
                  <a:pt x="1548808" y="124619"/>
                </a:lnTo>
                <a:cubicBezTo>
                  <a:pt x="1446842" y="240620"/>
                  <a:pt x="1312810" y="328075"/>
                  <a:pt x="1164029" y="372551"/>
                </a:cubicBezTo>
                <a:cubicBezTo>
                  <a:pt x="971354" y="430712"/>
                  <a:pt x="742196" y="425010"/>
                  <a:pt x="599686" y="568701"/>
                </a:cubicBezTo>
                <a:cubicBezTo>
                  <a:pt x="509619" y="661074"/>
                  <a:pt x="475416" y="795643"/>
                  <a:pt x="388770" y="891437"/>
                </a:cubicBezTo>
                <a:cubicBezTo>
                  <a:pt x="294142" y="996355"/>
                  <a:pt x="135670" y="1033988"/>
                  <a:pt x="0" y="996355"/>
                </a:cubicBezTo>
                <a:cubicBezTo>
                  <a:pt x="0" y="996355"/>
                  <a:pt x="0" y="996355"/>
                  <a:pt x="0" y="182711"/>
                </a:cubicBez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PA-文本框 1"/>
          <p:cNvSpPr txBox="1"/>
          <p:nvPr>
            <p:custDataLst>
              <p:tags r:id="rId1"/>
            </p:custDataLst>
          </p:nvPr>
        </p:nvSpPr>
        <p:spPr>
          <a:xfrm>
            <a:off x="1749425" y="1308100"/>
            <a:ext cx="89960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常州市第十届中小学生创客大赛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PA-文本框 2"/>
          <p:cNvSpPr txBox="1"/>
          <p:nvPr>
            <p:custDataLst>
              <p:tags r:id="rId2"/>
            </p:custDataLst>
          </p:nvPr>
        </p:nvSpPr>
        <p:spPr>
          <a:xfrm>
            <a:off x="2567705" y="4120534"/>
            <a:ext cx="6448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rgbClr val="1F4E7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常州市虹景小学</a:t>
            </a: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陶叶旦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740035" y="648990"/>
            <a:ext cx="6711930" cy="521970"/>
            <a:chOff x="3050970" y="629940"/>
            <a:chExt cx="671193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796290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305097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600487" y="629940"/>
              <a:ext cx="161290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可持续性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2315210" y="1967865"/>
            <a:ext cx="8154670" cy="309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1. 环境可持续性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2. 经济可持续性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3. 社会可持续性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740035" y="648990"/>
            <a:ext cx="6711930" cy="521970"/>
            <a:chOff x="3050970" y="629940"/>
            <a:chExt cx="671193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796290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305097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600487" y="629940"/>
              <a:ext cx="161290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可操作性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2315210" y="1967865"/>
            <a:ext cx="8154670" cy="309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1. 具体性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2. 可实施性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3. 可评估性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0"/>
          <p:cNvSpPr/>
          <p:nvPr/>
        </p:nvSpPr>
        <p:spPr bwMode="auto">
          <a:xfrm>
            <a:off x="1" y="0"/>
            <a:ext cx="1763714" cy="1529288"/>
          </a:xfrm>
          <a:custGeom>
            <a:avLst/>
            <a:gdLst>
              <a:gd name="T0" fmla="*/ 341 w 1547"/>
              <a:gd name="T1" fmla="*/ 1216 h 1341"/>
              <a:gd name="T2" fmla="*/ 526 w 1547"/>
              <a:gd name="T3" fmla="*/ 933 h 1341"/>
              <a:gd name="T4" fmla="*/ 1021 w 1547"/>
              <a:gd name="T5" fmla="*/ 761 h 1341"/>
              <a:gd name="T6" fmla="*/ 1438 w 1547"/>
              <a:gd name="T7" fmla="*/ 434 h 1341"/>
              <a:gd name="T8" fmla="*/ 1533 w 1547"/>
              <a:gd name="T9" fmla="*/ 0 h 1341"/>
              <a:gd name="T10" fmla="*/ 952 w 1547"/>
              <a:gd name="T11" fmla="*/ 0 h 1341"/>
              <a:gd name="T12" fmla="*/ 587 w 1547"/>
              <a:gd name="T13" fmla="*/ 224 h 1341"/>
              <a:gd name="T14" fmla="*/ 0 w 1547"/>
              <a:gd name="T15" fmla="*/ 243 h 1341"/>
              <a:gd name="T16" fmla="*/ 0 w 1547"/>
              <a:gd name="T17" fmla="*/ 1308 h 1341"/>
              <a:gd name="T18" fmla="*/ 341 w 1547"/>
              <a:gd name="T19" fmla="*/ 1216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7" h="1341">
                <a:moveTo>
                  <a:pt x="341" y="1216"/>
                </a:moveTo>
                <a:cubicBezTo>
                  <a:pt x="417" y="1132"/>
                  <a:pt x="447" y="1014"/>
                  <a:pt x="526" y="933"/>
                </a:cubicBezTo>
                <a:cubicBezTo>
                  <a:pt x="651" y="807"/>
                  <a:pt x="852" y="812"/>
                  <a:pt x="1021" y="761"/>
                </a:cubicBezTo>
                <a:cubicBezTo>
                  <a:pt x="1195" y="709"/>
                  <a:pt x="1346" y="590"/>
                  <a:pt x="1438" y="434"/>
                </a:cubicBezTo>
                <a:cubicBezTo>
                  <a:pt x="1514" y="304"/>
                  <a:pt x="1547" y="150"/>
                  <a:pt x="1533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848" y="100"/>
                  <a:pt x="723" y="177"/>
                  <a:pt x="587" y="224"/>
                </a:cubicBezTo>
                <a:cubicBezTo>
                  <a:pt x="399" y="289"/>
                  <a:pt x="192" y="295"/>
                  <a:pt x="0" y="243"/>
                </a:cubicBezTo>
                <a:cubicBezTo>
                  <a:pt x="0" y="1308"/>
                  <a:pt x="0" y="1308"/>
                  <a:pt x="0" y="1308"/>
                </a:cubicBezTo>
                <a:cubicBezTo>
                  <a:pt x="119" y="1341"/>
                  <a:pt x="258" y="1308"/>
                  <a:pt x="341" y="1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61"/>
          <p:cNvSpPr/>
          <p:nvPr/>
        </p:nvSpPr>
        <p:spPr bwMode="auto">
          <a:xfrm>
            <a:off x="8026400" y="3976688"/>
            <a:ext cx="4165600" cy="2881313"/>
          </a:xfrm>
          <a:custGeom>
            <a:avLst/>
            <a:gdLst>
              <a:gd name="T0" fmla="*/ 2829 w 3173"/>
              <a:gd name="T1" fmla="*/ 586 h 2194"/>
              <a:gd name="T2" fmla="*/ 2594 w 3173"/>
              <a:gd name="T3" fmla="*/ 1426 h 2194"/>
              <a:gd name="T4" fmla="*/ 1670 w 3173"/>
              <a:gd name="T5" fmla="*/ 1936 h 2194"/>
              <a:gd name="T6" fmla="*/ 583 w 3173"/>
              <a:gd name="T7" fmla="*/ 2010 h 2194"/>
              <a:gd name="T8" fmla="*/ 0 w 3173"/>
              <a:gd name="T9" fmla="*/ 2194 h 2194"/>
              <a:gd name="T10" fmla="*/ 1224 w 3173"/>
              <a:gd name="T11" fmla="*/ 2194 h 2194"/>
              <a:gd name="T12" fmla="*/ 1533 w 3173"/>
              <a:gd name="T13" fmla="*/ 2048 h 2194"/>
              <a:gd name="T14" fmla="*/ 2179 w 3173"/>
              <a:gd name="T15" fmla="*/ 1863 h 2194"/>
              <a:gd name="T16" fmla="*/ 2678 w 3173"/>
              <a:gd name="T17" fmla="*/ 1375 h 2194"/>
              <a:gd name="T18" fmla="*/ 2884 w 3173"/>
              <a:gd name="T19" fmla="*/ 764 h 2194"/>
              <a:gd name="T20" fmla="*/ 3173 w 3173"/>
              <a:gd name="T21" fmla="*/ 386 h 2194"/>
              <a:gd name="T22" fmla="*/ 3173 w 3173"/>
              <a:gd name="T23" fmla="*/ 0 h 2194"/>
              <a:gd name="T24" fmla="*/ 2829 w 3173"/>
              <a:gd name="T25" fmla="*/ 586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73" h="2194">
                <a:moveTo>
                  <a:pt x="2829" y="586"/>
                </a:moveTo>
                <a:cubicBezTo>
                  <a:pt x="2764" y="871"/>
                  <a:pt x="2749" y="1178"/>
                  <a:pt x="2594" y="1426"/>
                </a:cubicBezTo>
                <a:cubicBezTo>
                  <a:pt x="2401" y="1734"/>
                  <a:pt x="2029" y="1885"/>
                  <a:pt x="1670" y="1936"/>
                </a:cubicBezTo>
                <a:cubicBezTo>
                  <a:pt x="1310" y="1988"/>
                  <a:pt x="943" y="1960"/>
                  <a:pt x="583" y="2010"/>
                </a:cubicBezTo>
                <a:cubicBezTo>
                  <a:pt x="381" y="2038"/>
                  <a:pt x="176" y="2095"/>
                  <a:pt x="0" y="2194"/>
                </a:cubicBezTo>
                <a:cubicBezTo>
                  <a:pt x="1224" y="2194"/>
                  <a:pt x="1224" y="2194"/>
                  <a:pt x="1224" y="2194"/>
                </a:cubicBezTo>
                <a:cubicBezTo>
                  <a:pt x="1316" y="2128"/>
                  <a:pt x="1425" y="2081"/>
                  <a:pt x="1533" y="2048"/>
                </a:cubicBezTo>
                <a:cubicBezTo>
                  <a:pt x="1747" y="1982"/>
                  <a:pt x="1975" y="1957"/>
                  <a:pt x="2179" y="1863"/>
                </a:cubicBezTo>
                <a:cubicBezTo>
                  <a:pt x="2394" y="1764"/>
                  <a:pt x="2574" y="1588"/>
                  <a:pt x="2678" y="1375"/>
                </a:cubicBezTo>
                <a:cubicBezTo>
                  <a:pt x="2772" y="1182"/>
                  <a:pt x="2805" y="964"/>
                  <a:pt x="2884" y="764"/>
                </a:cubicBezTo>
                <a:cubicBezTo>
                  <a:pt x="2943" y="615"/>
                  <a:pt x="3040" y="468"/>
                  <a:pt x="3173" y="386"/>
                </a:cubicBezTo>
                <a:cubicBezTo>
                  <a:pt x="3173" y="0"/>
                  <a:pt x="3173" y="0"/>
                  <a:pt x="3173" y="0"/>
                </a:cubicBezTo>
                <a:cubicBezTo>
                  <a:pt x="2990" y="125"/>
                  <a:pt x="2881" y="362"/>
                  <a:pt x="2829" y="58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62"/>
          <p:cNvSpPr/>
          <p:nvPr/>
        </p:nvSpPr>
        <p:spPr bwMode="auto">
          <a:xfrm>
            <a:off x="0" y="0"/>
            <a:ext cx="1249363" cy="387350"/>
          </a:xfrm>
          <a:custGeom>
            <a:avLst/>
            <a:gdLst>
              <a:gd name="T0" fmla="*/ 587 w 952"/>
              <a:gd name="T1" fmla="*/ 224 h 295"/>
              <a:gd name="T2" fmla="*/ 952 w 952"/>
              <a:gd name="T3" fmla="*/ 0 h 295"/>
              <a:gd name="T4" fmla="*/ 0 w 952"/>
              <a:gd name="T5" fmla="*/ 0 h 295"/>
              <a:gd name="T6" fmla="*/ 0 w 952"/>
              <a:gd name="T7" fmla="*/ 243 h 295"/>
              <a:gd name="T8" fmla="*/ 587 w 952"/>
              <a:gd name="T9" fmla="*/ 22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2" h="295">
                <a:moveTo>
                  <a:pt x="587" y="224"/>
                </a:moveTo>
                <a:cubicBezTo>
                  <a:pt x="723" y="177"/>
                  <a:pt x="848" y="100"/>
                  <a:pt x="95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43"/>
                  <a:pt x="0" y="243"/>
                  <a:pt x="0" y="243"/>
                </a:cubicBezTo>
                <a:cubicBezTo>
                  <a:pt x="192" y="295"/>
                  <a:pt x="399" y="289"/>
                  <a:pt x="587" y="2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64"/>
          <p:cNvSpPr/>
          <p:nvPr/>
        </p:nvSpPr>
        <p:spPr bwMode="auto">
          <a:xfrm>
            <a:off x="9632950" y="4483100"/>
            <a:ext cx="2559050" cy="2374900"/>
          </a:xfrm>
          <a:custGeom>
            <a:avLst/>
            <a:gdLst>
              <a:gd name="T0" fmla="*/ 1660 w 1949"/>
              <a:gd name="T1" fmla="*/ 378 h 1808"/>
              <a:gd name="T2" fmla="*/ 1454 w 1949"/>
              <a:gd name="T3" fmla="*/ 989 h 1808"/>
              <a:gd name="T4" fmla="*/ 955 w 1949"/>
              <a:gd name="T5" fmla="*/ 1477 h 1808"/>
              <a:gd name="T6" fmla="*/ 309 w 1949"/>
              <a:gd name="T7" fmla="*/ 1662 h 1808"/>
              <a:gd name="T8" fmla="*/ 0 w 1949"/>
              <a:gd name="T9" fmla="*/ 1808 h 1808"/>
              <a:gd name="T10" fmla="*/ 1949 w 1949"/>
              <a:gd name="T11" fmla="*/ 1808 h 1808"/>
              <a:gd name="T12" fmla="*/ 1949 w 1949"/>
              <a:gd name="T13" fmla="*/ 0 h 1808"/>
              <a:gd name="T14" fmla="*/ 1660 w 1949"/>
              <a:gd name="T15" fmla="*/ 378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1808">
                <a:moveTo>
                  <a:pt x="1660" y="378"/>
                </a:moveTo>
                <a:cubicBezTo>
                  <a:pt x="1581" y="578"/>
                  <a:pt x="1548" y="796"/>
                  <a:pt x="1454" y="989"/>
                </a:cubicBezTo>
                <a:cubicBezTo>
                  <a:pt x="1350" y="1202"/>
                  <a:pt x="1170" y="1378"/>
                  <a:pt x="955" y="1477"/>
                </a:cubicBezTo>
                <a:cubicBezTo>
                  <a:pt x="751" y="1571"/>
                  <a:pt x="523" y="1596"/>
                  <a:pt x="309" y="1662"/>
                </a:cubicBezTo>
                <a:cubicBezTo>
                  <a:pt x="201" y="1695"/>
                  <a:pt x="92" y="1742"/>
                  <a:pt x="0" y="1808"/>
                </a:cubicBezTo>
                <a:cubicBezTo>
                  <a:pt x="1949" y="1808"/>
                  <a:pt x="1949" y="1808"/>
                  <a:pt x="1949" y="1808"/>
                </a:cubicBezTo>
                <a:cubicBezTo>
                  <a:pt x="1949" y="0"/>
                  <a:pt x="1949" y="0"/>
                  <a:pt x="1949" y="0"/>
                </a:cubicBezTo>
                <a:cubicBezTo>
                  <a:pt x="1816" y="82"/>
                  <a:pt x="1719" y="229"/>
                  <a:pt x="1660" y="3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100"/>
          <p:cNvSpPr>
            <a:spLocks noEditPoints="1"/>
          </p:cNvSpPr>
          <p:nvPr/>
        </p:nvSpPr>
        <p:spPr bwMode="auto">
          <a:xfrm>
            <a:off x="9872794" y="712299"/>
            <a:ext cx="411031" cy="408477"/>
          </a:xfrm>
          <a:custGeom>
            <a:avLst/>
            <a:gdLst>
              <a:gd name="T0" fmla="*/ 97 w 194"/>
              <a:gd name="T1" fmla="*/ 194 h 194"/>
              <a:gd name="T2" fmla="*/ 0 w 194"/>
              <a:gd name="T3" fmla="*/ 97 h 194"/>
              <a:gd name="T4" fmla="*/ 97 w 194"/>
              <a:gd name="T5" fmla="*/ 0 h 194"/>
              <a:gd name="T6" fmla="*/ 194 w 194"/>
              <a:gd name="T7" fmla="*/ 97 h 194"/>
              <a:gd name="T8" fmla="*/ 97 w 194"/>
              <a:gd name="T9" fmla="*/ 194 h 194"/>
              <a:gd name="T10" fmla="*/ 97 w 194"/>
              <a:gd name="T11" fmla="*/ 36 h 194"/>
              <a:gd name="T12" fmla="*/ 36 w 194"/>
              <a:gd name="T13" fmla="*/ 97 h 194"/>
              <a:gd name="T14" fmla="*/ 97 w 194"/>
              <a:gd name="T15" fmla="*/ 157 h 194"/>
              <a:gd name="T16" fmla="*/ 157 w 194"/>
              <a:gd name="T17" fmla="*/ 97 h 194"/>
              <a:gd name="T18" fmla="*/ 97 w 194"/>
              <a:gd name="T19" fmla="*/ 36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4" h="194">
                <a:moveTo>
                  <a:pt x="97" y="194"/>
                </a:moveTo>
                <a:cubicBezTo>
                  <a:pt x="43" y="194"/>
                  <a:pt x="0" y="150"/>
                  <a:pt x="0" y="97"/>
                </a:cubicBezTo>
                <a:cubicBezTo>
                  <a:pt x="0" y="43"/>
                  <a:pt x="43" y="0"/>
                  <a:pt x="97" y="0"/>
                </a:cubicBezTo>
                <a:cubicBezTo>
                  <a:pt x="150" y="0"/>
                  <a:pt x="194" y="43"/>
                  <a:pt x="194" y="97"/>
                </a:cubicBezTo>
                <a:cubicBezTo>
                  <a:pt x="194" y="150"/>
                  <a:pt x="150" y="194"/>
                  <a:pt x="97" y="194"/>
                </a:cubicBezTo>
                <a:close/>
                <a:moveTo>
                  <a:pt x="97" y="36"/>
                </a:moveTo>
                <a:cubicBezTo>
                  <a:pt x="63" y="36"/>
                  <a:pt x="36" y="63"/>
                  <a:pt x="36" y="97"/>
                </a:cubicBezTo>
                <a:cubicBezTo>
                  <a:pt x="36" y="130"/>
                  <a:pt x="63" y="157"/>
                  <a:pt x="97" y="157"/>
                </a:cubicBezTo>
                <a:cubicBezTo>
                  <a:pt x="130" y="157"/>
                  <a:pt x="157" y="130"/>
                  <a:pt x="157" y="97"/>
                </a:cubicBezTo>
                <a:cubicBezTo>
                  <a:pt x="157" y="63"/>
                  <a:pt x="130" y="36"/>
                  <a:pt x="97" y="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104"/>
          <p:cNvSpPr>
            <a:spLocks noChangeArrowheads="1"/>
          </p:cNvSpPr>
          <p:nvPr/>
        </p:nvSpPr>
        <p:spPr bwMode="auto">
          <a:xfrm>
            <a:off x="9976644" y="-1072582"/>
            <a:ext cx="1763713" cy="17621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任意多边形: 形状 9"/>
          <p:cNvSpPr>
            <a:spLocks noChangeArrowheads="1"/>
          </p:cNvSpPr>
          <p:nvPr/>
        </p:nvSpPr>
        <p:spPr bwMode="auto">
          <a:xfrm>
            <a:off x="692944" y="3029985"/>
            <a:ext cx="684991" cy="372928"/>
          </a:xfrm>
          <a:custGeom>
            <a:avLst/>
            <a:gdLst>
              <a:gd name="connsiteX0" fmla="*/ 954088 w 982663"/>
              <a:gd name="connsiteY0" fmla="*/ 479425 h 534989"/>
              <a:gd name="connsiteX1" fmla="*/ 982663 w 982663"/>
              <a:gd name="connsiteY1" fmla="*/ 507207 h 534989"/>
              <a:gd name="connsiteX2" fmla="*/ 954088 w 982663"/>
              <a:gd name="connsiteY2" fmla="*/ 534989 h 534989"/>
              <a:gd name="connsiteX3" fmla="*/ 925513 w 982663"/>
              <a:gd name="connsiteY3" fmla="*/ 507207 h 534989"/>
              <a:gd name="connsiteX4" fmla="*/ 954088 w 982663"/>
              <a:gd name="connsiteY4" fmla="*/ 479425 h 534989"/>
              <a:gd name="connsiteX5" fmla="*/ 768350 w 982663"/>
              <a:gd name="connsiteY5" fmla="*/ 479425 h 534989"/>
              <a:gd name="connsiteX6" fmla="*/ 796925 w 982663"/>
              <a:gd name="connsiteY6" fmla="*/ 507207 h 534989"/>
              <a:gd name="connsiteX7" fmla="*/ 768350 w 982663"/>
              <a:gd name="connsiteY7" fmla="*/ 534989 h 534989"/>
              <a:gd name="connsiteX8" fmla="*/ 739775 w 982663"/>
              <a:gd name="connsiteY8" fmla="*/ 507207 h 534989"/>
              <a:gd name="connsiteX9" fmla="*/ 768350 w 982663"/>
              <a:gd name="connsiteY9" fmla="*/ 479425 h 534989"/>
              <a:gd name="connsiteX10" fmla="*/ 583407 w 982663"/>
              <a:gd name="connsiteY10" fmla="*/ 479425 h 534989"/>
              <a:gd name="connsiteX11" fmla="*/ 611189 w 982663"/>
              <a:gd name="connsiteY11" fmla="*/ 507207 h 534989"/>
              <a:gd name="connsiteX12" fmla="*/ 583407 w 982663"/>
              <a:gd name="connsiteY12" fmla="*/ 534989 h 534989"/>
              <a:gd name="connsiteX13" fmla="*/ 555625 w 982663"/>
              <a:gd name="connsiteY13" fmla="*/ 507207 h 534989"/>
              <a:gd name="connsiteX14" fmla="*/ 583407 w 982663"/>
              <a:gd name="connsiteY14" fmla="*/ 479425 h 534989"/>
              <a:gd name="connsiteX15" fmla="*/ 398463 w 982663"/>
              <a:gd name="connsiteY15" fmla="*/ 479425 h 534989"/>
              <a:gd name="connsiteX16" fmla="*/ 427038 w 982663"/>
              <a:gd name="connsiteY16" fmla="*/ 507207 h 534989"/>
              <a:gd name="connsiteX17" fmla="*/ 398463 w 982663"/>
              <a:gd name="connsiteY17" fmla="*/ 534989 h 534989"/>
              <a:gd name="connsiteX18" fmla="*/ 369888 w 982663"/>
              <a:gd name="connsiteY18" fmla="*/ 507207 h 534989"/>
              <a:gd name="connsiteX19" fmla="*/ 398463 w 982663"/>
              <a:gd name="connsiteY19" fmla="*/ 479425 h 534989"/>
              <a:gd name="connsiteX20" fmla="*/ 213520 w 982663"/>
              <a:gd name="connsiteY20" fmla="*/ 479425 h 534989"/>
              <a:gd name="connsiteX21" fmla="*/ 241302 w 982663"/>
              <a:gd name="connsiteY21" fmla="*/ 507207 h 534989"/>
              <a:gd name="connsiteX22" fmla="*/ 213520 w 982663"/>
              <a:gd name="connsiteY22" fmla="*/ 534989 h 534989"/>
              <a:gd name="connsiteX23" fmla="*/ 185738 w 982663"/>
              <a:gd name="connsiteY23" fmla="*/ 507207 h 534989"/>
              <a:gd name="connsiteX24" fmla="*/ 213520 w 982663"/>
              <a:gd name="connsiteY24" fmla="*/ 479425 h 534989"/>
              <a:gd name="connsiteX25" fmla="*/ 27782 w 982663"/>
              <a:gd name="connsiteY25" fmla="*/ 479425 h 534989"/>
              <a:gd name="connsiteX26" fmla="*/ 55564 w 982663"/>
              <a:gd name="connsiteY26" fmla="*/ 507207 h 534989"/>
              <a:gd name="connsiteX27" fmla="*/ 27782 w 982663"/>
              <a:gd name="connsiteY27" fmla="*/ 534989 h 534989"/>
              <a:gd name="connsiteX28" fmla="*/ 0 w 982663"/>
              <a:gd name="connsiteY28" fmla="*/ 507207 h 534989"/>
              <a:gd name="connsiteX29" fmla="*/ 27782 w 982663"/>
              <a:gd name="connsiteY29" fmla="*/ 479425 h 534989"/>
              <a:gd name="connsiteX30" fmla="*/ 954088 w 982663"/>
              <a:gd name="connsiteY30" fmla="*/ 319088 h 534989"/>
              <a:gd name="connsiteX31" fmla="*/ 982663 w 982663"/>
              <a:gd name="connsiteY31" fmla="*/ 347663 h 534989"/>
              <a:gd name="connsiteX32" fmla="*/ 954088 w 982663"/>
              <a:gd name="connsiteY32" fmla="*/ 376238 h 534989"/>
              <a:gd name="connsiteX33" fmla="*/ 925513 w 982663"/>
              <a:gd name="connsiteY33" fmla="*/ 347663 h 534989"/>
              <a:gd name="connsiteX34" fmla="*/ 954088 w 982663"/>
              <a:gd name="connsiteY34" fmla="*/ 319088 h 534989"/>
              <a:gd name="connsiteX35" fmla="*/ 768350 w 982663"/>
              <a:gd name="connsiteY35" fmla="*/ 319088 h 534989"/>
              <a:gd name="connsiteX36" fmla="*/ 796925 w 982663"/>
              <a:gd name="connsiteY36" fmla="*/ 347663 h 534989"/>
              <a:gd name="connsiteX37" fmla="*/ 768350 w 982663"/>
              <a:gd name="connsiteY37" fmla="*/ 376238 h 534989"/>
              <a:gd name="connsiteX38" fmla="*/ 739775 w 982663"/>
              <a:gd name="connsiteY38" fmla="*/ 347663 h 534989"/>
              <a:gd name="connsiteX39" fmla="*/ 768350 w 982663"/>
              <a:gd name="connsiteY39" fmla="*/ 319088 h 534989"/>
              <a:gd name="connsiteX40" fmla="*/ 583407 w 982663"/>
              <a:gd name="connsiteY40" fmla="*/ 319088 h 534989"/>
              <a:gd name="connsiteX41" fmla="*/ 611189 w 982663"/>
              <a:gd name="connsiteY41" fmla="*/ 347663 h 534989"/>
              <a:gd name="connsiteX42" fmla="*/ 583407 w 982663"/>
              <a:gd name="connsiteY42" fmla="*/ 376238 h 534989"/>
              <a:gd name="connsiteX43" fmla="*/ 555625 w 982663"/>
              <a:gd name="connsiteY43" fmla="*/ 347663 h 534989"/>
              <a:gd name="connsiteX44" fmla="*/ 583407 w 982663"/>
              <a:gd name="connsiteY44" fmla="*/ 319088 h 534989"/>
              <a:gd name="connsiteX45" fmla="*/ 398463 w 982663"/>
              <a:gd name="connsiteY45" fmla="*/ 319088 h 534989"/>
              <a:gd name="connsiteX46" fmla="*/ 427038 w 982663"/>
              <a:gd name="connsiteY46" fmla="*/ 347663 h 534989"/>
              <a:gd name="connsiteX47" fmla="*/ 398463 w 982663"/>
              <a:gd name="connsiteY47" fmla="*/ 376238 h 534989"/>
              <a:gd name="connsiteX48" fmla="*/ 369888 w 982663"/>
              <a:gd name="connsiteY48" fmla="*/ 347663 h 534989"/>
              <a:gd name="connsiteX49" fmla="*/ 398463 w 982663"/>
              <a:gd name="connsiteY49" fmla="*/ 319088 h 534989"/>
              <a:gd name="connsiteX50" fmla="*/ 213520 w 982663"/>
              <a:gd name="connsiteY50" fmla="*/ 319088 h 534989"/>
              <a:gd name="connsiteX51" fmla="*/ 241302 w 982663"/>
              <a:gd name="connsiteY51" fmla="*/ 347663 h 534989"/>
              <a:gd name="connsiteX52" fmla="*/ 213520 w 982663"/>
              <a:gd name="connsiteY52" fmla="*/ 376238 h 534989"/>
              <a:gd name="connsiteX53" fmla="*/ 185738 w 982663"/>
              <a:gd name="connsiteY53" fmla="*/ 347663 h 534989"/>
              <a:gd name="connsiteX54" fmla="*/ 213520 w 982663"/>
              <a:gd name="connsiteY54" fmla="*/ 319088 h 534989"/>
              <a:gd name="connsiteX55" fmla="*/ 27782 w 982663"/>
              <a:gd name="connsiteY55" fmla="*/ 319088 h 534989"/>
              <a:gd name="connsiteX56" fmla="*/ 55564 w 982663"/>
              <a:gd name="connsiteY56" fmla="*/ 347663 h 534989"/>
              <a:gd name="connsiteX57" fmla="*/ 27782 w 982663"/>
              <a:gd name="connsiteY57" fmla="*/ 376238 h 534989"/>
              <a:gd name="connsiteX58" fmla="*/ 0 w 982663"/>
              <a:gd name="connsiteY58" fmla="*/ 347663 h 534989"/>
              <a:gd name="connsiteX59" fmla="*/ 27782 w 982663"/>
              <a:gd name="connsiteY59" fmla="*/ 319088 h 534989"/>
              <a:gd name="connsiteX60" fmla="*/ 954088 w 982663"/>
              <a:gd name="connsiteY60" fmla="*/ 160338 h 534989"/>
              <a:gd name="connsiteX61" fmla="*/ 982663 w 982663"/>
              <a:gd name="connsiteY61" fmla="*/ 188120 h 534989"/>
              <a:gd name="connsiteX62" fmla="*/ 954088 w 982663"/>
              <a:gd name="connsiteY62" fmla="*/ 215902 h 534989"/>
              <a:gd name="connsiteX63" fmla="*/ 925513 w 982663"/>
              <a:gd name="connsiteY63" fmla="*/ 188120 h 534989"/>
              <a:gd name="connsiteX64" fmla="*/ 954088 w 982663"/>
              <a:gd name="connsiteY64" fmla="*/ 160338 h 534989"/>
              <a:gd name="connsiteX65" fmla="*/ 768350 w 982663"/>
              <a:gd name="connsiteY65" fmla="*/ 160338 h 534989"/>
              <a:gd name="connsiteX66" fmla="*/ 796925 w 982663"/>
              <a:gd name="connsiteY66" fmla="*/ 188120 h 534989"/>
              <a:gd name="connsiteX67" fmla="*/ 768350 w 982663"/>
              <a:gd name="connsiteY67" fmla="*/ 215902 h 534989"/>
              <a:gd name="connsiteX68" fmla="*/ 739775 w 982663"/>
              <a:gd name="connsiteY68" fmla="*/ 188120 h 534989"/>
              <a:gd name="connsiteX69" fmla="*/ 768350 w 982663"/>
              <a:gd name="connsiteY69" fmla="*/ 160338 h 534989"/>
              <a:gd name="connsiteX70" fmla="*/ 583407 w 982663"/>
              <a:gd name="connsiteY70" fmla="*/ 160338 h 534989"/>
              <a:gd name="connsiteX71" fmla="*/ 611189 w 982663"/>
              <a:gd name="connsiteY71" fmla="*/ 188120 h 534989"/>
              <a:gd name="connsiteX72" fmla="*/ 583407 w 982663"/>
              <a:gd name="connsiteY72" fmla="*/ 215902 h 534989"/>
              <a:gd name="connsiteX73" fmla="*/ 555625 w 982663"/>
              <a:gd name="connsiteY73" fmla="*/ 188120 h 534989"/>
              <a:gd name="connsiteX74" fmla="*/ 583407 w 982663"/>
              <a:gd name="connsiteY74" fmla="*/ 160338 h 534989"/>
              <a:gd name="connsiteX75" fmla="*/ 398463 w 982663"/>
              <a:gd name="connsiteY75" fmla="*/ 160338 h 534989"/>
              <a:gd name="connsiteX76" fmla="*/ 427038 w 982663"/>
              <a:gd name="connsiteY76" fmla="*/ 188120 h 534989"/>
              <a:gd name="connsiteX77" fmla="*/ 398463 w 982663"/>
              <a:gd name="connsiteY77" fmla="*/ 215902 h 534989"/>
              <a:gd name="connsiteX78" fmla="*/ 369888 w 982663"/>
              <a:gd name="connsiteY78" fmla="*/ 188120 h 534989"/>
              <a:gd name="connsiteX79" fmla="*/ 398463 w 982663"/>
              <a:gd name="connsiteY79" fmla="*/ 160338 h 534989"/>
              <a:gd name="connsiteX80" fmla="*/ 213520 w 982663"/>
              <a:gd name="connsiteY80" fmla="*/ 160338 h 534989"/>
              <a:gd name="connsiteX81" fmla="*/ 241302 w 982663"/>
              <a:gd name="connsiteY81" fmla="*/ 188120 h 534989"/>
              <a:gd name="connsiteX82" fmla="*/ 213520 w 982663"/>
              <a:gd name="connsiteY82" fmla="*/ 215902 h 534989"/>
              <a:gd name="connsiteX83" fmla="*/ 185738 w 982663"/>
              <a:gd name="connsiteY83" fmla="*/ 188120 h 534989"/>
              <a:gd name="connsiteX84" fmla="*/ 213520 w 982663"/>
              <a:gd name="connsiteY84" fmla="*/ 160338 h 534989"/>
              <a:gd name="connsiteX85" fmla="*/ 27782 w 982663"/>
              <a:gd name="connsiteY85" fmla="*/ 160338 h 534989"/>
              <a:gd name="connsiteX86" fmla="*/ 55564 w 982663"/>
              <a:gd name="connsiteY86" fmla="*/ 188120 h 534989"/>
              <a:gd name="connsiteX87" fmla="*/ 27782 w 982663"/>
              <a:gd name="connsiteY87" fmla="*/ 215902 h 534989"/>
              <a:gd name="connsiteX88" fmla="*/ 0 w 982663"/>
              <a:gd name="connsiteY88" fmla="*/ 188120 h 534989"/>
              <a:gd name="connsiteX89" fmla="*/ 27782 w 982663"/>
              <a:gd name="connsiteY89" fmla="*/ 160338 h 534989"/>
              <a:gd name="connsiteX90" fmla="*/ 954088 w 982663"/>
              <a:gd name="connsiteY90" fmla="*/ 0 h 534989"/>
              <a:gd name="connsiteX91" fmla="*/ 982663 w 982663"/>
              <a:gd name="connsiteY91" fmla="*/ 27782 h 534989"/>
              <a:gd name="connsiteX92" fmla="*/ 954088 w 982663"/>
              <a:gd name="connsiteY92" fmla="*/ 55564 h 534989"/>
              <a:gd name="connsiteX93" fmla="*/ 925513 w 982663"/>
              <a:gd name="connsiteY93" fmla="*/ 27782 h 534989"/>
              <a:gd name="connsiteX94" fmla="*/ 954088 w 982663"/>
              <a:gd name="connsiteY94" fmla="*/ 0 h 534989"/>
              <a:gd name="connsiteX95" fmla="*/ 768350 w 982663"/>
              <a:gd name="connsiteY95" fmla="*/ 0 h 534989"/>
              <a:gd name="connsiteX96" fmla="*/ 796925 w 982663"/>
              <a:gd name="connsiteY96" fmla="*/ 27782 h 534989"/>
              <a:gd name="connsiteX97" fmla="*/ 768350 w 982663"/>
              <a:gd name="connsiteY97" fmla="*/ 55564 h 534989"/>
              <a:gd name="connsiteX98" fmla="*/ 739775 w 982663"/>
              <a:gd name="connsiteY98" fmla="*/ 27782 h 534989"/>
              <a:gd name="connsiteX99" fmla="*/ 768350 w 982663"/>
              <a:gd name="connsiteY99" fmla="*/ 0 h 534989"/>
              <a:gd name="connsiteX100" fmla="*/ 583407 w 982663"/>
              <a:gd name="connsiteY100" fmla="*/ 0 h 534989"/>
              <a:gd name="connsiteX101" fmla="*/ 611189 w 982663"/>
              <a:gd name="connsiteY101" fmla="*/ 27782 h 534989"/>
              <a:gd name="connsiteX102" fmla="*/ 583407 w 982663"/>
              <a:gd name="connsiteY102" fmla="*/ 55564 h 534989"/>
              <a:gd name="connsiteX103" fmla="*/ 555625 w 982663"/>
              <a:gd name="connsiteY103" fmla="*/ 27782 h 534989"/>
              <a:gd name="connsiteX104" fmla="*/ 583407 w 982663"/>
              <a:gd name="connsiteY104" fmla="*/ 0 h 534989"/>
              <a:gd name="connsiteX105" fmla="*/ 398463 w 982663"/>
              <a:gd name="connsiteY105" fmla="*/ 0 h 534989"/>
              <a:gd name="connsiteX106" fmla="*/ 427038 w 982663"/>
              <a:gd name="connsiteY106" fmla="*/ 27782 h 534989"/>
              <a:gd name="connsiteX107" fmla="*/ 398463 w 982663"/>
              <a:gd name="connsiteY107" fmla="*/ 55564 h 534989"/>
              <a:gd name="connsiteX108" fmla="*/ 369888 w 982663"/>
              <a:gd name="connsiteY108" fmla="*/ 27782 h 534989"/>
              <a:gd name="connsiteX109" fmla="*/ 398463 w 982663"/>
              <a:gd name="connsiteY109" fmla="*/ 0 h 534989"/>
              <a:gd name="connsiteX110" fmla="*/ 213520 w 982663"/>
              <a:gd name="connsiteY110" fmla="*/ 0 h 534989"/>
              <a:gd name="connsiteX111" fmla="*/ 241302 w 982663"/>
              <a:gd name="connsiteY111" fmla="*/ 27782 h 534989"/>
              <a:gd name="connsiteX112" fmla="*/ 213520 w 982663"/>
              <a:gd name="connsiteY112" fmla="*/ 55564 h 534989"/>
              <a:gd name="connsiteX113" fmla="*/ 185738 w 982663"/>
              <a:gd name="connsiteY113" fmla="*/ 27782 h 534989"/>
              <a:gd name="connsiteX114" fmla="*/ 213520 w 982663"/>
              <a:gd name="connsiteY114" fmla="*/ 0 h 534989"/>
              <a:gd name="connsiteX115" fmla="*/ 27782 w 982663"/>
              <a:gd name="connsiteY115" fmla="*/ 0 h 534989"/>
              <a:gd name="connsiteX116" fmla="*/ 55564 w 982663"/>
              <a:gd name="connsiteY116" fmla="*/ 27782 h 534989"/>
              <a:gd name="connsiteX117" fmla="*/ 27782 w 982663"/>
              <a:gd name="connsiteY117" fmla="*/ 55564 h 534989"/>
              <a:gd name="connsiteX118" fmla="*/ 0 w 982663"/>
              <a:gd name="connsiteY118" fmla="*/ 27782 h 534989"/>
              <a:gd name="connsiteX119" fmla="*/ 27782 w 982663"/>
              <a:gd name="connsiteY119" fmla="*/ 0 h 53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982663" h="534989">
                <a:moveTo>
                  <a:pt x="954088" y="479425"/>
                </a:moveTo>
                <a:cubicBezTo>
                  <a:pt x="969870" y="479425"/>
                  <a:pt x="982663" y="491863"/>
                  <a:pt x="982663" y="507207"/>
                </a:cubicBezTo>
                <a:cubicBezTo>
                  <a:pt x="982663" y="522551"/>
                  <a:pt x="969870" y="534989"/>
                  <a:pt x="954088" y="534989"/>
                </a:cubicBezTo>
                <a:cubicBezTo>
                  <a:pt x="938306" y="534989"/>
                  <a:pt x="925513" y="522551"/>
                  <a:pt x="925513" y="507207"/>
                </a:cubicBezTo>
                <a:cubicBezTo>
                  <a:pt x="925513" y="491863"/>
                  <a:pt x="938306" y="479425"/>
                  <a:pt x="954088" y="479425"/>
                </a:cubicBezTo>
                <a:close/>
                <a:moveTo>
                  <a:pt x="768350" y="479425"/>
                </a:moveTo>
                <a:cubicBezTo>
                  <a:pt x="784132" y="479425"/>
                  <a:pt x="796925" y="491863"/>
                  <a:pt x="796925" y="507207"/>
                </a:cubicBezTo>
                <a:cubicBezTo>
                  <a:pt x="796925" y="522551"/>
                  <a:pt x="784132" y="534989"/>
                  <a:pt x="768350" y="534989"/>
                </a:cubicBezTo>
                <a:cubicBezTo>
                  <a:pt x="752568" y="534989"/>
                  <a:pt x="739775" y="522551"/>
                  <a:pt x="739775" y="507207"/>
                </a:cubicBezTo>
                <a:cubicBezTo>
                  <a:pt x="739775" y="491863"/>
                  <a:pt x="752568" y="479425"/>
                  <a:pt x="768350" y="479425"/>
                </a:cubicBezTo>
                <a:close/>
                <a:moveTo>
                  <a:pt x="583407" y="479425"/>
                </a:moveTo>
                <a:cubicBezTo>
                  <a:pt x="598751" y="479425"/>
                  <a:pt x="611189" y="491863"/>
                  <a:pt x="611189" y="507207"/>
                </a:cubicBezTo>
                <a:cubicBezTo>
                  <a:pt x="611189" y="522551"/>
                  <a:pt x="598751" y="534989"/>
                  <a:pt x="583407" y="534989"/>
                </a:cubicBezTo>
                <a:cubicBezTo>
                  <a:pt x="568063" y="534989"/>
                  <a:pt x="555625" y="522551"/>
                  <a:pt x="555625" y="507207"/>
                </a:cubicBezTo>
                <a:cubicBezTo>
                  <a:pt x="555625" y="491863"/>
                  <a:pt x="568063" y="479425"/>
                  <a:pt x="583407" y="479425"/>
                </a:cubicBezTo>
                <a:close/>
                <a:moveTo>
                  <a:pt x="398463" y="479425"/>
                </a:moveTo>
                <a:cubicBezTo>
                  <a:pt x="414245" y="479425"/>
                  <a:pt x="427038" y="491863"/>
                  <a:pt x="427038" y="507207"/>
                </a:cubicBezTo>
                <a:cubicBezTo>
                  <a:pt x="427038" y="522551"/>
                  <a:pt x="414245" y="534989"/>
                  <a:pt x="398463" y="534989"/>
                </a:cubicBezTo>
                <a:cubicBezTo>
                  <a:pt x="382681" y="534989"/>
                  <a:pt x="369888" y="522551"/>
                  <a:pt x="369888" y="507207"/>
                </a:cubicBezTo>
                <a:cubicBezTo>
                  <a:pt x="369888" y="491863"/>
                  <a:pt x="382681" y="479425"/>
                  <a:pt x="398463" y="479425"/>
                </a:cubicBezTo>
                <a:close/>
                <a:moveTo>
                  <a:pt x="213520" y="479425"/>
                </a:moveTo>
                <a:cubicBezTo>
                  <a:pt x="228864" y="479425"/>
                  <a:pt x="241302" y="491863"/>
                  <a:pt x="241302" y="507207"/>
                </a:cubicBezTo>
                <a:cubicBezTo>
                  <a:pt x="241302" y="522551"/>
                  <a:pt x="228864" y="534989"/>
                  <a:pt x="213520" y="534989"/>
                </a:cubicBezTo>
                <a:cubicBezTo>
                  <a:pt x="198176" y="534989"/>
                  <a:pt x="185738" y="522551"/>
                  <a:pt x="185738" y="507207"/>
                </a:cubicBezTo>
                <a:cubicBezTo>
                  <a:pt x="185738" y="491863"/>
                  <a:pt x="198176" y="479425"/>
                  <a:pt x="213520" y="479425"/>
                </a:cubicBezTo>
                <a:close/>
                <a:moveTo>
                  <a:pt x="27782" y="479425"/>
                </a:moveTo>
                <a:cubicBezTo>
                  <a:pt x="43126" y="479425"/>
                  <a:pt x="55564" y="491863"/>
                  <a:pt x="55564" y="507207"/>
                </a:cubicBezTo>
                <a:cubicBezTo>
                  <a:pt x="55564" y="522551"/>
                  <a:pt x="43126" y="534989"/>
                  <a:pt x="27782" y="534989"/>
                </a:cubicBezTo>
                <a:cubicBezTo>
                  <a:pt x="12438" y="534989"/>
                  <a:pt x="0" y="522551"/>
                  <a:pt x="0" y="507207"/>
                </a:cubicBezTo>
                <a:cubicBezTo>
                  <a:pt x="0" y="491863"/>
                  <a:pt x="12438" y="479425"/>
                  <a:pt x="27782" y="479425"/>
                </a:cubicBezTo>
                <a:close/>
                <a:moveTo>
                  <a:pt x="954088" y="319088"/>
                </a:moveTo>
                <a:cubicBezTo>
                  <a:pt x="969870" y="319088"/>
                  <a:pt x="982663" y="331881"/>
                  <a:pt x="982663" y="347663"/>
                </a:cubicBezTo>
                <a:cubicBezTo>
                  <a:pt x="982663" y="363445"/>
                  <a:pt x="969870" y="376238"/>
                  <a:pt x="954088" y="376238"/>
                </a:cubicBezTo>
                <a:cubicBezTo>
                  <a:pt x="938306" y="376238"/>
                  <a:pt x="925513" y="363445"/>
                  <a:pt x="925513" y="347663"/>
                </a:cubicBezTo>
                <a:cubicBezTo>
                  <a:pt x="925513" y="331881"/>
                  <a:pt x="938306" y="319088"/>
                  <a:pt x="954088" y="319088"/>
                </a:cubicBezTo>
                <a:close/>
                <a:moveTo>
                  <a:pt x="768350" y="319088"/>
                </a:moveTo>
                <a:cubicBezTo>
                  <a:pt x="784132" y="319088"/>
                  <a:pt x="796925" y="331881"/>
                  <a:pt x="796925" y="347663"/>
                </a:cubicBezTo>
                <a:cubicBezTo>
                  <a:pt x="796925" y="363445"/>
                  <a:pt x="784132" y="376238"/>
                  <a:pt x="768350" y="376238"/>
                </a:cubicBezTo>
                <a:cubicBezTo>
                  <a:pt x="752568" y="376238"/>
                  <a:pt x="739775" y="363445"/>
                  <a:pt x="739775" y="347663"/>
                </a:cubicBezTo>
                <a:cubicBezTo>
                  <a:pt x="739775" y="331881"/>
                  <a:pt x="752568" y="319088"/>
                  <a:pt x="768350" y="319088"/>
                </a:cubicBezTo>
                <a:close/>
                <a:moveTo>
                  <a:pt x="583407" y="319088"/>
                </a:moveTo>
                <a:cubicBezTo>
                  <a:pt x="598751" y="319088"/>
                  <a:pt x="611189" y="331881"/>
                  <a:pt x="611189" y="347663"/>
                </a:cubicBezTo>
                <a:cubicBezTo>
                  <a:pt x="611189" y="363445"/>
                  <a:pt x="598751" y="376238"/>
                  <a:pt x="583407" y="376238"/>
                </a:cubicBezTo>
                <a:cubicBezTo>
                  <a:pt x="568063" y="376238"/>
                  <a:pt x="555625" y="363445"/>
                  <a:pt x="555625" y="347663"/>
                </a:cubicBezTo>
                <a:cubicBezTo>
                  <a:pt x="555625" y="331881"/>
                  <a:pt x="568063" y="319088"/>
                  <a:pt x="583407" y="319088"/>
                </a:cubicBezTo>
                <a:close/>
                <a:moveTo>
                  <a:pt x="398463" y="319088"/>
                </a:moveTo>
                <a:cubicBezTo>
                  <a:pt x="414245" y="319088"/>
                  <a:pt x="427038" y="331881"/>
                  <a:pt x="427038" y="347663"/>
                </a:cubicBezTo>
                <a:cubicBezTo>
                  <a:pt x="427038" y="363445"/>
                  <a:pt x="414245" y="376238"/>
                  <a:pt x="398463" y="376238"/>
                </a:cubicBezTo>
                <a:cubicBezTo>
                  <a:pt x="382681" y="376238"/>
                  <a:pt x="369888" y="363445"/>
                  <a:pt x="369888" y="347663"/>
                </a:cubicBezTo>
                <a:cubicBezTo>
                  <a:pt x="369888" y="331881"/>
                  <a:pt x="382681" y="319088"/>
                  <a:pt x="398463" y="319088"/>
                </a:cubicBezTo>
                <a:close/>
                <a:moveTo>
                  <a:pt x="213520" y="319088"/>
                </a:moveTo>
                <a:cubicBezTo>
                  <a:pt x="228864" y="319088"/>
                  <a:pt x="241302" y="331881"/>
                  <a:pt x="241302" y="347663"/>
                </a:cubicBezTo>
                <a:cubicBezTo>
                  <a:pt x="241302" y="363445"/>
                  <a:pt x="228864" y="376238"/>
                  <a:pt x="213520" y="376238"/>
                </a:cubicBezTo>
                <a:cubicBezTo>
                  <a:pt x="198176" y="376238"/>
                  <a:pt x="185738" y="363445"/>
                  <a:pt x="185738" y="347663"/>
                </a:cubicBezTo>
                <a:cubicBezTo>
                  <a:pt x="185738" y="331881"/>
                  <a:pt x="198176" y="319088"/>
                  <a:pt x="213520" y="319088"/>
                </a:cubicBezTo>
                <a:close/>
                <a:moveTo>
                  <a:pt x="27782" y="319088"/>
                </a:moveTo>
                <a:cubicBezTo>
                  <a:pt x="43126" y="319088"/>
                  <a:pt x="55564" y="331881"/>
                  <a:pt x="55564" y="347663"/>
                </a:cubicBezTo>
                <a:cubicBezTo>
                  <a:pt x="55564" y="363445"/>
                  <a:pt x="43126" y="376238"/>
                  <a:pt x="27782" y="376238"/>
                </a:cubicBezTo>
                <a:cubicBezTo>
                  <a:pt x="12438" y="376238"/>
                  <a:pt x="0" y="363445"/>
                  <a:pt x="0" y="347663"/>
                </a:cubicBezTo>
                <a:cubicBezTo>
                  <a:pt x="0" y="331881"/>
                  <a:pt x="12438" y="319088"/>
                  <a:pt x="27782" y="319088"/>
                </a:cubicBezTo>
                <a:close/>
                <a:moveTo>
                  <a:pt x="954088" y="160338"/>
                </a:moveTo>
                <a:cubicBezTo>
                  <a:pt x="969870" y="160338"/>
                  <a:pt x="982663" y="172776"/>
                  <a:pt x="982663" y="188120"/>
                </a:cubicBezTo>
                <a:cubicBezTo>
                  <a:pt x="982663" y="203464"/>
                  <a:pt x="969870" y="215902"/>
                  <a:pt x="954088" y="215902"/>
                </a:cubicBezTo>
                <a:cubicBezTo>
                  <a:pt x="938306" y="215902"/>
                  <a:pt x="925513" y="203464"/>
                  <a:pt x="925513" y="188120"/>
                </a:cubicBezTo>
                <a:cubicBezTo>
                  <a:pt x="925513" y="172776"/>
                  <a:pt x="938306" y="160338"/>
                  <a:pt x="954088" y="160338"/>
                </a:cubicBezTo>
                <a:close/>
                <a:moveTo>
                  <a:pt x="768350" y="160338"/>
                </a:moveTo>
                <a:cubicBezTo>
                  <a:pt x="784132" y="160338"/>
                  <a:pt x="796925" y="172776"/>
                  <a:pt x="796925" y="188120"/>
                </a:cubicBezTo>
                <a:cubicBezTo>
                  <a:pt x="796925" y="203464"/>
                  <a:pt x="784132" y="215902"/>
                  <a:pt x="768350" y="215902"/>
                </a:cubicBezTo>
                <a:cubicBezTo>
                  <a:pt x="752568" y="215902"/>
                  <a:pt x="739775" y="203464"/>
                  <a:pt x="739775" y="188120"/>
                </a:cubicBezTo>
                <a:cubicBezTo>
                  <a:pt x="739775" y="172776"/>
                  <a:pt x="752568" y="160338"/>
                  <a:pt x="768350" y="160338"/>
                </a:cubicBezTo>
                <a:close/>
                <a:moveTo>
                  <a:pt x="583407" y="160338"/>
                </a:moveTo>
                <a:cubicBezTo>
                  <a:pt x="598751" y="160338"/>
                  <a:pt x="611189" y="172776"/>
                  <a:pt x="611189" y="188120"/>
                </a:cubicBezTo>
                <a:cubicBezTo>
                  <a:pt x="611189" y="203464"/>
                  <a:pt x="598751" y="215902"/>
                  <a:pt x="583407" y="215902"/>
                </a:cubicBezTo>
                <a:cubicBezTo>
                  <a:pt x="568063" y="215902"/>
                  <a:pt x="555625" y="203464"/>
                  <a:pt x="555625" y="188120"/>
                </a:cubicBezTo>
                <a:cubicBezTo>
                  <a:pt x="555625" y="172776"/>
                  <a:pt x="568063" y="160338"/>
                  <a:pt x="583407" y="160338"/>
                </a:cubicBezTo>
                <a:close/>
                <a:moveTo>
                  <a:pt x="398463" y="160338"/>
                </a:moveTo>
                <a:cubicBezTo>
                  <a:pt x="414245" y="160338"/>
                  <a:pt x="427038" y="172776"/>
                  <a:pt x="427038" y="188120"/>
                </a:cubicBezTo>
                <a:cubicBezTo>
                  <a:pt x="427038" y="203464"/>
                  <a:pt x="414245" y="215902"/>
                  <a:pt x="398463" y="215902"/>
                </a:cubicBezTo>
                <a:cubicBezTo>
                  <a:pt x="382681" y="215902"/>
                  <a:pt x="369888" y="203464"/>
                  <a:pt x="369888" y="188120"/>
                </a:cubicBezTo>
                <a:cubicBezTo>
                  <a:pt x="369888" y="172776"/>
                  <a:pt x="382681" y="160338"/>
                  <a:pt x="398463" y="160338"/>
                </a:cubicBezTo>
                <a:close/>
                <a:moveTo>
                  <a:pt x="213520" y="160338"/>
                </a:moveTo>
                <a:cubicBezTo>
                  <a:pt x="228864" y="160338"/>
                  <a:pt x="241302" y="172776"/>
                  <a:pt x="241302" y="188120"/>
                </a:cubicBezTo>
                <a:cubicBezTo>
                  <a:pt x="241302" y="203464"/>
                  <a:pt x="228864" y="215902"/>
                  <a:pt x="213520" y="215902"/>
                </a:cubicBezTo>
                <a:cubicBezTo>
                  <a:pt x="198176" y="215902"/>
                  <a:pt x="185738" y="203464"/>
                  <a:pt x="185738" y="188120"/>
                </a:cubicBezTo>
                <a:cubicBezTo>
                  <a:pt x="185738" y="172776"/>
                  <a:pt x="198176" y="160338"/>
                  <a:pt x="213520" y="160338"/>
                </a:cubicBezTo>
                <a:close/>
                <a:moveTo>
                  <a:pt x="27782" y="160338"/>
                </a:moveTo>
                <a:cubicBezTo>
                  <a:pt x="43126" y="160338"/>
                  <a:pt x="55564" y="172776"/>
                  <a:pt x="55564" y="188120"/>
                </a:cubicBezTo>
                <a:cubicBezTo>
                  <a:pt x="55564" y="203464"/>
                  <a:pt x="43126" y="215902"/>
                  <a:pt x="27782" y="215902"/>
                </a:cubicBezTo>
                <a:cubicBezTo>
                  <a:pt x="12438" y="215902"/>
                  <a:pt x="0" y="203464"/>
                  <a:pt x="0" y="188120"/>
                </a:cubicBezTo>
                <a:cubicBezTo>
                  <a:pt x="0" y="172776"/>
                  <a:pt x="12438" y="160338"/>
                  <a:pt x="27782" y="160338"/>
                </a:cubicBezTo>
                <a:close/>
                <a:moveTo>
                  <a:pt x="954088" y="0"/>
                </a:moveTo>
                <a:cubicBezTo>
                  <a:pt x="969870" y="0"/>
                  <a:pt x="982663" y="12438"/>
                  <a:pt x="982663" y="27782"/>
                </a:cubicBezTo>
                <a:cubicBezTo>
                  <a:pt x="982663" y="43126"/>
                  <a:pt x="969870" y="55564"/>
                  <a:pt x="954088" y="55564"/>
                </a:cubicBezTo>
                <a:cubicBezTo>
                  <a:pt x="938306" y="55564"/>
                  <a:pt x="925513" y="43126"/>
                  <a:pt x="925513" y="27782"/>
                </a:cubicBezTo>
                <a:cubicBezTo>
                  <a:pt x="925513" y="12438"/>
                  <a:pt x="938306" y="0"/>
                  <a:pt x="954088" y="0"/>
                </a:cubicBezTo>
                <a:close/>
                <a:moveTo>
                  <a:pt x="768350" y="0"/>
                </a:moveTo>
                <a:cubicBezTo>
                  <a:pt x="784132" y="0"/>
                  <a:pt x="796925" y="12438"/>
                  <a:pt x="796925" y="27782"/>
                </a:cubicBezTo>
                <a:cubicBezTo>
                  <a:pt x="796925" y="43126"/>
                  <a:pt x="784132" y="55564"/>
                  <a:pt x="768350" y="55564"/>
                </a:cubicBezTo>
                <a:cubicBezTo>
                  <a:pt x="752568" y="55564"/>
                  <a:pt x="739775" y="43126"/>
                  <a:pt x="739775" y="27782"/>
                </a:cubicBezTo>
                <a:cubicBezTo>
                  <a:pt x="739775" y="12438"/>
                  <a:pt x="752568" y="0"/>
                  <a:pt x="768350" y="0"/>
                </a:cubicBezTo>
                <a:close/>
                <a:moveTo>
                  <a:pt x="583407" y="0"/>
                </a:moveTo>
                <a:cubicBezTo>
                  <a:pt x="598751" y="0"/>
                  <a:pt x="611189" y="12438"/>
                  <a:pt x="611189" y="27782"/>
                </a:cubicBezTo>
                <a:cubicBezTo>
                  <a:pt x="611189" y="43126"/>
                  <a:pt x="598751" y="55564"/>
                  <a:pt x="583407" y="55564"/>
                </a:cubicBezTo>
                <a:cubicBezTo>
                  <a:pt x="568063" y="55564"/>
                  <a:pt x="555625" y="43126"/>
                  <a:pt x="555625" y="27782"/>
                </a:cubicBezTo>
                <a:cubicBezTo>
                  <a:pt x="555625" y="12438"/>
                  <a:pt x="568063" y="0"/>
                  <a:pt x="583407" y="0"/>
                </a:cubicBezTo>
                <a:close/>
                <a:moveTo>
                  <a:pt x="398463" y="0"/>
                </a:moveTo>
                <a:cubicBezTo>
                  <a:pt x="414245" y="0"/>
                  <a:pt x="427038" y="12438"/>
                  <a:pt x="427038" y="27782"/>
                </a:cubicBezTo>
                <a:cubicBezTo>
                  <a:pt x="427038" y="43126"/>
                  <a:pt x="414245" y="55564"/>
                  <a:pt x="398463" y="55564"/>
                </a:cubicBezTo>
                <a:cubicBezTo>
                  <a:pt x="382681" y="55564"/>
                  <a:pt x="369888" y="43126"/>
                  <a:pt x="369888" y="27782"/>
                </a:cubicBezTo>
                <a:cubicBezTo>
                  <a:pt x="369888" y="12438"/>
                  <a:pt x="382681" y="0"/>
                  <a:pt x="398463" y="0"/>
                </a:cubicBezTo>
                <a:close/>
                <a:moveTo>
                  <a:pt x="213520" y="0"/>
                </a:moveTo>
                <a:cubicBezTo>
                  <a:pt x="228864" y="0"/>
                  <a:pt x="241302" y="12438"/>
                  <a:pt x="241302" y="27782"/>
                </a:cubicBezTo>
                <a:cubicBezTo>
                  <a:pt x="241302" y="43126"/>
                  <a:pt x="228864" y="55564"/>
                  <a:pt x="213520" y="55564"/>
                </a:cubicBezTo>
                <a:cubicBezTo>
                  <a:pt x="198176" y="55564"/>
                  <a:pt x="185738" y="43126"/>
                  <a:pt x="185738" y="27782"/>
                </a:cubicBezTo>
                <a:cubicBezTo>
                  <a:pt x="185738" y="12438"/>
                  <a:pt x="198176" y="0"/>
                  <a:pt x="213520" y="0"/>
                </a:cubicBezTo>
                <a:close/>
                <a:moveTo>
                  <a:pt x="27782" y="0"/>
                </a:moveTo>
                <a:cubicBezTo>
                  <a:pt x="43126" y="0"/>
                  <a:pt x="55564" y="12438"/>
                  <a:pt x="55564" y="27782"/>
                </a:cubicBezTo>
                <a:cubicBezTo>
                  <a:pt x="55564" y="43126"/>
                  <a:pt x="43126" y="55564"/>
                  <a:pt x="27782" y="55564"/>
                </a:cubicBezTo>
                <a:cubicBezTo>
                  <a:pt x="12438" y="55564"/>
                  <a:pt x="0" y="43126"/>
                  <a:pt x="0" y="27782"/>
                </a:cubicBezTo>
                <a:cubicBezTo>
                  <a:pt x="0" y="12438"/>
                  <a:pt x="12438" y="0"/>
                  <a:pt x="27782" y="0"/>
                </a:cubicBezTo>
                <a:close/>
              </a:path>
            </a:pathLst>
          </a:custGeom>
          <a:gradFill>
            <a:gsLst>
              <a:gs pos="16000">
                <a:schemeClr val="accent2"/>
              </a:gs>
              <a:gs pos="85000">
                <a:schemeClr val="bg1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9" name="矩形: 圆角 10"/>
          <p:cNvSpPr/>
          <p:nvPr/>
        </p:nvSpPr>
        <p:spPr>
          <a:xfrm>
            <a:off x="4542569" y="1238804"/>
            <a:ext cx="3106862" cy="75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  <a:rou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04</a:t>
            </a:r>
            <a:endParaRPr lang="zh-CN" altLang="en-US" sz="2800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972560" y="2350869"/>
            <a:ext cx="4246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案例分享</a:t>
            </a:r>
            <a:endParaRPr lang="zh-CN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069475" y="648990"/>
            <a:ext cx="8067020" cy="521970"/>
            <a:chOff x="2380410" y="629940"/>
            <a:chExt cx="806702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864743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238041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170467" y="629940"/>
              <a:ext cx="447294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哥本哈根的自行车友好城市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1111885" y="1518285"/>
            <a:ext cx="10010140" cy="457263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哥本哈根致力于打造自行车友好城市，采取了一系列创新举措。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建设完善的自行车道网络：这些自行车道宽敞、平坦且与机动车道分离，确保骑行者的安全。道路两旁还设有自行车专用信号灯和停车设施。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推出“自行车高速公路”：连接城市周边地区与市中心，让骑行更加快捷高效。自行车高速公路上没有交通信号灯和路口干扰，骑行速度可大大提高。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873895" y="648990"/>
            <a:ext cx="8402300" cy="521970"/>
            <a:chOff x="2184830" y="629940"/>
            <a:chExt cx="840230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878713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218483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991715" y="629940"/>
              <a:ext cx="4830445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阿姆斯特丹的共享电动滑板车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1111885" y="1518285"/>
            <a:ext cx="10010140" cy="309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阿姆斯特丹的共享电动滑板车项目取得了很大成功。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 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方便快捷的出行选择：电动滑板车体积小、灵活性高，可以在城市的狭窄街道和小巷中自由穿梭。用户可以通过手机应用程序随时找到并租用滑板车，到达目的地后将其停放在指定区域即可。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减少交通拥堵和碳排放：共享电动滑板车的出现减少了汽车的使用，缓解了交通拥堵，同时也降低了碳排放，对环境更加友好。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与公共交通相结合：阿姆斯特丹将共享电动滑板车与公共交通系统相结合，方便人们进行换乘，提高了出行的便利性。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069475" y="648990"/>
            <a:ext cx="8067020" cy="521970"/>
            <a:chOff x="2380410" y="629940"/>
            <a:chExt cx="806702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864743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238041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170467" y="629940"/>
              <a:ext cx="447294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新加坡的智能交通管理系统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1111885" y="1518285"/>
            <a:ext cx="10010140" cy="309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新加坡利用先进的技术打造智能交通管理系统。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 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实时交通监测和调控：通过安装在道路上的传感器和摄像头，实时监测交通流量和路况。交通管理中心可以根据这些信息及时调整信号灯时间、优化交通流量，减少拥堵。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电子收费系统：采用电子道路收费系统，对进入特定区域的车辆进行收费，鼓励人们选择公共交通或合乘出行，减少私家车的使用。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- 推广绿色交通工具：政府大力推广电动汽车和混合动力汽车，并建设了相应的充电设施。同时，鼓励人们使用公共交通、步行和骑自行车等绿色出行方式。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0"/>
          <p:cNvSpPr/>
          <p:nvPr/>
        </p:nvSpPr>
        <p:spPr bwMode="auto">
          <a:xfrm>
            <a:off x="1" y="0"/>
            <a:ext cx="1763714" cy="1529288"/>
          </a:xfrm>
          <a:custGeom>
            <a:avLst/>
            <a:gdLst>
              <a:gd name="T0" fmla="*/ 341 w 1547"/>
              <a:gd name="T1" fmla="*/ 1216 h 1341"/>
              <a:gd name="T2" fmla="*/ 526 w 1547"/>
              <a:gd name="T3" fmla="*/ 933 h 1341"/>
              <a:gd name="T4" fmla="*/ 1021 w 1547"/>
              <a:gd name="T5" fmla="*/ 761 h 1341"/>
              <a:gd name="T6" fmla="*/ 1438 w 1547"/>
              <a:gd name="T7" fmla="*/ 434 h 1341"/>
              <a:gd name="T8" fmla="*/ 1533 w 1547"/>
              <a:gd name="T9" fmla="*/ 0 h 1341"/>
              <a:gd name="T10" fmla="*/ 952 w 1547"/>
              <a:gd name="T11" fmla="*/ 0 h 1341"/>
              <a:gd name="T12" fmla="*/ 587 w 1547"/>
              <a:gd name="T13" fmla="*/ 224 h 1341"/>
              <a:gd name="T14" fmla="*/ 0 w 1547"/>
              <a:gd name="T15" fmla="*/ 243 h 1341"/>
              <a:gd name="T16" fmla="*/ 0 w 1547"/>
              <a:gd name="T17" fmla="*/ 1308 h 1341"/>
              <a:gd name="T18" fmla="*/ 341 w 1547"/>
              <a:gd name="T19" fmla="*/ 1216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7" h="1341">
                <a:moveTo>
                  <a:pt x="341" y="1216"/>
                </a:moveTo>
                <a:cubicBezTo>
                  <a:pt x="417" y="1132"/>
                  <a:pt x="447" y="1014"/>
                  <a:pt x="526" y="933"/>
                </a:cubicBezTo>
                <a:cubicBezTo>
                  <a:pt x="651" y="807"/>
                  <a:pt x="852" y="812"/>
                  <a:pt x="1021" y="761"/>
                </a:cubicBezTo>
                <a:cubicBezTo>
                  <a:pt x="1195" y="709"/>
                  <a:pt x="1346" y="590"/>
                  <a:pt x="1438" y="434"/>
                </a:cubicBezTo>
                <a:cubicBezTo>
                  <a:pt x="1514" y="304"/>
                  <a:pt x="1547" y="150"/>
                  <a:pt x="1533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848" y="100"/>
                  <a:pt x="723" y="177"/>
                  <a:pt x="587" y="224"/>
                </a:cubicBezTo>
                <a:cubicBezTo>
                  <a:pt x="399" y="289"/>
                  <a:pt x="192" y="295"/>
                  <a:pt x="0" y="243"/>
                </a:cubicBezTo>
                <a:cubicBezTo>
                  <a:pt x="0" y="1308"/>
                  <a:pt x="0" y="1308"/>
                  <a:pt x="0" y="1308"/>
                </a:cubicBezTo>
                <a:cubicBezTo>
                  <a:pt x="119" y="1341"/>
                  <a:pt x="258" y="1308"/>
                  <a:pt x="341" y="1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61"/>
          <p:cNvSpPr/>
          <p:nvPr/>
        </p:nvSpPr>
        <p:spPr bwMode="auto">
          <a:xfrm>
            <a:off x="8026400" y="3976688"/>
            <a:ext cx="4165600" cy="2881313"/>
          </a:xfrm>
          <a:custGeom>
            <a:avLst/>
            <a:gdLst>
              <a:gd name="T0" fmla="*/ 2829 w 3173"/>
              <a:gd name="T1" fmla="*/ 586 h 2194"/>
              <a:gd name="T2" fmla="*/ 2594 w 3173"/>
              <a:gd name="T3" fmla="*/ 1426 h 2194"/>
              <a:gd name="T4" fmla="*/ 1670 w 3173"/>
              <a:gd name="T5" fmla="*/ 1936 h 2194"/>
              <a:gd name="T6" fmla="*/ 583 w 3173"/>
              <a:gd name="T7" fmla="*/ 2010 h 2194"/>
              <a:gd name="T8" fmla="*/ 0 w 3173"/>
              <a:gd name="T9" fmla="*/ 2194 h 2194"/>
              <a:gd name="T10" fmla="*/ 1224 w 3173"/>
              <a:gd name="T11" fmla="*/ 2194 h 2194"/>
              <a:gd name="T12" fmla="*/ 1533 w 3173"/>
              <a:gd name="T13" fmla="*/ 2048 h 2194"/>
              <a:gd name="T14" fmla="*/ 2179 w 3173"/>
              <a:gd name="T15" fmla="*/ 1863 h 2194"/>
              <a:gd name="T16" fmla="*/ 2678 w 3173"/>
              <a:gd name="T17" fmla="*/ 1375 h 2194"/>
              <a:gd name="T18" fmla="*/ 2884 w 3173"/>
              <a:gd name="T19" fmla="*/ 764 h 2194"/>
              <a:gd name="T20" fmla="*/ 3173 w 3173"/>
              <a:gd name="T21" fmla="*/ 386 h 2194"/>
              <a:gd name="T22" fmla="*/ 3173 w 3173"/>
              <a:gd name="T23" fmla="*/ 0 h 2194"/>
              <a:gd name="T24" fmla="*/ 2829 w 3173"/>
              <a:gd name="T25" fmla="*/ 586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73" h="2194">
                <a:moveTo>
                  <a:pt x="2829" y="586"/>
                </a:moveTo>
                <a:cubicBezTo>
                  <a:pt x="2764" y="871"/>
                  <a:pt x="2749" y="1178"/>
                  <a:pt x="2594" y="1426"/>
                </a:cubicBezTo>
                <a:cubicBezTo>
                  <a:pt x="2401" y="1734"/>
                  <a:pt x="2029" y="1885"/>
                  <a:pt x="1670" y="1936"/>
                </a:cubicBezTo>
                <a:cubicBezTo>
                  <a:pt x="1310" y="1988"/>
                  <a:pt x="943" y="1960"/>
                  <a:pt x="583" y="2010"/>
                </a:cubicBezTo>
                <a:cubicBezTo>
                  <a:pt x="381" y="2038"/>
                  <a:pt x="176" y="2095"/>
                  <a:pt x="0" y="2194"/>
                </a:cubicBezTo>
                <a:cubicBezTo>
                  <a:pt x="1224" y="2194"/>
                  <a:pt x="1224" y="2194"/>
                  <a:pt x="1224" y="2194"/>
                </a:cubicBezTo>
                <a:cubicBezTo>
                  <a:pt x="1316" y="2128"/>
                  <a:pt x="1425" y="2081"/>
                  <a:pt x="1533" y="2048"/>
                </a:cubicBezTo>
                <a:cubicBezTo>
                  <a:pt x="1747" y="1982"/>
                  <a:pt x="1975" y="1957"/>
                  <a:pt x="2179" y="1863"/>
                </a:cubicBezTo>
                <a:cubicBezTo>
                  <a:pt x="2394" y="1764"/>
                  <a:pt x="2574" y="1588"/>
                  <a:pt x="2678" y="1375"/>
                </a:cubicBezTo>
                <a:cubicBezTo>
                  <a:pt x="2772" y="1182"/>
                  <a:pt x="2805" y="964"/>
                  <a:pt x="2884" y="764"/>
                </a:cubicBezTo>
                <a:cubicBezTo>
                  <a:pt x="2943" y="615"/>
                  <a:pt x="3040" y="468"/>
                  <a:pt x="3173" y="386"/>
                </a:cubicBezTo>
                <a:cubicBezTo>
                  <a:pt x="3173" y="0"/>
                  <a:pt x="3173" y="0"/>
                  <a:pt x="3173" y="0"/>
                </a:cubicBezTo>
                <a:cubicBezTo>
                  <a:pt x="2990" y="125"/>
                  <a:pt x="2881" y="362"/>
                  <a:pt x="2829" y="58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62"/>
          <p:cNvSpPr/>
          <p:nvPr/>
        </p:nvSpPr>
        <p:spPr bwMode="auto">
          <a:xfrm>
            <a:off x="0" y="0"/>
            <a:ext cx="1249363" cy="387350"/>
          </a:xfrm>
          <a:custGeom>
            <a:avLst/>
            <a:gdLst>
              <a:gd name="T0" fmla="*/ 587 w 952"/>
              <a:gd name="T1" fmla="*/ 224 h 295"/>
              <a:gd name="T2" fmla="*/ 952 w 952"/>
              <a:gd name="T3" fmla="*/ 0 h 295"/>
              <a:gd name="T4" fmla="*/ 0 w 952"/>
              <a:gd name="T5" fmla="*/ 0 h 295"/>
              <a:gd name="T6" fmla="*/ 0 w 952"/>
              <a:gd name="T7" fmla="*/ 243 h 295"/>
              <a:gd name="T8" fmla="*/ 587 w 952"/>
              <a:gd name="T9" fmla="*/ 22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2" h="295">
                <a:moveTo>
                  <a:pt x="587" y="224"/>
                </a:moveTo>
                <a:cubicBezTo>
                  <a:pt x="723" y="177"/>
                  <a:pt x="848" y="100"/>
                  <a:pt x="95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43"/>
                  <a:pt x="0" y="243"/>
                  <a:pt x="0" y="243"/>
                </a:cubicBezTo>
                <a:cubicBezTo>
                  <a:pt x="192" y="295"/>
                  <a:pt x="399" y="289"/>
                  <a:pt x="587" y="2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64"/>
          <p:cNvSpPr/>
          <p:nvPr/>
        </p:nvSpPr>
        <p:spPr bwMode="auto">
          <a:xfrm>
            <a:off x="9632950" y="4483100"/>
            <a:ext cx="2559050" cy="2374900"/>
          </a:xfrm>
          <a:custGeom>
            <a:avLst/>
            <a:gdLst>
              <a:gd name="T0" fmla="*/ 1660 w 1949"/>
              <a:gd name="T1" fmla="*/ 378 h 1808"/>
              <a:gd name="T2" fmla="*/ 1454 w 1949"/>
              <a:gd name="T3" fmla="*/ 989 h 1808"/>
              <a:gd name="T4" fmla="*/ 955 w 1949"/>
              <a:gd name="T5" fmla="*/ 1477 h 1808"/>
              <a:gd name="T6" fmla="*/ 309 w 1949"/>
              <a:gd name="T7" fmla="*/ 1662 h 1808"/>
              <a:gd name="T8" fmla="*/ 0 w 1949"/>
              <a:gd name="T9" fmla="*/ 1808 h 1808"/>
              <a:gd name="T10" fmla="*/ 1949 w 1949"/>
              <a:gd name="T11" fmla="*/ 1808 h 1808"/>
              <a:gd name="T12" fmla="*/ 1949 w 1949"/>
              <a:gd name="T13" fmla="*/ 0 h 1808"/>
              <a:gd name="T14" fmla="*/ 1660 w 1949"/>
              <a:gd name="T15" fmla="*/ 378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1808">
                <a:moveTo>
                  <a:pt x="1660" y="378"/>
                </a:moveTo>
                <a:cubicBezTo>
                  <a:pt x="1581" y="578"/>
                  <a:pt x="1548" y="796"/>
                  <a:pt x="1454" y="989"/>
                </a:cubicBezTo>
                <a:cubicBezTo>
                  <a:pt x="1350" y="1202"/>
                  <a:pt x="1170" y="1378"/>
                  <a:pt x="955" y="1477"/>
                </a:cubicBezTo>
                <a:cubicBezTo>
                  <a:pt x="751" y="1571"/>
                  <a:pt x="523" y="1596"/>
                  <a:pt x="309" y="1662"/>
                </a:cubicBezTo>
                <a:cubicBezTo>
                  <a:pt x="201" y="1695"/>
                  <a:pt x="92" y="1742"/>
                  <a:pt x="0" y="1808"/>
                </a:cubicBezTo>
                <a:cubicBezTo>
                  <a:pt x="1949" y="1808"/>
                  <a:pt x="1949" y="1808"/>
                  <a:pt x="1949" y="1808"/>
                </a:cubicBezTo>
                <a:cubicBezTo>
                  <a:pt x="1949" y="0"/>
                  <a:pt x="1949" y="0"/>
                  <a:pt x="1949" y="0"/>
                </a:cubicBezTo>
                <a:cubicBezTo>
                  <a:pt x="1816" y="82"/>
                  <a:pt x="1719" y="229"/>
                  <a:pt x="1660" y="3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100"/>
          <p:cNvSpPr>
            <a:spLocks noEditPoints="1"/>
          </p:cNvSpPr>
          <p:nvPr/>
        </p:nvSpPr>
        <p:spPr bwMode="auto">
          <a:xfrm>
            <a:off x="9872794" y="712299"/>
            <a:ext cx="411031" cy="408477"/>
          </a:xfrm>
          <a:custGeom>
            <a:avLst/>
            <a:gdLst>
              <a:gd name="T0" fmla="*/ 97 w 194"/>
              <a:gd name="T1" fmla="*/ 194 h 194"/>
              <a:gd name="T2" fmla="*/ 0 w 194"/>
              <a:gd name="T3" fmla="*/ 97 h 194"/>
              <a:gd name="T4" fmla="*/ 97 w 194"/>
              <a:gd name="T5" fmla="*/ 0 h 194"/>
              <a:gd name="T6" fmla="*/ 194 w 194"/>
              <a:gd name="T7" fmla="*/ 97 h 194"/>
              <a:gd name="T8" fmla="*/ 97 w 194"/>
              <a:gd name="T9" fmla="*/ 194 h 194"/>
              <a:gd name="T10" fmla="*/ 97 w 194"/>
              <a:gd name="T11" fmla="*/ 36 h 194"/>
              <a:gd name="T12" fmla="*/ 36 w 194"/>
              <a:gd name="T13" fmla="*/ 97 h 194"/>
              <a:gd name="T14" fmla="*/ 97 w 194"/>
              <a:gd name="T15" fmla="*/ 157 h 194"/>
              <a:gd name="T16" fmla="*/ 157 w 194"/>
              <a:gd name="T17" fmla="*/ 97 h 194"/>
              <a:gd name="T18" fmla="*/ 97 w 194"/>
              <a:gd name="T19" fmla="*/ 36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4" h="194">
                <a:moveTo>
                  <a:pt x="97" y="194"/>
                </a:moveTo>
                <a:cubicBezTo>
                  <a:pt x="43" y="194"/>
                  <a:pt x="0" y="150"/>
                  <a:pt x="0" y="97"/>
                </a:cubicBezTo>
                <a:cubicBezTo>
                  <a:pt x="0" y="43"/>
                  <a:pt x="43" y="0"/>
                  <a:pt x="97" y="0"/>
                </a:cubicBezTo>
                <a:cubicBezTo>
                  <a:pt x="150" y="0"/>
                  <a:pt x="194" y="43"/>
                  <a:pt x="194" y="97"/>
                </a:cubicBezTo>
                <a:cubicBezTo>
                  <a:pt x="194" y="150"/>
                  <a:pt x="150" y="194"/>
                  <a:pt x="97" y="194"/>
                </a:cubicBezTo>
                <a:close/>
                <a:moveTo>
                  <a:pt x="97" y="36"/>
                </a:moveTo>
                <a:cubicBezTo>
                  <a:pt x="63" y="36"/>
                  <a:pt x="36" y="63"/>
                  <a:pt x="36" y="97"/>
                </a:cubicBezTo>
                <a:cubicBezTo>
                  <a:pt x="36" y="130"/>
                  <a:pt x="63" y="157"/>
                  <a:pt x="97" y="157"/>
                </a:cubicBezTo>
                <a:cubicBezTo>
                  <a:pt x="130" y="157"/>
                  <a:pt x="157" y="130"/>
                  <a:pt x="157" y="97"/>
                </a:cubicBezTo>
                <a:cubicBezTo>
                  <a:pt x="157" y="63"/>
                  <a:pt x="130" y="36"/>
                  <a:pt x="97" y="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104"/>
          <p:cNvSpPr>
            <a:spLocks noChangeArrowheads="1"/>
          </p:cNvSpPr>
          <p:nvPr/>
        </p:nvSpPr>
        <p:spPr bwMode="auto">
          <a:xfrm>
            <a:off x="9976644" y="-1072582"/>
            <a:ext cx="1763713" cy="17621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任意多边形: 形状 9"/>
          <p:cNvSpPr>
            <a:spLocks noChangeArrowheads="1"/>
          </p:cNvSpPr>
          <p:nvPr/>
        </p:nvSpPr>
        <p:spPr bwMode="auto">
          <a:xfrm>
            <a:off x="692944" y="3029985"/>
            <a:ext cx="684991" cy="372928"/>
          </a:xfrm>
          <a:custGeom>
            <a:avLst/>
            <a:gdLst>
              <a:gd name="connsiteX0" fmla="*/ 954088 w 982663"/>
              <a:gd name="connsiteY0" fmla="*/ 479425 h 534989"/>
              <a:gd name="connsiteX1" fmla="*/ 982663 w 982663"/>
              <a:gd name="connsiteY1" fmla="*/ 507207 h 534989"/>
              <a:gd name="connsiteX2" fmla="*/ 954088 w 982663"/>
              <a:gd name="connsiteY2" fmla="*/ 534989 h 534989"/>
              <a:gd name="connsiteX3" fmla="*/ 925513 w 982663"/>
              <a:gd name="connsiteY3" fmla="*/ 507207 h 534989"/>
              <a:gd name="connsiteX4" fmla="*/ 954088 w 982663"/>
              <a:gd name="connsiteY4" fmla="*/ 479425 h 534989"/>
              <a:gd name="connsiteX5" fmla="*/ 768350 w 982663"/>
              <a:gd name="connsiteY5" fmla="*/ 479425 h 534989"/>
              <a:gd name="connsiteX6" fmla="*/ 796925 w 982663"/>
              <a:gd name="connsiteY6" fmla="*/ 507207 h 534989"/>
              <a:gd name="connsiteX7" fmla="*/ 768350 w 982663"/>
              <a:gd name="connsiteY7" fmla="*/ 534989 h 534989"/>
              <a:gd name="connsiteX8" fmla="*/ 739775 w 982663"/>
              <a:gd name="connsiteY8" fmla="*/ 507207 h 534989"/>
              <a:gd name="connsiteX9" fmla="*/ 768350 w 982663"/>
              <a:gd name="connsiteY9" fmla="*/ 479425 h 534989"/>
              <a:gd name="connsiteX10" fmla="*/ 583407 w 982663"/>
              <a:gd name="connsiteY10" fmla="*/ 479425 h 534989"/>
              <a:gd name="connsiteX11" fmla="*/ 611189 w 982663"/>
              <a:gd name="connsiteY11" fmla="*/ 507207 h 534989"/>
              <a:gd name="connsiteX12" fmla="*/ 583407 w 982663"/>
              <a:gd name="connsiteY12" fmla="*/ 534989 h 534989"/>
              <a:gd name="connsiteX13" fmla="*/ 555625 w 982663"/>
              <a:gd name="connsiteY13" fmla="*/ 507207 h 534989"/>
              <a:gd name="connsiteX14" fmla="*/ 583407 w 982663"/>
              <a:gd name="connsiteY14" fmla="*/ 479425 h 534989"/>
              <a:gd name="connsiteX15" fmla="*/ 398463 w 982663"/>
              <a:gd name="connsiteY15" fmla="*/ 479425 h 534989"/>
              <a:gd name="connsiteX16" fmla="*/ 427038 w 982663"/>
              <a:gd name="connsiteY16" fmla="*/ 507207 h 534989"/>
              <a:gd name="connsiteX17" fmla="*/ 398463 w 982663"/>
              <a:gd name="connsiteY17" fmla="*/ 534989 h 534989"/>
              <a:gd name="connsiteX18" fmla="*/ 369888 w 982663"/>
              <a:gd name="connsiteY18" fmla="*/ 507207 h 534989"/>
              <a:gd name="connsiteX19" fmla="*/ 398463 w 982663"/>
              <a:gd name="connsiteY19" fmla="*/ 479425 h 534989"/>
              <a:gd name="connsiteX20" fmla="*/ 213520 w 982663"/>
              <a:gd name="connsiteY20" fmla="*/ 479425 h 534989"/>
              <a:gd name="connsiteX21" fmla="*/ 241302 w 982663"/>
              <a:gd name="connsiteY21" fmla="*/ 507207 h 534989"/>
              <a:gd name="connsiteX22" fmla="*/ 213520 w 982663"/>
              <a:gd name="connsiteY22" fmla="*/ 534989 h 534989"/>
              <a:gd name="connsiteX23" fmla="*/ 185738 w 982663"/>
              <a:gd name="connsiteY23" fmla="*/ 507207 h 534989"/>
              <a:gd name="connsiteX24" fmla="*/ 213520 w 982663"/>
              <a:gd name="connsiteY24" fmla="*/ 479425 h 534989"/>
              <a:gd name="connsiteX25" fmla="*/ 27782 w 982663"/>
              <a:gd name="connsiteY25" fmla="*/ 479425 h 534989"/>
              <a:gd name="connsiteX26" fmla="*/ 55564 w 982663"/>
              <a:gd name="connsiteY26" fmla="*/ 507207 h 534989"/>
              <a:gd name="connsiteX27" fmla="*/ 27782 w 982663"/>
              <a:gd name="connsiteY27" fmla="*/ 534989 h 534989"/>
              <a:gd name="connsiteX28" fmla="*/ 0 w 982663"/>
              <a:gd name="connsiteY28" fmla="*/ 507207 h 534989"/>
              <a:gd name="connsiteX29" fmla="*/ 27782 w 982663"/>
              <a:gd name="connsiteY29" fmla="*/ 479425 h 534989"/>
              <a:gd name="connsiteX30" fmla="*/ 954088 w 982663"/>
              <a:gd name="connsiteY30" fmla="*/ 319088 h 534989"/>
              <a:gd name="connsiteX31" fmla="*/ 982663 w 982663"/>
              <a:gd name="connsiteY31" fmla="*/ 347663 h 534989"/>
              <a:gd name="connsiteX32" fmla="*/ 954088 w 982663"/>
              <a:gd name="connsiteY32" fmla="*/ 376238 h 534989"/>
              <a:gd name="connsiteX33" fmla="*/ 925513 w 982663"/>
              <a:gd name="connsiteY33" fmla="*/ 347663 h 534989"/>
              <a:gd name="connsiteX34" fmla="*/ 954088 w 982663"/>
              <a:gd name="connsiteY34" fmla="*/ 319088 h 534989"/>
              <a:gd name="connsiteX35" fmla="*/ 768350 w 982663"/>
              <a:gd name="connsiteY35" fmla="*/ 319088 h 534989"/>
              <a:gd name="connsiteX36" fmla="*/ 796925 w 982663"/>
              <a:gd name="connsiteY36" fmla="*/ 347663 h 534989"/>
              <a:gd name="connsiteX37" fmla="*/ 768350 w 982663"/>
              <a:gd name="connsiteY37" fmla="*/ 376238 h 534989"/>
              <a:gd name="connsiteX38" fmla="*/ 739775 w 982663"/>
              <a:gd name="connsiteY38" fmla="*/ 347663 h 534989"/>
              <a:gd name="connsiteX39" fmla="*/ 768350 w 982663"/>
              <a:gd name="connsiteY39" fmla="*/ 319088 h 534989"/>
              <a:gd name="connsiteX40" fmla="*/ 583407 w 982663"/>
              <a:gd name="connsiteY40" fmla="*/ 319088 h 534989"/>
              <a:gd name="connsiteX41" fmla="*/ 611189 w 982663"/>
              <a:gd name="connsiteY41" fmla="*/ 347663 h 534989"/>
              <a:gd name="connsiteX42" fmla="*/ 583407 w 982663"/>
              <a:gd name="connsiteY42" fmla="*/ 376238 h 534989"/>
              <a:gd name="connsiteX43" fmla="*/ 555625 w 982663"/>
              <a:gd name="connsiteY43" fmla="*/ 347663 h 534989"/>
              <a:gd name="connsiteX44" fmla="*/ 583407 w 982663"/>
              <a:gd name="connsiteY44" fmla="*/ 319088 h 534989"/>
              <a:gd name="connsiteX45" fmla="*/ 398463 w 982663"/>
              <a:gd name="connsiteY45" fmla="*/ 319088 h 534989"/>
              <a:gd name="connsiteX46" fmla="*/ 427038 w 982663"/>
              <a:gd name="connsiteY46" fmla="*/ 347663 h 534989"/>
              <a:gd name="connsiteX47" fmla="*/ 398463 w 982663"/>
              <a:gd name="connsiteY47" fmla="*/ 376238 h 534989"/>
              <a:gd name="connsiteX48" fmla="*/ 369888 w 982663"/>
              <a:gd name="connsiteY48" fmla="*/ 347663 h 534989"/>
              <a:gd name="connsiteX49" fmla="*/ 398463 w 982663"/>
              <a:gd name="connsiteY49" fmla="*/ 319088 h 534989"/>
              <a:gd name="connsiteX50" fmla="*/ 213520 w 982663"/>
              <a:gd name="connsiteY50" fmla="*/ 319088 h 534989"/>
              <a:gd name="connsiteX51" fmla="*/ 241302 w 982663"/>
              <a:gd name="connsiteY51" fmla="*/ 347663 h 534989"/>
              <a:gd name="connsiteX52" fmla="*/ 213520 w 982663"/>
              <a:gd name="connsiteY52" fmla="*/ 376238 h 534989"/>
              <a:gd name="connsiteX53" fmla="*/ 185738 w 982663"/>
              <a:gd name="connsiteY53" fmla="*/ 347663 h 534989"/>
              <a:gd name="connsiteX54" fmla="*/ 213520 w 982663"/>
              <a:gd name="connsiteY54" fmla="*/ 319088 h 534989"/>
              <a:gd name="connsiteX55" fmla="*/ 27782 w 982663"/>
              <a:gd name="connsiteY55" fmla="*/ 319088 h 534989"/>
              <a:gd name="connsiteX56" fmla="*/ 55564 w 982663"/>
              <a:gd name="connsiteY56" fmla="*/ 347663 h 534989"/>
              <a:gd name="connsiteX57" fmla="*/ 27782 w 982663"/>
              <a:gd name="connsiteY57" fmla="*/ 376238 h 534989"/>
              <a:gd name="connsiteX58" fmla="*/ 0 w 982663"/>
              <a:gd name="connsiteY58" fmla="*/ 347663 h 534989"/>
              <a:gd name="connsiteX59" fmla="*/ 27782 w 982663"/>
              <a:gd name="connsiteY59" fmla="*/ 319088 h 534989"/>
              <a:gd name="connsiteX60" fmla="*/ 954088 w 982663"/>
              <a:gd name="connsiteY60" fmla="*/ 160338 h 534989"/>
              <a:gd name="connsiteX61" fmla="*/ 982663 w 982663"/>
              <a:gd name="connsiteY61" fmla="*/ 188120 h 534989"/>
              <a:gd name="connsiteX62" fmla="*/ 954088 w 982663"/>
              <a:gd name="connsiteY62" fmla="*/ 215902 h 534989"/>
              <a:gd name="connsiteX63" fmla="*/ 925513 w 982663"/>
              <a:gd name="connsiteY63" fmla="*/ 188120 h 534989"/>
              <a:gd name="connsiteX64" fmla="*/ 954088 w 982663"/>
              <a:gd name="connsiteY64" fmla="*/ 160338 h 534989"/>
              <a:gd name="connsiteX65" fmla="*/ 768350 w 982663"/>
              <a:gd name="connsiteY65" fmla="*/ 160338 h 534989"/>
              <a:gd name="connsiteX66" fmla="*/ 796925 w 982663"/>
              <a:gd name="connsiteY66" fmla="*/ 188120 h 534989"/>
              <a:gd name="connsiteX67" fmla="*/ 768350 w 982663"/>
              <a:gd name="connsiteY67" fmla="*/ 215902 h 534989"/>
              <a:gd name="connsiteX68" fmla="*/ 739775 w 982663"/>
              <a:gd name="connsiteY68" fmla="*/ 188120 h 534989"/>
              <a:gd name="connsiteX69" fmla="*/ 768350 w 982663"/>
              <a:gd name="connsiteY69" fmla="*/ 160338 h 534989"/>
              <a:gd name="connsiteX70" fmla="*/ 583407 w 982663"/>
              <a:gd name="connsiteY70" fmla="*/ 160338 h 534989"/>
              <a:gd name="connsiteX71" fmla="*/ 611189 w 982663"/>
              <a:gd name="connsiteY71" fmla="*/ 188120 h 534989"/>
              <a:gd name="connsiteX72" fmla="*/ 583407 w 982663"/>
              <a:gd name="connsiteY72" fmla="*/ 215902 h 534989"/>
              <a:gd name="connsiteX73" fmla="*/ 555625 w 982663"/>
              <a:gd name="connsiteY73" fmla="*/ 188120 h 534989"/>
              <a:gd name="connsiteX74" fmla="*/ 583407 w 982663"/>
              <a:gd name="connsiteY74" fmla="*/ 160338 h 534989"/>
              <a:gd name="connsiteX75" fmla="*/ 398463 w 982663"/>
              <a:gd name="connsiteY75" fmla="*/ 160338 h 534989"/>
              <a:gd name="connsiteX76" fmla="*/ 427038 w 982663"/>
              <a:gd name="connsiteY76" fmla="*/ 188120 h 534989"/>
              <a:gd name="connsiteX77" fmla="*/ 398463 w 982663"/>
              <a:gd name="connsiteY77" fmla="*/ 215902 h 534989"/>
              <a:gd name="connsiteX78" fmla="*/ 369888 w 982663"/>
              <a:gd name="connsiteY78" fmla="*/ 188120 h 534989"/>
              <a:gd name="connsiteX79" fmla="*/ 398463 w 982663"/>
              <a:gd name="connsiteY79" fmla="*/ 160338 h 534989"/>
              <a:gd name="connsiteX80" fmla="*/ 213520 w 982663"/>
              <a:gd name="connsiteY80" fmla="*/ 160338 h 534989"/>
              <a:gd name="connsiteX81" fmla="*/ 241302 w 982663"/>
              <a:gd name="connsiteY81" fmla="*/ 188120 h 534989"/>
              <a:gd name="connsiteX82" fmla="*/ 213520 w 982663"/>
              <a:gd name="connsiteY82" fmla="*/ 215902 h 534989"/>
              <a:gd name="connsiteX83" fmla="*/ 185738 w 982663"/>
              <a:gd name="connsiteY83" fmla="*/ 188120 h 534989"/>
              <a:gd name="connsiteX84" fmla="*/ 213520 w 982663"/>
              <a:gd name="connsiteY84" fmla="*/ 160338 h 534989"/>
              <a:gd name="connsiteX85" fmla="*/ 27782 w 982663"/>
              <a:gd name="connsiteY85" fmla="*/ 160338 h 534989"/>
              <a:gd name="connsiteX86" fmla="*/ 55564 w 982663"/>
              <a:gd name="connsiteY86" fmla="*/ 188120 h 534989"/>
              <a:gd name="connsiteX87" fmla="*/ 27782 w 982663"/>
              <a:gd name="connsiteY87" fmla="*/ 215902 h 534989"/>
              <a:gd name="connsiteX88" fmla="*/ 0 w 982663"/>
              <a:gd name="connsiteY88" fmla="*/ 188120 h 534989"/>
              <a:gd name="connsiteX89" fmla="*/ 27782 w 982663"/>
              <a:gd name="connsiteY89" fmla="*/ 160338 h 534989"/>
              <a:gd name="connsiteX90" fmla="*/ 954088 w 982663"/>
              <a:gd name="connsiteY90" fmla="*/ 0 h 534989"/>
              <a:gd name="connsiteX91" fmla="*/ 982663 w 982663"/>
              <a:gd name="connsiteY91" fmla="*/ 27782 h 534989"/>
              <a:gd name="connsiteX92" fmla="*/ 954088 w 982663"/>
              <a:gd name="connsiteY92" fmla="*/ 55564 h 534989"/>
              <a:gd name="connsiteX93" fmla="*/ 925513 w 982663"/>
              <a:gd name="connsiteY93" fmla="*/ 27782 h 534989"/>
              <a:gd name="connsiteX94" fmla="*/ 954088 w 982663"/>
              <a:gd name="connsiteY94" fmla="*/ 0 h 534989"/>
              <a:gd name="connsiteX95" fmla="*/ 768350 w 982663"/>
              <a:gd name="connsiteY95" fmla="*/ 0 h 534989"/>
              <a:gd name="connsiteX96" fmla="*/ 796925 w 982663"/>
              <a:gd name="connsiteY96" fmla="*/ 27782 h 534989"/>
              <a:gd name="connsiteX97" fmla="*/ 768350 w 982663"/>
              <a:gd name="connsiteY97" fmla="*/ 55564 h 534989"/>
              <a:gd name="connsiteX98" fmla="*/ 739775 w 982663"/>
              <a:gd name="connsiteY98" fmla="*/ 27782 h 534989"/>
              <a:gd name="connsiteX99" fmla="*/ 768350 w 982663"/>
              <a:gd name="connsiteY99" fmla="*/ 0 h 534989"/>
              <a:gd name="connsiteX100" fmla="*/ 583407 w 982663"/>
              <a:gd name="connsiteY100" fmla="*/ 0 h 534989"/>
              <a:gd name="connsiteX101" fmla="*/ 611189 w 982663"/>
              <a:gd name="connsiteY101" fmla="*/ 27782 h 534989"/>
              <a:gd name="connsiteX102" fmla="*/ 583407 w 982663"/>
              <a:gd name="connsiteY102" fmla="*/ 55564 h 534989"/>
              <a:gd name="connsiteX103" fmla="*/ 555625 w 982663"/>
              <a:gd name="connsiteY103" fmla="*/ 27782 h 534989"/>
              <a:gd name="connsiteX104" fmla="*/ 583407 w 982663"/>
              <a:gd name="connsiteY104" fmla="*/ 0 h 534989"/>
              <a:gd name="connsiteX105" fmla="*/ 398463 w 982663"/>
              <a:gd name="connsiteY105" fmla="*/ 0 h 534989"/>
              <a:gd name="connsiteX106" fmla="*/ 427038 w 982663"/>
              <a:gd name="connsiteY106" fmla="*/ 27782 h 534989"/>
              <a:gd name="connsiteX107" fmla="*/ 398463 w 982663"/>
              <a:gd name="connsiteY107" fmla="*/ 55564 h 534989"/>
              <a:gd name="connsiteX108" fmla="*/ 369888 w 982663"/>
              <a:gd name="connsiteY108" fmla="*/ 27782 h 534989"/>
              <a:gd name="connsiteX109" fmla="*/ 398463 w 982663"/>
              <a:gd name="connsiteY109" fmla="*/ 0 h 534989"/>
              <a:gd name="connsiteX110" fmla="*/ 213520 w 982663"/>
              <a:gd name="connsiteY110" fmla="*/ 0 h 534989"/>
              <a:gd name="connsiteX111" fmla="*/ 241302 w 982663"/>
              <a:gd name="connsiteY111" fmla="*/ 27782 h 534989"/>
              <a:gd name="connsiteX112" fmla="*/ 213520 w 982663"/>
              <a:gd name="connsiteY112" fmla="*/ 55564 h 534989"/>
              <a:gd name="connsiteX113" fmla="*/ 185738 w 982663"/>
              <a:gd name="connsiteY113" fmla="*/ 27782 h 534989"/>
              <a:gd name="connsiteX114" fmla="*/ 213520 w 982663"/>
              <a:gd name="connsiteY114" fmla="*/ 0 h 534989"/>
              <a:gd name="connsiteX115" fmla="*/ 27782 w 982663"/>
              <a:gd name="connsiteY115" fmla="*/ 0 h 534989"/>
              <a:gd name="connsiteX116" fmla="*/ 55564 w 982663"/>
              <a:gd name="connsiteY116" fmla="*/ 27782 h 534989"/>
              <a:gd name="connsiteX117" fmla="*/ 27782 w 982663"/>
              <a:gd name="connsiteY117" fmla="*/ 55564 h 534989"/>
              <a:gd name="connsiteX118" fmla="*/ 0 w 982663"/>
              <a:gd name="connsiteY118" fmla="*/ 27782 h 534989"/>
              <a:gd name="connsiteX119" fmla="*/ 27782 w 982663"/>
              <a:gd name="connsiteY119" fmla="*/ 0 h 53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982663" h="534989">
                <a:moveTo>
                  <a:pt x="954088" y="479425"/>
                </a:moveTo>
                <a:cubicBezTo>
                  <a:pt x="969870" y="479425"/>
                  <a:pt x="982663" y="491863"/>
                  <a:pt x="982663" y="507207"/>
                </a:cubicBezTo>
                <a:cubicBezTo>
                  <a:pt x="982663" y="522551"/>
                  <a:pt x="969870" y="534989"/>
                  <a:pt x="954088" y="534989"/>
                </a:cubicBezTo>
                <a:cubicBezTo>
                  <a:pt x="938306" y="534989"/>
                  <a:pt x="925513" y="522551"/>
                  <a:pt x="925513" y="507207"/>
                </a:cubicBezTo>
                <a:cubicBezTo>
                  <a:pt x="925513" y="491863"/>
                  <a:pt x="938306" y="479425"/>
                  <a:pt x="954088" y="479425"/>
                </a:cubicBezTo>
                <a:close/>
                <a:moveTo>
                  <a:pt x="768350" y="479425"/>
                </a:moveTo>
                <a:cubicBezTo>
                  <a:pt x="784132" y="479425"/>
                  <a:pt x="796925" y="491863"/>
                  <a:pt x="796925" y="507207"/>
                </a:cubicBezTo>
                <a:cubicBezTo>
                  <a:pt x="796925" y="522551"/>
                  <a:pt x="784132" y="534989"/>
                  <a:pt x="768350" y="534989"/>
                </a:cubicBezTo>
                <a:cubicBezTo>
                  <a:pt x="752568" y="534989"/>
                  <a:pt x="739775" y="522551"/>
                  <a:pt x="739775" y="507207"/>
                </a:cubicBezTo>
                <a:cubicBezTo>
                  <a:pt x="739775" y="491863"/>
                  <a:pt x="752568" y="479425"/>
                  <a:pt x="768350" y="479425"/>
                </a:cubicBezTo>
                <a:close/>
                <a:moveTo>
                  <a:pt x="583407" y="479425"/>
                </a:moveTo>
                <a:cubicBezTo>
                  <a:pt x="598751" y="479425"/>
                  <a:pt x="611189" y="491863"/>
                  <a:pt x="611189" y="507207"/>
                </a:cubicBezTo>
                <a:cubicBezTo>
                  <a:pt x="611189" y="522551"/>
                  <a:pt x="598751" y="534989"/>
                  <a:pt x="583407" y="534989"/>
                </a:cubicBezTo>
                <a:cubicBezTo>
                  <a:pt x="568063" y="534989"/>
                  <a:pt x="555625" y="522551"/>
                  <a:pt x="555625" y="507207"/>
                </a:cubicBezTo>
                <a:cubicBezTo>
                  <a:pt x="555625" y="491863"/>
                  <a:pt x="568063" y="479425"/>
                  <a:pt x="583407" y="479425"/>
                </a:cubicBezTo>
                <a:close/>
                <a:moveTo>
                  <a:pt x="398463" y="479425"/>
                </a:moveTo>
                <a:cubicBezTo>
                  <a:pt x="414245" y="479425"/>
                  <a:pt x="427038" y="491863"/>
                  <a:pt x="427038" y="507207"/>
                </a:cubicBezTo>
                <a:cubicBezTo>
                  <a:pt x="427038" y="522551"/>
                  <a:pt x="414245" y="534989"/>
                  <a:pt x="398463" y="534989"/>
                </a:cubicBezTo>
                <a:cubicBezTo>
                  <a:pt x="382681" y="534989"/>
                  <a:pt x="369888" y="522551"/>
                  <a:pt x="369888" y="507207"/>
                </a:cubicBezTo>
                <a:cubicBezTo>
                  <a:pt x="369888" y="491863"/>
                  <a:pt x="382681" y="479425"/>
                  <a:pt x="398463" y="479425"/>
                </a:cubicBezTo>
                <a:close/>
                <a:moveTo>
                  <a:pt x="213520" y="479425"/>
                </a:moveTo>
                <a:cubicBezTo>
                  <a:pt x="228864" y="479425"/>
                  <a:pt x="241302" y="491863"/>
                  <a:pt x="241302" y="507207"/>
                </a:cubicBezTo>
                <a:cubicBezTo>
                  <a:pt x="241302" y="522551"/>
                  <a:pt x="228864" y="534989"/>
                  <a:pt x="213520" y="534989"/>
                </a:cubicBezTo>
                <a:cubicBezTo>
                  <a:pt x="198176" y="534989"/>
                  <a:pt x="185738" y="522551"/>
                  <a:pt x="185738" y="507207"/>
                </a:cubicBezTo>
                <a:cubicBezTo>
                  <a:pt x="185738" y="491863"/>
                  <a:pt x="198176" y="479425"/>
                  <a:pt x="213520" y="479425"/>
                </a:cubicBezTo>
                <a:close/>
                <a:moveTo>
                  <a:pt x="27782" y="479425"/>
                </a:moveTo>
                <a:cubicBezTo>
                  <a:pt x="43126" y="479425"/>
                  <a:pt x="55564" y="491863"/>
                  <a:pt x="55564" y="507207"/>
                </a:cubicBezTo>
                <a:cubicBezTo>
                  <a:pt x="55564" y="522551"/>
                  <a:pt x="43126" y="534989"/>
                  <a:pt x="27782" y="534989"/>
                </a:cubicBezTo>
                <a:cubicBezTo>
                  <a:pt x="12438" y="534989"/>
                  <a:pt x="0" y="522551"/>
                  <a:pt x="0" y="507207"/>
                </a:cubicBezTo>
                <a:cubicBezTo>
                  <a:pt x="0" y="491863"/>
                  <a:pt x="12438" y="479425"/>
                  <a:pt x="27782" y="479425"/>
                </a:cubicBezTo>
                <a:close/>
                <a:moveTo>
                  <a:pt x="954088" y="319088"/>
                </a:moveTo>
                <a:cubicBezTo>
                  <a:pt x="969870" y="319088"/>
                  <a:pt x="982663" y="331881"/>
                  <a:pt x="982663" y="347663"/>
                </a:cubicBezTo>
                <a:cubicBezTo>
                  <a:pt x="982663" y="363445"/>
                  <a:pt x="969870" y="376238"/>
                  <a:pt x="954088" y="376238"/>
                </a:cubicBezTo>
                <a:cubicBezTo>
                  <a:pt x="938306" y="376238"/>
                  <a:pt x="925513" y="363445"/>
                  <a:pt x="925513" y="347663"/>
                </a:cubicBezTo>
                <a:cubicBezTo>
                  <a:pt x="925513" y="331881"/>
                  <a:pt x="938306" y="319088"/>
                  <a:pt x="954088" y="319088"/>
                </a:cubicBezTo>
                <a:close/>
                <a:moveTo>
                  <a:pt x="768350" y="319088"/>
                </a:moveTo>
                <a:cubicBezTo>
                  <a:pt x="784132" y="319088"/>
                  <a:pt x="796925" y="331881"/>
                  <a:pt x="796925" y="347663"/>
                </a:cubicBezTo>
                <a:cubicBezTo>
                  <a:pt x="796925" y="363445"/>
                  <a:pt x="784132" y="376238"/>
                  <a:pt x="768350" y="376238"/>
                </a:cubicBezTo>
                <a:cubicBezTo>
                  <a:pt x="752568" y="376238"/>
                  <a:pt x="739775" y="363445"/>
                  <a:pt x="739775" y="347663"/>
                </a:cubicBezTo>
                <a:cubicBezTo>
                  <a:pt x="739775" y="331881"/>
                  <a:pt x="752568" y="319088"/>
                  <a:pt x="768350" y="319088"/>
                </a:cubicBezTo>
                <a:close/>
                <a:moveTo>
                  <a:pt x="583407" y="319088"/>
                </a:moveTo>
                <a:cubicBezTo>
                  <a:pt x="598751" y="319088"/>
                  <a:pt x="611189" y="331881"/>
                  <a:pt x="611189" y="347663"/>
                </a:cubicBezTo>
                <a:cubicBezTo>
                  <a:pt x="611189" y="363445"/>
                  <a:pt x="598751" y="376238"/>
                  <a:pt x="583407" y="376238"/>
                </a:cubicBezTo>
                <a:cubicBezTo>
                  <a:pt x="568063" y="376238"/>
                  <a:pt x="555625" y="363445"/>
                  <a:pt x="555625" y="347663"/>
                </a:cubicBezTo>
                <a:cubicBezTo>
                  <a:pt x="555625" y="331881"/>
                  <a:pt x="568063" y="319088"/>
                  <a:pt x="583407" y="319088"/>
                </a:cubicBezTo>
                <a:close/>
                <a:moveTo>
                  <a:pt x="398463" y="319088"/>
                </a:moveTo>
                <a:cubicBezTo>
                  <a:pt x="414245" y="319088"/>
                  <a:pt x="427038" y="331881"/>
                  <a:pt x="427038" y="347663"/>
                </a:cubicBezTo>
                <a:cubicBezTo>
                  <a:pt x="427038" y="363445"/>
                  <a:pt x="414245" y="376238"/>
                  <a:pt x="398463" y="376238"/>
                </a:cubicBezTo>
                <a:cubicBezTo>
                  <a:pt x="382681" y="376238"/>
                  <a:pt x="369888" y="363445"/>
                  <a:pt x="369888" y="347663"/>
                </a:cubicBezTo>
                <a:cubicBezTo>
                  <a:pt x="369888" y="331881"/>
                  <a:pt x="382681" y="319088"/>
                  <a:pt x="398463" y="319088"/>
                </a:cubicBezTo>
                <a:close/>
                <a:moveTo>
                  <a:pt x="213520" y="319088"/>
                </a:moveTo>
                <a:cubicBezTo>
                  <a:pt x="228864" y="319088"/>
                  <a:pt x="241302" y="331881"/>
                  <a:pt x="241302" y="347663"/>
                </a:cubicBezTo>
                <a:cubicBezTo>
                  <a:pt x="241302" y="363445"/>
                  <a:pt x="228864" y="376238"/>
                  <a:pt x="213520" y="376238"/>
                </a:cubicBezTo>
                <a:cubicBezTo>
                  <a:pt x="198176" y="376238"/>
                  <a:pt x="185738" y="363445"/>
                  <a:pt x="185738" y="347663"/>
                </a:cubicBezTo>
                <a:cubicBezTo>
                  <a:pt x="185738" y="331881"/>
                  <a:pt x="198176" y="319088"/>
                  <a:pt x="213520" y="319088"/>
                </a:cubicBezTo>
                <a:close/>
                <a:moveTo>
                  <a:pt x="27782" y="319088"/>
                </a:moveTo>
                <a:cubicBezTo>
                  <a:pt x="43126" y="319088"/>
                  <a:pt x="55564" y="331881"/>
                  <a:pt x="55564" y="347663"/>
                </a:cubicBezTo>
                <a:cubicBezTo>
                  <a:pt x="55564" y="363445"/>
                  <a:pt x="43126" y="376238"/>
                  <a:pt x="27782" y="376238"/>
                </a:cubicBezTo>
                <a:cubicBezTo>
                  <a:pt x="12438" y="376238"/>
                  <a:pt x="0" y="363445"/>
                  <a:pt x="0" y="347663"/>
                </a:cubicBezTo>
                <a:cubicBezTo>
                  <a:pt x="0" y="331881"/>
                  <a:pt x="12438" y="319088"/>
                  <a:pt x="27782" y="319088"/>
                </a:cubicBezTo>
                <a:close/>
                <a:moveTo>
                  <a:pt x="954088" y="160338"/>
                </a:moveTo>
                <a:cubicBezTo>
                  <a:pt x="969870" y="160338"/>
                  <a:pt x="982663" y="172776"/>
                  <a:pt x="982663" y="188120"/>
                </a:cubicBezTo>
                <a:cubicBezTo>
                  <a:pt x="982663" y="203464"/>
                  <a:pt x="969870" y="215902"/>
                  <a:pt x="954088" y="215902"/>
                </a:cubicBezTo>
                <a:cubicBezTo>
                  <a:pt x="938306" y="215902"/>
                  <a:pt x="925513" y="203464"/>
                  <a:pt x="925513" y="188120"/>
                </a:cubicBezTo>
                <a:cubicBezTo>
                  <a:pt x="925513" y="172776"/>
                  <a:pt x="938306" y="160338"/>
                  <a:pt x="954088" y="160338"/>
                </a:cubicBezTo>
                <a:close/>
                <a:moveTo>
                  <a:pt x="768350" y="160338"/>
                </a:moveTo>
                <a:cubicBezTo>
                  <a:pt x="784132" y="160338"/>
                  <a:pt x="796925" y="172776"/>
                  <a:pt x="796925" y="188120"/>
                </a:cubicBezTo>
                <a:cubicBezTo>
                  <a:pt x="796925" y="203464"/>
                  <a:pt x="784132" y="215902"/>
                  <a:pt x="768350" y="215902"/>
                </a:cubicBezTo>
                <a:cubicBezTo>
                  <a:pt x="752568" y="215902"/>
                  <a:pt x="739775" y="203464"/>
                  <a:pt x="739775" y="188120"/>
                </a:cubicBezTo>
                <a:cubicBezTo>
                  <a:pt x="739775" y="172776"/>
                  <a:pt x="752568" y="160338"/>
                  <a:pt x="768350" y="160338"/>
                </a:cubicBezTo>
                <a:close/>
                <a:moveTo>
                  <a:pt x="583407" y="160338"/>
                </a:moveTo>
                <a:cubicBezTo>
                  <a:pt x="598751" y="160338"/>
                  <a:pt x="611189" y="172776"/>
                  <a:pt x="611189" y="188120"/>
                </a:cubicBezTo>
                <a:cubicBezTo>
                  <a:pt x="611189" y="203464"/>
                  <a:pt x="598751" y="215902"/>
                  <a:pt x="583407" y="215902"/>
                </a:cubicBezTo>
                <a:cubicBezTo>
                  <a:pt x="568063" y="215902"/>
                  <a:pt x="555625" y="203464"/>
                  <a:pt x="555625" y="188120"/>
                </a:cubicBezTo>
                <a:cubicBezTo>
                  <a:pt x="555625" y="172776"/>
                  <a:pt x="568063" y="160338"/>
                  <a:pt x="583407" y="160338"/>
                </a:cubicBezTo>
                <a:close/>
                <a:moveTo>
                  <a:pt x="398463" y="160338"/>
                </a:moveTo>
                <a:cubicBezTo>
                  <a:pt x="414245" y="160338"/>
                  <a:pt x="427038" y="172776"/>
                  <a:pt x="427038" y="188120"/>
                </a:cubicBezTo>
                <a:cubicBezTo>
                  <a:pt x="427038" y="203464"/>
                  <a:pt x="414245" y="215902"/>
                  <a:pt x="398463" y="215902"/>
                </a:cubicBezTo>
                <a:cubicBezTo>
                  <a:pt x="382681" y="215902"/>
                  <a:pt x="369888" y="203464"/>
                  <a:pt x="369888" y="188120"/>
                </a:cubicBezTo>
                <a:cubicBezTo>
                  <a:pt x="369888" y="172776"/>
                  <a:pt x="382681" y="160338"/>
                  <a:pt x="398463" y="160338"/>
                </a:cubicBezTo>
                <a:close/>
                <a:moveTo>
                  <a:pt x="213520" y="160338"/>
                </a:moveTo>
                <a:cubicBezTo>
                  <a:pt x="228864" y="160338"/>
                  <a:pt x="241302" y="172776"/>
                  <a:pt x="241302" y="188120"/>
                </a:cubicBezTo>
                <a:cubicBezTo>
                  <a:pt x="241302" y="203464"/>
                  <a:pt x="228864" y="215902"/>
                  <a:pt x="213520" y="215902"/>
                </a:cubicBezTo>
                <a:cubicBezTo>
                  <a:pt x="198176" y="215902"/>
                  <a:pt x="185738" y="203464"/>
                  <a:pt x="185738" y="188120"/>
                </a:cubicBezTo>
                <a:cubicBezTo>
                  <a:pt x="185738" y="172776"/>
                  <a:pt x="198176" y="160338"/>
                  <a:pt x="213520" y="160338"/>
                </a:cubicBezTo>
                <a:close/>
                <a:moveTo>
                  <a:pt x="27782" y="160338"/>
                </a:moveTo>
                <a:cubicBezTo>
                  <a:pt x="43126" y="160338"/>
                  <a:pt x="55564" y="172776"/>
                  <a:pt x="55564" y="188120"/>
                </a:cubicBezTo>
                <a:cubicBezTo>
                  <a:pt x="55564" y="203464"/>
                  <a:pt x="43126" y="215902"/>
                  <a:pt x="27782" y="215902"/>
                </a:cubicBezTo>
                <a:cubicBezTo>
                  <a:pt x="12438" y="215902"/>
                  <a:pt x="0" y="203464"/>
                  <a:pt x="0" y="188120"/>
                </a:cubicBezTo>
                <a:cubicBezTo>
                  <a:pt x="0" y="172776"/>
                  <a:pt x="12438" y="160338"/>
                  <a:pt x="27782" y="160338"/>
                </a:cubicBezTo>
                <a:close/>
                <a:moveTo>
                  <a:pt x="954088" y="0"/>
                </a:moveTo>
                <a:cubicBezTo>
                  <a:pt x="969870" y="0"/>
                  <a:pt x="982663" y="12438"/>
                  <a:pt x="982663" y="27782"/>
                </a:cubicBezTo>
                <a:cubicBezTo>
                  <a:pt x="982663" y="43126"/>
                  <a:pt x="969870" y="55564"/>
                  <a:pt x="954088" y="55564"/>
                </a:cubicBezTo>
                <a:cubicBezTo>
                  <a:pt x="938306" y="55564"/>
                  <a:pt x="925513" y="43126"/>
                  <a:pt x="925513" y="27782"/>
                </a:cubicBezTo>
                <a:cubicBezTo>
                  <a:pt x="925513" y="12438"/>
                  <a:pt x="938306" y="0"/>
                  <a:pt x="954088" y="0"/>
                </a:cubicBezTo>
                <a:close/>
                <a:moveTo>
                  <a:pt x="768350" y="0"/>
                </a:moveTo>
                <a:cubicBezTo>
                  <a:pt x="784132" y="0"/>
                  <a:pt x="796925" y="12438"/>
                  <a:pt x="796925" y="27782"/>
                </a:cubicBezTo>
                <a:cubicBezTo>
                  <a:pt x="796925" y="43126"/>
                  <a:pt x="784132" y="55564"/>
                  <a:pt x="768350" y="55564"/>
                </a:cubicBezTo>
                <a:cubicBezTo>
                  <a:pt x="752568" y="55564"/>
                  <a:pt x="739775" y="43126"/>
                  <a:pt x="739775" y="27782"/>
                </a:cubicBezTo>
                <a:cubicBezTo>
                  <a:pt x="739775" y="12438"/>
                  <a:pt x="752568" y="0"/>
                  <a:pt x="768350" y="0"/>
                </a:cubicBezTo>
                <a:close/>
                <a:moveTo>
                  <a:pt x="583407" y="0"/>
                </a:moveTo>
                <a:cubicBezTo>
                  <a:pt x="598751" y="0"/>
                  <a:pt x="611189" y="12438"/>
                  <a:pt x="611189" y="27782"/>
                </a:cubicBezTo>
                <a:cubicBezTo>
                  <a:pt x="611189" y="43126"/>
                  <a:pt x="598751" y="55564"/>
                  <a:pt x="583407" y="55564"/>
                </a:cubicBezTo>
                <a:cubicBezTo>
                  <a:pt x="568063" y="55564"/>
                  <a:pt x="555625" y="43126"/>
                  <a:pt x="555625" y="27782"/>
                </a:cubicBezTo>
                <a:cubicBezTo>
                  <a:pt x="555625" y="12438"/>
                  <a:pt x="568063" y="0"/>
                  <a:pt x="583407" y="0"/>
                </a:cubicBezTo>
                <a:close/>
                <a:moveTo>
                  <a:pt x="398463" y="0"/>
                </a:moveTo>
                <a:cubicBezTo>
                  <a:pt x="414245" y="0"/>
                  <a:pt x="427038" y="12438"/>
                  <a:pt x="427038" y="27782"/>
                </a:cubicBezTo>
                <a:cubicBezTo>
                  <a:pt x="427038" y="43126"/>
                  <a:pt x="414245" y="55564"/>
                  <a:pt x="398463" y="55564"/>
                </a:cubicBezTo>
                <a:cubicBezTo>
                  <a:pt x="382681" y="55564"/>
                  <a:pt x="369888" y="43126"/>
                  <a:pt x="369888" y="27782"/>
                </a:cubicBezTo>
                <a:cubicBezTo>
                  <a:pt x="369888" y="12438"/>
                  <a:pt x="382681" y="0"/>
                  <a:pt x="398463" y="0"/>
                </a:cubicBezTo>
                <a:close/>
                <a:moveTo>
                  <a:pt x="213520" y="0"/>
                </a:moveTo>
                <a:cubicBezTo>
                  <a:pt x="228864" y="0"/>
                  <a:pt x="241302" y="12438"/>
                  <a:pt x="241302" y="27782"/>
                </a:cubicBezTo>
                <a:cubicBezTo>
                  <a:pt x="241302" y="43126"/>
                  <a:pt x="228864" y="55564"/>
                  <a:pt x="213520" y="55564"/>
                </a:cubicBezTo>
                <a:cubicBezTo>
                  <a:pt x="198176" y="55564"/>
                  <a:pt x="185738" y="43126"/>
                  <a:pt x="185738" y="27782"/>
                </a:cubicBezTo>
                <a:cubicBezTo>
                  <a:pt x="185738" y="12438"/>
                  <a:pt x="198176" y="0"/>
                  <a:pt x="213520" y="0"/>
                </a:cubicBezTo>
                <a:close/>
                <a:moveTo>
                  <a:pt x="27782" y="0"/>
                </a:moveTo>
                <a:cubicBezTo>
                  <a:pt x="43126" y="0"/>
                  <a:pt x="55564" y="12438"/>
                  <a:pt x="55564" y="27782"/>
                </a:cubicBezTo>
                <a:cubicBezTo>
                  <a:pt x="55564" y="43126"/>
                  <a:pt x="43126" y="55564"/>
                  <a:pt x="27782" y="55564"/>
                </a:cubicBezTo>
                <a:cubicBezTo>
                  <a:pt x="12438" y="55564"/>
                  <a:pt x="0" y="43126"/>
                  <a:pt x="0" y="27782"/>
                </a:cubicBezTo>
                <a:cubicBezTo>
                  <a:pt x="0" y="12438"/>
                  <a:pt x="12438" y="0"/>
                  <a:pt x="27782" y="0"/>
                </a:cubicBezTo>
                <a:close/>
              </a:path>
            </a:pathLst>
          </a:custGeom>
          <a:gradFill>
            <a:gsLst>
              <a:gs pos="16000">
                <a:schemeClr val="accent2"/>
              </a:gs>
              <a:gs pos="85000">
                <a:schemeClr val="bg1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9" name="矩形: 圆角 10"/>
          <p:cNvSpPr/>
          <p:nvPr/>
        </p:nvSpPr>
        <p:spPr>
          <a:xfrm>
            <a:off x="4542569" y="1238804"/>
            <a:ext cx="3106862" cy="75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  <a:rou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05</a:t>
            </a:r>
            <a:endParaRPr lang="zh-CN" altLang="en-US" sz="2800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956560" y="2350869"/>
            <a:ext cx="6278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初赛作品提交</a:t>
            </a:r>
            <a:endParaRPr lang="zh-CN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907675" y="648990"/>
            <a:ext cx="6418560" cy="521970"/>
            <a:chOff x="3218610" y="629940"/>
            <a:chExt cx="641856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783717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321861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242985" y="629940"/>
              <a:ext cx="232791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初赛作品提交</a:t>
              </a:r>
              <a:endParaRPr lang="zh-CN"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829945" y="1351280"/>
            <a:ext cx="10531475" cy="41554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b="1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作品提交要求：</a:t>
            </a:r>
            <a:endParaRPr kumimoji="1" lang="zh-CN" altLang="en-US" sz="2400" b="1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b="1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en-US" altLang="zh-CN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1.</a:t>
            </a: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一份创作说明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（word文档）</a:t>
            </a:r>
            <a:endParaRPr kumimoji="1" lang="zh-CN" altLang="en-US" sz="24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en-US" altLang="zh-CN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包含Why、What、How三个部分</a:t>
            </a: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：</a:t>
            </a:r>
            <a:endParaRPr kumimoji="1" lang="en-US" altLang="zh-CN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en-US" altLang="zh-CN" sz="2400" noProof="0" dirty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FFFF00"/>
                </a:highlight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Why </a:t>
            </a:r>
            <a:r>
              <a:rPr kumimoji="1" lang="zh-CN" altLang="en-US" sz="2400" noProof="0" dirty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FFFF00"/>
                </a:highlight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：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为什么设计这个案例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？（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包含项目来源，项目的选择思路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）</a:t>
            </a:r>
            <a:endParaRPr kumimoji="1" lang="en-US" altLang="zh-CN" sz="24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en-US" altLang="zh-CN" sz="2400" noProof="0" dirty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FFFF00"/>
                </a:highlight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What</a:t>
            </a:r>
            <a:r>
              <a:rPr kumimoji="1" lang="zh-CN" altLang="en-US" sz="2400" noProof="0" dirty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FFFF00"/>
                </a:highlight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：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案例是什么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？（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包含项目简介、项目知识点、项目原理，用来展示项目的内容和效果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）</a:t>
            </a:r>
            <a:endParaRPr kumimoji="1" lang="en-US" altLang="zh-CN" sz="24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en-US" altLang="zh-CN" sz="2400" noProof="0" dirty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FFFF00"/>
                </a:highlight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How </a:t>
            </a:r>
            <a:r>
              <a:rPr kumimoji="1" lang="zh-CN" altLang="en-US" sz="2400" noProof="0" dirty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FFFF00"/>
                </a:highlight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：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怎么实现这个案例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？（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包含硬件简介、硬件接线图、流程图、程序和结构设计图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、成员分工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，用来介绍项目的技术方案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）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 </a:t>
            </a:r>
            <a:endParaRPr kumimoji="1" lang="en-US" altLang="zh-CN" sz="24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en-US" altLang="zh-CN" sz="2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en-US" altLang="zh-CN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2.</a:t>
            </a: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一份视频文件</a:t>
            </a:r>
            <a:r>
              <a:rPr kumimoji="1" lang="zh-CN" altLang="en-US" sz="2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（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不超过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分钟，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MP4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格式，大小不超过</a:t>
            </a:r>
            <a:r>
              <a:rPr kumimoji="1" lang="en-US" altLang="zh-CN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200M</a:t>
            </a: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）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集中呈现作品的演示效果。</a:t>
            </a:r>
            <a:endParaRPr kumimoji="1" lang="zh-CN" altLang="en-US" sz="24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0"/>
          <p:cNvSpPr/>
          <p:nvPr/>
        </p:nvSpPr>
        <p:spPr bwMode="auto">
          <a:xfrm>
            <a:off x="1" y="0"/>
            <a:ext cx="1763714" cy="1529288"/>
          </a:xfrm>
          <a:custGeom>
            <a:avLst/>
            <a:gdLst>
              <a:gd name="T0" fmla="*/ 341 w 1547"/>
              <a:gd name="T1" fmla="*/ 1216 h 1341"/>
              <a:gd name="T2" fmla="*/ 526 w 1547"/>
              <a:gd name="T3" fmla="*/ 933 h 1341"/>
              <a:gd name="T4" fmla="*/ 1021 w 1547"/>
              <a:gd name="T5" fmla="*/ 761 h 1341"/>
              <a:gd name="T6" fmla="*/ 1438 w 1547"/>
              <a:gd name="T7" fmla="*/ 434 h 1341"/>
              <a:gd name="T8" fmla="*/ 1533 w 1547"/>
              <a:gd name="T9" fmla="*/ 0 h 1341"/>
              <a:gd name="T10" fmla="*/ 952 w 1547"/>
              <a:gd name="T11" fmla="*/ 0 h 1341"/>
              <a:gd name="T12" fmla="*/ 587 w 1547"/>
              <a:gd name="T13" fmla="*/ 224 h 1341"/>
              <a:gd name="T14" fmla="*/ 0 w 1547"/>
              <a:gd name="T15" fmla="*/ 243 h 1341"/>
              <a:gd name="T16" fmla="*/ 0 w 1547"/>
              <a:gd name="T17" fmla="*/ 1308 h 1341"/>
              <a:gd name="T18" fmla="*/ 341 w 1547"/>
              <a:gd name="T19" fmla="*/ 1216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7" h="1341">
                <a:moveTo>
                  <a:pt x="341" y="1216"/>
                </a:moveTo>
                <a:cubicBezTo>
                  <a:pt x="417" y="1132"/>
                  <a:pt x="447" y="1014"/>
                  <a:pt x="526" y="933"/>
                </a:cubicBezTo>
                <a:cubicBezTo>
                  <a:pt x="651" y="807"/>
                  <a:pt x="852" y="812"/>
                  <a:pt x="1021" y="761"/>
                </a:cubicBezTo>
                <a:cubicBezTo>
                  <a:pt x="1195" y="709"/>
                  <a:pt x="1346" y="590"/>
                  <a:pt x="1438" y="434"/>
                </a:cubicBezTo>
                <a:cubicBezTo>
                  <a:pt x="1514" y="304"/>
                  <a:pt x="1547" y="150"/>
                  <a:pt x="1533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848" y="100"/>
                  <a:pt x="723" y="177"/>
                  <a:pt x="587" y="224"/>
                </a:cubicBezTo>
                <a:cubicBezTo>
                  <a:pt x="399" y="289"/>
                  <a:pt x="192" y="295"/>
                  <a:pt x="0" y="243"/>
                </a:cubicBezTo>
                <a:cubicBezTo>
                  <a:pt x="0" y="1308"/>
                  <a:pt x="0" y="1308"/>
                  <a:pt x="0" y="1308"/>
                </a:cubicBezTo>
                <a:cubicBezTo>
                  <a:pt x="119" y="1341"/>
                  <a:pt x="258" y="1308"/>
                  <a:pt x="341" y="1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61"/>
          <p:cNvSpPr/>
          <p:nvPr/>
        </p:nvSpPr>
        <p:spPr bwMode="auto">
          <a:xfrm>
            <a:off x="8026400" y="3976688"/>
            <a:ext cx="4165600" cy="2881313"/>
          </a:xfrm>
          <a:custGeom>
            <a:avLst/>
            <a:gdLst>
              <a:gd name="T0" fmla="*/ 2829 w 3173"/>
              <a:gd name="T1" fmla="*/ 586 h 2194"/>
              <a:gd name="T2" fmla="*/ 2594 w 3173"/>
              <a:gd name="T3" fmla="*/ 1426 h 2194"/>
              <a:gd name="T4" fmla="*/ 1670 w 3173"/>
              <a:gd name="T5" fmla="*/ 1936 h 2194"/>
              <a:gd name="T6" fmla="*/ 583 w 3173"/>
              <a:gd name="T7" fmla="*/ 2010 h 2194"/>
              <a:gd name="T8" fmla="*/ 0 w 3173"/>
              <a:gd name="T9" fmla="*/ 2194 h 2194"/>
              <a:gd name="T10" fmla="*/ 1224 w 3173"/>
              <a:gd name="T11" fmla="*/ 2194 h 2194"/>
              <a:gd name="T12" fmla="*/ 1533 w 3173"/>
              <a:gd name="T13" fmla="*/ 2048 h 2194"/>
              <a:gd name="T14" fmla="*/ 2179 w 3173"/>
              <a:gd name="T15" fmla="*/ 1863 h 2194"/>
              <a:gd name="T16" fmla="*/ 2678 w 3173"/>
              <a:gd name="T17" fmla="*/ 1375 h 2194"/>
              <a:gd name="T18" fmla="*/ 2884 w 3173"/>
              <a:gd name="T19" fmla="*/ 764 h 2194"/>
              <a:gd name="T20" fmla="*/ 3173 w 3173"/>
              <a:gd name="T21" fmla="*/ 386 h 2194"/>
              <a:gd name="T22" fmla="*/ 3173 w 3173"/>
              <a:gd name="T23" fmla="*/ 0 h 2194"/>
              <a:gd name="T24" fmla="*/ 2829 w 3173"/>
              <a:gd name="T25" fmla="*/ 586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73" h="2194">
                <a:moveTo>
                  <a:pt x="2829" y="586"/>
                </a:moveTo>
                <a:cubicBezTo>
                  <a:pt x="2764" y="871"/>
                  <a:pt x="2749" y="1178"/>
                  <a:pt x="2594" y="1426"/>
                </a:cubicBezTo>
                <a:cubicBezTo>
                  <a:pt x="2401" y="1734"/>
                  <a:pt x="2029" y="1885"/>
                  <a:pt x="1670" y="1936"/>
                </a:cubicBezTo>
                <a:cubicBezTo>
                  <a:pt x="1310" y="1988"/>
                  <a:pt x="943" y="1960"/>
                  <a:pt x="583" y="2010"/>
                </a:cubicBezTo>
                <a:cubicBezTo>
                  <a:pt x="381" y="2038"/>
                  <a:pt x="176" y="2095"/>
                  <a:pt x="0" y="2194"/>
                </a:cubicBezTo>
                <a:cubicBezTo>
                  <a:pt x="1224" y="2194"/>
                  <a:pt x="1224" y="2194"/>
                  <a:pt x="1224" y="2194"/>
                </a:cubicBezTo>
                <a:cubicBezTo>
                  <a:pt x="1316" y="2128"/>
                  <a:pt x="1425" y="2081"/>
                  <a:pt x="1533" y="2048"/>
                </a:cubicBezTo>
                <a:cubicBezTo>
                  <a:pt x="1747" y="1982"/>
                  <a:pt x="1975" y="1957"/>
                  <a:pt x="2179" y="1863"/>
                </a:cubicBezTo>
                <a:cubicBezTo>
                  <a:pt x="2394" y="1764"/>
                  <a:pt x="2574" y="1588"/>
                  <a:pt x="2678" y="1375"/>
                </a:cubicBezTo>
                <a:cubicBezTo>
                  <a:pt x="2772" y="1182"/>
                  <a:pt x="2805" y="964"/>
                  <a:pt x="2884" y="764"/>
                </a:cubicBezTo>
                <a:cubicBezTo>
                  <a:pt x="2943" y="615"/>
                  <a:pt x="3040" y="468"/>
                  <a:pt x="3173" y="386"/>
                </a:cubicBezTo>
                <a:cubicBezTo>
                  <a:pt x="3173" y="0"/>
                  <a:pt x="3173" y="0"/>
                  <a:pt x="3173" y="0"/>
                </a:cubicBezTo>
                <a:cubicBezTo>
                  <a:pt x="2990" y="125"/>
                  <a:pt x="2881" y="362"/>
                  <a:pt x="2829" y="58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62"/>
          <p:cNvSpPr/>
          <p:nvPr/>
        </p:nvSpPr>
        <p:spPr bwMode="auto">
          <a:xfrm>
            <a:off x="0" y="0"/>
            <a:ext cx="1249363" cy="387350"/>
          </a:xfrm>
          <a:custGeom>
            <a:avLst/>
            <a:gdLst>
              <a:gd name="T0" fmla="*/ 587 w 952"/>
              <a:gd name="T1" fmla="*/ 224 h 295"/>
              <a:gd name="T2" fmla="*/ 952 w 952"/>
              <a:gd name="T3" fmla="*/ 0 h 295"/>
              <a:gd name="T4" fmla="*/ 0 w 952"/>
              <a:gd name="T5" fmla="*/ 0 h 295"/>
              <a:gd name="T6" fmla="*/ 0 w 952"/>
              <a:gd name="T7" fmla="*/ 243 h 295"/>
              <a:gd name="T8" fmla="*/ 587 w 952"/>
              <a:gd name="T9" fmla="*/ 22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2" h="295">
                <a:moveTo>
                  <a:pt x="587" y="224"/>
                </a:moveTo>
                <a:cubicBezTo>
                  <a:pt x="723" y="177"/>
                  <a:pt x="848" y="100"/>
                  <a:pt x="95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43"/>
                  <a:pt x="0" y="243"/>
                  <a:pt x="0" y="243"/>
                </a:cubicBezTo>
                <a:cubicBezTo>
                  <a:pt x="192" y="295"/>
                  <a:pt x="399" y="289"/>
                  <a:pt x="587" y="2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64"/>
          <p:cNvSpPr/>
          <p:nvPr/>
        </p:nvSpPr>
        <p:spPr bwMode="auto">
          <a:xfrm>
            <a:off x="9632950" y="4483100"/>
            <a:ext cx="2559050" cy="2374900"/>
          </a:xfrm>
          <a:custGeom>
            <a:avLst/>
            <a:gdLst>
              <a:gd name="T0" fmla="*/ 1660 w 1949"/>
              <a:gd name="T1" fmla="*/ 378 h 1808"/>
              <a:gd name="T2" fmla="*/ 1454 w 1949"/>
              <a:gd name="T3" fmla="*/ 989 h 1808"/>
              <a:gd name="T4" fmla="*/ 955 w 1949"/>
              <a:gd name="T5" fmla="*/ 1477 h 1808"/>
              <a:gd name="T6" fmla="*/ 309 w 1949"/>
              <a:gd name="T7" fmla="*/ 1662 h 1808"/>
              <a:gd name="T8" fmla="*/ 0 w 1949"/>
              <a:gd name="T9" fmla="*/ 1808 h 1808"/>
              <a:gd name="T10" fmla="*/ 1949 w 1949"/>
              <a:gd name="T11" fmla="*/ 1808 h 1808"/>
              <a:gd name="T12" fmla="*/ 1949 w 1949"/>
              <a:gd name="T13" fmla="*/ 0 h 1808"/>
              <a:gd name="T14" fmla="*/ 1660 w 1949"/>
              <a:gd name="T15" fmla="*/ 378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1808">
                <a:moveTo>
                  <a:pt x="1660" y="378"/>
                </a:moveTo>
                <a:cubicBezTo>
                  <a:pt x="1581" y="578"/>
                  <a:pt x="1548" y="796"/>
                  <a:pt x="1454" y="989"/>
                </a:cubicBezTo>
                <a:cubicBezTo>
                  <a:pt x="1350" y="1202"/>
                  <a:pt x="1170" y="1378"/>
                  <a:pt x="955" y="1477"/>
                </a:cubicBezTo>
                <a:cubicBezTo>
                  <a:pt x="751" y="1571"/>
                  <a:pt x="523" y="1596"/>
                  <a:pt x="309" y="1662"/>
                </a:cubicBezTo>
                <a:cubicBezTo>
                  <a:pt x="201" y="1695"/>
                  <a:pt x="92" y="1742"/>
                  <a:pt x="0" y="1808"/>
                </a:cubicBezTo>
                <a:cubicBezTo>
                  <a:pt x="1949" y="1808"/>
                  <a:pt x="1949" y="1808"/>
                  <a:pt x="1949" y="1808"/>
                </a:cubicBezTo>
                <a:cubicBezTo>
                  <a:pt x="1949" y="0"/>
                  <a:pt x="1949" y="0"/>
                  <a:pt x="1949" y="0"/>
                </a:cubicBezTo>
                <a:cubicBezTo>
                  <a:pt x="1816" y="82"/>
                  <a:pt x="1719" y="229"/>
                  <a:pt x="1660" y="3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100"/>
          <p:cNvSpPr>
            <a:spLocks noEditPoints="1"/>
          </p:cNvSpPr>
          <p:nvPr/>
        </p:nvSpPr>
        <p:spPr bwMode="auto">
          <a:xfrm>
            <a:off x="9872794" y="712299"/>
            <a:ext cx="411031" cy="408477"/>
          </a:xfrm>
          <a:custGeom>
            <a:avLst/>
            <a:gdLst>
              <a:gd name="T0" fmla="*/ 97 w 194"/>
              <a:gd name="T1" fmla="*/ 194 h 194"/>
              <a:gd name="T2" fmla="*/ 0 w 194"/>
              <a:gd name="T3" fmla="*/ 97 h 194"/>
              <a:gd name="T4" fmla="*/ 97 w 194"/>
              <a:gd name="T5" fmla="*/ 0 h 194"/>
              <a:gd name="T6" fmla="*/ 194 w 194"/>
              <a:gd name="T7" fmla="*/ 97 h 194"/>
              <a:gd name="T8" fmla="*/ 97 w 194"/>
              <a:gd name="T9" fmla="*/ 194 h 194"/>
              <a:gd name="T10" fmla="*/ 97 w 194"/>
              <a:gd name="T11" fmla="*/ 36 h 194"/>
              <a:gd name="T12" fmla="*/ 36 w 194"/>
              <a:gd name="T13" fmla="*/ 97 h 194"/>
              <a:gd name="T14" fmla="*/ 97 w 194"/>
              <a:gd name="T15" fmla="*/ 157 h 194"/>
              <a:gd name="T16" fmla="*/ 157 w 194"/>
              <a:gd name="T17" fmla="*/ 97 h 194"/>
              <a:gd name="T18" fmla="*/ 97 w 194"/>
              <a:gd name="T19" fmla="*/ 36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4" h="194">
                <a:moveTo>
                  <a:pt x="97" y="194"/>
                </a:moveTo>
                <a:cubicBezTo>
                  <a:pt x="43" y="194"/>
                  <a:pt x="0" y="150"/>
                  <a:pt x="0" y="97"/>
                </a:cubicBezTo>
                <a:cubicBezTo>
                  <a:pt x="0" y="43"/>
                  <a:pt x="43" y="0"/>
                  <a:pt x="97" y="0"/>
                </a:cubicBezTo>
                <a:cubicBezTo>
                  <a:pt x="150" y="0"/>
                  <a:pt x="194" y="43"/>
                  <a:pt x="194" y="97"/>
                </a:cubicBezTo>
                <a:cubicBezTo>
                  <a:pt x="194" y="150"/>
                  <a:pt x="150" y="194"/>
                  <a:pt x="97" y="194"/>
                </a:cubicBezTo>
                <a:close/>
                <a:moveTo>
                  <a:pt x="97" y="36"/>
                </a:moveTo>
                <a:cubicBezTo>
                  <a:pt x="63" y="36"/>
                  <a:pt x="36" y="63"/>
                  <a:pt x="36" y="97"/>
                </a:cubicBezTo>
                <a:cubicBezTo>
                  <a:pt x="36" y="130"/>
                  <a:pt x="63" y="157"/>
                  <a:pt x="97" y="157"/>
                </a:cubicBezTo>
                <a:cubicBezTo>
                  <a:pt x="130" y="157"/>
                  <a:pt x="157" y="130"/>
                  <a:pt x="157" y="97"/>
                </a:cubicBezTo>
                <a:cubicBezTo>
                  <a:pt x="157" y="63"/>
                  <a:pt x="130" y="36"/>
                  <a:pt x="97" y="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104"/>
          <p:cNvSpPr>
            <a:spLocks noChangeArrowheads="1"/>
          </p:cNvSpPr>
          <p:nvPr/>
        </p:nvSpPr>
        <p:spPr bwMode="auto">
          <a:xfrm>
            <a:off x="9976644" y="-1072582"/>
            <a:ext cx="1763713" cy="17621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任意多边形: 形状 9"/>
          <p:cNvSpPr>
            <a:spLocks noChangeArrowheads="1"/>
          </p:cNvSpPr>
          <p:nvPr/>
        </p:nvSpPr>
        <p:spPr bwMode="auto">
          <a:xfrm>
            <a:off x="692944" y="3029985"/>
            <a:ext cx="684991" cy="372928"/>
          </a:xfrm>
          <a:custGeom>
            <a:avLst/>
            <a:gdLst>
              <a:gd name="connsiteX0" fmla="*/ 954088 w 982663"/>
              <a:gd name="connsiteY0" fmla="*/ 479425 h 534989"/>
              <a:gd name="connsiteX1" fmla="*/ 982663 w 982663"/>
              <a:gd name="connsiteY1" fmla="*/ 507207 h 534989"/>
              <a:gd name="connsiteX2" fmla="*/ 954088 w 982663"/>
              <a:gd name="connsiteY2" fmla="*/ 534989 h 534989"/>
              <a:gd name="connsiteX3" fmla="*/ 925513 w 982663"/>
              <a:gd name="connsiteY3" fmla="*/ 507207 h 534989"/>
              <a:gd name="connsiteX4" fmla="*/ 954088 w 982663"/>
              <a:gd name="connsiteY4" fmla="*/ 479425 h 534989"/>
              <a:gd name="connsiteX5" fmla="*/ 768350 w 982663"/>
              <a:gd name="connsiteY5" fmla="*/ 479425 h 534989"/>
              <a:gd name="connsiteX6" fmla="*/ 796925 w 982663"/>
              <a:gd name="connsiteY6" fmla="*/ 507207 h 534989"/>
              <a:gd name="connsiteX7" fmla="*/ 768350 w 982663"/>
              <a:gd name="connsiteY7" fmla="*/ 534989 h 534989"/>
              <a:gd name="connsiteX8" fmla="*/ 739775 w 982663"/>
              <a:gd name="connsiteY8" fmla="*/ 507207 h 534989"/>
              <a:gd name="connsiteX9" fmla="*/ 768350 w 982663"/>
              <a:gd name="connsiteY9" fmla="*/ 479425 h 534989"/>
              <a:gd name="connsiteX10" fmla="*/ 583407 w 982663"/>
              <a:gd name="connsiteY10" fmla="*/ 479425 h 534989"/>
              <a:gd name="connsiteX11" fmla="*/ 611189 w 982663"/>
              <a:gd name="connsiteY11" fmla="*/ 507207 h 534989"/>
              <a:gd name="connsiteX12" fmla="*/ 583407 w 982663"/>
              <a:gd name="connsiteY12" fmla="*/ 534989 h 534989"/>
              <a:gd name="connsiteX13" fmla="*/ 555625 w 982663"/>
              <a:gd name="connsiteY13" fmla="*/ 507207 h 534989"/>
              <a:gd name="connsiteX14" fmla="*/ 583407 w 982663"/>
              <a:gd name="connsiteY14" fmla="*/ 479425 h 534989"/>
              <a:gd name="connsiteX15" fmla="*/ 398463 w 982663"/>
              <a:gd name="connsiteY15" fmla="*/ 479425 h 534989"/>
              <a:gd name="connsiteX16" fmla="*/ 427038 w 982663"/>
              <a:gd name="connsiteY16" fmla="*/ 507207 h 534989"/>
              <a:gd name="connsiteX17" fmla="*/ 398463 w 982663"/>
              <a:gd name="connsiteY17" fmla="*/ 534989 h 534989"/>
              <a:gd name="connsiteX18" fmla="*/ 369888 w 982663"/>
              <a:gd name="connsiteY18" fmla="*/ 507207 h 534989"/>
              <a:gd name="connsiteX19" fmla="*/ 398463 w 982663"/>
              <a:gd name="connsiteY19" fmla="*/ 479425 h 534989"/>
              <a:gd name="connsiteX20" fmla="*/ 213520 w 982663"/>
              <a:gd name="connsiteY20" fmla="*/ 479425 h 534989"/>
              <a:gd name="connsiteX21" fmla="*/ 241302 w 982663"/>
              <a:gd name="connsiteY21" fmla="*/ 507207 h 534989"/>
              <a:gd name="connsiteX22" fmla="*/ 213520 w 982663"/>
              <a:gd name="connsiteY22" fmla="*/ 534989 h 534989"/>
              <a:gd name="connsiteX23" fmla="*/ 185738 w 982663"/>
              <a:gd name="connsiteY23" fmla="*/ 507207 h 534989"/>
              <a:gd name="connsiteX24" fmla="*/ 213520 w 982663"/>
              <a:gd name="connsiteY24" fmla="*/ 479425 h 534989"/>
              <a:gd name="connsiteX25" fmla="*/ 27782 w 982663"/>
              <a:gd name="connsiteY25" fmla="*/ 479425 h 534989"/>
              <a:gd name="connsiteX26" fmla="*/ 55564 w 982663"/>
              <a:gd name="connsiteY26" fmla="*/ 507207 h 534989"/>
              <a:gd name="connsiteX27" fmla="*/ 27782 w 982663"/>
              <a:gd name="connsiteY27" fmla="*/ 534989 h 534989"/>
              <a:gd name="connsiteX28" fmla="*/ 0 w 982663"/>
              <a:gd name="connsiteY28" fmla="*/ 507207 h 534989"/>
              <a:gd name="connsiteX29" fmla="*/ 27782 w 982663"/>
              <a:gd name="connsiteY29" fmla="*/ 479425 h 534989"/>
              <a:gd name="connsiteX30" fmla="*/ 954088 w 982663"/>
              <a:gd name="connsiteY30" fmla="*/ 319088 h 534989"/>
              <a:gd name="connsiteX31" fmla="*/ 982663 w 982663"/>
              <a:gd name="connsiteY31" fmla="*/ 347663 h 534989"/>
              <a:gd name="connsiteX32" fmla="*/ 954088 w 982663"/>
              <a:gd name="connsiteY32" fmla="*/ 376238 h 534989"/>
              <a:gd name="connsiteX33" fmla="*/ 925513 w 982663"/>
              <a:gd name="connsiteY33" fmla="*/ 347663 h 534989"/>
              <a:gd name="connsiteX34" fmla="*/ 954088 w 982663"/>
              <a:gd name="connsiteY34" fmla="*/ 319088 h 534989"/>
              <a:gd name="connsiteX35" fmla="*/ 768350 w 982663"/>
              <a:gd name="connsiteY35" fmla="*/ 319088 h 534989"/>
              <a:gd name="connsiteX36" fmla="*/ 796925 w 982663"/>
              <a:gd name="connsiteY36" fmla="*/ 347663 h 534989"/>
              <a:gd name="connsiteX37" fmla="*/ 768350 w 982663"/>
              <a:gd name="connsiteY37" fmla="*/ 376238 h 534989"/>
              <a:gd name="connsiteX38" fmla="*/ 739775 w 982663"/>
              <a:gd name="connsiteY38" fmla="*/ 347663 h 534989"/>
              <a:gd name="connsiteX39" fmla="*/ 768350 w 982663"/>
              <a:gd name="connsiteY39" fmla="*/ 319088 h 534989"/>
              <a:gd name="connsiteX40" fmla="*/ 583407 w 982663"/>
              <a:gd name="connsiteY40" fmla="*/ 319088 h 534989"/>
              <a:gd name="connsiteX41" fmla="*/ 611189 w 982663"/>
              <a:gd name="connsiteY41" fmla="*/ 347663 h 534989"/>
              <a:gd name="connsiteX42" fmla="*/ 583407 w 982663"/>
              <a:gd name="connsiteY42" fmla="*/ 376238 h 534989"/>
              <a:gd name="connsiteX43" fmla="*/ 555625 w 982663"/>
              <a:gd name="connsiteY43" fmla="*/ 347663 h 534989"/>
              <a:gd name="connsiteX44" fmla="*/ 583407 w 982663"/>
              <a:gd name="connsiteY44" fmla="*/ 319088 h 534989"/>
              <a:gd name="connsiteX45" fmla="*/ 398463 w 982663"/>
              <a:gd name="connsiteY45" fmla="*/ 319088 h 534989"/>
              <a:gd name="connsiteX46" fmla="*/ 427038 w 982663"/>
              <a:gd name="connsiteY46" fmla="*/ 347663 h 534989"/>
              <a:gd name="connsiteX47" fmla="*/ 398463 w 982663"/>
              <a:gd name="connsiteY47" fmla="*/ 376238 h 534989"/>
              <a:gd name="connsiteX48" fmla="*/ 369888 w 982663"/>
              <a:gd name="connsiteY48" fmla="*/ 347663 h 534989"/>
              <a:gd name="connsiteX49" fmla="*/ 398463 w 982663"/>
              <a:gd name="connsiteY49" fmla="*/ 319088 h 534989"/>
              <a:gd name="connsiteX50" fmla="*/ 213520 w 982663"/>
              <a:gd name="connsiteY50" fmla="*/ 319088 h 534989"/>
              <a:gd name="connsiteX51" fmla="*/ 241302 w 982663"/>
              <a:gd name="connsiteY51" fmla="*/ 347663 h 534989"/>
              <a:gd name="connsiteX52" fmla="*/ 213520 w 982663"/>
              <a:gd name="connsiteY52" fmla="*/ 376238 h 534989"/>
              <a:gd name="connsiteX53" fmla="*/ 185738 w 982663"/>
              <a:gd name="connsiteY53" fmla="*/ 347663 h 534989"/>
              <a:gd name="connsiteX54" fmla="*/ 213520 w 982663"/>
              <a:gd name="connsiteY54" fmla="*/ 319088 h 534989"/>
              <a:gd name="connsiteX55" fmla="*/ 27782 w 982663"/>
              <a:gd name="connsiteY55" fmla="*/ 319088 h 534989"/>
              <a:gd name="connsiteX56" fmla="*/ 55564 w 982663"/>
              <a:gd name="connsiteY56" fmla="*/ 347663 h 534989"/>
              <a:gd name="connsiteX57" fmla="*/ 27782 w 982663"/>
              <a:gd name="connsiteY57" fmla="*/ 376238 h 534989"/>
              <a:gd name="connsiteX58" fmla="*/ 0 w 982663"/>
              <a:gd name="connsiteY58" fmla="*/ 347663 h 534989"/>
              <a:gd name="connsiteX59" fmla="*/ 27782 w 982663"/>
              <a:gd name="connsiteY59" fmla="*/ 319088 h 534989"/>
              <a:gd name="connsiteX60" fmla="*/ 954088 w 982663"/>
              <a:gd name="connsiteY60" fmla="*/ 160338 h 534989"/>
              <a:gd name="connsiteX61" fmla="*/ 982663 w 982663"/>
              <a:gd name="connsiteY61" fmla="*/ 188120 h 534989"/>
              <a:gd name="connsiteX62" fmla="*/ 954088 w 982663"/>
              <a:gd name="connsiteY62" fmla="*/ 215902 h 534989"/>
              <a:gd name="connsiteX63" fmla="*/ 925513 w 982663"/>
              <a:gd name="connsiteY63" fmla="*/ 188120 h 534989"/>
              <a:gd name="connsiteX64" fmla="*/ 954088 w 982663"/>
              <a:gd name="connsiteY64" fmla="*/ 160338 h 534989"/>
              <a:gd name="connsiteX65" fmla="*/ 768350 w 982663"/>
              <a:gd name="connsiteY65" fmla="*/ 160338 h 534989"/>
              <a:gd name="connsiteX66" fmla="*/ 796925 w 982663"/>
              <a:gd name="connsiteY66" fmla="*/ 188120 h 534989"/>
              <a:gd name="connsiteX67" fmla="*/ 768350 w 982663"/>
              <a:gd name="connsiteY67" fmla="*/ 215902 h 534989"/>
              <a:gd name="connsiteX68" fmla="*/ 739775 w 982663"/>
              <a:gd name="connsiteY68" fmla="*/ 188120 h 534989"/>
              <a:gd name="connsiteX69" fmla="*/ 768350 w 982663"/>
              <a:gd name="connsiteY69" fmla="*/ 160338 h 534989"/>
              <a:gd name="connsiteX70" fmla="*/ 583407 w 982663"/>
              <a:gd name="connsiteY70" fmla="*/ 160338 h 534989"/>
              <a:gd name="connsiteX71" fmla="*/ 611189 w 982663"/>
              <a:gd name="connsiteY71" fmla="*/ 188120 h 534989"/>
              <a:gd name="connsiteX72" fmla="*/ 583407 w 982663"/>
              <a:gd name="connsiteY72" fmla="*/ 215902 h 534989"/>
              <a:gd name="connsiteX73" fmla="*/ 555625 w 982663"/>
              <a:gd name="connsiteY73" fmla="*/ 188120 h 534989"/>
              <a:gd name="connsiteX74" fmla="*/ 583407 w 982663"/>
              <a:gd name="connsiteY74" fmla="*/ 160338 h 534989"/>
              <a:gd name="connsiteX75" fmla="*/ 398463 w 982663"/>
              <a:gd name="connsiteY75" fmla="*/ 160338 h 534989"/>
              <a:gd name="connsiteX76" fmla="*/ 427038 w 982663"/>
              <a:gd name="connsiteY76" fmla="*/ 188120 h 534989"/>
              <a:gd name="connsiteX77" fmla="*/ 398463 w 982663"/>
              <a:gd name="connsiteY77" fmla="*/ 215902 h 534989"/>
              <a:gd name="connsiteX78" fmla="*/ 369888 w 982663"/>
              <a:gd name="connsiteY78" fmla="*/ 188120 h 534989"/>
              <a:gd name="connsiteX79" fmla="*/ 398463 w 982663"/>
              <a:gd name="connsiteY79" fmla="*/ 160338 h 534989"/>
              <a:gd name="connsiteX80" fmla="*/ 213520 w 982663"/>
              <a:gd name="connsiteY80" fmla="*/ 160338 h 534989"/>
              <a:gd name="connsiteX81" fmla="*/ 241302 w 982663"/>
              <a:gd name="connsiteY81" fmla="*/ 188120 h 534989"/>
              <a:gd name="connsiteX82" fmla="*/ 213520 w 982663"/>
              <a:gd name="connsiteY82" fmla="*/ 215902 h 534989"/>
              <a:gd name="connsiteX83" fmla="*/ 185738 w 982663"/>
              <a:gd name="connsiteY83" fmla="*/ 188120 h 534989"/>
              <a:gd name="connsiteX84" fmla="*/ 213520 w 982663"/>
              <a:gd name="connsiteY84" fmla="*/ 160338 h 534989"/>
              <a:gd name="connsiteX85" fmla="*/ 27782 w 982663"/>
              <a:gd name="connsiteY85" fmla="*/ 160338 h 534989"/>
              <a:gd name="connsiteX86" fmla="*/ 55564 w 982663"/>
              <a:gd name="connsiteY86" fmla="*/ 188120 h 534989"/>
              <a:gd name="connsiteX87" fmla="*/ 27782 w 982663"/>
              <a:gd name="connsiteY87" fmla="*/ 215902 h 534989"/>
              <a:gd name="connsiteX88" fmla="*/ 0 w 982663"/>
              <a:gd name="connsiteY88" fmla="*/ 188120 h 534989"/>
              <a:gd name="connsiteX89" fmla="*/ 27782 w 982663"/>
              <a:gd name="connsiteY89" fmla="*/ 160338 h 534989"/>
              <a:gd name="connsiteX90" fmla="*/ 954088 w 982663"/>
              <a:gd name="connsiteY90" fmla="*/ 0 h 534989"/>
              <a:gd name="connsiteX91" fmla="*/ 982663 w 982663"/>
              <a:gd name="connsiteY91" fmla="*/ 27782 h 534989"/>
              <a:gd name="connsiteX92" fmla="*/ 954088 w 982663"/>
              <a:gd name="connsiteY92" fmla="*/ 55564 h 534989"/>
              <a:gd name="connsiteX93" fmla="*/ 925513 w 982663"/>
              <a:gd name="connsiteY93" fmla="*/ 27782 h 534989"/>
              <a:gd name="connsiteX94" fmla="*/ 954088 w 982663"/>
              <a:gd name="connsiteY94" fmla="*/ 0 h 534989"/>
              <a:gd name="connsiteX95" fmla="*/ 768350 w 982663"/>
              <a:gd name="connsiteY95" fmla="*/ 0 h 534989"/>
              <a:gd name="connsiteX96" fmla="*/ 796925 w 982663"/>
              <a:gd name="connsiteY96" fmla="*/ 27782 h 534989"/>
              <a:gd name="connsiteX97" fmla="*/ 768350 w 982663"/>
              <a:gd name="connsiteY97" fmla="*/ 55564 h 534989"/>
              <a:gd name="connsiteX98" fmla="*/ 739775 w 982663"/>
              <a:gd name="connsiteY98" fmla="*/ 27782 h 534989"/>
              <a:gd name="connsiteX99" fmla="*/ 768350 w 982663"/>
              <a:gd name="connsiteY99" fmla="*/ 0 h 534989"/>
              <a:gd name="connsiteX100" fmla="*/ 583407 w 982663"/>
              <a:gd name="connsiteY100" fmla="*/ 0 h 534989"/>
              <a:gd name="connsiteX101" fmla="*/ 611189 w 982663"/>
              <a:gd name="connsiteY101" fmla="*/ 27782 h 534989"/>
              <a:gd name="connsiteX102" fmla="*/ 583407 w 982663"/>
              <a:gd name="connsiteY102" fmla="*/ 55564 h 534989"/>
              <a:gd name="connsiteX103" fmla="*/ 555625 w 982663"/>
              <a:gd name="connsiteY103" fmla="*/ 27782 h 534989"/>
              <a:gd name="connsiteX104" fmla="*/ 583407 w 982663"/>
              <a:gd name="connsiteY104" fmla="*/ 0 h 534989"/>
              <a:gd name="connsiteX105" fmla="*/ 398463 w 982663"/>
              <a:gd name="connsiteY105" fmla="*/ 0 h 534989"/>
              <a:gd name="connsiteX106" fmla="*/ 427038 w 982663"/>
              <a:gd name="connsiteY106" fmla="*/ 27782 h 534989"/>
              <a:gd name="connsiteX107" fmla="*/ 398463 w 982663"/>
              <a:gd name="connsiteY107" fmla="*/ 55564 h 534989"/>
              <a:gd name="connsiteX108" fmla="*/ 369888 w 982663"/>
              <a:gd name="connsiteY108" fmla="*/ 27782 h 534989"/>
              <a:gd name="connsiteX109" fmla="*/ 398463 w 982663"/>
              <a:gd name="connsiteY109" fmla="*/ 0 h 534989"/>
              <a:gd name="connsiteX110" fmla="*/ 213520 w 982663"/>
              <a:gd name="connsiteY110" fmla="*/ 0 h 534989"/>
              <a:gd name="connsiteX111" fmla="*/ 241302 w 982663"/>
              <a:gd name="connsiteY111" fmla="*/ 27782 h 534989"/>
              <a:gd name="connsiteX112" fmla="*/ 213520 w 982663"/>
              <a:gd name="connsiteY112" fmla="*/ 55564 h 534989"/>
              <a:gd name="connsiteX113" fmla="*/ 185738 w 982663"/>
              <a:gd name="connsiteY113" fmla="*/ 27782 h 534989"/>
              <a:gd name="connsiteX114" fmla="*/ 213520 w 982663"/>
              <a:gd name="connsiteY114" fmla="*/ 0 h 534989"/>
              <a:gd name="connsiteX115" fmla="*/ 27782 w 982663"/>
              <a:gd name="connsiteY115" fmla="*/ 0 h 534989"/>
              <a:gd name="connsiteX116" fmla="*/ 55564 w 982663"/>
              <a:gd name="connsiteY116" fmla="*/ 27782 h 534989"/>
              <a:gd name="connsiteX117" fmla="*/ 27782 w 982663"/>
              <a:gd name="connsiteY117" fmla="*/ 55564 h 534989"/>
              <a:gd name="connsiteX118" fmla="*/ 0 w 982663"/>
              <a:gd name="connsiteY118" fmla="*/ 27782 h 534989"/>
              <a:gd name="connsiteX119" fmla="*/ 27782 w 982663"/>
              <a:gd name="connsiteY119" fmla="*/ 0 h 53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982663" h="534989">
                <a:moveTo>
                  <a:pt x="954088" y="479425"/>
                </a:moveTo>
                <a:cubicBezTo>
                  <a:pt x="969870" y="479425"/>
                  <a:pt x="982663" y="491863"/>
                  <a:pt x="982663" y="507207"/>
                </a:cubicBezTo>
                <a:cubicBezTo>
                  <a:pt x="982663" y="522551"/>
                  <a:pt x="969870" y="534989"/>
                  <a:pt x="954088" y="534989"/>
                </a:cubicBezTo>
                <a:cubicBezTo>
                  <a:pt x="938306" y="534989"/>
                  <a:pt x="925513" y="522551"/>
                  <a:pt x="925513" y="507207"/>
                </a:cubicBezTo>
                <a:cubicBezTo>
                  <a:pt x="925513" y="491863"/>
                  <a:pt x="938306" y="479425"/>
                  <a:pt x="954088" y="479425"/>
                </a:cubicBezTo>
                <a:close/>
                <a:moveTo>
                  <a:pt x="768350" y="479425"/>
                </a:moveTo>
                <a:cubicBezTo>
                  <a:pt x="784132" y="479425"/>
                  <a:pt x="796925" y="491863"/>
                  <a:pt x="796925" y="507207"/>
                </a:cubicBezTo>
                <a:cubicBezTo>
                  <a:pt x="796925" y="522551"/>
                  <a:pt x="784132" y="534989"/>
                  <a:pt x="768350" y="534989"/>
                </a:cubicBezTo>
                <a:cubicBezTo>
                  <a:pt x="752568" y="534989"/>
                  <a:pt x="739775" y="522551"/>
                  <a:pt x="739775" y="507207"/>
                </a:cubicBezTo>
                <a:cubicBezTo>
                  <a:pt x="739775" y="491863"/>
                  <a:pt x="752568" y="479425"/>
                  <a:pt x="768350" y="479425"/>
                </a:cubicBezTo>
                <a:close/>
                <a:moveTo>
                  <a:pt x="583407" y="479425"/>
                </a:moveTo>
                <a:cubicBezTo>
                  <a:pt x="598751" y="479425"/>
                  <a:pt x="611189" y="491863"/>
                  <a:pt x="611189" y="507207"/>
                </a:cubicBezTo>
                <a:cubicBezTo>
                  <a:pt x="611189" y="522551"/>
                  <a:pt x="598751" y="534989"/>
                  <a:pt x="583407" y="534989"/>
                </a:cubicBezTo>
                <a:cubicBezTo>
                  <a:pt x="568063" y="534989"/>
                  <a:pt x="555625" y="522551"/>
                  <a:pt x="555625" y="507207"/>
                </a:cubicBezTo>
                <a:cubicBezTo>
                  <a:pt x="555625" y="491863"/>
                  <a:pt x="568063" y="479425"/>
                  <a:pt x="583407" y="479425"/>
                </a:cubicBezTo>
                <a:close/>
                <a:moveTo>
                  <a:pt x="398463" y="479425"/>
                </a:moveTo>
                <a:cubicBezTo>
                  <a:pt x="414245" y="479425"/>
                  <a:pt x="427038" y="491863"/>
                  <a:pt x="427038" y="507207"/>
                </a:cubicBezTo>
                <a:cubicBezTo>
                  <a:pt x="427038" y="522551"/>
                  <a:pt x="414245" y="534989"/>
                  <a:pt x="398463" y="534989"/>
                </a:cubicBezTo>
                <a:cubicBezTo>
                  <a:pt x="382681" y="534989"/>
                  <a:pt x="369888" y="522551"/>
                  <a:pt x="369888" y="507207"/>
                </a:cubicBezTo>
                <a:cubicBezTo>
                  <a:pt x="369888" y="491863"/>
                  <a:pt x="382681" y="479425"/>
                  <a:pt x="398463" y="479425"/>
                </a:cubicBezTo>
                <a:close/>
                <a:moveTo>
                  <a:pt x="213520" y="479425"/>
                </a:moveTo>
                <a:cubicBezTo>
                  <a:pt x="228864" y="479425"/>
                  <a:pt x="241302" y="491863"/>
                  <a:pt x="241302" y="507207"/>
                </a:cubicBezTo>
                <a:cubicBezTo>
                  <a:pt x="241302" y="522551"/>
                  <a:pt x="228864" y="534989"/>
                  <a:pt x="213520" y="534989"/>
                </a:cubicBezTo>
                <a:cubicBezTo>
                  <a:pt x="198176" y="534989"/>
                  <a:pt x="185738" y="522551"/>
                  <a:pt x="185738" y="507207"/>
                </a:cubicBezTo>
                <a:cubicBezTo>
                  <a:pt x="185738" y="491863"/>
                  <a:pt x="198176" y="479425"/>
                  <a:pt x="213520" y="479425"/>
                </a:cubicBezTo>
                <a:close/>
                <a:moveTo>
                  <a:pt x="27782" y="479425"/>
                </a:moveTo>
                <a:cubicBezTo>
                  <a:pt x="43126" y="479425"/>
                  <a:pt x="55564" y="491863"/>
                  <a:pt x="55564" y="507207"/>
                </a:cubicBezTo>
                <a:cubicBezTo>
                  <a:pt x="55564" y="522551"/>
                  <a:pt x="43126" y="534989"/>
                  <a:pt x="27782" y="534989"/>
                </a:cubicBezTo>
                <a:cubicBezTo>
                  <a:pt x="12438" y="534989"/>
                  <a:pt x="0" y="522551"/>
                  <a:pt x="0" y="507207"/>
                </a:cubicBezTo>
                <a:cubicBezTo>
                  <a:pt x="0" y="491863"/>
                  <a:pt x="12438" y="479425"/>
                  <a:pt x="27782" y="479425"/>
                </a:cubicBezTo>
                <a:close/>
                <a:moveTo>
                  <a:pt x="954088" y="319088"/>
                </a:moveTo>
                <a:cubicBezTo>
                  <a:pt x="969870" y="319088"/>
                  <a:pt x="982663" y="331881"/>
                  <a:pt x="982663" y="347663"/>
                </a:cubicBezTo>
                <a:cubicBezTo>
                  <a:pt x="982663" y="363445"/>
                  <a:pt x="969870" y="376238"/>
                  <a:pt x="954088" y="376238"/>
                </a:cubicBezTo>
                <a:cubicBezTo>
                  <a:pt x="938306" y="376238"/>
                  <a:pt x="925513" y="363445"/>
                  <a:pt x="925513" y="347663"/>
                </a:cubicBezTo>
                <a:cubicBezTo>
                  <a:pt x="925513" y="331881"/>
                  <a:pt x="938306" y="319088"/>
                  <a:pt x="954088" y="319088"/>
                </a:cubicBezTo>
                <a:close/>
                <a:moveTo>
                  <a:pt x="768350" y="319088"/>
                </a:moveTo>
                <a:cubicBezTo>
                  <a:pt x="784132" y="319088"/>
                  <a:pt x="796925" y="331881"/>
                  <a:pt x="796925" y="347663"/>
                </a:cubicBezTo>
                <a:cubicBezTo>
                  <a:pt x="796925" y="363445"/>
                  <a:pt x="784132" y="376238"/>
                  <a:pt x="768350" y="376238"/>
                </a:cubicBezTo>
                <a:cubicBezTo>
                  <a:pt x="752568" y="376238"/>
                  <a:pt x="739775" y="363445"/>
                  <a:pt x="739775" y="347663"/>
                </a:cubicBezTo>
                <a:cubicBezTo>
                  <a:pt x="739775" y="331881"/>
                  <a:pt x="752568" y="319088"/>
                  <a:pt x="768350" y="319088"/>
                </a:cubicBezTo>
                <a:close/>
                <a:moveTo>
                  <a:pt x="583407" y="319088"/>
                </a:moveTo>
                <a:cubicBezTo>
                  <a:pt x="598751" y="319088"/>
                  <a:pt x="611189" y="331881"/>
                  <a:pt x="611189" y="347663"/>
                </a:cubicBezTo>
                <a:cubicBezTo>
                  <a:pt x="611189" y="363445"/>
                  <a:pt x="598751" y="376238"/>
                  <a:pt x="583407" y="376238"/>
                </a:cubicBezTo>
                <a:cubicBezTo>
                  <a:pt x="568063" y="376238"/>
                  <a:pt x="555625" y="363445"/>
                  <a:pt x="555625" y="347663"/>
                </a:cubicBezTo>
                <a:cubicBezTo>
                  <a:pt x="555625" y="331881"/>
                  <a:pt x="568063" y="319088"/>
                  <a:pt x="583407" y="319088"/>
                </a:cubicBezTo>
                <a:close/>
                <a:moveTo>
                  <a:pt x="398463" y="319088"/>
                </a:moveTo>
                <a:cubicBezTo>
                  <a:pt x="414245" y="319088"/>
                  <a:pt x="427038" y="331881"/>
                  <a:pt x="427038" y="347663"/>
                </a:cubicBezTo>
                <a:cubicBezTo>
                  <a:pt x="427038" y="363445"/>
                  <a:pt x="414245" y="376238"/>
                  <a:pt x="398463" y="376238"/>
                </a:cubicBezTo>
                <a:cubicBezTo>
                  <a:pt x="382681" y="376238"/>
                  <a:pt x="369888" y="363445"/>
                  <a:pt x="369888" y="347663"/>
                </a:cubicBezTo>
                <a:cubicBezTo>
                  <a:pt x="369888" y="331881"/>
                  <a:pt x="382681" y="319088"/>
                  <a:pt x="398463" y="319088"/>
                </a:cubicBezTo>
                <a:close/>
                <a:moveTo>
                  <a:pt x="213520" y="319088"/>
                </a:moveTo>
                <a:cubicBezTo>
                  <a:pt x="228864" y="319088"/>
                  <a:pt x="241302" y="331881"/>
                  <a:pt x="241302" y="347663"/>
                </a:cubicBezTo>
                <a:cubicBezTo>
                  <a:pt x="241302" y="363445"/>
                  <a:pt x="228864" y="376238"/>
                  <a:pt x="213520" y="376238"/>
                </a:cubicBezTo>
                <a:cubicBezTo>
                  <a:pt x="198176" y="376238"/>
                  <a:pt x="185738" y="363445"/>
                  <a:pt x="185738" y="347663"/>
                </a:cubicBezTo>
                <a:cubicBezTo>
                  <a:pt x="185738" y="331881"/>
                  <a:pt x="198176" y="319088"/>
                  <a:pt x="213520" y="319088"/>
                </a:cubicBezTo>
                <a:close/>
                <a:moveTo>
                  <a:pt x="27782" y="319088"/>
                </a:moveTo>
                <a:cubicBezTo>
                  <a:pt x="43126" y="319088"/>
                  <a:pt x="55564" y="331881"/>
                  <a:pt x="55564" y="347663"/>
                </a:cubicBezTo>
                <a:cubicBezTo>
                  <a:pt x="55564" y="363445"/>
                  <a:pt x="43126" y="376238"/>
                  <a:pt x="27782" y="376238"/>
                </a:cubicBezTo>
                <a:cubicBezTo>
                  <a:pt x="12438" y="376238"/>
                  <a:pt x="0" y="363445"/>
                  <a:pt x="0" y="347663"/>
                </a:cubicBezTo>
                <a:cubicBezTo>
                  <a:pt x="0" y="331881"/>
                  <a:pt x="12438" y="319088"/>
                  <a:pt x="27782" y="319088"/>
                </a:cubicBezTo>
                <a:close/>
                <a:moveTo>
                  <a:pt x="954088" y="160338"/>
                </a:moveTo>
                <a:cubicBezTo>
                  <a:pt x="969870" y="160338"/>
                  <a:pt x="982663" y="172776"/>
                  <a:pt x="982663" y="188120"/>
                </a:cubicBezTo>
                <a:cubicBezTo>
                  <a:pt x="982663" y="203464"/>
                  <a:pt x="969870" y="215902"/>
                  <a:pt x="954088" y="215902"/>
                </a:cubicBezTo>
                <a:cubicBezTo>
                  <a:pt x="938306" y="215902"/>
                  <a:pt x="925513" y="203464"/>
                  <a:pt x="925513" y="188120"/>
                </a:cubicBezTo>
                <a:cubicBezTo>
                  <a:pt x="925513" y="172776"/>
                  <a:pt x="938306" y="160338"/>
                  <a:pt x="954088" y="160338"/>
                </a:cubicBezTo>
                <a:close/>
                <a:moveTo>
                  <a:pt x="768350" y="160338"/>
                </a:moveTo>
                <a:cubicBezTo>
                  <a:pt x="784132" y="160338"/>
                  <a:pt x="796925" y="172776"/>
                  <a:pt x="796925" y="188120"/>
                </a:cubicBezTo>
                <a:cubicBezTo>
                  <a:pt x="796925" y="203464"/>
                  <a:pt x="784132" y="215902"/>
                  <a:pt x="768350" y="215902"/>
                </a:cubicBezTo>
                <a:cubicBezTo>
                  <a:pt x="752568" y="215902"/>
                  <a:pt x="739775" y="203464"/>
                  <a:pt x="739775" y="188120"/>
                </a:cubicBezTo>
                <a:cubicBezTo>
                  <a:pt x="739775" y="172776"/>
                  <a:pt x="752568" y="160338"/>
                  <a:pt x="768350" y="160338"/>
                </a:cubicBezTo>
                <a:close/>
                <a:moveTo>
                  <a:pt x="583407" y="160338"/>
                </a:moveTo>
                <a:cubicBezTo>
                  <a:pt x="598751" y="160338"/>
                  <a:pt x="611189" y="172776"/>
                  <a:pt x="611189" y="188120"/>
                </a:cubicBezTo>
                <a:cubicBezTo>
                  <a:pt x="611189" y="203464"/>
                  <a:pt x="598751" y="215902"/>
                  <a:pt x="583407" y="215902"/>
                </a:cubicBezTo>
                <a:cubicBezTo>
                  <a:pt x="568063" y="215902"/>
                  <a:pt x="555625" y="203464"/>
                  <a:pt x="555625" y="188120"/>
                </a:cubicBezTo>
                <a:cubicBezTo>
                  <a:pt x="555625" y="172776"/>
                  <a:pt x="568063" y="160338"/>
                  <a:pt x="583407" y="160338"/>
                </a:cubicBezTo>
                <a:close/>
                <a:moveTo>
                  <a:pt x="398463" y="160338"/>
                </a:moveTo>
                <a:cubicBezTo>
                  <a:pt x="414245" y="160338"/>
                  <a:pt x="427038" y="172776"/>
                  <a:pt x="427038" y="188120"/>
                </a:cubicBezTo>
                <a:cubicBezTo>
                  <a:pt x="427038" y="203464"/>
                  <a:pt x="414245" y="215902"/>
                  <a:pt x="398463" y="215902"/>
                </a:cubicBezTo>
                <a:cubicBezTo>
                  <a:pt x="382681" y="215902"/>
                  <a:pt x="369888" y="203464"/>
                  <a:pt x="369888" y="188120"/>
                </a:cubicBezTo>
                <a:cubicBezTo>
                  <a:pt x="369888" y="172776"/>
                  <a:pt x="382681" y="160338"/>
                  <a:pt x="398463" y="160338"/>
                </a:cubicBezTo>
                <a:close/>
                <a:moveTo>
                  <a:pt x="213520" y="160338"/>
                </a:moveTo>
                <a:cubicBezTo>
                  <a:pt x="228864" y="160338"/>
                  <a:pt x="241302" y="172776"/>
                  <a:pt x="241302" y="188120"/>
                </a:cubicBezTo>
                <a:cubicBezTo>
                  <a:pt x="241302" y="203464"/>
                  <a:pt x="228864" y="215902"/>
                  <a:pt x="213520" y="215902"/>
                </a:cubicBezTo>
                <a:cubicBezTo>
                  <a:pt x="198176" y="215902"/>
                  <a:pt x="185738" y="203464"/>
                  <a:pt x="185738" y="188120"/>
                </a:cubicBezTo>
                <a:cubicBezTo>
                  <a:pt x="185738" y="172776"/>
                  <a:pt x="198176" y="160338"/>
                  <a:pt x="213520" y="160338"/>
                </a:cubicBezTo>
                <a:close/>
                <a:moveTo>
                  <a:pt x="27782" y="160338"/>
                </a:moveTo>
                <a:cubicBezTo>
                  <a:pt x="43126" y="160338"/>
                  <a:pt x="55564" y="172776"/>
                  <a:pt x="55564" y="188120"/>
                </a:cubicBezTo>
                <a:cubicBezTo>
                  <a:pt x="55564" y="203464"/>
                  <a:pt x="43126" y="215902"/>
                  <a:pt x="27782" y="215902"/>
                </a:cubicBezTo>
                <a:cubicBezTo>
                  <a:pt x="12438" y="215902"/>
                  <a:pt x="0" y="203464"/>
                  <a:pt x="0" y="188120"/>
                </a:cubicBezTo>
                <a:cubicBezTo>
                  <a:pt x="0" y="172776"/>
                  <a:pt x="12438" y="160338"/>
                  <a:pt x="27782" y="160338"/>
                </a:cubicBezTo>
                <a:close/>
                <a:moveTo>
                  <a:pt x="954088" y="0"/>
                </a:moveTo>
                <a:cubicBezTo>
                  <a:pt x="969870" y="0"/>
                  <a:pt x="982663" y="12438"/>
                  <a:pt x="982663" y="27782"/>
                </a:cubicBezTo>
                <a:cubicBezTo>
                  <a:pt x="982663" y="43126"/>
                  <a:pt x="969870" y="55564"/>
                  <a:pt x="954088" y="55564"/>
                </a:cubicBezTo>
                <a:cubicBezTo>
                  <a:pt x="938306" y="55564"/>
                  <a:pt x="925513" y="43126"/>
                  <a:pt x="925513" y="27782"/>
                </a:cubicBezTo>
                <a:cubicBezTo>
                  <a:pt x="925513" y="12438"/>
                  <a:pt x="938306" y="0"/>
                  <a:pt x="954088" y="0"/>
                </a:cubicBezTo>
                <a:close/>
                <a:moveTo>
                  <a:pt x="768350" y="0"/>
                </a:moveTo>
                <a:cubicBezTo>
                  <a:pt x="784132" y="0"/>
                  <a:pt x="796925" y="12438"/>
                  <a:pt x="796925" y="27782"/>
                </a:cubicBezTo>
                <a:cubicBezTo>
                  <a:pt x="796925" y="43126"/>
                  <a:pt x="784132" y="55564"/>
                  <a:pt x="768350" y="55564"/>
                </a:cubicBezTo>
                <a:cubicBezTo>
                  <a:pt x="752568" y="55564"/>
                  <a:pt x="739775" y="43126"/>
                  <a:pt x="739775" y="27782"/>
                </a:cubicBezTo>
                <a:cubicBezTo>
                  <a:pt x="739775" y="12438"/>
                  <a:pt x="752568" y="0"/>
                  <a:pt x="768350" y="0"/>
                </a:cubicBezTo>
                <a:close/>
                <a:moveTo>
                  <a:pt x="583407" y="0"/>
                </a:moveTo>
                <a:cubicBezTo>
                  <a:pt x="598751" y="0"/>
                  <a:pt x="611189" y="12438"/>
                  <a:pt x="611189" y="27782"/>
                </a:cubicBezTo>
                <a:cubicBezTo>
                  <a:pt x="611189" y="43126"/>
                  <a:pt x="598751" y="55564"/>
                  <a:pt x="583407" y="55564"/>
                </a:cubicBezTo>
                <a:cubicBezTo>
                  <a:pt x="568063" y="55564"/>
                  <a:pt x="555625" y="43126"/>
                  <a:pt x="555625" y="27782"/>
                </a:cubicBezTo>
                <a:cubicBezTo>
                  <a:pt x="555625" y="12438"/>
                  <a:pt x="568063" y="0"/>
                  <a:pt x="583407" y="0"/>
                </a:cubicBezTo>
                <a:close/>
                <a:moveTo>
                  <a:pt x="398463" y="0"/>
                </a:moveTo>
                <a:cubicBezTo>
                  <a:pt x="414245" y="0"/>
                  <a:pt x="427038" y="12438"/>
                  <a:pt x="427038" y="27782"/>
                </a:cubicBezTo>
                <a:cubicBezTo>
                  <a:pt x="427038" y="43126"/>
                  <a:pt x="414245" y="55564"/>
                  <a:pt x="398463" y="55564"/>
                </a:cubicBezTo>
                <a:cubicBezTo>
                  <a:pt x="382681" y="55564"/>
                  <a:pt x="369888" y="43126"/>
                  <a:pt x="369888" y="27782"/>
                </a:cubicBezTo>
                <a:cubicBezTo>
                  <a:pt x="369888" y="12438"/>
                  <a:pt x="382681" y="0"/>
                  <a:pt x="398463" y="0"/>
                </a:cubicBezTo>
                <a:close/>
                <a:moveTo>
                  <a:pt x="213520" y="0"/>
                </a:moveTo>
                <a:cubicBezTo>
                  <a:pt x="228864" y="0"/>
                  <a:pt x="241302" y="12438"/>
                  <a:pt x="241302" y="27782"/>
                </a:cubicBezTo>
                <a:cubicBezTo>
                  <a:pt x="241302" y="43126"/>
                  <a:pt x="228864" y="55564"/>
                  <a:pt x="213520" y="55564"/>
                </a:cubicBezTo>
                <a:cubicBezTo>
                  <a:pt x="198176" y="55564"/>
                  <a:pt x="185738" y="43126"/>
                  <a:pt x="185738" y="27782"/>
                </a:cubicBezTo>
                <a:cubicBezTo>
                  <a:pt x="185738" y="12438"/>
                  <a:pt x="198176" y="0"/>
                  <a:pt x="213520" y="0"/>
                </a:cubicBezTo>
                <a:close/>
                <a:moveTo>
                  <a:pt x="27782" y="0"/>
                </a:moveTo>
                <a:cubicBezTo>
                  <a:pt x="43126" y="0"/>
                  <a:pt x="55564" y="12438"/>
                  <a:pt x="55564" y="27782"/>
                </a:cubicBezTo>
                <a:cubicBezTo>
                  <a:pt x="55564" y="43126"/>
                  <a:pt x="43126" y="55564"/>
                  <a:pt x="27782" y="55564"/>
                </a:cubicBezTo>
                <a:cubicBezTo>
                  <a:pt x="12438" y="55564"/>
                  <a:pt x="0" y="43126"/>
                  <a:pt x="0" y="27782"/>
                </a:cubicBezTo>
                <a:cubicBezTo>
                  <a:pt x="0" y="12438"/>
                  <a:pt x="12438" y="0"/>
                  <a:pt x="27782" y="0"/>
                </a:cubicBezTo>
                <a:close/>
              </a:path>
            </a:pathLst>
          </a:custGeom>
          <a:gradFill>
            <a:gsLst>
              <a:gs pos="16000">
                <a:schemeClr val="accent2"/>
              </a:gs>
              <a:gs pos="85000">
                <a:schemeClr val="bg1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3972560" y="2350869"/>
            <a:ext cx="4246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感谢聆听</a:t>
            </a:r>
            <a:endParaRPr lang="zh-CN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0"/>
          <p:cNvSpPr/>
          <p:nvPr/>
        </p:nvSpPr>
        <p:spPr bwMode="auto">
          <a:xfrm>
            <a:off x="1" y="0"/>
            <a:ext cx="1763714" cy="1529288"/>
          </a:xfrm>
          <a:custGeom>
            <a:avLst/>
            <a:gdLst>
              <a:gd name="T0" fmla="*/ 341 w 1547"/>
              <a:gd name="T1" fmla="*/ 1216 h 1341"/>
              <a:gd name="T2" fmla="*/ 526 w 1547"/>
              <a:gd name="T3" fmla="*/ 933 h 1341"/>
              <a:gd name="T4" fmla="*/ 1021 w 1547"/>
              <a:gd name="T5" fmla="*/ 761 h 1341"/>
              <a:gd name="T6" fmla="*/ 1438 w 1547"/>
              <a:gd name="T7" fmla="*/ 434 h 1341"/>
              <a:gd name="T8" fmla="*/ 1533 w 1547"/>
              <a:gd name="T9" fmla="*/ 0 h 1341"/>
              <a:gd name="T10" fmla="*/ 952 w 1547"/>
              <a:gd name="T11" fmla="*/ 0 h 1341"/>
              <a:gd name="T12" fmla="*/ 587 w 1547"/>
              <a:gd name="T13" fmla="*/ 224 h 1341"/>
              <a:gd name="T14" fmla="*/ 0 w 1547"/>
              <a:gd name="T15" fmla="*/ 243 h 1341"/>
              <a:gd name="T16" fmla="*/ 0 w 1547"/>
              <a:gd name="T17" fmla="*/ 1308 h 1341"/>
              <a:gd name="T18" fmla="*/ 341 w 1547"/>
              <a:gd name="T19" fmla="*/ 1216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7" h="1341">
                <a:moveTo>
                  <a:pt x="341" y="1216"/>
                </a:moveTo>
                <a:cubicBezTo>
                  <a:pt x="417" y="1132"/>
                  <a:pt x="447" y="1014"/>
                  <a:pt x="526" y="933"/>
                </a:cubicBezTo>
                <a:cubicBezTo>
                  <a:pt x="651" y="807"/>
                  <a:pt x="852" y="812"/>
                  <a:pt x="1021" y="761"/>
                </a:cubicBezTo>
                <a:cubicBezTo>
                  <a:pt x="1195" y="709"/>
                  <a:pt x="1346" y="590"/>
                  <a:pt x="1438" y="434"/>
                </a:cubicBezTo>
                <a:cubicBezTo>
                  <a:pt x="1514" y="304"/>
                  <a:pt x="1547" y="150"/>
                  <a:pt x="1533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848" y="100"/>
                  <a:pt x="723" y="177"/>
                  <a:pt x="587" y="224"/>
                </a:cubicBezTo>
                <a:cubicBezTo>
                  <a:pt x="399" y="289"/>
                  <a:pt x="192" y="295"/>
                  <a:pt x="0" y="243"/>
                </a:cubicBezTo>
                <a:cubicBezTo>
                  <a:pt x="0" y="1308"/>
                  <a:pt x="0" y="1308"/>
                  <a:pt x="0" y="1308"/>
                </a:cubicBezTo>
                <a:cubicBezTo>
                  <a:pt x="119" y="1341"/>
                  <a:pt x="258" y="1308"/>
                  <a:pt x="341" y="1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61"/>
          <p:cNvSpPr/>
          <p:nvPr/>
        </p:nvSpPr>
        <p:spPr bwMode="auto">
          <a:xfrm>
            <a:off x="8026400" y="3976688"/>
            <a:ext cx="4165600" cy="2881313"/>
          </a:xfrm>
          <a:custGeom>
            <a:avLst/>
            <a:gdLst>
              <a:gd name="T0" fmla="*/ 2829 w 3173"/>
              <a:gd name="T1" fmla="*/ 586 h 2194"/>
              <a:gd name="T2" fmla="*/ 2594 w 3173"/>
              <a:gd name="T3" fmla="*/ 1426 h 2194"/>
              <a:gd name="T4" fmla="*/ 1670 w 3173"/>
              <a:gd name="T5" fmla="*/ 1936 h 2194"/>
              <a:gd name="T6" fmla="*/ 583 w 3173"/>
              <a:gd name="T7" fmla="*/ 2010 h 2194"/>
              <a:gd name="T8" fmla="*/ 0 w 3173"/>
              <a:gd name="T9" fmla="*/ 2194 h 2194"/>
              <a:gd name="T10" fmla="*/ 1224 w 3173"/>
              <a:gd name="T11" fmla="*/ 2194 h 2194"/>
              <a:gd name="T12" fmla="*/ 1533 w 3173"/>
              <a:gd name="T13" fmla="*/ 2048 h 2194"/>
              <a:gd name="T14" fmla="*/ 2179 w 3173"/>
              <a:gd name="T15" fmla="*/ 1863 h 2194"/>
              <a:gd name="T16" fmla="*/ 2678 w 3173"/>
              <a:gd name="T17" fmla="*/ 1375 h 2194"/>
              <a:gd name="T18" fmla="*/ 2884 w 3173"/>
              <a:gd name="T19" fmla="*/ 764 h 2194"/>
              <a:gd name="T20" fmla="*/ 3173 w 3173"/>
              <a:gd name="T21" fmla="*/ 386 h 2194"/>
              <a:gd name="T22" fmla="*/ 3173 w 3173"/>
              <a:gd name="T23" fmla="*/ 0 h 2194"/>
              <a:gd name="T24" fmla="*/ 2829 w 3173"/>
              <a:gd name="T25" fmla="*/ 586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73" h="2194">
                <a:moveTo>
                  <a:pt x="2829" y="586"/>
                </a:moveTo>
                <a:cubicBezTo>
                  <a:pt x="2764" y="871"/>
                  <a:pt x="2749" y="1178"/>
                  <a:pt x="2594" y="1426"/>
                </a:cubicBezTo>
                <a:cubicBezTo>
                  <a:pt x="2401" y="1734"/>
                  <a:pt x="2029" y="1885"/>
                  <a:pt x="1670" y="1936"/>
                </a:cubicBezTo>
                <a:cubicBezTo>
                  <a:pt x="1310" y="1988"/>
                  <a:pt x="943" y="1960"/>
                  <a:pt x="583" y="2010"/>
                </a:cubicBezTo>
                <a:cubicBezTo>
                  <a:pt x="381" y="2038"/>
                  <a:pt x="176" y="2095"/>
                  <a:pt x="0" y="2194"/>
                </a:cubicBezTo>
                <a:cubicBezTo>
                  <a:pt x="1224" y="2194"/>
                  <a:pt x="1224" y="2194"/>
                  <a:pt x="1224" y="2194"/>
                </a:cubicBezTo>
                <a:cubicBezTo>
                  <a:pt x="1316" y="2128"/>
                  <a:pt x="1425" y="2081"/>
                  <a:pt x="1533" y="2048"/>
                </a:cubicBezTo>
                <a:cubicBezTo>
                  <a:pt x="1747" y="1982"/>
                  <a:pt x="1975" y="1957"/>
                  <a:pt x="2179" y="1863"/>
                </a:cubicBezTo>
                <a:cubicBezTo>
                  <a:pt x="2394" y="1764"/>
                  <a:pt x="2574" y="1588"/>
                  <a:pt x="2678" y="1375"/>
                </a:cubicBezTo>
                <a:cubicBezTo>
                  <a:pt x="2772" y="1182"/>
                  <a:pt x="2805" y="964"/>
                  <a:pt x="2884" y="764"/>
                </a:cubicBezTo>
                <a:cubicBezTo>
                  <a:pt x="2943" y="615"/>
                  <a:pt x="3040" y="468"/>
                  <a:pt x="3173" y="386"/>
                </a:cubicBezTo>
                <a:cubicBezTo>
                  <a:pt x="3173" y="0"/>
                  <a:pt x="3173" y="0"/>
                  <a:pt x="3173" y="0"/>
                </a:cubicBezTo>
                <a:cubicBezTo>
                  <a:pt x="2990" y="125"/>
                  <a:pt x="2881" y="362"/>
                  <a:pt x="2829" y="58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62"/>
          <p:cNvSpPr/>
          <p:nvPr/>
        </p:nvSpPr>
        <p:spPr bwMode="auto">
          <a:xfrm>
            <a:off x="0" y="0"/>
            <a:ext cx="1249363" cy="387350"/>
          </a:xfrm>
          <a:custGeom>
            <a:avLst/>
            <a:gdLst>
              <a:gd name="T0" fmla="*/ 587 w 952"/>
              <a:gd name="T1" fmla="*/ 224 h 295"/>
              <a:gd name="T2" fmla="*/ 952 w 952"/>
              <a:gd name="T3" fmla="*/ 0 h 295"/>
              <a:gd name="T4" fmla="*/ 0 w 952"/>
              <a:gd name="T5" fmla="*/ 0 h 295"/>
              <a:gd name="T6" fmla="*/ 0 w 952"/>
              <a:gd name="T7" fmla="*/ 243 h 295"/>
              <a:gd name="T8" fmla="*/ 587 w 952"/>
              <a:gd name="T9" fmla="*/ 22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2" h="295">
                <a:moveTo>
                  <a:pt x="587" y="224"/>
                </a:moveTo>
                <a:cubicBezTo>
                  <a:pt x="723" y="177"/>
                  <a:pt x="848" y="100"/>
                  <a:pt x="95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43"/>
                  <a:pt x="0" y="243"/>
                  <a:pt x="0" y="243"/>
                </a:cubicBezTo>
                <a:cubicBezTo>
                  <a:pt x="192" y="295"/>
                  <a:pt x="399" y="289"/>
                  <a:pt x="587" y="2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64"/>
          <p:cNvSpPr/>
          <p:nvPr/>
        </p:nvSpPr>
        <p:spPr bwMode="auto">
          <a:xfrm>
            <a:off x="9632950" y="4483100"/>
            <a:ext cx="2559050" cy="2374900"/>
          </a:xfrm>
          <a:custGeom>
            <a:avLst/>
            <a:gdLst>
              <a:gd name="T0" fmla="*/ 1660 w 1949"/>
              <a:gd name="T1" fmla="*/ 378 h 1808"/>
              <a:gd name="T2" fmla="*/ 1454 w 1949"/>
              <a:gd name="T3" fmla="*/ 989 h 1808"/>
              <a:gd name="T4" fmla="*/ 955 w 1949"/>
              <a:gd name="T5" fmla="*/ 1477 h 1808"/>
              <a:gd name="T6" fmla="*/ 309 w 1949"/>
              <a:gd name="T7" fmla="*/ 1662 h 1808"/>
              <a:gd name="T8" fmla="*/ 0 w 1949"/>
              <a:gd name="T9" fmla="*/ 1808 h 1808"/>
              <a:gd name="T10" fmla="*/ 1949 w 1949"/>
              <a:gd name="T11" fmla="*/ 1808 h 1808"/>
              <a:gd name="T12" fmla="*/ 1949 w 1949"/>
              <a:gd name="T13" fmla="*/ 0 h 1808"/>
              <a:gd name="T14" fmla="*/ 1660 w 1949"/>
              <a:gd name="T15" fmla="*/ 378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1808">
                <a:moveTo>
                  <a:pt x="1660" y="378"/>
                </a:moveTo>
                <a:cubicBezTo>
                  <a:pt x="1581" y="578"/>
                  <a:pt x="1548" y="796"/>
                  <a:pt x="1454" y="989"/>
                </a:cubicBezTo>
                <a:cubicBezTo>
                  <a:pt x="1350" y="1202"/>
                  <a:pt x="1170" y="1378"/>
                  <a:pt x="955" y="1477"/>
                </a:cubicBezTo>
                <a:cubicBezTo>
                  <a:pt x="751" y="1571"/>
                  <a:pt x="523" y="1596"/>
                  <a:pt x="309" y="1662"/>
                </a:cubicBezTo>
                <a:cubicBezTo>
                  <a:pt x="201" y="1695"/>
                  <a:pt x="92" y="1742"/>
                  <a:pt x="0" y="1808"/>
                </a:cubicBezTo>
                <a:cubicBezTo>
                  <a:pt x="1949" y="1808"/>
                  <a:pt x="1949" y="1808"/>
                  <a:pt x="1949" y="1808"/>
                </a:cubicBezTo>
                <a:cubicBezTo>
                  <a:pt x="1949" y="0"/>
                  <a:pt x="1949" y="0"/>
                  <a:pt x="1949" y="0"/>
                </a:cubicBezTo>
                <a:cubicBezTo>
                  <a:pt x="1816" y="82"/>
                  <a:pt x="1719" y="229"/>
                  <a:pt x="1660" y="3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100"/>
          <p:cNvSpPr>
            <a:spLocks noEditPoints="1"/>
          </p:cNvSpPr>
          <p:nvPr/>
        </p:nvSpPr>
        <p:spPr bwMode="auto">
          <a:xfrm>
            <a:off x="9872794" y="712299"/>
            <a:ext cx="411031" cy="408477"/>
          </a:xfrm>
          <a:custGeom>
            <a:avLst/>
            <a:gdLst>
              <a:gd name="T0" fmla="*/ 97 w 194"/>
              <a:gd name="T1" fmla="*/ 194 h 194"/>
              <a:gd name="T2" fmla="*/ 0 w 194"/>
              <a:gd name="T3" fmla="*/ 97 h 194"/>
              <a:gd name="T4" fmla="*/ 97 w 194"/>
              <a:gd name="T5" fmla="*/ 0 h 194"/>
              <a:gd name="T6" fmla="*/ 194 w 194"/>
              <a:gd name="T7" fmla="*/ 97 h 194"/>
              <a:gd name="T8" fmla="*/ 97 w 194"/>
              <a:gd name="T9" fmla="*/ 194 h 194"/>
              <a:gd name="T10" fmla="*/ 97 w 194"/>
              <a:gd name="T11" fmla="*/ 36 h 194"/>
              <a:gd name="T12" fmla="*/ 36 w 194"/>
              <a:gd name="T13" fmla="*/ 97 h 194"/>
              <a:gd name="T14" fmla="*/ 97 w 194"/>
              <a:gd name="T15" fmla="*/ 157 h 194"/>
              <a:gd name="T16" fmla="*/ 157 w 194"/>
              <a:gd name="T17" fmla="*/ 97 h 194"/>
              <a:gd name="T18" fmla="*/ 97 w 194"/>
              <a:gd name="T19" fmla="*/ 36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4" h="194">
                <a:moveTo>
                  <a:pt x="97" y="194"/>
                </a:moveTo>
                <a:cubicBezTo>
                  <a:pt x="43" y="194"/>
                  <a:pt x="0" y="150"/>
                  <a:pt x="0" y="97"/>
                </a:cubicBezTo>
                <a:cubicBezTo>
                  <a:pt x="0" y="43"/>
                  <a:pt x="43" y="0"/>
                  <a:pt x="97" y="0"/>
                </a:cubicBezTo>
                <a:cubicBezTo>
                  <a:pt x="150" y="0"/>
                  <a:pt x="194" y="43"/>
                  <a:pt x="194" y="97"/>
                </a:cubicBezTo>
                <a:cubicBezTo>
                  <a:pt x="194" y="150"/>
                  <a:pt x="150" y="194"/>
                  <a:pt x="97" y="194"/>
                </a:cubicBezTo>
                <a:close/>
                <a:moveTo>
                  <a:pt x="97" y="36"/>
                </a:moveTo>
                <a:cubicBezTo>
                  <a:pt x="63" y="36"/>
                  <a:pt x="36" y="63"/>
                  <a:pt x="36" y="97"/>
                </a:cubicBezTo>
                <a:cubicBezTo>
                  <a:pt x="36" y="130"/>
                  <a:pt x="63" y="157"/>
                  <a:pt x="97" y="157"/>
                </a:cubicBezTo>
                <a:cubicBezTo>
                  <a:pt x="130" y="157"/>
                  <a:pt x="157" y="130"/>
                  <a:pt x="157" y="97"/>
                </a:cubicBezTo>
                <a:cubicBezTo>
                  <a:pt x="157" y="63"/>
                  <a:pt x="130" y="36"/>
                  <a:pt x="97" y="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104"/>
          <p:cNvSpPr>
            <a:spLocks noChangeArrowheads="1"/>
          </p:cNvSpPr>
          <p:nvPr/>
        </p:nvSpPr>
        <p:spPr bwMode="auto">
          <a:xfrm>
            <a:off x="9976644" y="-1072582"/>
            <a:ext cx="1763713" cy="17621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任意多边形: 形状 9"/>
          <p:cNvSpPr>
            <a:spLocks noChangeArrowheads="1"/>
          </p:cNvSpPr>
          <p:nvPr/>
        </p:nvSpPr>
        <p:spPr bwMode="auto">
          <a:xfrm>
            <a:off x="692944" y="3029985"/>
            <a:ext cx="684991" cy="372928"/>
          </a:xfrm>
          <a:custGeom>
            <a:avLst/>
            <a:gdLst>
              <a:gd name="connsiteX0" fmla="*/ 954088 w 982663"/>
              <a:gd name="connsiteY0" fmla="*/ 479425 h 534989"/>
              <a:gd name="connsiteX1" fmla="*/ 982663 w 982663"/>
              <a:gd name="connsiteY1" fmla="*/ 507207 h 534989"/>
              <a:gd name="connsiteX2" fmla="*/ 954088 w 982663"/>
              <a:gd name="connsiteY2" fmla="*/ 534989 h 534989"/>
              <a:gd name="connsiteX3" fmla="*/ 925513 w 982663"/>
              <a:gd name="connsiteY3" fmla="*/ 507207 h 534989"/>
              <a:gd name="connsiteX4" fmla="*/ 954088 w 982663"/>
              <a:gd name="connsiteY4" fmla="*/ 479425 h 534989"/>
              <a:gd name="connsiteX5" fmla="*/ 768350 w 982663"/>
              <a:gd name="connsiteY5" fmla="*/ 479425 h 534989"/>
              <a:gd name="connsiteX6" fmla="*/ 796925 w 982663"/>
              <a:gd name="connsiteY6" fmla="*/ 507207 h 534989"/>
              <a:gd name="connsiteX7" fmla="*/ 768350 w 982663"/>
              <a:gd name="connsiteY7" fmla="*/ 534989 h 534989"/>
              <a:gd name="connsiteX8" fmla="*/ 739775 w 982663"/>
              <a:gd name="connsiteY8" fmla="*/ 507207 h 534989"/>
              <a:gd name="connsiteX9" fmla="*/ 768350 w 982663"/>
              <a:gd name="connsiteY9" fmla="*/ 479425 h 534989"/>
              <a:gd name="connsiteX10" fmla="*/ 583407 w 982663"/>
              <a:gd name="connsiteY10" fmla="*/ 479425 h 534989"/>
              <a:gd name="connsiteX11" fmla="*/ 611189 w 982663"/>
              <a:gd name="connsiteY11" fmla="*/ 507207 h 534989"/>
              <a:gd name="connsiteX12" fmla="*/ 583407 w 982663"/>
              <a:gd name="connsiteY12" fmla="*/ 534989 h 534989"/>
              <a:gd name="connsiteX13" fmla="*/ 555625 w 982663"/>
              <a:gd name="connsiteY13" fmla="*/ 507207 h 534989"/>
              <a:gd name="connsiteX14" fmla="*/ 583407 w 982663"/>
              <a:gd name="connsiteY14" fmla="*/ 479425 h 534989"/>
              <a:gd name="connsiteX15" fmla="*/ 398463 w 982663"/>
              <a:gd name="connsiteY15" fmla="*/ 479425 h 534989"/>
              <a:gd name="connsiteX16" fmla="*/ 427038 w 982663"/>
              <a:gd name="connsiteY16" fmla="*/ 507207 h 534989"/>
              <a:gd name="connsiteX17" fmla="*/ 398463 w 982663"/>
              <a:gd name="connsiteY17" fmla="*/ 534989 h 534989"/>
              <a:gd name="connsiteX18" fmla="*/ 369888 w 982663"/>
              <a:gd name="connsiteY18" fmla="*/ 507207 h 534989"/>
              <a:gd name="connsiteX19" fmla="*/ 398463 w 982663"/>
              <a:gd name="connsiteY19" fmla="*/ 479425 h 534989"/>
              <a:gd name="connsiteX20" fmla="*/ 213520 w 982663"/>
              <a:gd name="connsiteY20" fmla="*/ 479425 h 534989"/>
              <a:gd name="connsiteX21" fmla="*/ 241302 w 982663"/>
              <a:gd name="connsiteY21" fmla="*/ 507207 h 534989"/>
              <a:gd name="connsiteX22" fmla="*/ 213520 w 982663"/>
              <a:gd name="connsiteY22" fmla="*/ 534989 h 534989"/>
              <a:gd name="connsiteX23" fmla="*/ 185738 w 982663"/>
              <a:gd name="connsiteY23" fmla="*/ 507207 h 534989"/>
              <a:gd name="connsiteX24" fmla="*/ 213520 w 982663"/>
              <a:gd name="connsiteY24" fmla="*/ 479425 h 534989"/>
              <a:gd name="connsiteX25" fmla="*/ 27782 w 982663"/>
              <a:gd name="connsiteY25" fmla="*/ 479425 h 534989"/>
              <a:gd name="connsiteX26" fmla="*/ 55564 w 982663"/>
              <a:gd name="connsiteY26" fmla="*/ 507207 h 534989"/>
              <a:gd name="connsiteX27" fmla="*/ 27782 w 982663"/>
              <a:gd name="connsiteY27" fmla="*/ 534989 h 534989"/>
              <a:gd name="connsiteX28" fmla="*/ 0 w 982663"/>
              <a:gd name="connsiteY28" fmla="*/ 507207 h 534989"/>
              <a:gd name="connsiteX29" fmla="*/ 27782 w 982663"/>
              <a:gd name="connsiteY29" fmla="*/ 479425 h 534989"/>
              <a:gd name="connsiteX30" fmla="*/ 954088 w 982663"/>
              <a:gd name="connsiteY30" fmla="*/ 319088 h 534989"/>
              <a:gd name="connsiteX31" fmla="*/ 982663 w 982663"/>
              <a:gd name="connsiteY31" fmla="*/ 347663 h 534989"/>
              <a:gd name="connsiteX32" fmla="*/ 954088 w 982663"/>
              <a:gd name="connsiteY32" fmla="*/ 376238 h 534989"/>
              <a:gd name="connsiteX33" fmla="*/ 925513 w 982663"/>
              <a:gd name="connsiteY33" fmla="*/ 347663 h 534989"/>
              <a:gd name="connsiteX34" fmla="*/ 954088 w 982663"/>
              <a:gd name="connsiteY34" fmla="*/ 319088 h 534989"/>
              <a:gd name="connsiteX35" fmla="*/ 768350 w 982663"/>
              <a:gd name="connsiteY35" fmla="*/ 319088 h 534989"/>
              <a:gd name="connsiteX36" fmla="*/ 796925 w 982663"/>
              <a:gd name="connsiteY36" fmla="*/ 347663 h 534989"/>
              <a:gd name="connsiteX37" fmla="*/ 768350 w 982663"/>
              <a:gd name="connsiteY37" fmla="*/ 376238 h 534989"/>
              <a:gd name="connsiteX38" fmla="*/ 739775 w 982663"/>
              <a:gd name="connsiteY38" fmla="*/ 347663 h 534989"/>
              <a:gd name="connsiteX39" fmla="*/ 768350 w 982663"/>
              <a:gd name="connsiteY39" fmla="*/ 319088 h 534989"/>
              <a:gd name="connsiteX40" fmla="*/ 583407 w 982663"/>
              <a:gd name="connsiteY40" fmla="*/ 319088 h 534989"/>
              <a:gd name="connsiteX41" fmla="*/ 611189 w 982663"/>
              <a:gd name="connsiteY41" fmla="*/ 347663 h 534989"/>
              <a:gd name="connsiteX42" fmla="*/ 583407 w 982663"/>
              <a:gd name="connsiteY42" fmla="*/ 376238 h 534989"/>
              <a:gd name="connsiteX43" fmla="*/ 555625 w 982663"/>
              <a:gd name="connsiteY43" fmla="*/ 347663 h 534989"/>
              <a:gd name="connsiteX44" fmla="*/ 583407 w 982663"/>
              <a:gd name="connsiteY44" fmla="*/ 319088 h 534989"/>
              <a:gd name="connsiteX45" fmla="*/ 398463 w 982663"/>
              <a:gd name="connsiteY45" fmla="*/ 319088 h 534989"/>
              <a:gd name="connsiteX46" fmla="*/ 427038 w 982663"/>
              <a:gd name="connsiteY46" fmla="*/ 347663 h 534989"/>
              <a:gd name="connsiteX47" fmla="*/ 398463 w 982663"/>
              <a:gd name="connsiteY47" fmla="*/ 376238 h 534989"/>
              <a:gd name="connsiteX48" fmla="*/ 369888 w 982663"/>
              <a:gd name="connsiteY48" fmla="*/ 347663 h 534989"/>
              <a:gd name="connsiteX49" fmla="*/ 398463 w 982663"/>
              <a:gd name="connsiteY49" fmla="*/ 319088 h 534989"/>
              <a:gd name="connsiteX50" fmla="*/ 213520 w 982663"/>
              <a:gd name="connsiteY50" fmla="*/ 319088 h 534989"/>
              <a:gd name="connsiteX51" fmla="*/ 241302 w 982663"/>
              <a:gd name="connsiteY51" fmla="*/ 347663 h 534989"/>
              <a:gd name="connsiteX52" fmla="*/ 213520 w 982663"/>
              <a:gd name="connsiteY52" fmla="*/ 376238 h 534989"/>
              <a:gd name="connsiteX53" fmla="*/ 185738 w 982663"/>
              <a:gd name="connsiteY53" fmla="*/ 347663 h 534989"/>
              <a:gd name="connsiteX54" fmla="*/ 213520 w 982663"/>
              <a:gd name="connsiteY54" fmla="*/ 319088 h 534989"/>
              <a:gd name="connsiteX55" fmla="*/ 27782 w 982663"/>
              <a:gd name="connsiteY55" fmla="*/ 319088 h 534989"/>
              <a:gd name="connsiteX56" fmla="*/ 55564 w 982663"/>
              <a:gd name="connsiteY56" fmla="*/ 347663 h 534989"/>
              <a:gd name="connsiteX57" fmla="*/ 27782 w 982663"/>
              <a:gd name="connsiteY57" fmla="*/ 376238 h 534989"/>
              <a:gd name="connsiteX58" fmla="*/ 0 w 982663"/>
              <a:gd name="connsiteY58" fmla="*/ 347663 h 534989"/>
              <a:gd name="connsiteX59" fmla="*/ 27782 w 982663"/>
              <a:gd name="connsiteY59" fmla="*/ 319088 h 534989"/>
              <a:gd name="connsiteX60" fmla="*/ 954088 w 982663"/>
              <a:gd name="connsiteY60" fmla="*/ 160338 h 534989"/>
              <a:gd name="connsiteX61" fmla="*/ 982663 w 982663"/>
              <a:gd name="connsiteY61" fmla="*/ 188120 h 534989"/>
              <a:gd name="connsiteX62" fmla="*/ 954088 w 982663"/>
              <a:gd name="connsiteY62" fmla="*/ 215902 h 534989"/>
              <a:gd name="connsiteX63" fmla="*/ 925513 w 982663"/>
              <a:gd name="connsiteY63" fmla="*/ 188120 h 534989"/>
              <a:gd name="connsiteX64" fmla="*/ 954088 w 982663"/>
              <a:gd name="connsiteY64" fmla="*/ 160338 h 534989"/>
              <a:gd name="connsiteX65" fmla="*/ 768350 w 982663"/>
              <a:gd name="connsiteY65" fmla="*/ 160338 h 534989"/>
              <a:gd name="connsiteX66" fmla="*/ 796925 w 982663"/>
              <a:gd name="connsiteY66" fmla="*/ 188120 h 534989"/>
              <a:gd name="connsiteX67" fmla="*/ 768350 w 982663"/>
              <a:gd name="connsiteY67" fmla="*/ 215902 h 534989"/>
              <a:gd name="connsiteX68" fmla="*/ 739775 w 982663"/>
              <a:gd name="connsiteY68" fmla="*/ 188120 h 534989"/>
              <a:gd name="connsiteX69" fmla="*/ 768350 w 982663"/>
              <a:gd name="connsiteY69" fmla="*/ 160338 h 534989"/>
              <a:gd name="connsiteX70" fmla="*/ 583407 w 982663"/>
              <a:gd name="connsiteY70" fmla="*/ 160338 h 534989"/>
              <a:gd name="connsiteX71" fmla="*/ 611189 w 982663"/>
              <a:gd name="connsiteY71" fmla="*/ 188120 h 534989"/>
              <a:gd name="connsiteX72" fmla="*/ 583407 w 982663"/>
              <a:gd name="connsiteY72" fmla="*/ 215902 h 534989"/>
              <a:gd name="connsiteX73" fmla="*/ 555625 w 982663"/>
              <a:gd name="connsiteY73" fmla="*/ 188120 h 534989"/>
              <a:gd name="connsiteX74" fmla="*/ 583407 w 982663"/>
              <a:gd name="connsiteY74" fmla="*/ 160338 h 534989"/>
              <a:gd name="connsiteX75" fmla="*/ 398463 w 982663"/>
              <a:gd name="connsiteY75" fmla="*/ 160338 h 534989"/>
              <a:gd name="connsiteX76" fmla="*/ 427038 w 982663"/>
              <a:gd name="connsiteY76" fmla="*/ 188120 h 534989"/>
              <a:gd name="connsiteX77" fmla="*/ 398463 w 982663"/>
              <a:gd name="connsiteY77" fmla="*/ 215902 h 534989"/>
              <a:gd name="connsiteX78" fmla="*/ 369888 w 982663"/>
              <a:gd name="connsiteY78" fmla="*/ 188120 h 534989"/>
              <a:gd name="connsiteX79" fmla="*/ 398463 w 982663"/>
              <a:gd name="connsiteY79" fmla="*/ 160338 h 534989"/>
              <a:gd name="connsiteX80" fmla="*/ 213520 w 982663"/>
              <a:gd name="connsiteY80" fmla="*/ 160338 h 534989"/>
              <a:gd name="connsiteX81" fmla="*/ 241302 w 982663"/>
              <a:gd name="connsiteY81" fmla="*/ 188120 h 534989"/>
              <a:gd name="connsiteX82" fmla="*/ 213520 w 982663"/>
              <a:gd name="connsiteY82" fmla="*/ 215902 h 534989"/>
              <a:gd name="connsiteX83" fmla="*/ 185738 w 982663"/>
              <a:gd name="connsiteY83" fmla="*/ 188120 h 534989"/>
              <a:gd name="connsiteX84" fmla="*/ 213520 w 982663"/>
              <a:gd name="connsiteY84" fmla="*/ 160338 h 534989"/>
              <a:gd name="connsiteX85" fmla="*/ 27782 w 982663"/>
              <a:gd name="connsiteY85" fmla="*/ 160338 h 534989"/>
              <a:gd name="connsiteX86" fmla="*/ 55564 w 982663"/>
              <a:gd name="connsiteY86" fmla="*/ 188120 h 534989"/>
              <a:gd name="connsiteX87" fmla="*/ 27782 w 982663"/>
              <a:gd name="connsiteY87" fmla="*/ 215902 h 534989"/>
              <a:gd name="connsiteX88" fmla="*/ 0 w 982663"/>
              <a:gd name="connsiteY88" fmla="*/ 188120 h 534989"/>
              <a:gd name="connsiteX89" fmla="*/ 27782 w 982663"/>
              <a:gd name="connsiteY89" fmla="*/ 160338 h 534989"/>
              <a:gd name="connsiteX90" fmla="*/ 954088 w 982663"/>
              <a:gd name="connsiteY90" fmla="*/ 0 h 534989"/>
              <a:gd name="connsiteX91" fmla="*/ 982663 w 982663"/>
              <a:gd name="connsiteY91" fmla="*/ 27782 h 534989"/>
              <a:gd name="connsiteX92" fmla="*/ 954088 w 982663"/>
              <a:gd name="connsiteY92" fmla="*/ 55564 h 534989"/>
              <a:gd name="connsiteX93" fmla="*/ 925513 w 982663"/>
              <a:gd name="connsiteY93" fmla="*/ 27782 h 534989"/>
              <a:gd name="connsiteX94" fmla="*/ 954088 w 982663"/>
              <a:gd name="connsiteY94" fmla="*/ 0 h 534989"/>
              <a:gd name="connsiteX95" fmla="*/ 768350 w 982663"/>
              <a:gd name="connsiteY95" fmla="*/ 0 h 534989"/>
              <a:gd name="connsiteX96" fmla="*/ 796925 w 982663"/>
              <a:gd name="connsiteY96" fmla="*/ 27782 h 534989"/>
              <a:gd name="connsiteX97" fmla="*/ 768350 w 982663"/>
              <a:gd name="connsiteY97" fmla="*/ 55564 h 534989"/>
              <a:gd name="connsiteX98" fmla="*/ 739775 w 982663"/>
              <a:gd name="connsiteY98" fmla="*/ 27782 h 534989"/>
              <a:gd name="connsiteX99" fmla="*/ 768350 w 982663"/>
              <a:gd name="connsiteY99" fmla="*/ 0 h 534989"/>
              <a:gd name="connsiteX100" fmla="*/ 583407 w 982663"/>
              <a:gd name="connsiteY100" fmla="*/ 0 h 534989"/>
              <a:gd name="connsiteX101" fmla="*/ 611189 w 982663"/>
              <a:gd name="connsiteY101" fmla="*/ 27782 h 534989"/>
              <a:gd name="connsiteX102" fmla="*/ 583407 w 982663"/>
              <a:gd name="connsiteY102" fmla="*/ 55564 h 534989"/>
              <a:gd name="connsiteX103" fmla="*/ 555625 w 982663"/>
              <a:gd name="connsiteY103" fmla="*/ 27782 h 534989"/>
              <a:gd name="connsiteX104" fmla="*/ 583407 w 982663"/>
              <a:gd name="connsiteY104" fmla="*/ 0 h 534989"/>
              <a:gd name="connsiteX105" fmla="*/ 398463 w 982663"/>
              <a:gd name="connsiteY105" fmla="*/ 0 h 534989"/>
              <a:gd name="connsiteX106" fmla="*/ 427038 w 982663"/>
              <a:gd name="connsiteY106" fmla="*/ 27782 h 534989"/>
              <a:gd name="connsiteX107" fmla="*/ 398463 w 982663"/>
              <a:gd name="connsiteY107" fmla="*/ 55564 h 534989"/>
              <a:gd name="connsiteX108" fmla="*/ 369888 w 982663"/>
              <a:gd name="connsiteY108" fmla="*/ 27782 h 534989"/>
              <a:gd name="connsiteX109" fmla="*/ 398463 w 982663"/>
              <a:gd name="connsiteY109" fmla="*/ 0 h 534989"/>
              <a:gd name="connsiteX110" fmla="*/ 213520 w 982663"/>
              <a:gd name="connsiteY110" fmla="*/ 0 h 534989"/>
              <a:gd name="connsiteX111" fmla="*/ 241302 w 982663"/>
              <a:gd name="connsiteY111" fmla="*/ 27782 h 534989"/>
              <a:gd name="connsiteX112" fmla="*/ 213520 w 982663"/>
              <a:gd name="connsiteY112" fmla="*/ 55564 h 534989"/>
              <a:gd name="connsiteX113" fmla="*/ 185738 w 982663"/>
              <a:gd name="connsiteY113" fmla="*/ 27782 h 534989"/>
              <a:gd name="connsiteX114" fmla="*/ 213520 w 982663"/>
              <a:gd name="connsiteY114" fmla="*/ 0 h 534989"/>
              <a:gd name="connsiteX115" fmla="*/ 27782 w 982663"/>
              <a:gd name="connsiteY115" fmla="*/ 0 h 534989"/>
              <a:gd name="connsiteX116" fmla="*/ 55564 w 982663"/>
              <a:gd name="connsiteY116" fmla="*/ 27782 h 534989"/>
              <a:gd name="connsiteX117" fmla="*/ 27782 w 982663"/>
              <a:gd name="connsiteY117" fmla="*/ 55564 h 534989"/>
              <a:gd name="connsiteX118" fmla="*/ 0 w 982663"/>
              <a:gd name="connsiteY118" fmla="*/ 27782 h 534989"/>
              <a:gd name="connsiteX119" fmla="*/ 27782 w 982663"/>
              <a:gd name="connsiteY119" fmla="*/ 0 h 53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982663" h="534989">
                <a:moveTo>
                  <a:pt x="954088" y="479425"/>
                </a:moveTo>
                <a:cubicBezTo>
                  <a:pt x="969870" y="479425"/>
                  <a:pt x="982663" y="491863"/>
                  <a:pt x="982663" y="507207"/>
                </a:cubicBezTo>
                <a:cubicBezTo>
                  <a:pt x="982663" y="522551"/>
                  <a:pt x="969870" y="534989"/>
                  <a:pt x="954088" y="534989"/>
                </a:cubicBezTo>
                <a:cubicBezTo>
                  <a:pt x="938306" y="534989"/>
                  <a:pt x="925513" y="522551"/>
                  <a:pt x="925513" y="507207"/>
                </a:cubicBezTo>
                <a:cubicBezTo>
                  <a:pt x="925513" y="491863"/>
                  <a:pt x="938306" y="479425"/>
                  <a:pt x="954088" y="479425"/>
                </a:cubicBezTo>
                <a:close/>
                <a:moveTo>
                  <a:pt x="768350" y="479425"/>
                </a:moveTo>
                <a:cubicBezTo>
                  <a:pt x="784132" y="479425"/>
                  <a:pt x="796925" y="491863"/>
                  <a:pt x="796925" y="507207"/>
                </a:cubicBezTo>
                <a:cubicBezTo>
                  <a:pt x="796925" y="522551"/>
                  <a:pt x="784132" y="534989"/>
                  <a:pt x="768350" y="534989"/>
                </a:cubicBezTo>
                <a:cubicBezTo>
                  <a:pt x="752568" y="534989"/>
                  <a:pt x="739775" y="522551"/>
                  <a:pt x="739775" y="507207"/>
                </a:cubicBezTo>
                <a:cubicBezTo>
                  <a:pt x="739775" y="491863"/>
                  <a:pt x="752568" y="479425"/>
                  <a:pt x="768350" y="479425"/>
                </a:cubicBezTo>
                <a:close/>
                <a:moveTo>
                  <a:pt x="583407" y="479425"/>
                </a:moveTo>
                <a:cubicBezTo>
                  <a:pt x="598751" y="479425"/>
                  <a:pt x="611189" y="491863"/>
                  <a:pt x="611189" y="507207"/>
                </a:cubicBezTo>
                <a:cubicBezTo>
                  <a:pt x="611189" y="522551"/>
                  <a:pt x="598751" y="534989"/>
                  <a:pt x="583407" y="534989"/>
                </a:cubicBezTo>
                <a:cubicBezTo>
                  <a:pt x="568063" y="534989"/>
                  <a:pt x="555625" y="522551"/>
                  <a:pt x="555625" y="507207"/>
                </a:cubicBezTo>
                <a:cubicBezTo>
                  <a:pt x="555625" y="491863"/>
                  <a:pt x="568063" y="479425"/>
                  <a:pt x="583407" y="479425"/>
                </a:cubicBezTo>
                <a:close/>
                <a:moveTo>
                  <a:pt x="398463" y="479425"/>
                </a:moveTo>
                <a:cubicBezTo>
                  <a:pt x="414245" y="479425"/>
                  <a:pt x="427038" y="491863"/>
                  <a:pt x="427038" y="507207"/>
                </a:cubicBezTo>
                <a:cubicBezTo>
                  <a:pt x="427038" y="522551"/>
                  <a:pt x="414245" y="534989"/>
                  <a:pt x="398463" y="534989"/>
                </a:cubicBezTo>
                <a:cubicBezTo>
                  <a:pt x="382681" y="534989"/>
                  <a:pt x="369888" y="522551"/>
                  <a:pt x="369888" y="507207"/>
                </a:cubicBezTo>
                <a:cubicBezTo>
                  <a:pt x="369888" y="491863"/>
                  <a:pt x="382681" y="479425"/>
                  <a:pt x="398463" y="479425"/>
                </a:cubicBezTo>
                <a:close/>
                <a:moveTo>
                  <a:pt x="213520" y="479425"/>
                </a:moveTo>
                <a:cubicBezTo>
                  <a:pt x="228864" y="479425"/>
                  <a:pt x="241302" y="491863"/>
                  <a:pt x="241302" y="507207"/>
                </a:cubicBezTo>
                <a:cubicBezTo>
                  <a:pt x="241302" y="522551"/>
                  <a:pt x="228864" y="534989"/>
                  <a:pt x="213520" y="534989"/>
                </a:cubicBezTo>
                <a:cubicBezTo>
                  <a:pt x="198176" y="534989"/>
                  <a:pt x="185738" y="522551"/>
                  <a:pt x="185738" y="507207"/>
                </a:cubicBezTo>
                <a:cubicBezTo>
                  <a:pt x="185738" y="491863"/>
                  <a:pt x="198176" y="479425"/>
                  <a:pt x="213520" y="479425"/>
                </a:cubicBezTo>
                <a:close/>
                <a:moveTo>
                  <a:pt x="27782" y="479425"/>
                </a:moveTo>
                <a:cubicBezTo>
                  <a:pt x="43126" y="479425"/>
                  <a:pt x="55564" y="491863"/>
                  <a:pt x="55564" y="507207"/>
                </a:cubicBezTo>
                <a:cubicBezTo>
                  <a:pt x="55564" y="522551"/>
                  <a:pt x="43126" y="534989"/>
                  <a:pt x="27782" y="534989"/>
                </a:cubicBezTo>
                <a:cubicBezTo>
                  <a:pt x="12438" y="534989"/>
                  <a:pt x="0" y="522551"/>
                  <a:pt x="0" y="507207"/>
                </a:cubicBezTo>
                <a:cubicBezTo>
                  <a:pt x="0" y="491863"/>
                  <a:pt x="12438" y="479425"/>
                  <a:pt x="27782" y="479425"/>
                </a:cubicBezTo>
                <a:close/>
                <a:moveTo>
                  <a:pt x="954088" y="319088"/>
                </a:moveTo>
                <a:cubicBezTo>
                  <a:pt x="969870" y="319088"/>
                  <a:pt x="982663" y="331881"/>
                  <a:pt x="982663" y="347663"/>
                </a:cubicBezTo>
                <a:cubicBezTo>
                  <a:pt x="982663" y="363445"/>
                  <a:pt x="969870" y="376238"/>
                  <a:pt x="954088" y="376238"/>
                </a:cubicBezTo>
                <a:cubicBezTo>
                  <a:pt x="938306" y="376238"/>
                  <a:pt x="925513" y="363445"/>
                  <a:pt x="925513" y="347663"/>
                </a:cubicBezTo>
                <a:cubicBezTo>
                  <a:pt x="925513" y="331881"/>
                  <a:pt x="938306" y="319088"/>
                  <a:pt x="954088" y="319088"/>
                </a:cubicBezTo>
                <a:close/>
                <a:moveTo>
                  <a:pt x="768350" y="319088"/>
                </a:moveTo>
                <a:cubicBezTo>
                  <a:pt x="784132" y="319088"/>
                  <a:pt x="796925" y="331881"/>
                  <a:pt x="796925" y="347663"/>
                </a:cubicBezTo>
                <a:cubicBezTo>
                  <a:pt x="796925" y="363445"/>
                  <a:pt x="784132" y="376238"/>
                  <a:pt x="768350" y="376238"/>
                </a:cubicBezTo>
                <a:cubicBezTo>
                  <a:pt x="752568" y="376238"/>
                  <a:pt x="739775" y="363445"/>
                  <a:pt x="739775" y="347663"/>
                </a:cubicBezTo>
                <a:cubicBezTo>
                  <a:pt x="739775" y="331881"/>
                  <a:pt x="752568" y="319088"/>
                  <a:pt x="768350" y="319088"/>
                </a:cubicBezTo>
                <a:close/>
                <a:moveTo>
                  <a:pt x="583407" y="319088"/>
                </a:moveTo>
                <a:cubicBezTo>
                  <a:pt x="598751" y="319088"/>
                  <a:pt x="611189" y="331881"/>
                  <a:pt x="611189" y="347663"/>
                </a:cubicBezTo>
                <a:cubicBezTo>
                  <a:pt x="611189" y="363445"/>
                  <a:pt x="598751" y="376238"/>
                  <a:pt x="583407" y="376238"/>
                </a:cubicBezTo>
                <a:cubicBezTo>
                  <a:pt x="568063" y="376238"/>
                  <a:pt x="555625" y="363445"/>
                  <a:pt x="555625" y="347663"/>
                </a:cubicBezTo>
                <a:cubicBezTo>
                  <a:pt x="555625" y="331881"/>
                  <a:pt x="568063" y="319088"/>
                  <a:pt x="583407" y="319088"/>
                </a:cubicBezTo>
                <a:close/>
                <a:moveTo>
                  <a:pt x="398463" y="319088"/>
                </a:moveTo>
                <a:cubicBezTo>
                  <a:pt x="414245" y="319088"/>
                  <a:pt x="427038" y="331881"/>
                  <a:pt x="427038" y="347663"/>
                </a:cubicBezTo>
                <a:cubicBezTo>
                  <a:pt x="427038" y="363445"/>
                  <a:pt x="414245" y="376238"/>
                  <a:pt x="398463" y="376238"/>
                </a:cubicBezTo>
                <a:cubicBezTo>
                  <a:pt x="382681" y="376238"/>
                  <a:pt x="369888" y="363445"/>
                  <a:pt x="369888" y="347663"/>
                </a:cubicBezTo>
                <a:cubicBezTo>
                  <a:pt x="369888" y="331881"/>
                  <a:pt x="382681" y="319088"/>
                  <a:pt x="398463" y="319088"/>
                </a:cubicBezTo>
                <a:close/>
                <a:moveTo>
                  <a:pt x="213520" y="319088"/>
                </a:moveTo>
                <a:cubicBezTo>
                  <a:pt x="228864" y="319088"/>
                  <a:pt x="241302" y="331881"/>
                  <a:pt x="241302" y="347663"/>
                </a:cubicBezTo>
                <a:cubicBezTo>
                  <a:pt x="241302" y="363445"/>
                  <a:pt x="228864" y="376238"/>
                  <a:pt x="213520" y="376238"/>
                </a:cubicBezTo>
                <a:cubicBezTo>
                  <a:pt x="198176" y="376238"/>
                  <a:pt x="185738" y="363445"/>
                  <a:pt x="185738" y="347663"/>
                </a:cubicBezTo>
                <a:cubicBezTo>
                  <a:pt x="185738" y="331881"/>
                  <a:pt x="198176" y="319088"/>
                  <a:pt x="213520" y="319088"/>
                </a:cubicBezTo>
                <a:close/>
                <a:moveTo>
                  <a:pt x="27782" y="319088"/>
                </a:moveTo>
                <a:cubicBezTo>
                  <a:pt x="43126" y="319088"/>
                  <a:pt x="55564" y="331881"/>
                  <a:pt x="55564" y="347663"/>
                </a:cubicBezTo>
                <a:cubicBezTo>
                  <a:pt x="55564" y="363445"/>
                  <a:pt x="43126" y="376238"/>
                  <a:pt x="27782" y="376238"/>
                </a:cubicBezTo>
                <a:cubicBezTo>
                  <a:pt x="12438" y="376238"/>
                  <a:pt x="0" y="363445"/>
                  <a:pt x="0" y="347663"/>
                </a:cubicBezTo>
                <a:cubicBezTo>
                  <a:pt x="0" y="331881"/>
                  <a:pt x="12438" y="319088"/>
                  <a:pt x="27782" y="319088"/>
                </a:cubicBezTo>
                <a:close/>
                <a:moveTo>
                  <a:pt x="954088" y="160338"/>
                </a:moveTo>
                <a:cubicBezTo>
                  <a:pt x="969870" y="160338"/>
                  <a:pt x="982663" y="172776"/>
                  <a:pt x="982663" y="188120"/>
                </a:cubicBezTo>
                <a:cubicBezTo>
                  <a:pt x="982663" y="203464"/>
                  <a:pt x="969870" y="215902"/>
                  <a:pt x="954088" y="215902"/>
                </a:cubicBezTo>
                <a:cubicBezTo>
                  <a:pt x="938306" y="215902"/>
                  <a:pt x="925513" y="203464"/>
                  <a:pt x="925513" y="188120"/>
                </a:cubicBezTo>
                <a:cubicBezTo>
                  <a:pt x="925513" y="172776"/>
                  <a:pt x="938306" y="160338"/>
                  <a:pt x="954088" y="160338"/>
                </a:cubicBezTo>
                <a:close/>
                <a:moveTo>
                  <a:pt x="768350" y="160338"/>
                </a:moveTo>
                <a:cubicBezTo>
                  <a:pt x="784132" y="160338"/>
                  <a:pt x="796925" y="172776"/>
                  <a:pt x="796925" y="188120"/>
                </a:cubicBezTo>
                <a:cubicBezTo>
                  <a:pt x="796925" y="203464"/>
                  <a:pt x="784132" y="215902"/>
                  <a:pt x="768350" y="215902"/>
                </a:cubicBezTo>
                <a:cubicBezTo>
                  <a:pt x="752568" y="215902"/>
                  <a:pt x="739775" y="203464"/>
                  <a:pt x="739775" y="188120"/>
                </a:cubicBezTo>
                <a:cubicBezTo>
                  <a:pt x="739775" y="172776"/>
                  <a:pt x="752568" y="160338"/>
                  <a:pt x="768350" y="160338"/>
                </a:cubicBezTo>
                <a:close/>
                <a:moveTo>
                  <a:pt x="583407" y="160338"/>
                </a:moveTo>
                <a:cubicBezTo>
                  <a:pt x="598751" y="160338"/>
                  <a:pt x="611189" y="172776"/>
                  <a:pt x="611189" y="188120"/>
                </a:cubicBezTo>
                <a:cubicBezTo>
                  <a:pt x="611189" y="203464"/>
                  <a:pt x="598751" y="215902"/>
                  <a:pt x="583407" y="215902"/>
                </a:cubicBezTo>
                <a:cubicBezTo>
                  <a:pt x="568063" y="215902"/>
                  <a:pt x="555625" y="203464"/>
                  <a:pt x="555625" y="188120"/>
                </a:cubicBezTo>
                <a:cubicBezTo>
                  <a:pt x="555625" y="172776"/>
                  <a:pt x="568063" y="160338"/>
                  <a:pt x="583407" y="160338"/>
                </a:cubicBezTo>
                <a:close/>
                <a:moveTo>
                  <a:pt x="398463" y="160338"/>
                </a:moveTo>
                <a:cubicBezTo>
                  <a:pt x="414245" y="160338"/>
                  <a:pt x="427038" y="172776"/>
                  <a:pt x="427038" y="188120"/>
                </a:cubicBezTo>
                <a:cubicBezTo>
                  <a:pt x="427038" y="203464"/>
                  <a:pt x="414245" y="215902"/>
                  <a:pt x="398463" y="215902"/>
                </a:cubicBezTo>
                <a:cubicBezTo>
                  <a:pt x="382681" y="215902"/>
                  <a:pt x="369888" y="203464"/>
                  <a:pt x="369888" y="188120"/>
                </a:cubicBezTo>
                <a:cubicBezTo>
                  <a:pt x="369888" y="172776"/>
                  <a:pt x="382681" y="160338"/>
                  <a:pt x="398463" y="160338"/>
                </a:cubicBezTo>
                <a:close/>
                <a:moveTo>
                  <a:pt x="213520" y="160338"/>
                </a:moveTo>
                <a:cubicBezTo>
                  <a:pt x="228864" y="160338"/>
                  <a:pt x="241302" y="172776"/>
                  <a:pt x="241302" y="188120"/>
                </a:cubicBezTo>
                <a:cubicBezTo>
                  <a:pt x="241302" y="203464"/>
                  <a:pt x="228864" y="215902"/>
                  <a:pt x="213520" y="215902"/>
                </a:cubicBezTo>
                <a:cubicBezTo>
                  <a:pt x="198176" y="215902"/>
                  <a:pt x="185738" y="203464"/>
                  <a:pt x="185738" y="188120"/>
                </a:cubicBezTo>
                <a:cubicBezTo>
                  <a:pt x="185738" y="172776"/>
                  <a:pt x="198176" y="160338"/>
                  <a:pt x="213520" y="160338"/>
                </a:cubicBezTo>
                <a:close/>
                <a:moveTo>
                  <a:pt x="27782" y="160338"/>
                </a:moveTo>
                <a:cubicBezTo>
                  <a:pt x="43126" y="160338"/>
                  <a:pt x="55564" y="172776"/>
                  <a:pt x="55564" y="188120"/>
                </a:cubicBezTo>
                <a:cubicBezTo>
                  <a:pt x="55564" y="203464"/>
                  <a:pt x="43126" y="215902"/>
                  <a:pt x="27782" y="215902"/>
                </a:cubicBezTo>
                <a:cubicBezTo>
                  <a:pt x="12438" y="215902"/>
                  <a:pt x="0" y="203464"/>
                  <a:pt x="0" y="188120"/>
                </a:cubicBezTo>
                <a:cubicBezTo>
                  <a:pt x="0" y="172776"/>
                  <a:pt x="12438" y="160338"/>
                  <a:pt x="27782" y="160338"/>
                </a:cubicBezTo>
                <a:close/>
                <a:moveTo>
                  <a:pt x="954088" y="0"/>
                </a:moveTo>
                <a:cubicBezTo>
                  <a:pt x="969870" y="0"/>
                  <a:pt x="982663" y="12438"/>
                  <a:pt x="982663" y="27782"/>
                </a:cubicBezTo>
                <a:cubicBezTo>
                  <a:pt x="982663" y="43126"/>
                  <a:pt x="969870" y="55564"/>
                  <a:pt x="954088" y="55564"/>
                </a:cubicBezTo>
                <a:cubicBezTo>
                  <a:pt x="938306" y="55564"/>
                  <a:pt x="925513" y="43126"/>
                  <a:pt x="925513" y="27782"/>
                </a:cubicBezTo>
                <a:cubicBezTo>
                  <a:pt x="925513" y="12438"/>
                  <a:pt x="938306" y="0"/>
                  <a:pt x="954088" y="0"/>
                </a:cubicBezTo>
                <a:close/>
                <a:moveTo>
                  <a:pt x="768350" y="0"/>
                </a:moveTo>
                <a:cubicBezTo>
                  <a:pt x="784132" y="0"/>
                  <a:pt x="796925" y="12438"/>
                  <a:pt x="796925" y="27782"/>
                </a:cubicBezTo>
                <a:cubicBezTo>
                  <a:pt x="796925" y="43126"/>
                  <a:pt x="784132" y="55564"/>
                  <a:pt x="768350" y="55564"/>
                </a:cubicBezTo>
                <a:cubicBezTo>
                  <a:pt x="752568" y="55564"/>
                  <a:pt x="739775" y="43126"/>
                  <a:pt x="739775" y="27782"/>
                </a:cubicBezTo>
                <a:cubicBezTo>
                  <a:pt x="739775" y="12438"/>
                  <a:pt x="752568" y="0"/>
                  <a:pt x="768350" y="0"/>
                </a:cubicBezTo>
                <a:close/>
                <a:moveTo>
                  <a:pt x="583407" y="0"/>
                </a:moveTo>
                <a:cubicBezTo>
                  <a:pt x="598751" y="0"/>
                  <a:pt x="611189" y="12438"/>
                  <a:pt x="611189" y="27782"/>
                </a:cubicBezTo>
                <a:cubicBezTo>
                  <a:pt x="611189" y="43126"/>
                  <a:pt x="598751" y="55564"/>
                  <a:pt x="583407" y="55564"/>
                </a:cubicBezTo>
                <a:cubicBezTo>
                  <a:pt x="568063" y="55564"/>
                  <a:pt x="555625" y="43126"/>
                  <a:pt x="555625" y="27782"/>
                </a:cubicBezTo>
                <a:cubicBezTo>
                  <a:pt x="555625" y="12438"/>
                  <a:pt x="568063" y="0"/>
                  <a:pt x="583407" y="0"/>
                </a:cubicBezTo>
                <a:close/>
                <a:moveTo>
                  <a:pt x="398463" y="0"/>
                </a:moveTo>
                <a:cubicBezTo>
                  <a:pt x="414245" y="0"/>
                  <a:pt x="427038" y="12438"/>
                  <a:pt x="427038" y="27782"/>
                </a:cubicBezTo>
                <a:cubicBezTo>
                  <a:pt x="427038" y="43126"/>
                  <a:pt x="414245" y="55564"/>
                  <a:pt x="398463" y="55564"/>
                </a:cubicBezTo>
                <a:cubicBezTo>
                  <a:pt x="382681" y="55564"/>
                  <a:pt x="369888" y="43126"/>
                  <a:pt x="369888" y="27782"/>
                </a:cubicBezTo>
                <a:cubicBezTo>
                  <a:pt x="369888" y="12438"/>
                  <a:pt x="382681" y="0"/>
                  <a:pt x="398463" y="0"/>
                </a:cubicBezTo>
                <a:close/>
                <a:moveTo>
                  <a:pt x="213520" y="0"/>
                </a:moveTo>
                <a:cubicBezTo>
                  <a:pt x="228864" y="0"/>
                  <a:pt x="241302" y="12438"/>
                  <a:pt x="241302" y="27782"/>
                </a:cubicBezTo>
                <a:cubicBezTo>
                  <a:pt x="241302" y="43126"/>
                  <a:pt x="228864" y="55564"/>
                  <a:pt x="213520" y="55564"/>
                </a:cubicBezTo>
                <a:cubicBezTo>
                  <a:pt x="198176" y="55564"/>
                  <a:pt x="185738" y="43126"/>
                  <a:pt x="185738" y="27782"/>
                </a:cubicBezTo>
                <a:cubicBezTo>
                  <a:pt x="185738" y="12438"/>
                  <a:pt x="198176" y="0"/>
                  <a:pt x="213520" y="0"/>
                </a:cubicBezTo>
                <a:close/>
                <a:moveTo>
                  <a:pt x="27782" y="0"/>
                </a:moveTo>
                <a:cubicBezTo>
                  <a:pt x="43126" y="0"/>
                  <a:pt x="55564" y="12438"/>
                  <a:pt x="55564" y="27782"/>
                </a:cubicBezTo>
                <a:cubicBezTo>
                  <a:pt x="55564" y="43126"/>
                  <a:pt x="43126" y="55564"/>
                  <a:pt x="27782" y="55564"/>
                </a:cubicBezTo>
                <a:cubicBezTo>
                  <a:pt x="12438" y="55564"/>
                  <a:pt x="0" y="43126"/>
                  <a:pt x="0" y="27782"/>
                </a:cubicBezTo>
                <a:cubicBezTo>
                  <a:pt x="0" y="12438"/>
                  <a:pt x="12438" y="0"/>
                  <a:pt x="27782" y="0"/>
                </a:cubicBezTo>
                <a:close/>
              </a:path>
            </a:pathLst>
          </a:custGeom>
          <a:gradFill>
            <a:gsLst>
              <a:gs pos="16000">
                <a:schemeClr val="accent2"/>
              </a:gs>
              <a:gs pos="85000">
                <a:schemeClr val="bg1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9" name="矩形: 圆角 10"/>
          <p:cNvSpPr/>
          <p:nvPr/>
        </p:nvSpPr>
        <p:spPr>
          <a:xfrm>
            <a:off x="4542569" y="1238804"/>
            <a:ext cx="3106862" cy="75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  <a:rou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01</a:t>
            </a:r>
            <a:endParaRPr lang="zh-CN" altLang="en-US" sz="2800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972560" y="2350869"/>
            <a:ext cx="4246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理念内涵</a:t>
            </a:r>
            <a:endParaRPr lang="zh-CN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/>
        </p:nvSpPr>
        <p:spPr>
          <a:xfrm>
            <a:off x="934073" y="1295400"/>
            <a:ext cx="10323854" cy="4986883"/>
          </a:xfrm>
          <a:custGeom>
            <a:avLst/>
            <a:gdLst>
              <a:gd name="connsiteX0" fmla="*/ 271889 w 10017807"/>
              <a:gd name="connsiteY0" fmla="*/ 0 h 4351233"/>
              <a:gd name="connsiteX1" fmla="*/ 9745918 w 10017807"/>
              <a:gd name="connsiteY1" fmla="*/ 0 h 4351233"/>
              <a:gd name="connsiteX2" fmla="*/ 10017807 w 10017807"/>
              <a:gd name="connsiteY2" fmla="*/ 271889 h 4351233"/>
              <a:gd name="connsiteX3" fmla="*/ 10017807 w 10017807"/>
              <a:gd name="connsiteY3" fmla="*/ 872843 h 4351233"/>
              <a:gd name="connsiteX4" fmla="*/ 10017807 w 10017807"/>
              <a:gd name="connsiteY4" fmla="*/ 1359412 h 4351233"/>
              <a:gd name="connsiteX5" fmla="*/ 10017807 w 10017807"/>
              <a:gd name="connsiteY5" fmla="*/ 2991821 h 4351233"/>
              <a:gd name="connsiteX6" fmla="*/ 10017807 w 10017807"/>
              <a:gd name="connsiteY6" fmla="*/ 3621237 h 4351233"/>
              <a:gd name="connsiteX7" fmla="*/ 10017807 w 10017807"/>
              <a:gd name="connsiteY7" fmla="*/ 4079344 h 4351233"/>
              <a:gd name="connsiteX8" fmla="*/ 9745918 w 10017807"/>
              <a:gd name="connsiteY8" fmla="*/ 4351233 h 4351233"/>
              <a:gd name="connsiteX9" fmla="*/ 271889 w 10017807"/>
              <a:gd name="connsiteY9" fmla="*/ 4351233 h 4351233"/>
              <a:gd name="connsiteX10" fmla="*/ 0 w 10017807"/>
              <a:gd name="connsiteY10" fmla="*/ 4079344 h 4351233"/>
              <a:gd name="connsiteX11" fmla="*/ 0 w 10017807"/>
              <a:gd name="connsiteY11" fmla="*/ 3621237 h 4351233"/>
              <a:gd name="connsiteX12" fmla="*/ 0 w 10017807"/>
              <a:gd name="connsiteY12" fmla="*/ 3621237 h 4351233"/>
              <a:gd name="connsiteX13" fmla="*/ 0 w 10017807"/>
              <a:gd name="connsiteY13" fmla="*/ 872843 h 4351233"/>
              <a:gd name="connsiteX14" fmla="*/ 0 w 10017807"/>
              <a:gd name="connsiteY14" fmla="*/ 872843 h 4351233"/>
              <a:gd name="connsiteX15" fmla="*/ 0 w 10017807"/>
              <a:gd name="connsiteY15" fmla="*/ 271889 h 4351233"/>
              <a:gd name="connsiteX16" fmla="*/ 271889 w 10017807"/>
              <a:gd name="connsiteY16" fmla="*/ 0 h 435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17807" h="4351233">
                <a:moveTo>
                  <a:pt x="271889" y="0"/>
                </a:moveTo>
                <a:lnTo>
                  <a:pt x="9745918" y="0"/>
                </a:lnTo>
                <a:cubicBezTo>
                  <a:pt x="9896078" y="0"/>
                  <a:pt x="10017807" y="121729"/>
                  <a:pt x="10017807" y="271889"/>
                </a:cubicBezTo>
                <a:lnTo>
                  <a:pt x="10017807" y="872843"/>
                </a:lnTo>
                <a:lnTo>
                  <a:pt x="10017807" y="1359412"/>
                </a:lnTo>
                <a:lnTo>
                  <a:pt x="10017807" y="2991821"/>
                </a:lnTo>
                <a:lnTo>
                  <a:pt x="10017807" y="3621237"/>
                </a:lnTo>
                <a:lnTo>
                  <a:pt x="10017807" y="4079344"/>
                </a:lnTo>
                <a:cubicBezTo>
                  <a:pt x="10017807" y="4229504"/>
                  <a:pt x="9896078" y="4351233"/>
                  <a:pt x="9745918" y="4351233"/>
                </a:cubicBezTo>
                <a:lnTo>
                  <a:pt x="271889" y="4351233"/>
                </a:lnTo>
                <a:cubicBezTo>
                  <a:pt x="121729" y="4351233"/>
                  <a:pt x="0" y="4229504"/>
                  <a:pt x="0" y="4079344"/>
                </a:cubicBezTo>
                <a:lnTo>
                  <a:pt x="0" y="3621237"/>
                </a:lnTo>
                <a:lnTo>
                  <a:pt x="0" y="3621237"/>
                </a:lnTo>
                <a:lnTo>
                  <a:pt x="0" y="872843"/>
                </a:lnTo>
                <a:lnTo>
                  <a:pt x="0" y="872843"/>
                </a:lnTo>
                <a:lnTo>
                  <a:pt x="0" y="271889"/>
                </a:lnTo>
                <a:cubicBezTo>
                  <a:pt x="0" y="121729"/>
                  <a:pt x="121729" y="0"/>
                  <a:pt x="2718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: 圆角 10"/>
          <p:cNvSpPr/>
          <p:nvPr/>
        </p:nvSpPr>
        <p:spPr>
          <a:xfrm>
            <a:off x="4314825" y="828676"/>
            <a:ext cx="3562351" cy="847724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-</a:t>
            </a:r>
            <a:r>
              <a:rPr lang="zh-CN" altLang="en-US" sz="3600" b="1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绿色交通</a:t>
            </a:r>
            <a:r>
              <a:rPr lang="en-US" altLang="zh-CN" sz="3600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-</a:t>
            </a:r>
            <a:endParaRPr lang="zh-CN" altLang="en-US" sz="3600" dirty="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2" name="íšḷïḋê"/>
          <p:cNvSpPr/>
          <p:nvPr>
            <p:custDataLst>
              <p:tags r:id="rId1"/>
            </p:custDataLst>
          </p:nvPr>
        </p:nvSpPr>
        <p:spPr>
          <a:xfrm>
            <a:off x="1478891" y="2287384"/>
            <a:ext cx="9465357" cy="129159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思源黑体 CN Medium" panose="020B0600000000000000" pitchFamily="34" charset="-122"/>
                <a:ea typeface="思源黑体 CN Medium" panose="020B0600000000000000" pitchFamily="34" charset="-122"/>
                <a:cs typeface="OPPOSans B" panose="00020600040101010101" pitchFamily="18" charset="-122"/>
              </a:rPr>
              <a:t>绿色交通</a:t>
            </a:r>
            <a:r>
              <a:rPr kumimoji="1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</a:rPr>
              <a:t>是一种旨在减少交通系统对环境负面影响、促进可持续发展和提高出行效率的交通理念。</a:t>
            </a:r>
            <a:endParaRPr kumimoji="1" lang="zh-CN" altLang="en-US" sz="2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9142753" y="5581650"/>
            <a:ext cx="1628775" cy="85724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 dirty="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" name="íšḷïḋê"/>
          <p:cNvSpPr/>
          <p:nvPr/>
        </p:nvSpPr>
        <p:spPr>
          <a:xfrm>
            <a:off x="1508101" y="3878694"/>
            <a:ext cx="9465357" cy="129159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思源黑体 CN Medium" panose="020B0600000000000000" pitchFamily="34" charset="-122"/>
                <a:ea typeface="思源黑体 CN Medium" panose="020B0600000000000000" pitchFamily="34" charset="-122"/>
                <a:cs typeface="OPPOSans B" panose="00020600040101010101" pitchFamily="18" charset="-122"/>
              </a:rPr>
              <a:t>项目说明</a:t>
            </a:r>
            <a:r>
              <a:rPr kumimoji="1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</a:rPr>
              <a:t>围绕主题借助激光切割、电子电路、开源软硬件、</a:t>
            </a:r>
            <a:r>
              <a:rPr kumimoji="1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</a:rPr>
              <a:t>3D</a:t>
            </a:r>
            <a:r>
              <a:rPr kumimoji="1" lang="zh-CN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</a:rPr>
              <a:t>打印笔等进行创意制作。</a:t>
            </a:r>
            <a:endParaRPr kumimoji="1" lang="zh-CN" altLang="en-US" sz="24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  <p:bldLst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0"/>
          <p:cNvSpPr/>
          <p:nvPr/>
        </p:nvSpPr>
        <p:spPr bwMode="auto">
          <a:xfrm>
            <a:off x="1" y="0"/>
            <a:ext cx="1763714" cy="1529288"/>
          </a:xfrm>
          <a:custGeom>
            <a:avLst/>
            <a:gdLst>
              <a:gd name="T0" fmla="*/ 341 w 1547"/>
              <a:gd name="T1" fmla="*/ 1216 h 1341"/>
              <a:gd name="T2" fmla="*/ 526 w 1547"/>
              <a:gd name="T3" fmla="*/ 933 h 1341"/>
              <a:gd name="T4" fmla="*/ 1021 w 1547"/>
              <a:gd name="T5" fmla="*/ 761 h 1341"/>
              <a:gd name="T6" fmla="*/ 1438 w 1547"/>
              <a:gd name="T7" fmla="*/ 434 h 1341"/>
              <a:gd name="T8" fmla="*/ 1533 w 1547"/>
              <a:gd name="T9" fmla="*/ 0 h 1341"/>
              <a:gd name="T10" fmla="*/ 952 w 1547"/>
              <a:gd name="T11" fmla="*/ 0 h 1341"/>
              <a:gd name="T12" fmla="*/ 587 w 1547"/>
              <a:gd name="T13" fmla="*/ 224 h 1341"/>
              <a:gd name="T14" fmla="*/ 0 w 1547"/>
              <a:gd name="T15" fmla="*/ 243 h 1341"/>
              <a:gd name="T16" fmla="*/ 0 w 1547"/>
              <a:gd name="T17" fmla="*/ 1308 h 1341"/>
              <a:gd name="T18" fmla="*/ 341 w 1547"/>
              <a:gd name="T19" fmla="*/ 1216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7" h="1341">
                <a:moveTo>
                  <a:pt x="341" y="1216"/>
                </a:moveTo>
                <a:cubicBezTo>
                  <a:pt x="417" y="1132"/>
                  <a:pt x="447" y="1014"/>
                  <a:pt x="526" y="933"/>
                </a:cubicBezTo>
                <a:cubicBezTo>
                  <a:pt x="651" y="807"/>
                  <a:pt x="852" y="812"/>
                  <a:pt x="1021" y="761"/>
                </a:cubicBezTo>
                <a:cubicBezTo>
                  <a:pt x="1195" y="709"/>
                  <a:pt x="1346" y="590"/>
                  <a:pt x="1438" y="434"/>
                </a:cubicBezTo>
                <a:cubicBezTo>
                  <a:pt x="1514" y="304"/>
                  <a:pt x="1547" y="150"/>
                  <a:pt x="1533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848" y="100"/>
                  <a:pt x="723" y="177"/>
                  <a:pt x="587" y="224"/>
                </a:cubicBezTo>
                <a:cubicBezTo>
                  <a:pt x="399" y="289"/>
                  <a:pt x="192" y="295"/>
                  <a:pt x="0" y="243"/>
                </a:cubicBezTo>
                <a:cubicBezTo>
                  <a:pt x="0" y="1308"/>
                  <a:pt x="0" y="1308"/>
                  <a:pt x="0" y="1308"/>
                </a:cubicBezTo>
                <a:cubicBezTo>
                  <a:pt x="119" y="1341"/>
                  <a:pt x="258" y="1308"/>
                  <a:pt x="341" y="1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61"/>
          <p:cNvSpPr/>
          <p:nvPr/>
        </p:nvSpPr>
        <p:spPr bwMode="auto">
          <a:xfrm>
            <a:off x="8026400" y="3976688"/>
            <a:ext cx="4165600" cy="2881313"/>
          </a:xfrm>
          <a:custGeom>
            <a:avLst/>
            <a:gdLst>
              <a:gd name="T0" fmla="*/ 2829 w 3173"/>
              <a:gd name="T1" fmla="*/ 586 h 2194"/>
              <a:gd name="T2" fmla="*/ 2594 w 3173"/>
              <a:gd name="T3" fmla="*/ 1426 h 2194"/>
              <a:gd name="T4" fmla="*/ 1670 w 3173"/>
              <a:gd name="T5" fmla="*/ 1936 h 2194"/>
              <a:gd name="T6" fmla="*/ 583 w 3173"/>
              <a:gd name="T7" fmla="*/ 2010 h 2194"/>
              <a:gd name="T8" fmla="*/ 0 w 3173"/>
              <a:gd name="T9" fmla="*/ 2194 h 2194"/>
              <a:gd name="T10" fmla="*/ 1224 w 3173"/>
              <a:gd name="T11" fmla="*/ 2194 h 2194"/>
              <a:gd name="T12" fmla="*/ 1533 w 3173"/>
              <a:gd name="T13" fmla="*/ 2048 h 2194"/>
              <a:gd name="T14" fmla="*/ 2179 w 3173"/>
              <a:gd name="T15" fmla="*/ 1863 h 2194"/>
              <a:gd name="T16" fmla="*/ 2678 w 3173"/>
              <a:gd name="T17" fmla="*/ 1375 h 2194"/>
              <a:gd name="T18" fmla="*/ 2884 w 3173"/>
              <a:gd name="T19" fmla="*/ 764 h 2194"/>
              <a:gd name="T20" fmla="*/ 3173 w 3173"/>
              <a:gd name="T21" fmla="*/ 386 h 2194"/>
              <a:gd name="T22" fmla="*/ 3173 w 3173"/>
              <a:gd name="T23" fmla="*/ 0 h 2194"/>
              <a:gd name="T24" fmla="*/ 2829 w 3173"/>
              <a:gd name="T25" fmla="*/ 586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73" h="2194">
                <a:moveTo>
                  <a:pt x="2829" y="586"/>
                </a:moveTo>
                <a:cubicBezTo>
                  <a:pt x="2764" y="871"/>
                  <a:pt x="2749" y="1178"/>
                  <a:pt x="2594" y="1426"/>
                </a:cubicBezTo>
                <a:cubicBezTo>
                  <a:pt x="2401" y="1734"/>
                  <a:pt x="2029" y="1885"/>
                  <a:pt x="1670" y="1936"/>
                </a:cubicBezTo>
                <a:cubicBezTo>
                  <a:pt x="1310" y="1988"/>
                  <a:pt x="943" y="1960"/>
                  <a:pt x="583" y="2010"/>
                </a:cubicBezTo>
                <a:cubicBezTo>
                  <a:pt x="381" y="2038"/>
                  <a:pt x="176" y="2095"/>
                  <a:pt x="0" y="2194"/>
                </a:cubicBezTo>
                <a:cubicBezTo>
                  <a:pt x="1224" y="2194"/>
                  <a:pt x="1224" y="2194"/>
                  <a:pt x="1224" y="2194"/>
                </a:cubicBezTo>
                <a:cubicBezTo>
                  <a:pt x="1316" y="2128"/>
                  <a:pt x="1425" y="2081"/>
                  <a:pt x="1533" y="2048"/>
                </a:cubicBezTo>
                <a:cubicBezTo>
                  <a:pt x="1747" y="1982"/>
                  <a:pt x="1975" y="1957"/>
                  <a:pt x="2179" y="1863"/>
                </a:cubicBezTo>
                <a:cubicBezTo>
                  <a:pt x="2394" y="1764"/>
                  <a:pt x="2574" y="1588"/>
                  <a:pt x="2678" y="1375"/>
                </a:cubicBezTo>
                <a:cubicBezTo>
                  <a:pt x="2772" y="1182"/>
                  <a:pt x="2805" y="964"/>
                  <a:pt x="2884" y="764"/>
                </a:cubicBezTo>
                <a:cubicBezTo>
                  <a:pt x="2943" y="615"/>
                  <a:pt x="3040" y="468"/>
                  <a:pt x="3173" y="386"/>
                </a:cubicBezTo>
                <a:cubicBezTo>
                  <a:pt x="3173" y="0"/>
                  <a:pt x="3173" y="0"/>
                  <a:pt x="3173" y="0"/>
                </a:cubicBezTo>
                <a:cubicBezTo>
                  <a:pt x="2990" y="125"/>
                  <a:pt x="2881" y="362"/>
                  <a:pt x="2829" y="58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62"/>
          <p:cNvSpPr/>
          <p:nvPr/>
        </p:nvSpPr>
        <p:spPr bwMode="auto">
          <a:xfrm>
            <a:off x="0" y="0"/>
            <a:ext cx="1249363" cy="387350"/>
          </a:xfrm>
          <a:custGeom>
            <a:avLst/>
            <a:gdLst>
              <a:gd name="T0" fmla="*/ 587 w 952"/>
              <a:gd name="T1" fmla="*/ 224 h 295"/>
              <a:gd name="T2" fmla="*/ 952 w 952"/>
              <a:gd name="T3" fmla="*/ 0 h 295"/>
              <a:gd name="T4" fmla="*/ 0 w 952"/>
              <a:gd name="T5" fmla="*/ 0 h 295"/>
              <a:gd name="T6" fmla="*/ 0 w 952"/>
              <a:gd name="T7" fmla="*/ 243 h 295"/>
              <a:gd name="T8" fmla="*/ 587 w 952"/>
              <a:gd name="T9" fmla="*/ 22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2" h="295">
                <a:moveTo>
                  <a:pt x="587" y="224"/>
                </a:moveTo>
                <a:cubicBezTo>
                  <a:pt x="723" y="177"/>
                  <a:pt x="848" y="100"/>
                  <a:pt x="95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43"/>
                  <a:pt x="0" y="243"/>
                  <a:pt x="0" y="243"/>
                </a:cubicBezTo>
                <a:cubicBezTo>
                  <a:pt x="192" y="295"/>
                  <a:pt x="399" y="289"/>
                  <a:pt x="587" y="2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64"/>
          <p:cNvSpPr/>
          <p:nvPr/>
        </p:nvSpPr>
        <p:spPr bwMode="auto">
          <a:xfrm>
            <a:off x="9632950" y="4483100"/>
            <a:ext cx="2559050" cy="2374900"/>
          </a:xfrm>
          <a:custGeom>
            <a:avLst/>
            <a:gdLst>
              <a:gd name="T0" fmla="*/ 1660 w 1949"/>
              <a:gd name="T1" fmla="*/ 378 h 1808"/>
              <a:gd name="T2" fmla="*/ 1454 w 1949"/>
              <a:gd name="T3" fmla="*/ 989 h 1808"/>
              <a:gd name="T4" fmla="*/ 955 w 1949"/>
              <a:gd name="T5" fmla="*/ 1477 h 1808"/>
              <a:gd name="T6" fmla="*/ 309 w 1949"/>
              <a:gd name="T7" fmla="*/ 1662 h 1808"/>
              <a:gd name="T8" fmla="*/ 0 w 1949"/>
              <a:gd name="T9" fmla="*/ 1808 h 1808"/>
              <a:gd name="T10" fmla="*/ 1949 w 1949"/>
              <a:gd name="T11" fmla="*/ 1808 h 1808"/>
              <a:gd name="T12" fmla="*/ 1949 w 1949"/>
              <a:gd name="T13" fmla="*/ 0 h 1808"/>
              <a:gd name="T14" fmla="*/ 1660 w 1949"/>
              <a:gd name="T15" fmla="*/ 378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1808">
                <a:moveTo>
                  <a:pt x="1660" y="378"/>
                </a:moveTo>
                <a:cubicBezTo>
                  <a:pt x="1581" y="578"/>
                  <a:pt x="1548" y="796"/>
                  <a:pt x="1454" y="989"/>
                </a:cubicBezTo>
                <a:cubicBezTo>
                  <a:pt x="1350" y="1202"/>
                  <a:pt x="1170" y="1378"/>
                  <a:pt x="955" y="1477"/>
                </a:cubicBezTo>
                <a:cubicBezTo>
                  <a:pt x="751" y="1571"/>
                  <a:pt x="523" y="1596"/>
                  <a:pt x="309" y="1662"/>
                </a:cubicBezTo>
                <a:cubicBezTo>
                  <a:pt x="201" y="1695"/>
                  <a:pt x="92" y="1742"/>
                  <a:pt x="0" y="1808"/>
                </a:cubicBezTo>
                <a:cubicBezTo>
                  <a:pt x="1949" y="1808"/>
                  <a:pt x="1949" y="1808"/>
                  <a:pt x="1949" y="1808"/>
                </a:cubicBezTo>
                <a:cubicBezTo>
                  <a:pt x="1949" y="0"/>
                  <a:pt x="1949" y="0"/>
                  <a:pt x="1949" y="0"/>
                </a:cubicBezTo>
                <a:cubicBezTo>
                  <a:pt x="1816" y="82"/>
                  <a:pt x="1719" y="229"/>
                  <a:pt x="1660" y="3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100"/>
          <p:cNvSpPr>
            <a:spLocks noEditPoints="1"/>
          </p:cNvSpPr>
          <p:nvPr/>
        </p:nvSpPr>
        <p:spPr bwMode="auto">
          <a:xfrm>
            <a:off x="9872794" y="712299"/>
            <a:ext cx="411031" cy="408477"/>
          </a:xfrm>
          <a:custGeom>
            <a:avLst/>
            <a:gdLst>
              <a:gd name="T0" fmla="*/ 97 w 194"/>
              <a:gd name="T1" fmla="*/ 194 h 194"/>
              <a:gd name="T2" fmla="*/ 0 w 194"/>
              <a:gd name="T3" fmla="*/ 97 h 194"/>
              <a:gd name="T4" fmla="*/ 97 w 194"/>
              <a:gd name="T5" fmla="*/ 0 h 194"/>
              <a:gd name="T6" fmla="*/ 194 w 194"/>
              <a:gd name="T7" fmla="*/ 97 h 194"/>
              <a:gd name="T8" fmla="*/ 97 w 194"/>
              <a:gd name="T9" fmla="*/ 194 h 194"/>
              <a:gd name="T10" fmla="*/ 97 w 194"/>
              <a:gd name="T11" fmla="*/ 36 h 194"/>
              <a:gd name="T12" fmla="*/ 36 w 194"/>
              <a:gd name="T13" fmla="*/ 97 h 194"/>
              <a:gd name="T14" fmla="*/ 97 w 194"/>
              <a:gd name="T15" fmla="*/ 157 h 194"/>
              <a:gd name="T16" fmla="*/ 157 w 194"/>
              <a:gd name="T17" fmla="*/ 97 h 194"/>
              <a:gd name="T18" fmla="*/ 97 w 194"/>
              <a:gd name="T19" fmla="*/ 36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4" h="194">
                <a:moveTo>
                  <a:pt x="97" y="194"/>
                </a:moveTo>
                <a:cubicBezTo>
                  <a:pt x="43" y="194"/>
                  <a:pt x="0" y="150"/>
                  <a:pt x="0" y="97"/>
                </a:cubicBezTo>
                <a:cubicBezTo>
                  <a:pt x="0" y="43"/>
                  <a:pt x="43" y="0"/>
                  <a:pt x="97" y="0"/>
                </a:cubicBezTo>
                <a:cubicBezTo>
                  <a:pt x="150" y="0"/>
                  <a:pt x="194" y="43"/>
                  <a:pt x="194" y="97"/>
                </a:cubicBezTo>
                <a:cubicBezTo>
                  <a:pt x="194" y="150"/>
                  <a:pt x="150" y="194"/>
                  <a:pt x="97" y="194"/>
                </a:cubicBezTo>
                <a:close/>
                <a:moveTo>
                  <a:pt x="97" y="36"/>
                </a:moveTo>
                <a:cubicBezTo>
                  <a:pt x="63" y="36"/>
                  <a:pt x="36" y="63"/>
                  <a:pt x="36" y="97"/>
                </a:cubicBezTo>
                <a:cubicBezTo>
                  <a:pt x="36" y="130"/>
                  <a:pt x="63" y="157"/>
                  <a:pt x="97" y="157"/>
                </a:cubicBezTo>
                <a:cubicBezTo>
                  <a:pt x="130" y="157"/>
                  <a:pt x="157" y="130"/>
                  <a:pt x="157" y="97"/>
                </a:cubicBezTo>
                <a:cubicBezTo>
                  <a:pt x="157" y="63"/>
                  <a:pt x="130" y="36"/>
                  <a:pt x="97" y="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104"/>
          <p:cNvSpPr>
            <a:spLocks noChangeArrowheads="1"/>
          </p:cNvSpPr>
          <p:nvPr/>
        </p:nvSpPr>
        <p:spPr bwMode="auto">
          <a:xfrm>
            <a:off x="9976644" y="-1072582"/>
            <a:ext cx="1763713" cy="17621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任意多边形: 形状 9"/>
          <p:cNvSpPr>
            <a:spLocks noChangeArrowheads="1"/>
          </p:cNvSpPr>
          <p:nvPr/>
        </p:nvSpPr>
        <p:spPr bwMode="auto">
          <a:xfrm>
            <a:off x="692944" y="3029985"/>
            <a:ext cx="684991" cy="372928"/>
          </a:xfrm>
          <a:custGeom>
            <a:avLst/>
            <a:gdLst>
              <a:gd name="connsiteX0" fmla="*/ 954088 w 982663"/>
              <a:gd name="connsiteY0" fmla="*/ 479425 h 534989"/>
              <a:gd name="connsiteX1" fmla="*/ 982663 w 982663"/>
              <a:gd name="connsiteY1" fmla="*/ 507207 h 534989"/>
              <a:gd name="connsiteX2" fmla="*/ 954088 w 982663"/>
              <a:gd name="connsiteY2" fmla="*/ 534989 h 534989"/>
              <a:gd name="connsiteX3" fmla="*/ 925513 w 982663"/>
              <a:gd name="connsiteY3" fmla="*/ 507207 h 534989"/>
              <a:gd name="connsiteX4" fmla="*/ 954088 w 982663"/>
              <a:gd name="connsiteY4" fmla="*/ 479425 h 534989"/>
              <a:gd name="connsiteX5" fmla="*/ 768350 w 982663"/>
              <a:gd name="connsiteY5" fmla="*/ 479425 h 534989"/>
              <a:gd name="connsiteX6" fmla="*/ 796925 w 982663"/>
              <a:gd name="connsiteY6" fmla="*/ 507207 h 534989"/>
              <a:gd name="connsiteX7" fmla="*/ 768350 w 982663"/>
              <a:gd name="connsiteY7" fmla="*/ 534989 h 534989"/>
              <a:gd name="connsiteX8" fmla="*/ 739775 w 982663"/>
              <a:gd name="connsiteY8" fmla="*/ 507207 h 534989"/>
              <a:gd name="connsiteX9" fmla="*/ 768350 w 982663"/>
              <a:gd name="connsiteY9" fmla="*/ 479425 h 534989"/>
              <a:gd name="connsiteX10" fmla="*/ 583407 w 982663"/>
              <a:gd name="connsiteY10" fmla="*/ 479425 h 534989"/>
              <a:gd name="connsiteX11" fmla="*/ 611189 w 982663"/>
              <a:gd name="connsiteY11" fmla="*/ 507207 h 534989"/>
              <a:gd name="connsiteX12" fmla="*/ 583407 w 982663"/>
              <a:gd name="connsiteY12" fmla="*/ 534989 h 534989"/>
              <a:gd name="connsiteX13" fmla="*/ 555625 w 982663"/>
              <a:gd name="connsiteY13" fmla="*/ 507207 h 534989"/>
              <a:gd name="connsiteX14" fmla="*/ 583407 w 982663"/>
              <a:gd name="connsiteY14" fmla="*/ 479425 h 534989"/>
              <a:gd name="connsiteX15" fmla="*/ 398463 w 982663"/>
              <a:gd name="connsiteY15" fmla="*/ 479425 h 534989"/>
              <a:gd name="connsiteX16" fmla="*/ 427038 w 982663"/>
              <a:gd name="connsiteY16" fmla="*/ 507207 h 534989"/>
              <a:gd name="connsiteX17" fmla="*/ 398463 w 982663"/>
              <a:gd name="connsiteY17" fmla="*/ 534989 h 534989"/>
              <a:gd name="connsiteX18" fmla="*/ 369888 w 982663"/>
              <a:gd name="connsiteY18" fmla="*/ 507207 h 534989"/>
              <a:gd name="connsiteX19" fmla="*/ 398463 w 982663"/>
              <a:gd name="connsiteY19" fmla="*/ 479425 h 534989"/>
              <a:gd name="connsiteX20" fmla="*/ 213520 w 982663"/>
              <a:gd name="connsiteY20" fmla="*/ 479425 h 534989"/>
              <a:gd name="connsiteX21" fmla="*/ 241302 w 982663"/>
              <a:gd name="connsiteY21" fmla="*/ 507207 h 534989"/>
              <a:gd name="connsiteX22" fmla="*/ 213520 w 982663"/>
              <a:gd name="connsiteY22" fmla="*/ 534989 h 534989"/>
              <a:gd name="connsiteX23" fmla="*/ 185738 w 982663"/>
              <a:gd name="connsiteY23" fmla="*/ 507207 h 534989"/>
              <a:gd name="connsiteX24" fmla="*/ 213520 w 982663"/>
              <a:gd name="connsiteY24" fmla="*/ 479425 h 534989"/>
              <a:gd name="connsiteX25" fmla="*/ 27782 w 982663"/>
              <a:gd name="connsiteY25" fmla="*/ 479425 h 534989"/>
              <a:gd name="connsiteX26" fmla="*/ 55564 w 982663"/>
              <a:gd name="connsiteY26" fmla="*/ 507207 h 534989"/>
              <a:gd name="connsiteX27" fmla="*/ 27782 w 982663"/>
              <a:gd name="connsiteY27" fmla="*/ 534989 h 534989"/>
              <a:gd name="connsiteX28" fmla="*/ 0 w 982663"/>
              <a:gd name="connsiteY28" fmla="*/ 507207 h 534989"/>
              <a:gd name="connsiteX29" fmla="*/ 27782 w 982663"/>
              <a:gd name="connsiteY29" fmla="*/ 479425 h 534989"/>
              <a:gd name="connsiteX30" fmla="*/ 954088 w 982663"/>
              <a:gd name="connsiteY30" fmla="*/ 319088 h 534989"/>
              <a:gd name="connsiteX31" fmla="*/ 982663 w 982663"/>
              <a:gd name="connsiteY31" fmla="*/ 347663 h 534989"/>
              <a:gd name="connsiteX32" fmla="*/ 954088 w 982663"/>
              <a:gd name="connsiteY32" fmla="*/ 376238 h 534989"/>
              <a:gd name="connsiteX33" fmla="*/ 925513 w 982663"/>
              <a:gd name="connsiteY33" fmla="*/ 347663 h 534989"/>
              <a:gd name="connsiteX34" fmla="*/ 954088 w 982663"/>
              <a:gd name="connsiteY34" fmla="*/ 319088 h 534989"/>
              <a:gd name="connsiteX35" fmla="*/ 768350 w 982663"/>
              <a:gd name="connsiteY35" fmla="*/ 319088 h 534989"/>
              <a:gd name="connsiteX36" fmla="*/ 796925 w 982663"/>
              <a:gd name="connsiteY36" fmla="*/ 347663 h 534989"/>
              <a:gd name="connsiteX37" fmla="*/ 768350 w 982663"/>
              <a:gd name="connsiteY37" fmla="*/ 376238 h 534989"/>
              <a:gd name="connsiteX38" fmla="*/ 739775 w 982663"/>
              <a:gd name="connsiteY38" fmla="*/ 347663 h 534989"/>
              <a:gd name="connsiteX39" fmla="*/ 768350 w 982663"/>
              <a:gd name="connsiteY39" fmla="*/ 319088 h 534989"/>
              <a:gd name="connsiteX40" fmla="*/ 583407 w 982663"/>
              <a:gd name="connsiteY40" fmla="*/ 319088 h 534989"/>
              <a:gd name="connsiteX41" fmla="*/ 611189 w 982663"/>
              <a:gd name="connsiteY41" fmla="*/ 347663 h 534989"/>
              <a:gd name="connsiteX42" fmla="*/ 583407 w 982663"/>
              <a:gd name="connsiteY42" fmla="*/ 376238 h 534989"/>
              <a:gd name="connsiteX43" fmla="*/ 555625 w 982663"/>
              <a:gd name="connsiteY43" fmla="*/ 347663 h 534989"/>
              <a:gd name="connsiteX44" fmla="*/ 583407 w 982663"/>
              <a:gd name="connsiteY44" fmla="*/ 319088 h 534989"/>
              <a:gd name="connsiteX45" fmla="*/ 398463 w 982663"/>
              <a:gd name="connsiteY45" fmla="*/ 319088 h 534989"/>
              <a:gd name="connsiteX46" fmla="*/ 427038 w 982663"/>
              <a:gd name="connsiteY46" fmla="*/ 347663 h 534989"/>
              <a:gd name="connsiteX47" fmla="*/ 398463 w 982663"/>
              <a:gd name="connsiteY47" fmla="*/ 376238 h 534989"/>
              <a:gd name="connsiteX48" fmla="*/ 369888 w 982663"/>
              <a:gd name="connsiteY48" fmla="*/ 347663 h 534989"/>
              <a:gd name="connsiteX49" fmla="*/ 398463 w 982663"/>
              <a:gd name="connsiteY49" fmla="*/ 319088 h 534989"/>
              <a:gd name="connsiteX50" fmla="*/ 213520 w 982663"/>
              <a:gd name="connsiteY50" fmla="*/ 319088 h 534989"/>
              <a:gd name="connsiteX51" fmla="*/ 241302 w 982663"/>
              <a:gd name="connsiteY51" fmla="*/ 347663 h 534989"/>
              <a:gd name="connsiteX52" fmla="*/ 213520 w 982663"/>
              <a:gd name="connsiteY52" fmla="*/ 376238 h 534989"/>
              <a:gd name="connsiteX53" fmla="*/ 185738 w 982663"/>
              <a:gd name="connsiteY53" fmla="*/ 347663 h 534989"/>
              <a:gd name="connsiteX54" fmla="*/ 213520 w 982663"/>
              <a:gd name="connsiteY54" fmla="*/ 319088 h 534989"/>
              <a:gd name="connsiteX55" fmla="*/ 27782 w 982663"/>
              <a:gd name="connsiteY55" fmla="*/ 319088 h 534989"/>
              <a:gd name="connsiteX56" fmla="*/ 55564 w 982663"/>
              <a:gd name="connsiteY56" fmla="*/ 347663 h 534989"/>
              <a:gd name="connsiteX57" fmla="*/ 27782 w 982663"/>
              <a:gd name="connsiteY57" fmla="*/ 376238 h 534989"/>
              <a:gd name="connsiteX58" fmla="*/ 0 w 982663"/>
              <a:gd name="connsiteY58" fmla="*/ 347663 h 534989"/>
              <a:gd name="connsiteX59" fmla="*/ 27782 w 982663"/>
              <a:gd name="connsiteY59" fmla="*/ 319088 h 534989"/>
              <a:gd name="connsiteX60" fmla="*/ 954088 w 982663"/>
              <a:gd name="connsiteY60" fmla="*/ 160338 h 534989"/>
              <a:gd name="connsiteX61" fmla="*/ 982663 w 982663"/>
              <a:gd name="connsiteY61" fmla="*/ 188120 h 534989"/>
              <a:gd name="connsiteX62" fmla="*/ 954088 w 982663"/>
              <a:gd name="connsiteY62" fmla="*/ 215902 h 534989"/>
              <a:gd name="connsiteX63" fmla="*/ 925513 w 982663"/>
              <a:gd name="connsiteY63" fmla="*/ 188120 h 534989"/>
              <a:gd name="connsiteX64" fmla="*/ 954088 w 982663"/>
              <a:gd name="connsiteY64" fmla="*/ 160338 h 534989"/>
              <a:gd name="connsiteX65" fmla="*/ 768350 w 982663"/>
              <a:gd name="connsiteY65" fmla="*/ 160338 h 534989"/>
              <a:gd name="connsiteX66" fmla="*/ 796925 w 982663"/>
              <a:gd name="connsiteY66" fmla="*/ 188120 h 534989"/>
              <a:gd name="connsiteX67" fmla="*/ 768350 w 982663"/>
              <a:gd name="connsiteY67" fmla="*/ 215902 h 534989"/>
              <a:gd name="connsiteX68" fmla="*/ 739775 w 982663"/>
              <a:gd name="connsiteY68" fmla="*/ 188120 h 534989"/>
              <a:gd name="connsiteX69" fmla="*/ 768350 w 982663"/>
              <a:gd name="connsiteY69" fmla="*/ 160338 h 534989"/>
              <a:gd name="connsiteX70" fmla="*/ 583407 w 982663"/>
              <a:gd name="connsiteY70" fmla="*/ 160338 h 534989"/>
              <a:gd name="connsiteX71" fmla="*/ 611189 w 982663"/>
              <a:gd name="connsiteY71" fmla="*/ 188120 h 534989"/>
              <a:gd name="connsiteX72" fmla="*/ 583407 w 982663"/>
              <a:gd name="connsiteY72" fmla="*/ 215902 h 534989"/>
              <a:gd name="connsiteX73" fmla="*/ 555625 w 982663"/>
              <a:gd name="connsiteY73" fmla="*/ 188120 h 534989"/>
              <a:gd name="connsiteX74" fmla="*/ 583407 w 982663"/>
              <a:gd name="connsiteY74" fmla="*/ 160338 h 534989"/>
              <a:gd name="connsiteX75" fmla="*/ 398463 w 982663"/>
              <a:gd name="connsiteY75" fmla="*/ 160338 h 534989"/>
              <a:gd name="connsiteX76" fmla="*/ 427038 w 982663"/>
              <a:gd name="connsiteY76" fmla="*/ 188120 h 534989"/>
              <a:gd name="connsiteX77" fmla="*/ 398463 w 982663"/>
              <a:gd name="connsiteY77" fmla="*/ 215902 h 534989"/>
              <a:gd name="connsiteX78" fmla="*/ 369888 w 982663"/>
              <a:gd name="connsiteY78" fmla="*/ 188120 h 534989"/>
              <a:gd name="connsiteX79" fmla="*/ 398463 w 982663"/>
              <a:gd name="connsiteY79" fmla="*/ 160338 h 534989"/>
              <a:gd name="connsiteX80" fmla="*/ 213520 w 982663"/>
              <a:gd name="connsiteY80" fmla="*/ 160338 h 534989"/>
              <a:gd name="connsiteX81" fmla="*/ 241302 w 982663"/>
              <a:gd name="connsiteY81" fmla="*/ 188120 h 534989"/>
              <a:gd name="connsiteX82" fmla="*/ 213520 w 982663"/>
              <a:gd name="connsiteY82" fmla="*/ 215902 h 534989"/>
              <a:gd name="connsiteX83" fmla="*/ 185738 w 982663"/>
              <a:gd name="connsiteY83" fmla="*/ 188120 h 534989"/>
              <a:gd name="connsiteX84" fmla="*/ 213520 w 982663"/>
              <a:gd name="connsiteY84" fmla="*/ 160338 h 534989"/>
              <a:gd name="connsiteX85" fmla="*/ 27782 w 982663"/>
              <a:gd name="connsiteY85" fmla="*/ 160338 h 534989"/>
              <a:gd name="connsiteX86" fmla="*/ 55564 w 982663"/>
              <a:gd name="connsiteY86" fmla="*/ 188120 h 534989"/>
              <a:gd name="connsiteX87" fmla="*/ 27782 w 982663"/>
              <a:gd name="connsiteY87" fmla="*/ 215902 h 534989"/>
              <a:gd name="connsiteX88" fmla="*/ 0 w 982663"/>
              <a:gd name="connsiteY88" fmla="*/ 188120 h 534989"/>
              <a:gd name="connsiteX89" fmla="*/ 27782 w 982663"/>
              <a:gd name="connsiteY89" fmla="*/ 160338 h 534989"/>
              <a:gd name="connsiteX90" fmla="*/ 954088 w 982663"/>
              <a:gd name="connsiteY90" fmla="*/ 0 h 534989"/>
              <a:gd name="connsiteX91" fmla="*/ 982663 w 982663"/>
              <a:gd name="connsiteY91" fmla="*/ 27782 h 534989"/>
              <a:gd name="connsiteX92" fmla="*/ 954088 w 982663"/>
              <a:gd name="connsiteY92" fmla="*/ 55564 h 534989"/>
              <a:gd name="connsiteX93" fmla="*/ 925513 w 982663"/>
              <a:gd name="connsiteY93" fmla="*/ 27782 h 534989"/>
              <a:gd name="connsiteX94" fmla="*/ 954088 w 982663"/>
              <a:gd name="connsiteY94" fmla="*/ 0 h 534989"/>
              <a:gd name="connsiteX95" fmla="*/ 768350 w 982663"/>
              <a:gd name="connsiteY95" fmla="*/ 0 h 534989"/>
              <a:gd name="connsiteX96" fmla="*/ 796925 w 982663"/>
              <a:gd name="connsiteY96" fmla="*/ 27782 h 534989"/>
              <a:gd name="connsiteX97" fmla="*/ 768350 w 982663"/>
              <a:gd name="connsiteY97" fmla="*/ 55564 h 534989"/>
              <a:gd name="connsiteX98" fmla="*/ 739775 w 982663"/>
              <a:gd name="connsiteY98" fmla="*/ 27782 h 534989"/>
              <a:gd name="connsiteX99" fmla="*/ 768350 w 982663"/>
              <a:gd name="connsiteY99" fmla="*/ 0 h 534989"/>
              <a:gd name="connsiteX100" fmla="*/ 583407 w 982663"/>
              <a:gd name="connsiteY100" fmla="*/ 0 h 534989"/>
              <a:gd name="connsiteX101" fmla="*/ 611189 w 982663"/>
              <a:gd name="connsiteY101" fmla="*/ 27782 h 534989"/>
              <a:gd name="connsiteX102" fmla="*/ 583407 w 982663"/>
              <a:gd name="connsiteY102" fmla="*/ 55564 h 534989"/>
              <a:gd name="connsiteX103" fmla="*/ 555625 w 982663"/>
              <a:gd name="connsiteY103" fmla="*/ 27782 h 534989"/>
              <a:gd name="connsiteX104" fmla="*/ 583407 w 982663"/>
              <a:gd name="connsiteY104" fmla="*/ 0 h 534989"/>
              <a:gd name="connsiteX105" fmla="*/ 398463 w 982663"/>
              <a:gd name="connsiteY105" fmla="*/ 0 h 534989"/>
              <a:gd name="connsiteX106" fmla="*/ 427038 w 982663"/>
              <a:gd name="connsiteY106" fmla="*/ 27782 h 534989"/>
              <a:gd name="connsiteX107" fmla="*/ 398463 w 982663"/>
              <a:gd name="connsiteY107" fmla="*/ 55564 h 534989"/>
              <a:gd name="connsiteX108" fmla="*/ 369888 w 982663"/>
              <a:gd name="connsiteY108" fmla="*/ 27782 h 534989"/>
              <a:gd name="connsiteX109" fmla="*/ 398463 w 982663"/>
              <a:gd name="connsiteY109" fmla="*/ 0 h 534989"/>
              <a:gd name="connsiteX110" fmla="*/ 213520 w 982663"/>
              <a:gd name="connsiteY110" fmla="*/ 0 h 534989"/>
              <a:gd name="connsiteX111" fmla="*/ 241302 w 982663"/>
              <a:gd name="connsiteY111" fmla="*/ 27782 h 534989"/>
              <a:gd name="connsiteX112" fmla="*/ 213520 w 982663"/>
              <a:gd name="connsiteY112" fmla="*/ 55564 h 534989"/>
              <a:gd name="connsiteX113" fmla="*/ 185738 w 982663"/>
              <a:gd name="connsiteY113" fmla="*/ 27782 h 534989"/>
              <a:gd name="connsiteX114" fmla="*/ 213520 w 982663"/>
              <a:gd name="connsiteY114" fmla="*/ 0 h 534989"/>
              <a:gd name="connsiteX115" fmla="*/ 27782 w 982663"/>
              <a:gd name="connsiteY115" fmla="*/ 0 h 534989"/>
              <a:gd name="connsiteX116" fmla="*/ 55564 w 982663"/>
              <a:gd name="connsiteY116" fmla="*/ 27782 h 534989"/>
              <a:gd name="connsiteX117" fmla="*/ 27782 w 982663"/>
              <a:gd name="connsiteY117" fmla="*/ 55564 h 534989"/>
              <a:gd name="connsiteX118" fmla="*/ 0 w 982663"/>
              <a:gd name="connsiteY118" fmla="*/ 27782 h 534989"/>
              <a:gd name="connsiteX119" fmla="*/ 27782 w 982663"/>
              <a:gd name="connsiteY119" fmla="*/ 0 h 53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982663" h="534989">
                <a:moveTo>
                  <a:pt x="954088" y="479425"/>
                </a:moveTo>
                <a:cubicBezTo>
                  <a:pt x="969870" y="479425"/>
                  <a:pt x="982663" y="491863"/>
                  <a:pt x="982663" y="507207"/>
                </a:cubicBezTo>
                <a:cubicBezTo>
                  <a:pt x="982663" y="522551"/>
                  <a:pt x="969870" y="534989"/>
                  <a:pt x="954088" y="534989"/>
                </a:cubicBezTo>
                <a:cubicBezTo>
                  <a:pt x="938306" y="534989"/>
                  <a:pt x="925513" y="522551"/>
                  <a:pt x="925513" y="507207"/>
                </a:cubicBezTo>
                <a:cubicBezTo>
                  <a:pt x="925513" y="491863"/>
                  <a:pt x="938306" y="479425"/>
                  <a:pt x="954088" y="479425"/>
                </a:cubicBezTo>
                <a:close/>
                <a:moveTo>
                  <a:pt x="768350" y="479425"/>
                </a:moveTo>
                <a:cubicBezTo>
                  <a:pt x="784132" y="479425"/>
                  <a:pt x="796925" y="491863"/>
                  <a:pt x="796925" y="507207"/>
                </a:cubicBezTo>
                <a:cubicBezTo>
                  <a:pt x="796925" y="522551"/>
                  <a:pt x="784132" y="534989"/>
                  <a:pt x="768350" y="534989"/>
                </a:cubicBezTo>
                <a:cubicBezTo>
                  <a:pt x="752568" y="534989"/>
                  <a:pt x="739775" y="522551"/>
                  <a:pt x="739775" y="507207"/>
                </a:cubicBezTo>
                <a:cubicBezTo>
                  <a:pt x="739775" y="491863"/>
                  <a:pt x="752568" y="479425"/>
                  <a:pt x="768350" y="479425"/>
                </a:cubicBezTo>
                <a:close/>
                <a:moveTo>
                  <a:pt x="583407" y="479425"/>
                </a:moveTo>
                <a:cubicBezTo>
                  <a:pt x="598751" y="479425"/>
                  <a:pt x="611189" y="491863"/>
                  <a:pt x="611189" y="507207"/>
                </a:cubicBezTo>
                <a:cubicBezTo>
                  <a:pt x="611189" y="522551"/>
                  <a:pt x="598751" y="534989"/>
                  <a:pt x="583407" y="534989"/>
                </a:cubicBezTo>
                <a:cubicBezTo>
                  <a:pt x="568063" y="534989"/>
                  <a:pt x="555625" y="522551"/>
                  <a:pt x="555625" y="507207"/>
                </a:cubicBezTo>
                <a:cubicBezTo>
                  <a:pt x="555625" y="491863"/>
                  <a:pt x="568063" y="479425"/>
                  <a:pt x="583407" y="479425"/>
                </a:cubicBezTo>
                <a:close/>
                <a:moveTo>
                  <a:pt x="398463" y="479425"/>
                </a:moveTo>
                <a:cubicBezTo>
                  <a:pt x="414245" y="479425"/>
                  <a:pt x="427038" y="491863"/>
                  <a:pt x="427038" y="507207"/>
                </a:cubicBezTo>
                <a:cubicBezTo>
                  <a:pt x="427038" y="522551"/>
                  <a:pt x="414245" y="534989"/>
                  <a:pt x="398463" y="534989"/>
                </a:cubicBezTo>
                <a:cubicBezTo>
                  <a:pt x="382681" y="534989"/>
                  <a:pt x="369888" y="522551"/>
                  <a:pt x="369888" y="507207"/>
                </a:cubicBezTo>
                <a:cubicBezTo>
                  <a:pt x="369888" y="491863"/>
                  <a:pt x="382681" y="479425"/>
                  <a:pt x="398463" y="479425"/>
                </a:cubicBezTo>
                <a:close/>
                <a:moveTo>
                  <a:pt x="213520" y="479425"/>
                </a:moveTo>
                <a:cubicBezTo>
                  <a:pt x="228864" y="479425"/>
                  <a:pt x="241302" y="491863"/>
                  <a:pt x="241302" y="507207"/>
                </a:cubicBezTo>
                <a:cubicBezTo>
                  <a:pt x="241302" y="522551"/>
                  <a:pt x="228864" y="534989"/>
                  <a:pt x="213520" y="534989"/>
                </a:cubicBezTo>
                <a:cubicBezTo>
                  <a:pt x="198176" y="534989"/>
                  <a:pt x="185738" y="522551"/>
                  <a:pt x="185738" y="507207"/>
                </a:cubicBezTo>
                <a:cubicBezTo>
                  <a:pt x="185738" y="491863"/>
                  <a:pt x="198176" y="479425"/>
                  <a:pt x="213520" y="479425"/>
                </a:cubicBezTo>
                <a:close/>
                <a:moveTo>
                  <a:pt x="27782" y="479425"/>
                </a:moveTo>
                <a:cubicBezTo>
                  <a:pt x="43126" y="479425"/>
                  <a:pt x="55564" y="491863"/>
                  <a:pt x="55564" y="507207"/>
                </a:cubicBezTo>
                <a:cubicBezTo>
                  <a:pt x="55564" y="522551"/>
                  <a:pt x="43126" y="534989"/>
                  <a:pt x="27782" y="534989"/>
                </a:cubicBezTo>
                <a:cubicBezTo>
                  <a:pt x="12438" y="534989"/>
                  <a:pt x="0" y="522551"/>
                  <a:pt x="0" y="507207"/>
                </a:cubicBezTo>
                <a:cubicBezTo>
                  <a:pt x="0" y="491863"/>
                  <a:pt x="12438" y="479425"/>
                  <a:pt x="27782" y="479425"/>
                </a:cubicBezTo>
                <a:close/>
                <a:moveTo>
                  <a:pt x="954088" y="319088"/>
                </a:moveTo>
                <a:cubicBezTo>
                  <a:pt x="969870" y="319088"/>
                  <a:pt x="982663" y="331881"/>
                  <a:pt x="982663" y="347663"/>
                </a:cubicBezTo>
                <a:cubicBezTo>
                  <a:pt x="982663" y="363445"/>
                  <a:pt x="969870" y="376238"/>
                  <a:pt x="954088" y="376238"/>
                </a:cubicBezTo>
                <a:cubicBezTo>
                  <a:pt x="938306" y="376238"/>
                  <a:pt x="925513" y="363445"/>
                  <a:pt x="925513" y="347663"/>
                </a:cubicBezTo>
                <a:cubicBezTo>
                  <a:pt x="925513" y="331881"/>
                  <a:pt x="938306" y="319088"/>
                  <a:pt x="954088" y="319088"/>
                </a:cubicBezTo>
                <a:close/>
                <a:moveTo>
                  <a:pt x="768350" y="319088"/>
                </a:moveTo>
                <a:cubicBezTo>
                  <a:pt x="784132" y="319088"/>
                  <a:pt x="796925" y="331881"/>
                  <a:pt x="796925" y="347663"/>
                </a:cubicBezTo>
                <a:cubicBezTo>
                  <a:pt x="796925" y="363445"/>
                  <a:pt x="784132" y="376238"/>
                  <a:pt x="768350" y="376238"/>
                </a:cubicBezTo>
                <a:cubicBezTo>
                  <a:pt x="752568" y="376238"/>
                  <a:pt x="739775" y="363445"/>
                  <a:pt x="739775" y="347663"/>
                </a:cubicBezTo>
                <a:cubicBezTo>
                  <a:pt x="739775" y="331881"/>
                  <a:pt x="752568" y="319088"/>
                  <a:pt x="768350" y="319088"/>
                </a:cubicBezTo>
                <a:close/>
                <a:moveTo>
                  <a:pt x="583407" y="319088"/>
                </a:moveTo>
                <a:cubicBezTo>
                  <a:pt x="598751" y="319088"/>
                  <a:pt x="611189" y="331881"/>
                  <a:pt x="611189" y="347663"/>
                </a:cubicBezTo>
                <a:cubicBezTo>
                  <a:pt x="611189" y="363445"/>
                  <a:pt x="598751" y="376238"/>
                  <a:pt x="583407" y="376238"/>
                </a:cubicBezTo>
                <a:cubicBezTo>
                  <a:pt x="568063" y="376238"/>
                  <a:pt x="555625" y="363445"/>
                  <a:pt x="555625" y="347663"/>
                </a:cubicBezTo>
                <a:cubicBezTo>
                  <a:pt x="555625" y="331881"/>
                  <a:pt x="568063" y="319088"/>
                  <a:pt x="583407" y="319088"/>
                </a:cubicBezTo>
                <a:close/>
                <a:moveTo>
                  <a:pt x="398463" y="319088"/>
                </a:moveTo>
                <a:cubicBezTo>
                  <a:pt x="414245" y="319088"/>
                  <a:pt x="427038" y="331881"/>
                  <a:pt x="427038" y="347663"/>
                </a:cubicBezTo>
                <a:cubicBezTo>
                  <a:pt x="427038" y="363445"/>
                  <a:pt x="414245" y="376238"/>
                  <a:pt x="398463" y="376238"/>
                </a:cubicBezTo>
                <a:cubicBezTo>
                  <a:pt x="382681" y="376238"/>
                  <a:pt x="369888" y="363445"/>
                  <a:pt x="369888" y="347663"/>
                </a:cubicBezTo>
                <a:cubicBezTo>
                  <a:pt x="369888" y="331881"/>
                  <a:pt x="382681" y="319088"/>
                  <a:pt x="398463" y="319088"/>
                </a:cubicBezTo>
                <a:close/>
                <a:moveTo>
                  <a:pt x="213520" y="319088"/>
                </a:moveTo>
                <a:cubicBezTo>
                  <a:pt x="228864" y="319088"/>
                  <a:pt x="241302" y="331881"/>
                  <a:pt x="241302" y="347663"/>
                </a:cubicBezTo>
                <a:cubicBezTo>
                  <a:pt x="241302" y="363445"/>
                  <a:pt x="228864" y="376238"/>
                  <a:pt x="213520" y="376238"/>
                </a:cubicBezTo>
                <a:cubicBezTo>
                  <a:pt x="198176" y="376238"/>
                  <a:pt x="185738" y="363445"/>
                  <a:pt x="185738" y="347663"/>
                </a:cubicBezTo>
                <a:cubicBezTo>
                  <a:pt x="185738" y="331881"/>
                  <a:pt x="198176" y="319088"/>
                  <a:pt x="213520" y="319088"/>
                </a:cubicBezTo>
                <a:close/>
                <a:moveTo>
                  <a:pt x="27782" y="319088"/>
                </a:moveTo>
                <a:cubicBezTo>
                  <a:pt x="43126" y="319088"/>
                  <a:pt x="55564" y="331881"/>
                  <a:pt x="55564" y="347663"/>
                </a:cubicBezTo>
                <a:cubicBezTo>
                  <a:pt x="55564" y="363445"/>
                  <a:pt x="43126" y="376238"/>
                  <a:pt x="27782" y="376238"/>
                </a:cubicBezTo>
                <a:cubicBezTo>
                  <a:pt x="12438" y="376238"/>
                  <a:pt x="0" y="363445"/>
                  <a:pt x="0" y="347663"/>
                </a:cubicBezTo>
                <a:cubicBezTo>
                  <a:pt x="0" y="331881"/>
                  <a:pt x="12438" y="319088"/>
                  <a:pt x="27782" y="319088"/>
                </a:cubicBezTo>
                <a:close/>
                <a:moveTo>
                  <a:pt x="954088" y="160338"/>
                </a:moveTo>
                <a:cubicBezTo>
                  <a:pt x="969870" y="160338"/>
                  <a:pt x="982663" y="172776"/>
                  <a:pt x="982663" y="188120"/>
                </a:cubicBezTo>
                <a:cubicBezTo>
                  <a:pt x="982663" y="203464"/>
                  <a:pt x="969870" y="215902"/>
                  <a:pt x="954088" y="215902"/>
                </a:cubicBezTo>
                <a:cubicBezTo>
                  <a:pt x="938306" y="215902"/>
                  <a:pt x="925513" y="203464"/>
                  <a:pt x="925513" y="188120"/>
                </a:cubicBezTo>
                <a:cubicBezTo>
                  <a:pt x="925513" y="172776"/>
                  <a:pt x="938306" y="160338"/>
                  <a:pt x="954088" y="160338"/>
                </a:cubicBezTo>
                <a:close/>
                <a:moveTo>
                  <a:pt x="768350" y="160338"/>
                </a:moveTo>
                <a:cubicBezTo>
                  <a:pt x="784132" y="160338"/>
                  <a:pt x="796925" y="172776"/>
                  <a:pt x="796925" y="188120"/>
                </a:cubicBezTo>
                <a:cubicBezTo>
                  <a:pt x="796925" y="203464"/>
                  <a:pt x="784132" y="215902"/>
                  <a:pt x="768350" y="215902"/>
                </a:cubicBezTo>
                <a:cubicBezTo>
                  <a:pt x="752568" y="215902"/>
                  <a:pt x="739775" y="203464"/>
                  <a:pt x="739775" y="188120"/>
                </a:cubicBezTo>
                <a:cubicBezTo>
                  <a:pt x="739775" y="172776"/>
                  <a:pt x="752568" y="160338"/>
                  <a:pt x="768350" y="160338"/>
                </a:cubicBezTo>
                <a:close/>
                <a:moveTo>
                  <a:pt x="583407" y="160338"/>
                </a:moveTo>
                <a:cubicBezTo>
                  <a:pt x="598751" y="160338"/>
                  <a:pt x="611189" y="172776"/>
                  <a:pt x="611189" y="188120"/>
                </a:cubicBezTo>
                <a:cubicBezTo>
                  <a:pt x="611189" y="203464"/>
                  <a:pt x="598751" y="215902"/>
                  <a:pt x="583407" y="215902"/>
                </a:cubicBezTo>
                <a:cubicBezTo>
                  <a:pt x="568063" y="215902"/>
                  <a:pt x="555625" y="203464"/>
                  <a:pt x="555625" y="188120"/>
                </a:cubicBezTo>
                <a:cubicBezTo>
                  <a:pt x="555625" y="172776"/>
                  <a:pt x="568063" y="160338"/>
                  <a:pt x="583407" y="160338"/>
                </a:cubicBezTo>
                <a:close/>
                <a:moveTo>
                  <a:pt x="398463" y="160338"/>
                </a:moveTo>
                <a:cubicBezTo>
                  <a:pt x="414245" y="160338"/>
                  <a:pt x="427038" y="172776"/>
                  <a:pt x="427038" y="188120"/>
                </a:cubicBezTo>
                <a:cubicBezTo>
                  <a:pt x="427038" y="203464"/>
                  <a:pt x="414245" y="215902"/>
                  <a:pt x="398463" y="215902"/>
                </a:cubicBezTo>
                <a:cubicBezTo>
                  <a:pt x="382681" y="215902"/>
                  <a:pt x="369888" y="203464"/>
                  <a:pt x="369888" y="188120"/>
                </a:cubicBezTo>
                <a:cubicBezTo>
                  <a:pt x="369888" y="172776"/>
                  <a:pt x="382681" y="160338"/>
                  <a:pt x="398463" y="160338"/>
                </a:cubicBezTo>
                <a:close/>
                <a:moveTo>
                  <a:pt x="213520" y="160338"/>
                </a:moveTo>
                <a:cubicBezTo>
                  <a:pt x="228864" y="160338"/>
                  <a:pt x="241302" y="172776"/>
                  <a:pt x="241302" y="188120"/>
                </a:cubicBezTo>
                <a:cubicBezTo>
                  <a:pt x="241302" y="203464"/>
                  <a:pt x="228864" y="215902"/>
                  <a:pt x="213520" y="215902"/>
                </a:cubicBezTo>
                <a:cubicBezTo>
                  <a:pt x="198176" y="215902"/>
                  <a:pt x="185738" y="203464"/>
                  <a:pt x="185738" y="188120"/>
                </a:cubicBezTo>
                <a:cubicBezTo>
                  <a:pt x="185738" y="172776"/>
                  <a:pt x="198176" y="160338"/>
                  <a:pt x="213520" y="160338"/>
                </a:cubicBezTo>
                <a:close/>
                <a:moveTo>
                  <a:pt x="27782" y="160338"/>
                </a:moveTo>
                <a:cubicBezTo>
                  <a:pt x="43126" y="160338"/>
                  <a:pt x="55564" y="172776"/>
                  <a:pt x="55564" y="188120"/>
                </a:cubicBezTo>
                <a:cubicBezTo>
                  <a:pt x="55564" y="203464"/>
                  <a:pt x="43126" y="215902"/>
                  <a:pt x="27782" y="215902"/>
                </a:cubicBezTo>
                <a:cubicBezTo>
                  <a:pt x="12438" y="215902"/>
                  <a:pt x="0" y="203464"/>
                  <a:pt x="0" y="188120"/>
                </a:cubicBezTo>
                <a:cubicBezTo>
                  <a:pt x="0" y="172776"/>
                  <a:pt x="12438" y="160338"/>
                  <a:pt x="27782" y="160338"/>
                </a:cubicBezTo>
                <a:close/>
                <a:moveTo>
                  <a:pt x="954088" y="0"/>
                </a:moveTo>
                <a:cubicBezTo>
                  <a:pt x="969870" y="0"/>
                  <a:pt x="982663" y="12438"/>
                  <a:pt x="982663" y="27782"/>
                </a:cubicBezTo>
                <a:cubicBezTo>
                  <a:pt x="982663" y="43126"/>
                  <a:pt x="969870" y="55564"/>
                  <a:pt x="954088" y="55564"/>
                </a:cubicBezTo>
                <a:cubicBezTo>
                  <a:pt x="938306" y="55564"/>
                  <a:pt x="925513" y="43126"/>
                  <a:pt x="925513" y="27782"/>
                </a:cubicBezTo>
                <a:cubicBezTo>
                  <a:pt x="925513" y="12438"/>
                  <a:pt x="938306" y="0"/>
                  <a:pt x="954088" y="0"/>
                </a:cubicBezTo>
                <a:close/>
                <a:moveTo>
                  <a:pt x="768350" y="0"/>
                </a:moveTo>
                <a:cubicBezTo>
                  <a:pt x="784132" y="0"/>
                  <a:pt x="796925" y="12438"/>
                  <a:pt x="796925" y="27782"/>
                </a:cubicBezTo>
                <a:cubicBezTo>
                  <a:pt x="796925" y="43126"/>
                  <a:pt x="784132" y="55564"/>
                  <a:pt x="768350" y="55564"/>
                </a:cubicBezTo>
                <a:cubicBezTo>
                  <a:pt x="752568" y="55564"/>
                  <a:pt x="739775" y="43126"/>
                  <a:pt x="739775" y="27782"/>
                </a:cubicBezTo>
                <a:cubicBezTo>
                  <a:pt x="739775" y="12438"/>
                  <a:pt x="752568" y="0"/>
                  <a:pt x="768350" y="0"/>
                </a:cubicBezTo>
                <a:close/>
                <a:moveTo>
                  <a:pt x="583407" y="0"/>
                </a:moveTo>
                <a:cubicBezTo>
                  <a:pt x="598751" y="0"/>
                  <a:pt x="611189" y="12438"/>
                  <a:pt x="611189" y="27782"/>
                </a:cubicBezTo>
                <a:cubicBezTo>
                  <a:pt x="611189" y="43126"/>
                  <a:pt x="598751" y="55564"/>
                  <a:pt x="583407" y="55564"/>
                </a:cubicBezTo>
                <a:cubicBezTo>
                  <a:pt x="568063" y="55564"/>
                  <a:pt x="555625" y="43126"/>
                  <a:pt x="555625" y="27782"/>
                </a:cubicBezTo>
                <a:cubicBezTo>
                  <a:pt x="555625" y="12438"/>
                  <a:pt x="568063" y="0"/>
                  <a:pt x="583407" y="0"/>
                </a:cubicBezTo>
                <a:close/>
                <a:moveTo>
                  <a:pt x="398463" y="0"/>
                </a:moveTo>
                <a:cubicBezTo>
                  <a:pt x="414245" y="0"/>
                  <a:pt x="427038" y="12438"/>
                  <a:pt x="427038" y="27782"/>
                </a:cubicBezTo>
                <a:cubicBezTo>
                  <a:pt x="427038" y="43126"/>
                  <a:pt x="414245" y="55564"/>
                  <a:pt x="398463" y="55564"/>
                </a:cubicBezTo>
                <a:cubicBezTo>
                  <a:pt x="382681" y="55564"/>
                  <a:pt x="369888" y="43126"/>
                  <a:pt x="369888" y="27782"/>
                </a:cubicBezTo>
                <a:cubicBezTo>
                  <a:pt x="369888" y="12438"/>
                  <a:pt x="382681" y="0"/>
                  <a:pt x="398463" y="0"/>
                </a:cubicBezTo>
                <a:close/>
                <a:moveTo>
                  <a:pt x="213520" y="0"/>
                </a:moveTo>
                <a:cubicBezTo>
                  <a:pt x="228864" y="0"/>
                  <a:pt x="241302" y="12438"/>
                  <a:pt x="241302" y="27782"/>
                </a:cubicBezTo>
                <a:cubicBezTo>
                  <a:pt x="241302" y="43126"/>
                  <a:pt x="228864" y="55564"/>
                  <a:pt x="213520" y="55564"/>
                </a:cubicBezTo>
                <a:cubicBezTo>
                  <a:pt x="198176" y="55564"/>
                  <a:pt x="185738" y="43126"/>
                  <a:pt x="185738" y="27782"/>
                </a:cubicBezTo>
                <a:cubicBezTo>
                  <a:pt x="185738" y="12438"/>
                  <a:pt x="198176" y="0"/>
                  <a:pt x="213520" y="0"/>
                </a:cubicBezTo>
                <a:close/>
                <a:moveTo>
                  <a:pt x="27782" y="0"/>
                </a:moveTo>
                <a:cubicBezTo>
                  <a:pt x="43126" y="0"/>
                  <a:pt x="55564" y="12438"/>
                  <a:pt x="55564" y="27782"/>
                </a:cubicBezTo>
                <a:cubicBezTo>
                  <a:pt x="55564" y="43126"/>
                  <a:pt x="43126" y="55564"/>
                  <a:pt x="27782" y="55564"/>
                </a:cubicBezTo>
                <a:cubicBezTo>
                  <a:pt x="12438" y="55564"/>
                  <a:pt x="0" y="43126"/>
                  <a:pt x="0" y="27782"/>
                </a:cubicBezTo>
                <a:cubicBezTo>
                  <a:pt x="0" y="12438"/>
                  <a:pt x="12438" y="0"/>
                  <a:pt x="27782" y="0"/>
                </a:cubicBezTo>
                <a:close/>
              </a:path>
            </a:pathLst>
          </a:custGeom>
          <a:gradFill>
            <a:gsLst>
              <a:gs pos="16000">
                <a:schemeClr val="accent2"/>
              </a:gs>
              <a:gs pos="85000">
                <a:schemeClr val="bg1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9" name="矩形: 圆角 10"/>
          <p:cNvSpPr/>
          <p:nvPr/>
        </p:nvSpPr>
        <p:spPr>
          <a:xfrm>
            <a:off x="4542569" y="1238804"/>
            <a:ext cx="3106862" cy="75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  <a:rou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02</a:t>
            </a:r>
            <a:endParaRPr lang="zh-CN" altLang="en-US" sz="2800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972560" y="2350869"/>
            <a:ext cx="4246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技术应用</a:t>
            </a:r>
            <a:endParaRPr lang="zh-CN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740035" y="648990"/>
            <a:ext cx="6711930" cy="521970"/>
            <a:chOff x="3050970" y="629940"/>
            <a:chExt cx="671193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796290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305097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706723" y="629940"/>
              <a:ext cx="3400425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绿色交通的技术应用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2112645" y="1489075"/>
            <a:ext cx="8154670" cy="48514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1. 物联网技术: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实现交通设备、设施的远程控制和实时监测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2.人工智能技术: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智能分析交通情况，提供相应的建议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3.大数据技术: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收集、分析交通数据，为城市管理者提供决策支持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4.虚拟现实技术: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4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模拟交通场景</a:t>
            </a: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defTabSz="121729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24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阿里巴巴普惠体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740035" y="648990"/>
            <a:ext cx="6711930" cy="521970"/>
            <a:chOff x="3050970" y="629940"/>
            <a:chExt cx="671193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796290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305097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064231" y="629940"/>
              <a:ext cx="2685415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相关软件、硬件</a:t>
              </a:r>
              <a:endParaRPr lang="zh-CN"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1359535" y="1339850"/>
            <a:ext cx="9704705" cy="487997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b="1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1.开源板及电路模块:</a:t>
            </a:r>
            <a:endParaRPr kumimoji="1" lang="zh-CN" altLang="en-US" sz="2000" b="1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arduino、microbit、掌控板、ESP32、树莓派、行空板、虚谷号、51、STM32、传感器、视觉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  <a:buNone/>
            </a:pPr>
            <a:r>
              <a:rPr kumimoji="1" lang="zh-CN" altLang="en-US" sz="2000" b="1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2.编程软件:</a:t>
            </a:r>
            <a:endParaRPr kumimoji="1" lang="zh-CN" altLang="en-US" sz="2000" b="1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图形:米思齐、MIND+、kittenblock、慧编程、Linkboy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代码:arduino(C编程)、python相关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  <a:buNone/>
            </a:pPr>
            <a:r>
              <a:rPr kumimoji="1" lang="zh-CN" altLang="en-US" sz="2000" b="1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3.通讯:</a:t>
            </a:r>
            <a:endParaRPr kumimoji="1" lang="zh-CN" altLang="en-US" sz="2000" b="1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HC06、NRF24L01、ESP8266、ESP32、Zigbee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  <a:buNone/>
            </a:pPr>
            <a:r>
              <a:rPr kumimoji="1" lang="zh-CN" altLang="en-US" sz="2000" b="1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4.物联网平台:</a:t>
            </a:r>
            <a:endParaRPr kumimoji="1" lang="zh-CN" altLang="en-US" sz="2000" b="1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阿里云、Easy IoT、OneNET、Siot(本机虚拟)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  <a:buNone/>
            </a:pPr>
            <a:r>
              <a:rPr kumimoji="1" lang="zh-CN" altLang="en-US" sz="2000" b="1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5.App开发:</a:t>
            </a:r>
            <a:endParaRPr kumimoji="1" lang="zh-CN" altLang="en-US" sz="2000" b="1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Blynk、app inventor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6.结构: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None/>
            </a:pPr>
            <a:r>
              <a:rPr kumimoji="1" lang="zh-CN" altLang="en-US" sz="20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椴木板雕刻、瓦楞纸开槽挖孔、小颗粒结构设计</a:t>
            </a: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</a:endParaRPr>
          </a:p>
          <a:p>
            <a:pPr lvl="0" defTabSz="121729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20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阿里巴巴普惠体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0"/>
          <p:cNvSpPr/>
          <p:nvPr/>
        </p:nvSpPr>
        <p:spPr bwMode="auto">
          <a:xfrm>
            <a:off x="1" y="0"/>
            <a:ext cx="1763714" cy="1529288"/>
          </a:xfrm>
          <a:custGeom>
            <a:avLst/>
            <a:gdLst>
              <a:gd name="T0" fmla="*/ 341 w 1547"/>
              <a:gd name="T1" fmla="*/ 1216 h 1341"/>
              <a:gd name="T2" fmla="*/ 526 w 1547"/>
              <a:gd name="T3" fmla="*/ 933 h 1341"/>
              <a:gd name="T4" fmla="*/ 1021 w 1547"/>
              <a:gd name="T5" fmla="*/ 761 h 1341"/>
              <a:gd name="T6" fmla="*/ 1438 w 1547"/>
              <a:gd name="T7" fmla="*/ 434 h 1341"/>
              <a:gd name="T8" fmla="*/ 1533 w 1547"/>
              <a:gd name="T9" fmla="*/ 0 h 1341"/>
              <a:gd name="T10" fmla="*/ 952 w 1547"/>
              <a:gd name="T11" fmla="*/ 0 h 1341"/>
              <a:gd name="T12" fmla="*/ 587 w 1547"/>
              <a:gd name="T13" fmla="*/ 224 h 1341"/>
              <a:gd name="T14" fmla="*/ 0 w 1547"/>
              <a:gd name="T15" fmla="*/ 243 h 1341"/>
              <a:gd name="T16" fmla="*/ 0 w 1547"/>
              <a:gd name="T17" fmla="*/ 1308 h 1341"/>
              <a:gd name="T18" fmla="*/ 341 w 1547"/>
              <a:gd name="T19" fmla="*/ 1216 h 1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47" h="1341">
                <a:moveTo>
                  <a:pt x="341" y="1216"/>
                </a:moveTo>
                <a:cubicBezTo>
                  <a:pt x="417" y="1132"/>
                  <a:pt x="447" y="1014"/>
                  <a:pt x="526" y="933"/>
                </a:cubicBezTo>
                <a:cubicBezTo>
                  <a:pt x="651" y="807"/>
                  <a:pt x="852" y="812"/>
                  <a:pt x="1021" y="761"/>
                </a:cubicBezTo>
                <a:cubicBezTo>
                  <a:pt x="1195" y="709"/>
                  <a:pt x="1346" y="590"/>
                  <a:pt x="1438" y="434"/>
                </a:cubicBezTo>
                <a:cubicBezTo>
                  <a:pt x="1514" y="304"/>
                  <a:pt x="1547" y="150"/>
                  <a:pt x="1533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848" y="100"/>
                  <a:pt x="723" y="177"/>
                  <a:pt x="587" y="224"/>
                </a:cubicBezTo>
                <a:cubicBezTo>
                  <a:pt x="399" y="289"/>
                  <a:pt x="192" y="295"/>
                  <a:pt x="0" y="243"/>
                </a:cubicBezTo>
                <a:cubicBezTo>
                  <a:pt x="0" y="1308"/>
                  <a:pt x="0" y="1308"/>
                  <a:pt x="0" y="1308"/>
                </a:cubicBezTo>
                <a:cubicBezTo>
                  <a:pt x="119" y="1341"/>
                  <a:pt x="258" y="1308"/>
                  <a:pt x="341" y="1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61"/>
          <p:cNvSpPr/>
          <p:nvPr/>
        </p:nvSpPr>
        <p:spPr bwMode="auto">
          <a:xfrm>
            <a:off x="8026400" y="3976688"/>
            <a:ext cx="4165600" cy="2881313"/>
          </a:xfrm>
          <a:custGeom>
            <a:avLst/>
            <a:gdLst>
              <a:gd name="T0" fmla="*/ 2829 w 3173"/>
              <a:gd name="T1" fmla="*/ 586 h 2194"/>
              <a:gd name="T2" fmla="*/ 2594 w 3173"/>
              <a:gd name="T3" fmla="*/ 1426 h 2194"/>
              <a:gd name="T4" fmla="*/ 1670 w 3173"/>
              <a:gd name="T5" fmla="*/ 1936 h 2194"/>
              <a:gd name="T6" fmla="*/ 583 w 3173"/>
              <a:gd name="T7" fmla="*/ 2010 h 2194"/>
              <a:gd name="T8" fmla="*/ 0 w 3173"/>
              <a:gd name="T9" fmla="*/ 2194 h 2194"/>
              <a:gd name="T10" fmla="*/ 1224 w 3173"/>
              <a:gd name="T11" fmla="*/ 2194 h 2194"/>
              <a:gd name="T12" fmla="*/ 1533 w 3173"/>
              <a:gd name="T13" fmla="*/ 2048 h 2194"/>
              <a:gd name="T14" fmla="*/ 2179 w 3173"/>
              <a:gd name="T15" fmla="*/ 1863 h 2194"/>
              <a:gd name="T16" fmla="*/ 2678 w 3173"/>
              <a:gd name="T17" fmla="*/ 1375 h 2194"/>
              <a:gd name="T18" fmla="*/ 2884 w 3173"/>
              <a:gd name="T19" fmla="*/ 764 h 2194"/>
              <a:gd name="T20" fmla="*/ 3173 w 3173"/>
              <a:gd name="T21" fmla="*/ 386 h 2194"/>
              <a:gd name="T22" fmla="*/ 3173 w 3173"/>
              <a:gd name="T23" fmla="*/ 0 h 2194"/>
              <a:gd name="T24" fmla="*/ 2829 w 3173"/>
              <a:gd name="T25" fmla="*/ 586 h 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73" h="2194">
                <a:moveTo>
                  <a:pt x="2829" y="586"/>
                </a:moveTo>
                <a:cubicBezTo>
                  <a:pt x="2764" y="871"/>
                  <a:pt x="2749" y="1178"/>
                  <a:pt x="2594" y="1426"/>
                </a:cubicBezTo>
                <a:cubicBezTo>
                  <a:pt x="2401" y="1734"/>
                  <a:pt x="2029" y="1885"/>
                  <a:pt x="1670" y="1936"/>
                </a:cubicBezTo>
                <a:cubicBezTo>
                  <a:pt x="1310" y="1988"/>
                  <a:pt x="943" y="1960"/>
                  <a:pt x="583" y="2010"/>
                </a:cubicBezTo>
                <a:cubicBezTo>
                  <a:pt x="381" y="2038"/>
                  <a:pt x="176" y="2095"/>
                  <a:pt x="0" y="2194"/>
                </a:cubicBezTo>
                <a:cubicBezTo>
                  <a:pt x="1224" y="2194"/>
                  <a:pt x="1224" y="2194"/>
                  <a:pt x="1224" y="2194"/>
                </a:cubicBezTo>
                <a:cubicBezTo>
                  <a:pt x="1316" y="2128"/>
                  <a:pt x="1425" y="2081"/>
                  <a:pt x="1533" y="2048"/>
                </a:cubicBezTo>
                <a:cubicBezTo>
                  <a:pt x="1747" y="1982"/>
                  <a:pt x="1975" y="1957"/>
                  <a:pt x="2179" y="1863"/>
                </a:cubicBezTo>
                <a:cubicBezTo>
                  <a:pt x="2394" y="1764"/>
                  <a:pt x="2574" y="1588"/>
                  <a:pt x="2678" y="1375"/>
                </a:cubicBezTo>
                <a:cubicBezTo>
                  <a:pt x="2772" y="1182"/>
                  <a:pt x="2805" y="964"/>
                  <a:pt x="2884" y="764"/>
                </a:cubicBezTo>
                <a:cubicBezTo>
                  <a:pt x="2943" y="615"/>
                  <a:pt x="3040" y="468"/>
                  <a:pt x="3173" y="386"/>
                </a:cubicBezTo>
                <a:cubicBezTo>
                  <a:pt x="3173" y="0"/>
                  <a:pt x="3173" y="0"/>
                  <a:pt x="3173" y="0"/>
                </a:cubicBezTo>
                <a:cubicBezTo>
                  <a:pt x="2990" y="125"/>
                  <a:pt x="2881" y="362"/>
                  <a:pt x="2829" y="586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62"/>
          <p:cNvSpPr/>
          <p:nvPr/>
        </p:nvSpPr>
        <p:spPr bwMode="auto">
          <a:xfrm>
            <a:off x="0" y="0"/>
            <a:ext cx="1249363" cy="387350"/>
          </a:xfrm>
          <a:custGeom>
            <a:avLst/>
            <a:gdLst>
              <a:gd name="T0" fmla="*/ 587 w 952"/>
              <a:gd name="T1" fmla="*/ 224 h 295"/>
              <a:gd name="T2" fmla="*/ 952 w 952"/>
              <a:gd name="T3" fmla="*/ 0 h 295"/>
              <a:gd name="T4" fmla="*/ 0 w 952"/>
              <a:gd name="T5" fmla="*/ 0 h 295"/>
              <a:gd name="T6" fmla="*/ 0 w 952"/>
              <a:gd name="T7" fmla="*/ 243 h 295"/>
              <a:gd name="T8" fmla="*/ 587 w 952"/>
              <a:gd name="T9" fmla="*/ 22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2" h="295">
                <a:moveTo>
                  <a:pt x="587" y="224"/>
                </a:moveTo>
                <a:cubicBezTo>
                  <a:pt x="723" y="177"/>
                  <a:pt x="848" y="100"/>
                  <a:pt x="95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43"/>
                  <a:pt x="0" y="243"/>
                  <a:pt x="0" y="243"/>
                </a:cubicBezTo>
                <a:cubicBezTo>
                  <a:pt x="192" y="295"/>
                  <a:pt x="399" y="289"/>
                  <a:pt x="587" y="2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64"/>
          <p:cNvSpPr/>
          <p:nvPr/>
        </p:nvSpPr>
        <p:spPr bwMode="auto">
          <a:xfrm>
            <a:off x="9632950" y="4483100"/>
            <a:ext cx="2559050" cy="2374900"/>
          </a:xfrm>
          <a:custGeom>
            <a:avLst/>
            <a:gdLst>
              <a:gd name="T0" fmla="*/ 1660 w 1949"/>
              <a:gd name="T1" fmla="*/ 378 h 1808"/>
              <a:gd name="T2" fmla="*/ 1454 w 1949"/>
              <a:gd name="T3" fmla="*/ 989 h 1808"/>
              <a:gd name="T4" fmla="*/ 955 w 1949"/>
              <a:gd name="T5" fmla="*/ 1477 h 1808"/>
              <a:gd name="T6" fmla="*/ 309 w 1949"/>
              <a:gd name="T7" fmla="*/ 1662 h 1808"/>
              <a:gd name="T8" fmla="*/ 0 w 1949"/>
              <a:gd name="T9" fmla="*/ 1808 h 1808"/>
              <a:gd name="T10" fmla="*/ 1949 w 1949"/>
              <a:gd name="T11" fmla="*/ 1808 h 1808"/>
              <a:gd name="T12" fmla="*/ 1949 w 1949"/>
              <a:gd name="T13" fmla="*/ 0 h 1808"/>
              <a:gd name="T14" fmla="*/ 1660 w 1949"/>
              <a:gd name="T15" fmla="*/ 378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49" h="1808">
                <a:moveTo>
                  <a:pt x="1660" y="378"/>
                </a:moveTo>
                <a:cubicBezTo>
                  <a:pt x="1581" y="578"/>
                  <a:pt x="1548" y="796"/>
                  <a:pt x="1454" y="989"/>
                </a:cubicBezTo>
                <a:cubicBezTo>
                  <a:pt x="1350" y="1202"/>
                  <a:pt x="1170" y="1378"/>
                  <a:pt x="955" y="1477"/>
                </a:cubicBezTo>
                <a:cubicBezTo>
                  <a:pt x="751" y="1571"/>
                  <a:pt x="523" y="1596"/>
                  <a:pt x="309" y="1662"/>
                </a:cubicBezTo>
                <a:cubicBezTo>
                  <a:pt x="201" y="1695"/>
                  <a:pt x="92" y="1742"/>
                  <a:pt x="0" y="1808"/>
                </a:cubicBezTo>
                <a:cubicBezTo>
                  <a:pt x="1949" y="1808"/>
                  <a:pt x="1949" y="1808"/>
                  <a:pt x="1949" y="1808"/>
                </a:cubicBezTo>
                <a:cubicBezTo>
                  <a:pt x="1949" y="0"/>
                  <a:pt x="1949" y="0"/>
                  <a:pt x="1949" y="0"/>
                </a:cubicBezTo>
                <a:cubicBezTo>
                  <a:pt x="1816" y="82"/>
                  <a:pt x="1719" y="229"/>
                  <a:pt x="1660" y="3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100"/>
          <p:cNvSpPr>
            <a:spLocks noEditPoints="1"/>
          </p:cNvSpPr>
          <p:nvPr/>
        </p:nvSpPr>
        <p:spPr bwMode="auto">
          <a:xfrm>
            <a:off x="9872794" y="712299"/>
            <a:ext cx="411031" cy="408477"/>
          </a:xfrm>
          <a:custGeom>
            <a:avLst/>
            <a:gdLst>
              <a:gd name="T0" fmla="*/ 97 w 194"/>
              <a:gd name="T1" fmla="*/ 194 h 194"/>
              <a:gd name="T2" fmla="*/ 0 w 194"/>
              <a:gd name="T3" fmla="*/ 97 h 194"/>
              <a:gd name="T4" fmla="*/ 97 w 194"/>
              <a:gd name="T5" fmla="*/ 0 h 194"/>
              <a:gd name="T6" fmla="*/ 194 w 194"/>
              <a:gd name="T7" fmla="*/ 97 h 194"/>
              <a:gd name="T8" fmla="*/ 97 w 194"/>
              <a:gd name="T9" fmla="*/ 194 h 194"/>
              <a:gd name="T10" fmla="*/ 97 w 194"/>
              <a:gd name="T11" fmla="*/ 36 h 194"/>
              <a:gd name="T12" fmla="*/ 36 w 194"/>
              <a:gd name="T13" fmla="*/ 97 h 194"/>
              <a:gd name="T14" fmla="*/ 97 w 194"/>
              <a:gd name="T15" fmla="*/ 157 h 194"/>
              <a:gd name="T16" fmla="*/ 157 w 194"/>
              <a:gd name="T17" fmla="*/ 97 h 194"/>
              <a:gd name="T18" fmla="*/ 97 w 194"/>
              <a:gd name="T19" fmla="*/ 36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4" h="194">
                <a:moveTo>
                  <a:pt x="97" y="194"/>
                </a:moveTo>
                <a:cubicBezTo>
                  <a:pt x="43" y="194"/>
                  <a:pt x="0" y="150"/>
                  <a:pt x="0" y="97"/>
                </a:cubicBezTo>
                <a:cubicBezTo>
                  <a:pt x="0" y="43"/>
                  <a:pt x="43" y="0"/>
                  <a:pt x="97" y="0"/>
                </a:cubicBezTo>
                <a:cubicBezTo>
                  <a:pt x="150" y="0"/>
                  <a:pt x="194" y="43"/>
                  <a:pt x="194" y="97"/>
                </a:cubicBezTo>
                <a:cubicBezTo>
                  <a:pt x="194" y="150"/>
                  <a:pt x="150" y="194"/>
                  <a:pt x="97" y="194"/>
                </a:cubicBezTo>
                <a:close/>
                <a:moveTo>
                  <a:pt x="97" y="36"/>
                </a:moveTo>
                <a:cubicBezTo>
                  <a:pt x="63" y="36"/>
                  <a:pt x="36" y="63"/>
                  <a:pt x="36" y="97"/>
                </a:cubicBezTo>
                <a:cubicBezTo>
                  <a:pt x="36" y="130"/>
                  <a:pt x="63" y="157"/>
                  <a:pt x="97" y="157"/>
                </a:cubicBezTo>
                <a:cubicBezTo>
                  <a:pt x="130" y="157"/>
                  <a:pt x="157" y="130"/>
                  <a:pt x="157" y="97"/>
                </a:cubicBezTo>
                <a:cubicBezTo>
                  <a:pt x="157" y="63"/>
                  <a:pt x="130" y="36"/>
                  <a:pt x="97" y="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104"/>
          <p:cNvSpPr>
            <a:spLocks noChangeArrowheads="1"/>
          </p:cNvSpPr>
          <p:nvPr/>
        </p:nvSpPr>
        <p:spPr bwMode="auto">
          <a:xfrm>
            <a:off x="9976644" y="-1072582"/>
            <a:ext cx="1763713" cy="17621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任意多边形: 形状 9"/>
          <p:cNvSpPr>
            <a:spLocks noChangeArrowheads="1"/>
          </p:cNvSpPr>
          <p:nvPr/>
        </p:nvSpPr>
        <p:spPr bwMode="auto">
          <a:xfrm>
            <a:off x="692944" y="3029985"/>
            <a:ext cx="684991" cy="372928"/>
          </a:xfrm>
          <a:custGeom>
            <a:avLst/>
            <a:gdLst>
              <a:gd name="connsiteX0" fmla="*/ 954088 w 982663"/>
              <a:gd name="connsiteY0" fmla="*/ 479425 h 534989"/>
              <a:gd name="connsiteX1" fmla="*/ 982663 w 982663"/>
              <a:gd name="connsiteY1" fmla="*/ 507207 h 534989"/>
              <a:gd name="connsiteX2" fmla="*/ 954088 w 982663"/>
              <a:gd name="connsiteY2" fmla="*/ 534989 h 534989"/>
              <a:gd name="connsiteX3" fmla="*/ 925513 w 982663"/>
              <a:gd name="connsiteY3" fmla="*/ 507207 h 534989"/>
              <a:gd name="connsiteX4" fmla="*/ 954088 w 982663"/>
              <a:gd name="connsiteY4" fmla="*/ 479425 h 534989"/>
              <a:gd name="connsiteX5" fmla="*/ 768350 w 982663"/>
              <a:gd name="connsiteY5" fmla="*/ 479425 h 534989"/>
              <a:gd name="connsiteX6" fmla="*/ 796925 w 982663"/>
              <a:gd name="connsiteY6" fmla="*/ 507207 h 534989"/>
              <a:gd name="connsiteX7" fmla="*/ 768350 w 982663"/>
              <a:gd name="connsiteY7" fmla="*/ 534989 h 534989"/>
              <a:gd name="connsiteX8" fmla="*/ 739775 w 982663"/>
              <a:gd name="connsiteY8" fmla="*/ 507207 h 534989"/>
              <a:gd name="connsiteX9" fmla="*/ 768350 w 982663"/>
              <a:gd name="connsiteY9" fmla="*/ 479425 h 534989"/>
              <a:gd name="connsiteX10" fmla="*/ 583407 w 982663"/>
              <a:gd name="connsiteY10" fmla="*/ 479425 h 534989"/>
              <a:gd name="connsiteX11" fmla="*/ 611189 w 982663"/>
              <a:gd name="connsiteY11" fmla="*/ 507207 h 534989"/>
              <a:gd name="connsiteX12" fmla="*/ 583407 w 982663"/>
              <a:gd name="connsiteY12" fmla="*/ 534989 h 534989"/>
              <a:gd name="connsiteX13" fmla="*/ 555625 w 982663"/>
              <a:gd name="connsiteY13" fmla="*/ 507207 h 534989"/>
              <a:gd name="connsiteX14" fmla="*/ 583407 w 982663"/>
              <a:gd name="connsiteY14" fmla="*/ 479425 h 534989"/>
              <a:gd name="connsiteX15" fmla="*/ 398463 w 982663"/>
              <a:gd name="connsiteY15" fmla="*/ 479425 h 534989"/>
              <a:gd name="connsiteX16" fmla="*/ 427038 w 982663"/>
              <a:gd name="connsiteY16" fmla="*/ 507207 h 534989"/>
              <a:gd name="connsiteX17" fmla="*/ 398463 w 982663"/>
              <a:gd name="connsiteY17" fmla="*/ 534989 h 534989"/>
              <a:gd name="connsiteX18" fmla="*/ 369888 w 982663"/>
              <a:gd name="connsiteY18" fmla="*/ 507207 h 534989"/>
              <a:gd name="connsiteX19" fmla="*/ 398463 w 982663"/>
              <a:gd name="connsiteY19" fmla="*/ 479425 h 534989"/>
              <a:gd name="connsiteX20" fmla="*/ 213520 w 982663"/>
              <a:gd name="connsiteY20" fmla="*/ 479425 h 534989"/>
              <a:gd name="connsiteX21" fmla="*/ 241302 w 982663"/>
              <a:gd name="connsiteY21" fmla="*/ 507207 h 534989"/>
              <a:gd name="connsiteX22" fmla="*/ 213520 w 982663"/>
              <a:gd name="connsiteY22" fmla="*/ 534989 h 534989"/>
              <a:gd name="connsiteX23" fmla="*/ 185738 w 982663"/>
              <a:gd name="connsiteY23" fmla="*/ 507207 h 534989"/>
              <a:gd name="connsiteX24" fmla="*/ 213520 w 982663"/>
              <a:gd name="connsiteY24" fmla="*/ 479425 h 534989"/>
              <a:gd name="connsiteX25" fmla="*/ 27782 w 982663"/>
              <a:gd name="connsiteY25" fmla="*/ 479425 h 534989"/>
              <a:gd name="connsiteX26" fmla="*/ 55564 w 982663"/>
              <a:gd name="connsiteY26" fmla="*/ 507207 h 534989"/>
              <a:gd name="connsiteX27" fmla="*/ 27782 w 982663"/>
              <a:gd name="connsiteY27" fmla="*/ 534989 h 534989"/>
              <a:gd name="connsiteX28" fmla="*/ 0 w 982663"/>
              <a:gd name="connsiteY28" fmla="*/ 507207 h 534989"/>
              <a:gd name="connsiteX29" fmla="*/ 27782 w 982663"/>
              <a:gd name="connsiteY29" fmla="*/ 479425 h 534989"/>
              <a:gd name="connsiteX30" fmla="*/ 954088 w 982663"/>
              <a:gd name="connsiteY30" fmla="*/ 319088 h 534989"/>
              <a:gd name="connsiteX31" fmla="*/ 982663 w 982663"/>
              <a:gd name="connsiteY31" fmla="*/ 347663 h 534989"/>
              <a:gd name="connsiteX32" fmla="*/ 954088 w 982663"/>
              <a:gd name="connsiteY32" fmla="*/ 376238 h 534989"/>
              <a:gd name="connsiteX33" fmla="*/ 925513 w 982663"/>
              <a:gd name="connsiteY33" fmla="*/ 347663 h 534989"/>
              <a:gd name="connsiteX34" fmla="*/ 954088 w 982663"/>
              <a:gd name="connsiteY34" fmla="*/ 319088 h 534989"/>
              <a:gd name="connsiteX35" fmla="*/ 768350 w 982663"/>
              <a:gd name="connsiteY35" fmla="*/ 319088 h 534989"/>
              <a:gd name="connsiteX36" fmla="*/ 796925 w 982663"/>
              <a:gd name="connsiteY36" fmla="*/ 347663 h 534989"/>
              <a:gd name="connsiteX37" fmla="*/ 768350 w 982663"/>
              <a:gd name="connsiteY37" fmla="*/ 376238 h 534989"/>
              <a:gd name="connsiteX38" fmla="*/ 739775 w 982663"/>
              <a:gd name="connsiteY38" fmla="*/ 347663 h 534989"/>
              <a:gd name="connsiteX39" fmla="*/ 768350 w 982663"/>
              <a:gd name="connsiteY39" fmla="*/ 319088 h 534989"/>
              <a:gd name="connsiteX40" fmla="*/ 583407 w 982663"/>
              <a:gd name="connsiteY40" fmla="*/ 319088 h 534989"/>
              <a:gd name="connsiteX41" fmla="*/ 611189 w 982663"/>
              <a:gd name="connsiteY41" fmla="*/ 347663 h 534989"/>
              <a:gd name="connsiteX42" fmla="*/ 583407 w 982663"/>
              <a:gd name="connsiteY42" fmla="*/ 376238 h 534989"/>
              <a:gd name="connsiteX43" fmla="*/ 555625 w 982663"/>
              <a:gd name="connsiteY43" fmla="*/ 347663 h 534989"/>
              <a:gd name="connsiteX44" fmla="*/ 583407 w 982663"/>
              <a:gd name="connsiteY44" fmla="*/ 319088 h 534989"/>
              <a:gd name="connsiteX45" fmla="*/ 398463 w 982663"/>
              <a:gd name="connsiteY45" fmla="*/ 319088 h 534989"/>
              <a:gd name="connsiteX46" fmla="*/ 427038 w 982663"/>
              <a:gd name="connsiteY46" fmla="*/ 347663 h 534989"/>
              <a:gd name="connsiteX47" fmla="*/ 398463 w 982663"/>
              <a:gd name="connsiteY47" fmla="*/ 376238 h 534989"/>
              <a:gd name="connsiteX48" fmla="*/ 369888 w 982663"/>
              <a:gd name="connsiteY48" fmla="*/ 347663 h 534989"/>
              <a:gd name="connsiteX49" fmla="*/ 398463 w 982663"/>
              <a:gd name="connsiteY49" fmla="*/ 319088 h 534989"/>
              <a:gd name="connsiteX50" fmla="*/ 213520 w 982663"/>
              <a:gd name="connsiteY50" fmla="*/ 319088 h 534989"/>
              <a:gd name="connsiteX51" fmla="*/ 241302 w 982663"/>
              <a:gd name="connsiteY51" fmla="*/ 347663 h 534989"/>
              <a:gd name="connsiteX52" fmla="*/ 213520 w 982663"/>
              <a:gd name="connsiteY52" fmla="*/ 376238 h 534989"/>
              <a:gd name="connsiteX53" fmla="*/ 185738 w 982663"/>
              <a:gd name="connsiteY53" fmla="*/ 347663 h 534989"/>
              <a:gd name="connsiteX54" fmla="*/ 213520 w 982663"/>
              <a:gd name="connsiteY54" fmla="*/ 319088 h 534989"/>
              <a:gd name="connsiteX55" fmla="*/ 27782 w 982663"/>
              <a:gd name="connsiteY55" fmla="*/ 319088 h 534989"/>
              <a:gd name="connsiteX56" fmla="*/ 55564 w 982663"/>
              <a:gd name="connsiteY56" fmla="*/ 347663 h 534989"/>
              <a:gd name="connsiteX57" fmla="*/ 27782 w 982663"/>
              <a:gd name="connsiteY57" fmla="*/ 376238 h 534989"/>
              <a:gd name="connsiteX58" fmla="*/ 0 w 982663"/>
              <a:gd name="connsiteY58" fmla="*/ 347663 h 534989"/>
              <a:gd name="connsiteX59" fmla="*/ 27782 w 982663"/>
              <a:gd name="connsiteY59" fmla="*/ 319088 h 534989"/>
              <a:gd name="connsiteX60" fmla="*/ 954088 w 982663"/>
              <a:gd name="connsiteY60" fmla="*/ 160338 h 534989"/>
              <a:gd name="connsiteX61" fmla="*/ 982663 w 982663"/>
              <a:gd name="connsiteY61" fmla="*/ 188120 h 534989"/>
              <a:gd name="connsiteX62" fmla="*/ 954088 w 982663"/>
              <a:gd name="connsiteY62" fmla="*/ 215902 h 534989"/>
              <a:gd name="connsiteX63" fmla="*/ 925513 w 982663"/>
              <a:gd name="connsiteY63" fmla="*/ 188120 h 534989"/>
              <a:gd name="connsiteX64" fmla="*/ 954088 w 982663"/>
              <a:gd name="connsiteY64" fmla="*/ 160338 h 534989"/>
              <a:gd name="connsiteX65" fmla="*/ 768350 w 982663"/>
              <a:gd name="connsiteY65" fmla="*/ 160338 h 534989"/>
              <a:gd name="connsiteX66" fmla="*/ 796925 w 982663"/>
              <a:gd name="connsiteY66" fmla="*/ 188120 h 534989"/>
              <a:gd name="connsiteX67" fmla="*/ 768350 w 982663"/>
              <a:gd name="connsiteY67" fmla="*/ 215902 h 534989"/>
              <a:gd name="connsiteX68" fmla="*/ 739775 w 982663"/>
              <a:gd name="connsiteY68" fmla="*/ 188120 h 534989"/>
              <a:gd name="connsiteX69" fmla="*/ 768350 w 982663"/>
              <a:gd name="connsiteY69" fmla="*/ 160338 h 534989"/>
              <a:gd name="connsiteX70" fmla="*/ 583407 w 982663"/>
              <a:gd name="connsiteY70" fmla="*/ 160338 h 534989"/>
              <a:gd name="connsiteX71" fmla="*/ 611189 w 982663"/>
              <a:gd name="connsiteY71" fmla="*/ 188120 h 534989"/>
              <a:gd name="connsiteX72" fmla="*/ 583407 w 982663"/>
              <a:gd name="connsiteY72" fmla="*/ 215902 h 534989"/>
              <a:gd name="connsiteX73" fmla="*/ 555625 w 982663"/>
              <a:gd name="connsiteY73" fmla="*/ 188120 h 534989"/>
              <a:gd name="connsiteX74" fmla="*/ 583407 w 982663"/>
              <a:gd name="connsiteY74" fmla="*/ 160338 h 534989"/>
              <a:gd name="connsiteX75" fmla="*/ 398463 w 982663"/>
              <a:gd name="connsiteY75" fmla="*/ 160338 h 534989"/>
              <a:gd name="connsiteX76" fmla="*/ 427038 w 982663"/>
              <a:gd name="connsiteY76" fmla="*/ 188120 h 534989"/>
              <a:gd name="connsiteX77" fmla="*/ 398463 w 982663"/>
              <a:gd name="connsiteY77" fmla="*/ 215902 h 534989"/>
              <a:gd name="connsiteX78" fmla="*/ 369888 w 982663"/>
              <a:gd name="connsiteY78" fmla="*/ 188120 h 534989"/>
              <a:gd name="connsiteX79" fmla="*/ 398463 w 982663"/>
              <a:gd name="connsiteY79" fmla="*/ 160338 h 534989"/>
              <a:gd name="connsiteX80" fmla="*/ 213520 w 982663"/>
              <a:gd name="connsiteY80" fmla="*/ 160338 h 534989"/>
              <a:gd name="connsiteX81" fmla="*/ 241302 w 982663"/>
              <a:gd name="connsiteY81" fmla="*/ 188120 h 534989"/>
              <a:gd name="connsiteX82" fmla="*/ 213520 w 982663"/>
              <a:gd name="connsiteY82" fmla="*/ 215902 h 534989"/>
              <a:gd name="connsiteX83" fmla="*/ 185738 w 982663"/>
              <a:gd name="connsiteY83" fmla="*/ 188120 h 534989"/>
              <a:gd name="connsiteX84" fmla="*/ 213520 w 982663"/>
              <a:gd name="connsiteY84" fmla="*/ 160338 h 534989"/>
              <a:gd name="connsiteX85" fmla="*/ 27782 w 982663"/>
              <a:gd name="connsiteY85" fmla="*/ 160338 h 534989"/>
              <a:gd name="connsiteX86" fmla="*/ 55564 w 982663"/>
              <a:gd name="connsiteY86" fmla="*/ 188120 h 534989"/>
              <a:gd name="connsiteX87" fmla="*/ 27782 w 982663"/>
              <a:gd name="connsiteY87" fmla="*/ 215902 h 534989"/>
              <a:gd name="connsiteX88" fmla="*/ 0 w 982663"/>
              <a:gd name="connsiteY88" fmla="*/ 188120 h 534989"/>
              <a:gd name="connsiteX89" fmla="*/ 27782 w 982663"/>
              <a:gd name="connsiteY89" fmla="*/ 160338 h 534989"/>
              <a:gd name="connsiteX90" fmla="*/ 954088 w 982663"/>
              <a:gd name="connsiteY90" fmla="*/ 0 h 534989"/>
              <a:gd name="connsiteX91" fmla="*/ 982663 w 982663"/>
              <a:gd name="connsiteY91" fmla="*/ 27782 h 534989"/>
              <a:gd name="connsiteX92" fmla="*/ 954088 w 982663"/>
              <a:gd name="connsiteY92" fmla="*/ 55564 h 534989"/>
              <a:gd name="connsiteX93" fmla="*/ 925513 w 982663"/>
              <a:gd name="connsiteY93" fmla="*/ 27782 h 534989"/>
              <a:gd name="connsiteX94" fmla="*/ 954088 w 982663"/>
              <a:gd name="connsiteY94" fmla="*/ 0 h 534989"/>
              <a:gd name="connsiteX95" fmla="*/ 768350 w 982663"/>
              <a:gd name="connsiteY95" fmla="*/ 0 h 534989"/>
              <a:gd name="connsiteX96" fmla="*/ 796925 w 982663"/>
              <a:gd name="connsiteY96" fmla="*/ 27782 h 534989"/>
              <a:gd name="connsiteX97" fmla="*/ 768350 w 982663"/>
              <a:gd name="connsiteY97" fmla="*/ 55564 h 534989"/>
              <a:gd name="connsiteX98" fmla="*/ 739775 w 982663"/>
              <a:gd name="connsiteY98" fmla="*/ 27782 h 534989"/>
              <a:gd name="connsiteX99" fmla="*/ 768350 w 982663"/>
              <a:gd name="connsiteY99" fmla="*/ 0 h 534989"/>
              <a:gd name="connsiteX100" fmla="*/ 583407 w 982663"/>
              <a:gd name="connsiteY100" fmla="*/ 0 h 534989"/>
              <a:gd name="connsiteX101" fmla="*/ 611189 w 982663"/>
              <a:gd name="connsiteY101" fmla="*/ 27782 h 534989"/>
              <a:gd name="connsiteX102" fmla="*/ 583407 w 982663"/>
              <a:gd name="connsiteY102" fmla="*/ 55564 h 534989"/>
              <a:gd name="connsiteX103" fmla="*/ 555625 w 982663"/>
              <a:gd name="connsiteY103" fmla="*/ 27782 h 534989"/>
              <a:gd name="connsiteX104" fmla="*/ 583407 w 982663"/>
              <a:gd name="connsiteY104" fmla="*/ 0 h 534989"/>
              <a:gd name="connsiteX105" fmla="*/ 398463 w 982663"/>
              <a:gd name="connsiteY105" fmla="*/ 0 h 534989"/>
              <a:gd name="connsiteX106" fmla="*/ 427038 w 982663"/>
              <a:gd name="connsiteY106" fmla="*/ 27782 h 534989"/>
              <a:gd name="connsiteX107" fmla="*/ 398463 w 982663"/>
              <a:gd name="connsiteY107" fmla="*/ 55564 h 534989"/>
              <a:gd name="connsiteX108" fmla="*/ 369888 w 982663"/>
              <a:gd name="connsiteY108" fmla="*/ 27782 h 534989"/>
              <a:gd name="connsiteX109" fmla="*/ 398463 w 982663"/>
              <a:gd name="connsiteY109" fmla="*/ 0 h 534989"/>
              <a:gd name="connsiteX110" fmla="*/ 213520 w 982663"/>
              <a:gd name="connsiteY110" fmla="*/ 0 h 534989"/>
              <a:gd name="connsiteX111" fmla="*/ 241302 w 982663"/>
              <a:gd name="connsiteY111" fmla="*/ 27782 h 534989"/>
              <a:gd name="connsiteX112" fmla="*/ 213520 w 982663"/>
              <a:gd name="connsiteY112" fmla="*/ 55564 h 534989"/>
              <a:gd name="connsiteX113" fmla="*/ 185738 w 982663"/>
              <a:gd name="connsiteY113" fmla="*/ 27782 h 534989"/>
              <a:gd name="connsiteX114" fmla="*/ 213520 w 982663"/>
              <a:gd name="connsiteY114" fmla="*/ 0 h 534989"/>
              <a:gd name="connsiteX115" fmla="*/ 27782 w 982663"/>
              <a:gd name="connsiteY115" fmla="*/ 0 h 534989"/>
              <a:gd name="connsiteX116" fmla="*/ 55564 w 982663"/>
              <a:gd name="connsiteY116" fmla="*/ 27782 h 534989"/>
              <a:gd name="connsiteX117" fmla="*/ 27782 w 982663"/>
              <a:gd name="connsiteY117" fmla="*/ 55564 h 534989"/>
              <a:gd name="connsiteX118" fmla="*/ 0 w 982663"/>
              <a:gd name="connsiteY118" fmla="*/ 27782 h 534989"/>
              <a:gd name="connsiteX119" fmla="*/ 27782 w 982663"/>
              <a:gd name="connsiteY119" fmla="*/ 0 h 53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982663" h="534989">
                <a:moveTo>
                  <a:pt x="954088" y="479425"/>
                </a:moveTo>
                <a:cubicBezTo>
                  <a:pt x="969870" y="479425"/>
                  <a:pt x="982663" y="491863"/>
                  <a:pt x="982663" y="507207"/>
                </a:cubicBezTo>
                <a:cubicBezTo>
                  <a:pt x="982663" y="522551"/>
                  <a:pt x="969870" y="534989"/>
                  <a:pt x="954088" y="534989"/>
                </a:cubicBezTo>
                <a:cubicBezTo>
                  <a:pt x="938306" y="534989"/>
                  <a:pt x="925513" y="522551"/>
                  <a:pt x="925513" y="507207"/>
                </a:cubicBezTo>
                <a:cubicBezTo>
                  <a:pt x="925513" y="491863"/>
                  <a:pt x="938306" y="479425"/>
                  <a:pt x="954088" y="479425"/>
                </a:cubicBezTo>
                <a:close/>
                <a:moveTo>
                  <a:pt x="768350" y="479425"/>
                </a:moveTo>
                <a:cubicBezTo>
                  <a:pt x="784132" y="479425"/>
                  <a:pt x="796925" y="491863"/>
                  <a:pt x="796925" y="507207"/>
                </a:cubicBezTo>
                <a:cubicBezTo>
                  <a:pt x="796925" y="522551"/>
                  <a:pt x="784132" y="534989"/>
                  <a:pt x="768350" y="534989"/>
                </a:cubicBezTo>
                <a:cubicBezTo>
                  <a:pt x="752568" y="534989"/>
                  <a:pt x="739775" y="522551"/>
                  <a:pt x="739775" y="507207"/>
                </a:cubicBezTo>
                <a:cubicBezTo>
                  <a:pt x="739775" y="491863"/>
                  <a:pt x="752568" y="479425"/>
                  <a:pt x="768350" y="479425"/>
                </a:cubicBezTo>
                <a:close/>
                <a:moveTo>
                  <a:pt x="583407" y="479425"/>
                </a:moveTo>
                <a:cubicBezTo>
                  <a:pt x="598751" y="479425"/>
                  <a:pt x="611189" y="491863"/>
                  <a:pt x="611189" y="507207"/>
                </a:cubicBezTo>
                <a:cubicBezTo>
                  <a:pt x="611189" y="522551"/>
                  <a:pt x="598751" y="534989"/>
                  <a:pt x="583407" y="534989"/>
                </a:cubicBezTo>
                <a:cubicBezTo>
                  <a:pt x="568063" y="534989"/>
                  <a:pt x="555625" y="522551"/>
                  <a:pt x="555625" y="507207"/>
                </a:cubicBezTo>
                <a:cubicBezTo>
                  <a:pt x="555625" y="491863"/>
                  <a:pt x="568063" y="479425"/>
                  <a:pt x="583407" y="479425"/>
                </a:cubicBezTo>
                <a:close/>
                <a:moveTo>
                  <a:pt x="398463" y="479425"/>
                </a:moveTo>
                <a:cubicBezTo>
                  <a:pt x="414245" y="479425"/>
                  <a:pt x="427038" y="491863"/>
                  <a:pt x="427038" y="507207"/>
                </a:cubicBezTo>
                <a:cubicBezTo>
                  <a:pt x="427038" y="522551"/>
                  <a:pt x="414245" y="534989"/>
                  <a:pt x="398463" y="534989"/>
                </a:cubicBezTo>
                <a:cubicBezTo>
                  <a:pt x="382681" y="534989"/>
                  <a:pt x="369888" y="522551"/>
                  <a:pt x="369888" y="507207"/>
                </a:cubicBezTo>
                <a:cubicBezTo>
                  <a:pt x="369888" y="491863"/>
                  <a:pt x="382681" y="479425"/>
                  <a:pt x="398463" y="479425"/>
                </a:cubicBezTo>
                <a:close/>
                <a:moveTo>
                  <a:pt x="213520" y="479425"/>
                </a:moveTo>
                <a:cubicBezTo>
                  <a:pt x="228864" y="479425"/>
                  <a:pt x="241302" y="491863"/>
                  <a:pt x="241302" y="507207"/>
                </a:cubicBezTo>
                <a:cubicBezTo>
                  <a:pt x="241302" y="522551"/>
                  <a:pt x="228864" y="534989"/>
                  <a:pt x="213520" y="534989"/>
                </a:cubicBezTo>
                <a:cubicBezTo>
                  <a:pt x="198176" y="534989"/>
                  <a:pt x="185738" y="522551"/>
                  <a:pt x="185738" y="507207"/>
                </a:cubicBezTo>
                <a:cubicBezTo>
                  <a:pt x="185738" y="491863"/>
                  <a:pt x="198176" y="479425"/>
                  <a:pt x="213520" y="479425"/>
                </a:cubicBezTo>
                <a:close/>
                <a:moveTo>
                  <a:pt x="27782" y="479425"/>
                </a:moveTo>
                <a:cubicBezTo>
                  <a:pt x="43126" y="479425"/>
                  <a:pt x="55564" y="491863"/>
                  <a:pt x="55564" y="507207"/>
                </a:cubicBezTo>
                <a:cubicBezTo>
                  <a:pt x="55564" y="522551"/>
                  <a:pt x="43126" y="534989"/>
                  <a:pt x="27782" y="534989"/>
                </a:cubicBezTo>
                <a:cubicBezTo>
                  <a:pt x="12438" y="534989"/>
                  <a:pt x="0" y="522551"/>
                  <a:pt x="0" y="507207"/>
                </a:cubicBezTo>
                <a:cubicBezTo>
                  <a:pt x="0" y="491863"/>
                  <a:pt x="12438" y="479425"/>
                  <a:pt x="27782" y="479425"/>
                </a:cubicBezTo>
                <a:close/>
                <a:moveTo>
                  <a:pt x="954088" y="319088"/>
                </a:moveTo>
                <a:cubicBezTo>
                  <a:pt x="969870" y="319088"/>
                  <a:pt x="982663" y="331881"/>
                  <a:pt x="982663" y="347663"/>
                </a:cubicBezTo>
                <a:cubicBezTo>
                  <a:pt x="982663" y="363445"/>
                  <a:pt x="969870" y="376238"/>
                  <a:pt x="954088" y="376238"/>
                </a:cubicBezTo>
                <a:cubicBezTo>
                  <a:pt x="938306" y="376238"/>
                  <a:pt x="925513" y="363445"/>
                  <a:pt x="925513" y="347663"/>
                </a:cubicBezTo>
                <a:cubicBezTo>
                  <a:pt x="925513" y="331881"/>
                  <a:pt x="938306" y="319088"/>
                  <a:pt x="954088" y="319088"/>
                </a:cubicBezTo>
                <a:close/>
                <a:moveTo>
                  <a:pt x="768350" y="319088"/>
                </a:moveTo>
                <a:cubicBezTo>
                  <a:pt x="784132" y="319088"/>
                  <a:pt x="796925" y="331881"/>
                  <a:pt x="796925" y="347663"/>
                </a:cubicBezTo>
                <a:cubicBezTo>
                  <a:pt x="796925" y="363445"/>
                  <a:pt x="784132" y="376238"/>
                  <a:pt x="768350" y="376238"/>
                </a:cubicBezTo>
                <a:cubicBezTo>
                  <a:pt x="752568" y="376238"/>
                  <a:pt x="739775" y="363445"/>
                  <a:pt x="739775" y="347663"/>
                </a:cubicBezTo>
                <a:cubicBezTo>
                  <a:pt x="739775" y="331881"/>
                  <a:pt x="752568" y="319088"/>
                  <a:pt x="768350" y="319088"/>
                </a:cubicBezTo>
                <a:close/>
                <a:moveTo>
                  <a:pt x="583407" y="319088"/>
                </a:moveTo>
                <a:cubicBezTo>
                  <a:pt x="598751" y="319088"/>
                  <a:pt x="611189" y="331881"/>
                  <a:pt x="611189" y="347663"/>
                </a:cubicBezTo>
                <a:cubicBezTo>
                  <a:pt x="611189" y="363445"/>
                  <a:pt x="598751" y="376238"/>
                  <a:pt x="583407" y="376238"/>
                </a:cubicBezTo>
                <a:cubicBezTo>
                  <a:pt x="568063" y="376238"/>
                  <a:pt x="555625" y="363445"/>
                  <a:pt x="555625" y="347663"/>
                </a:cubicBezTo>
                <a:cubicBezTo>
                  <a:pt x="555625" y="331881"/>
                  <a:pt x="568063" y="319088"/>
                  <a:pt x="583407" y="319088"/>
                </a:cubicBezTo>
                <a:close/>
                <a:moveTo>
                  <a:pt x="398463" y="319088"/>
                </a:moveTo>
                <a:cubicBezTo>
                  <a:pt x="414245" y="319088"/>
                  <a:pt x="427038" y="331881"/>
                  <a:pt x="427038" y="347663"/>
                </a:cubicBezTo>
                <a:cubicBezTo>
                  <a:pt x="427038" y="363445"/>
                  <a:pt x="414245" y="376238"/>
                  <a:pt x="398463" y="376238"/>
                </a:cubicBezTo>
                <a:cubicBezTo>
                  <a:pt x="382681" y="376238"/>
                  <a:pt x="369888" y="363445"/>
                  <a:pt x="369888" y="347663"/>
                </a:cubicBezTo>
                <a:cubicBezTo>
                  <a:pt x="369888" y="331881"/>
                  <a:pt x="382681" y="319088"/>
                  <a:pt x="398463" y="319088"/>
                </a:cubicBezTo>
                <a:close/>
                <a:moveTo>
                  <a:pt x="213520" y="319088"/>
                </a:moveTo>
                <a:cubicBezTo>
                  <a:pt x="228864" y="319088"/>
                  <a:pt x="241302" y="331881"/>
                  <a:pt x="241302" y="347663"/>
                </a:cubicBezTo>
                <a:cubicBezTo>
                  <a:pt x="241302" y="363445"/>
                  <a:pt x="228864" y="376238"/>
                  <a:pt x="213520" y="376238"/>
                </a:cubicBezTo>
                <a:cubicBezTo>
                  <a:pt x="198176" y="376238"/>
                  <a:pt x="185738" y="363445"/>
                  <a:pt x="185738" y="347663"/>
                </a:cubicBezTo>
                <a:cubicBezTo>
                  <a:pt x="185738" y="331881"/>
                  <a:pt x="198176" y="319088"/>
                  <a:pt x="213520" y="319088"/>
                </a:cubicBezTo>
                <a:close/>
                <a:moveTo>
                  <a:pt x="27782" y="319088"/>
                </a:moveTo>
                <a:cubicBezTo>
                  <a:pt x="43126" y="319088"/>
                  <a:pt x="55564" y="331881"/>
                  <a:pt x="55564" y="347663"/>
                </a:cubicBezTo>
                <a:cubicBezTo>
                  <a:pt x="55564" y="363445"/>
                  <a:pt x="43126" y="376238"/>
                  <a:pt x="27782" y="376238"/>
                </a:cubicBezTo>
                <a:cubicBezTo>
                  <a:pt x="12438" y="376238"/>
                  <a:pt x="0" y="363445"/>
                  <a:pt x="0" y="347663"/>
                </a:cubicBezTo>
                <a:cubicBezTo>
                  <a:pt x="0" y="331881"/>
                  <a:pt x="12438" y="319088"/>
                  <a:pt x="27782" y="319088"/>
                </a:cubicBezTo>
                <a:close/>
                <a:moveTo>
                  <a:pt x="954088" y="160338"/>
                </a:moveTo>
                <a:cubicBezTo>
                  <a:pt x="969870" y="160338"/>
                  <a:pt x="982663" y="172776"/>
                  <a:pt x="982663" y="188120"/>
                </a:cubicBezTo>
                <a:cubicBezTo>
                  <a:pt x="982663" y="203464"/>
                  <a:pt x="969870" y="215902"/>
                  <a:pt x="954088" y="215902"/>
                </a:cubicBezTo>
                <a:cubicBezTo>
                  <a:pt x="938306" y="215902"/>
                  <a:pt x="925513" y="203464"/>
                  <a:pt x="925513" y="188120"/>
                </a:cubicBezTo>
                <a:cubicBezTo>
                  <a:pt x="925513" y="172776"/>
                  <a:pt x="938306" y="160338"/>
                  <a:pt x="954088" y="160338"/>
                </a:cubicBezTo>
                <a:close/>
                <a:moveTo>
                  <a:pt x="768350" y="160338"/>
                </a:moveTo>
                <a:cubicBezTo>
                  <a:pt x="784132" y="160338"/>
                  <a:pt x="796925" y="172776"/>
                  <a:pt x="796925" y="188120"/>
                </a:cubicBezTo>
                <a:cubicBezTo>
                  <a:pt x="796925" y="203464"/>
                  <a:pt x="784132" y="215902"/>
                  <a:pt x="768350" y="215902"/>
                </a:cubicBezTo>
                <a:cubicBezTo>
                  <a:pt x="752568" y="215902"/>
                  <a:pt x="739775" y="203464"/>
                  <a:pt x="739775" y="188120"/>
                </a:cubicBezTo>
                <a:cubicBezTo>
                  <a:pt x="739775" y="172776"/>
                  <a:pt x="752568" y="160338"/>
                  <a:pt x="768350" y="160338"/>
                </a:cubicBezTo>
                <a:close/>
                <a:moveTo>
                  <a:pt x="583407" y="160338"/>
                </a:moveTo>
                <a:cubicBezTo>
                  <a:pt x="598751" y="160338"/>
                  <a:pt x="611189" y="172776"/>
                  <a:pt x="611189" y="188120"/>
                </a:cubicBezTo>
                <a:cubicBezTo>
                  <a:pt x="611189" y="203464"/>
                  <a:pt x="598751" y="215902"/>
                  <a:pt x="583407" y="215902"/>
                </a:cubicBezTo>
                <a:cubicBezTo>
                  <a:pt x="568063" y="215902"/>
                  <a:pt x="555625" y="203464"/>
                  <a:pt x="555625" y="188120"/>
                </a:cubicBezTo>
                <a:cubicBezTo>
                  <a:pt x="555625" y="172776"/>
                  <a:pt x="568063" y="160338"/>
                  <a:pt x="583407" y="160338"/>
                </a:cubicBezTo>
                <a:close/>
                <a:moveTo>
                  <a:pt x="398463" y="160338"/>
                </a:moveTo>
                <a:cubicBezTo>
                  <a:pt x="414245" y="160338"/>
                  <a:pt x="427038" y="172776"/>
                  <a:pt x="427038" y="188120"/>
                </a:cubicBezTo>
                <a:cubicBezTo>
                  <a:pt x="427038" y="203464"/>
                  <a:pt x="414245" y="215902"/>
                  <a:pt x="398463" y="215902"/>
                </a:cubicBezTo>
                <a:cubicBezTo>
                  <a:pt x="382681" y="215902"/>
                  <a:pt x="369888" y="203464"/>
                  <a:pt x="369888" y="188120"/>
                </a:cubicBezTo>
                <a:cubicBezTo>
                  <a:pt x="369888" y="172776"/>
                  <a:pt x="382681" y="160338"/>
                  <a:pt x="398463" y="160338"/>
                </a:cubicBezTo>
                <a:close/>
                <a:moveTo>
                  <a:pt x="213520" y="160338"/>
                </a:moveTo>
                <a:cubicBezTo>
                  <a:pt x="228864" y="160338"/>
                  <a:pt x="241302" y="172776"/>
                  <a:pt x="241302" y="188120"/>
                </a:cubicBezTo>
                <a:cubicBezTo>
                  <a:pt x="241302" y="203464"/>
                  <a:pt x="228864" y="215902"/>
                  <a:pt x="213520" y="215902"/>
                </a:cubicBezTo>
                <a:cubicBezTo>
                  <a:pt x="198176" y="215902"/>
                  <a:pt x="185738" y="203464"/>
                  <a:pt x="185738" y="188120"/>
                </a:cubicBezTo>
                <a:cubicBezTo>
                  <a:pt x="185738" y="172776"/>
                  <a:pt x="198176" y="160338"/>
                  <a:pt x="213520" y="160338"/>
                </a:cubicBezTo>
                <a:close/>
                <a:moveTo>
                  <a:pt x="27782" y="160338"/>
                </a:moveTo>
                <a:cubicBezTo>
                  <a:pt x="43126" y="160338"/>
                  <a:pt x="55564" y="172776"/>
                  <a:pt x="55564" y="188120"/>
                </a:cubicBezTo>
                <a:cubicBezTo>
                  <a:pt x="55564" y="203464"/>
                  <a:pt x="43126" y="215902"/>
                  <a:pt x="27782" y="215902"/>
                </a:cubicBezTo>
                <a:cubicBezTo>
                  <a:pt x="12438" y="215902"/>
                  <a:pt x="0" y="203464"/>
                  <a:pt x="0" y="188120"/>
                </a:cubicBezTo>
                <a:cubicBezTo>
                  <a:pt x="0" y="172776"/>
                  <a:pt x="12438" y="160338"/>
                  <a:pt x="27782" y="160338"/>
                </a:cubicBezTo>
                <a:close/>
                <a:moveTo>
                  <a:pt x="954088" y="0"/>
                </a:moveTo>
                <a:cubicBezTo>
                  <a:pt x="969870" y="0"/>
                  <a:pt x="982663" y="12438"/>
                  <a:pt x="982663" y="27782"/>
                </a:cubicBezTo>
                <a:cubicBezTo>
                  <a:pt x="982663" y="43126"/>
                  <a:pt x="969870" y="55564"/>
                  <a:pt x="954088" y="55564"/>
                </a:cubicBezTo>
                <a:cubicBezTo>
                  <a:pt x="938306" y="55564"/>
                  <a:pt x="925513" y="43126"/>
                  <a:pt x="925513" y="27782"/>
                </a:cubicBezTo>
                <a:cubicBezTo>
                  <a:pt x="925513" y="12438"/>
                  <a:pt x="938306" y="0"/>
                  <a:pt x="954088" y="0"/>
                </a:cubicBezTo>
                <a:close/>
                <a:moveTo>
                  <a:pt x="768350" y="0"/>
                </a:moveTo>
                <a:cubicBezTo>
                  <a:pt x="784132" y="0"/>
                  <a:pt x="796925" y="12438"/>
                  <a:pt x="796925" y="27782"/>
                </a:cubicBezTo>
                <a:cubicBezTo>
                  <a:pt x="796925" y="43126"/>
                  <a:pt x="784132" y="55564"/>
                  <a:pt x="768350" y="55564"/>
                </a:cubicBezTo>
                <a:cubicBezTo>
                  <a:pt x="752568" y="55564"/>
                  <a:pt x="739775" y="43126"/>
                  <a:pt x="739775" y="27782"/>
                </a:cubicBezTo>
                <a:cubicBezTo>
                  <a:pt x="739775" y="12438"/>
                  <a:pt x="752568" y="0"/>
                  <a:pt x="768350" y="0"/>
                </a:cubicBezTo>
                <a:close/>
                <a:moveTo>
                  <a:pt x="583407" y="0"/>
                </a:moveTo>
                <a:cubicBezTo>
                  <a:pt x="598751" y="0"/>
                  <a:pt x="611189" y="12438"/>
                  <a:pt x="611189" y="27782"/>
                </a:cubicBezTo>
                <a:cubicBezTo>
                  <a:pt x="611189" y="43126"/>
                  <a:pt x="598751" y="55564"/>
                  <a:pt x="583407" y="55564"/>
                </a:cubicBezTo>
                <a:cubicBezTo>
                  <a:pt x="568063" y="55564"/>
                  <a:pt x="555625" y="43126"/>
                  <a:pt x="555625" y="27782"/>
                </a:cubicBezTo>
                <a:cubicBezTo>
                  <a:pt x="555625" y="12438"/>
                  <a:pt x="568063" y="0"/>
                  <a:pt x="583407" y="0"/>
                </a:cubicBezTo>
                <a:close/>
                <a:moveTo>
                  <a:pt x="398463" y="0"/>
                </a:moveTo>
                <a:cubicBezTo>
                  <a:pt x="414245" y="0"/>
                  <a:pt x="427038" y="12438"/>
                  <a:pt x="427038" y="27782"/>
                </a:cubicBezTo>
                <a:cubicBezTo>
                  <a:pt x="427038" y="43126"/>
                  <a:pt x="414245" y="55564"/>
                  <a:pt x="398463" y="55564"/>
                </a:cubicBezTo>
                <a:cubicBezTo>
                  <a:pt x="382681" y="55564"/>
                  <a:pt x="369888" y="43126"/>
                  <a:pt x="369888" y="27782"/>
                </a:cubicBezTo>
                <a:cubicBezTo>
                  <a:pt x="369888" y="12438"/>
                  <a:pt x="382681" y="0"/>
                  <a:pt x="398463" y="0"/>
                </a:cubicBezTo>
                <a:close/>
                <a:moveTo>
                  <a:pt x="213520" y="0"/>
                </a:moveTo>
                <a:cubicBezTo>
                  <a:pt x="228864" y="0"/>
                  <a:pt x="241302" y="12438"/>
                  <a:pt x="241302" y="27782"/>
                </a:cubicBezTo>
                <a:cubicBezTo>
                  <a:pt x="241302" y="43126"/>
                  <a:pt x="228864" y="55564"/>
                  <a:pt x="213520" y="55564"/>
                </a:cubicBezTo>
                <a:cubicBezTo>
                  <a:pt x="198176" y="55564"/>
                  <a:pt x="185738" y="43126"/>
                  <a:pt x="185738" y="27782"/>
                </a:cubicBezTo>
                <a:cubicBezTo>
                  <a:pt x="185738" y="12438"/>
                  <a:pt x="198176" y="0"/>
                  <a:pt x="213520" y="0"/>
                </a:cubicBezTo>
                <a:close/>
                <a:moveTo>
                  <a:pt x="27782" y="0"/>
                </a:moveTo>
                <a:cubicBezTo>
                  <a:pt x="43126" y="0"/>
                  <a:pt x="55564" y="12438"/>
                  <a:pt x="55564" y="27782"/>
                </a:cubicBezTo>
                <a:cubicBezTo>
                  <a:pt x="55564" y="43126"/>
                  <a:pt x="43126" y="55564"/>
                  <a:pt x="27782" y="55564"/>
                </a:cubicBezTo>
                <a:cubicBezTo>
                  <a:pt x="12438" y="55564"/>
                  <a:pt x="0" y="43126"/>
                  <a:pt x="0" y="27782"/>
                </a:cubicBezTo>
                <a:cubicBezTo>
                  <a:pt x="0" y="12438"/>
                  <a:pt x="12438" y="0"/>
                  <a:pt x="27782" y="0"/>
                </a:cubicBezTo>
                <a:close/>
              </a:path>
            </a:pathLst>
          </a:custGeom>
          <a:gradFill>
            <a:gsLst>
              <a:gs pos="16000">
                <a:schemeClr val="accent2"/>
              </a:gs>
              <a:gs pos="85000">
                <a:schemeClr val="bg1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9" name="矩形: 圆角 10"/>
          <p:cNvSpPr/>
          <p:nvPr/>
        </p:nvSpPr>
        <p:spPr>
          <a:xfrm>
            <a:off x="4542569" y="1238804"/>
            <a:ext cx="3106862" cy="75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  <a:rou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03</a:t>
            </a:r>
            <a:endParaRPr lang="zh-CN" altLang="en-US" sz="2800" dirty="0">
              <a:solidFill>
                <a:schemeClr val="bg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940560" y="2350869"/>
            <a:ext cx="8310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设计思路及注意点</a:t>
            </a:r>
            <a:endParaRPr lang="zh-CN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740035" y="648990"/>
            <a:ext cx="6711930" cy="521970"/>
            <a:chOff x="3050970" y="629940"/>
            <a:chExt cx="671193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796290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305097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779238" y="629940"/>
              <a:ext cx="1255395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可行性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2315210" y="1590675"/>
            <a:ext cx="8154670" cy="41706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1. 技术可行性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defTabSz="121729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sz="2000" dirty="0"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2. 经济可行性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defTabSz="121729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sz="2000" dirty="0"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3. 社会可行性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740035" y="648990"/>
            <a:ext cx="6711930" cy="521970"/>
            <a:chOff x="3050970" y="629940"/>
            <a:chExt cx="6711930" cy="521970"/>
          </a:xfrm>
        </p:grpSpPr>
        <p:sp>
          <p:nvSpPr>
            <p:cNvPr id="6" name="平行四边形 5"/>
            <p:cNvSpPr/>
            <p:nvPr/>
          </p:nvSpPr>
          <p:spPr>
            <a:xfrm>
              <a:off x="796290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 flipH="1">
              <a:off x="3050970" y="873550"/>
              <a:ext cx="1800000" cy="36000"/>
            </a:xfrm>
            <a:prstGeom prst="parallelogram">
              <a:avLst/>
            </a:prstGeom>
            <a:gradFill>
              <a:gsLst>
                <a:gs pos="16000">
                  <a:schemeClr val="accent2"/>
                </a:gs>
                <a:gs pos="85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779239" y="629940"/>
              <a:ext cx="1255395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sz="2800" b="1" dirty="0">
                  <a:solidFill>
                    <a:schemeClr val="accent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创新性</a:t>
              </a:r>
              <a:endParaRPr sz="2800" b="1" dirty="0">
                <a:solidFill>
                  <a:schemeClr val="accent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</p:grpSp>
      <p:sp>
        <p:nvSpPr>
          <p:cNvPr id="83" name="1"/>
          <p:cNvSpPr txBox="1"/>
          <p:nvPr/>
        </p:nvSpPr>
        <p:spPr>
          <a:xfrm>
            <a:off x="2315210" y="1967865"/>
            <a:ext cx="8154670" cy="309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1. 独特性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r>
              <a:rPr kumimoji="1" lang="zh-CN" altLang="en-US" sz="280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OPPOSans B" panose="00020600040101010101" pitchFamily="18" charset="-122"/>
                <a:sym typeface="+mn-ea"/>
              </a:rPr>
              <a:t>2. 前瞻性</a:t>
            </a: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  <a:p>
            <a:pPr lvl="0" algn="l" defTabSz="914400">
              <a:lnSpc>
                <a:spcPct val="100000"/>
              </a:lnSpc>
              <a:buClrTx/>
              <a:buSzTx/>
              <a:buFontTx/>
            </a:pPr>
            <a:endParaRPr kumimoji="1" lang="zh-CN" altLang="en-US" sz="280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思源宋体 CN Heavy" panose="02020900000000000000" pitchFamily="18" charset="-122"/>
              <a:ea typeface="思源宋体 CN Heavy" panose="02020900000000000000" pitchFamily="18" charset="-122"/>
              <a:cs typeface="OPPOSans B" panose="00020600040101010101" pitchFamily="18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5.2.9"/>
  <p:tag name="RESOURCELIBID_ANIM" val="553752"/>
</p:tagLst>
</file>

<file path=ppt/tags/tag2.xml><?xml version="1.0" encoding="utf-8"?>
<p:tagLst xmlns:p="http://schemas.openxmlformats.org/presentationml/2006/main">
  <p:tag name="PA" val="v5.2.9"/>
  <p:tag name="RESOURCELIBID_ANIM" val="553752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PP_MARK_KEY" val="6aed8dd2-382c-4aa7-b1db-119e48f31a82"/>
  <p:tag name="FULLTEXTBEAUTIFYED" val="1"/>
  <p:tag name="COMMONDATA" val="eyJoZGlkIjoiN2YzNjBkOTgyNWQ1YTMxYzM3MzMwNWFiODNmOWIzYWMifQ=="/>
  <p:tag name="commondata" val="eyJoZGlkIjoiZmZmNmI2NzBkNmU1ZThkMzliNmIwNjMyN2YwOWRlOGUifQ=="/>
</p:tagLst>
</file>

<file path=ppt/theme/theme1.xml><?xml version="1.0" encoding="utf-8"?>
<a:theme xmlns:a="http://schemas.openxmlformats.org/drawingml/2006/main" name="1">
  <a:themeElements>
    <a:clrScheme name="自定义 1">
      <a:dk1>
        <a:srgbClr val="000000"/>
      </a:dk1>
      <a:lt1>
        <a:srgbClr val="FFFFFF"/>
      </a:lt1>
      <a:dk2>
        <a:srgbClr val="2D3847"/>
      </a:dk2>
      <a:lt2>
        <a:srgbClr val="FFFFFF"/>
      </a:lt2>
      <a:accent1>
        <a:srgbClr val="00B050"/>
      </a:accent1>
      <a:accent2>
        <a:srgbClr val="00B050"/>
      </a:accent2>
      <a:accent3>
        <a:srgbClr val="232A7D"/>
      </a:accent3>
      <a:accent4>
        <a:srgbClr val="E29D4E"/>
      </a:accent4>
      <a:accent5>
        <a:srgbClr val="232A7D"/>
      </a:accent5>
      <a:accent6>
        <a:srgbClr val="E29D4E"/>
      </a:accent6>
      <a:hlink>
        <a:srgbClr val="FEFFFE"/>
      </a:hlink>
      <a:folHlink>
        <a:srgbClr val="CFCCD0"/>
      </a:folHlink>
    </a:clrScheme>
    <a:fontScheme name="自定义 1">
      <a:majorFont>
        <a:latin typeface="思源黑体 CN Medium"/>
        <a:ea typeface="思源黑体 CN Bold"/>
        <a:cs typeface=""/>
      </a:majorFont>
      <a:minorFont>
        <a:latin typeface="思源黑体 CN Medium"/>
        <a:ea typeface="思源黑体 CN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1537</Words>
  <Application>WPS 演示</Application>
  <PresentationFormat>宽屏</PresentationFormat>
  <Paragraphs>136</Paragraphs>
  <Slides>18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Arial</vt:lpstr>
      <vt:lpstr>宋体</vt:lpstr>
      <vt:lpstr>Wingdings</vt:lpstr>
      <vt:lpstr>思源宋体 CN Heavy</vt:lpstr>
      <vt:lpstr>思源黑体 CN Medium</vt:lpstr>
      <vt:lpstr>OPPOSans B</vt:lpstr>
      <vt:lpstr>阿里巴巴普惠体</vt:lpstr>
      <vt:lpstr>黑体</vt:lpstr>
      <vt:lpstr>微软雅黑</vt:lpstr>
      <vt:lpstr>Arial Unicode MS</vt:lpstr>
      <vt:lpstr>Calibri</vt:lpstr>
      <vt:lpstr>汉仪雅酷黑 85W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Mr.Z</cp:lastModifiedBy>
  <cp:revision>216</cp:revision>
  <dcterms:created xsi:type="dcterms:W3CDTF">2023-07-13T00:58:00Z</dcterms:created>
  <dcterms:modified xsi:type="dcterms:W3CDTF">2024-09-29T00:01:59Z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67B7407A62644FE6AD1EAE6AFC7779A5_13</vt:lpwstr>
  </property>
  <property fmtid="{D5CDD505-2E9C-101B-9397-08002B2CF9AE}" pid="3" name="KSOProductBuildVer">
    <vt:lpwstr>2052-12.1.0.18276</vt:lpwstr>
  </property>
</Properties>
</file>