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handoutMasterIdLst>
    <p:handoutMasterId r:id="rId21"/>
  </p:handoutMasterIdLst>
  <p:sldIdLst>
    <p:sldId id="507" r:id="rId3"/>
    <p:sldId id="462" r:id="rId5"/>
    <p:sldId id="359" r:id="rId6"/>
    <p:sldId id="463" r:id="rId7"/>
    <p:sldId id="509" r:id="rId8"/>
    <p:sldId id="510" r:id="rId9"/>
    <p:sldId id="361" r:id="rId10"/>
    <p:sldId id="464" r:id="rId11"/>
    <p:sldId id="465" r:id="rId12"/>
    <p:sldId id="466" r:id="rId13"/>
    <p:sldId id="511" r:id="rId14"/>
    <p:sldId id="515" r:id="rId15"/>
    <p:sldId id="513" r:id="rId16"/>
    <p:sldId id="467" r:id="rId17"/>
    <p:sldId id="470" r:id="rId18"/>
    <p:sldId id="469" r:id="rId19"/>
    <p:sldId id="514" r:id="rId20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0" clrIdx="0"/>
  <p:cmAuthor id="2" name="作者" initials="A" lastIdx="0" clrIdx="1"/>
  <p:cmAuthor id="0" name="田小兵" initials="W用" lastIdx="0" clrIdx="0"/>
  <p:cmAuthor id="3" name="Author" initials="A" lastIdx="0" clrIdx="2"/>
  <p:cmAuthor id="7" name="kingsoft" initials="k" lastIdx="0" clrIdx="0"/>
  <p:cmAuthor id="4" name="123" initials="" lastIdx="0" clrIdx="0"/>
  <p:cmAuthor id="5" name="Administrator" initials="A" lastIdx="0" clrIdx="4"/>
  <p:cmAuthor id="6" name="雨林木风" initials="" lastIdx="0" clrIdx="0"/>
  <p:cmAuthor id="9" name="幸兴" initials="幸" lastIdx="0" clrIdx="8"/>
  <p:cmAuthor id="8" name="未知用户1" initials="未" lastIdx="0" clrIdx="0"/>
  <p:cmAuthor id="11" name="张清涛" initials="张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10"/>
    <p:restoredTop sz="96271"/>
  </p:normalViewPr>
  <p:slideViewPr>
    <p:cSldViewPr snapToGrid="0" snapToObjects="1" showGuides="1">
      <p:cViewPr>
        <p:scale>
          <a:sx n="66" d="100"/>
          <a:sy n="66" d="100"/>
        </p:scale>
        <p:origin x="-1278" y="-606"/>
      </p:cViewPr>
      <p:guideLst>
        <p:guide orient="horz" pos="2160"/>
        <p:guide pos="38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55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3C7D-7ED1-A34F-BCFC-1C01389AE5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D8CE-3D9F-CA47-A17E-9AD879C3B1C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CF2CF-5EF1-D24F-8F8B-C67282AA038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0782-008B-5B48-B01C-A994AC4AA04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9FE47E9D-1609-47B6-80B1-56BF5300E9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www.v5ppt.com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www.v5ppt.com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www.v5ppt.com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www.v5ppt.com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9FE47E9D-1609-47B6-80B1-56BF5300E9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www.v5ppt.com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www.v5ppt.com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www.v5ppt.com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www.v5ppt.com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9FE47E9D-1609-47B6-80B1-56BF5300E9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9FE47E9D-1609-47B6-80B1-56BF5300E9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www.v5ppt.com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www.v5ppt.com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www.v5ppt.com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www.v5ppt.com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对角的矩形 1"/>
          <p:cNvSpPr/>
          <p:nvPr userDrawn="1"/>
        </p:nvSpPr>
        <p:spPr>
          <a:xfrm>
            <a:off x="493486" y="319314"/>
            <a:ext cx="11277600" cy="6297386"/>
          </a:xfrm>
          <a:prstGeom prst="snip2Diag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6" y="255625"/>
            <a:ext cx="1706880" cy="568991"/>
          </a:xfrm>
          <a:prstGeom prst="rect">
            <a:avLst/>
          </a:prstGeom>
        </p:spPr>
      </p:pic>
      <p:sp>
        <p:nvSpPr>
          <p:cNvPr id="4" name="文本占位符 3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1589899" y="323362"/>
            <a:ext cx="6553952" cy="4335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759E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433705" indent="0">
              <a:buNone/>
              <a:defRPr/>
            </a:lvl2pPr>
            <a:lvl3pPr marL="866775" indent="0">
              <a:buNone/>
              <a:defRPr/>
            </a:lvl3pPr>
            <a:lvl4pPr marL="1300480" indent="0">
              <a:buNone/>
              <a:defRPr/>
            </a:lvl4pPr>
            <a:lvl5pPr marL="1734185" indent="0"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6" y="255625"/>
            <a:ext cx="1706880" cy="568991"/>
          </a:xfrm>
          <a:prstGeom prst="rect">
            <a:avLst/>
          </a:prstGeom>
        </p:spPr>
      </p:pic>
      <p:sp>
        <p:nvSpPr>
          <p:cNvPr id="4" name="文本占位符 3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1589899" y="323362"/>
            <a:ext cx="6553952" cy="4335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759E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433705" indent="0">
              <a:buNone/>
              <a:defRPr/>
            </a:lvl2pPr>
            <a:lvl3pPr marL="866775" indent="0">
              <a:buNone/>
              <a:defRPr/>
            </a:lvl3pPr>
            <a:lvl4pPr marL="1300480" indent="0">
              <a:buNone/>
              <a:defRPr/>
            </a:lvl4pPr>
            <a:lvl5pPr marL="1734185" indent="0"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5317"/>
            <a:ext cx="12192000" cy="1752696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7.xml"/><Relationship Id="rId2" Type="http://schemas.openxmlformats.org/officeDocument/2006/relationships/image" Target="../media/image5.png"/><Relationship Id="rId1" Type="http://schemas.openxmlformats.org/officeDocument/2006/relationships/tags" Target="../tags/tag6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tags" Target="../tags/tag4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tags" Target="../tags/tag45.xml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10.png"/><Relationship Id="rId1" Type="http://schemas.openxmlformats.org/officeDocument/2006/relationships/tags" Target="../tags/tag44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9.png"/><Relationship Id="rId3" Type="http://schemas.openxmlformats.org/officeDocument/2006/relationships/tags" Target="../tags/tag46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1" Type="http://schemas.openxmlformats.org/officeDocument/2006/relationships/tags" Target="../tags/tag47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1" Type="http://schemas.openxmlformats.org/officeDocument/2006/relationships/tags" Target="../tags/tag48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1" Type="http://schemas.openxmlformats.org/officeDocument/2006/relationships/tags" Target="../tags/tag5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image" Target="../media/image6.jpeg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image" Target="../media/image10.png"/><Relationship Id="rId7" Type="http://schemas.openxmlformats.org/officeDocument/2006/relationships/tags" Target="../tags/tag17.xml"/><Relationship Id="rId6" Type="http://schemas.openxmlformats.org/officeDocument/2006/relationships/image" Target="../media/image9.GIF"/><Relationship Id="rId5" Type="http://schemas.openxmlformats.org/officeDocument/2006/relationships/tags" Target="../tags/tag16.xml"/><Relationship Id="rId4" Type="http://schemas.openxmlformats.org/officeDocument/2006/relationships/image" Target="../media/image8.png"/><Relationship Id="rId3" Type="http://schemas.microsoft.com/office/2007/relationships/media" Target="../media/media1.mp3"/><Relationship Id="rId21" Type="http://schemas.openxmlformats.org/officeDocument/2006/relationships/notesSlide" Target="../notesSlides/notesSlide3.xml"/><Relationship Id="rId20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microsoft.com/office/2007/relationships/hdphoto" Target="../media/image14.wdp"/><Relationship Id="rId14" Type="http://schemas.openxmlformats.org/officeDocument/2006/relationships/image" Target="../media/image13.png"/><Relationship Id="rId13" Type="http://schemas.openxmlformats.org/officeDocument/2006/relationships/tags" Target="../tags/tag20.xml"/><Relationship Id="rId12" Type="http://schemas.microsoft.com/office/2007/relationships/hdphoto" Target="../media/image12.wdp"/><Relationship Id="rId11" Type="http://schemas.openxmlformats.org/officeDocument/2006/relationships/image" Target="../media/image11.png"/><Relationship Id="rId10" Type="http://schemas.openxmlformats.org/officeDocument/2006/relationships/tags" Target="../tags/tag19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tags" Target="../tags/tag2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image" Target="../media/image10.png"/><Relationship Id="rId7" Type="http://schemas.openxmlformats.org/officeDocument/2006/relationships/tags" Target="../tags/tag34.xml"/><Relationship Id="rId6" Type="http://schemas.openxmlformats.org/officeDocument/2006/relationships/image" Target="../media/image9.GIF"/><Relationship Id="rId5" Type="http://schemas.openxmlformats.org/officeDocument/2006/relationships/tags" Target="../tags/tag33.xml"/><Relationship Id="rId4" Type="http://schemas.openxmlformats.org/officeDocument/2006/relationships/image" Target="../media/image8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5.xml"/><Relationship Id="rId12" Type="http://schemas.openxmlformats.org/officeDocument/2006/relationships/tags" Target="../tags/tag38.xml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1" Type="http://schemas.openxmlformats.org/officeDocument/2006/relationships/tags" Target="../tags/tag39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1" Type="http://schemas.openxmlformats.org/officeDocument/2006/relationships/tags" Target="../tags/tag40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6.png"/><Relationship Id="rId3" Type="http://schemas.openxmlformats.org/officeDocument/2006/relationships/tags" Target="../tags/tag42.xml"/><Relationship Id="rId2" Type="http://schemas.openxmlformats.org/officeDocument/2006/relationships/image" Target="../media/image10.png"/><Relationship Id="rId1" Type="http://schemas.openxmlformats.org/officeDocument/2006/relationships/tags" Target="../tags/tag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0084" y="1037784"/>
            <a:ext cx="3785869" cy="4783508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5201285" y="2202180"/>
            <a:ext cx="69907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6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2——12——237</a:t>
            </a:r>
            <a:r>
              <a:rPr lang="en-US" sz="6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endParaRPr lang="en-US" sz="6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18995" y="33591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rgbClr val="0070C0"/>
                </a:solidFill>
              </a:rPr>
              <a:t>海明威：</a:t>
            </a:r>
            <a:endParaRPr lang="zh-CN" altLang="en-US" sz="320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79070" y="292100"/>
            <a:ext cx="812482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猜想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三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：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如此巨大的鱼，就凭桑提亚哥一人，他能战胜大鱼吗？说说理由。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2555" y="1521460"/>
            <a:ext cx="946467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    </a:t>
            </a:r>
            <a:endParaRPr lang="zh-CN" sz="2400">
              <a:latin typeface="楷体" panose="02010609060101010101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042255" y="0"/>
            <a:ext cx="5038902" cy="72326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00" y="1027430"/>
            <a:ext cx="4655820" cy="5830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2555" y="1521460"/>
            <a:ext cx="946467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    </a:t>
            </a:r>
            <a:endParaRPr lang="zh-CN" sz="2400">
              <a:latin typeface="楷体" panose="02010609060101010101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042255" y="0"/>
            <a:ext cx="5038902" cy="7232650"/>
          </a:xfrm>
          <a:prstGeom prst="rect">
            <a:avLst/>
          </a:prstGeom>
        </p:spPr>
      </p:pic>
      <p:pic>
        <p:nvPicPr>
          <p:cNvPr id="4" name="0bc3veaacaaatmad5i2ikbsvbkodaguqaaia.f10002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44195" y="743585"/>
            <a:ext cx="10285095" cy="56343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1160" y="6350"/>
            <a:ext cx="946467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结合视频说说：桑提亚哥给你留下了什么印象？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    </a:t>
            </a:r>
            <a:endParaRPr lang="zh-CN" sz="2400">
              <a:latin typeface="楷体" panose="02010609060101010101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1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鲨鱼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2410" y="175895"/>
            <a:ext cx="11727180" cy="62426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1020" y="501650"/>
            <a:ext cx="81248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zh-C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思辨</a:t>
            </a:r>
            <a:r>
              <a:rPr lang="en-US" altLang="zh-C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“</a:t>
            </a:r>
            <a:r>
              <a:rPr lang="zh-C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失败</a:t>
            </a:r>
            <a:r>
              <a:rPr lang="en-US" altLang="zh-C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”</a:t>
            </a:r>
            <a:r>
              <a:rPr lang="zh-C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：</a:t>
            </a:r>
            <a:endParaRPr lang="en-US" altLang="zh-CN" sz="3600">
              <a:latin typeface="楷体" panose="02010609060101010101" charset="-122"/>
              <a:ea typeface="楷体" panose="02010609060101010101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1020" y="1657350"/>
            <a:ext cx="863282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    </a:t>
            </a:r>
            <a:r>
              <a:rPr sz="28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以四人小组为单位，阅读《老人与海》选文片段P140~142，并借助细节描写，思考：</a:t>
            </a:r>
            <a:r>
              <a:rPr sz="280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大</a:t>
            </a:r>
            <a:r>
              <a:rPr lang="zh-CN" sz="280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马林</a:t>
            </a:r>
            <a:r>
              <a:rPr sz="280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鱼被鲨鱼抢食一空，</a:t>
            </a:r>
            <a:r>
              <a:rPr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老人觉得自己给打败了，败的很彻底。你觉得老人失败了吗？为什么？</a:t>
            </a:r>
            <a:endParaRPr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sz="28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    </a:t>
            </a:r>
            <a:r>
              <a:rPr sz="28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读完后小组内讨论，再</a:t>
            </a:r>
            <a:r>
              <a:rPr lang="zh-CN" sz="28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派</a:t>
            </a:r>
            <a:r>
              <a:rPr sz="28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代表在全班交流。</a:t>
            </a:r>
            <a:endParaRPr sz="2800">
              <a:latin typeface="楷体" panose="02010609060101010101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042255" y="0"/>
            <a:ext cx="5038902" cy="7232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042255" y="0"/>
            <a:ext cx="5038902" cy="72326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15975" y="2193290"/>
            <a:ext cx="81248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    </a:t>
            </a:r>
            <a:r>
              <a:rPr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人不是为了失败而生的，一个人可以被毁灭，但不能被打败！</a:t>
            </a:r>
            <a:endParaRPr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IMG_7288(20240611-191039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42050" y="0"/>
            <a:ext cx="4496435" cy="6858000"/>
          </a:xfrm>
          <a:prstGeom prst="rect">
            <a:avLst/>
          </a:prstGeom>
        </p:spPr>
      </p:pic>
      <p:pic>
        <p:nvPicPr>
          <p:cNvPr id="7" name="图片 6" descr="531c3b313c7ded08a4a97ea4f4c27a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05" y="0"/>
            <a:ext cx="455041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04545" y="187325"/>
            <a:ext cx="102235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sz="28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整个阅读过程分为三个阶段：</a:t>
            </a:r>
            <a:endParaRPr lang="zh-CN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833120" y="917575"/>
            <a:ext cx="10718165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第1周初读名著阶段。</a:t>
            </a:r>
            <a:r>
              <a:rPr lang="zh-CN" sz="28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各小组绘制自读名著的思维导图，梳理小说主要情节，并汇集阅读中的问题。</a:t>
            </a:r>
            <a:endParaRPr lang="zh-CN" sz="2800">
              <a:latin typeface="楷体" panose="02010609060101010101" charset="-122"/>
              <a:ea typeface="楷体" panose="02010609060101010101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第2~3周研讨式阅读名著阶段。</a:t>
            </a:r>
            <a:r>
              <a:rPr lang="zh-CN" sz="28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各小组根据老师提供和自己搜集到有关资料，进行深度解读名著，设定自己的研讨方向（</a:t>
            </a:r>
            <a:r>
              <a:rPr lang="zh-CN" sz="28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如</a:t>
            </a:r>
            <a:r>
              <a:rPr lang="zh-CN" sz="28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聚焦于“成长”，写一篇硬汉养成攻略；整合小说中的重要形象和元素，设计、绘制桑提亚哥宣传海报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......</a:t>
            </a:r>
            <a:r>
              <a:rPr lang="zh-CN" sz="28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），并形成书面成果。</a:t>
            </a:r>
            <a:endParaRPr lang="zh-CN" sz="2800">
              <a:latin typeface="楷体" panose="02010609060101010101" charset="-122"/>
              <a:ea typeface="楷体" panose="02010609060101010101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第4周阅读名著成果展示周。</a:t>
            </a:r>
            <a:r>
              <a:rPr lang="zh-CN" sz="28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通过展示课、辩论赛、演讲赛来分享各组的阅读成果。</a:t>
            </a:r>
            <a:endParaRPr lang="zh-CN" sz="2800">
              <a:latin typeface="楷体" panose="02010609060101010101" charset="-122"/>
              <a:ea typeface="楷体" panose="02010609060101010101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042255" y="0"/>
            <a:ext cx="5038902" cy="72326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15975" y="2193290"/>
            <a:ext cx="81248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    </a:t>
            </a:r>
            <a:r>
              <a:rPr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人不是为了失败而生的，一个人可以被毁灭，但不能被打败！</a:t>
            </a:r>
            <a:endParaRPr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04545" y="282575"/>
            <a:ext cx="1022350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海明威：</a:t>
            </a:r>
            <a:r>
              <a:rPr 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美国当代文学中最著名的作家之一，有人用“现代英雄神话”来概括海明威传奇的一生。</a:t>
            </a:r>
            <a:endParaRPr lang="zh-CN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496435" y="1120775"/>
            <a:ext cx="6960870" cy="56241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ts val="2680"/>
              </a:lnSpc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sz="2400">
                <a:latin typeface="楷体" panose="02010609060101010101" charset="-122"/>
                <a:ea typeface="楷体" panose="02010609060101010101" charset="-122"/>
              </a:rPr>
              <a:t>他</a:t>
            </a:r>
            <a:r>
              <a:rPr lang="en-US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次</a:t>
            </a:r>
            <a:r>
              <a:rPr lang="zh-CN" sz="2400">
                <a:latin typeface="楷体" panose="02010609060101010101" charset="-122"/>
                <a:ea typeface="楷体" panose="02010609060101010101" charset="-122"/>
              </a:rPr>
              <a:t>参加世界大战，获过银质奖章、勇敢奖章和铜星奖章等荣誉；他因膝盖被打碎而开过</a:t>
            </a:r>
            <a:r>
              <a:rPr 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12</a:t>
            </a:r>
            <a:r>
              <a:rPr lang="zh-CN" sz="2400">
                <a:latin typeface="楷体" panose="02010609060101010101" charset="-122"/>
                <a:ea typeface="楷体" panose="02010609060101010101" charset="-122"/>
              </a:rPr>
              <a:t>次刀，取出</a:t>
            </a:r>
            <a:r>
              <a:rPr 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237</a:t>
            </a:r>
            <a:r>
              <a:rPr lang="zh-CN" sz="2400">
                <a:latin typeface="楷体" panose="02010609060101010101" charset="-122"/>
                <a:ea typeface="楷体" panose="02010609060101010101" charset="-122"/>
              </a:rPr>
              <a:t>块碎弹片……</a:t>
            </a:r>
            <a:endParaRPr lang="zh-CN" sz="2400">
              <a:latin typeface="楷体" panose="02010609060101010101" charset="-122"/>
              <a:ea typeface="楷体" panose="02010609060101010101" charset="-122"/>
            </a:endParaRPr>
          </a:p>
          <a:p>
            <a:pPr indent="0" fontAlgn="auto">
              <a:lnSpc>
                <a:spcPts val="2680"/>
              </a:lnSpc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sz="2400">
                <a:latin typeface="楷体" panose="02010609060101010101" charset="-122"/>
                <a:ea typeface="楷体" panose="02010609060101010101" charset="-122"/>
              </a:rPr>
              <a:t>第一次世界大战爆发时，海明威奔赴了战场，他冒着炮火，骑着自行车去给前线的士兵送物资，一枚炮弹落在他附近，他旁边的士兵们或死或伤，海明威也被炸飞了出去。</a:t>
            </a:r>
            <a:endParaRPr lang="zh-CN" sz="2400">
              <a:latin typeface="楷体" panose="02010609060101010101" charset="-122"/>
              <a:ea typeface="楷体" panose="02010609060101010101" charset="-122"/>
            </a:endParaRPr>
          </a:p>
          <a:p>
            <a:pPr indent="0" fontAlgn="auto">
              <a:lnSpc>
                <a:spcPts val="2680"/>
              </a:lnSpc>
            </a:pPr>
            <a:r>
              <a:rPr lang="zh-CN" sz="2400">
                <a:latin typeface="楷体" panose="02010609060101010101" charset="-122"/>
                <a:ea typeface="楷体" panose="02010609060101010101" charset="-122"/>
              </a:rPr>
              <a:t>等他醒来时，觉得双腿剧痛无比，应该是有无数的弹片扎进了他的双腿。但是他还是忍着疼痛，狂奔着去救身边断腿的士兵。</a:t>
            </a:r>
            <a:endParaRPr lang="zh-CN" sz="2400">
              <a:latin typeface="楷体" panose="02010609060101010101" charset="-122"/>
              <a:ea typeface="楷体" panose="02010609060101010101" charset="-122"/>
            </a:endParaRPr>
          </a:p>
          <a:p>
            <a:pPr indent="0" fontAlgn="auto">
              <a:lnSpc>
                <a:spcPts val="2680"/>
              </a:lnSpc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sz="2400">
                <a:latin typeface="楷体" panose="02010609060101010101" charset="-122"/>
                <a:ea typeface="楷体" panose="02010609060101010101" charset="-122"/>
              </a:rPr>
              <a:t>身后的炮火不断地向他袭来，海明威毫无畏惧向前跑，直到他再次被击中昏了过去，等他醒来的时候已经是身处战地医院。</a:t>
            </a:r>
            <a:endParaRPr lang="zh-CN" sz="2400">
              <a:latin typeface="楷体" panose="02010609060101010101" charset="-122"/>
              <a:ea typeface="楷体" panose="02010609060101010101" charset="-122"/>
            </a:endParaRPr>
          </a:p>
          <a:p>
            <a:pPr indent="0" fontAlgn="auto">
              <a:lnSpc>
                <a:spcPts val="2680"/>
              </a:lnSpc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sz="2400">
                <a:latin typeface="楷体" panose="02010609060101010101" charset="-122"/>
                <a:ea typeface="楷体" panose="02010609060101010101" charset="-122"/>
              </a:rPr>
              <a:t>他双腿有237处弹片伤痕，至少有10处深入骨髓，待在医院整整治疗了20个月。</a:t>
            </a:r>
            <a:endParaRPr lang="zh-CN" sz="24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245" y="1334135"/>
            <a:ext cx="3764280" cy="462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93345" y="6039485"/>
            <a:ext cx="44500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百折不挠、坚强不屈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......</a:t>
            </a:r>
            <a:endParaRPr lang="en-US" altLang="zh-CN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1491615" y="4964430"/>
            <a:ext cx="2249805" cy="922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硬汉！</a:t>
            </a:r>
            <a:endParaRPr lang="zh-CN" alt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1811" r="13748" b="3119"/>
          <a:stretch>
            <a:fillRect/>
          </a:stretch>
        </p:blipFill>
        <p:spPr>
          <a:xfrm>
            <a:off x="29029" y="0"/>
            <a:ext cx="12162971" cy="6858000"/>
          </a:xfrm>
          <a:prstGeom prst="rect">
            <a:avLst/>
          </a:prstGeom>
        </p:spPr>
      </p:pic>
      <p:pic>
        <p:nvPicPr>
          <p:cNvPr id="3" name="51miz-S306254-5C32333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22286" y="-1026885"/>
            <a:ext cx="609600" cy="6096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109" b="109"/>
          <a:stretch>
            <a:fillRect/>
          </a:stretch>
        </p:blipFill>
        <p:spPr>
          <a:xfrm>
            <a:off x="355" y="0"/>
            <a:ext cx="12858040" cy="72326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819495" y="0"/>
            <a:ext cx="5038902" cy="7232650"/>
          </a:xfrm>
          <a:prstGeom prst="rect">
            <a:avLst/>
          </a:prstGeom>
        </p:spPr>
      </p:pic>
      <p:grpSp>
        <p:nvGrpSpPr>
          <p:cNvPr id="17" name="组合 16"/>
          <p:cNvGrpSpPr/>
          <p:nvPr>
            <p:custDataLst>
              <p:tags r:id="rId9"/>
            </p:custDataLst>
          </p:nvPr>
        </p:nvGrpSpPr>
        <p:grpSpPr>
          <a:xfrm rot="20650452">
            <a:off x="318445" y="999878"/>
            <a:ext cx="4315070" cy="5753424"/>
            <a:chOff x="244429" y="672400"/>
            <a:chExt cx="3815251" cy="5087001"/>
          </a:xfrm>
        </p:grpSpPr>
        <p:pic>
          <p:nvPicPr>
            <p:cNvPr id="1026" name="Picture 2" descr="查看图片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60735" y="3858912"/>
              <a:ext cx="2340972" cy="1559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图片 14" descr="卡通人物  描述已自动生成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5000" contrast="10000"/>
                      </a14:imgEffect>
                      <a14:imgEffect>
                        <a14:saturation sa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00000">
              <a:off x="244429" y="672400"/>
              <a:ext cx="3815251" cy="5087001"/>
            </a:xfrm>
            <a:prstGeom prst="rect">
              <a:avLst/>
            </a:prstGeom>
          </p:spPr>
        </p:pic>
      </p:grpSp>
      <p:sp>
        <p:nvSpPr>
          <p:cNvPr id="1031" name="文本框 1030"/>
          <p:cNvSpPr txBox="1"/>
          <p:nvPr>
            <p:custDataLst>
              <p:tags r:id="rId16"/>
            </p:custDataLst>
          </p:nvPr>
        </p:nvSpPr>
        <p:spPr>
          <a:xfrm>
            <a:off x="4265922" y="2652549"/>
            <a:ext cx="1598951" cy="1340933"/>
          </a:xfrm>
          <a:custGeom>
            <a:avLst/>
            <a:gdLst/>
            <a:ahLst/>
            <a:cxnLst/>
            <a:rect l="l" t="t" r="r" b="b"/>
            <a:pathLst>
              <a:path w="1516126" h="1271473">
                <a:moveTo>
                  <a:pt x="1504657" y="803757"/>
                </a:moveTo>
                <a:lnTo>
                  <a:pt x="1516126" y="803757"/>
                </a:lnTo>
                <a:lnTo>
                  <a:pt x="1516126" y="842162"/>
                </a:lnTo>
                <a:lnTo>
                  <a:pt x="1507401" y="842162"/>
                </a:lnTo>
                <a:close/>
                <a:moveTo>
                  <a:pt x="619747" y="0"/>
                </a:moveTo>
                <a:lnTo>
                  <a:pt x="880351" y="24688"/>
                </a:lnTo>
                <a:cubicBezTo>
                  <a:pt x="875779" y="44805"/>
                  <a:pt x="856119" y="57607"/>
                  <a:pt x="821372" y="63093"/>
                </a:cubicBezTo>
                <a:cubicBezTo>
                  <a:pt x="774738" y="331012"/>
                  <a:pt x="779538" y="544296"/>
                  <a:pt x="835774" y="702945"/>
                </a:cubicBezTo>
                <a:cubicBezTo>
                  <a:pt x="892009" y="861593"/>
                  <a:pt x="1026198" y="977493"/>
                  <a:pt x="1238339" y="1050645"/>
                </a:cubicBezTo>
                <a:lnTo>
                  <a:pt x="1232852" y="1067104"/>
                </a:lnTo>
                <a:cubicBezTo>
                  <a:pt x="1127696" y="1090879"/>
                  <a:pt x="1052258" y="1159002"/>
                  <a:pt x="1006538" y="1271473"/>
                </a:cubicBezTo>
                <a:cubicBezTo>
                  <a:pt x="862977" y="1186434"/>
                  <a:pt x="775652" y="1064590"/>
                  <a:pt x="744563" y="905941"/>
                </a:cubicBezTo>
                <a:cubicBezTo>
                  <a:pt x="713473" y="747293"/>
                  <a:pt x="716674" y="554583"/>
                  <a:pt x="754164" y="327812"/>
                </a:cubicBezTo>
                <a:cubicBezTo>
                  <a:pt x="722160" y="449427"/>
                  <a:pt x="675526" y="567842"/>
                  <a:pt x="614261" y="683056"/>
                </a:cubicBezTo>
                <a:cubicBezTo>
                  <a:pt x="552996" y="798271"/>
                  <a:pt x="465671" y="906627"/>
                  <a:pt x="352285" y="1008126"/>
                </a:cubicBezTo>
                <a:cubicBezTo>
                  <a:pt x="295593" y="1058875"/>
                  <a:pt x="229299" y="1107110"/>
                  <a:pt x="153403" y="1152830"/>
                </a:cubicBezTo>
                <a:lnTo>
                  <a:pt x="0" y="1230351"/>
                </a:lnTo>
                <a:lnTo>
                  <a:pt x="0" y="1174233"/>
                </a:lnTo>
                <a:lnTo>
                  <a:pt x="121170" y="1077048"/>
                </a:lnTo>
                <a:cubicBezTo>
                  <a:pt x="188836" y="1013269"/>
                  <a:pt x="246215" y="948232"/>
                  <a:pt x="293306" y="881938"/>
                </a:cubicBezTo>
                <a:cubicBezTo>
                  <a:pt x="387490" y="749350"/>
                  <a:pt x="456527" y="613105"/>
                  <a:pt x="500418" y="473202"/>
                </a:cubicBezTo>
                <a:cubicBezTo>
                  <a:pt x="537908" y="355244"/>
                  <a:pt x="569455" y="236372"/>
                  <a:pt x="595058" y="116586"/>
                </a:cubicBezTo>
                <a:close/>
              </a:path>
            </a:pathLst>
          </a:custGeom>
          <a:gradFill flip="none" rotWithShape="1">
            <a:gsLst>
              <a:gs pos="0">
                <a:srgbClr val="FFFFFF"/>
              </a:gs>
              <a:gs pos="100000">
                <a:prstClr val="white"/>
              </a:gs>
            </a:gsLst>
            <a:lin ang="0" scaled="1"/>
          </a:gra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6435" tIns="48218" rIns="96435" bIns="48218" numCol="1" spcCol="0" rtlCol="0" fromWordArt="0" anchor="t" anchorCtr="0" forceAA="0" compatLnSpc="1">
            <a:noAutofit/>
          </a:bodyPr>
          <a:p>
            <a:pPr algn="dist" defTabSz="964565" fontAlgn="auto">
              <a:defRPr/>
            </a:pPr>
            <a:endParaRPr lang="zh-CN" altLang="en-US" sz="11390" b="1">
              <a:gradFill flip="none" rotWithShape="1">
                <a:gsLst>
                  <a:gs pos="0">
                    <a:srgbClr val="FFFFFF"/>
                  </a:gs>
                  <a:gs pos="100000">
                    <a:prstClr val="white"/>
                  </a:gs>
                </a:gsLst>
                <a:lin ang="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江城斜宋体 900W" panose="02020900000000000000" pitchFamily="18" charset="-122"/>
              <a:ea typeface="江城斜宋体 900W" panose="02020900000000000000"/>
              <a:sym typeface="微软雅黑" panose="020B0503020204020204" charset="-122"/>
            </a:endParaRPr>
          </a:p>
        </p:txBody>
      </p:sp>
      <p:sp>
        <p:nvSpPr>
          <p:cNvPr id="1045" name="文本框 1044"/>
          <p:cNvSpPr txBox="1"/>
          <p:nvPr>
            <p:custDataLst>
              <p:tags r:id="rId17"/>
            </p:custDataLst>
          </p:nvPr>
        </p:nvSpPr>
        <p:spPr>
          <a:xfrm>
            <a:off x="2684895" y="2672523"/>
            <a:ext cx="1598951" cy="1372758"/>
          </a:xfrm>
          <a:custGeom>
            <a:avLst/>
            <a:gdLst/>
            <a:ahLst/>
            <a:cxnLst/>
            <a:rect l="l" t="t" r="r" b="b"/>
            <a:pathLst>
              <a:path w="1516126" h="1301649">
                <a:moveTo>
                  <a:pt x="1516126" y="1193386"/>
                </a:moveTo>
                <a:lnTo>
                  <a:pt x="1516126" y="1249522"/>
                </a:lnTo>
                <a:lnTo>
                  <a:pt x="1412977" y="1301649"/>
                </a:lnTo>
                <a:lnTo>
                  <a:pt x="1403376" y="1283818"/>
                </a:lnTo>
                <a:close/>
                <a:moveTo>
                  <a:pt x="732435" y="272949"/>
                </a:moveTo>
                <a:lnTo>
                  <a:pt x="684429" y="495148"/>
                </a:lnTo>
                <a:lnTo>
                  <a:pt x="710489" y="495148"/>
                </a:lnTo>
                <a:cubicBezTo>
                  <a:pt x="800100" y="421081"/>
                  <a:pt x="883311" y="347015"/>
                  <a:pt x="960120" y="272949"/>
                </a:cubicBezTo>
                <a:close/>
                <a:moveTo>
                  <a:pt x="591160" y="0"/>
                </a:moveTo>
                <a:lnTo>
                  <a:pt x="829818" y="19203"/>
                </a:lnTo>
                <a:cubicBezTo>
                  <a:pt x="827075" y="28347"/>
                  <a:pt x="822046" y="35890"/>
                  <a:pt x="814731" y="41834"/>
                </a:cubicBezTo>
                <a:cubicBezTo>
                  <a:pt x="807415" y="47777"/>
                  <a:pt x="795071" y="52121"/>
                  <a:pt x="777697" y="54864"/>
                </a:cubicBezTo>
                <a:lnTo>
                  <a:pt x="739293" y="234544"/>
                </a:lnTo>
                <a:lnTo>
                  <a:pt x="774954" y="234544"/>
                </a:lnTo>
                <a:lnTo>
                  <a:pt x="895655" y="111100"/>
                </a:lnTo>
                <a:lnTo>
                  <a:pt x="1008126" y="223571"/>
                </a:lnTo>
                <a:cubicBezTo>
                  <a:pt x="1076706" y="154077"/>
                  <a:pt x="1136599" y="87783"/>
                  <a:pt x="1187806" y="24689"/>
                </a:cubicBezTo>
                <a:lnTo>
                  <a:pt x="1371600" y="163221"/>
                </a:lnTo>
                <a:cubicBezTo>
                  <a:pt x="1360628" y="174193"/>
                  <a:pt x="1347826" y="179680"/>
                  <a:pt x="1333196" y="179680"/>
                </a:cubicBezTo>
                <a:cubicBezTo>
                  <a:pt x="1325880" y="179680"/>
                  <a:pt x="1317651" y="178308"/>
                  <a:pt x="1308507" y="175565"/>
                </a:cubicBezTo>
                <a:cubicBezTo>
                  <a:pt x="1205180" y="281635"/>
                  <a:pt x="1081736" y="388163"/>
                  <a:pt x="938175" y="495148"/>
                </a:cubicBezTo>
                <a:lnTo>
                  <a:pt x="1073963" y="495148"/>
                </a:lnTo>
                <a:lnTo>
                  <a:pt x="1196036" y="371704"/>
                </a:lnTo>
                <a:lnTo>
                  <a:pt x="1222096" y="395021"/>
                </a:lnTo>
                <a:cubicBezTo>
                  <a:pt x="1237641" y="410566"/>
                  <a:pt x="1256157" y="429082"/>
                  <a:pt x="1277646" y="450571"/>
                </a:cubicBezTo>
                <a:cubicBezTo>
                  <a:pt x="1299134" y="472059"/>
                  <a:pt x="1319480" y="492405"/>
                  <a:pt x="1338682" y="511607"/>
                </a:cubicBezTo>
                <a:cubicBezTo>
                  <a:pt x="1328624" y="526237"/>
                  <a:pt x="1313993" y="533553"/>
                  <a:pt x="1294791" y="533553"/>
                </a:cubicBezTo>
                <a:lnTo>
                  <a:pt x="886054" y="533553"/>
                </a:lnTo>
                <a:cubicBezTo>
                  <a:pt x="779069" y="609448"/>
                  <a:pt x="664312" y="681685"/>
                  <a:pt x="541782" y="750265"/>
                </a:cubicBezTo>
                <a:lnTo>
                  <a:pt x="511607" y="888797"/>
                </a:lnTo>
                <a:cubicBezTo>
                  <a:pt x="598475" y="852221"/>
                  <a:pt x="682600" y="811073"/>
                  <a:pt x="763982" y="765353"/>
                </a:cubicBezTo>
                <a:cubicBezTo>
                  <a:pt x="845363" y="719633"/>
                  <a:pt x="912114" y="677113"/>
                  <a:pt x="964235" y="637794"/>
                </a:cubicBezTo>
                <a:lnTo>
                  <a:pt x="1128827" y="791413"/>
                </a:lnTo>
                <a:cubicBezTo>
                  <a:pt x="1118769" y="800557"/>
                  <a:pt x="1104595" y="805129"/>
                  <a:pt x="1086307" y="805129"/>
                </a:cubicBezTo>
                <a:cubicBezTo>
                  <a:pt x="1071677" y="805129"/>
                  <a:pt x="1054761" y="802386"/>
                  <a:pt x="1035558" y="796900"/>
                </a:cubicBezTo>
                <a:cubicBezTo>
                  <a:pt x="888340" y="850849"/>
                  <a:pt x="710946" y="894283"/>
                  <a:pt x="503377" y="927202"/>
                </a:cubicBezTo>
                <a:lnTo>
                  <a:pt x="474574" y="1062990"/>
                </a:lnTo>
                <a:cubicBezTo>
                  <a:pt x="471831" y="1076706"/>
                  <a:pt x="474802" y="1086079"/>
                  <a:pt x="483489" y="1091108"/>
                </a:cubicBezTo>
                <a:cubicBezTo>
                  <a:pt x="492176" y="1096137"/>
                  <a:pt x="511607" y="1098652"/>
                  <a:pt x="541782" y="1098652"/>
                </a:cubicBezTo>
                <a:cubicBezTo>
                  <a:pt x="743865" y="1098652"/>
                  <a:pt x="865480" y="1097737"/>
                  <a:pt x="906628" y="1095909"/>
                </a:cubicBezTo>
                <a:cubicBezTo>
                  <a:pt x="932231" y="1094994"/>
                  <a:pt x="952348" y="1087679"/>
                  <a:pt x="966978" y="1073963"/>
                </a:cubicBezTo>
                <a:cubicBezTo>
                  <a:pt x="993496" y="1050189"/>
                  <a:pt x="1033730" y="995782"/>
                  <a:pt x="1087679" y="910743"/>
                </a:cubicBezTo>
                <a:lnTo>
                  <a:pt x="1101395" y="910743"/>
                </a:lnTo>
                <a:lnTo>
                  <a:pt x="1069848" y="1078078"/>
                </a:lnTo>
                <a:cubicBezTo>
                  <a:pt x="1098195" y="1088136"/>
                  <a:pt x="1116711" y="1099109"/>
                  <a:pt x="1125398" y="1110996"/>
                </a:cubicBezTo>
                <a:cubicBezTo>
                  <a:pt x="1134085" y="1122883"/>
                  <a:pt x="1136599" y="1137971"/>
                  <a:pt x="1132942" y="1156259"/>
                </a:cubicBezTo>
                <a:cubicBezTo>
                  <a:pt x="1126541" y="1185520"/>
                  <a:pt x="1110311" y="1208837"/>
                  <a:pt x="1084250" y="1226211"/>
                </a:cubicBezTo>
                <a:cubicBezTo>
                  <a:pt x="1058190" y="1243584"/>
                  <a:pt x="1014527" y="1255929"/>
                  <a:pt x="953262" y="1263244"/>
                </a:cubicBezTo>
                <a:cubicBezTo>
                  <a:pt x="891997" y="1270559"/>
                  <a:pt x="805587" y="1274217"/>
                  <a:pt x="694030" y="1274217"/>
                </a:cubicBezTo>
                <a:lnTo>
                  <a:pt x="486918" y="1274217"/>
                </a:lnTo>
                <a:cubicBezTo>
                  <a:pt x="391821" y="1274217"/>
                  <a:pt x="328270" y="1264158"/>
                  <a:pt x="296266" y="1244041"/>
                </a:cubicBezTo>
                <a:cubicBezTo>
                  <a:pt x="264262" y="1223925"/>
                  <a:pt x="255575" y="1179119"/>
                  <a:pt x="270205" y="1109625"/>
                </a:cubicBezTo>
                <a:lnTo>
                  <a:pt x="323698" y="859993"/>
                </a:lnTo>
                <a:cubicBezTo>
                  <a:pt x="261061" y="888340"/>
                  <a:pt x="197168" y="914743"/>
                  <a:pt x="132017" y="939203"/>
                </a:cubicBezTo>
                <a:lnTo>
                  <a:pt x="0" y="983966"/>
                </a:lnTo>
                <a:lnTo>
                  <a:pt x="0" y="953203"/>
                </a:lnTo>
                <a:lnTo>
                  <a:pt x="138875" y="883653"/>
                </a:lnTo>
                <a:cubicBezTo>
                  <a:pt x="208598" y="845477"/>
                  <a:pt x="277064" y="804672"/>
                  <a:pt x="344272" y="761238"/>
                </a:cubicBezTo>
                <a:lnTo>
                  <a:pt x="375819" y="610362"/>
                </a:lnTo>
                <a:lnTo>
                  <a:pt x="544526" y="624078"/>
                </a:lnTo>
                <a:cubicBezTo>
                  <a:pt x="585673" y="593903"/>
                  <a:pt x="624993" y="563728"/>
                  <a:pt x="662483" y="533553"/>
                </a:cubicBezTo>
                <a:lnTo>
                  <a:pt x="67209" y="533553"/>
                </a:lnTo>
                <a:lnTo>
                  <a:pt x="64465" y="495148"/>
                </a:lnTo>
                <a:lnTo>
                  <a:pt x="485547" y="495148"/>
                </a:lnTo>
                <a:lnTo>
                  <a:pt x="533553" y="272949"/>
                </a:lnTo>
                <a:lnTo>
                  <a:pt x="224943" y="272949"/>
                </a:lnTo>
                <a:lnTo>
                  <a:pt x="220828" y="234544"/>
                </a:lnTo>
                <a:lnTo>
                  <a:pt x="540411" y="234544"/>
                </a:lnTo>
                <a:close/>
              </a:path>
            </a:pathLst>
          </a:custGeom>
          <a:solidFill>
            <a:srgbClr val="FFFFFF">
              <a:alpha val="31000"/>
            </a:srgbClr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6435" tIns="48218" rIns="96435" bIns="48218" numCol="1" spcCol="0" rtlCol="0" fromWordArt="0" anchor="t" anchorCtr="0" forceAA="0" compatLnSpc="1">
            <a:noAutofit/>
          </a:bodyPr>
          <a:p>
            <a:pPr algn="dist" defTabSz="964565" fontAlgn="auto">
              <a:defRPr/>
            </a:pPr>
            <a:endParaRPr lang="zh-CN" altLang="en-US" sz="11390" b="1">
              <a:solidFill>
                <a:srgbClr val="FFFFFF">
                  <a:alpha val="31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江城斜宋体 900W" panose="02020900000000000000" pitchFamily="18" charset="-122"/>
              <a:ea typeface="江城斜宋体 900W" panose="02020900000000000000"/>
              <a:sym typeface="微软雅黑" panose="020B0503020204020204" charset="-122"/>
            </a:endParaRPr>
          </a:p>
        </p:txBody>
      </p:sp>
      <p:sp>
        <p:nvSpPr>
          <p:cNvPr id="1043" name="文本框 1042"/>
          <p:cNvSpPr txBox="1"/>
          <p:nvPr>
            <p:custDataLst>
              <p:tags r:id="rId18"/>
            </p:custDataLst>
          </p:nvPr>
        </p:nvSpPr>
        <p:spPr>
          <a:xfrm>
            <a:off x="5882664" y="2669628"/>
            <a:ext cx="1598951" cy="1379989"/>
          </a:xfrm>
          <a:custGeom>
            <a:avLst/>
            <a:gdLst/>
            <a:ahLst/>
            <a:cxnLst/>
            <a:rect l="l" t="t" r="r" b="b"/>
            <a:pathLst>
              <a:path w="1516126" h="1308506">
                <a:moveTo>
                  <a:pt x="1516126" y="1217282"/>
                </a:moveTo>
                <a:lnTo>
                  <a:pt x="1516126" y="1266566"/>
                </a:lnTo>
                <a:lnTo>
                  <a:pt x="1515930" y="1266244"/>
                </a:lnTo>
                <a:cubicBezTo>
                  <a:pt x="1512615" y="1257157"/>
                  <a:pt x="1510615" y="1246556"/>
                  <a:pt x="1509929" y="1234440"/>
                </a:cubicBezTo>
                <a:close/>
                <a:moveTo>
                  <a:pt x="1503071" y="877824"/>
                </a:moveTo>
                <a:lnTo>
                  <a:pt x="1516126" y="877824"/>
                </a:lnTo>
                <a:lnTo>
                  <a:pt x="1516126" y="905899"/>
                </a:lnTo>
                <a:lnTo>
                  <a:pt x="1497584" y="902513"/>
                </a:lnTo>
                <a:close/>
                <a:moveTo>
                  <a:pt x="732003" y="694030"/>
                </a:moveTo>
                <a:lnTo>
                  <a:pt x="758063" y="718718"/>
                </a:lnTo>
                <a:cubicBezTo>
                  <a:pt x="775437" y="735178"/>
                  <a:pt x="796011" y="754609"/>
                  <a:pt x="819785" y="777011"/>
                </a:cubicBezTo>
                <a:cubicBezTo>
                  <a:pt x="843560" y="799414"/>
                  <a:pt x="865048" y="821131"/>
                  <a:pt x="884250" y="842162"/>
                </a:cubicBezTo>
                <a:cubicBezTo>
                  <a:pt x="875106" y="856793"/>
                  <a:pt x="860019" y="864108"/>
                  <a:pt x="838987" y="864108"/>
                </a:cubicBezTo>
                <a:lnTo>
                  <a:pt x="0" y="864108"/>
                </a:lnTo>
                <a:lnTo>
                  <a:pt x="0" y="825703"/>
                </a:lnTo>
                <a:lnTo>
                  <a:pt x="600329" y="825703"/>
                </a:lnTo>
                <a:close/>
                <a:moveTo>
                  <a:pt x="448081" y="0"/>
                </a:moveTo>
                <a:lnTo>
                  <a:pt x="686740" y="46634"/>
                </a:lnTo>
                <a:cubicBezTo>
                  <a:pt x="677596" y="67666"/>
                  <a:pt x="657479" y="79096"/>
                  <a:pt x="626389" y="80924"/>
                </a:cubicBezTo>
                <a:lnTo>
                  <a:pt x="605815" y="139903"/>
                </a:lnTo>
                <a:cubicBezTo>
                  <a:pt x="592100" y="179222"/>
                  <a:pt x="577012" y="222199"/>
                  <a:pt x="560553" y="268834"/>
                </a:cubicBezTo>
                <a:lnTo>
                  <a:pt x="1074903" y="268834"/>
                </a:lnTo>
                <a:lnTo>
                  <a:pt x="1206576" y="138532"/>
                </a:lnTo>
                <a:lnTo>
                  <a:pt x="1234009" y="163220"/>
                </a:lnTo>
                <a:cubicBezTo>
                  <a:pt x="1252297" y="178765"/>
                  <a:pt x="1273785" y="197739"/>
                  <a:pt x="1298473" y="220142"/>
                </a:cubicBezTo>
                <a:cubicBezTo>
                  <a:pt x="1323162" y="242545"/>
                  <a:pt x="1346023" y="264262"/>
                  <a:pt x="1367054" y="285293"/>
                </a:cubicBezTo>
                <a:cubicBezTo>
                  <a:pt x="1357910" y="299923"/>
                  <a:pt x="1342822" y="307238"/>
                  <a:pt x="1321791" y="307238"/>
                </a:cubicBezTo>
                <a:lnTo>
                  <a:pt x="546837" y="307238"/>
                </a:lnTo>
                <a:lnTo>
                  <a:pt x="456311" y="545897"/>
                </a:lnTo>
                <a:lnTo>
                  <a:pt x="988492" y="545897"/>
                </a:lnTo>
                <a:lnTo>
                  <a:pt x="1116051" y="444398"/>
                </a:lnTo>
                <a:lnTo>
                  <a:pt x="1258697" y="593903"/>
                </a:lnTo>
                <a:cubicBezTo>
                  <a:pt x="1244981" y="607619"/>
                  <a:pt x="1222121" y="616763"/>
                  <a:pt x="1190117" y="621335"/>
                </a:cubicBezTo>
                <a:cubicBezTo>
                  <a:pt x="1087705" y="970636"/>
                  <a:pt x="983005" y="1178662"/>
                  <a:pt x="876021" y="1245413"/>
                </a:cubicBezTo>
                <a:cubicBezTo>
                  <a:pt x="843102" y="1268273"/>
                  <a:pt x="807669" y="1284503"/>
                  <a:pt x="769722" y="1294105"/>
                </a:cubicBezTo>
                <a:cubicBezTo>
                  <a:pt x="731774" y="1303706"/>
                  <a:pt x="684911" y="1308506"/>
                  <a:pt x="629133" y="1308506"/>
                </a:cubicBezTo>
                <a:cubicBezTo>
                  <a:pt x="643763" y="1242670"/>
                  <a:pt x="641934" y="1196950"/>
                  <a:pt x="623646" y="1171346"/>
                </a:cubicBezTo>
                <a:cubicBezTo>
                  <a:pt x="598958" y="1138428"/>
                  <a:pt x="549123" y="1113739"/>
                  <a:pt x="474142" y="1097280"/>
                </a:cubicBezTo>
                <a:lnTo>
                  <a:pt x="479628" y="1082192"/>
                </a:lnTo>
                <a:cubicBezTo>
                  <a:pt x="584784" y="1091336"/>
                  <a:pt x="661137" y="1095908"/>
                  <a:pt x="708686" y="1095908"/>
                </a:cubicBezTo>
                <a:cubicBezTo>
                  <a:pt x="721487" y="1095908"/>
                  <a:pt x="732003" y="1094537"/>
                  <a:pt x="740232" y="1091794"/>
                </a:cubicBezTo>
                <a:cubicBezTo>
                  <a:pt x="809727" y="1072591"/>
                  <a:pt x="894309" y="903427"/>
                  <a:pt x="993978" y="584302"/>
                </a:cubicBezTo>
                <a:lnTo>
                  <a:pt x="450825" y="584302"/>
                </a:lnTo>
                <a:lnTo>
                  <a:pt x="367157" y="669341"/>
                </a:lnTo>
                <a:lnTo>
                  <a:pt x="208052" y="571957"/>
                </a:lnTo>
                <a:cubicBezTo>
                  <a:pt x="219939" y="560070"/>
                  <a:pt x="235941" y="548640"/>
                  <a:pt x="256058" y="537667"/>
                </a:cubicBezTo>
                <a:cubicBezTo>
                  <a:pt x="289890" y="458114"/>
                  <a:pt x="326238" y="363703"/>
                  <a:pt x="365100" y="254432"/>
                </a:cubicBezTo>
                <a:cubicBezTo>
                  <a:pt x="403962" y="145161"/>
                  <a:pt x="431622" y="60350"/>
                  <a:pt x="448081" y="0"/>
                </a:cubicBezTo>
                <a:close/>
              </a:path>
            </a:pathLst>
          </a:custGeom>
          <a:solidFill>
            <a:srgbClr val="FFFFFF">
              <a:alpha val="31000"/>
            </a:srgbClr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6435" tIns="48218" rIns="96435" bIns="48218" numCol="1" spcCol="0" rtlCol="0" fromWordArt="0" anchor="t" anchorCtr="0" forceAA="0" compatLnSpc="1">
            <a:noAutofit/>
          </a:bodyPr>
          <a:p>
            <a:pPr algn="dist" defTabSz="964565" fontAlgn="auto">
              <a:defRPr/>
            </a:pPr>
            <a:endParaRPr lang="zh-CN" altLang="en-US" sz="11390" b="1">
              <a:solidFill>
                <a:srgbClr val="FFFFFF">
                  <a:alpha val="31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江城斜宋体 900W" panose="02020900000000000000" pitchFamily="18" charset="-122"/>
              <a:ea typeface="江城斜宋体 900W" panose="02020900000000000000"/>
              <a:sym typeface="微软雅黑" panose="020B0503020204020204" charset="-122"/>
            </a:endParaRPr>
          </a:p>
        </p:txBody>
      </p:sp>
      <p:sp>
        <p:nvSpPr>
          <p:cNvPr id="1042" name="文本框 1041"/>
          <p:cNvSpPr txBox="1"/>
          <p:nvPr>
            <p:custDataLst>
              <p:tags r:id="rId19"/>
            </p:custDataLst>
          </p:nvPr>
        </p:nvSpPr>
        <p:spPr>
          <a:xfrm>
            <a:off x="7481549" y="2675415"/>
            <a:ext cx="1446596" cy="1372758"/>
          </a:xfrm>
          <a:custGeom>
            <a:avLst/>
            <a:gdLst/>
            <a:ahLst/>
            <a:cxnLst/>
            <a:rect l="l" t="t" r="r" b="b"/>
            <a:pathLst>
              <a:path w="1371663" h="1301649">
                <a:moveTo>
                  <a:pt x="692010" y="744779"/>
                </a:moveTo>
                <a:cubicBezTo>
                  <a:pt x="769734" y="760324"/>
                  <a:pt x="820026" y="783641"/>
                  <a:pt x="842886" y="814731"/>
                </a:cubicBezTo>
                <a:cubicBezTo>
                  <a:pt x="862088" y="839420"/>
                  <a:pt x="869403" y="863194"/>
                  <a:pt x="864832" y="886054"/>
                </a:cubicBezTo>
                <a:cubicBezTo>
                  <a:pt x="863917" y="892455"/>
                  <a:pt x="859574" y="904342"/>
                  <a:pt x="851801" y="921716"/>
                </a:cubicBezTo>
                <a:cubicBezTo>
                  <a:pt x="844029" y="939089"/>
                  <a:pt x="825055" y="953262"/>
                  <a:pt x="794880" y="964235"/>
                </a:cubicBezTo>
                <a:cubicBezTo>
                  <a:pt x="784821" y="967893"/>
                  <a:pt x="775220" y="969722"/>
                  <a:pt x="766076" y="969722"/>
                </a:cubicBezTo>
                <a:cubicBezTo>
                  <a:pt x="745959" y="969722"/>
                  <a:pt x="726300" y="961035"/>
                  <a:pt x="707098" y="943661"/>
                </a:cubicBezTo>
                <a:cubicBezTo>
                  <a:pt x="713498" y="908914"/>
                  <a:pt x="713498" y="874395"/>
                  <a:pt x="707098" y="840105"/>
                </a:cubicBezTo>
                <a:cubicBezTo>
                  <a:pt x="700696" y="805815"/>
                  <a:pt x="691095" y="776326"/>
                  <a:pt x="678294" y="751637"/>
                </a:cubicBezTo>
                <a:close/>
                <a:moveTo>
                  <a:pt x="622058" y="722834"/>
                </a:moveTo>
                <a:lnTo>
                  <a:pt x="593255" y="803758"/>
                </a:lnTo>
                <a:cubicBezTo>
                  <a:pt x="567651" y="874167"/>
                  <a:pt x="544334" y="936803"/>
                  <a:pt x="523303" y="991667"/>
                </a:cubicBezTo>
                <a:lnTo>
                  <a:pt x="888149" y="991667"/>
                </a:lnTo>
                <a:cubicBezTo>
                  <a:pt x="911923" y="929488"/>
                  <a:pt x="939355" y="839877"/>
                  <a:pt x="970444" y="722834"/>
                </a:cubicBezTo>
                <a:close/>
                <a:moveTo>
                  <a:pt x="768819" y="443027"/>
                </a:moveTo>
                <a:cubicBezTo>
                  <a:pt x="844714" y="455829"/>
                  <a:pt x="894550" y="476403"/>
                  <a:pt x="918324" y="504749"/>
                </a:cubicBezTo>
                <a:cubicBezTo>
                  <a:pt x="939355" y="528524"/>
                  <a:pt x="947127" y="552298"/>
                  <a:pt x="941641" y="576072"/>
                </a:cubicBezTo>
                <a:cubicBezTo>
                  <a:pt x="940726" y="580644"/>
                  <a:pt x="937298" y="590931"/>
                  <a:pt x="931354" y="606933"/>
                </a:cubicBezTo>
                <a:cubicBezTo>
                  <a:pt x="925410" y="622935"/>
                  <a:pt x="908266" y="636423"/>
                  <a:pt x="879919" y="647396"/>
                </a:cubicBezTo>
                <a:cubicBezTo>
                  <a:pt x="869861" y="651968"/>
                  <a:pt x="859802" y="654254"/>
                  <a:pt x="849744" y="654254"/>
                </a:cubicBezTo>
                <a:cubicBezTo>
                  <a:pt x="831456" y="654254"/>
                  <a:pt x="813168" y="646938"/>
                  <a:pt x="794880" y="632308"/>
                </a:cubicBezTo>
                <a:cubicBezTo>
                  <a:pt x="796708" y="600304"/>
                  <a:pt x="793508" y="567843"/>
                  <a:pt x="785278" y="534924"/>
                </a:cubicBezTo>
                <a:cubicBezTo>
                  <a:pt x="777049" y="502006"/>
                  <a:pt x="766990" y="473660"/>
                  <a:pt x="755103" y="449885"/>
                </a:cubicBezTo>
                <a:close/>
                <a:moveTo>
                  <a:pt x="734530" y="393650"/>
                </a:moveTo>
                <a:cubicBezTo>
                  <a:pt x="708012" y="475031"/>
                  <a:pt x="675094" y="571958"/>
                  <a:pt x="635774" y="684429"/>
                </a:cubicBezTo>
                <a:lnTo>
                  <a:pt x="981418" y="684429"/>
                </a:lnTo>
                <a:cubicBezTo>
                  <a:pt x="1002449" y="602133"/>
                  <a:pt x="1026223" y="505206"/>
                  <a:pt x="1052740" y="393650"/>
                </a:cubicBezTo>
                <a:close/>
                <a:moveTo>
                  <a:pt x="83020" y="333299"/>
                </a:moveTo>
                <a:cubicBezTo>
                  <a:pt x="176288" y="340614"/>
                  <a:pt x="237553" y="359817"/>
                  <a:pt x="266814" y="390906"/>
                </a:cubicBezTo>
                <a:cubicBezTo>
                  <a:pt x="291503" y="416510"/>
                  <a:pt x="300647" y="443027"/>
                  <a:pt x="294246" y="470459"/>
                </a:cubicBezTo>
                <a:cubicBezTo>
                  <a:pt x="293332" y="475946"/>
                  <a:pt x="288988" y="488061"/>
                  <a:pt x="281215" y="506807"/>
                </a:cubicBezTo>
                <a:cubicBezTo>
                  <a:pt x="273443" y="525552"/>
                  <a:pt x="251727" y="541782"/>
                  <a:pt x="216065" y="555498"/>
                </a:cubicBezTo>
                <a:cubicBezTo>
                  <a:pt x="204177" y="560070"/>
                  <a:pt x="192291" y="562356"/>
                  <a:pt x="180403" y="562356"/>
                </a:cubicBezTo>
                <a:cubicBezTo>
                  <a:pt x="157543" y="562356"/>
                  <a:pt x="134683" y="553670"/>
                  <a:pt x="111823" y="536296"/>
                </a:cubicBezTo>
                <a:cubicBezTo>
                  <a:pt x="118224" y="470459"/>
                  <a:pt x="104965" y="405080"/>
                  <a:pt x="72047" y="340157"/>
                </a:cubicBezTo>
                <a:close/>
                <a:moveTo>
                  <a:pt x="498614" y="204369"/>
                </a:moveTo>
                <a:lnTo>
                  <a:pt x="517817" y="209855"/>
                </a:lnTo>
                <a:cubicBezTo>
                  <a:pt x="473011" y="304953"/>
                  <a:pt x="423634" y="412623"/>
                  <a:pt x="369684" y="532867"/>
                </a:cubicBezTo>
                <a:cubicBezTo>
                  <a:pt x="315734" y="653111"/>
                  <a:pt x="279159" y="737464"/>
                  <a:pt x="259956" y="785927"/>
                </a:cubicBezTo>
                <a:cubicBezTo>
                  <a:pt x="237096" y="838048"/>
                  <a:pt x="221094" y="884225"/>
                  <a:pt x="211950" y="924459"/>
                </a:cubicBezTo>
                <a:cubicBezTo>
                  <a:pt x="208292" y="956463"/>
                  <a:pt x="210579" y="986638"/>
                  <a:pt x="218808" y="1014984"/>
                </a:cubicBezTo>
                <a:cubicBezTo>
                  <a:pt x="223380" y="1036016"/>
                  <a:pt x="226809" y="1058647"/>
                  <a:pt x="229095" y="1082879"/>
                </a:cubicBezTo>
                <a:cubicBezTo>
                  <a:pt x="231381" y="1107110"/>
                  <a:pt x="229324" y="1134771"/>
                  <a:pt x="222923" y="1165860"/>
                </a:cubicBezTo>
                <a:cubicBezTo>
                  <a:pt x="213779" y="1209752"/>
                  <a:pt x="194576" y="1243356"/>
                  <a:pt x="165316" y="1266673"/>
                </a:cubicBezTo>
                <a:cubicBezTo>
                  <a:pt x="136055" y="1289990"/>
                  <a:pt x="102679" y="1301649"/>
                  <a:pt x="65189" y="1301649"/>
                </a:cubicBezTo>
                <a:cubicBezTo>
                  <a:pt x="42786" y="1301649"/>
                  <a:pt x="25641" y="1295591"/>
                  <a:pt x="13754" y="1283475"/>
                </a:cubicBezTo>
                <a:lnTo>
                  <a:pt x="0" y="1260977"/>
                </a:lnTo>
                <a:lnTo>
                  <a:pt x="0" y="1211971"/>
                </a:lnTo>
                <a:lnTo>
                  <a:pt x="26441" y="1138771"/>
                </a:lnTo>
                <a:cubicBezTo>
                  <a:pt x="35357" y="1110196"/>
                  <a:pt x="42329" y="1083107"/>
                  <a:pt x="47358" y="1057504"/>
                </a:cubicBezTo>
                <a:cubicBezTo>
                  <a:pt x="50101" y="1047446"/>
                  <a:pt x="54673" y="1025500"/>
                  <a:pt x="61074" y="991667"/>
                </a:cubicBezTo>
                <a:cubicBezTo>
                  <a:pt x="67475" y="957834"/>
                  <a:pt x="63360" y="934060"/>
                  <a:pt x="48730" y="920344"/>
                </a:cubicBezTo>
                <a:cubicBezTo>
                  <a:pt x="41415" y="913486"/>
                  <a:pt x="32156" y="908114"/>
                  <a:pt x="20955" y="904228"/>
                </a:cubicBezTo>
                <a:lnTo>
                  <a:pt x="0" y="900401"/>
                </a:lnTo>
                <a:lnTo>
                  <a:pt x="0" y="872338"/>
                </a:lnTo>
                <a:lnTo>
                  <a:pt x="48730" y="872338"/>
                </a:lnTo>
                <a:cubicBezTo>
                  <a:pt x="59703" y="872338"/>
                  <a:pt x="68618" y="870738"/>
                  <a:pt x="75476" y="867537"/>
                </a:cubicBezTo>
                <a:cubicBezTo>
                  <a:pt x="82334" y="864337"/>
                  <a:pt x="97650" y="845820"/>
                  <a:pt x="121424" y="811988"/>
                </a:cubicBezTo>
                <a:cubicBezTo>
                  <a:pt x="148856" y="771754"/>
                  <a:pt x="274586" y="569214"/>
                  <a:pt x="498614" y="204369"/>
                </a:cubicBezTo>
                <a:close/>
                <a:moveTo>
                  <a:pt x="250355" y="12345"/>
                </a:moveTo>
                <a:cubicBezTo>
                  <a:pt x="350024" y="22403"/>
                  <a:pt x="415404" y="44349"/>
                  <a:pt x="446493" y="78182"/>
                </a:cubicBezTo>
                <a:cubicBezTo>
                  <a:pt x="472097" y="107442"/>
                  <a:pt x="482155" y="136703"/>
                  <a:pt x="476669" y="165964"/>
                </a:cubicBezTo>
                <a:cubicBezTo>
                  <a:pt x="475754" y="170536"/>
                  <a:pt x="470953" y="182880"/>
                  <a:pt x="462267" y="202997"/>
                </a:cubicBezTo>
                <a:cubicBezTo>
                  <a:pt x="453580" y="223114"/>
                  <a:pt x="430949" y="240488"/>
                  <a:pt x="394373" y="255118"/>
                </a:cubicBezTo>
                <a:cubicBezTo>
                  <a:pt x="381571" y="259690"/>
                  <a:pt x="369227" y="261976"/>
                  <a:pt x="357339" y="261976"/>
                </a:cubicBezTo>
                <a:cubicBezTo>
                  <a:pt x="332651" y="261976"/>
                  <a:pt x="307962" y="252832"/>
                  <a:pt x="283273" y="234544"/>
                </a:cubicBezTo>
                <a:cubicBezTo>
                  <a:pt x="284187" y="151334"/>
                  <a:pt x="269557" y="79553"/>
                  <a:pt x="239382" y="19203"/>
                </a:cubicBezTo>
                <a:close/>
                <a:moveTo>
                  <a:pt x="682408" y="0"/>
                </a:moveTo>
                <a:lnTo>
                  <a:pt x="921067" y="68580"/>
                </a:lnTo>
                <a:cubicBezTo>
                  <a:pt x="913752" y="81382"/>
                  <a:pt x="900950" y="87783"/>
                  <a:pt x="882663" y="87783"/>
                </a:cubicBezTo>
                <a:lnTo>
                  <a:pt x="864832" y="86411"/>
                </a:lnTo>
                <a:cubicBezTo>
                  <a:pt x="843800" y="116586"/>
                  <a:pt x="820483" y="146761"/>
                  <a:pt x="794880" y="176937"/>
                </a:cubicBezTo>
                <a:lnTo>
                  <a:pt x="1146009" y="176937"/>
                </a:lnTo>
                <a:lnTo>
                  <a:pt x="1266710" y="48006"/>
                </a:lnTo>
                <a:lnTo>
                  <a:pt x="1290027" y="71324"/>
                </a:lnTo>
                <a:cubicBezTo>
                  <a:pt x="1306487" y="87783"/>
                  <a:pt x="1325003" y="107214"/>
                  <a:pt x="1345577" y="129617"/>
                </a:cubicBezTo>
                <a:lnTo>
                  <a:pt x="1371663" y="158845"/>
                </a:lnTo>
                <a:lnTo>
                  <a:pt x="1371663" y="212781"/>
                </a:lnTo>
                <a:lnTo>
                  <a:pt x="1359979" y="215342"/>
                </a:lnTo>
                <a:lnTo>
                  <a:pt x="763333" y="215342"/>
                </a:lnTo>
                <a:cubicBezTo>
                  <a:pt x="737729" y="244602"/>
                  <a:pt x="711213" y="272949"/>
                  <a:pt x="683780" y="300381"/>
                </a:cubicBezTo>
                <a:lnTo>
                  <a:pt x="783907" y="355245"/>
                </a:lnTo>
                <a:lnTo>
                  <a:pt x="1045883" y="355245"/>
                </a:lnTo>
                <a:lnTo>
                  <a:pt x="1161097" y="259233"/>
                </a:lnTo>
                <a:lnTo>
                  <a:pt x="1290027" y="397764"/>
                </a:lnTo>
                <a:cubicBezTo>
                  <a:pt x="1277226" y="410566"/>
                  <a:pt x="1254366" y="419710"/>
                  <a:pt x="1221448" y="425196"/>
                </a:cubicBezTo>
                <a:cubicBezTo>
                  <a:pt x="1203159" y="506578"/>
                  <a:pt x="1185328" y="580187"/>
                  <a:pt x="1167955" y="646024"/>
                </a:cubicBezTo>
                <a:lnTo>
                  <a:pt x="1233792" y="563728"/>
                </a:lnTo>
                <a:lnTo>
                  <a:pt x="1250251" y="587045"/>
                </a:lnTo>
                <a:cubicBezTo>
                  <a:pt x="1261224" y="602590"/>
                  <a:pt x="1273797" y="620878"/>
                  <a:pt x="1287970" y="641909"/>
                </a:cubicBezTo>
                <a:cubicBezTo>
                  <a:pt x="1302143" y="662940"/>
                  <a:pt x="1314259" y="682600"/>
                  <a:pt x="1324317" y="700888"/>
                </a:cubicBezTo>
                <a:cubicBezTo>
                  <a:pt x="1316087" y="715518"/>
                  <a:pt x="1302371" y="722834"/>
                  <a:pt x="1283169" y="722834"/>
                </a:cubicBezTo>
                <a:lnTo>
                  <a:pt x="1148753" y="722834"/>
                </a:lnTo>
                <a:cubicBezTo>
                  <a:pt x="1123150" y="822503"/>
                  <a:pt x="1099832" y="904799"/>
                  <a:pt x="1078801" y="969722"/>
                </a:cubicBezTo>
                <a:lnTo>
                  <a:pt x="1150124" y="880568"/>
                </a:lnTo>
                <a:lnTo>
                  <a:pt x="1166584" y="901142"/>
                </a:lnTo>
                <a:cubicBezTo>
                  <a:pt x="1176642" y="915772"/>
                  <a:pt x="1188529" y="932917"/>
                  <a:pt x="1202245" y="952577"/>
                </a:cubicBezTo>
                <a:cubicBezTo>
                  <a:pt x="1215961" y="972236"/>
                  <a:pt x="1227848" y="990753"/>
                  <a:pt x="1237907" y="1008126"/>
                </a:cubicBezTo>
                <a:cubicBezTo>
                  <a:pt x="1229677" y="1022757"/>
                  <a:pt x="1216418" y="1030072"/>
                  <a:pt x="1198130" y="1030072"/>
                </a:cubicBezTo>
                <a:lnTo>
                  <a:pt x="1059599" y="1030072"/>
                </a:lnTo>
                <a:cubicBezTo>
                  <a:pt x="1018451" y="1138886"/>
                  <a:pt x="975931" y="1208837"/>
                  <a:pt x="932040" y="1239927"/>
                </a:cubicBezTo>
                <a:cubicBezTo>
                  <a:pt x="877176" y="1280160"/>
                  <a:pt x="813168" y="1300277"/>
                  <a:pt x="740016" y="1300277"/>
                </a:cubicBezTo>
                <a:lnTo>
                  <a:pt x="726300" y="1300277"/>
                </a:lnTo>
                <a:lnTo>
                  <a:pt x="730415" y="1279703"/>
                </a:lnTo>
                <a:cubicBezTo>
                  <a:pt x="738644" y="1241298"/>
                  <a:pt x="738187" y="1212495"/>
                  <a:pt x="729043" y="1193292"/>
                </a:cubicBezTo>
                <a:cubicBezTo>
                  <a:pt x="718985" y="1166775"/>
                  <a:pt x="691095" y="1148030"/>
                  <a:pt x="645375" y="1137057"/>
                </a:cubicBezTo>
                <a:lnTo>
                  <a:pt x="649490" y="1119226"/>
                </a:lnTo>
                <a:cubicBezTo>
                  <a:pt x="688810" y="1122884"/>
                  <a:pt x="729043" y="1124712"/>
                  <a:pt x="770191" y="1124712"/>
                </a:cubicBezTo>
                <a:cubicBezTo>
                  <a:pt x="791222" y="1124712"/>
                  <a:pt x="808139" y="1119226"/>
                  <a:pt x="820940" y="1108253"/>
                </a:cubicBezTo>
                <a:cubicBezTo>
                  <a:pt x="836485" y="1096366"/>
                  <a:pt x="853401" y="1070306"/>
                  <a:pt x="871689" y="1030072"/>
                </a:cubicBezTo>
                <a:lnTo>
                  <a:pt x="519188" y="1030072"/>
                </a:lnTo>
                <a:lnTo>
                  <a:pt x="439635" y="1109625"/>
                </a:lnTo>
                <a:lnTo>
                  <a:pt x="292874" y="1017728"/>
                </a:lnTo>
                <a:cubicBezTo>
                  <a:pt x="306590" y="1005840"/>
                  <a:pt x="323507" y="994868"/>
                  <a:pt x="343623" y="984809"/>
                </a:cubicBezTo>
                <a:cubicBezTo>
                  <a:pt x="373799" y="913486"/>
                  <a:pt x="406717" y="826161"/>
                  <a:pt x="442378" y="722834"/>
                </a:cubicBezTo>
                <a:lnTo>
                  <a:pt x="323050" y="722834"/>
                </a:lnTo>
                <a:lnTo>
                  <a:pt x="320306" y="684429"/>
                </a:lnTo>
                <a:lnTo>
                  <a:pt x="454723" y="684429"/>
                </a:lnTo>
                <a:cubicBezTo>
                  <a:pt x="486727" y="594818"/>
                  <a:pt x="515530" y="508407"/>
                  <a:pt x="541134" y="425196"/>
                </a:cubicBezTo>
                <a:cubicBezTo>
                  <a:pt x="493585" y="461772"/>
                  <a:pt x="443293" y="494691"/>
                  <a:pt x="390258" y="523952"/>
                </a:cubicBezTo>
                <a:lnTo>
                  <a:pt x="382028" y="514350"/>
                </a:lnTo>
                <a:cubicBezTo>
                  <a:pt x="440550" y="450342"/>
                  <a:pt x="496785" y="371247"/>
                  <a:pt x="550735" y="277064"/>
                </a:cubicBezTo>
                <a:cubicBezTo>
                  <a:pt x="604685" y="182880"/>
                  <a:pt x="648576" y="90526"/>
                  <a:pt x="682408" y="0"/>
                </a:cubicBezTo>
                <a:close/>
              </a:path>
            </a:pathLst>
          </a:custGeom>
          <a:solidFill>
            <a:srgbClr val="FFFFFF">
              <a:alpha val="31000"/>
            </a:srgbClr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6435" tIns="48218" rIns="96435" bIns="48218" numCol="1" spcCol="0" rtlCol="0" fromWordArt="0" anchor="t" anchorCtr="0" forceAA="0" compatLnSpc="1">
            <a:noAutofit/>
          </a:bodyPr>
          <a:p>
            <a:pPr algn="dist" defTabSz="964565" fontAlgn="auto">
              <a:defRPr/>
            </a:pPr>
            <a:endParaRPr lang="zh-CN" altLang="en-US" sz="11390" b="1">
              <a:solidFill>
                <a:srgbClr val="FFFFFF">
                  <a:alpha val="31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江城斜宋体 900W" panose="02020900000000000000" pitchFamily="18" charset="-122"/>
              <a:ea typeface="江城斜宋体 900W" panose="02020900000000000000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706120" y="836930"/>
            <a:ext cx="10618470" cy="378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《老人与海》是海明威于1951年撰写的一篇中篇小说。1952年，《老人与海》出版后，立即引起巨大反响，48小时之内卖出了520万本，并相继获得了1953年美国普利策奖和1954年诺贝尔文学奖，还被翻译成几十种文字，至今畅销全球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87930" y="1473835"/>
            <a:ext cx="83305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sz="24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桑提亚哥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——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硬汉代言人</a:t>
            </a:r>
            <a:endParaRPr kumimoji="1" lang="zh-CN" altLang="en-US" sz="2400" b="1">
              <a:latin typeface="楷体" panose="02010609060101010101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58390" y="2369185"/>
            <a:ext cx="3888740" cy="24815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1811" r="13748" b="3119"/>
          <a:stretch>
            <a:fillRect/>
          </a:stretch>
        </p:blipFill>
        <p:spPr>
          <a:xfrm>
            <a:off x="29029" y="0"/>
            <a:ext cx="12162971" cy="6858000"/>
          </a:xfrm>
          <a:prstGeom prst="rect">
            <a:avLst/>
          </a:prstGeom>
        </p:spPr>
      </p:pic>
      <p:pic>
        <p:nvPicPr>
          <p:cNvPr id="3" name="51miz-S306254-5C32333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22286" y="-1026885"/>
            <a:ext cx="609600" cy="6096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109" b="109"/>
          <a:stretch>
            <a:fillRect/>
          </a:stretch>
        </p:blipFill>
        <p:spPr>
          <a:xfrm>
            <a:off x="355" y="0"/>
            <a:ext cx="12858040" cy="72326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819495" y="0"/>
            <a:ext cx="5038902" cy="7232650"/>
          </a:xfrm>
          <a:prstGeom prst="rect">
            <a:avLst/>
          </a:prstGeom>
        </p:spPr>
      </p:pic>
      <p:sp>
        <p:nvSpPr>
          <p:cNvPr id="1031" name="文本框 1030"/>
          <p:cNvSpPr txBox="1"/>
          <p:nvPr>
            <p:custDataLst>
              <p:tags r:id="rId9"/>
            </p:custDataLst>
          </p:nvPr>
        </p:nvSpPr>
        <p:spPr>
          <a:xfrm>
            <a:off x="4265922" y="2652549"/>
            <a:ext cx="1598951" cy="1340933"/>
          </a:xfrm>
          <a:custGeom>
            <a:avLst/>
            <a:gdLst/>
            <a:ahLst/>
            <a:cxnLst/>
            <a:rect l="l" t="t" r="r" b="b"/>
            <a:pathLst>
              <a:path w="1516126" h="1271473">
                <a:moveTo>
                  <a:pt x="1504657" y="803757"/>
                </a:moveTo>
                <a:lnTo>
                  <a:pt x="1516126" y="803757"/>
                </a:lnTo>
                <a:lnTo>
                  <a:pt x="1516126" y="842162"/>
                </a:lnTo>
                <a:lnTo>
                  <a:pt x="1507401" y="842162"/>
                </a:lnTo>
                <a:close/>
                <a:moveTo>
                  <a:pt x="619747" y="0"/>
                </a:moveTo>
                <a:lnTo>
                  <a:pt x="880351" y="24688"/>
                </a:lnTo>
                <a:cubicBezTo>
                  <a:pt x="875779" y="44805"/>
                  <a:pt x="856119" y="57607"/>
                  <a:pt x="821372" y="63093"/>
                </a:cubicBezTo>
                <a:cubicBezTo>
                  <a:pt x="774738" y="331012"/>
                  <a:pt x="779538" y="544296"/>
                  <a:pt x="835774" y="702945"/>
                </a:cubicBezTo>
                <a:cubicBezTo>
                  <a:pt x="892009" y="861593"/>
                  <a:pt x="1026198" y="977493"/>
                  <a:pt x="1238339" y="1050645"/>
                </a:cubicBezTo>
                <a:lnTo>
                  <a:pt x="1232852" y="1067104"/>
                </a:lnTo>
                <a:cubicBezTo>
                  <a:pt x="1127696" y="1090879"/>
                  <a:pt x="1052258" y="1159002"/>
                  <a:pt x="1006538" y="1271473"/>
                </a:cubicBezTo>
                <a:cubicBezTo>
                  <a:pt x="862977" y="1186434"/>
                  <a:pt x="775652" y="1064590"/>
                  <a:pt x="744563" y="905941"/>
                </a:cubicBezTo>
                <a:cubicBezTo>
                  <a:pt x="713473" y="747293"/>
                  <a:pt x="716674" y="554583"/>
                  <a:pt x="754164" y="327812"/>
                </a:cubicBezTo>
                <a:cubicBezTo>
                  <a:pt x="722160" y="449427"/>
                  <a:pt x="675526" y="567842"/>
                  <a:pt x="614261" y="683056"/>
                </a:cubicBezTo>
                <a:cubicBezTo>
                  <a:pt x="552996" y="798271"/>
                  <a:pt x="465671" y="906627"/>
                  <a:pt x="352285" y="1008126"/>
                </a:cubicBezTo>
                <a:cubicBezTo>
                  <a:pt x="295593" y="1058875"/>
                  <a:pt x="229299" y="1107110"/>
                  <a:pt x="153403" y="1152830"/>
                </a:cubicBezTo>
                <a:lnTo>
                  <a:pt x="0" y="1230351"/>
                </a:lnTo>
                <a:lnTo>
                  <a:pt x="0" y="1174233"/>
                </a:lnTo>
                <a:lnTo>
                  <a:pt x="121170" y="1077048"/>
                </a:lnTo>
                <a:cubicBezTo>
                  <a:pt x="188836" y="1013269"/>
                  <a:pt x="246215" y="948232"/>
                  <a:pt x="293306" y="881938"/>
                </a:cubicBezTo>
                <a:cubicBezTo>
                  <a:pt x="387490" y="749350"/>
                  <a:pt x="456527" y="613105"/>
                  <a:pt x="500418" y="473202"/>
                </a:cubicBezTo>
                <a:cubicBezTo>
                  <a:pt x="537908" y="355244"/>
                  <a:pt x="569455" y="236372"/>
                  <a:pt x="595058" y="116586"/>
                </a:cubicBezTo>
                <a:close/>
              </a:path>
            </a:pathLst>
          </a:custGeom>
          <a:gradFill flip="none" rotWithShape="1">
            <a:gsLst>
              <a:gs pos="0">
                <a:srgbClr val="FFFFFF"/>
              </a:gs>
              <a:gs pos="100000">
                <a:prstClr val="white"/>
              </a:gs>
            </a:gsLst>
            <a:lin ang="0" scaled="1"/>
          </a:gra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6435" tIns="48218" rIns="96435" bIns="48218" numCol="1" spcCol="0" rtlCol="0" fromWordArt="0" anchor="t" anchorCtr="0" forceAA="0" compatLnSpc="1">
            <a:noAutofit/>
          </a:bodyPr>
          <a:p>
            <a:pPr algn="dist" defTabSz="964565" fontAlgn="auto">
              <a:defRPr/>
            </a:pPr>
            <a:endParaRPr lang="zh-CN" altLang="en-US" sz="11390" b="1">
              <a:gradFill flip="none" rotWithShape="1">
                <a:gsLst>
                  <a:gs pos="0">
                    <a:srgbClr val="FFFFFF"/>
                  </a:gs>
                  <a:gs pos="100000">
                    <a:prstClr val="white"/>
                  </a:gs>
                </a:gsLst>
                <a:lin ang="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江城斜宋体 900W" panose="02020900000000000000" pitchFamily="18" charset="-122"/>
              <a:ea typeface="江城斜宋体 900W" panose="02020900000000000000"/>
              <a:sym typeface="微软雅黑" panose="020B0503020204020204" charset="-122"/>
            </a:endParaRPr>
          </a:p>
        </p:txBody>
      </p:sp>
      <p:sp>
        <p:nvSpPr>
          <p:cNvPr id="1045" name="文本框 1044"/>
          <p:cNvSpPr txBox="1"/>
          <p:nvPr>
            <p:custDataLst>
              <p:tags r:id="rId10"/>
            </p:custDataLst>
          </p:nvPr>
        </p:nvSpPr>
        <p:spPr>
          <a:xfrm>
            <a:off x="2684895" y="2672523"/>
            <a:ext cx="1598951" cy="1372758"/>
          </a:xfrm>
          <a:custGeom>
            <a:avLst/>
            <a:gdLst/>
            <a:ahLst/>
            <a:cxnLst/>
            <a:rect l="l" t="t" r="r" b="b"/>
            <a:pathLst>
              <a:path w="1516126" h="1301649">
                <a:moveTo>
                  <a:pt x="1516126" y="1193386"/>
                </a:moveTo>
                <a:lnTo>
                  <a:pt x="1516126" y="1249522"/>
                </a:lnTo>
                <a:lnTo>
                  <a:pt x="1412977" y="1301649"/>
                </a:lnTo>
                <a:lnTo>
                  <a:pt x="1403376" y="1283818"/>
                </a:lnTo>
                <a:close/>
                <a:moveTo>
                  <a:pt x="732435" y="272949"/>
                </a:moveTo>
                <a:lnTo>
                  <a:pt x="684429" y="495148"/>
                </a:lnTo>
                <a:lnTo>
                  <a:pt x="710489" y="495148"/>
                </a:lnTo>
                <a:cubicBezTo>
                  <a:pt x="800100" y="421081"/>
                  <a:pt x="883311" y="347015"/>
                  <a:pt x="960120" y="272949"/>
                </a:cubicBezTo>
                <a:close/>
                <a:moveTo>
                  <a:pt x="591160" y="0"/>
                </a:moveTo>
                <a:lnTo>
                  <a:pt x="829818" y="19203"/>
                </a:lnTo>
                <a:cubicBezTo>
                  <a:pt x="827075" y="28347"/>
                  <a:pt x="822046" y="35890"/>
                  <a:pt x="814731" y="41834"/>
                </a:cubicBezTo>
                <a:cubicBezTo>
                  <a:pt x="807415" y="47777"/>
                  <a:pt x="795071" y="52121"/>
                  <a:pt x="777697" y="54864"/>
                </a:cubicBezTo>
                <a:lnTo>
                  <a:pt x="739293" y="234544"/>
                </a:lnTo>
                <a:lnTo>
                  <a:pt x="774954" y="234544"/>
                </a:lnTo>
                <a:lnTo>
                  <a:pt x="895655" y="111100"/>
                </a:lnTo>
                <a:lnTo>
                  <a:pt x="1008126" y="223571"/>
                </a:lnTo>
                <a:cubicBezTo>
                  <a:pt x="1076706" y="154077"/>
                  <a:pt x="1136599" y="87783"/>
                  <a:pt x="1187806" y="24689"/>
                </a:cubicBezTo>
                <a:lnTo>
                  <a:pt x="1371600" y="163221"/>
                </a:lnTo>
                <a:cubicBezTo>
                  <a:pt x="1360628" y="174193"/>
                  <a:pt x="1347826" y="179680"/>
                  <a:pt x="1333196" y="179680"/>
                </a:cubicBezTo>
                <a:cubicBezTo>
                  <a:pt x="1325880" y="179680"/>
                  <a:pt x="1317651" y="178308"/>
                  <a:pt x="1308507" y="175565"/>
                </a:cubicBezTo>
                <a:cubicBezTo>
                  <a:pt x="1205180" y="281635"/>
                  <a:pt x="1081736" y="388163"/>
                  <a:pt x="938175" y="495148"/>
                </a:cubicBezTo>
                <a:lnTo>
                  <a:pt x="1073963" y="495148"/>
                </a:lnTo>
                <a:lnTo>
                  <a:pt x="1196036" y="371704"/>
                </a:lnTo>
                <a:lnTo>
                  <a:pt x="1222096" y="395021"/>
                </a:lnTo>
                <a:cubicBezTo>
                  <a:pt x="1237641" y="410566"/>
                  <a:pt x="1256157" y="429082"/>
                  <a:pt x="1277646" y="450571"/>
                </a:cubicBezTo>
                <a:cubicBezTo>
                  <a:pt x="1299134" y="472059"/>
                  <a:pt x="1319480" y="492405"/>
                  <a:pt x="1338682" y="511607"/>
                </a:cubicBezTo>
                <a:cubicBezTo>
                  <a:pt x="1328624" y="526237"/>
                  <a:pt x="1313993" y="533553"/>
                  <a:pt x="1294791" y="533553"/>
                </a:cubicBezTo>
                <a:lnTo>
                  <a:pt x="886054" y="533553"/>
                </a:lnTo>
                <a:cubicBezTo>
                  <a:pt x="779069" y="609448"/>
                  <a:pt x="664312" y="681685"/>
                  <a:pt x="541782" y="750265"/>
                </a:cubicBezTo>
                <a:lnTo>
                  <a:pt x="511607" y="888797"/>
                </a:lnTo>
                <a:cubicBezTo>
                  <a:pt x="598475" y="852221"/>
                  <a:pt x="682600" y="811073"/>
                  <a:pt x="763982" y="765353"/>
                </a:cubicBezTo>
                <a:cubicBezTo>
                  <a:pt x="845363" y="719633"/>
                  <a:pt x="912114" y="677113"/>
                  <a:pt x="964235" y="637794"/>
                </a:cubicBezTo>
                <a:lnTo>
                  <a:pt x="1128827" y="791413"/>
                </a:lnTo>
                <a:cubicBezTo>
                  <a:pt x="1118769" y="800557"/>
                  <a:pt x="1104595" y="805129"/>
                  <a:pt x="1086307" y="805129"/>
                </a:cubicBezTo>
                <a:cubicBezTo>
                  <a:pt x="1071677" y="805129"/>
                  <a:pt x="1054761" y="802386"/>
                  <a:pt x="1035558" y="796900"/>
                </a:cubicBezTo>
                <a:cubicBezTo>
                  <a:pt x="888340" y="850849"/>
                  <a:pt x="710946" y="894283"/>
                  <a:pt x="503377" y="927202"/>
                </a:cubicBezTo>
                <a:lnTo>
                  <a:pt x="474574" y="1062990"/>
                </a:lnTo>
                <a:cubicBezTo>
                  <a:pt x="471831" y="1076706"/>
                  <a:pt x="474802" y="1086079"/>
                  <a:pt x="483489" y="1091108"/>
                </a:cubicBezTo>
                <a:cubicBezTo>
                  <a:pt x="492176" y="1096137"/>
                  <a:pt x="511607" y="1098652"/>
                  <a:pt x="541782" y="1098652"/>
                </a:cubicBezTo>
                <a:cubicBezTo>
                  <a:pt x="743865" y="1098652"/>
                  <a:pt x="865480" y="1097737"/>
                  <a:pt x="906628" y="1095909"/>
                </a:cubicBezTo>
                <a:cubicBezTo>
                  <a:pt x="932231" y="1094994"/>
                  <a:pt x="952348" y="1087679"/>
                  <a:pt x="966978" y="1073963"/>
                </a:cubicBezTo>
                <a:cubicBezTo>
                  <a:pt x="993496" y="1050189"/>
                  <a:pt x="1033730" y="995782"/>
                  <a:pt x="1087679" y="910743"/>
                </a:cubicBezTo>
                <a:lnTo>
                  <a:pt x="1101395" y="910743"/>
                </a:lnTo>
                <a:lnTo>
                  <a:pt x="1069848" y="1078078"/>
                </a:lnTo>
                <a:cubicBezTo>
                  <a:pt x="1098195" y="1088136"/>
                  <a:pt x="1116711" y="1099109"/>
                  <a:pt x="1125398" y="1110996"/>
                </a:cubicBezTo>
                <a:cubicBezTo>
                  <a:pt x="1134085" y="1122883"/>
                  <a:pt x="1136599" y="1137971"/>
                  <a:pt x="1132942" y="1156259"/>
                </a:cubicBezTo>
                <a:cubicBezTo>
                  <a:pt x="1126541" y="1185520"/>
                  <a:pt x="1110311" y="1208837"/>
                  <a:pt x="1084250" y="1226211"/>
                </a:cubicBezTo>
                <a:cubicBezTo>
                  <a:pt x="1058190" y="1243584"/>
                  <a:pt x="1014527" y="1255929"/>
                  <a:pt x="953262" y="1263244"/>
                </a:cubicBezTo>
                <a:cubicBezTo>
                  <a:pt x="891997" y="1270559"/>
                  <a:pt x="805587" y="1274217"/>
                  <a:pt x="694030" y="1274217"/>
                </a:cubicBezTo>
                <a:lnTo>
                  <a:pt x="486918" y="1274217"/>
                </a:lnTo>
                <a:cubicBezTo>
                  <a:pt x="391821" y="1274217"/>
                  <a:pt x="328270" y="1264158"/>
                  <a:pt x="296266" y="1244041"/>
                </a:cubicBezTo>
                <a:cubicBezTo>
                  <a:pt x="264262" y="1223925"/>
                  <a:pt x="255575" y="1179119"/>
                  <a:pt x="270205" y="1109625"/>
                </a:cubicBezTo>
                <a:lnTo>
                  <a:pt x="323698" y="859993"/>
                </a:lnTo>
                <a:cubicBezTo>
                  <a:pt x="261061" y="888340"/>
                  <a:pt x="197168" y="914743"/>
                  <a:pt x="132017" y="939203"/>
                </a:cubicBezTo>
                <a:lnTo>
                  <a:pt x="0" y="983966"/>
                </a:lnTo>
                <a:lnTo>
                  <a:pt x="0" y="953203"/>
                </a:lnTo>
                <a:lnTo>
                  <a:pt x="138875" y="883653"/>
                </a:lnTo>
                <a:cubicBezTo>
                  <a:pt x="208598" y="845477"/>
                  <a:pt x="277064" y="804672"/>
                  <a:pt x="344272" y="761238"/>
                </a:cubicBezTo>
                <a:lnTo>
                  <a:pt x="375819" y="610362"/>
                </a:lnTo>
                <a:lnTo>
                  <a:pt x="544526" y="624078"/>
                </a:lnTo>
                <a:cubicBezTo>
                  <a:pt x="585673" y="593903"/>
                  <a:pt x="624993" y="563728"/>
                  <a:pt x="662483" y="533553"/>
                </a:cubicBezTo>
                <a:lnTo>
                  <a:pt x="67209" y="533553"/>
                </a:lnTo>
                <a:lnTo>
                  <a:pt x="64465" y="495148"/>
                </a:lnTo>
                <a:lnTo>
                  <a:pt x="485547" y="495148"/>
                </a:lnTo>
                <a:lnTo>
                  <a:pt x="533553" y="272949"/>
                </a:lnTo>
                <a:lnTo>
                  <a:pt x="224943" y="272949"/>
                </a:lnTo>
                <a:lnTo>
                  <a:pt x="220828" y="234544"/>
                </a:lnTo>
                <a:lnTo>
                  <a:pt x="540411" y="234544"/>
                </a:lnTo>
                <a:close/>
              </a:path>
            </a:pathLst>
          </a:custGeom>
          <a:solidFill>
            <a:srgbClr val="FFFFFF">
              <a:alpha val="31000"/>
            </a:srgbClr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6435" tIns="48218" rIns="96435" bIns="48218" numCol="1" spcCol="0" rtlCol="0" fromWordArt="0" anchor="t" anchorCtr="0" forceAA="0" compatLnSpc="1">
            <a:noAutofit/>
          </a:bodyPr>
          <a:p>
            <a:pPr algn="dist" defTabSz="964565" fontAlgn="auto">
              <a:defRPr/>
            </a:pPr>
            <a:endParaRPr lang="zh-CN" altLang="en-US" sz="11390" b="1">
              <a:solidFill>
                <a:srgbClr val="FFFFFF">
                  <a:alpha val="31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江城斜宋体 900W" panose="02020900000000000000" pitchFamily="18" charset="-122"/>
              <a:ea typeface="江城斜宋体 900W" panose="02020900000000000000"/>
              <a:sym typeface="微软雅黑" panose="020B0503020204020204" charset="-122"/>
            </a:endParaRPr>
          </a:p>
        </p:txBody>
      </p:sp>
      <p:sp>
        <p:nvSpPr>
          <p:cNvPr id="1043" name="文本框 1042"/>
          <p:cNvSpPr txBox="1"/>
          <p:nvPr>
            <p:custDataLst>
              <p:tags r:id="rId11"/>
            </p:custDataLst>
          </p:nvPr>
        </p:nvSpPr>
        <p:spPr>
          <a:xfrm>
            <a:off x="5882664" y="2669628"/>
            <a:ext cx="1598951" cy="1379989"/>
          </a:xfrm>
          <a:custGeom>
            <a:avLst/>
            <a:gdLst/>
            <a:ahLst/>
            <a:cxnLst/>
            <a:rect l="l" t="t" r="r" b="b"/>
            <a:pathLst>
              <a:path w="1516126" h="1308506">
                <a:moveTo>
                  <a:pt x="1516126" y="1217282"/>
                </a:moveTo>
                <a:lnTo>
                  <a:pt x="1516126" y="1266566"/>
                </a:lnTo>
                <a:lnTo>
                  <a:pt x="1515930" y="1266244"/>
                </a:lnTo>
                <a:cubicBezTo>
                  <a:pt x="1512615" y="1257157"/>
                  <a:pt x="1510615" y="1246556"/>
                  <a:pt x="1509929" y="1234440"/>
                </a:cubicBezTo>
                <a:close/>
                <a:moveTo>
                  <a:pt x="1503071" y="877824"/>
                </a:moveTo>
                <a:lnTo>
                  <a:pt x="1516126" y="877824"/>
                </a:lnTo>
                <a:lnTo>
                  <a:pt x="1516126" y="905899"/>
                </a:lnTo>
                <a:lnTo>
                  <a:pt x="1497584" y="902513"/>
                </a:lnTo>
                <a:close/>
                <a:moveTo>
                  <a:pt x="732003" y="694030"/>
                </a:moveTo>
                <a:lnTo>
                  <a:pt x="758063" y="718718"/>
                </a:lnTo>
                <a:cubicBezTo>
                  <a:pt x="775437" y="735178"/>
                  <a:pt x="796011" y="754609"/>
                  <a:pt x="819785" y="777011"/>
                </a:cubicBezTo>
                <a:cubicBezTo>
                  <a:pt x="843560" y="799414"/>
                  <a:pt x="865048" y="821131"/>
                  <a:pt x="884250" y="842162"/>
                </a:cubicBezTo>
                <a:cubicBezTo>
                  <a:pt x="875106" y="856793"/>
                  <a:pt x="860019" y="864108"/>
                  <a:pt x="838987" y="864108"/>
                </a:cubicBezTo>
                <a:lnTo>
                  <a:pt x="0" y="864108"/>
                </a:lnTo>
                <a:lnTo>
                  <a:pt x="0" y="825703"/>
                </a:lnTo>
                <a:lnTo>
                  <a:pt x="600329" y="825703"/>
                </a:lnTo>
                <a:close/>
                <a:moveTo>
                  <a:pt x="448081" y="0"/>
                </a:moveTo>
                <a:lnTo>
                  <a:pt x="686740" y="46634"/>
                </a:lnTo>
                <a:cubicBezTo>
                  <a:pt x="677596" y="67666"/>
                  <a:pt x="657479" y="79096"/>
                  <a:pt x="626389" y="80924"/>
                </a:cubicBezTo>
                <a:lnTo>
                  <a:pt x="605815" y="139903"/>
                </a:lnTo>
                <a:cubicBezTo>
                  <a:pt x="592100" y="179222"/>
                  <a:pt x="577012" y="222199"/>
                  <a:pt x="560553" y="268834"/>
                </a:cubicBezTo>
                <a:lnTo>
                  <a:pt x="1074903" y="268834"/>
                </a:lnTo>
                <a:lnTo>
                  <a:pt x="1206576" y="138532"/>
                </a:lnTo>
                <a:lnTo>
                  <a:pt x="1234009" y="163220"/>
                </a:lnTo>
                <a:cubicBezTo>
                  <a:pt x="1252297" y="178765"/>
                  <a:pt x="1273785" y="197739"/>
                  <a:pt x="1298473" y="220142"/>
                </a:cubicBezTo>
                <a:cubicBezTo>
                  <a:pt x="1323162" y="242545"/>
                  <a:pt x="1346023" y="264262"/>
                  <a:pt x="1367054" y="285293"/>
                </a:cubicBezTo>
                <a:cubicBezTo>
                  <a:pt x="1357910" y="299923"/>
                  <a:pt x="1342822" y="307238"/>
                  <a:pt x="1321791" y="307238"/>
                </a:cubicBezTo>
                <a:lnTo>
                  <a:pt x="546837" y="307238"/>
                </a:lnTo>
                <a:lnTo>
                  <a:pt x="456311" y="545897"/>
                </a:lnTo>
                <a:lnTo>
                  <a:pt x="988492" y="545897"/>
                </a:lnTo>
                <a:lnTo>
                  <a:pt x="1116051" y="444398"/>
                </a:lnTo>
                <a:lnTo>
                  <a:pt x="1258697" y="593903"/>
                </a:lnTo>
                <a:cubicBezTo>
                  <a:pt x="1244981" y="607619"/>
                  <a:pt x="1222121" y="616763"/>
                  <a:pt x="1190117" y="621335"/>
                </a:cubicBezTo>
                <a:cubicBezTo>
                  <a:pt x="1087705" y="970636"/>
                  <a:pt x="983005" y="1178662"/>
                  <a:pt x="876021" y="1245413"/>
                </a:cubicBezTo>
                <a:cubicBezTo>
                  <a:pt x="843102" y="1268273"/>
                  <a:pt x="807669" y="1284503"/>
                  <a:pt x="769722" y="1294105"/>
                </a:cubicBezTo>
                <a:cubicBezTo>
                  <a:pt x="731774" y="1303706"/>
                  <a:pt x="684911" y="1308506"/>
                  <a:pt x="629133" y="1308506"/>
                </a:cubicBezTo>
                <a:cubicBezTo>
                  <a:pt x="643763" y="1242670"/>
                  <a:pt x="641934" y="1196950"/>
                  <a:pt x="623646" y="1171346"/>
                </a:cubicBezTo>
                <a:cubicBezTo>
                  <a:pt x="598958" y="1138428"/>
                  <a:pt x="549123" y="1113739"/>
                  <a:pt x="474142" y="1097280"/>
                </a:cubicBezTo>
                <a:lnTo>
                  <a:pt x="479628" y="1082192"/>
                </a:lnTo>
                <a:cubicBezTo>
                  <a:pt x="584784" y="1091336"/>
                  <a:pt x="661137" y="1095908"/>
                  <a:pt x="708686" y="1095908"/>
                </a:cubicBezTo>
                <a:cubicBezTo>
                  <a:pt x="721487" y="1095908"/>
                  <a:pt x="732003" y="1094537"/>
                  <a:pt x="740232" y="1091794"/>
                </a:cubicBezTo>
                <a:cubicBezTo>
                  <a:pt x="809727" y="1072591"/>
                  <a:pt x="894309" y="903427"/>
                  <a:pt x="993978" y="584302"/>
                </a:cubicBezTo>
                <a:lnTo>
                  <a:pt x="450825" y="584302"/>
                </a:lnTo>
                <a:lnTo>
                  <a:pt x="367157" y="669341"/>
                </a:lnTo>
                <a:lnTo>
                  <a:pt x="208052" y="571957"/>
                </a:lnTo>
                <a:cubicBezTo>
                  <a:pt x="219939" y="560070"/>
                  <a:pt x="235941" y="548640"/>
                  <a:pt x="256058" y="537667"/>
                </a:cubicBezTo>
                <a:cubicBezTo>
                  <a:pt x="289890" y="458114"/>
                  <a:pt x="326238" y="363703"/>
                  <a:pt x="365100" y="254432"/>
                </a:cubicBezTo>
                <a:cubicBezTo>
                  <a:pt x="403962" y="145161"/>
                  <a:pt x="431622" y="60350"/>
                  <a:pt x="448081" y="0"/>
                </a:cubicBezTo>
                <a:close/>
              </a:path>
            </a:pathLst>
          </a:custGeom>
          <a:solidFill>
            <a:srgbClr val="FFFFFF">
              <a:alpha val="31000"/>
            </a:srgbClr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6435" tIns="48218" rIns="96435" bIns="48218" numCol="1" spcCol="0" rtlCol="0" fromWordArt="0" anchor="t" anchorCtr="0" forceAA="0" compatLnSpc="1">
            <a:noAutofit/>
          </a:bodyPr>
          <a:p>
            <a:pPr algn="dist" defTabSz="964565" fontAlgn="auto">
              <a:defRPr/>
            </a:pPr>
            <a:endParaRPr lang="zh-CN" altLang="en-US" sz="11390" b="1">
              <a:solidFill>
                <a:srgbClr val="FFFFFF">
                  <a:alpha val="31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江城斜宋体 900W" panose="02020900000000000000" pitchFamily="18" charset="-122"/>
              <a:ea typeface="江城斜宋体 900W" panose="02020900000000000000"/>
              <a:sym typeface="微软雅黑" panose="020B0503020204020204" charset="-122"/>
            </a:endParaRPr>
          </a:p>
        </p:txBody>
      </p:sp>
      <p:sp>
        <p:nvSpPr>
          <p:cNvPr id="1042" name="文本框 1041"/>
          <p:cNvSpPr txBox="1"/>
          <p:nvPr>
            <p:custDataLst>
              <p:tags r:id="rId12"/>
            </p:custDataLst>
          </p:nvPr>
        </p:nvSpPr>
        <p:spPr>
          <a:xfrm>
            <a:off x="7481549" y="2675415"/>
            <a:ext cx="1446596" cy="1372758"/>
          </a:xfrm>
          <a:custGeom>
            <a:avLst/>
            <a:gdLst/>
            <a:ahLst/>
            <a:cxnLst/>
            <a:rect l="l" t="t" r="r" b="b"/>
            <a:pathLst>
              <a:path w="1371663" h="1301649">
                <a:moveTo>
                  <a:pt x="692010" y="744779"/>
                </a:moveTo>
                <a:cubicBezTo>
                  <a:pt x="769734" y="760324"/>
                  <a:pt x="820026" y="783641"/>
                  <a:pt x="842886" y="814731"/>
                </a:cubicBezTo>
                <a:cubicBezTo>
                  <a:pt x="862088" y="839420"/>
                  <a:pt x="869403" y="863194"/>
                  <a:pt x="864832" y="886054"/>
                </a:cubicBezTo>
                <a:cubicBezTo>
                  <a:pt x="863917" y="892455"/>
                  <a:pt x="859574" y="904342"/>
                  <a:pt x="851801" y="921716"/>
                </a:cubicBezTo>
                <a:cubicBezTo>
                  <a:pt x="844029" y="939089"/>
                  <a:pt x="825055" y="953262"/>
                  <a:pt x="794880" y="964235"/>
                </a:cubicBezTo>
                <a:cubicBezTo>
                  <a:pt x="784821" y="967893"/>
                  <a:pt x="775220" y="969722"/>
                  <a:pt x="766076" y="969722"/>
                </a:cubicBezTo>
                <a:cubicBezTo>
                  <a:pt x="745959" y="969722"/>
                  <a:pt x="726300" y="961035"/>
                  <a:pt x="707098" y="943661"/>
                </a:cubicBezTo>
                <a:cubicBezTo>
                  <a:pt x="713498" y="908914"/>
                  <a:pt x="713498" y="874395"/>
                  <a:pt x="707098" y="840105"/>
                </a:cubicBezTo>
                <a:cubicBezTo>
                  <a:pt x="700696" y="805815"/>
                  <a:pt x="691095" y="776326"/>
                  <a:pt x="678294" y="751637"/>
                </a:cubicBezTo>
                <a:close/>
                <a:moveTo>
                  <a:pt x="622058" y="722834"/>
                </a:moveTo>
                <a:lnTo>
                  <a:pt x="593255" y="803758"/>
                </a:lnTo>
                <a:cubicBezTo>
                  <a:pt x="567651" y="874167"/>
                  <a:pt x="544334" y="936803"/>
                  <a:pt x="523303" y="991667"/>
                </a:cubicBezTo>
                <a:lnTo>
                  <a:pt x="888149" y="991667"/>
                </a:lnTo>
                <a:cubicBezTo>
                  <a:pt x="911923" y="929488"/>
                  <a:pt x="939355" y="839877"/>
                  <a:pt x="970444" y="722834"/>
                </a:cubicBezTo>
                <a:close/>
                <a:moveTo>
                  <a:pt x="768819" y="443027"/>
                </a:moveTo>
                <a:cubicBezTo>
                  <a:pt x="844714" y="455829"/>
                  <a:pt x="894550" y="476403"/>
                  <a:pt x="918324" y="504749"/>
                </a:cubicBezTo>
                <a:cubicBezTo>
                  <a:pt x="939355" y="528524"/>
                  <a:pt x="947127" y="552298"/>
                  <a:pt x="941641" y="576072"/>
                </a:cubicBezTo>
                <a:cubicBezTo>
                  <a:pt x="940726" y="580644"/>
                  <a:pt x="937298" y="590931"/>
                  <a:pt x="931354" y="606933"/>
                </a:cubicBezTo>
                <a:cubicBezTo>
                  <a:pt x="925410" y="622935"/>
                  <a:pt x="908266" y="636423"/>
                  <a:pt x="879919" y="647396"/>
                </a:cubicBezTo>
                <a:cubicBezTo>
                  <a:pt x="869861" y="651968"/>
                  <a:pt x="859802" y="654254"/>
                  <a:pt x="849744" y="654254"/>
                </a:cubicBezTo>
                <a:cubicBezTo>
                  <a:pt x="831456" y="654254"/>
                  <a:pt x="813168" y="646938"/>
                  <a:pt x="794880" y="632308"/>
                </a:cubicBezTo>
                <a:cubicBezTo>
                  <a:pt x="796708" y="600304"/>
                  <a:pt x="793508" y="567843"/>
                  <a:pt x="785278" y="534924"/>
                </a:cubicBezTo>
                <a:cubicBezTo>
                  <a:pt x="777049" y="502006"/>
                  <a:pt x="766990" y="473660"/>
                  <a:pt x="755103" y="449885"/>
                </a:cubicBezTo>
                <a:close/>
                <a:moveTo>
                  <a:pt x="734530" y="393650"/>
                </a:moveTo>
                <a:cubicBezTo>
                  <a:pt x="708012" y="475031"/>
                  <a:pt x="675094" y="571958"/>
                  <a:pt x="635774" y="684429"/>
                </a:cubicBezTo>
                <a:lnTo>
                  <a:pt x="981418" y="684429"/>
                </a:lnTo>
                <a:cubicBezTo>
                  <a:pt x="1002449" y="602133"/>
                  <a:pt x="1026223" y="505206"/>
                  <a:pt x="1052740" y="393650"/>
                </a:cubicBezTo>
                <a:close/>
                <a:moveTo>
                  <a:pt x="83020" y="333299"/>
                </a:moveTo>
                <a:cubicBezTo>
                  <a:pt x="176288" y="340614"/>
                  <a:pt x="237553" y="359817"/>
                  <a:pt x="266814" y="390906"/>
                </a:cubicBezTo>
                <a:cubicBezTo>
                  <a:pt x="291503" y="416510"/>
                  <a:pt x="300647" y="443027"/>
                  <a:pt x="294246" y="470459"/>
                </a:cubicBezTo>
                <a:cubicBezTo>
                  <a:pt x="293332" y="475946"/>
                  <a:pt x="288988" y="488061"/>
                  <a:pt x="281215" y="506807"/>
                </a:cubicBezTo>
                <a:cubicBezTo>
                  <a:pt x="273443" y="525552"/>
                  <a:pt x="251727" y="541782"/>
                  <a:pt x="216065" y="555498"/>
                </a:cubicBezTo>
                <a:cubicBezTo>
                  <a:pt x="204177" y="560070"/>
                  <a:pt x="192291" y="562356"/>
                  <a:pt x="180403" y="562356"/>
                </a:cubicBezTo>
                <a:cubicBezTo>
                  <a:pt x="157543" y="562356"/>
                  <a:pt x="134683" y="553670"/>
                  <a:pt x="111823" y="536296"/>
                </a:cubicBezTo>
                <a:cubicBezTo>
                  <a:pt x="118224" y="470459"/>
                  <a:pt x="104965" y="405080"/>
                  <a:pt x="72047" y="340157"/>
                </a:cubicBezTo>
                <a:close/>
                <a:moveTo>
                  <a:pt x="498614" y="204369"/>
                </a:moveTo>
                <a:lnTo>
                  <a:pt x="517817" y="209855"/>
                </a:lnTo>
                <a:cubicBezTo>
                  <a:pt x="473011" y="304953"/>
                  <a:pt x="423634" y="412623"/>
                  <a:pt x="369684" y="532867"/>
                </a:cubicBezTo>
                <a:cubicBezTo>
                  <a:pt x="315734" y="653111"/>
                  <a:pt x="279159" y="737464"/>
                  <a:pt x="259956" y="785927"/>
                </a:cubicBezTo>
                <a:cubicBezTo>
                  <a:pt x="237096" y="838048"/>
                  <a:pt x="221094" y="884225"/>
                  <a:pt x="211950" y="924459"/>
                </a:cubicBezTo>
                <a:cubicBezTo>
                  <a:pt x="208292" y="956463"/>
                  <a:pt x="210579" y="986638"/>
                  <a:pt x="218808" y="1014984"/>
                </a:cubicBezTo>
                <a:cubicBezTo>
                  <a:pt x="223380" y="1036016"/>
                  <a:pt x="226809" y="1058647"/>
                  <a:pt x="229095" y="1082879"/>
                </a:cubicBezTo>
                <a:cubicBezTo>
                  <a:pt x="231381" y="1107110"/>
                  <a:pt x="229324" y="1134771"/>
                  <a:pt x="222923" y="1165860"/>
                </a:cubicBezTo>
                <a:cubicBezTo>
                  <a:pt x="213779" y="1209752"/>
                  <a:pt x="194576" y="1243356"/>
                  <a:pt x="165316" y="1266673"/>
                </a:cubicBezTo>
                <a:cubicBezTo>
                  <a:pt x="136055" y="1289990"/>
                  <a:pt x="102679" y="1301649"/>
                  <a:pt x="65189" y="1301649"/>
                </a:cubicBezTo>
                <a:cubicBezTo>
                  <a:pt x="42786" y="1301649"/>
                  <a:pt x="25641" y="1295591"/>
                  <a:pt x="13754" y="1283475"/>
                </a:cubicBezTo>
                <a:lnTo>
                  <a:pt x="0" y="1260977"/>
                </a:lnTo>
                <a:lnTo>
                  <a:pt x="0" y="1211971"/>
                </a:lnTo>
                <a:lnTo>
                  <a:pt x="26441" y="1138771"/>
                </a:lnTo>
                <a:cubicBezTo>
                  <a:pt x="35357" y="1110196"/>
                  <a:pt x="42329" y="1083107"/>
                  <a:pt x="47358" y="1057504"/>
                </a:cubicBezTo>
                <a:cubicBezTo>
                  <a:pt x="50101" y="1047446"/>
                  <a:pt x="54673" y="1025500"/>
                  <a:pt x="61074" y="991667"/>
                </a:cubicBezTo>
                <a:cubicBezTo>
                  <a:pt x="67475" y="957834"/>
                  <a:pt x="63360" y="934060"/>
                  <a:pt x="48730" y="920344"/>
                </a:cubicBezTo>
                <a:cubicBezTo>
                  <a:pt x="41415" y="913486"/>
                  <a:pt x="32156" y="908114"/>
                  <a:pt x="20955" y="904228"/>
                </a:cubicBezTo>
                <a:lnTo>
                  <a:pt x="0" y="900401"/>
                </a:lnTo>
                <a:lnTo>
                  <a:pt x="0" y="872338"/>
                </a:lnTo>
                <a:lnTo>
                  <a:pt x="48730" y="872338"/>
                </a:lnTo>
                <a:cubicBezTo>
                  <a:pt x="59703" y="872338"/>
                  <a:pt x="68618" y="870738"/>
                  <a:pt x="75476" y="867537"/>
                </a:cubicBezTo>
                <a:cubicBezTo>
                  <a:pt x="82334" y="864337"/>
                  <a:pt x="97650" y="845820"/>
                  <a:pt x="121424" y="811988"/>
                </a:cubicBezTo>
                <a:cubicBezTo>
                  <a:pt x="148856" y="771754"/>
                  <a:pt x="274586" y="569214"/>
                  <a:pt x="498614" y="204369"/>
                </a:cubicBezTo>
                <a:close/>
                <a:moveTo>
                  <a:pt x="250355" y="12345"/>
                </a:moveTo>
                <a:cubicBezTo>
                  <a:pt x="350024" y="22403"/>
                  <a:pt x="415404" y="44349"/>
                  <a:pt x="446493" y="78182"/>
                </a:cubicBezTo>
                <a:cubicBezTo>
                  <a:pt x="472097" y="107442"/>
                  <a:pt x="482155" y="136703"/>
                  <a:pt x="476669" y="165964"/>
                </a:cubicBezTo>
                <a:cubicBezTo>
                  <a:pt x="475754" y="170536"/>
                  <a:pt x="470953" y="182880"/>
                  <a:pt x="462267" y="202997"/>
                </a:cubicBezTo>
                <a:cubicBezTo>
                  <a:pt x="453580" y="223114"/>
                  <a:pt x="430949" y="240488"/>
                  <a:pt x="394373" y="255118"/>
                </a:cubicBezTo>
                <a:cubicBezTo>
                  <a:pt x="381571" y="259690"/>
                  <a:pt x="369227" y="261976"/>
                  <a:pt x="357339" y="261976"/>
                </a:cubicBezTo>
                <a:cubicBezTo>
                  <a:pt x="332651" y="261976"/>
                  <a:pt x="307962" y="252832"/>
                  <a:pt x="283273" y="234544"/>
                </a:cubicBezTo>
                <a:cubicBezTo>
                  <a:pt x="284187" y="151334"/>
                  <a:pt x="269557" y="79553"/>
                  <a:pt x="239382" y="19203"/>
                </a:cubicBezTo>
                <a:close/>
                <a:moveTo>
                  <a:pt x="682408" y="0"/>
                </a:moveTo>
                <a:lnTo>
                  <a:pt x="921067" y="68580"/>
                </a:lnTo>
                <a:cubicBezTo>
                  <a:pt x="913752" y="81382"/>
                  <a:pt x="900950" y="87783"/>
                  <a:pt x="882663" y="87783"/>
                </a:cubicBezTo>
                <a:lnTo>
                  <a:pt x="864832" y="86411"/>
                </a:lnTo>
                <a:cubicBezTo>
                  <a:pt x="843800" y="116586"/>
                  <a:pt x="820483" y="146761"/>
                  <a:pt x="794880" y="176937"/>
                </a:cubicBezTo>
                <a:lnTo>
                  <a:pt x="1146009" y="176937"/>
                </a:lnTo>
                <a:lnTo>
                  <a:pt x="1266710" y="48006"/>
                </a:lnTo>
                <a:lnTo>
                  <a:pt x="1290027" y="71324"/>
                </a:lnTo>
                <a:cubicBezTo>
                  <a:pt x="1306487" y="87783"/>
                  <a:pt x="1325003" y="107214"/>
                  <a:pt x="1345577" y="129617"/>
                </a:cubicBezTo>
                <a:lnTo>
                  <a:pt x="1371663" y="158845"/>
                </a:lnTo>
                <a:lnTo>
                  <a:pt x="1371663" y="212781"/>
                </a:lnTo>
                <a:lnTo>
                  <a:pt x="1359979" y="215342"/>
                </a:lnTo>
                <a:lnTo>
                  <a:pt x="763333" y="215342"/>
                </a:lnTo>
                <a:cubicBezTo>
                  <a:pt x="737729" y="244602"/>
                  <a:pt x="711213" y="272949"/>
                  <a:pt x="683780" y="300381"/>
                </a:cubicBezTo>
                <a:lnTo>
                  <a:pt x="783907" y="355245"/>
                </a:lnTo>
                <a:lnTo>
                  <a:pt x="1045883" y="355245"/>
                </a:lnTo>
                <a:lnTo>
                  <a:pt x="1161097" y="259233"/>
                </a:lnTo>
                <a:lnTo>
                  <a:pt x="1290027" y="397764"/>
                </a:lnTo>
                <a:cubicBezTo>
                  <a:pt x="1277226" y="410566"/>
                  <a:pt x="1254366" y="419710"/>
                  <a:pt x="1221448" y="425196"/>
                </a:cubicBezTo>
                <a:cubicBezTo>
                  <a:pt x="1203159" y="506578"/>
                  <a:pt x="1185328" y="580187"/>
                  <a:pt x="1167955" y="646024"/>
                </a:cubicBezTo>
                <a:lnTo>
                  <a:pt x="1233792" y="563728"/>
                </a:lnTo>
                <a:lnTo>
                  <a:pt x="1250251" y="587045"/>
                </a:lnTo>
                <a:cubicBezTo>
                  <a:pt x="1261224" y="602590"/>
                  <a:pt x="1273797" y="620878"/>
                  <a:pt x="1287970" y="641909"/>
                </a:cubicBezTo>
                <a:cubicBezTo>
                  <a:pt x="1302143" y="662940"/>
                  <a:pt x="1314259" y="682600"/>
                  <a:pt x="1324317" y="700888"/>
                </a:cubicBezTo>
                <a:cubicBezTo>
                  <a:pt x="1316087" y="715518"/>
                  <a:pt x="1302371" y="722834"/>
                  <a:pt x="1283169" y="722834"/>
                </a:cubicBezTo>
                <a:lnTo>
                  <a:pt x="1148753" y="722834"/>
                </a:lnTo>
                <a:cubicBezTo>
                  <a:pt x="1123150" y="822503"/>
                  <a:pt x="1099832" y="904799"/>
                  <a:pt x="1078801" y="969722"/>
                </a:cubicBezTo>
                <a:lnTo>
                  <a:pt x="1150124" y="880568"/>
                </a:lnTo>
                <a:lnTo>
                  <a:pt x="1166584" y="901142"/>
                </a:lnTo>
                <a:cubicBezTo>
                  <a:pt x="1176642" y="915772"/>
                  <a:pt x="1188529" y="932917"/>
                  <a:pt x="1202245" y="952577"/>
                </a:cubicBezTo>
                <a:cubicBezTo>
                  <a:pt x="1215961" y="972236"/>
                  <a:pt x="1227848" y="990753"/>
                  <a:pt x="1237907" y="1008126"/>
                </a:cubicBezTo>
                <a:cubicBezTo>
                  <a:pt x="1229677" y="1022757"/>
                  <a:pt x="1216418" y="1030072"/>
                  <a:pt x="1198130" y="1030072"/>
                </a:cubicBezTo>
                <a:lnTo>
                  <a:pt x="1059599" y="1030072"/>
                </a:lnTo>
                <a:cubicBezTo>
                  <a:pt x="1018451" y="1138886"/>
                  <a:pt x="975931" y="1208837"/>
                  <a:pt x="932040" y="1239927"/>
                </a:cubicBezTo>
                <a:cubicBezTo>
                  <a:pt x="877176" y="1280160"/>
                  <a:pt x="813168" y="1300277"/>
                  <a:pt x="740016" y="1300277"/>
                </a:cubicBezTo>
                <a:lnTo>
                  <a:pt x="726300" y="1300277"/>
                </a:lnTo>
                <a:lnTo>
                  <a:pt x="730415" y="1279703"/>
                </a:lnTo>
                <a:cubicBezTo>
                  <a:pt x="738644" y="1241298"/>
                  <a:pt x="738187" y="1212495"/>
                  <a:pt x="729043" y="1193292"/>
                </a:cubicBezTo>
                <a:cubicBezTo>
                  <a:pt x="718985" y="1166775"/>
                  <a:pt x="691095" y="1148030"/>
                  <a:pt x="645375" y="1137057"/>
                </a:cubicBezTo>
                <a:lnTo>
                  <a:pt x="649490" y="1119226"/>
                </a:lnTo>
                <a:cubicBezTo>
                  <a:pt x="688810" y="1122884"/>
                  <a:pt x="729043" y="1124712"/>
                  <a:pt x="770191" y="1124712"/>
                </a:cubicBezTo>
                <a:cubicBezTo>
                  <a:pt x="791222" y="1124712"/>
                  <a:pt x="808139" y="1119226"/>
                  <a:pt x="820940" y="1108253"/>
                </a:cubicBezTo>
                <a:cubicBezTo>
                  <a:pt x="836485" y="1096366"/>
                  <a:pt x="853401" y="1070306"/>
                  <a:pt x="871689" y="1030072"/>
                </a:cubicBezTo>
                <a:lnTo>
                  <a:pt x="519188" y="1030072"/>
                </a:lnTo>
                <a:lnTo>
                  <a:pt x="439635" y="1109625"/>
                </a:lnTo>
                <a:lnTo>
                  <a:pt x="292874" y="1017728"/>
                </a:lnTo>
                <a:cubicBezTo>
                  <a:pt x="306590" y="1005840"/>
                  <a:pt x="323507" y="994868"/>
                  <a:pt x="343623" y="984809"/>
                </a:cubicBezTo>
                <a:cubicBezTo>
                  <a:pt x="373799" y="913486"/>
                  <a:pt x="406717" y="826161"/>
                  <a:pt x="442378" y="722834"/>
                </a:cubicBezTo>
                <a:lnTo>
                  <a:pt x="323050" y="722834"/>
                </a:lnTo>
                <a:lnTo>
                  <a:pt x="320306" y="684429"/>
                </a:lnTo>
                <a:lnTo>
                  <a:pt x="454723" y="684429"/>
                </a:lnTo>
                <a:cubicBezTo>
                  <a:pt x="486727" y="594818"/>
                  <a:pt x="515530" y="508407"/>
                  <a:pt x="541134" y="425196"/>
                </a:cubicBezTo>
                <a:cubicBezTo>
                  <a:pt x="493585" y="461772"/>
                  <a:pt x="443293" y="494691"/>
                  <a:pt x="390258" y="523952"/>
                </a:cubicBezTo>
                <a:lnTo>
                  <a:pt x="382028" y="514350"/>
                </a:lnTo>
                <a:cubicBezTo>
                  <a:pt x="440550" y="450342"/>
                  <a:pt x="496785" y="371247"/>
                  <a:pt x="550735" y="277064"/>
                </a:cubicBezTo>
                <a:cubicBezTo>
                  <a:pt x="604685" y="182880"/>
                  <a:pt x="648576" y="90526"/>
                  <a:pt x="682408" y="0"/>
                </a:cubicBezTo>
                <a:close/>
              </a:path>
            </a:pathLst>
          </a:custGeom>
          <a:solidFill>
            <a:srgbClr val="FFFFFF">
              <a:alpha val="31000"/>
            </a:srgbClr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6435" tIns="48218" rIns="96435" bIns="48218" numCol="1" spcCol="0" rtlCol="0" fromWordArt="0" anchor="t" anchorCtr="0" forceAA="0" compatLnSpc="1">
            <a:noAutofit/>
          </a:bodyPr>
          <a:p>
            <a:pPr algn="dist" defTabSz="964565" fontAlgn="auto">
              <a:defRPr/>
            </a:pPr>
            <a:endParaRPr lang="zh-CN" altLang="en-US" sz="11390" b="1">
              <a:solidFill>
                <a:srgbClr val="FFFFFF">
                  <a:alpha val="31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江城斜宋体 900W" panose="02020900000000000000" pitchFamily="18" charset="-122"/>
              <a:ea typeface="江城斜宋体 900W" panose="02020900000000000000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60095" y="1256030"/>
            <a:ext cx="8330565" cy="4172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sz="24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方法指导：</a:t>
            </a:r>
            <a:endParaRPr lang="zh-CN" sz="2400">
              <a:latin typeface="楷体" panose="02010609060101010101" charset="-122"/>
              <a:ea typeface="楷体" panose="02010609060101010101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    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猜读法</a:t>
            </a:r>
            <a:r>
              <a:rPr lang="zh-CN" sz="24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，又叫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预测读书法</a:t>
            </a:r>
            <a:r>
              <a:rPr lang="zh-CN" sz="24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，指在读书的过程中，根据已知的内容，推测未知内容。</a:t>
            </a:r>
            <a:endParaRPr lang="zh-CN" sz="2400">
              <a:latin typeface="楷体" panose="02010609060101010101" charset="-122"/>
              <a:ea typeface="楷体" panose="02010609060101010101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    </a:t>
            </a:r>
            <a:r>
              <a:rPr lang="zh-CN" sz="24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比如看小说，可以推测情节的发展，故事的结局，人物的命运等。</a:t>
            </a:r>
            <a:endParaRPr lang="zh-CN" sz="2400">
              <a:latin typeface="楷体" panose="02010609060101010101" charset="-122"/>
              <a:ea typeface="楷体" panose="02010609060101010101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  </a:t>
            </a:r>
            <a:endParaRPr kumimoji="1" lang="zh-CN" altLang="en-US" sz="24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042255" y="0"/>
            <a:ext cx="5038902" cy="7232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17220" y="501650"/>
            <a:ext cx="783463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猜想一：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在墨西哥海湾，古巴的老渔夫桑提亚哥已经连续八十四天没有钓到一条大鱼了，他还会有信心出海吗？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18515" y="2633345"/>
            <a:ext cx="833056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    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原文：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    </a:t>
            </a:r>
            <a:r>
              <a:rPr lang="zh-CN" sz="28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他把双桨的绳套在桨架上，然后向前倾着身子压住桨翼入水的反冲力，向黑沉沉的港口划去。还有沿岸各处别的渔船也纷纷出海，老人听得见它们的船桨入水和划动的声音。</a:t>
            </a:r>
            <a:endParaRPr lang="zh-CN" sz="2800">
              <a:latin typeface="楷体" panose="02010609060101010101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042255" y="0"/>
            <a:ext cx="5038902" cy="7232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1020" y="501650"/>
            <a:ext cx="812482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猜想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二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：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桑提亚哥老人第八十五天又出海了，这次他会捕到鱼吗？会不会像前八十四天一样一无所获？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72915" y="2232660"/>
            <a:ext cx="5379720" cy="33331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    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原文：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    </a:t>
            </a:r>
            <a:r>
              <a:rPr lang="zh-CN" sz="280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老人瞧见它那像把大镰刀似的尾巴没入水中，钓绳飞快地向外滑去。“比船身还长两英尺光景。”老人说。</a:t>
            </a:r>
            <a:endParaRPr lang="zh-CN" sz="2800">
              <a:latin typeface="楷体" panose="02010609060101010101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042255" y="0"/>
            <a:ext cx="5038902" cy="7232650"/>
          </a:xfrm>
          <a:prstGeom prst="rect">
            <a:avLst/>
          </a:prstGeom>
        </p:spPr>
      </p:pic>
      <p:pic>
        <p:nvPicPr>
          <p:cNvPr id="6" name="内容占位符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1809115"/>
            <a:ext cx="4030980" cy="5048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1"/>
    </p:bldLst>
  </p:timing>
</p:sld>
</file>

<file path=ppt/tags/tag1.xml><?xml version="1.0" encoding="utf-8"?>
<p:tagLst xmlns:p="http://schemas.openxmlformats.org/presentationml/2006/main">
  <p:tag name="AS_UNIQUEID" val="5546"/>
</p:tagLst>
</file>

<file path=ppt/tags/tag10.xml><?xml version="1.0" encoding="utf-8"?>
<p:tagLst xmlns:p="http://schemas.openxmlformats.org/presentationml/2006/main">
  <p:tag name="AS_UNIQUEID" val="5061"/>
</p:tagLst>
</file>

<file path=ppt/tags/tag11.xml><?xml version="1.0" encoding="utf-8"?>
<p:tagLst xmlns:p="http://schemas.openxmlformats.org/presentationml/2006/main">
  <p:tag name="AS_UNIQUEID" val="6364"/>
  <p:tag name="KSO_WM_BEAUTIFY_FLAG" val=""/>
</p:tagLst>
</file>

<file path=ppt/tags/tag12.xml><?xml version="1.0" encoding="utf-8"?>
<p:tagLst xmlns:p="http://schemas.openxmlformats.org/presentationml/2006/main">
  <p:tag name="AS_UNIQUEID" val="6374"/>
  <p:tag name="KSO_WM_BEAUTIFY_FLAG" val=""/>
</p:tagLst>
</file>

<file path=ppt/tags/tag13.xml><?xml version="1.0" encoding="utf-8"?>
<p:tagLst xmlns:p="http://schemas.openxmlformats.org/presentationml/2006/main">
  <p:tag name="AS_UNIQUEID" val="4327"/>
</p:tagLst>
</file>

<file path=ppt/tags/tag14.xml><?xml version="1.0" encoding="utf-8"?>
<p:tagLst xmlns:p="http://schemas.openxmlformats.org/presentationml/2006/main">
  <p:tag name="AS_UNIQUEID" val="6381"/>
  <p:tag name="KSO_WM_BEAUTIFY_FLAG" val=""/>
</p:tagLst>
</file>

<file path=ppt/tags/tag15.xml><?xml version="1.0" encoding="utf-8"?>
<p:tagLst xmlns:p="http://schemas.openxmlformats.org/presentationml/2006/main">
  <p:tag name="AS_UNIQUEID" val="6381"/>
</p:tagLst>
</file>

<file path=ppt/tags/tag16.xml><?xml version="1.0" encoding="utf-8"?>
<p:tagLst xmlns:p="http://schemas.openxmlformats.org/presentationml/2006/main">
  <p:tag name="AS_UNIQUEID" val="5259"/>
  <p:tag name="KSO_WM_BEAUTIFY_FLAG" val=""/>
</p:tagLst>
</file>

<file path=ppt/tags/tag17.xml><?xml version="1.0" encoding="utf-8"?>
<p:tagLst xmlns:p="http://schemas.openxmlformats.org/presentationml/2006/main">
  <p:tag name="AS_UNIQUEID" val="5266"/>
  <p:tag name="KSO_WM_BEAUTIFY_FLAG" val=""/>
</p:tagLst>
</file>

<file path=ppt/tags/tag18.xml><?xml version="1.0" encoding="utf-8"?>
<p:tagLst xmlns:p="http://schemas.openxmlformats.org/presentationml/2006/main">
  <p:tag name="AS_UNIQUEID" val="5269"/>
</p:tagLst>
</file>

<file path=ppt/tags/tag19.xml><?xml version="1.0" encoding="utf-8"?>
<p:tagLst xmlns:p="http://schemas.openxmlformats.org/presentationml/2006/main">
  <p:tag name="AS_UNIQUEID" val="5270"/>
  <p:tag name="KSO_WM_BEAUTIFY_FLAG" val=""/>
</p:tagLst>
</file>

<file path=ppt/tags/tag2.xml><?xml version="1.0" encoding="utf-8"?>
<p:tagLst xmlns:p="http://schemas.openxmlformats.org/presentationml/2006/main">
  <p:tag name="AS_UNIQUEID" val="5547"/>
</p:tagLst>
</file>

<file path=ppt/tags/tag20.xml><?xml version="1.0" encoding="utf-8"?>
<p:tagLst xmlns:p="http://schemas.openxmlformats.org/presentationml/2006/main">
  <p:tag name="AS_UNIQUEID" val="5271"/>
  <p:tag name="KSO_WM_BEAUTIFY_FLAG" val=""/>
</p:tagLst>
</file>

<file path=ppt/tags/tag21.xml><?xml version="1.0" encoding="utf-8"?>
<p:tagLst xmlns:p="http://schemas.openxmlformats.org/presentationml/2006/main">
  <p:tag name="AS_UNIQUEID" val="5289"/>
  <p:tag name="KSO_WM_BEAUTIFY_FLAG" val=""/>
</p:tagLst>
</file>

<file path=ppt/tags/tag22.xml><?xml version="1.0" encoding="utf-8"?>
<p:tagLst xmlns:p="http://schemas.openxmlformats.org/presentationml/2006/main">
  <p:tag name="AS_UNIQUEID" val="5292"/>
  <p:tag name="KSO_WM_BEAUTIFY_FLAG" val=""/>
</p:tagLst>
</file>

<file path=ppt/tags/tag23.xml><?xml version="1.0" encoding="utf-8"?>
<p:tagLst xmlns:p="http://schemas.openxmlformats.org/presentationml/2006/main">
  <p:tag name="AS_UNIQUEID" val="5294"/>
  <p:tag name="KSO_WM_BEAUTIFY_FLAG" val=""/>
</p:tagLst>
</file>

<file path=ppt/tags/tag24.xml><?xml version="1.0" encoding="utf-8"?>
<p:tagLst xmlns:p="http://schemas.openxmlformats.org/presentationml/2006/main">
  <p:tag name="AS_UNIQUEID" val="5295"/>
  <p:tag name="KSO_WM_BEAUTIFY_FLAG" val=""/>
</p:tagLst>
</file>

<file path=ppt/tags/tag25.xml><?xml version="1.0" encoding="utf-8"?>
<p:tagLst xmlns:p="http://schemas.openxmlformats.org/presentationml/2006/main">
  <p:tag name="AS_UNIQUEID" val="5063"/>
</p:tagLst>
</file>

<file path=ppt/tags/tag26.xml><?xml version="1.0" encoding="utf-8"?>
<p:tagLst xmlns:p="http://schemas.openxmlformats.org/presentationml/2006/main">
  <p:tag name="AS_UNIQUEID" val="5059"/>
</p:tagLst>
</file>

<file path=ppt/tags/tag27.xml><?xml version="1.0" encoding="utf-8"?>
<p:tagLst xmlns:p="http://schemas.openxmlformats.org/presentationml/2006/main">
  <p:tag name="AS_UNIQUEID" val="5060"/>
</p:tagLst>
</file>

<file path=ppt/tags/tag28.xml><?xml version="1.0" encoding="utf-8"?>
<p:tagLst xmlns:p="http://schemas.openxmlformats.org/presentationml/2006/main">
  <p:tag name="AS_UNIQUEID" val="5061"/>
</p:tagLst>
</file>

<file path=ppt/tags/tag29.xml><?xml version="1.0" encoding="utf-8"?>
<p:tagLst xmlns:p="http://schemas.openxmlformats.org/presentationml/2006/main">
  <p:tag name="AS_UNIQUEID" val="4612"/>
</p:tagLst>
</file>

<file path=ppt/tags/tag3.xml><?xml version="1.0" encoding="utf-8"?>
<p:tagLst xmlns:p="http://schemas.openxmlformats.org/presentationml/2006/main">
  <p:tag name="AS_UNIQUEID" val="4953"/>
</p:tagLst>
</file>

<file path=ppt/tags/tag30.xml><?xml version="1.0" encoding="utf-8"?>
<p:tagLst xmlns:p="http://schemas.openxmlformats.org/presentationml/2006/main">
  <p:tag name="AS_UNIQUEID" val="5059"/>
</p:tagLst>
</file>

<file path=ppt/tags/tag31.xml><?xml version="1.0" encoding="utf-8"?>
<p:tagLst xmlns:p="http://schemas.openxmlformats.org/presentationml/2006/main">
  <p:tag name="AS_UNIQUEID" val="5060"/>
</p:tagLst>
</file>

<file path=ppt/tags/tag32.xml><?xml version="1.0" encoding="utf-8"?>
<p:tagLst xmlns:p="http://schemas.openxmlformats.org/presentationml/2006/main">
  <p:tag name="AS_UNIQUEID" val="5061"/>
</p:tagLst>
</file>

<file path=ppt/tags/tag33.xml><?xml version="1.0" encoding="utf-8"?>
<p:tagLst xmlns:p="http://schemas.openxmlformats.org/presentationml/2006/main">
  <p:tag name="AS_UNIQUEID" val="5259"/>
  <p:tag name="KSO_WM_BEAUTIFY_FLAG" val=""/>
</p:tagLst>
</file>

<file path=ppt/tags/tag34.xml><?xml version="1.0" encoding="utf-8"?>
<p:tagLst xmlns:p="http://schemas.openxmlformats.org/presentationml/2006/main">
  <p:tag name="AS_UNIQUEID" val="5266"/>
  <p:tag name="KSO_WM_BEAUTIFY_FLAG" val=""/>
</p:tagLst>
</file>

<file path=ppt/tags/tag35.xml><?xml version="1.0" encoding="utf-8"?>
<p:tagLst xmlns:p="http://schemas.openxmlformats.org/presentationml/2006/main">
  <p:tag name="AS_UNIQUEID" val="5289"/>
  <p:tag name="KSO_WM_BEAUTIFY_FLAG" val=""/>
</p:tagLst>
</file>

<file path=ppt/tags/tag36.xml><?xml version="1.0" encoding="utf-8"?>
<p:tagLst xmlns:p="http://schemas.openxmlformats.org/presentationml/2006/main">
  <p:tag name="AS_UNIQUEID" val="5292"/>
  <p:tag name="KSO_WM_BEAUTIFY_FLAG" val=""/>
</p:tagLst>
</file>

<file path=ppt/tags/tag37.xml><?xml version="1.0" encoding="utf-8"?>
<p:tagLst xmlns:p="http://schemas.openxmlformats.org/presentationml/2006/main">
  <p:tag name="AS_UNIQUEID" val="5294"/>
  <p:tag name="KSO_WM_BEAUTIFY_FLAG" val=""/>
</p:tagLst>
</file>

<file path=ppt/tags/tag38.xml><?xml version="1.0" encoding="utf-8"?>
<p:tagLst xmlns:p="http://schemas.openxmlformats.org/presentationml/2006/main">
  <p:tag name="AS_UNIQUEID" val="5295"/>
  <p:tag name="KSO_WM_BEAUTIFY_FLAG" val=""/>
</p:tagLst>
</file>

<file path=ppt/tags/tag39.xml><?xml version="1.0" encoding="utf-8"?>
<p:tagLst xmlns:p="http://schemas.openxmlformats.org/presentationml/2006/main">
  <p:tag name="AS_UNIQUEID" val="5266"/>
  <p:tag name="KSO_WM_BEAUTIFY_FLAG" val=""/>
</p:tagLst>
</file>

<file path=ppt/tags/tag4.xml><?xml version="1.0" encoding="utf-8"?>
<p:tagLst xmlns:p="http://schemas.openxmlformats.org/presentationml/2006/main">
  <p:tag name="AS_UNIQUEID" val="4954"/>
</p:tagLst>
</file>

<file path=ppt/tags/tag40.xml><?xml version="1.0" encoding="utf-8"?>
<p:tagLst xmlns:p="http://schemas.openxmlformats.org/presentationml/2006/main">
  <p:tag name="AS_UNIQUEID" val="5266"/>
  <p:tag name="KSO_WM_BEAUTIFY_FLAG" val=""/>
</p:tagLst>
</file>

<file path=ppt/tags/tag41.xml><?xml version="1.0" encoding="utf-8"?>
<p:tagLst xmlns:p="http://schemas.openxmlformats.org/presentationml/2006/main">
  <p:tag name="AS_UNIQUEID" val="5266"/>
  <p:tag name="KSO_WM_BEAUTIFY_FLAG" val=""/>
</p:tagLst>
</file>

<file path=ppt/tags/tag42.xml><?xml version="1.0" encoding="utf-8"?>
<p:tagLst xmlns:p="http://schemas.openxmlformats.org/presentationml/2006/main">
  <p:tag name="AS_UNIQUEID" val="4694"/>
</p:tagLst>
</file>

<file path=ppt/tags/tag43.xml><?xml version="1.0" encoding="utf-8"?>
<p:tagLst xmlns:p="http://schemas.openxmlformats.org/presentationml/2006/main">
  <p:tag name="AS_UNIQUEID" val="5266"/>
  <p:tag name="KSO_WM_BEAUTIFY_FLAG" val=""/>
</p:tagLst>
</file>

<file path=ppt/tags/tag44.xml><?xml version="1.0" encoding="utf-8"?>
<p:tagLst xmlns:p="http://schemas.openxmlformats.org/presentationml/2006/main">
  <p:tag name="AS_UNIQUEID" val="5266"/>
  <p:tag name="KSO_WM_BEAUTIFY_FLAG" val=""/>
</p:tagLst>
</file>

<file path=ppt/tags/tag4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4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47.xml><?xml version="1.0" encoding="utf-8"?>
<p:tagLst xmlns:p="http://schemas.openxmlformats.org/presentationml/2006/main">
  <p:tag name="AS_UNIQUEID" val="5266"/>
  <p:tag name="KSO_WM_BEAUTIFY_FLAG" val=""/>
</p:tagLst>
</file>

<file path=ppt/tags/tag48.xml><?xml version="1.0" encoding="utf-8"?>
<p:tagLst xmlns:p="http://schemas.openxmlformats.org/presentationml/2006/main">
  <p:tag name="AS_UNIQUEID" val="5266"/>
  <p:tag name="KSO_WM_BEAUTIFY_FLAG" val=""/>
</p:tagLst>
</file>

<file path=ppt/tags/tag49.xml><?xml version="1.0" encoding="utf-8"?>
<p:tagLst xmlns:p="http://schemas.openxmlformats.org/presentationml/2006/main">
  <p:tag name="AS_UNIQUEID" val="5059"/>
</p:tagLst>
</file>

<file path=ppt/tags/tag5.xml><?xml version="1.0" encoding="utf-8"?>
<p:tagLst xmlns:p="http://schemas.openxmlformats.org/presentationml/2006/main">
  <p:tag name="AS_UNIQUEID" val="4955"/>
</p:tagLst>
</file>

<file path=ppt/tags/tag50.xml><?xml version="1.0" encoding="utf-8"?>
<p:tagLst xmlns:p="http://schemas.openxmlformats.org/presentationml/2006/main">
  <p:tag name="AS_UNIQUEID" val="5060"/>
</p:tagLst>
</file>

<file path=ppt/tags/tag51.xml><?xml version="1.0" encoding="utf-8"?>
<p:tagLst xmlns:p="http://schemas.openxmlformats.org/presentationml/2006/main">
  <p:tag name="AS_UNIQUEID" val="5061"/>
</p:tagLst>
</file>

<file path=ppt/tags/tag52.xml><?xml version="1.0" encoding="utf-8"?>
<p:tagLst xmlns:p="http://schemas.openxmlformats.org/presentationml/2006/main">
  <p:tag name="AS_UNIQUEID" val="6364"/>
  <p:tag name="KSO_WM_BEAUTIFY_FLAG" val=""/>
</p:tagLst>
</file>

<file path=ppt/tags/tag53.xml><?xml version="1.0" encoding="utf-8"?>
<p:tagLst xmlns:p="http://schemas.openxmlformats.org/presentationml/2006/main">
  <p:tag name="AS_UNIQUEID" val="6369"/>
  <p:tag name="KSO_WM_BEAUTIFY_FLAG" val=""/>
</p:tagLst>
</file>

<file path=ppt/tags/tag54.xml><?xml version="1.0" encoding="utf-8"?>
<p:tagLst xmlns:p="http://schemas.openxmlformats.org/presentationml/2006/main">
  <p:tag name="AS_UNIQUEID" val="5266"/>
  <p:tag name="KSO_WM_BEAUTIFY_FLAG" val=""/>
</p:tagLst>
</file>

<file path=ppt/tags/tag55.xml><?xml version="1.0" encoding="utf-8"?>
<p:tagLst xmlns:p="http://schemas.openxmlformats.org/presentationml/2006/main">
  <p:tag name="AS_NET" val="4.0.30319.42000"/>
  <p:tag name="AS_OS" val="Microsoft Windows NT 6.2.9200.0"/>
  <p:tag name="AS_RELEASE_DATE" val="2016.09.30"/>
  <p:tag name="AS_TITLE" val="Aspose.Slides for .NET 2.0"/>
  <p:tag name="AS_VERSION" val="16.9.0.0"/>
  <p:tag name="ISPRING_FIRST_PUBLISH" val="1"/>
  <p:tag name="ISPRING_PRESENTATION_TITLE" val="PowerPoint 演示文稿"/>
  <p:tag name="commondata" val="eyJoZGlkIjoiMWY1NTI1ZjdkMTg1ZTE3MjQ2MzU1MGFhYTlkZTJiMjMifQ=="/>
</p:tagLst>
</file>

<file path=ppt/tags/tag6.xml><?xml version="1.0" encoding="utf-8"?>
<p:tagLst xmlns:p="http://schemas.openxmlformats.org/presentationml/2006/main">
  <p:tag name="AS_UNIQUEID" val="7159"/>
</p:tagLst>
</file>

<file path=ppt/tags/tag7.xml><?xml version="1.0" encoding="utf-8"?>
<p:tagLst xmlns:p="http://schemas.openxmlformats.org/presentationml/2006/main">
  <p:tag name="AS_UNIQUEID" val="6364"/>
  <p:tag name="KSO_WM_BEAUTIFY_FLAG" val=""/>
</p:tagLst>
</file>

<file path=ppt/tags/tag8.xml><?xml version="1.0" encoding="utf-8"?>
<p:tagLst xmlns:p="http://schemas.openxmlformats.org/presentationml/2006/main">
  <p:tag name="AS_UNIQUEID" val="5059"/>
</p:tagLst>
</file>

<file path=ppt/tags/tag9.xml><?xml version="1.0" encoding="utf-8"?>
<p:tagLst xmlns:p="http://schemas.openxmlformats.org/presentationml/2006/main">
  <p:tag name="AS_UNIQUEID" val="506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Arial"/>
      </a:majorFont>
      <a:minorFont>
        <a:latin typeface="Arial"/>
        <a:ea typeface="思源黑体 CN Regular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Arial"/>
        <a:cs typeface="Arial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Arial"/>
        <a:cs typeface="Arial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Arial"/>
        <a:cs typeface="Arial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Arial"/>
        <a:cs typeface="Arial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www.v5ppt.com</Template>
  <TotalTime>0</TotalTime>
  <Words>1276</Words>
  <Application>WPS 演示</Application>
  <PresentationFormat>自定义</PresentationFormat>
  <Paragraphs>58</Paragraphs>
  <Slides>17</Slides>
  <Notes>21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1" baseType="lpstr">
      <vt:lpstr>Arial</vt:lpstr>
      <vt:lpstr>宋体</vt:lpstr>
      <vt:lpstr>Wingdings</vt:lpstr>
      <vt:lpstr>Arial</vt:lpstr>
      <vt:lpstr>微软雅黑</vt:lpstr>
      <vt:lpstr>楷体</vt:lpstr>
      <vt:lpstr>黑体</vt:lpstr>
      <vt:lpstr>江城斜宋体 900W</vt:lpstr>
      <vt:lpstr>江城斜宋体 900W</vt:lpstr>
      <vt:lpstr>仿宋</vt:lpstr>
      <vt:lpstr>思源黑体 CN Regular</vt:lpstr>
      <vt:lpstr>Arial Unicode MS</vt:lpstr>
      <vt:lpstr>等线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苏州珀菲科特网络科技有限公司</Company>
  <LinksUpToDate>false</LinksUpToDate>
  <SharedDoc>false</SharedDoc>
  <HyperlinksChanged>false</HyperlinksChanged>
  <AppVersion>14.0000</AppVersion>
  <Manager>www.v5ppt.com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www.v5ppt.com</dc:title>
  <dc:creator>www.v5ppt.com</dc:creator>
  <cp:keywords>更多精品文档，请访问www.v5ppt.com</cp:keywords>
  <dc:description>更多精品文档，请访问www.v5ppt.com</dc:description>
  <dc:subject>www.v5ppt.com</dc:subject>
  <cp:category>www.v5ppt.com</cp:category>
  <cp:lastModifiedBy>雷琴华</cp:lastModifiedBy>
  <cp:revision>680</cp:revision>
  <dcterms:created xsi:type="dcterms:W3CDTF">2018-06-17T04:53:00Z</dcterms:created>
  <dcterms:modified xsi:type="dcterms:W3CDTF">2024-06-13T14:21:55Z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73CF806D20C7441AA5D5B8B578DB969C_13</vt:lpwstr>
  </property>
  <property fmtid="{D5CDD505-2E9C-101B-9397-08002B2CF9AE}" pid="3" name="KSOProductBuildVer">
    <vt:lpwstr>2052-12.1.0.16929</vt:lpwstr>
  </property>
</Properties>
</file>