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"/>
  </p:notesMasterIdLst>
  <p:sldIdLst>
    <p:sldId id="256" r:id="rId3"/>
    <p:sldId id="264" r:id="rId5"/>
    <p:sldId id="416" r:id="rId6"/>
    <p:sldId id="269" r:id="rId7"/>
    <p:sldId id="424" r:id="rId8"/>
    <p:sldId id="425" r:id="rId9"/>
    <p:sldId id="426" r:id="rId10"/>
    <p:sldId id="427" r:id="rId11"/>
    <p:sldId id="428" r:id="rId12"/>
    <p:sldId id="429" r:id="rId13"/>
    <p:sldId id="430" r:id="rId14"/>
    <p:sldId id="431" r:id="rId15"/>
    <p:sldId id="441" r:id="rId16"/>
    <p:sldId id="442" r:id="rId17"/>
    <p:sldId id="443" r:id="rId18"/>
    <p:sldId id="444" r:id="rId19"/>
    <p:sldId id="445" r:id="rId20"/>
    <p:sldId id="437" r:id="rId21"/>
    <p:sldId id="438" r:id="rId22"/>
    <p:sldId id="446" r:id="rId23"/>
    <p:sldId id="440" r:id="rId24"/>
  </p:sldIdLst>
  <p:sldSz cx="12192000" cy="6858000"/>
  <p:notesSz cx="6858000" cy="9144000"/>
  <p:embeddedFontLst>
    <p:embeddedFont>
      <p:font typeface="汉仪颜楷简" panose="00020600040101010101" pitchFamily="18" charset="-122"/>
      <p:regular r:id="rId28"/>
    </p:embeddedFont>
    <p:embeddedFont>
      <p:font typeface="楷体" panose="02010609060101010101" charset="-122"/>
      <p:regular r:id="rId29"/>
    </p:embeddedFont>
    <p:embeddedFont>
      <p:font typeface="等线 Light" panose="02010600030101010101" charset="-122"/>
      <p:regular r:id="rId30"/>
    </p:embeddedFont>
    <p:embeddedFont>
      <p:font typeface="等线" panose="02010600030101010101" charset="-122"/>
      <p:regular r:id="rId31"/>
    </p:embeddedFont>
  </p:embeddedFontLst>
  <p:custDataLst>
    <p:tags r:id="rId3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7048"/>
    <a:srgbClr val="555149"/>
    <a:srgbClr val="404040"/>
    <a:srgbClr val="325187"/>
    <a:srgbClr val="335288"/>
    <a:srgbClr val="9EBD8E"/>
    <a:srgbClr val="FCDC9B"/>
    <a:srgbClr val="EFF1E8"/>
    <a:srgbClr val="CDCE84"/>
    <a:srgbClr val="F6F6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0F9D4DD-23FA-4A1F-B4F3-994118A7BB89}" styleName="{d27b558c-881a-4a59-9799-e04a28f8aa34}">
    <a:wholeTbl>
      <a:tcTxStyle>
        <a:fontRef idx="none">
          <a:prstClr val="black"/>
        </a:fontRef>
      </a:tcTxStyle>
      <a:tcStyle>
        <a:tcBdr>
          <a:top>
            <a:ln w="12700" cmpd="sng">
              <a:solidFill>
                <a:srgbClr val="8EBFD6"/>
              </a:solidFill>
            </a:ln>
          </a:top>
          <a:bottom>
            <a:ln w="12700" cmpd="sng">
              <a:solidFill>
                <a:srgbClr val="8EBFD6"/>
              </a:solidFill>
            </a:ln>
          </a:bottom>
          <a:insideV>
            <a:ln w="12700" cmpd="sng">
              <a:solidFill>
                <a:srgbClr val="8EBFD6"/>
              </a:solidFill>
            </a:ln>
          </a:insideV>
        </a:tcBdr>
        <a:fill>
          <a:solidFill>
            <a:srgbClr val="FFFFFF"/>
          </a:solidFill>
        </a:fill>
      </a:tcStyle>
    </a:wholeTbl>
    <a:band2H>
      <a:tcTxStyle>
        <a:fontRef idx="none">
          <a:prstClr val="black"/>
        </a:fontRef>
      </a:tcTxStyle>
      <a:tcStyle>
        <a:tcBdr/>
        <a:fill>
          <a:solidFill>
            <a:srgbClr val="B9D6E6"/>
          </a:solidFill>
        </a:fill>
      </a:tcStyle>
    </a:band2H>
    <a:firstRow>
      <a:tcTxStyle>
        <a:fontRef idx="none">
          <a:prstClr val="black"/>
        </a:fontRef>
      </a:tcTxStyle>
      <a:tcStyle>
        <a:tcBdr>
          <a:bottom>
            <a:ln w="12700" cmpd="sng">
              <a:solidFill>
                <a:srgbClr val="8EBFD6"/>
              </a:solidFill>
            </a:ln>
          </a:bottom>
        </a:tcBdr>
        <a:fill>
          <a:solidFill>
            <a:srgbClr val="B9D6E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184" autoAdjust="0"/>
  </p:normalViewPr>
  <p:slideViewPr>
    <p:cSldViewPr snapToGrid="0">
      <p:cViewPr varScale="1">
        <p:scale>
          <a:sx n="92" d="100"/>
          <a:sy n="92" d="100"/>
        </p:scale>
        <p:origin x="64" y="1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2" Type="http://schemas.openxmlformats.org/officeDocument/2006/relationships/tags" Target="tags/tag25.xml"/><Relationship Id="rId31" Type="http://schemas.openxmlformats.org/officeDocument/2006/relationships/font" Target="fonts/font4.fntdata"/><Relationship Id="rId30" Type="http://schemas.openxmlformats.org/officeDocument/2006/relationships/font" Target="fonts/font3.fntdata"/><Relationship Id="rId3" Type="http://schemas.openxmlformats.org/officeDocument/2006/relationships/slide" Target="slides/slide1.xml"/><Relationship Id="rId29" Type="http://schemas.openxmlformats.org/officeDocument/2006/relationships/font" Target="fonts/font2.fntdata"/><Relationship Id="rId28" Type="http://schemas.openxmlformats.org/officeDocument/2006/relationships/font" Target="fonts/font1.fntdata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5A1B6A-446B-4594-9194-E25C20E4B58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38B4C8-91BE-4BDB-ACA9-73028101AB4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38B4C8-91BE-4BDB-ACA9-73028101AB4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png"/><Relationship Id="rId8" Type="http://schemas.openxmlformats.org/officeDocument/2006/relationships/image" Target="../media/image7.png"/><Relationship Id="rId7" Type="http://schemas.openxmlformats.org/officeDocument/2006/relationships/image" Target="../media/image6.png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5" Type="http://schemas.openxmlformats.org/officeDocument/2006/relationships/image" Target="../media/image14.png"/><Relationship Id="rId14" Type="http://schemas.microsoft.com/office/2007/relationships/hdphoto" Target="../media/image13.wdp"/><Relationship Id="rId13" Type="http://schemas.openxmlformats.org/officeDocument/2006/relationships/image" Target="../media/image12.png"/><Relationship Id="rId12" Type="http://schemas.openxmlformats.org/officeDocument/2006/relationships/image" Target="../media/image11.png"/><Relationship Id="rId11" Type="http://schemas.openxmlformats.org/officeDocument/2006/relationships/image" Target="../media/image10.png"/><Relationship Id="rId10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.png"/><Relationship Id="rId8" Type="http://schemas.openxmlformats.org/officeDocument/2006/relationships/image" Target="../media/image11.png"/><Relationship Id="rId7" Type="http://schemas.openxmlformats.org/officeDocument/2006/relationships/image" Target="../media/image18.png"/><Relationship Id="rId6" Type="http://schemas.openxmlformats.org/officeDocument/2006/relationships/image" Target="../media/image17.png"/><Relationship Id="rId5" Type="http://schemas.openxmlformats.org/officeDocument/2006/relationships/image" Target="../media/image6.png"/><Relationship Id="rId4" Type="http://schemas.openxmlformats.org/officeDocument/2006/relationships/image" Target="../media/image16.png"/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1" Type="http://schemas.openxmlformats.org/officeDocument/2006/relationships/image" Target="../media/image14.png"/><Relationship Id="rId10" Type="http://schemas.microsoft.com/office/2007/relationships/hdphoto" Target="../media/image13.wdp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png"/><Relationship Id="rId8" Type="http://schemas.openxmlformats.org/officeDocument/2006/relationships/image" Target="../media/image7.png"/><Relationship Id="rId7" Type="http://schemas.openxmlformats.org/officeDocument/2006/relationships/image" Target="../media/image6.png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5" Type="http://schemas.openxmlformats.org/officeDocument/2006/relationships/image" Target="../media/image14.png"/><Relationship Id="rId14" Type="http://schemas.microsoft.com/office/2007/relationships/hdphoto" Target="../media/image13.wdp"/><Relationship Id="rId13" Type="http://schemas.openxmlformats.org/officeDocument/2006/relationships/image" Target="../media/image12.png"/><Relationship Id="rId12" Type="http://schemas.openxmlformats.org/officeDocument/2006/relationships/image" Target="../media/image11.png"/><Relationship Id="rId11" Type="http://schemas.openxmlformats.org/officeDocument/2006/relationships/image" Target="../media/image10.png"/><Relationship Id="rId10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gradFill>
          <a:gsLst>
            <a:gs pos="0">
              <a:srgbClr val="EFF1E8"/>
            </a:gs>
            <a:gs pos="100000">
              <a:srgbClr val="FCDC9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/>
          <p:cNvGrpSpPr/>
          <p:nvPr userDrawn="1"/>
        </p:nvGrpSpPr>
        <p:grpSpPr>
          <a:xfrm>
            <a:off x="0" y="-1"/>
            <a:ext cx="12192000" cy="6858002"/>
            <a:chOff x="0" y="-1"/>
            <a:chExt cx="12192000" cy="6858002"/>
          </a:xfrm>
        </p:grpSpPr>
        <p:sp>
          <p:nvSpPr>
            <p:cNvPr id="20" name="矩形 19"/>
            <p:cNvSpPr/>
            <p:nvPr userDrawn="1"/>
          </p:nvSpPr>
          <p:spPr>
            <a:xfrm>
              <a:off x="0" y="0"/>
              <a:ext cx="12192000" cy="6858000"/>
            </a:xfrm>
            <a:prstGeom prst="rect">
              <a:avLst/>
            </a:prstGeom>
            <a:gradFill>
              <a:gsLst>
                <a:gs pos="0">
                  <a:srgbClr val="EFF1E8"/>
                </a:gs>
                <a:gs pos="100000">
                  <a:srgbClr val="FCDC9B"/>
                </a:gs>
              </a:gsLst>
              <a:lin ang="5400000" scaled="1"/>
            </a:gradFill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 userDrawn="1"/>
          </p:nvSpPr>
          <p:spPr>
            <a:xfrm>
              <a:off x="9039593" y="3366392"/>
              <a:ext cx="2672292" cy="1726839"/>
            </a:xfrm>
            <a:prstGeom prst="rect">
              <a:avLst/>
            </a:prstGeom>
            <a:blipFill dpi="0" rotWithShape="1">
              <a:blip r:embed="rId2" cstate="screen">
                <a:alphaModFix amt="31000"/>
              </a:blip>
              <a:srcRect/>
              <a:stretch>
                <a:fillRect/>
              </a:stretch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8" name="图片 7"/>
            <p:cNvPicPr>
              <a:picLocks noChangeAspect="1"/>
            </p:cNvPicPr>
            <p:nvPr userDrawn="1"/>
          </p:nvPicPr>
          <p:blipFill rotWithShape="1">
            <a:blip r:embed="rId3" cstate="screen"/>
            <a:srcRect/>
            <a:stretch>
              <a:fillRect/>
            </a:stretch>
          </p:blipFill>
          <p:spPr>
            <a:xfrm>
              <a:off x="8931746" y="3057336"/>
              <a:ext cx="3260254" cy="1255583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 userDrawn="1"/>
          </p:nvPicPr>
          <p:blipFill rotWithShape="1">
            <a:blip r:embed="rId4" cstate="screen"/>
            <a:srcRect/>
            <a:stretch>
              <a:fillRect/>
            </a:stretch>
          </p:blipFill>
          <p:spPr>
            <a:xfrm>
              <a:off x="8931746" y="2272408"/>
              <a:ext cx="2597785" cy="2290236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7865616" y="3479045"/>
              <a:ext cx="4326384" cy="2290236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 userDrawn="1"/>
          </p:nvPicPr>
          <p:blipFill rotWithShape="1">
            <a:blip r:embed="rId6" cstate="screen"/>
            <a:srcRect/>
            <a:stretch>
              <a:fillRect/>
            </a:stretch>
          </p:blipFill>
          <p:spPr>
            <a:xfrm>
              <a:off x="9410218" y="610082"/>
              <a:ext cx="2781782" cy="1959092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>
            <a:xfrm>
              <a:off x="0" y="0"/>
              <a:ext cx="3171464" cy="1655180"/>
            </a:xfrm>
            <a:custGeom>
              <a:avLst/>
              <a:gdLst>
                <a:gd name="connsiteX0" fmla="*/ 0 w 2936240"/>
                <a:gd name="connsiteY0" fmla="*/ 0 h 1412240"/>
                <a:gd name="connsiteX1" fmla="*/ 2936240 w 2936240"/>
                <a:gd name="connsiteY1" fmla="*/ 0 h 1412240"/>
                <a:gd name="connsiteX2" fmla="*/ 2936240 w 2936240"/>
                <a:gd name="connsiteY2" fmla="*/ 1412240 h 1412240"/>
                <a:gd name="connsiteX3" fmla="*/ 0 w 2936240"/>
                <a:gd name="connsiteY3" fmla="*/ 1412240 h 1412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36240" h="1412240">
                  <a:moveTo>
                    <a:pt x="0" y="0"/>
                  </a:moveTo>
                  <a:lnTo>
                    <a:pt x="2936240" y="0"/>
                  </a:lnTo>
                  <a:lnTo>
                    <a:pt x="2936240" y="1412240"/>
                  </a:lnTo>
                  <a:lnTo>
                    <a:pt x="0" y="1412240"/>
                  </a:lnTo>
                  <a:close/>
                </a:path>
              </a:pathLst>
            </a:custGeom>
          </p:spPr>
        </p:pic>
        <p:pic>
          <p:nvPicPr>
            <p:cNvPr id="13" name="图片 12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0" y="918272"/>
              <a:ext cx="4815840" cy="3103866"/>
            </a:xfrm>
            <a:custGeom>
              <a:avLst/>
              <a:gdLst>
                <a:gd name="connsiteX0" fmla="*/ 0 w 3705827"/>
                <a:gd name="connsiteY0" fmla="*/ 0 h 2594658"/>
                <a:gd name="connsiteX1" fmla="*/ 256571 w 3705827"/>
                <a:gd name="connsiteY1" fmla="*/ 36653 h 2594658"/>
                <a:gd name="connsiteX2" fmla="*/ 1147822 w 3705827"/>
                <a:gd name="connsiteY2" fmla="*/ 221848 h 2594658"/>
                <a:gd name="connsiteX3" fmla="*/ 2363164 w 3705827"/>
                <a:gd name="connsiteY3" fmla="*/ 696410 h 2594658"/>
                <a:gd name="connsiteX4" fmla="*/ 2525209 w 3705827"/>
                <a:gd name="connsiteY4" fmla="*/ 765858 h 2594658"/>
                <a:gd name="connsiteX5" fmla="*/ 3034495 w 3705827"/>
                <a:gd name="connsiteY5" fmla="*/ 1414040 h 2594658"/>
                <a:gd name="connsiteX6" fmla="*/ 3705827 w 3705827"/>
                <a:gd name="connsiteY6" fmla="*/ 2166394 h 2594658"/>
                <a:gd name="connsiteX7" fmla="*/ 3208116 w 3705827"/>
                <a:gd name="connsiteY7" fmla="*/ 2594658 h 2594658"/>
                <a:gd name="connsiteX8" fmla="*/ 2698830 w 3705827"/>
                <a:gd name="connsiteY8" fmla="*/ 2502060 h 2594658"/>
                <a:gd name="connsiteX9" fmla="*/ 1900176 w 3705827"/>
                <a:gd name="connsiteY9" fmla="*/ 2478911 h 2594658"/>
                <a:gd name="connsiteX10" fmla="*/ 650111 w 3705827"/>
                <a:gd name="connsiteY10" fmla="*/ 2143245 h 2594658"/>
                <a:gd name="connsiteX11" fmla="*/ 0 w 3705827"/>
                <a:gd name="connsiteY11" fmla="*/ 2241375 h 2594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705827" h="2594658">
                  <a:moveTo>
                    <a:pt x="0" y="0"/>
                  </a:moveTo>
                  <a:lnTo>
                    <a:pt x="256571" y="36653"/>
                  </a:lnTo>
                  <a:lnTo>
                    <a:pt x="1147822" y="221848"/>
                  </a:lnTo>
                  <a:lnTo>
                    <a:pt x="2363164" y="696410"/>
                  </a:lnTo>
                  <a:lnTo>
                    <a:pt x="2525209" y="765858"/>
                  </a:lnTo>
                  <a:lnTo>
                    <a:pt x="3034495" y="1414040"/>
                  </a:lnTo>
                  <a:lnTo>
                    <a:pt x="3705827" y="2166394"/>
                  </a:lnTo>
                  <a:lnTo>
                    <a:pt x="3208116" y="2594658"/>
                  </a:lnTo>
                  <a:lnTo>
                    <a:pt x="2698830" y="2502060"/>
                  </a:lnTo>
                  <a:lnTo>
                    <a:pt x="1900176" y="2478911"/>
                  </a:lnTo>
                  <a:lnTo>
                    <a:pt x="650111" y="2143245"/>
                  </a:lnTo>
                  <a:lnTo>
                    <a:pt x="0" y="2241375"/>
                  </a:lnTo>
                  <a:close/>
                </a:path>
              </a:pathLst>
            </a:custGeom>
          </p:spPr>
        </p:pic>
        <p:pic>
          <p:nvPicPr>
            <p:cNvPr id="14" name="图片 13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 flipH="1">
              <a:off x="0" y="1920240"/>
              <a:ext cx="5681634" cy="3768331"/>
            </a:xfrm>
            <a:custGeom>
              <a:avLst/>
              <a:gdLst>
                <a:gd name="connsiteX0" fmla="*/ 0 w 3870960"/>
                <a:gd name="connsiteY0" fmla="*/ 0 h 1798320"/>
                <a:gd name="connsiteX1" fmla="*/ 3870960 w 3870960"/>
                <a:gd name="connsiteY1" fmla="*/ 0 h 1798320"/>
                <a:gd name="connsiteX2" fmla="*/ 3870960 w 3870960"/>
                <a:gd name="connsiteY2" fmla="*/ 1798320 h 1798320"/>
                <a:gd name="connsiteX3" fmla="*/ 0 w 3870960"/>
                <a:gd name="connsiteY3" fmla="*/ 1798320 h 1798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70960" h="1798320">
                  <a:moveTo>
                    <a:pt x="0" y="0"/>
                  </a:moveTo>
                  <a:lnTo>
                    <a:pt x="3870960" y="0"/>
                  </a:lnTo>
                  <a:lnTo>
                    <a:pt x="3870960" y="1798320"/>
                  </a:lnTo>
                  <a:lnTo>
                    <a:pt x="0" y="1798320"/>
                  </a:lnTo>
                  <a:close/>
                </a:path>
              </a:pathLst>
            </a:custGeom>
          </p:spPr>
        </p:pic>
        <p:pic>
          <p:nvPicPr>
            <p:cNvPr id="15" name="图片 14"/>
            <p:cNvPicPr>
              <a:picLocks noChangeAspect="1"/>
            </p:cNvPicPr>
            <p:nvPr userDrawn="1"/>
          </p:nvPicPr>
          <p:blipFill>
            <a:blip r:embed="rId10" cstate="screen"/>
            <a:srcRect/>
            <a:stretch>
              <a:fillRect/>
            </a:stretch>
          </p:blipFill>
          <p:spPr>
            <a:xfrm>
              <a:off x="0" y="3200400"/>
              <a:ext cx="7940040" cy="3657600"/>
            </a:xfrm>
            <a:custGeom>
              <a:avLst/>
              <a:gdLst>
                <a:gd name="connsiteX0" fmla="*/ 0 w 3586480"/>
                <a:gd name="connsiteY0" fmla="*/ 0 h 1798320"/>
                <a:gd name="connsiteX1" fmla="*/ 192723 w 3586480"/>
                <a:gd name="connsiteY1" fmla="*/ 0 h 1798320"/>
                <a:gd name="connsiteX2" fmla="*/ 965308 w 3586480"/>
                <a:gd name="connsiteY2" fmla="*/ 789200 h 1798320"/>
                <a:gd name="connsiteX3" fmla="*/ 3586480 w 3586480"/>
                <a:gd name="connsiteY3" fmla="*/ 1120395 h 1798320"/>
                <a:gd name="connsiteX4" fmla="*/ 3586480 w 3586480"/>
                <a:gd name="connsiteY4" fmla="*/ 1798320 h 1798320"/>
                <a:gd name="connsiteX5" fmla="*/ 0 w 3586480"/>
                <a:gd name="connsiteY5" fmla="*/ 1798320 h 1798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86480" h="1798320">
                  <a:moveTo>
                    <a:pt x="0" y="0"/>
                  </a:moveTo>
                  <a:lnTo>
                    <a:pt x="192723" y="0"/>
                  </a:lnTo>
                  <a:lnTo>
                    <a:pt x="965308" y="789200"/>
                  </a:lnTo>
                  <a:lnTo>
                    <a:pt x="3586480" y="1120395"/>
                  </a:lnTo>
                  <a:lnTo>
                    <a:pt x="3586480" y="1798320"/>
                  </a:lnTo>
                  <a:lnTo>
                    <a:pt x="0" y="1798320"/>
                  </a:lnTo>
                  <a:close/>
                </a:path>
              </a:pathLst>
            </a:custGeom>
          </p:spPr>
        </p:pic>
        <p:pic>
          <p:nvPicPr>
            <p:cNvPr id="16" name="图片 15"/>
            <p:cNvPicPr>
              <a:picLocks noChangeAspect="1"/>
            </p:cNvPicPr>
            <p:nvPr userDrawn="1"/>
          </p:nvPicPr>
          <p:blipFill>
            <a:blip r:embed="rId11" cstate="screen"/>
            <a:srcRect/>
            <a:stretch>
              <a:fillRect/>
            </a:stretch>
          </p:blipFill>
          <p:spPr>
            <a:xfrm>
              <a:off x="10459234" y="-1"/>
              <a:ext cx="1732766" cy="1655179"/>
            </a:xfrm>
            <a:custGeom>
              <a:avLst/>
              <a:gdLst>
                <a:gd name="connsiteX0" fmla="*/ 0 w 1361440"/>
                <a:gd name="connsiteY0" fmla="*/ 0 h 1300480"/>
                <a:gd name="connsiteX1" fmla="*/ 1361440 w 1361440"/>
                <a:gd name="connsiteY1" fmla="*/ 0 h 1300480"/>
                <a:gd name="connsiteX2" fmla="*/ 1361440 w 1361440"/>
                <a:gd name="connsiteY2" fmla="*/ 1300480 h 1300480"/>
                <a:gd name="connsiteX3" fmla="*/ 0 w 1361440"/>
                <a:gd name="connsiteY3" fmla="*/ 1300480 h 1300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1440" h="1300480">
                  <a:moveTo>
                    <a:pt x="0" y="0"/>
                  </a:moveTo>
                  <a:lnTo>
                    <a:pt x="1361440" y="0"/>
                  </a:lnTo>
                  <a:lnTo>
                    <a:pt x="1361440" y="1300480"/>
                  </a:lnTo>
                  <a:lnTo>
                    <a:pt x="0" y="1300480"/>
                  </a:lnTo>
                  <a:close/>
                </a:path>
              </a:pathLst>
            </a:custGeom>
          </p:spPr>
        </p:pic>
        <p:pic>
          <p:nvPicPr>
            <p:cNvPr id="17" name="图片 16"/>
            <p:cNvPicPr>
              <a:picLocks noChangeAspect="1"/>
            </p:cNvPicPr>
            <p:nvPr userDrawn="1"/>
          </p:nvPicPr>
          <p:blipFill>
            <a:blip r:embed="rId12" cstate="screen"/>
            <a:srcRect/>
            <a:stretch>
              <a:fillRect/>
            </a:stretch>
          </p:blipFill>
          <p:spPr>
            <a:xfrm>
              <a:off x="7419372" y="5254906"/>
              <a:ext cx="4772628" cy="1603095"/>
            </a:xfrm>
            <a:custGeom>
              <a:avLst/>
              <a:gdLst>
                <a:gd name="connsiteX0" fmla="*/ 4072359 w 4572000"/>
                <a:gd name="connsiteY0" fmla="*/ 0 h 1047509"/>
                <a:gd name="connsiteX1" fmla="*/ 4572000 w 4572000"/>
                <a:gd name="connsiteY1" fmla="*/ 15141 h 1047509"/>
                <a:gd name="connsiteX2" fmla="*/ 4572000 w 4572000"/>
                <a:gd name="connsiteY2" fmla="*/ 1047509 h 1047509"/>
                <a:gd name="connsiteX3" fmla="*/ 0 w 4572000"/>
                <a:gd name="connsiteY3" fmla="*/ 1047509 h 1047509"/>
                <a:gd name="connsiteX4" fmla="*/ 0 w 4572000"/>
                <a:gd name="connsiteY4" fmla="*/ 311036 h 1047509"/>
                <a:gd name="connsiteX5" fmla="*/ 808299 w 4572000"/>
                <a:gd name="connsiteY5" fmla="*/ 254643 h 1047509"/>
                <a:gd name="connsiteX6" fmla="*/ 1722699 w 4572000"/>
                <a:gd name="connsiteY6" fmla="*/ 532436 h 1047509"/>
                <a:gd name="connsiteX7" fmla="*/ 2648673 w 4572000"/>
                <a:gd name="connsiteY7" fmla="*/ 532436 h 1047509"/>
                <a:gd name="connsiteX8" fmla="*/ 3273706 w 4572000"/>
                <a:gd name="connsiteY8" fmla="*/ 601884 h 1047509"/>
                <a:gd name="connsiteX9" fmla="*/ 3644096 w 4572000"/>
                <a:gd name="connsiteY9" fmla="*/ 370390 h 1047509"/>
                <a:gd name="connsiteX10" fmla="*/ 3713544 w 4572000"/>
                <a:gd name="connsiteY10" fmla="*/ 289367 h 1047509"/>
                <a:gd name="connsiteX11" fmla="*/ 3979762 w 4572000"/>
                <a:gd name="connsiteY11" fmla="*/ 34724 h 1047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572000" h="1047509">
                  <a:moveTo>
                    <a:pt x="4072359" y="0"/>
                  </a:moveTo>
                  <a:lnTo>
                    <a:pt x="4572000" y="15141"/>
                  </a:lnTo>
                  <a:lnTo>
                    <a:pt x="4572000" y="1047509"/>
                  </a:lnTo>
                  <a:lnTo>
                    <a:pt x="0" y="1047509"/>
                  </a:lnTo>
                  <a:lnTo>
                    <a:pt x="0" y="311036"/>
                  </a:lnTo>
                  <a:lnTo>
                    <a:pt x="808299" y="254643"/>
                  </a:lnTo>
                  <a:lnTo>
                    <a:pt x="1722699" y="532436"/>
                  </a:lnTo>
                  <a:lnTo>
                    <a:pt x="2648673" y="532436"/>
                  </a:lnTo>
                  <a:lnTo>
                    <a:pt x="3273706" y="601884"/>
                  </a:lnTo>
                  <a:lnTo>
                    <a:pt x="3644096" y="370390"/>
                  </a:lnTo>
                  <a:lnTo>
                    <a:pt x="3713544" y="289367"/>
                  </a:lnTo>
                  <a:lnTo>
                    <a:pt x="3979762" y="34724"/>
                  </a:lnTo>
                  <a:close/>
                </a:path>
              </a:pathLst>
            </a:custGeom>
          </p:spPr>
        </p:pic>
        <p:pic>
          <p:nvPicPr>
            <p:cNvPr id="18" name="图片 17"/>
            <p:cNvPicPr>
              <a:picLocks noChangeAspect="1"/>
            </p:cNvPicPr>
            <p:nvPr userDrawn="1"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artisticGlowDiffused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846289" y="4151245"/>
              <a:ext cx="1127858" cy="573074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 userDrawn="1"/>
          </p:nvPicPr>
          <p:blipFill>
            <a:blip r:embed="rId15" cstate="screen"/>
            <a:stretch>
              <a:fillRect/>
            </a:stretch>
          </p:blipFill>
          <p:spPr>
            <a:xfrm>
              <a:off x="9651312" y="64280"/>
              <a:ext cx="1718486" cy="945921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A10ED-390C-40AD-9509-6326CB66DA5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9C237-C195-48DC-9331-7814CA3643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A10ED-390C-40AD-9509-6326CB66DA5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9C237-C195-48DC-9331-7814CA3643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A10ED-390C-40AD-9509-6326CB66DA5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9C237-C195-48DC-9331-7814CA3643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B7B43-4B93-4855-9D5B-5064E798B1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78BE2-52AF-4A85-8E8A-94485BE0B020}" type="slidenum">
              <a:rPr lang="zh-CN" altLang="en-US" smtClean="0"/>
            </a:fld>
            <a:endParaRPr lang="zh-CN" altLang="en-US"/>
          </a:p>
        </p:txBody>
      </p:sp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1"/>
            <a:chOff x="0" y="0"/>
            <a:chExt cx="12192000" cy="6858001"/>
          </a:xfrm>
        </p:grpSpPr>
        <p:sp>
          <p:nvSpPr>
            <p:cNvPr id="8" name="矩形 7"/>
            <p:cNvSpPr/>
            <p:nvPr userDrawn="1"/>
          </p:nvSpPr>
          <p:spPr>
            <a:xfrm>
              <a:off x="0" y="0"/>
              <a:ext cx="12192000" cy="6858000"/>
            </a:xfrm>
            <a:prstGeom prst="rect">
              <a:avLst/>
            </a:prstGeom>
            <a:gradFill>
              <a:gsLst>
                <a:gs pos="0">
                  <a:srgbClr val="EFF1E8"/>
                </a:gs>
                <a:gs pos="100000">
                  <a:srgbClr val="FCDC9B"/>
                </a:gs>
              </a:gsLst>
              <a:lin ang="5400000" scaled="1"/>
            </a:gradFill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 userDrawn="1"/>
          </p:nvSpPr>
          <p:spPr>
            <a:xfrm>
              <a:off x="3166298" y="4595148"/>
              <a:ext cx="1637196" cy="1686744"/>
            </a:xfrm>
            <a:prstGeom prst="rect">
              <a:avLst/>
            </a:prstGeom>
            <a:blipFill dpi="0" rotWithShape="1">
              <a:blip r:embed="rId2" cstate="screen">
                <a:alphaModFix amt="31000"/>
              </a:blip>
              <a:srcRect/>
              <a:stretch>
                <a:fillRect/>
              </a:stretch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" name="图片 9"/>
            <p:cNvPicPr>
              <a:picLocks noChangeAspect="1"/>
            </p:cNvPicPr>
            <p:nvPr userDrawn="1"/>
          </p:nvPicPr>
          <p:blipFill rotWithShape="1">
            <a:blip r:embed="rId3" cstate="screen"/>
            <a:srcRect/>
            <a:stretch>
              <a:fillRect/>
            </a:stretch>
          </p:blipFill>
          <p:spPr>
            <a:xfrm>
              <a:off x="8931746" y="3202408"/>
              <a:ext cx="3260254" cy="1255583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 userDrawn="1"/>
          </p:nvPicPr>
          <p:blipFill rotWithShape="1">
            <a:blip r:embed="rId4" cstate="screen"/>
            <a:srcRect/>
            <a:stretch>
              <a:fillRect/>
            </a:stretch>
          </p:blipFill>
          <p:spPr>
            <a:xfrm>
              <a:off x="3171464" y="3519793"/>
              <a:ext cx="1545176" cy="1362244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 userDrawn="1"/>
          </p:nvPicPr>
          <p:blipFill>
            <a:blip r:embed="rId5" cstate="screen"/>
            <a:srcRect/>
            <a:stretch>
              <a:fillRect/>
            </a:stretch>
          </p:blipFill>
          <p:spPr>
            <a:xfrm>
              <a:off x="0" y="0"/>
              <a:ext cx="3171464" cy="1655180"/>
            </a:xfrm>
            <a:custGeom>
              <a:avLst/>
              <a:gdLst>
                <a:gd name="connsiteX0" fmla="*/ 0 w 2936240"/>
                <a:gd name="connsiteY0" fmla="*/ 0 h 1412240"/>
                <a:gd name="connsiteX1" fmla="*/ 2936240 w 2936240"/>
                <a:gd name="connsiteY1" fmla="*/ 0 h 1412240"/>
                <a:gd name="connsiteX2" fmla="*/ 2936240 w 2936240"/>
                <a:gd name="connsiteY2" fmla="*/ 1412240 h 1412240"/>
                <a:gd name="connsiteX3" fmla="*/ 0 w 2936240"/>
                <a:gd name="connsiteY3" fmla="*/ 1412240 h 1412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36240" h="1412240">
                  <a:moveTo>
                    <a:pt x="0" y="0"/>
                  </a:moveTo>
                  <a:lnTo>
                    <a:pt x="2936240" y="0"/>
                  </a:lnTo>
                  <a:lnTo>
                    <a:pt x="2936240" y="1412240"/>
                  </a:lnTo>
                  <a:lnTo>
                    <a:pt x="0" y="1412240"/>
                  </a:lnTo>
                  <a:close/>
                </a:path>
              </a:pathLst>
            </a:custGeom>
          </p:spPr>
        </p:pic>
        <p:pic>
          <p:nvPicPr>
            <p:cNvPr id="16" name="图片 15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 flipH="1">
              <a:off x="0" y="2372158"/>
              <a:ext cx="5000263" cy="3316413"/>
            </a:xfrm>
            <a:custGeom>
              <a:avLst/>
              <a:gdLst>
                <a:gd name="connsiteX0" fmla="*/ 0 w 3870960"/>
                <a:gd name="connsiteY0" fmla="*/ 0 h 1798320"/>
                <a:gd name="connsiteX1" fmla="*/ 3870960 w 3870960"/>
                <a:gd name="connsiteY1" fmla="*/ 0 h 1798320"/>
                <a:gd name="connsiteX2" fmla="*/ 3870960 w 3870960"/>
                <a:gd name="connsiteY2" fmla="*/ 1798320 h 1798320"/>
                <a:gd name="connsiteX3" fmla="*/ 0 w 3870960"/>
                <a:gd name="connsiteY3" fmla="*/ 1798320 h 1798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70960" h="1798320">
                  <a:moveTo>
                    <a:pt x="0" y="0"/>
                  </a:moveTo>
                  <a:lnTo>
                    <a:pt x="3870960" y="0"/>
                  </a:lnTo>
                  <a:lnTo>
                    <a:pt x="3870960" y="1798320"/>
                  </a:lnTo>
                  <a:lnTo>
                    <a:pt x="0" y="1798320"/>
                  </a:lnTo>
                  <a:close/>
                </a:path>
              </a:pathLst>
            </a:custGeom>
          </p:spPr>
        </p:pic>
        <p:pic>
          <p:nvPicPr>
            <p:cNvPr id="17" name="图片 16"/>
            <p:cNvPicPr>
              <a:picLocks noChangeAspect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>
            <a:xfrm>
              <a:off x="0" y="3701510"/>
              <a:ext cx="6852213" cy="3156490"/>
            </a:xfrm>
            <a:custGeom>
              <a:avLst/>
              <a:gdLst>
                <a:gd name="connsiteX0" fmla="*/ 0 w 3586480"/>
                <a:gd name="connsiteY0" fmla="*/ 0 h 1798320"/>
                <a:gd name="connsiteX1" fmla="*/ 192723 w 3586480"/>
                <a:gd name="connsiteY1" fmla="*/ 0 h 1798320"/>
                <a:gd name="connsiteX2" fmla="*/ 965308 w 3586480"/>
                <a:gd name="connsiteY2" fmla="*/ 789200 h 1798320"/>
                <a:gd name="connsiteX3" fmla="*/ 3586480 w 3586480"/>
                <a:gd name="connsiteY3" fmla="*/ 1120395 h 1798320"/>
                <a:gd name="connsiteX4" fmla="*/ 3586480 w 3586480"/>
                <a:gd name="connsiteY4" fmla="*/ 1798320 h 1798320"/>
                <a:gd name="connsiteX5" fmla="*/ 0 w 3586480"/>
                <a:gd name="connsiteY5" fmla="*/ 1798320 h 1798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86480" h="1798320">
                  <a:moveTo>
                    <a:pt x="0" y="0"/>
                  </a:moveTo>
                  <a:lnTo>
                    <a:pt x="192723" y="0"/>
                  </a:lnTo>
                  <a:lnTo>
                    <a:pt x="965308" y="789200"/>
                  </a:lnTo>
                  <a:lnTo>
                    <a:pt x="3586480" y="1120395"/>
                  </a:lnTo>
                  <a:lnTo>
                    <a:pt x="3586480" y="1798320"/>
                  </a:lnTo>
                  <a:lnTo>
                    <a:pt x="0" y="1798320"/>
                  </a:lnTo>
                  <a:close/>
                </a:path>
              </a:pathLst>
            </a:custGeom>
          </p:spPr>
        </p:pic>
        <p:pic>
          <p:nvPicPr>
            <p:cNvPr id="19" name="图片 18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419372" y="5254906"/>
              <a:ext cx="4772628" cy="1603095"/>
            </a:xfrm>
            <a:custGeom>
              <a:avLst/>
              <a:gdLst>
                <a:gd name="connsiteX0" fmla="*/ 4072359 w 4572000"/>
                <a:gd name="connsiteY0" fmla="*/ 0 h 1047509"/>
                <a:gd name="connsiteX1" fmla="*/ 4572000 w 4572000"/>
                <a:gd name="connsiteY1" fmla="*/ 15141 h 1047509"/>
                <a:gd name="connsiteX2" fmla="*/ 4572000 w 4572000"/>
                <a:gd name="connsiteY2" fmla="*/ 1047509 h 1047509"/>
                <a:gd name="connsiteX3" fmla="*/ 0 w 4572000"/>
                <a:gd name="connsiteY3" fmla="*/ 1047509 h 1047509"/>
                <a:gd name="connsiteX4" fmla="*/ 0 w 4572000"/>
                <a:gd name="connsiteY4" fmla="*/ 311036 h 1047509"/>
                <a:gd name="connsiteX5" fmla="*/ 808299 w 4572000"/>
                <a:gd name="connsiteY5" fmla="*/ 254643 h 1047509"/>
                <a:gd name="connsiteX6" fmla="*/ 1722699 w 4572000"/>
                <a:gd name="connsiteY6" fmla="*/ 532436 h 1047509"/>
                <a:gd name="connsiteX7" fmla="*/ 2648673 w 4572000"/>
                <a:gd name="connsiteY7" fmla="*/ 532436 h 1047509"/>
                <a:gd name="connsiteX8" fmla="*/ 3273706 w 4572000"/>
                <a:gd name="connsiteY8" fmla="*/ 601884 h 1047509"/>
                <a:gd name="connsiteX9" fmla="*/ 3644096 w 4572000"/>
                <a:gd name="connsiteY9" fmla="*/ 370390 h 1047509"/>
                <a:gd name="connsiteX10" fmla="*/ 3713544 w 4572000"/>
                <a:gd name="connsiteY10" fmla="*/ 289367 h 1047509"/>
                <a:gd name="connsiteX11" fmla="*/ 3979762 w 4572000"/>
                <a:gd name="connsiteY11" fmla="*/ 34724 h 1047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572000" h="1047509">
                  <a:moveTo>
                    <a:pt x="4072359" y="0"/>
                  </a:moveTo>
                  <a:lnTo>
                    <a:pt x="4572000" y="15141"/>
                  </a:lnTo>
                  <a:lnTo>
                    <a:pt x="4572000" y="1047509"/>
                  </a:lnTo>
                  <a:lnTo>
                    <a:pt x="0" y="1047509"/>
                  </a:lnTo>
                  <a:lnTo>
                    <a:pt x="0" y="311036"/>
                  </a:lnTo>
                  <a:lnTo>
                    <a:pt x="808299" y="254643"/>
                  </a:lnTo>
                  <a:lnTo>
                    <a:pt x="1722699" y="532436"/>
                  </a:lnTo>
                  <a:lnTo>
                    <a:pt x="2648673" y="532436"/>
                  </a:lnTo>
                  <a:lnTo>
                    <a:pt x="3273706" y="601884"/>
                  </a:lnTo>
                  <a:lnTo>
                    <a:pt x="3644096" y="370390"/>
                  </a:lnTo>
                  <a:lnTo>
                    <a:pt x="3713544" y="289367"/>
                  </a:lnTo>
                  <a:lnTo>
                    <a:pt x="3979762" y="34724"/>
                  </a:lnTo>
                  <a:close/>
                </a:path>
              </a:pathLst>
            </a:custGeom>
          </p:spPr>
        </p:pic>
        <p:pic>
          <p:nvPicPr>
            <p:cNvPr id="20" name="图片 19"/>
            <p:cNvPicPr>
              <a:picLocks noChangeAspect="1"/>
            </p:cNvPicPr>
            <p:nvPr userDrawn="1"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artisticGlowDiffused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381691" y="4993218"/>
              <a:ext cx="1127858" cy="573074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 userDrawn="1"/>
          </p:nvPicPr>
          <p:blipFill>
            <a:blip r:embed="rId11" cstate="screen"/>
            <a:stretch>
              <a:fillRect/>
            </a:stretch>
          </p:blipFill>
          <p:spPr>
            <a:xfrm>
              <a:off x="1272455" y="3228549"/>
              <a:ext cx="1718486" cy="945921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bg>
      <p:bgPr>
        <a:gradFill>
          <a:gsLst>
            <a:gs pos="0">
              <a:srgbClr val="EFF1E8"/>
            </a:gs>
            <a:gs pos="100000">
              <a:srgbClr val="FCDC9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/>
          <p:cNvGrpSpPr/>
          <p:nvPr userDrawn="1"/>
        </p:nvGrpSpPr>
        <p:grpSpPr>
          <a:xfrm>
            <a:off x="0" y="-1"/>
            <a:ext cx="12192000" cy="6858002"/>
            <a:chOff x="0" y="-1"/>
            <a:chExt cx="12192000" cy="6858002"/>
          </a:xfrm>
        </p:grpSpPr>
        <p:sp>
          <p:nvSpPr>
            <p:cNvPr id="20" name="矩形 19"/>
            <p:cNvSpPr/>
            <p:nvPr userDrawn="1"/>
          </p:nvSpPr>
          <p:spPr>
            <a:xfrm>
              <a:off x="0" y="0"/>
              <a:ext cx="12192000" cy="6858000"/>
            </a:xfrm>
            <a:prstGeom prst="rect">
              <a:avLst/>
            </a:prstGeom>
            <a:gradFill>
              <a:gsLst>
                <a:gs pos="0">
                  <a:srgbClr val="EFF1E8"/>
                </a:gs>
                <a:gs pos="100000">
                  <a:srgbClr val="FCDC9B"/>
                </a:gs>
              </a:gsLst>
              <a:lin ang="5400000" scaled="1"/>
            </a:gradFill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 userDrawn="1"/>
          </p:nvSpPr>
          <p:spPr>
            <a:xfrm>
              <a:off x="9039593" y="3366392"/>
              <a:ext cx="2672292" cy="1726839"/>
            </a:xfrm>
            <a:prstGeom prst="rect">
              <a:avLst/>
            </a:prstGeom>
            <a:blipFill dpi="0" rotWithShape="1">
              <a:blip r:embed="rId2" cstate="screen">
                <a:alphaModFix amt="31000"/>
              </a:blip>
              <a:srcRect/>
              <a:stretch>
                <a:fillRect/>
              </a:stretch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8" name="图片 7"/>
            <p:cNvPicPr>
              <a:picLocks noChangeAspect="1"/>
            </p:cNvPicPr>
            <p:nvPr userDrawn="1"/>
          </p:nvPicPr>
          <p:blipFill rotWithShape="1">
            <a:blip r:embed="rId3" cstate="screen"/>
            <a:srcRect/>
            <a:stretch>
              <a:fillRect/>
            </a:stretch>
          </p:blipFill>
          <p:spPr>
            <a:xfrm>
              <a:off x="8931746" y="3057336"/>
              <a:ext cx="3260254" cy="1255583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 userDrawn="1"/>
          </p:nvPicPr>
          <p:blipFill rotWithShape="1">
            <a:blip r:embed="rId4" cstate="screen"/>
            <a:srcRect/>
            <a:stretch>
              <a:fillRect/>
            </a:stretch>
          </p:blipFill>
          <p:spPr>
            <a:xfrm>
              <a:off x="8931746" y="2272408"/>
              <a:ext cx="2597785" cy="2290236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7865616" y="3479045"/>
              <a:ext cx="4326384" cy="2290236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 userDrawn="1"/>
          </p:nvPicPr>
          <p:blipFill rotWithShape="1">
            <a:blip r:embed="rId6" cstate="screen"/>
            <a:srcRect/>
            <a:stretch>
              <a:fillRect/>
            </a:stretch>
          </p:blipFill>
          <p:spPr>
            <a:xfrm>
              <a:off x="9410218" y="610082"/>
              <a:ext cx="2781782" cy="1959092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>
            <a:xfrm>
              <a:off x="0" y="0"/>
              <a:ext cx="3171464" cy="1655180"/>
            </a:xfrm>
            <a:custGeom>
              <a:avLst/>
              <a:gdLst>
                <a:gd name="connsiteX0" fmla="*/ 0 w 2936240"/>
                <a:gd name="connsiteY0" fmla="*/ 0 h 1412240"/>
                <a:gd name="connsiteX1" fmla="*/ 2936240 w 2936240"/>
                <a:gd name="connsiteY1" fmla="*/ 0 h 1412240"/>
                <a:gd name="connsiteX2" fmla="*/ 2936240 w 2936240"/>
                <a:gd name="connsiteY2" fmla="*/ 1412240 h 1412240"/>
                <a:gd name="connsiteX3" fmla="*/ 0 w 2936240"/>
                <a:gd name="connsiteY3" fmla="*/ 1412240 h 1412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36240" h="1412240">
                  <a:moveTo>
                    <a:pt x="0" y="0"/>
                  </a:moveTo>
                  <a:lnTo>
                    <a:pt x="2936240" y="0"/>
                  </a:lnTo>
                  <a:lnTo>
                    <a:pt x="2936240" y="1412240"/>
                  </a:lnTo>
                  <a:lnTo>
                    <a:pt x="0" y="1412240"/>
                  </a:lnTo>
                  <a:close/>
                </a:path>
              </a:pathLst>
            </a:custGeom>
          </p:spPr>
        </p:pic>
        <p:pic>
          <p:nvPicPr>
            <p:cNvPr id="13" name="图片 12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0" y="918272"/>
              <a:ext cx="4815840" cy="3103866"/>
            </a:xfrm>
            <a:custGeom>
              <a:avLst/>
              <a:gdLst>
                <a:gd name="connsiteX0" fmla="*/ 0 w 3705827"/>
                <a:gd name="connsiteY0" fmla="*/ 0 h 2594658"/>
                <a:gd name="connsiteX1" fmla="*/ 256571 w 3705827"/>
                <a:gd name="connsiteY1" fmla="*/ 36653 h 2594658"/>
                <a:gd name="connsiteX2" fmla="*/ 1147822 w 3705827"/>
                <a:gd name="connsiteY2" fmla="*/ 221848 h 2594658"/>
                <a:gd name="connsiteX3" fmla="*/ 2363164 w 3705827"/>
                <a:gd name="connsiteY3" fmla="*/ 696410 h 2594658"/>
                <a:gd name="connsiteX4" fmla="*/ 2525209 w 3705827"/>
                <a:gd name="connsiteY4" fmla="*/ 765858 h 2594658"/>
                <a:gd name="connsiteX5" fmla="*/ 3034495 w 3705827"/>
                <a:gd name="connsiteY5" fmla="*/ 1414040 h 2594658"/>
                <a:gd name="connsiteX6" fmla="*/ 3705827 w 3705827"/>
                <a:gd name="connsiteY6" fmla="*/ 2166394 h 2594658"/>
                <a:gd name="connsiteX7" fmla="*/ 3208116 w 3705827"/>
                <a:gd name="connsiteY7" fmla="*/ 2594658 h 2594658"/>
                <a:gd name="connsiteX8" fmla="*/ 2698830 w 3705827"/>
                <a:gd name="connsiteY8" fmla="*/ 2502060 h 2594658"/>
                <a:gd name="connsiteX9" fmla="*/ 1900176 w 3705827"/>
                <a:gd name="connsiteY9" fmla="*/ 2478911 h 2594658"/>
                <a:gd name="connsiteX10" fmla="*/ 650111 w 3705827"/>
                <a:gd name="connsiteY10" fmla="*/ 2143245 h 2594658"/>
                <a:gd name="connsiteX11" fmla="*/ 0 w 3705827"/>
                <a:gd name="connsiteY11" fmla="*/ 2241375 h 2594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705827" h="2594658">
                  <a:moveTo>
                    <a:pt x="0" y="0"/>
                  </a:moveTo>
                  <a:lnTo>
                    <a:pt x="256571" y="36653"/>
                  </a:lnTo>
                  <a:lnTo>
                    <a:pt x="1147822" y="221848"/>
                  </a:lnTo>
                  <a:lnTo>
                    <a:pt x="2363164" y="696410"/>
                  </a:lnTo>
                  <a:lnTo>
                    <a:pt x="2525209" y="765858"/>
                  </a:lnTo>
                  <a:lnTo>
                    <a:pt x="3034495" y="1414040"/>
                  </a:lnTo>
                  <a:lnTo>
                    <a:pt x="3705827" y="2166394"/>
                  </a:lnTo>
                  <a:lnTo>
                    <a:pt x="3208116" y="2594658"/>
                  </a:lnTo>
                  <a:lnTo>
                    <a:pt x="2698830" y="2502060"/>
                  </a:lnTo>
                  <a:lnTo>
                    <a:pt x="1900176" y="2478911"/>
                  </a:lnTo>
                  <a:lnTo>
                    <a:pt x="650111" y="2143245"/>
                  </a:lnTo>
                  <a:lnTo>
                    <a:pt x="0" y="2241375"/>
                  </a:lnTo>
                  <a:close/>
                </a:path>
              </a:pathLst>
            </a:custGeom>
          </p:spPr>
        </p:pic>
        <p:pic>
          <p:nvPicPr>
            <p:cNvPr id="14" name="图片 13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 flipH="1">
              <a:off x="0" y="1920240"/>
              <a:ext cx="5681634" cy="3768331"/>
            </a:xfrm>
            <a:custGeom>
              <a:avLst/>
              <a:gdLst>
                <a:gd name="connsiteX0" fmla="*/ 0 w 3870960"/>
                <a:gd name="connsiteY0" fmla="*/ 0 h 1798320"/>
                <a:gd name="connsiteX1" fmla="*/ 3870960 w 3870960"/>
                <a:gd name="connsiteY1" fmla="*/ 0 h 1798320"/>
                <a:gd name="connsiteX2" fmla="*/ 3870960 w 3870960"/>
                <a:gd name="connsiteY2" fmla="*/ 1798320 h 1798320"/>
                <a:gd name="connsiteX3" fmla="*/ 0 w 3870960"/>
                <a:gd name="connsiteY3" fmla="*/ 1798320 h 1798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70960" h="1798320">
                  <a:moveTo>
                    <a:pt x="0" y="0"/>
                  </a:moveTo>
                  <a:lnTo>
                    <a:pt x="3870960" y="0"/>
                  </a:lnTo>
                  <a:lnTo>
                    <a:pt x="3870960" y="1798320"/>
                  </a:lnTo>
                  <a:lnTo>
                    <a:pt x="0" y="1798320"/>
                  </a:lnTo>
                  <a:close/>
                </a:path>
              </a:pathLst>
            </a:custGeom>
          </p:spPr>
        </p:pic>
        <p:pic>
          <p:nvPicPr>
            <p:cNvPr id="15" name="图片 14"/>
            <p:cNvPicPr>
              <a:picLocks noChangeAspect="1"/>
            </p:cNvPicPr>
            <p:nvPr userDrawn="1"/>
          </p:nvPicPr>
          <p:blipFill>
            <a:blip r:embed="rId10" cstate="screen"/>
            <a:srcRect/>
            <a:stretch>
              <a:fillRect/>
            </a:stretch>
          </p:blipFill>
          <p:spPr>
            <a:xfrm>
              <a:off x="0" y="3200400"/>
              <a:ext cx="7940040" cy="3657600"/>
            </a:xfrm>
            <a:custGeom>
              <a:avLst/>
              <a:gdLst>
                <a:gd name="connsiteX0" fmla="*/ 0 w 3586480"/>
                <a:gd name="connsiteY0" fmla="*/ 0 h 1798320"/>
                <a:gd name="connsiteX1" fmla="*/ 192723 w 3586480"/>
                <a:gd name="connsiteY1" fmla="*/ 0 h 1798320"/>
                <a:gd name="connsiteX2" fmla="*/ 965308 w 3586480"/>
                <a:gd name="connsiteY2" fmla="*/ 789200 h 1798320"/>
                <a:gd name="connsiteX3" fmla="*/ 3586480 w 3586480"/>
                <a:gd name="connsiteY3" fmla="*/ 1120395 h 1798320"/>
                <a:gd name="connsiteX4" fmla="*/ 3586480 w 3586480"/>
                <a:gd name="connsiteY4" fmla="*/ 1798320 h 1798320"/>
                <a:gd name="connsiteX5" fmla="*/ 0 w 3586480"/>
                <a:gd name="connsiteY5" fmla="*/ 1798320 h 1798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86480" h="1798320">
                  <a:moveTo>
                    <a:pt x="0" y="0"/>
                  </a:moveTo>
                  <a:lnTo>
                    <a:pt x="192723" y="0"/>
                  </a:lnTo>
                  <a:lnTo>
                    <a:pt x="965308" y="789200"/>
                  </a:lnTo>
                  <a:lnTo>
                    <a:pt x="3586480" y="1120395"/>
                  </a:lnTo>
                  <a:lnTo>
                    <a:pt x="3586480" y="1798320"/>
                  </a:lnTo>
                  <a:lnTo>
                    <a:pt x="0" y="1798320"/>
                  </a:lnTo>
                  <a:close/>
                </a:path>
              </a:pathLst>
            </a:custGeom>
          </p:spPr>
        </p:pic>
        <p:pic>
          <p:nvPicPr>
            <p:cNvPr id="16" name="图片 15"/>
            <p:cNvPicPr>
              <a:picLocks noChangeAspect="1"/>
            </p:cNvPicPr>
            <p:nvPr userDrawn="1"/>
          </p:nvPicPr>
          <p:blipFill>
            <a:blip r:embed="rId11" cstate="screen"/>
            <a:srcRect/>
            <a:stretch>
              <a:fillRect/>
            </a:stretch>
          </p:blipFill>
          <p:spPr>
            <a:xfrm>
              <a:off x="10459234" y="-1"/>
              <a:ext cx="1732766" cy="1655179"/>
            </a:xfrm>
            <a:custGeom>
              <a:avLst/>
              <a:gdLst>
                <a:gd name="connsiteX0" fmla="*/ 0 w 1361440"/>
                <a:gd name="connsiteY0" fmla="*/ 0 h 1300480"/>
                <a:gd name="connsiteX1" fmla="*/ 1361440 w 1361440"/>
                <a:gd name="connsiteY1" fmla="*/ 0 h 1300480"/>
                <a:gd name="connsiteX2" fmla="*/ 1361440 w 1361440"/>
                <a:gd name="connsiteY2" fmla="*/ 1300480 h 1300480"/>
                <a:gd name="connsiteX3" fmla="*/ 0 w 1361440"/>
                <a:gd name="connsiteY3" fmla="*/ 1300480 h 1300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1440" h="1300480">
                  <a:moveTo>
                    <a:pt x="0" y="0"/>
                  </a:moveTo>
                  <a:lnTo>
                    <a:pt x="1361440" y="0"/>
                  </a:lnTo>
                  <a:lnTo>
                    <a:pt x="1361440" y="1300480"/>
                  </a:lnTo>
                  <a:lnTo>
                    <a:pt x="0" y="1300480"/>
                  </a:lnTo>
                  <a:close/>
                </a:path>
              </a:pathLst>
            </a:custGeom>
          </p:spPr>
        </p:pic>
        <p:pic>
          <p:nvPicPr>
            <p:cNvPr id="17" name="图片 16"/>
            <p:cNvPicPr>
              <a:picLocks noChangeAspect="1"/>
            </p:cNvPicPr>
            <p:nvPr userDrawn="1"/>
          </p:nvPicPr>
          <p:blipFill>
            <a:blip r:embed="rId12" cstate="screen"/>
            <a:srcRect/>
            <a:stretch>
              <a:fillRect/>
            </a:stretch>
          </p:blipFill>
          <p:spPr>
            <a:xfrm>
              <a:off x="7419372" y="5254906"/>
              <a:ext cx="4772628" cy="1603095"/>
            </a:xfrm>
            <a:custGeom>
              <a:avLst/>
              <a:gdLst>
                <a:gd name="connsiteX0" fmla="*/ 4072359 w 4572000"/>
                <a:gd name="connsiteY0" fmla="*/ 0 h 1047509"/>
                <a:gd name="connsiteX1" fmla="*/ 4572000 w 4572000"/>
                <a:gd name="connsiteY1" fmla="*/ 15141 h 1047509"/>
                <a:gd name="connsiteX2" fmla="*/ 4572000 w 4572000"/>
                <a:gd name="connsiteY2" fmla="*/ 1047509 h 1047509"/>
                <a:gd name="connsiteX3" fmla="*/ 0 w 4572000"/>
                <a:gd name="connsiteY3" fmla="*/ 1047509 h 1047509"/>
                <a:gd name="connsiteX4" fmla="*/ 0 w 4572000"/>
                <a:gd name="connsiteY4" fmla="*/ 311036 h 1047509"/>
                <a:gd name="connsiteX5" fmla="*/ 808299 w 4572000"/>
                <a:gd name="connsiteY5" fmla="*/ 254643 h 1047509"/>
                <a:gd name="connsiteX6" fmla="*/ 1722699 w 4572000"/>
                <a:gd name="connsiteY6" fmla="*/ 532436 h 1047509"/>
                <a:gd name="connsiteX7" fmla="*/ 2648673 w 4572000"/>
                <a:gd name="connsiteY7" fmla="*/ 532436 h 1047509"/>
                <a:gd name="connsiteX8" fmla="*/ 3273706 w 4572000"/>
                <a:gd name="connsiteY8" fmla="*/ 601884 h 1047509"/>
                <a:gd name="connsiteX9" fmla="*/ 3644096 w 4572000"/>
                <a:gd name="connsiteY9" fmla="*/ 370390 h 1047509"/>
                <a:gd name="connsiteX10" fmla="*/ 3713544 w 4572000"/>
                <a:gd name="connsiteY10" fmla="*/ 289367 h 1047509"/>
                <a:gd name="connsiteX11" fmla="*/ 3979762 w 4572000"/>
                <a:gd name="connsiteY11" fmla="*/ 34724 h 1047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572000" h="1047509">
                  <a:moveTo>
                    <a:pt x="4072359" y="0"/>
                  </a:moveTo>
                  <a:lnTo>
                    <a:pt x="4572000" y="15141"/>
                  </a:lnTo>
                  <a:lnTo>
                    <a:pt x="4572000" y="1047509"/>
                  </a:lnTo>
                  <a:lnTo>
                    <a:pt x="0" y="1047509"/>
                  </a:lnTo>
                  <a:lnTo>
                    <a:pt x="0" y="311036"/>
                  </a:lnTo>
                  <a:lnTo>
                    <a:pt x="808299" y="254643"/>
                  </a:lnTo>
                  <a:lnTo>
                    <a:pt x="1722699" y="532436"/>
                  </a:lnTo>
                  <a:lnTo>
                    <a:pt x="2648673" y="532436"/>
                  </a:lnTo>
                  <a:lnTo>
                    <a:pt x="3273706" y="601884"/>
                  </a:lnTo>
                  <a:lnTo>
                    <a:pt x="3644096" y="370390"/>
                  </a:lnTo>
                  <a:lnTo>
                    <a:pt x="3713544" y="289367"/>
                  </a:lnTo>
                  <a:lnTo>
                    <a:pt x="3979762" y="34724"/>
                  </a:lnTo>
                  <a:close/>
                </a:path>
              </a:pathLst>
            </a:custGeom>
          </p:spPr>
        </p:pic>
        <p:pic>
          <p:nvPicPr>
            <p:cNvPr id="18" name="图片 17"/>
            <p:cNvPicPr>
              <a:picLocks noChangeAspect="1"/>
            </p:cNvPicPr>
            <p:nvPr userDrawn="1"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artisticGlowDiffused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846289" y="4151245"/>
              <a:ext cx="1127858" cy="573074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 userDrawn="1"/>
          </p:nvPicPr>
          <p:blipFill>
            <a:blip r:embed="rId15" cstate="screen"/>
            <a:stretch>
              <a:fillRect/>
            </a:stretch>
          </p:blipFill>
          <p:spPr>
            <a:xfrm>
              <a:off x="9651312" y="64280"/>
              <a:ext cx="1718486" cy="945921"/>
            </a:xfrm>
            <a:prstGeom prst="rect">
              <a:avLst/>
            </a:prstGeom>
          </p:spPr>
        </p:pic>
      </p:grpSp>
      <p:sp>
        <p:nvSpPr>
          <p:cNvPr id="2" name="矩形 1"/>
          <p:cNvSpPr/>
          <p:nvPr userDrawn="1"/>
        </p:nvSpPr>
        <p:spPr>
          <a:xfrm>
            <a:off x="493182" y="408008"/>
            <a:ext cx="11205637" cy="6041984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solidFill>
              <a:srgbClr val="F370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 userDrawn="1"/>
        </p:nvGrpSpPr>
        <p:grpSpPr>
          <a:xfrm>
            <a:off x="145940" y="107355"/>
            <a:ext cx="694481" cy="1608881"/>
            <a:chOff x="4525700" y="1967696"/>
            <a:chExt cx="694481" cy="1608881"/>
          </a:xfrm>
        </p:grpSpPr>
        <p:sp>
          <p:nvSpPr>
            <p:cNvPr id="4" name="任意多边形: 形状 3"/>
            <p:cNvSpPr/>
            <p:nvPr/>
          </p:nvSpPr>
          <p:spPr>
            <a:xfrm>
              <a:off x="4525700" y="2164466"/>
              <a:ext cx="694481" cy="0"/>
            </a:xfrm>
            <a:custGeom>
              <a:avLst/>
              <a:gdLst>
                <a:gd name="connsiteX0" fmla="*/ 0 w 694481"/>
                <a:gd name="connsiteY0" fmla="*/ 0 h 0"/>
                <a:gd name="connsiteX1" fmla="*/ 694481 w 694481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94481">
                  <a:moveTo>
                    <a:pt x="0" y="0"/>
                  </a:moveTo>
                  <a:lnTo>
                    <a:pt x="694481" y="0"/>
                  </a:lnTo>
                </a:path>
              </a:pathLst>
            </a:custGeom>
            <a:noFill/>
            <a:ln w="25400" cap="rnd">
              <a:solidFill>
                <a:srgbClr val="F3704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任意多边形: 形状 4"/>
            <p:cNvSpPr/>
            <p:nvPr/>
          </p:nvSpPr>
          <p:spPr>
            <a:xfrm>
              <a:off x="4768769" y="1967696"/>
              <a:ext cx="0" cy="1608881"/>
            </a:xfrm>
            <a:custGeom>
              <a:avLst/>
              <a:gdLst>
                <a:gd name="connsiteX0" fmla="*/ 0 w 0"/>
                <a:gd name="connsiteY0" fmla="*/ 0 h 1608881"/>
                <a:gd name="connsiteX1" fmla="*/ 0 w 0"/>
                <a:gd name="connsiteY1" fmla="*/ 1608881 h 1608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608881">
                  <a:moveTo>
                    <a:pt x="0" y="0"/>
                  </a:moveTo>
                  <a:lnTo>
                    <a:pt x="0" y="1608881"/>
                  </a:lnTo>
                </a:path>
              </a:pathLst>
            </a:custGeom>
            <a:noFill/>
            <a:ln w="25400" cap="rnd">
              <a:solidFill>
                <a:srgbClr val="F3704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" name="组合 5"/>
          <p:cNvGrpSpPr/>
          <p:nvPr userDrawn="1"/>
        </p:nvGrpSpPr>
        <p:grpSpPr>
          <a:xfrm rot="10800000">
            <a:off x="11386331" y="5150167"/>
            <a:ext cx="694481" cy="1608881"/>
            <a:chOff x="4525700" y="1967696"/>
            <a:chExt cx="694481" cy="1608881"/>
          </a:xfrm>
        </p:grpSpPr>
        <p:sp>
          <p:nvSpPr>
            <p:cNvPr id="22" name="任意多边形: 形状 21"/>
            <p:cNvSpPr/>
            <p:nvPr/>
          </p:nvSpPr>
          <p:spPr>
            <a:xfrm>
              <a:off x="4525700" y="2164466"/>
              <a:ext cx="694481" cy="0"/>
            </a:xfrm>
            <a:custGeom>
              <a:avLst/>
              <a:gdLst>
                <a:gd name="connsiteX0" fmla="*/ 0 w 694481"/>
                <a:gd name="connsiteY0" fmla="*/ 0 h 0"/>
                <a:gd name="connsiteX1" fmla="*/ 694481 w 694481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94481">
                  <a:moveTo>
                    <a:pt x="0" y="0"/>
                  </a:moveTo>
                  <a:lnTo>
                    <a:pt x="694481" y="0"/>
                  </a:lnTo>
                </a:path>
              </a:pathLst>
            </a:custGeom>
            <a:noFill/>
            <a:ln w="25400" cap="rnd">
              <a:solidFill>
                <a:srgbClr val="F3704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: 形状 22"/>
            <p:cNvSpPr/>
            <p:nvPr/>
          </p:nvSpPr>
          <p:spPr>
            <a:xfrm>
              <a:off x="4768769" y="1967696"/>
              <a:ext cx="0" cy="1608881"/>
            </a:xfrm>
            <a:custGeom>
              <a:avLst/>
              <a:gdLst>
                <a:gd name="connsiteX0" fmla="*/ 0 w 0"/>
                <a:gd name="connsiteY0" fmla="*/ 0 h 1608881"/>
                <a:gd name="connsiteX1" fmla="*/ 0 w 0"/>
                <a:gd name="connsiteY1" fmla="*/ 1608881 h 1608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608881">
                  <a:moveTo>
                    <a:pt x="0" y="0"/>
                  </a:moveTo>
                  <a:lnTo>
                    <a:pt x="0" y="1608881"/>
                  </a:lnTo>
                </a:path>
              </a:pathLst>
            </a:custGeom>
            <a:noFill/>
            <a:ln w="25400" cap="rnd">
              <a:solidFill>
                <a:srgbClr val="F3704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4" name="标题 1"/>
          <p:cNvSpPr>
            <a:spLocks noGrp="1"/>
          </p:cNvSpPr>
          <p:nvPr>
            <p:ph type="title" hasCustomPrompt="1"/>
          </p:nvPr>
        </p:nvSpPr>
        <p:spPr>
          <a:xfrm>
            <a:off x="631879" y="581542"/>
            <a:ext cx="3171465" cy="492091"/>
          </a:xfrm>
        </p:spPr>
        <p:txBody>
          <a:bodyPr>
            <a:normAutofit/>
          </a:bodyPr>
          <a:lstStyle>
            <a:lvl1pPr>
              <a:defRPr sz="2800" b="0">
                <a:latin typeface="汉仪颜楷简" panose="00020600040101010101" pitchFamily="18" charset="-122"/>
                <a:ea typeface="汉仪颜楷简" panose="00020600040101010101" pitchFamily="18" charset="-122"/>
              </a:defRPr>
            </a:lvl1pPr>
          </a:lstStyle>
          <a:p>
            <a:r>
              <a:rPr lang="zh-CN" altLang="en-US"/>
              <a:t>单击此处编辑标题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A10ED-390C-40AD-9509-6326CB66DA5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9C237-C195-48DC-9331-7814CA3643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A10ED-390C-40AD-9509-6326CB66DA5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9C237-C195-48DC-9331-7814CA3643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A10ED-390C-40AD-9509-6326CB66DA5B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9C237-C195-48DC-9331-7814CA3643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A10ED-390C-40AD-9509-6326CB66DA5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9C237-C195-48DC-9331-7814CA3643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A10ED-390C-40AD-9509-6326CB66DA5B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9C237-C195-48DC-9331-7814CA3643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A10ED-390C-40AD-9509-6326CB66DA5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9C237-C195-48DC-9331-7814CA3643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0A10ED-390C-40AD-9509-6326CB66DA5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39C237-C195-48DC-9331-7814CA364353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3.png"/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7.png"/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49.png"/><Relationship Id="rId1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49.png"/><Relationship Id="rId1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49.png"/><Relationship Id="rId1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49.png"/><Relationship Id="rId1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49.png"/><Relationship Id="rId1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21.jpeg"/><Relationship Id="rId1" Type="http://schemas.openxmlformats.org/officeDocument/2006/relationships/image" Target="../media/image20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23.jpeg"/><Relationship Id="rId1" Type="http://schemas.openxmlformats.org/officeDocument/2006/relationships/image" Target="../media/image22.jpe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5" Type="http://schemas.openxmlformats.org/officeDocument/2006/relationships/slideLayout" Target="../slideLayouts/slideLayout3.xml"/><Relationship Id="rId24" Type="http://schemas.openxmlformats.org/officeDocument/2006/relationships/image" Target="../media/image25.jpeg"/><Relationship Id="rId23" Type="http://schemas.openxmlformats.org/officeDocument/2006/relationships/image" Target="../media/image24.png"/><Relationship Id="rId22" Type="http://schemas.openxmlformats.org/officeDocument/2006/relationships/tags" Target="../tags/tag22.xml"/><Relationship Id="rId21" Type="http://schemas.openxmlformats.org/officeDocument/2006/relationships/tags" Target="../tags/tag21.xml"/><Relationship Id="rId20" Type="http://schemas.openxmlformats.org/officeDocument/2006/relationships/tags" Target="../tags/tag20.xml"/><Relationship Id="rId2" Type="http://schemas.openxmlformats.org/officeDocument/2006/relationships/tags" Target="../tags/tag2.xml"/><Relationship Id="rId19" Type="http://schemas.openxmlformats.org/officeDocument/2006/relationships/tags" Target="../tags/tag19.xml"/><Relationship Id="rId18" Type="http://schemas.openxmlformats.org/officeDocument/2006/relationships/tags" Target="../tags/tag18.xml"/><Relationship Id="rId17" Type="http://schemas.openxmlformats.org/officeDocument/2006/relationships/tags" Target="../tags/tag17.xml"/><Relationship Id="rId16" Type="http://schemas.openxmlformats.org/officeDocument/2006/relationships/tags" Target="../tags/tag16.xml"/><Relationship Id="rId15" Type="http://schemas.openxmlformats.org/officeDocument/2006/relationships/tags" Target="../tags/tag15.xml"/><Relationship Id="rId14" Type="http://schemas.openxmlformats.org/officeDocument/2006/relationships/tags" Target="../tags/tag14.xml"/><Relationship Id="rId13" Type="http://schemas.openxmlformats.org/officeDocument/2006/relationships/tags" Target="../tags/tag13.xml"/><Relationship Id="rId12" Type="http://schemas.openxmlformats.org/officeDocument/2006/relationships/tags" Target="../tags/tag12.xml"/><Relationship Id="rId11" Type="http://schemas.openxmlformats.org/officeDocument/2006/relationships/tags" Target="../tags/tag11.xml"/><Relationship Id="rId10" Type="http://schemas.openxmlformats.org/officeDocument/2006/relationships/tags" Target="../tags/tag10.xml"/><Relationship Id="rId1" Type="http://schemas.openxmlformats.org/officeDocument/2006/relationships/tags" Target="../tags/tag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slide" Target="slide9.xml"/><Relationship Id="rId3" Type="http://schemas.openxmlformats.org/officeDocument/2006/relationships/slide" Target="slide7.xml"/><Relationship Id="rId2" Type="http://schemas.openxmlformats.org/officeDocument/2006/relationships/image" Target="../media/image27.jpeg"/><Relationship Id="rId1" Type="http://schemas.openxmlformats.org/officeDocument/2006/relationships/slide" Target="slide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32.png"/><Relationship Id="rId6" Type="http://schemas.openxmlformats.org/officeDocument/2006/relationships/slide" Target="slide6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" Target="slide9.xml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slide" Target="slide6.xml"/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9.jpeg"/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EFF1E8"/>
            </a:gs>
            <a:gs pos="100000">
              <a:srgbClr val="FCDC9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文本框 38"/>
          <p:cNvSpPr txBox="1"/>
          <p:nvPr/>
        </p:nvSpPr>
        <p:spPr>
          <a:xfrm>
            <a:off x="1581150" y="1424305"/>
            <a:ext cx="936434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sz="60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颜楷简" panose="00020600040101010101" pitchFamily="18" charset="-122"/>
                <a:ea typeface="汉仪颜楷简" panose="00020600040101010101" pitchFamily="18" charset="-122"/>
              </a:rPr>
              <a:t>走进《中国古代寓言》</a:t>
            </a:r>
            <a:endParaRPr lang="zh-CN" sz="6000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汉仪颜楷简" panose="00020600040101010101" pitchFamily="18" charset="-122"/>
              <a:ea typeface="汉仪颜楷简" panose="00020600040101010101" pitchFamily="18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09" b="6530"/>
          <a:stretch>
            <a:fillRect/>
          </a:stretch>
        </p:blipFill>
        <p:spPr>
          <a:xfrm>
            <a:off x="1473200" y="4694555"/>
            <a:ext cx="2038350" cy="188341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4254500" y="4813300"/>
            <a:ext cx="3909695" cy="685165"/>
          </a:xfrm>
          <a:prstGeom prst="roundRect">
            <a:avLst/>
          </a:prstGeom>
          <a:effectLst>
            <a:softEdge rad="50800"/>
          </a:effectLst>
        </p:spPr>
        <p:style>
          <a:lnRef idx="0">
            <a:srgbClr val="FFFFFF"/>
          </a:lnRef>
          <a:fillRef idx="1">
            <a:schemeClr val="accent2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>
                <a:solidFill>
                  <a:schemeClr val="tx1"/>
                </a:solidFill>
                <a:effectLst/>
                <a:latin typeface="汉仪颜楷简" panose="00020600040101010101" pitchFamily="18" charset="-122"/>
                <a:ea typeface="汉仪颜楷简" panose="00020600040101010101" pitchFamily="18" charset="-122"/>
                <a:cs typeface="汉仪颜楷简" panose="00020600040101010101" pitchFamily="18" charset="-122"/>
              </a:rPr>
              <a:t>薛家实验小学</a:t>
            </a:r>
            <a:r>
              <a:rPr lang="en-US" altLang="zh-CN" sz="2800">
                <a:solidFill>
                  <a:schemeClr val="tx1"/>
                </a:solidFill>
                <a:effectLst/>
                <a:latin typeface="汉仪颜楷简" panose="00020600040101010101" pitchFamily="18" charset="-122"/>
                <a:ea typeface="汉仪颜楷简" panose="00020600040101010101" pitchFamily="18" charset="-122"/>
                <a:cs typeface="汉仪颜楷简" panose="00020600040101010101" pitchFamily="18" charset="-122"/>
              </a:rPr>
              <a:t>  </a:t>
            </a:r>
            <a:r>
              <a:rPr lang="zh-CN" altLang="en-US" sz="2800">
                <a:solidFill>
                  <a:schemeClr val="tx1"/>
                </a:solidFill>
                <a:effectLst/>
                <a:latin typeface="汉仪颜楷简" panose="00020600040101010101" pitchFamily="18" charset="-122"/>
                <a:ea typeface="汉仪颜楷简" panose="00020600040101010101" pitchFamily="18" charset="-122"/>
                <a:cs typeface="汉仪颜楷简" panose="00020600040101010101" pitchFamily="18" charset="-122"/>
              </a:rPr>
              <a:t>潘虹</a:t>
            </a:r>
            <a:endParaRPr lang="zh-CN" altLang="en-US" sz="2800">
              <a:solidFill>
                <a:schemeClr val="tx1"/>
              </a:solidFill>
              <a:effectLst/>
              <a:latin typeface="汉仪颜楷简" panose="00020600040101010101" pitchFamily="18" charset="-122"/>
              <a:ea typeface="汉仪颜楷简" panose="00020600040101010101" pitchFamily="18" charset="-122"/>
              <a:cs typeface="汉仪颜楷简" panose="00020600040101010101" pitchFamily="18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39" grpId="1"/>
      <p:bldP spid="2" grpId="0" bldLvl="0" animBg="1"/>
      <p:bldP spid="2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C:/Users/36306/Desktop/1(1).png1(1)"/>
          <p:cNvPicPr>
            <a:picLocks noChangeAspect="1"/>
          </p:cNvPicPr>
          <p:nvPr/>
        </p:nvPicPr>
        <p:blipFill>
          <a:blip r:embed="rId1"/>
          <a:srcRect l="9" r="9"/>
          <a:stretch>
            <a:fillRect/>
          </a:stretch>
        </p:blipFill>
        <p:spPr>
          <a:xfrm>
            <a:off x="0" y="0"/>
            <a:ext cx="4422140" cy="6858000"/>
          </a:xfrm>
          <a:prstGeom prst="rect">
            <a:avLst/>
          </a:prstGeom>
        </p:spPr>
      </p:pic>
      <p:pic>
        <p:nvPicPr>
          <p:cNvPr id="5" name="图片 4" descr="C:/Users/36306/Desktop/2(1).png2(1)"/>
          <p:cNvPicPr>
            <a:picLocks noChangeAspect="1"/>
          </p:cNvPicPr>
          <p:nvPr/>
        </p:nvPicPr>
        <p:blipFill>
          <a:blip r:embed="rId2"/>
          <a:srcRect l="5" r="5"/>
          <a:stretch>
            <a:fillRect/>
          </a:stretch>
        </p:blipFill>
        <p:spPr>
          <a:xfrm>
            <a:off x="2743200" y="0"/>
            <a:ext cx="4411345" cy="6858000"/>
          </a:xfrm>
          <a:prstGeom prst="rect">
            <a:avLst/>
          </a:prstGeom>
        </p:spPr>
      </p:pic>
      <p:pic>
        <p:nvPicPr>
          <p:cNvPr id="6" name="图片 5" descr="C:/Users/36306/Desktop/3(1).png3(1)"/>
          <p:cNvPicPr>
            <a:picLocks noChangeAspect="1"/>
          </p:cNvPicPr>
          <p:nvPr/>
        </p:nvPicPr>
        <p:blipFill>
          <a:blip r:embed="rId3"/>
          <a:srcRect l="5" r="5"/>
          <a:stretch>
            <a:fillRect/>
          </a:stretch>
        </p:blipFill>
        <p:spPr>
          <a:xfrm>
            <a:off x="5941060" y="0"/>
            <a:ext cx="4401820" cy="6858000"/>
          </a:xfrm>
          <a:prstGeom prst="rect">
            <a:avLst/>
          </a:prstGeom>
        </p:spPr>
      </p:pic>
      <p:pic>
        <p:nvPicPr>
          <p:cNvPr id="7" name="图片 6" descr="C:/Users/36306/Desktop/4(1).png4(1)"/>
          <p:cNvPicPr>
            <a:picLocks noChangeAspect="1"/>
          </p:cNvPicPr>
          <p:nvPr/>
        </p:nvPicPr>
        <p:blipFill>
          <a:blip r:embed="rId4"/>
          <a:srcRect l="5" r="5"/>
          <a:stretch>
            <a:fillRect/>
          </a:stretch>
        </p:blipFill>
        <p:spPr>
          <a:xfrm>
            <a:off x="8736330" y="0"/>
            <a:ext cx="47478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C:/Users/36306/Desktop/1(2).png1(2)"/>
          <p:cNvPicPr>
            <a:picLocks noChangeAspect="1"/>
          </p:cNvPicPr>
          <p:nvPr/>
        </p:nvPicPr>
        <p:blipFill>
          <a:blip r:embed="rId1"/>
          <a:srcRect l="9" r="9"/>
          <a:stretch>
            <a:fillRect/>
          </a:stretch>
        </p:blipFill>
        <p:spPr>
          <a:xfrm>
            <a:off x="0" y="0"/>
            <a:ext cx="4422140" cy="6858000"/>
          </a:xfrm>
          <a:prstGeom prst="rect">
            <a:avLst/>
          </a:prstGeom>
        </p:spPr>
      </p:pic>
      <p:pic>
        <p:nvPicPr>
          <p:cNvPr id="5" name="图片 4" descr="C:/Users/36306/Desktop/2(2).png2(2)"/>
          <p:cNvPicPr>
            <a:picLocks noChangeAspect="1"/>
          </p:cNvPicPr>
          <p:nvPr/>
        </p:nvPicPr>
        <p:blipFill>
          <a:blip r:embed="rId2"/>
          <a:srcRect l="5" r="5"/>
          <a:stretch>
            <a:fillRect/>
          </a:stretch>
        </p:blipFill>
        <p:spPr>
          <a:xfrm>
            <a:off x="2743200" y="0"/>
            <a:ext cx="4411345" cy="6858000"/>
          </a:xfrm>
          <a:prstGeom prst="rect">
            <a:avLst/>
          </a:prstGeom>
        </p:spPr>
      </p:pic>
      <p:pic>
        <p:nvPicPr>
          <p:cNvPr id="6" name="图片 5" descr="C:/Users/36306/Desktop/3(2).png3(2)"/>
          <p:cNvPicPr>
            <a:picLocks noChangeAspect="1"/>
          </p:cNvPicPr>
          <p:nvPr/>
        </p:nvPicPr>
        <p:blipFill>
          <a:blip r:embed="rId3"/>
          <a:srcRect l="5" r="5"/>
          <a:stretch>
            <a:fillRect/>
          </a:stretch>
        </p:blipFill>
        <p:spPr>
          <a:xfrm>
            <a:off x="5941060" y="0"/>
            <a:ext cx="4401820" cy="6858000"/>
          </a:xfrm>
          <a:prstGeom prst="rect">
            <a:avLst/>
          </a:prstGeom>
        </p:spPr>
      </p:pic>
      <p:pic>
        <p:nvPicPr>
          <p:cNvPr id="7" name="图片 6" descr="C:/Users/36306/Desktop/4(2).png4(2)"/>
          <p:cNvPicPr>
            <a:picLocks noChangeAspect="1"/>
          </p:cNvPicPr>
          <p:nvPr/>
        </p:nvPicPr>
        <p:blipFill>
          <a:blip r:embed="rId4"/>
          <a:srcRect l="5" r="5"/>
          <a:stretch>
            <a:fillRect/>
          </a:stretch>
        </p:blipFill>
        <p:spPr>
          <a:xfrm>
            <a:off x="8736330" y="0"/>
            <a:ext cx="4747895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906145" y="2992120"/>
            <a:ext cx="10589260" cy="1076325"/>
          </a:xfrm>
          <a:prstGeom prst="rect">
            <a:avLst/>
          </a:prstGeom>
        </p:spPr>
        <p:style>
          <a:lnRef idx="0">
            <a:srgbClr val="FFFFFF"/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CN" altLang="en-US" sz="3200"/>
              <a:t>读着这些目录，你对哪些题目感兴趣？能猜猜故事内容吗？</a:t>
            </a:r>
            <a:endParaRPr lang="zh-CN" altLang="en-US" sz="3200"/>
          </a:p>
          <a:p>
            <a:r>
              <a:rPr lang="zh-CN" altLang="en-US" sz="3200"/>
              <a:t>或者对哪些题目有疑惑？可以打上“★”，说说自己的想法。</a:t>
            </a:r>
            <a:endParaRPr lang="zh-CN" altLang="en-US" sz="32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2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3589655" y="314960"/>
            <a:ext cx="5080000" cy="70675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indent="266700" algn="ctr"/>
            <a:r>
              <a:rPr lang="zh-CN" sz="4000">
                <a:latin typeface="汉仪颜楷简" panose="00020600040101010101" pitchFamily="18" charset="-122"/>
                <a:ea typeface="汉仪颜楷简" panose="00020600040101010101" pitchFamily="18" charset="-122"/>
              </a:rPr>
              <a:t>故事盲盒猜猜猜</a:t>
            </a:r>
            <a:endParaRPr lang="zh-CN" altLang="en-US" sz="4000">
              <a:latin typeface="汉仪颜楷简" panose="00020600040101010101" pitchFamily="18" charset="-122"/>
              <a:ea typeface="汉仪颜楷简" panose="00020600040101010101" pitchFamily="18" charset="-122"/>
            </a:endParaRPr>
          </a:p>
        </p:txBody>
      </p:sp>
      <p:graphicFrame>
        <p:nvGraphicFramePr>
          <p:cNvPr id="4" name="表格 3"/>
          <p:cNvGraphicFramePr/>
          <p:nvPr>
            <p:custDataLst>
              <p:tags r:id="rId1"/>
            </p:custDataLst>
          </p:nvPr>
        </p:nvGraphicFramePr>
        <p:xfrm>
          <a:off x="731520" y="1306830"/>
          <a:ext cx="10728325" cy="4500880"/>
        </p:xfrm>
        <a:graphic>
          <a:graphicData uri="http://schemas.openxmlformats.org/drawingml/2006/table">
            <a:tbl>
              <a:tblPr firstRow="1" bandRow="1">
                <a:tableStyleId>{30F9D4DD-23FA-4A1F-B4F3-994118A7BB89}</a:tableStyleId>
              </a:tblPr>
              <a:tblGrid>
                <a:gridCol w="2136775"/>
                <a:gridCol w="3431540"/>
                <a:gridCol w="3098165"/>
                <a:gridCol w="2061845"/>
              </a:tblGrid>
              <a:tr h="206248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200">
                          <a:latin typeface="汉仪颜楷简" panose="00020600040101010101" pitchFamily="18" charset="-122"/>
                          <a:ea typeface="汉仪颜楷简" panose="00020600040101010101" pitchFamily="18" charset="-122"/>
                        </a:rPr>
                        <a:t>我感兴趣的寓言</a:t>
                      </a:r>
                      <a:endParaRPr lang="en-US" altLang="en-US" sz="3200">
                        <a:latin typeface="汉仪颜楷简" panose="00020600040101010101" pitchFamily="18" charset="-122"/>
                        <a:ea typeface="汉仪颜楷简" panose="00020600040101010101" pitchFamily="18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200">
                          <a:latin typeface="汉仪颜楷简" panose="00020600040101010101" pitchFamily="18" charset="-122"/>
                          <a:ea typeface="汉仪颜楷简" panose="00020600040101010101" pitchFamily="18" charset="-122"/>
                        </a:rPr>
                        <a:t>根据故事名字</a:t>
                      </a:r>
                      <a:endParaRPr lang="en-US" sz="3200">
                        <a:latin typeface="汉仪颜楷简" panose="00020600040101010101" pitchFamily="18" charset="-122"/>
                        <a:ea typeface="汉仪颜楷简" panose="00020600040101010101" pitchFamily="18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3200">
                          <a:latin typeface="汉仪颜楷简" panose="00020600040101010101" pitchFamily="18" charset="-122"/>
                          <a:ea typeface="汉仪颜楷简" panose="00020600040101010101" pitchFamily="18" charset="-122"/>
                        </a:rPr>
                        <a:t>我</a:t>
                      </a:r>
                      <a:r>
                        <a:rPr lang="zh-CN" altLang="en-US" sz="3200">
                          <a:latin typeface="汉仪颜楷简" panose="00020600040101010101" pitchFamily="18" charset="-122"/>
                          <a:ea typeface="汉仪颜楷简" panose="00020600040101010101" pitchFamily="18" charset="-122"/>
                        </a:rPr>
                        <a:t>预</a:t>
                      </a:r>
                      <a:r>
                        <a:rPr lang="en-US" sz="3200">
                          <a:latin typeface="汉仪颜楷简" panose="00020600040101010101" pitchFamily="18" charset="-122"/>
                          <a:ea typeface="汉仪颜楷简" panose="00020600040101010101" pitchFamily="18" charset="-122"/>
                        </a:rPr>
                        <a:t>测的故事内容</a:t>
                      </a:r>
                      <a:endParaRPr lang="en-US" altLang="en-US" sz="3200">
                        <a:latin typeface="汉仪颜楷简" panose="00020600040101010101" pitchFamily="18" charset="-122"/>
                        <a:ea typeface="汉仪颜楷简" panose="00020600040101010101" pitchFamily="18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200">
                          <a:latin typeface="汉仪颜楷简" panose="00020600040101010101" pitchFamily="18" charset="-122"/>
                          <a:ea typeface="汉仪颜楷简" panose="00020600040101010101" pitchFamily="18" charset="-122"/>
                        </a:rPr>
                        <a:t>书中的寓言故事内容</a:t>
                      </a:r>
                      <a:endParaRPr lang="en-US" altLang="en-US" sz="3200">
                        <a:latin typeface="汉仪颜楷简" panose="00020600040101010101" pitchFamily="18" charset="-122"/>
                        <a:ea typeface="汉仪颜楷简" panose="00020600040101010101" pitchFamily="18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200">
                          <a:latin typeface="汉仪颜楷简" panose="00020600040101010101" pitchFamily="18" charset="-122"/>
                          <a:ea typeface="汉仪颜楷简" panose="00020600040101010101" pitchFamily="18" charset="-122"/>
                        </a:rPr>
                        <a:t>我的发现</a:t>
                      </a:r>
                      <a:endParaRPr lang="en-US" altLang="en-US" sz="3200">
                        <a:latin typeface="汉仪颜楷简" panose="00020600040101010101" pitchFamily="18" charset="-122"/>
                        <a:ea typeface="汉仪颜楷简" panose="00020600040101010101" pitchFamily="18" charset="-122"/>
                      </a:endParaRPr>
                    </a:p>
                  </a:txBody>
                  <a:tcPr marL="68580" marR="68580" marT="0" marB="0" anchor="ctr"/>
                </a:tc>
              </a:tr>
              <a:tr h="135191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200"/>
                        <a:t> </a:t>
                      </a:r>
                      <a:endParaRPr lang="en-US" altLang="en-US" sz="3200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200"/>
                        <a:t> </a:t>
                      </a:r>
                      <a:endParaRPr lang="en-US" altLang="en-US" sz="3200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sz="3200"/>
                    </a:p>
                    <a:p>
                      <a:pPr indent="0" algn="ctr">
                        <a:buNone/>
                      </a:pPr>
                      <a:endParaRPr lang="en-US" sz="3200"/>
                    </a:p>
                    <a:p>
                      <a:pPr indent="0" algn="ctr">
                        <a:buNone/>
                      </a:pPr>
                      <a:endParaRPr lang="en-US" sz="3200"/>
                    </a:p>
                    <a:p>
                      <a:pPr indent="0" algn="ctr">
                        <a:buNone/>
                      </a:pPr>
                      <a:endParaRPr lang="en-US" sz="3200"/>
                    </a:p>
                    <a:p>
                      <a:pPr indent="0" algn="ctr">
                        <a:buNone/>
                      </a:pPr>
                      <a:r>
                        <a:rPr lang="en-US" sz="3200"/>
                        <a:t> </a:t>
                      </a:r>
                      <a:endParaRPr lang="en-US" altLang="en-US" sz="3200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3200"/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951230" y="1334135"/>
            <a:ext cx="5492750" cy="3572510"/>
          </a:xfrm>
        </p:spPr>
        <p:txBody>
          <a:bodyPr>
            <a:normAutofit/>
          </a:bodyPr>
          <a:lstStyle/>
          <a:p>
            <a:r>
              <a:rPr lang="zh-CN" altLang="en-US" sz="4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《塞翁失马》</a:t>
            </a:r>
            <a:br>
              <a:rPr lang="zh-CN" altLang="en-US" sz="4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</a:br>
            <a:r>
              <a:rPr lang="zh-CN" altLang="en-US" sz="4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r>
              <a:rPr lang="en-US" altLang="zh-CN" sz="4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                                           </a:t>
            </a:r>
            <a:br>
              <a:rPr lang="zh-CN" altLang="en-US" sz="4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</a:br>
            <a:br>
              <a:rPr lang="zh-CN" altLang="en-US" sz="4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</a:br>
            <a:r>
              <a:rPr lang="en-US" altLang="zh-CN" sz="4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r>
              <a:rPr lang="zh-CN" altLang="en-US" sz="4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塞翁失马</a:t>
            </a:r>
            <a:br>
              <a:rPr lang="zh-CN" alt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zh-CN" altLang="en-US"/>
              <a:t> </a:t>
            </a:r>
            <a:r>
              <a:rPr lang="en-US" altLang="zh-CN"/>
              <a:t>                                               </a:t>
            </a:r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46440" y="4615815"/>
            <a:ext cx="2665095" cy="1791335"/>
          </a:xfrm>
          <a:prstGeom prst="round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7050" y="3157220"/>
            <a:ext cx="2329180" cy="1749425"/>
          </a:xfrm>
          <a:prstGeom prst="round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951230" y="1334135"/>
            <a:ext cx="5492750" cy="3572510"/>
          </a:xfrm>
        </p:spPr>
        <p:txBody>
          <a:bodyPr>
            <a:normAutofit/>
          </a:bodyPr>
          <a:lstStyle/>
          <a:p>
            <a:r>
              <a:rPr lang="zh-CN" altLang="en-US" sz="4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《塞翁失马》</a:t>
            </a:r>
            <a:br>
              <a:rPr lang="zh-CN" altLang="en-US" sz="4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</a:br>
            <a:r>
              <a:rPr lang="zh-CN" altLang="en-US" sz="4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r>
              <a:rPr lang="en-US" altLang="zh-CN" sz="4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                                           </a:t>
            </a:r>
            <a:br>
              <a:rPr lang="zh-CN" altLang="en-US" sz="4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</a:br>
            <a:br>
              <a:rPr lang="zh-CN" altLang="en-US" sz="4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</a:br>
            <a:r>
              <a:rPr lang="en-US" altLang="zh-CN" sz="4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r>
              <a:rPr lang="zh-CN" altLang="en-US" sz="4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塞翁失马</a:t>
            </a:r>
            <a:br>
              <a:rPr lang="zh-CN" alt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zh-CN" altLang="en-US"/>
              <a:t> </a:t>
            </a:r>
            <a:r>
              <a:rPr lang="en-US" altLang="zh-CN"/>
              <a:t>                                               </a:t>
            </a:r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46440" y="4615815"/>
            <a:ext cx="2665095" cy="1791335"/>
          </a:xfrm>
          <a:prstGeom prst="round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7050" y="3157220"/>
            <a:ext cx="2329180" cy="1749425"/>
          </a:xfrm>
          <a:prstGeom prst="round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5736590" y="2312035"/>
            <a:ext cx="2111375" cy="57277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lvl="0" algn="l">
              <a:lnSpc>
                <a:spcPct val="90000"/>
              </a:lnSpc>
              <a:buClrTx/>
              <a:buSzTx/>
              <a:buFontTx/>
            </a:pPr>
            <a:r>
              <a:rPr lang="zh-CN" altLang="en-US" sz="43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不幸</a:t>
            </a:r>
            <a:endParaRPr lang="zh-CN" altLang="en-US" sz="43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951230" y="1334135"/>
            <a:ext cx="5492750" cy="3572510"/>
          </a:xfrm>
        </p:spPr>
        <p:txBody>
          <a:bodyPr>
            <a:normAutofit/>
          </a:bodyPr>
          <a:lstStyle/>
          <a:p>
            <a:r>
              <a:rPr lang="zh-CN" altLang="en-US" sz="4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《塞翁失马》</a:t>
            </a:r>
            <a:br>
              <a:rPr lang="zh-CN" altLang="en-US" sz="4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</a:br>
            <a:r>
              <a:rPr lang="zh-CN" altLang="en-US" sz="4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r>
              <a:rPr lang="en-US" altLang="zh-CN" sz="4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                                           </a:t>
            </a:r>
            <a:br>
              <a:rPr lang="zh-CN" altLang="en-US" sz="4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</a:br>
            <a:br>
              <a:rPr lang="zh-CN" altLang="en-US" sz="4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</a:br>
            <a:r>
              <a:rPr lang="en-US" altLang="zh-CN" sz="4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r>
              <a:rPr lang="zh-CN" altLang="en-US" sz="4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塞翁失马，焉知非福</a:t>
            </a:r>
            <a:br>
              <a:rPr lang="zh-CN" alt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zh-CN" altLang="en-US"/>
              <a:t> </a:t>
            </a:r>
            <a:r>
              <a:rPr lang="en-US" altLang="zh-CN"/>
              <a:t>                                               </a:t>
            </a:r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46440" y="4615815"/>
            <a:ext cx="2665095" cy="1791335"/>
          </a:xfrm>
          <a:prstGeom prst="round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7050" y="3157220"/>
            <a:ext cx="2329180" cy="1749425"/>
          </a:xfrm>
          <a:prstGeom prst="round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5736590" y="2312035"/>
            <a:ext cx="2111375" cy="57277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lvl="0" algn="l">
              <a:lnSpc>
                <a:spcPct val="90000"/>
              </a:lnSpc>
              <a:buClrTx/>
              <a:buSzTx/>
              <a:buFontTx/>
            </a:pPr>
            <a:r>
              <a:rPr lang="zh-CN" altLang="en-US" sz="43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不幸</a:t>
            </a:r>
            <a:endParaRPr lang="zh-CN" altLang="en-US" sz="43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951230" y="1334135"/>
            <a:ext cx="5492750" cy="3572510"/>
          </a:xfrm>
        </p:spPr>
        <p:txBody>
          <a:bodyPr>
            <a:normAutofit/>
          </a:bodyPr>
          <a:lstStyle/>
          <a:p>
            <a:r>
              <a:rPr lang="zh-CN" altLang="en-US" sz="4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《塞翁失马》</a:t>
            </a:r>
            <a:br>
              <a:rPr lang="zh-CN" altLang="en-US" sz="4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</a:br>
            <a:r>
              <a:rPr lang="zh-CN" altLang="en-US" sz="4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r>
              <a:rPr lang="en-US" altLang="zh-CN" sz="4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                                           </a:t>
            </a:r>
            <a:br>
              <a:rPr lang="zh-CN" altLang="en-US" sz="4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</a:br>
            <a:br>
              <a:rPr lang="zh-CN" altLang="en-US" sz="4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</a:br>
            <a:r>
              <a:rPr lang="en-US" altLang="zh-CN" sz="4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r>
              <a:rPr lang="zh-CN" altLang="en-US" sz="4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塞翁失马，焉知非福</a:t>
            </a:r>
            <a:br>
              <a:rPr lang="zh-CN" alt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zh-CN" altLang="en-US"/>
              <a:t> </a:t>
            </a:r>
            <a:r>
              <a:rPr lang="en-US" altLang="zh-CN"/>
              <a:t>                                               </a:t>
            </a:r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46440" y="4615815"/>
            <a:ext cx="2665095" cy="1791335"/>
          </a:xfrm>
          <a:prstGeom prst="round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7050" y="3157220"/>
            <a:ext cx="2329180" cy="1749425"/>
          </a:xfrm>
          <a:prstGeom prst="round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5736590" y="2312035"/>
            <a:ext cx="2111375" cy="57277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lvl="0" algn="l">
              <a:lnSpc>
                <a:spcPct val="90000"/>
              </a:lnSpc>
              <a:buClrTx/>
              <a:buSzTx/>
              <a:buFontTx/>
            </a:pPr>
            <a:r>
              <a:rPr lang="zh-CN" altLang="en-US" sz="43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不幸</a:t>
            </a:r>
            <a:endParaRPr lang="zh-CN" altLang="en-US" sz="43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5654040" y="4494530"/>
            <a:ext cx="2111375" cy="57277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lvl="0" algn="l">
              <a:lnSpc>
                <a:spcPct val="90000"/>
              </a:lnSpc>
              <a:buClrTx/>
              <a:buSzTx/>
              <a:buFontTx/>
            </a:pPr>
            <a:r>
              <a:rPr lang="zh-CN" altLang="en-US" sz="43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好事</a:t>
            </a:r>
            <a:endParaRPr lang="zh-CN" altLang="en-US" sz="43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951230" y="1334135"/>
            <a:ext cx="5492750" cy="3572510"/>
          </a:xfrm>
        </p:spPr>
        <p:txBody>
          <a:bodyPr>
            <a:normAutofit/>
          </a:bodyPr>
          <a:lstStyle/>
          <a:p>
            <a:r>
              <a:rPr lang="zh-CN" altLang="en-US" sz="4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《塞翁失马》</a:t>
            </a:r>
            <a:br>
              <a:rPr lang="zh-CN" altLang="en-US" sz="4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</a:br>
            <a:r>
              <a:rPr lang="zh-CN" altLang="en-US" sz="4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r>
              <a:rPr lang="en-US" altLang="zh-CN" sz="4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                                           </a:t>
            </a:r>
            <a:br>
              <a:rPr lang="zh-CN" altLang="en-US" sz="4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</a:br>
            <a:br>
              <a:rPr lang="zh-CN" altLang="en-US" sz="4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</a:br>
            <a:r>
              <a:rPr lang="en-US" altLang="zh-CN" sz="4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r>
              <a:rPr lang="zh-CN" altLang="en-US" sz="4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塞翁失马，焉知非福</a:t>
            </a:r>
            <a:br>
              <a:rPr lang="zh-CN" alt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zh-CN" altLang="en-US"/>
              <a:t> </a:t>
            </a:r>
            <a:r>
              <a:rPr lang="en-US" altLang="zh-CN"/>
              <a:t>                                               </a:t>
            </a:r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46440" y="4615815"/>
            <a:ext cx="2665095" cy="1791335"/>
          </a:xfrm>
          <a:prstGeom prst="round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7050" y="3157220"/>
            <a:ext cx="2329180" cy="1749425"/>
          </a:xfrm>
          <a:prstGeom prst="round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5736590" y="2312035"/>
            <a:ext cx="2111375" cy="57277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lvl="0" algn="l">
              <a:lnSpc>
                <a:spcPct val="90000"/>
              </a:lnSpc>
              <a:buClrTx/>
              <a:buSzTx/>
              <a:buFontTx/>
            </a:pPr>
            <a:r>
              <a:rPr lang="zh-CN" altLang="en-US" sz="43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不幸</a:t>
            </a:r>
            <a:endParaRPr lang="zh-CN" altLang="en-US" sz="43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5654040" y="4494530"/>
            <a:ext cx="2111375" cy="57277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lvl="0" algn="l">
              <a:lnSpc>
                <a:spcPct val="90000"/>
              </a:lnSpc>
              <a:buClrTx/>
              <a:buSzTx/>
              <a:buFontTx/>
            </a:pPr>
            <a:r>
              <a:rPr lang="zh-CN" altLang="en-US" sz="43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好事</a:t>
            </a:r>
            <a:endParaRPr lang="zh-CN" altLang="en-US" sz="43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7305675" y="2312035"/>
            <a:ext cx="2111375" cy="57277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lvl="0" algn="l">
              <a:lnSpc>
                <a:spcPct val="90000"/>
              </a:lnSpc>
              <a:buClrTx/>
              <a:buSzTx/>
              <a:buFontTx/>
            </a:pPr>
            <a:r>
              <a:rPr lang="zh-CN" altLang="en-US" sz="43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祸？</a:t>
            </a:r>
            <a:endParaRPr lang="zh-CN" altLang="en-US" sz="430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7305675" y="4494530"/>
            <a:ext cx="2111375" cy="57277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lvl="0" algn="l">
              <a:lnSpc>
                <a:spcPct val="90000"/>
              </a:lnSpc>
              <a:buClrTx/>
              <a:buSzTx/>
              <a:buFontTx/>
            </a:pPr>
            <a:r>
              <a:rPr lang="zh-CN" altLang="en-US" sz="43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福？</a:t>
            </a:r>
            <a:endParaRPr lang="zh-CN" altLang="en-US" sz="430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325120" y="1336040"/>
            <a:ext cx="11373485" cy="3310255"/>
          </a:xfrm>
          <a:prstGeom prst="roundRect">
            <a:avLst/>
          </a:prstGeom>
          <a:solidFill>
            <a:schemeClr val="bg1">
              <a:lumMod val="95000"/>
              <a:alpha val="9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7235" y="1256030"/>
            <a:ext cx="10902315" cy="3223895"/>
          </a:xfrm>
        </p:spPr>
        <p:txBody>
          <a:bodyPr>
            <a:normAutofit fontScale="90000"/>
          </a:bodyPr>
          <a:lstStyle/>
          <a:p>
            <a:pPr marL="0" indent="0" fontAlgn="auto">
              <a:lnSpc>
                <a:spcPct val="150000"/>
              </a:lnSpc>
            </a:pPr>
            <a:r>
              <a:rPr lang="zh-CN" altLang="en-US" sz="3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学习任务：</a:t>
            </a:r>
            <a:br>
              <a:rPr lang="zh-CN" altLang="en-US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</a:br>
            <a:r>
              <a:rPr lang="en-US" altLang="zh-CN" sz="3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1.</a:t>
            </a:r>
            <a:r>
              <a:rPr lang="zh-CN" altLang="en-US" sz="3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读《中国古代寓言》</a:t>
            </a:r>
            <a:r>
              <a:rPr lang="en-US" altLang="zh-CN" sz="3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35-36</a:t>
            </a:r>
            <a:r>
              <a:rPr lang="zh-CN" altLang="en-US" sz="3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页《塞翁失马》这则故事。</a:t>
            </a:r>
            <a:br>
              <a:rPr lang="zh-CN" altLang="en-US" sz="3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</a:br>
            <a:r>
              <a:rPr lang="en-US" altLang="zh-CN" sz="3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2.</a:t>
            </a:r>
            <a:r>
              <a:rPr lang="zh-CN" altLang="en-US" sz="3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借助</a:t>
            </a:r>
            <a:r>
              <a:rPr lang="en-US" altLang="zh-CN" sz="3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37</a:t>
            </a:r>
            <a:r>
              <a:rPr lang="zh-CN" altLang="en-US" sz="3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页的思维导图，</a:t>
            </a:r>
            <a:r>
              <a:rPr lang="zh-CN" altLang="en-US" sz="3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将这个故事讲给你的同桌听。</a:t>
            </a:r>
            <a:endParaRPr lang="zh-CN" altLang="en-US" sz="36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f889d4467ee8e44dfa8fb21f3f99428f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29285" y="55245"/>
            <a:ext cx="10958195" cy="67183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C:/Users/36306/Desktop/E-1287706-2855D70B.jpgE-1287706-2855D70B"/>
          <p:cNvPicPr/>
          <p:nvPr/>
        </p:nvPicPr>
        <p:blipFill>
          <a:blip r:embed="rId1"/>
          <a:srcRect l="6256" r="6256"/>
          <a:stretch>
            <a:fillRect/>
          </a:stretch>
        </p:blipFill>
        <p:spPr>
          <a:xfrm>
            <a:off x="798195" y="897255"/>
            <a:ext cx="5040000" cy="36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图片 9" descr="C:/Users/36306/Desktop/u=431417210,417253913&amp;fm=253&amp;fmt=auto&amp;app=138&amp;f=JPEG.jpgu=431417210,417253913&amp;fm=253&amp;fmt=auto&amp;app=138&amp;f=JPEG"/>
          <p:cNvPicPr/>
          <p:nvPr/>
        </p:nvPicPr>
        <p:blipFill>
          <a:blip r:embed="rId2"/>
          <a:srcRect t="2356" b="2356"/>
          <a:stretch>
            <a:fillRect/>
          </a:stretch>
        </p:blipFill>
        <p:spPr>
          <a:xfrm>
            <a:off x="6393180" y="897255"/>
            <a:ext cx="5040000" cy="36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文本框 10"/>
          <p:cNvSpPr txBox="1"/>
          <p:nvPr/>
        </p:nvSpPr>
        <p:spPr>
          <a:xfrm>
            <a:off x="2104390" y="4977765"/>
            <a:ext cx="242760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>
                <a:latin typeface="楷体" panose="02010609060101010101" charset="-122"/>
                <a:ea typeface="楷体" panose="02010609060101010101" charset="-122"/>
              </a:rPr>
              <a:t>坐井观天</a:t>
            </a:r>
            <a:endParaRPr lang="zh-CN" altLang="en-US" sz="40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7741285" y="4977765"/>
            <a:ext cx="234442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>
                <a:latin typeface="楷体" panose="02010609060101010101" charset="-122"/>
                <a:ea typeface="楷体" panose="02010609060101010101" charset="-122"/>
              </a:rPr>
              <a:t>狐假虎威</a:t>
            </a:r>
            <a:endParaRPr lang="zh-CN" altLang="en-US" sz="4000" b="1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2" grpId="0"/>
      <p:bldP spid="12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951230" y="1334135"/>
            <a:ext cx="5492750" cy="3572510"/>
          </a:xfrm>
        </p:spPr>
        <p:txBody>
          <a:bodyPr>
            <a:normAutofit/>
          </a:bodyPr>
          <a:lstStyle/>
          <a:p>
            <a:r>
              <a:rPr lang="zh-CN" altLang="en-US" sz="4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《塞翁失马》</a:t>
            </a:r>
            <a:br>
              <a:rPr lang="zh-CN" altLang="en-US" sz="4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</a:br>
            <a:r>
              <a:rPr lang="zh-CN" altLang="en-US" sz="4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r>
              <a:rPr lang="en-US" altLang="zh-CN" sz="4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                                           </a:t>
            </a:r>
            <a:br>
              <a:rPr lang="zh-CN" altLang="en-US" sz="4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</a:br>
            <a:br>
              <a:rPr lang="zh-CN" altLang="en-US" sz="4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</a:br>
            <a:r>
              <a:rPr lang="en-US" altLang="zh-CN" sz="4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r>
              <a:rPr lang="zh-CN" altLang="en-US" sz="4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塞翁失马，焉知非福</a:t>
            </a:r>
            <a:br>
              <a:rPr lang="zh-CN" alt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zh-CN" altLang="en-US"/>
              <a:t> </a:t>
            </a:r>
            <a:r>
              <a:rPr lang="en-US" altLang="zh-CN"/>
              <a:t>                                               </a:t>
            </a:r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5736590" y="2312035"/>
            <a:ext cx="2111375" cy="57277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lvl="0" algn="l">
              <a:lnSpc>
                <a:spcPct val="90000"/>
              </a:lnSpc>
              <a:buClrTx/>
              <a:buSzTx/>
              <a:buFontTx/>
            </a:pPr>
            <a:r>
              <a:rPr lang="zh-CN" altLang="en-US" sz="43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不幸</a:t>
            </a:r>
            <a:endParaRPr lang="zh-CN" altLang="en-US" sz="43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5654040" y="4494530"/>
            <a:ext cx="2111375" cy="57277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lvl="0" algn="l">
              <a:lnSpc>
                <a:spcPct val="90000"/>
              </a:lnSpc>
              <a:buClrTx/>
              <a:buSzTx/>
              <a:buFontTx/>
            </a:pPr>
            <a:r>
              <a:rPr lang="zh-CN" altLang="en-US" sz="43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好事</a:t>
            </a:r>
            <a:endParaRPr lang="zh-CN" altLang="en-US" sz="43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7305675" y="2312035"/>
            <a:ext cx="2111375" cy="57277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lvl="0" algn="l">
              <a:lnSpc>
                <a:spcPct val="90000"/>
              </a:lnSpc>
              <a:buClrTx/>
              <a:buSzTx/>
              <a:buFontTx/>
            </a:pPr>
            <a:r>
              <a:rPr lang="zh-CN" altLang="en-US" sz="43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祸？</a:t>
            </a:r>
            <a:endParaRPr lang="zh-CN" altLang="en-US" sz="430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7305675" y="4494530"/>
            <a:ext cx="2111375" cy="57277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lvl="0" algn="l">
              <a:lnSpc>
                <a:spcPct val="90000"/>
              </a:lnSpc>
              <a:buClrTx/>
              <a:buSzTx/>
              <a:buFontTx/>
            </a:pPr>
            <a:r>
              <a:rPr lang="zh-CN" altLang="en-US" sz="43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福？</a:t>
            </a:r>
            <a:endParaRPr lang="zh-CN" altLang="en-US" sz="430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650240" y="5158105"/>
            <a:ext cx="10796270" cy="1405890"/>
            <a:chOff x="1024" y="8123"/>
            <a:chExt cx="17002" cy="2214"/>
          </a:xfrm>
        </p:grpSpPr>
        <p:sp>
          <p:nvSpPr>
            <p:cNvPr id="10" name="圆角矩形 9"/>
            <p:cNvSpPr/>
            <p:nvPr/>
          </p:nvSpPr>
          <p:spPr>
            <a:xfrm>
              <a:off x="1024" y="8123"/>
              <a:ext cx="17003" cy="1874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6350" cap="flat" cmpd="sng" algn="ctr">
              <a:solidFill>
                <a:schemeClr val="accent1"/>
              </a:solidFill>
              <a:prstDash val="dash"/>
              <a:miter lim="800000"/>
            </a:ln>
          </p:spPr>
          <p:style>
            <a:lnRef idx="0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" name="文本框 1"/>
            <p:cNvSpPr txBox="1"/>
            <p:nvPr/>
          </p:nvSpPr>
          <p:spPr>
            <a:xfrm>
              <a:off x="1282" y="8303"/>
              <a:ext cx="16213" cy="20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>
                  <a:sym typeface="+mn-ea"/>
                </a:rPr>
                <a:t>        </a:t>
              </a:r>
              <a:r>
                <a:rPr lang="zh-CN" altLang="en-US" sz="2800" b="1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+mn-ea"/>
                </a:rPr>
                <a:t>福可以转化为祸，祸可以转化为福，好事和坏事能够相互转化。我们要常怀乐观、豁达的心态,积极地面对问题。</a:t>
              </a:r>
              <a:br>
                <a:rPr lang="zh-CN" altLang="en-US" sz="1400">
                  <a:solidFill>
                    <a:srgbClr val="FF0000"/>
                  </a:solidFill>
                  <a:sym typeface="+mn-ea"/>
                </a:rPr>
              </a:br>
              <a:endParaRPr lang="zh-CN" altLang="en-US" sz="1400">
                <a:solidFill>
                  <a:srgbClr val="FF0000"/>
                </a:solidFill>
                <a:sym typeface="+mn-ea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57480" y="99060"/>
            <a:ext cx="11913235" cy="67233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 w="28575">
                <a:solidFill>
                  <a:schemeClr val="tx1"/>
                </a:solidFill>
              </a:ln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339725" y="148908"/>
            <a:ext cx="5080000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indent="266700"/>
            <a:r>
              <a:rPr lang="zh-CN" sz="3600">
                <a:latin typeface="汉仪颜楷简" panose="00020600040101010101" pitchFamily="18" charset="-122"/>
                <a:ea typeface="汉仪颜楷简" panose="00020600040101010101" pitchFamily="18" charset="-122"/>
              </a:rPr>
              <a:t>制定阅读计划</a:t>
            </a:r>
            <a:endParaRPr lang="zh-CN" altLang="en-US" sz="3600">
              <a:latin typeface="汉仪颜楷简" panose="00020600040101010101" pitchFamily="18" charset="-122"/>
              <a:ea typeface="汉仪颜楷简" panose="00020600040101010101" pitchFamily="18" charset="-122"/>
            </a:endParaRPr>
          </a:p>
        </p:txBody>
      </p:sp>
      <p:graphicFrame>
        <p:nvGraphicFramePr>
          <p:cNvPr id="4" name="表格 3"/>
          <p:cNvGraphicFramePr/>
          <p:nvPr>
            <p:custDataLst>
              <p:tags r:id="rId1"/>
            </p:custDataLst>
          </p:nvPr>
        </p:nvGraphicFramePr>
        <p:xfrm>
          <a:off x="695960" y="911225"/>
          <a:ext cx="11070590" cy="2705100"/>
        </p:xfrm>
        <a:graphic>
          <a:graphicData uri="http://schemas.openxmlformats.org/drawingml/2006/table">
            <a:tbl>
              <a:tblPr/>
              <a:tblGrid>
                <a:gridCol w="2766695"/>
                <a:gridCol w="2766695"/>
                <a:gridCol w="2766060"/>
                <a:gridCol w="2771140"/>
              </a:tblGrid>
              <a:tr h="676275">
                <a:tc gridSpan="4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6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三（ ）班的________《中国古代寓言》阅读计划单</a:t>
                      </a:r>
                      <a:endParaRPr lang="en-US" altLang="en-US" sz="36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67627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600" b="0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日期</a:t>
                      </a:r>
                      <a:endParaRPr lang="en-US" altLang="en-US" sz="3600" b="0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600" b="0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页码</a:t>
                      </a:r>
                      <a:endParaRPr lang="en-US" altLang="en-US" sz="3600" b="0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600" b="0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阅读内容</a:t>
                      </a:r>
                      <a:endParaRPr lang="en-US" altLang="en-US" sz="3600" b="0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600" b="0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完成星级</a:t>
                      </a:r>
                      <a:endParaRPr lang="en-US" altLang="en-US" sz="3600" b="0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7627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800" b="0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2800" b="0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800" b="0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2800" b="0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800" b="0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2800" b="0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800" b="0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2800" b="0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7627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800" b="0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2800" b="0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800" b="0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2800" b="0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800" b="0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2800" b="0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800" b="0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2800" b="0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" name="文本框 4"/>
          <p:cNvSpPr txBox="1"/>
          <p:nvPr/>
        </p:nvSpPr>
        <p:spPr>
          <a:xfrm>
            <a:off x="447675" y="3750310"/>
            <a:ext cx="11567160" cy="26765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266700"/>
            <a:r>
              <a:rPr lang="zh-CN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注：星级标准（完成几项，就打几颗“☆”）：</a:t>
            </a:r>
            <a:endParaRPr lang="zh-CN" sz="28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266700"/>
            <a:r>
              <a:rPr lang="zh-CN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☆读懂一个寓言故事。</a:t>
            </a:r>
            <a:endParaRPr lang="zh-CN" sz="28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266700"/>
            <a:r>
              <a:rPr lang="zh-CN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☆明白一个寓意道理。</a:t>
            </a:r>
            <a:endParaRPr lang="zh-CN" sz="28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266700"/>
            <a:r>
              <a:rPr lang="zh-CN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☆积累一些好词佳句。</a:t>
            </a:r>
            <a:endParaRPr lang="zh-CN" sz="28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266700"/>
            <a:r>
              <a:rPr lang="zh-CN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☆</a:t>
            </a:r>
            <a:r>
              <a:rPr lang="zh-CN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联系一件生活实事</a:t>
            </a:r>
            <a:r>
              <a:rPr lang="zh-CN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。</a:t>
            </a:r>
            <a:endParaRPr lang="zh-CN" sz="28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266700"/>
            <a:r>
              <a:rPr lang="zh-CN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☆形成一项阅读成果。</a:t>
            </a:r>
            <a:endParaRPr lang="zh-CN" sz="28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f1e21ccc2b7746f99f3ace249e063355"/>
          <p:cNvPicPr/>
          <p:nvPr/>
        </p:nvPicPr>
        <p:blipFill>
          <a:blip r:embed="rId1"/>
          <a:stretch>
            <a:fillRect/>
          </a:stretch>
        </p:blipFill>
        <p:spPr>
          <a:xfrm>
            <a:off x="798195" y="815340"/>
            <a:ext cx="5040000" cy="36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图片 4" descr="u=1210739805,2235348128&amp;fm=253&amp;fmt=auto&amp;app=120&amp;f=JPEG"/>
          <p:cNvPicPr/>
          <p:nvPr/>
        </p:nvPicPr>
        <p:blipFill>
          <a:blip r:embed="rId2"/>
          <a:stretch>
            <a:fillRect/>
          </a:stretch>
        </p:blipFill>
        <p:spPr>
          <a:xfrm>
            <a:off x="6393180" y="815340"/>
            <a:ext cx="5040000" cy="36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文本框 5"/>
          <p:cNvSpPr txBox="1"/>
          <p:nvPr/>
        </p:nvSpPr>
        <p:spPr>
          <a:xfrm>
            <a:off x="2104390" y="4977765"/>
            <a:ext cx="242760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>
                <a:latin typeface="楷体" panose="02010609060101010101" charset="-122"/>
                <a:ea typeface="楷体" panose="02010609060101010101" charset="-122"/>
              </a:rPr>
              <a:t>亡羊补牢</a:t>
            </a:r>
            <a:endParaRPr lang="zh-CN" altLang="en-US" sz="40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741285" y="4977765"/>
            <a:ext cx="234442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>
                <a:latin typeface="楷体" panose="02010609060101010101" charset="-122"/>
                <a:ea typeface="楷体" panose="02010609060101010101" charset="-122"/>
              </a:rPr>
              <a:t>揠苗助长</a:t>
            </a:r>
            <a:endParaRPr lang="zh-CN" altLang="en-US" sz="4000" b="1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>
            <p:custDataLst>
              <p:tags r:id="rId1"/>
            </p:custDataLst>
          </p:nvPr>
        </p:nvSpPr>
        <p:spPr>
          <a:xfrm>
            <a:off x="945303" y="1185393"/>
            <a:ext cx="5044017" cy="4986138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solidFill>
              <a:srgbClr val="F370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>
            <p:custDataLst>
              <p:tags r:id="rId2"/>
            </p:custDataLst>
          </p:nvPr>
        </p:nvSpPr>
        <p:spPr>
          <a:xfrm>
            <a:off x="6202680" y="1185393"/>
            <a:ext cx="5044017" cy="4986138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solidFill>
              <a:srgbClr val="F370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7"/>
          <p:cNvGrpSpPr/>
          <p:nvPr>
            <p:custDataLst>
              <p:tags r:id="rId3"/>
            </p:custDataLst>
          </p:nvPr>
        </p:nvGrpSpPr>
        <p:grpSpPr>
          <a:xfrm>
            <a:off x="5711761" y="1575307"/>
            <a:ext cx="759051" cy="182029"/>
            <a:chOff x="5605081" y="1575307"/>
            <a:chExt cx="759051" cy="182029"/>
          </a:xfrm>
        </p:grpSpPr>
        <p:sp>
          <p:nvSpPr>
            <p:cNvPr id="6" name="椭圆 5"/>
            <p:cNvSpPr/>
            <p:nvPr>
              <p:custDataLst>
                <p:tags r:id="rId4"/>
              </p:custDataLst>
            </p:nvPr>
          </p:nvSpPr>
          <p:spPr>
            <a:xfrm>
              <a:off x="5605081" y="1575307"/>
              <a:ext cx="182029" cy="182029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3704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椭圆 6"/>
            <p:cNvSpPr/>
            <p:nvPr>
              <p:custDataLst>
                <p:tags r:id="rId5"/>
              </p:custDataLst>
            </p:nvPr>
          </p:nvSpPr>
          <p:spPr>
            <a:xfrm>
              <a:off x="6182103" y="1575307"/>
              <a:ext cx="182029" cy="182029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3704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: 圆角 4"/>
            <p:cNvSpPr/>
            <p:nvPr>
              <p:custDataLst>
                <p:tags r:id="rId6"/>
              </p:custDataLst>
            </p:nvPr>
          </p:nvSpPr>
          <p:spPr>
            <a:xfrm>
              <a:off x="5644246" y="1611489"/>
              <a:ext cx="680720" cy="109665"/>
            </a:xfrm>
            <a:prstGeom prst="roundRect">
              <a:avLst>
                <a:gd name="adj" fmla="val 50000"/>
              </a:avLst>
            </a:prstGeom>
            <a:solidFill>
              <a:srgbClr val="F370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9" name="组合 8"/>
          <p:cNvGrpSpPr/>
          <p:nvPr>
            <p:custDataLst>
              <p:tags r:id="rId7"/>
            </p:custDataLst>
          </p:nvPr>
        </p:nvGrpSpPr>
        <p:grpSpPr>
          <a:xfrm>
            <a:off x="5711761" y="2493108"/>
            <a:ext cx="759051" cy="182029"/>
            <a:chOff x="5605081" y="1575307"/>
            <a:chExt cx="759051" cy="182029"/>
          </a:xfrm>
        </p:grpSpPr>
        <p:sp>
          <p:nvSpPr>
            <p:cNvPr id="10" name="椭圆 9"/>
            <p:cNvSpPr/>
            <p:nvPr>
              <p:custDataLst>
                <p:tags r:id="rId8"/>
              </p:custDataLst>
            </p:nvPr>
          </p:nvSpPr>
          <p:spPr>
            <a:xfrm>
              <a:off x="5605081" y="1575307"/>
              <a:ext cx="182029" cy="182029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3704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椭圆 10"/>
            <p:cNvSpPr/>
            <p:nvPr>
              <p:custDataLst>
                <p:tags r:id="rId9"/>
              </p:custDataLst>
            </p:nvPr>
          </p:nvSpPr>
          <p:spPr>
            <a:xfrm>
              <a:off x="6182103" y="1575307"/>
              <a:ext cx="182029" cy="182029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3704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: 圆角 11"/>
            <p:cNvSpPr/>
            <p:nvPr>
              <p:custDataLst>
                <p:tags r:id="rId10"/>
              </p:custDataLst>
            </p:nvPr>
          </p:nvSpPr>
          <p:spPr>
            <a:xfrm>
              <a:off x="5644246" y="1611489"/>
              <a:ext cx="680720" cy="109665"/>
            </a:xfrm>
            <a:prstGeom prst="roundRect">
              <a:avLst>
                <a:gd name="adj" fmla="val 50000"/>
              </a:avLst>
            </a:prstGeom>
            <a:solidFill>
              <a:srgbClr val="F370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3" name="组合 12"/>
          <p:cNvGrpSpPr/>
          <p:nvPr>
            <p:custDataLst>
              <p:tags r:id="rId11"/>
            </p:custDataLst>
          </p:nvPr>
        </p:nvGrpSpPr>
        <p:grpSpPr>
          <a:xfrm>
            <a:off x="5711761" y="3410909"/>
            <a:ext cx="759051" cy="182029"/>
            <a:chOff x="5605081" y="1575307"/>
            <a:chExt cx="759051" cy="182029"/>
          </a:xfrm>
        </p:grpSpPr>
        <p:sp>
          <p:nvSpPr>
            <p:cNvPr id="14" name="椭圆 13"/>
            <p:cNvSpPr/>
            <p:nvPr>
              <p:custDataLst>
                <p:tags r:id="rId12"/>
              </p:custDataLst>
            </p:nvPr>
          </p:nvSpPr>
          <p:spPr>
            <a:xfrm>
              <a:off x="5605081" y="1575307"/>
              <a:ext cx="182029" cy="182029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3704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椭圆 14"/>
            <p:cNvSpPr/>
            <p:nvPr>
              <p:custDataLst>
                <p:tags r:id="rId13"/>
              </p:custDataLst>
            </p:nvPr>
          </p:nvSpPr>
          <p:spPr>
            <a:xfrm>
              <a:off x="6182103" y="1575307"/>
              <a:ext cx="182029" cy="182029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3704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: 圆角 15"/>
            <p:cNvSpPr/>
            <p:nvPr>
              <p:custDataLst>
                <p:tags r:id="rId14"/>
              </p:custDataLst>
            </p:nvPr>
          </p:nvSpPr>
          <p:spPr>
            <a:xfrm>
              <a:off x="5644246" y="1611489"/>
              <a:ext cx="680720" cy="109665"/>
            </a:xfrm>
            <a:prstGeom prst="roundRect">
              <a:avLst>
                <a:gd name="adj" fmla="val 50000"/>
              </a:avLst>
            </a:prstGeom>
            <a:solidFill>
              <a:srgbClr val="F370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7" name="组合 16"/>
          <p:cNvGrpSpPr/>
          <p:nvPr>
            <p:custDataLst>
              <p:tags r:id="rId15"/>
            </p:custDataLst>
          </p:nvPr>
        </p:nvGrpSpPr>
        <p:grpSpPr>
          <a:xfrm>
            <a:off x="5711761" y="4328710"/>
            <a:ext cx="759051" cy="182029"/>
            <a:chOff x="5605081" y="1575307"/>
            <a:chExt cx="759051" cy="182029"/>
          </a:xfrm>
        </p:grpSpPr>
        <p:sp>
          <p:nvSpPr>
            <p:cNvPr id="18" name="椭圆 17"/>
            <p:cNvSpPr/>
            <p:nvPr>
              <p:custDataLst>
                <p:tags r:id="rId16"/>
              </p:custDataLst>
            </p:nvPr>
          </p:nvSpPr>
          <p:spPr>
            <a:xfrm>
              <a:off x="5605081" y="1575307"/>
              <a:ext cx="182029" cy="182029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3704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椭圆 18"/>
            <p:cNvSpPr/>
            <p:nvPr>
              <p:custDataLst>
                <p:tags r:id="rId17"/>
              </p:custDataLst>
            </p:nvPr>
          </p:nvSpPr>
          <p:spPr>
            <a:xfrm>
              <a:off x="6182103" y="1575307"/>
              <a:ext cx="182029" cy="182029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3704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矩形: 圆角 19"/>
            <p:cNvSpPr/>
            <p:nvPr>
              <p:custDataLst>
                <p:tags r:id="rId18"/>
              </p:custDataLst>
            </p:nvPr>
          </p:nvSpPr>
          <p:spPr>
            <a:xfrm>
              <a:off x="5644246" y="1611489"/>
              <a:ext cx="680720" cy="109665"/>
            </a:xfrm>
            <a:prstGeom prst="roundRect">
              <a:avLst>
                <a:gd name="adj" fmla="val 50000"/>
              </a:avLst>
            </a:prstGeom>
            <a:solidFill>
              <a:srgbClr val="F370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>
            <p:custDataLst>
              <p:tags r:id="rId19"/>
            </p:custDataLst>
          </p:nvPr>
        </p:nvGrpSpPr>
        <p:grpSpPr>
          <a:xfrm>
            <a:off x="5711761" y="5246511"/>
            <a:ext cx="759051" cy="182029"/>
            <a:chOff x="5605081" y="1575307"/>
            <a:chExt cx="759051" cy="182029"/>
          </a:xfrm>
        </p:grpSpPr>
        <p:sp>
          <p:nvSpPr>
            <p:cNvPr id="22" name="椭圆 21"/>
            <p:cNvSpPr/>
            <p:nvPr>
              <p:custDataLst>
                <p:tags r:id="rId20"/>
              </p:custDataLst>
            </p:nvPr>
          </p:nvSpPr>
          <p:spPr>
            <a:xfrm>
              <a:off x="5605081" y="1575307"/>
              <a:ext cx="182029" cy="182029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3704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椭圆 22"/>
            <p:cNvSpPr/>
            <p:nvPr>
              <p:custDataLst>
                <p:tags r:id="rId21"/>
              </p:custDataLst>
            </p:nvPr>
          </p:nvSpPr>
          <p:spPr>
            <a:xfrm>
              <a:off x="6182103" y="1575307"/>
              <a:ext cx="182029" cy="182029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3704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矩形: 圆角 23"/>
            <p:cNvSpPr/>
            <p:nvPr>
              <p:custDataLst>
                <p:tags r:id="rId22"/>
              </p:custDataLst>
            </p:nvPr>
          </p:nvSpPr>
          <p:spPr>
            <a:xfrm>
              <a:off x="5644246" y="1611489"/>
              <a:ext cx="680720" cy="109665"/>
            </a:xfrm>
            <a:prstGeom prst="roundRect">
              <a:avLst>
                <a:gd name="adj" fmla="val 50000"/>
              </a:avLst>
            </a:prstGeom>
            <a:solidFill>
              <a:srgbClr val="F370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5" name="图片 24" descr="{5864DD98-78D6-4cab-8A5A-A2F36B546778}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947535" y="1248410"/>
            <a:ext cx="3554730" cy="48393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" name="图片 29" descr="C:/Users/36306/Desktop/bca718b7a6514fca.jpgbca718b7a6514fca"/>
          <p:cNvPicPr/>
          <p:nvPr/>
        </p:nvPicPr>
        <p:blipFill>
          <a:blip r:embed="rId24"/>
          <a:srcRect l="10004" r="10004"/>
          <a:stretch>
            <a:fillRect/>
          </a:stretch>
        </p:blipFill>
        <p:spPr>
          <a:xfrm>
            <a:off x="1365885" y="1720850"/>
            <a:ext cx="4203065" cy="28270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4" name="文本框 33"/>
          <p:cNvSpPr txBox="1"/>
          <p:nvPr/>
        </p:nvSpPr>
        <p:spPr>
          <a:xfrm>
            <a:off x="2127885" y="4977765"/>
            <a:ext cx="3188970" cy="5861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4000" b="1">
                <a:latin typeface="楷体" panose="02010609060101010101" charset="-122"/>
                <a:ea typeface="楷体" panose="02010609060101010101" charset="-122"/>
              </a:rPr>
              <a:t>守株待兔</a:t>
            </a:r>
            <a:endParaRPr lang="zh-CN" altLang="en-US" sz="4000" b="1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4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6"/>
          <p:cNvSpPr/>
          <p:nvPr/>
        </p:nvSpPr>
        <p:spPr>
          <a:xfrm>
            <a:off x="5678805" y="81280"/>
            <a:ext cx="6308090" cy="6695440"/>
          </a:xfrm>
          <a:prstGeom prst="roundRect">
            <a:avLst/>
          </a:prstGeom>
          <a:solidFill>
            <a:schemeClr val="bg1">
              <a:lumMod val="95000"/>
              <a:alpha val="77000"/>
            </a:schemeClr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94995" y="2205990"/>
            <a:ext cx="4458970" cy="2245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/>
              <a:t>5  </a:t>
            </a:r>
            <a:r>
              <a:rPr lang="zh-CN" altLang="en-US" sz="2800"/>
              <a:t>守株待兔</a:t>
            </a:r>
            <a:endParaRPr lang="zh-CN" altLang="en-US" sz="2800"/>
          </a:p>
          <a:p>
            <a:r>
              <a:rPr lang="en-US" altLang="zh-CN" sz="2800"/>
              <a:t>        </a:t>
            </a:r>
            <a:r>
              <a:rPr lang="zh-CN" altLang="en-US" sz="2800"/>
              <a:t>宋人有耕者。田中有株。兔走触株，折颈而死。因释其耒而守株，冀复得兔。兔不可复得，而身为宋国笑。</a:t>
            </a:r>
            <a:endParaRPr lang="zh-CN" altLang="en-US" sz="2800"/>
          </a:p>
        </p:txBody>
      </p:sp>
      <p:pic>
        <p:nvPicPr>
          <p:cNvPr id="10" name="图片 9" descr="kappframework-rRmOxj(1)(1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4460" y="2205990"/>
            <a:ext cx="5365115" cy="32664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文本框 16"/>
          <p:cNvSpPr txBox="1"/>
          <p:nvPr/>
        </p:nvSpPr>
        <p:spPr>
          <a:xfrm>
            <a:off x="5760085" y="205105"/>
            <a:ext cx="6241415" cy="624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609600" algn="ctr" fontAlgn="auto">
              <a:lnSpc>
                <a:spcPts val="3000"/>
              </a:lnSpc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lang="zh-CN" altLang="en-US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守株待免</a:t>
            </a:r>
            <a:endParaRPr lang="zh-CN" altLang="en-US" sz="24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508000" fontAlgn="auto">
              <a:lnSpc>
                <a:spcPts val="3000"/>
              </a:lnSpc>
              <a:extLst>
                <a:ext uri="{35155182-B16C-46BC-9424-99874614C6A1}">
                  <wpsdc:indentchars xmlns:wpsdc="http://www.wps.cn/officeDocument/2017/drawingmlCustomData" val="200" checksum="282533468"/>
                </a:ext>
              </a:extLst>
            </a:pPr>
            <a:r>
              <a:rPr lang="zh-CN" altLang="en-US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宋国有一个农夫，每天都起早贪黑地在田地里劳作。</a:t>
            </a:r>
            <a:endParaRPr lang="zh-CN" altLang="en-US" sz="20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508000" fontAlgn="auto">
              <a:lnSpc>
                <a:spcPts val="3000"/>
              </a:lnSpc>
              <a:extLst>
                <a:ext uri="{35155182-B16C-46BC-9424-99874614C6A1}">
                  <wpsdc:indentchars xmlns:wpsdc="http://www.wps.cn/officeDocument/2017/drawingmlCustomData" val="200" checksum="282533468"/>
                </a:ext>
              </a:extLst>
            </a:pPr>
            <a:r>
              <a:rPr lang="zh-CN" altLang="en-US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有一天，农夫正在耕地时，突然看到一只野兔从树林中蹿出来，一只老鹰在身后紧紧地追着它。野兔只顾着拼命往前奔跑，没看清前方的路，一下子撞到农夫田边的一棵树上，咔嚓一声折断脖子死了。</a:t>
            </a:r>
            <a:endParaRPr lang="zh-CN" altLang="en-US" sz="20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508000" fontAlgn="auto">
              <a:lnSpc>
                <a:spcPts val="3000"/>
              </a:lnSpc>
              <a:extLst>
                <a:ext uri="{35155182-B16C-46BC-9424-99874614C6A1}">
                  <wpsdc:indentchars xmlns:wpsdc="http://www.wps.cn/officeDocument/2017/drawingmlCustomData" val="200" checksum="282533468"/>
                </a:ext>
              </a:extLst>
            </a:pPr>
            <a:r>
              <a:rPr lang="zh-CN" altLang="en-US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农夫放下手中的锄头，开心地跑过去捡起死兔子，回家做了顿香喷喷的野兔肉。</a:t>
            </a:r>
            <a:endParaRPr lang="zh-CN" altLang="en-US" sz="20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508000" fontAlgn="auto">
              <a:lnSpc>
                <a:spcPts val="3000"/>
              </a:lnSpc>
              <a:extLst>
                <a:ext uri="{35155182-B16C-46BC-9424-99874614C6A1}">
                  <wpsdc:indentchars xmlns:wpsdc="http://www.wps.cn/officeDocument/2017/drawingmlCustomData" val="200" checksum="282533468"/>
                </a:ext>
              </a:extLst>
            </a:pPr>
            <a:r>
              <a:rPr lang="zh-CN" altLang="en-US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第二天，农夫虽然还是按时来到了农田，却无心锄地，呆坐着回味昨天的野兔肉。农夫把农具扔在一边，手托腮坐在大树旁边，等待下一只野兔撞上来。</a:t>
            </a:r>
            <a:endParaRPr lang="zh-CN" altLang="en-US" sz="20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508000" fontAlgn="auto">
              <a:lnSpc>
                <a:spcPts val="3000"/>
              </a:lnSpc>
              <a:extLst>
                <a:ext uri="{35155182-B16C-46BC-9424-99874614C6A1}">
                  <wpsdc:indentchars xmlns:wpsdc="http://www.wps.cn/officeDocument/2017/drawingmlCustomData" val="200" checksum="282533468"/>
                </a:ext>
              </a:extLst>
            </a:pPr>
            <a:r>
              <a:rPr lang="zh-CN" altLang="en-US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日复一日，农夫就这样白白地守在大树旁，却再也没有捡到过死兔子。地里的野草淹没了庄稼，原本肥沃的田地都荒芜了。每当宋国人谈到这件事时，都觉得这是件可笑的事情。</a:t>
            </a:r>
            <a:endParaRPr lang="zh-CN" altLang="en-US" sz="20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ef6f3186469cd55bbf8dab3405e8bc71">
            <a:hlinkClick r:id="rId1" action="ppaction://hlinksldjump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110" y="86995"/>
            <a:ext cx="4763770" cy="668337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6363335" y="3105785"/>
            <a:ext cx="398399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>
                <a:latin typeface="汉仪颜楷简" panose="00020600040101010101" pitchFamily="18" charset="-122"/>
                <a:ea typeface="汉仪颜楷简" panose="00020600040101010101" pitchFamily="18" charset="-122"/>
                <a:hlinkClick r:id="rId3" action="ppaction://hlinksldjump"/>
              </a:rPr>
              <a:t>思维导图版</a:t>
            </a:r>
            <a:endParaRPr lang="zh-CN" altLang="en-US" sz="4800">
              <a:latin typeface="汉仪颜楷简" panose="00020600040101010101" pitchFamily="18" charset="-122"/>
              <a:ea typeface="汉仪颜楷简" panose="00020600040101010101" pitchFamily="18" charset="-122"/>
              <a:hlinkClick r:id="rId3" action="ppaction://hlinksldjump"/>
            </a:endParaRPr>
          </a:p>
        </p:txBody>
      </p:sp>
      <p:sp>
        <p:nvSpPr>
          <p:cNvPr id="3" name="右箭头 2">
            <a:hlinkClick r:id="rId4" action="ppaction://hlinksldjump"/>
          </p:cNvPr>
          <p:cNvSpPr/>
          <p:nvPr/>
        </p:nvSpPr>
        <p:spPr>
          <a:xfrm>
            <a:off x="10645140" y="5960745"/>
            <a:ext cx="712470" cy="675005"/>
          </a:xfrm>
          <a:prstGeom prst="rightArrow">
            <a:avLst/>
          </a:prstGeom>
        </p:spPr>
        <p:style>
          <a:lnRef idx="0">
            <a:srgbClr val="FFFFFF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3"/>
          <p:cNvSpPr/>
          <p:nvPr/>
        </p:nvSpPr>
        <p:spPr>
          <a:xfrm>
            <a:off x="393065" y="449580"/>
            <a:ext cx="11457305" cy="1014095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6350" cap="flat" cmpd="sng" algn="ctr">
            <a:solidFill>
              <a:schemeClr val="accent1"/>
            </a:solidFill>
            <a:prstDash val="dash"/>
            <a:miter lim="800000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337820" y="437515"/>
            <a:ext cx="11526520" cy="9563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200"/>
              <a:t>      </a:t>
            </a:r>
            <a:r>
              <a:rPr lang="zh-CN" altLang="en-US" sz="2800">
                <a:latin typeface="汉仪颜楷简" panose="00020600040101010101" pitchFamily="18" charset="-122"/>
                <a:ea typeface="汉仪颜楷简" panose="00020600040101010101" pitchFamily="18" charset="-122"/>
                <a:cs typeface="汉仪颜楷简" panose="00020600040101010101" pitchFamily="18" charset="-122"/>
              </a:rPr>
              <a:t>思维导图运用图文结合的方式，把我们大脑中的想法表现出来，帮助我们梳理总结事物的关系，帮助我们发散思维，整理分析，有效记忆。</a:t>
            </a:r>
            <a:endParaRPr lang="zh-CN" altLang="en-US" sz="2800">
              <a:latin typeface="汉仪颜楷简" panose="00020600040101010101" pitchFamily="18" charset="-122"/>
              <a:ea typeface="汉仪颜楷简" panose="00020600040101010101" pitchFamily="18" charset="-122"/>
              <a:cs typeface="汉仪颜楷简" panose="00020600040101010101" pitchFamily="18" charset="-122"/>
            </a:endParaRPr>
          </a:p>
        </p:txBody>
      </p:sp>
      <p:sp>
        <p:nvSpPr>
          <p:cNvPr id="5" name="右箭头 4">
            <a:hlinkClick r:id="rId1" action="ppaction://hlinksldjump"/>
          </p:cNvPr>
          <p:cNvSpPr/>
          <p:nvPr/>
        </p:nvSpPr>
        <p:spPr>
          <a:xfrm>
            <a:off x="11620500" y="6062345"/>
            <a:ext cx="571500" cy="644525"/>
          </a:xfrm>
          <a:prstGeom prst="rightArrow">
            <a:avLst/>
          </a:prstGeom>
        </p:spPr>
        <p:style>
          <a:lnRef idx="0">
            <a:srgbClr val="FFFFFF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 descr="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805" y="1652905"/>
            <a:ext cx="5320665" cy="4959350"/>
          </a:xfrm>
          <a:prstGeom prst="rect">
            <a:avLst/>
          </a:prstGeom>
        </p:spPr>
      </p:pic>
      <p:pic>
        <p:nvPicPr>
          <p:cNvPr id="7" name="图片 6" descr="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5190" y="1671320"/>
            <a:ext cx="6432550" cy="4965700"/>
          </a:xfrm>
          <a:prstGeom prst="rect">
            <a:avLst/>
          </a:prstGeom>
        </p:spPr>
      </p:pic>
      <p:pic>
        <p:nvPicPr>
          <p:cNvPr id="8" name="图片 7" descr="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3145" y="1652905"/>
            <a:ext cx="6041390" cy="4973955"/>
          </a:xfrm>
          <a:prstGeom prst="rect">
            <a:avLst/>
          </a:prstGeom>
        </p:spPr>
      </p:pic>
      <p:pic>
        <p:nvPicPr>
          <p:cNvPr id="9" name="图片 8" descr="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75885" y="1652905"/>
            <a:ext cx="6339205" cy="4984115"/>
          </a:xfrm>
          <a:prstGeom prst="rect">
            <a:avLst/>
          </a:prstGeom>
        </p:spPr>
      </p:pic>
      <p:pic>
        <p:nvPicPr>
          <p:cNvPr id="3" name="图片 2" descr="66303e9aed8f8635ee7ef7519e3bdb10(1)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32660" y="1671320"/>
            <a:ext cx="8037195" cy="49739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ef6f3186469cd55bbf8dab3405e8bc7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8110" y="86995"/>
            <a:ext cx="4763770" cy="6683375"/>
          </a:xfrm>
          <a:prstGeom prst="rect">
            <a:avLst/>
          </a:prstGeom>
        </p:spPr>
      </p:pic>
      <p:pic>
        <p:nvPicPr>
          <p:cNvPr id="5" name="图片 4" descr="1dee6edae89a78ad"/>
          <p:cNvPicPr>
            <a:picLocks noChangeAspect="1"/>
          </p:cNvPicPr>
          <p:nvPr/>
        </p:nvPicPr>
        <p:blipFill>
          <a:blip r:embed="rId2"/>
          <a:srcRect l="14802" t="3022" r="14802" b="3225"/>
          <a:stretch>
            <a:fillRect/>
          </a:stretch>
        </p:blipFill>
        <p:spPr>
          <a:xfrm>
            <a:off x="2385695" y="86995"/>
            <a:ext cx="4763770" cy="6661785"/>
          </a:xfrm>
          <a:prstGeom prst="rect">
            <a:avLst/>
          </a:prstGeom>
        </p:spPr>
      </p:pic>
      <p:pic>
        <p:nvPicPr>
          <p:cNvPr id="7" name="图片 6" descr="4d9ea8ca720810e2_b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7410" y="86995"/>
            <a:ext cx="5219065" cy="6661150"/>
          </a:xfrm>
          <a:prstGeom prst="rect">
            <a:avLst/>
          </a:prstGeom>
        </p:spPr>
      </p:pic>
      <p:pic>
        <p:nvPicPr>
          <p:cNvPr id="6" name="图片 5" descr="ae29c10db6af0ce3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rcRect l="16546" t="4454" r="15917" b="4417"/>
          <a:stretch>
            <a:fillRect/>
          </a:stretch>
        </p:blipFill>
        <p:spPr>
          <a:xfrm>
            <a:off x="7149465" y="174625"/>
            <a:ext cx="4819650" cy="65735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4422140" cy="6858000"/>
          </a:xfrm>
          <a:prstGeom prst="rect">
            <a:avLst/>
          </a:prstGeom>
        </p:spPr>
      </p:pic>
      <p:pic>
        <p:nvPicPr>
          <p:cNvPr id="5" name="图片 4" descr="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0" y="0"/>
            <a:ext cx="4411345" cy="6858000"/>
          </a:xfrm>
          <a:prstGeom prst="rect">
            <a:avLst/>
          </a:prstGeom>
        </p:spPr>
      </p:pic>
      <p:pic>
        <p:nvPicPr>
          <p:cNvPr id="6" name="图片 5" descr="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1060" y="0"/>
            <a:ext cx="4401820" cy="6858000"/>
          </a:xfrm>
          <a:prstGeom prst="rect">
            <a:avLst/>
          </a:prstGeom>
        </p:spPr>
      </p:pic>
      <p:pic>
        <p:nvPicPr>
          <p:cNvPr id="7" name="图片 6" descr="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36330" y="0"/>
            <a:ext cx="4747895" cy="685800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DIAGRAM_VIRTUALLY_FRAME" val="{&quot;height&quot;:392.60929133858264,&quot;left&quot;:74.43330708661418,&quot;top&quot;:93.338031496063,&quot;width&quot;:811.1333858267717}"/>
</p:tagLst>
</file>

<file path=ppt/tags/tag10.xml><?xml version="1.0" encoding="utf-8"?>
<p:tagLst xmlns:p="http://schemas.openxmlformats.org/presentationml/2006/main">
  <p:tag name="KSO_WM_DIAGRAM_VIRTUALLY_FRAME" val="{&quot;height&quot;:392.60929133858264,&quot;left&quot;:74.43330708661418,&quot;top&quot;:93.338031496063,&quot;width&quot;:811.1333858267717}"/>
</p:tagLst>
</file>

<file path=ppt/tags/tag11.xml><?xml version="1.0" encoding="utf-8"?>
<p:tagLst xmlns:p="http://schemas.openxmlformats.org/presentationml/2006/main">
  <p:tag name="KSO_WM_DIAGRAM_VIRTUALLY_FRAME" val="{&quot;height&quot;:392.60929133858264,&quot;left&quot;:74.43330708661418,&quot;top&quot;:93.338031496063,&quot;width&quot;:811.1333858267717}"/>
</p:tagLst>
</file>

<file path=ppt/tags/tag12.xml><?xml version="1.0" encoding="utf-8"?>
<p:tagLst xmlns:p="http://schemas.openxmlformats.org/presentationml/2006/main">
  <p:tag name="KSO_WM_DIAGRAM_VIRTUALLY_FRAME" val="{&quot;height&quot;:392.60929133858264,&quot;left&quot;:74.43330708661418,&quot;top&quot;:93.338031496063,&quot;width&quot;:811.1333858267717}"/>
</p:tagLst>
</file>

<file path=ppt/tags/tag13.xml><?xml version="1.0" encoding="utf-8"?>
<p:tagLst xmlns:p="http://schemas.openxmlformats.org/presentationml/2006/main">
  <p:tag name="KSO_WM_DIAGRAM_VIRTUALLY_FRAME" val="{&quot;height&quot;:392.60929133858264,&quot;left&quot;:74.43330708661418,&quot;top&quot;:93.338031496063,&quot;width&quot;:811.1333858267717}"/>
</p:tagLst>
</file>

<file path=ppt/tags/tag14.xml><?xml version="1.0" encoding="utf-8"?>
<p:tagLst xmlns:p="http://schemas.openxmlformats.org/presentationml/2006/main">
  <p:tag name="KSO_WM_DIAGRAM_VIRTUALLY_FRAME" val="{&quot;height&quot;:392.60929133858264,&quot;left&quot;:74.43330708661418,&quot;top&quot;:93.338031496063,&quot;width&quot;:811.1333858267717}"/>
</p:tagLst>
</file>

<file path=ppt/tags/tag15.xml><?xml version="1.0" encoding="utf-8"?>
<p:tagLst xmlns:p="http://schemas.openxmlformats.org/presentationml/2006/main">
  <p:tag name="KSO_WM_DIAGRAM_VIRTUALLY_FRAME" val="{&quot;height&quot;:392.60929133858264,&quot;left&quot;:74.43330708661418,&quot;top&quot;:93.338031496063,&quot;width&quot;:811.1333858267717}"/>
</p:tagLst>
</file>

<file path=ppt/tags/tag16.xml><?xml version="1.0" encoding="utf-8"?>
<p:tagLst xmlns:p="http://schemas.openxmlformats.org/presentationml/2006/main">
  <p:tag name="KSO_WM_DIAGRAM_VIRTUALLY_FRAME" val="{&quot;height&quot;:392.60929133858264,&quot;left&quot;:74.43330708661418,&quot;top&quot;:93.338031496063,&quot;width&quot;:811.1333858267717}"/>
</p:tagLst>
</file>

<file path=ppt/tags/tag17.xml><?xml version="1.0" encoding="utf-8"?>
<p:tagLst xmlns:p="http://schemas.openxmlformats.org/presentationml/2006/main">
  <p:tag name="KSO_WM_DIAGRAM_VIRTUALLY_FRAME" val="{&quot;height&quot;:392.60929133858264,&quot;left&quot;:74.43330708661418,&quot;top&quot;:93.338031496063,&quot;width&quot;:811.1333858267717}"/>
</p:tagLst>
</file>

<file path=ppt/tags/tag18.xml><?xml version="1.0" encoding="utf-8"?>
<p:tagLst xmlns:p="http://schemas.openxmlformats.org/presentationml/2006/main">
  <p:tag name="KSO_WM_DIAGRAM_VIRTUALLY_FRAME" val="{&quot;height&quot;:392.60929133858264,&quot;left&quot;:74.43330708661418,&quot;top&quot;:93.338031496063,&quot;width&quot;:811.1333858267717}"/>
</p:tagLst>
</file>

<file path=ppt/tags/tag19.xml><?xml version="1.0" encoding="utf-8"?>
<p:tagLst xmlns:p="http://schemas.openxmlformats.org/presentationml/2006/main">
  <p:tag name="KSO_WM_DIAGRAM_VIRTUALLY_FRAME" val="{&quot;height&quot;:392.60929133858264,&quot;left&quot;:74.43330708661418,&quot;top&quot;:93.338031496063,&quot;width&quot;:811.1333858267717}"/>
</p:tagLst>
</file>

<file path=ppt/tags/tag2.xml><?xml version="1.0" encoding="utf-8"?>
<p:tagLst xmlns:p="http://schemas.openxmlformats.org/presentationml/2006/main">
  <p:tag name="KSO_WM_DIAGRAM_VIRTUALLY_FRAME" val="{&quot;height&quot;:392.60929133858264,&quot;left&quot;:74.43330708661418,&quot;top&quot;:93.338031496063,&quot;width&quot;:811.1333858267717}"/>
</p:tagLst>
</file>

<file path=ppt/tags/tag20.xml><?xml version="1.0" encoding="utf-8"?>
<p:tagLst xmlns:p="http://schemas.openxmlformats.org/presentationml/2006/main">
  <p:tag name="KSO_WM_DIAGRAM_VIRTUALLY_FRAME" val="{&quot;height&quot;:392.60929133858264,&quot;left&quot;:74.43330708661418,&quot;top&quot;:93.338031496063,&quot;width&quot;:811.1333858267717}"/>
</p:tagLst>
</file>

<file path=ppt/tags/tag21.xml><?xml version="1.0" encoding="utf-8"?>
<p:tagLst xmlns:p="http://schemas.openxmlformats.org/presentationml/2006/main">
  <p:tag name="KSO_WM_DIAGRAM_VIRTUALLY_FRAME" val="{&quot;height&quot;:392.60929133858264,&quot;left&quot;:74.43330708661418,&quot;top&quot;:93.338031496063,&quot;width&quot;:811.1333858267717}"/>
</p:tagLst>
</file>

<file path=ppt/tags/tag22.xml><?xml version="1.0" encoding="utf-8"?>
<p:tagLst xmlns:p="http://schemas.openxmlformats.org/presentationml/2006/main">
  <p:tag name="KSO_WM_DIAGRAM_VIRTUALLY_FRAME" val="{&quot;height&quot;:392.60929133858264,&quot;left&quot;:74.43330708661418,&quot;top&quot;:93.338031496063,&quot;width&quot;:811.1333858267717}"/>
</p:tagLst>
</file>

<file path=ppt/tags/tag23.xml><?xml version="1.0" encoding="utf-8"?>
<p:tagLst xmlns:p="http://schemas.openxmlformats.org/presentationml/2006/main">
  <p:tag name="TABLE_ENDDRAG_ORIGIN_RECT" val="817*353"/>
  <p:tag name="TABLE_ENDDRAG_RECT" val="76*127*817*353"/>
</p:tagLst>
</file>

<file path=ppt/tags/tag24.xml><?xml version="1.0" encoding="utf-8"?>
<p:tagLst xmlns:p="http://schemas.openxmlformats.org/presentationml/2006/main">
  <p:tag name="TABLE_ENDDRAG_ORIGIN_RECT" val="871*212"/>
  <p:tag name="TABLE_ENDDRAG_RECT" val="60*68*871*212"/>
</p:tagLst>
</file>

<file path=ppt/tags/tag25.xml><?xml version="1.0" encoding="utf-8"?>
<p:tagLst xmlns:p="http://schemas.openxmlformats.org/presentationml/2006/main">
  <p:tag name="COMMONDATA" val="eyJjb3VudCI6MiwiaGRpZCI6IjljYjYwOTU1ODljN2E1YjQwOTYzMTI1N2MzYzhjYjg5IiwidXNlckNvdW50IjoyfQ=="/>
  <p:tag name="RESOURCE_RECORD_KEY" val="{&quot;29&quot;:[20750925]}"/>
  <p:tag name="commondata" val="eyJjb3VudCI6MywiaGRpZCI6IjQwYWRjZGVkZWM0MDU1OTRjYTU3ZmU0YWY2NzYzMTdhIiwidXNlckNvdW50IjoxfQ=="/>
</p:tagLst>
</file>

<file path=ppt/tags/tag3.xml><?xml version="1.0" encoding="utf-8"?>
<p:tagLst xmlns:p="http://schemas.openxmlformats.org/presentationml/2006/main">
  <p:tag name="KSO_WM_DIAGRAM_VIRTUALLY_FRAME" val="{&quot;height&quot;:392.60929133858264,&quot;left&quot;:74.43330708661418,&quot;top&quot;:93.338031496063,&quot;width&quot;:811.1333858267717}"/>
</p:tagLst>
</file>

<file path=ppt/tags/tag4.xml><?xml version="1.0" encoding="utf-8"?>
<p:tagLst xmlns:p="http://schemas.openxmlformats.org/presentationml/2006/main">
  <p:tag name="KSO_WM_DIAGRAM_VIRTUALLY_FRAME" val="{&quot;height&quot;:392.60929133858264,&quot;left&quot;:74.43330708661418,&quot;top&quot;:93.338031496063,&quot;width&quot;:811.1333858267717}"/>
</p:tagLst>
</file>

<file path=ppt/tags/tag5.xml><?xml version="1.0" encoding="utf-8"?>
<p:tagLst xmlns:p="http://schemas.openxmlformats.org/presentationml/2006/main">
  <p:tag name="KSO_WM_DIAGRAM_VIRTUALLY_FRAME" val="{&quot;height&quot;:392.60929133858264,&quot;left&quot;:74.43330708661418,&quot;top&quot;:93.338031496063,&quot;width&quot;:811.1333858267717}"/>
</p:tagLst>
</file>

<file path=ppt/tags/tag6.xml><?xml version="1.0" encoding="utf-8"?>
<p:tagLst xmlns:p="http://schemas.openxmlformats.org/presentationml/2006/main">
  <p:tag name="KSO_WM_DIAGRAM_VIRTUALLY_FRAME" val="{&quot;height&quot;:392.60929133858264,&quot;left&quot;:74.43330708661418,&quot;top&quot;:93.338031496063,&quot;width&quot;:811.1333858267717}"/>
</p:tagLst>
</file>

<file path=ppt/tags/tag7.xml><?xml version="1.0" encoding="utf-8"?>
<p:tagLst xmlns:p="http://schemas.openxmlformats.org/presentationml/2006/main">
  <p:tag name="KSO_WM_DIAGRAM_VIRTUALLY_FRAME" val="{&quot;height&quot;:392.60929133858264,&quot;left&quot;:74.43330708661418,&quot;top&quot;:93.338031496063,&quot;width&quot;:811.1333858267717}"/>
</p:tagLst>
</file>

<file path=ppt/tags/tag8.xml><?xml version="1.0" encoding="utf-8"?>
<p:tagLst xmlns:p="http://schemas.openxmlformats.org/presentationml/2006/main">
  <p:tag name="KSO_WM_DIAGRAM_VIRTUALLY_FRAME" val="{&quot;height&quot;:392.60929133858264,&quot;left&quot;:74.43330708661418,&quot;top&quot;:93.338031496063,&quot;width&quot;:811.1333858267717}"/>
</p:tagLst>
</file>

<file path=ppt/tags/tag9.xml><?xml version="1.0" encoding="utf-8"?>
<p:tagLst xmlns:p="http://schemas.openxmlformats.org/presentationml/2006/main">
  <p:tag name="KSO_WM_DIAGRAM_VIRTUALLY_FRAME" val="{&quot;height&quot;:392.60929133858264,&quot;left&quot;:74.43330708661418,&quot;top&quot;:93.338031496063,&quot;width&quot;:811.1333858267717}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1602</Words>
  <Application>WPS 演示</Application>
  <PresentationFormat>宽屏</PresentationFormat>
  <Paragraphs>132</Paragraphs>
  <Slides>21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32" baseType="lpstr">
      <vt:lpstr>Arial</vt:lpstr>
      <vt:lpstr>宋体</vt:lpstr>
      <vt:lpstr>Wingdings</vt:lpstr>
      <vt:lpstr>汉仪颜楷简</vt:lpstr>
      <vt:lpstr>楷体</vt:lpstr>
      <vt:lpstr>微软雅黑</vt:lpstr>
      <vt:lpstr>Arial Unicode MS</vt:lpstr>
      <vt:lpstr>等线 Light</vt:lpstr>
      <vt:lpstr>等线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《塞翁失马》                                                    塞翁失马                                                 </vt:lpstr>
      <vt:lpstr>《塞翁失马》                                                    塞翁失马                                                 </vt:lpstr>
      <vt:lpstr>《塞翁失马》                                                    塞翁失马，焉知非福                                                 </vt:lpstr>
      <vt:lpstr>《塞翁失马》                                                    塞翁失马，焉知非福                                                 </vt:lpstr>
      <vt:lpstr>《塞翁失马》                                                    塞翁失马，焉知非福                                                 </vt:lpstr>
      <vt:lpstr>学习任务： 1.读《中国古代寓言》35-36页《塞翁失马》这则故事。 2.借助37页的思维导图，将这个故事讲给你的同桌听。</vt:lpstr>
      <vt:lpstr>PowerPoint 演示文稿</vt:lpstr>
      <vt:lpstr>《塞翁失马》                                                    塞翁失马，焉知非福                                                 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彭 起飞</dc:creator>
  <cp:lastModifiedBy>潘虹</cp:lastModifiedBy>
  <cp:revision>27</cp:revision>
  <dcterms:created xsi:type="dcterms:W3CDTF">2022-10-25T13:51:00Z</dcterms:created>
  <dcterms:modified xsi:type="dcterms:W3CDTF">2024-04-01T07:17:44Z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2052-12.1.0.16388</vt:lpwstr>
  </property>
  <property fmtid="{D5CDD505-2E9C-101B-9397-08002B2CF9AE}" pid="3" name="KSOTemplateUUID">
    <vt:lpwstr>v1.0_mb_fyhetzgCcuL8odM7ppqCYw==</vt:lpwstr>
  </property>
  <property fmtid="{D5CDD505-2E9C-101B-9397-08002B2CF9AE}" pid="4" name="ICV">
    <vt:lpwstr>3474CAD3F2EB4664951445857E828AE5_13</vt:lpwstr>
  </property>
</Properties>
</file>