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9" r:id="rId4"/>
    <p:sldId id="260" r:id="rId5"/>
    <p:sldId id="264" r:id="rId6"/>
    <p:sldId id="262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77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50"/>
  </p:normalViewPr>
  <p:slideViewPr>
    <p:cSldViewPr snapToGrid="0" snapToObjects="1">
      <p:cViewPr varScale="1">
        <p:scale>
          <a:sx n="90" d="100"/>
          <a:sy n="90" d="100"/>
        </p:scale>
        <p:origin x="232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4EFC-CCB3-2F45-A69E-2CE49E3558C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D490-CE55-4440-950F-32D0F4A4855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4EFC-CCB3-2F45-A69E-2CE49E3558C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D490-CE55-4440-950F-32D0F4A4855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4EFC-CCB3-2F45-A69E-2CE49E3558C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D490-CE55-4440-950F-32D0F4A4855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4EFC-CCB3-2F45-A69E-2CE49E3558C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D490-CE55-4440-950F-32D0F4A4855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4EFC-CCB3-2F45-A69E-2CE49E3558C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D490-CE55-4440-950F-32D0F4A4855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4EFC-CCB3-2F45-A69E-2CE49E3558C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D490-CE55-4440-950F-32D0F4A4855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4EFC-CCB3-2F45-A69E-2CE49E3558C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D490-CE55-4440-950F-32D0F4A4855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4EFC-CCB3-2F45-A69E-2CE49E3558C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D490-CE55-4440-950F-32D0F4A4855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4EFC-CCB3-2F45-A69E-2CE49E3558C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D490-CE55-4440-950F-32D0F4A4855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4EFC-CCB3-2F45-A69E-2CE49E3558C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D490-CE55-4440-950F-32D0F4A4855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4EFC-CCB3-2F45-A69E-2CE49E3558C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9D490-CE55-4440-950F-32D0F4A4855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A4EFC-CCB3-2F45-A69E-2CE49E3558C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9D490-CE55-4440-950F-32D0F4A4855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卡通人物&#10;&#10;低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146" y="0"/>
            <a:ext cx="108437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桌子上有标志&#10;&#10;低可信度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65067" y="480060"/>
            <a:ext cx="4386871" cy="58978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黑胶唱片的封面&#10;&#10;低可信度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62561" y="480060"/>
            <a:ext cx="4066878" cy="58978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图片包含 建筑, 标志, 街道, 装饰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7012" y="480060"/>
            <a:ext cx="11237976" cy="58978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图片包含 游戏机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13814" y="480060"/>
            <a:ext cx="4164371" cy="58978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黑胶唱片的封面&#10;&#10;低可信度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27742" y="480060"/>
            <a:ext cx="4136516" cy="58978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图片包含 文字, 游戏机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7012" y="480060"/>
            <a:ext cx="11237976" cy="58978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卡通人物&#10;&#10;中度可信度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7012" y="480060"/>
            <a:ext cx="11237976" cy="58978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图片包含 游戏机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7012" y="480059"/>
            <a:ext cx="11237975" cy="58978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图片包含 徽标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20778" y="480060"/>
            <a:ext cx="4150444" cy="58978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图片包含 游戏机, 桌子, 电脑, 房间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06850" y="480060"/>
            <a:ext cx="4178299" cy="58978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图片 5" descr="背景图案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6903" y="0"/>
            <a:ext cx="60981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卡通人物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7012" y="480060"/>
            <a:ext cx="11237976" cy="58978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图片包含 图示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7013" y="480060"/>
            <a:ext cx="11237976" cy="58978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背景图案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20778" y="480060"/>
            <a:ext cx="4150444" cy="58978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图片 5" descr="绿色的标志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7991" y="0"/>
            <a:ext cx="50560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 descr="图片包含 鸟笼, 游戏机, 标志, 男人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42202"/>
            <a:ext cx="12192000" cy="7035041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 descr="图片包含 室内, 房间, 站, 游戏机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2394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内容占位符 8" descr="图片包含 女王, 游戏机, 旗子, 标志&#10;&#10;描述已自动生成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t="4616" b="1017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 descr="图片包含 男人, 街道, 游戏机, 标志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 descr="图片包含 游戏机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内容占位符 4" descr="背景图案&#10;&#10;描述已自动生成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t="11215" b="484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Arial</vt:lpstr>
      <vt:lpstr>宋体</vt:lpstr>
      <vt:lpstr>Wingdings</vt:lpstr>
      <vt:lpstr>等线 Light</vt:lpstr>
      <vt:lpstr>等线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琪竣 孔</dc:creator>
  <cp:lastModifiedBy>Lenovo</cp:lastModifiedBy>
  <cp:revision>2</cp:revision>
  <dcterms:created xsi:type="dcterms:W3CDTF">2021-06-23T05:41:00Z</dcterms:created>
  <dcterms:modified xsi:type="dcterms:W3CDTF">2021-06-26T04:34:38Z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3AB9134896094B9D8A2E9C75B10D9209</vt:lpwstr>
  </property>
  <property fmtid="{D5CDD505-2E9C-101B-9397-08002B2CF9AE}" pid="3" name="KSOProductBuildVer">
    <vt:lpwstr>2052-11.1.0.10495</vt:lpwstr>
  </property>
</Properties>
</file>