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svg" ContentType="image/svg+xml"/>
  <Override PartName="/ppt/media/image4.svg" ContentType="image/svg+xml"/>
  <Override PartName="/ppt/media/image7.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 id="2147483691" r:id="rId5"/>
    <p:sldMasterId id="2147483703" r:id="rId6"/>
    <p:sldMasterId id="2147483715" r:id="rId7"/>
    <p:sldMasterId id="2147483727" r:id="rId8"/>
  </p:sldMasterIdLst>
  <p:sldIdLst>
    <p:sldId id="301" r:id="rId9"/>
    <p:sldId id="316" r:id="rId10"/>
    <p:sldId id="317" r:id="rId11"/>
    <p:sldId id="318" r:id="rId12"/>
    <p:sldId id="320" r:id="rId13"/>
    <p:sldId id="322" r:id="rId14"/>
    <p:sldId id="327" r:id="rId15"/>
    <p:sldId id="323" r:id="rId16"/>
    <p:sldId id="328" r:id="rId17"/>
    <p:sldId id="329" r:id="rId18"/>
    <p:sldId id="330" r:id="rId19"/>
    <p:sldId id="324" r:id="rId20"/>
    <p:sldId id="331" r:id="rId21"/>
    <p:sldId id="332" r:id="rId22"/>
    <p:sldId id="325" r:id="rId23"/>
    <p:sldId id="333" r:id="rId24"/>
    <p:sldId id="334" r:id="rId25"/>
    <p:sldId id="335"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1" Type="http://schemas.openxmlformats.org/officeDocument/2006/relationships/tags" Target="tags/tag865.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0" Type="http://schemas.openxmlformats.org/officeDocument/2006/relationships/tags" Target="../tags/tag9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4" Type="http://schemas.openxmlformats.org/officeDocument/2006/relationships/tags" Target="../tags/tag163.xml"/><Relationship Id="rId13" Type="http://schemas.openxmlformats.org/officeDocument/2006/relationships/tags" Target="../tags/tag162.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6" Type="http://schemas.openxmlformats.org/officeDocument/2006/relationships/tags" Target="../tags/tag178.xml"/><Relationship Id="rId15" Type="http://schemas.openxmlformats.org/officeDocument/2006/relationships/tags" Target="../tags/tag177.xml"/><Relationship Id="rId14" Type="http://schemas.openxmlformats.org/officeDocument/2006/relationships/tags" Target="../tags/tag176.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7" Type="http://schemas.openxmlformats.org/officeDocument/2006/relationships/tags" Target="../tags/tag260.xml"/><Relationship Id="rId66" Type="http://schemas.openxmlformats.org/officeDocument/2006/relationships/tags" Target="../tags/tag259.xml"/><Relationship Id="rId65" Type="http://schemas.openxmlformats.org/officeDocument/2006/relationships/tags" Target="../tags/tag258.xml"/><Relationship Id="rId64" Type="http://schemas.openxmlformats.org/officeDocument/2006/relationships/tags" Target="../tags/tag257.xml"/><Relationship Id="rId63" Type="http://schemas.openxmlformats.org/officeDocument/2006/relationships/tags" Target="../tags/tag256.xml"/><Relationship Id="rId62" Type="http://schemas.openxmlformats.org/officeDocument/2006/relationships/tags" Target="../tags/tag255.xml"/><Relationship Id="rId61" Type="http://schemas.openxmlformats.org/officeDocument/2006/relationships/tags" Target="../tags/tag254.xml"/><Relationship Id="rId60" Type="http://schemas.openxmlformats.org/officeDocument/2006/relationships/tags" Target="../tags/tag253.xml"/><Relationship Id="rId6" Type="http://schemas.openxmlformats.org/officeDocument/2006/relationships/tags" Target="../tags/tag199.xml"/><Relationship Id="rId59" Type="http://schemas.openxmlformats.org/officeDocument/2006/relationships/tags" Target="../tags/tag252.xml"/><Relationship Id="rId58" Type="http://schemas.openxmlformats.org/officeDocument/2006/relationships/tags" Target="../tags/tag251.xml"/><Relationship Id="rId57" Type="http://schemas.openxmlformats.org/officeDocument/2006/relationships/tags" Target="../tags/tag250.xml"/><Relationship Id="rId56" Type="http://schemas.openxmlformats.org/officeDocument/2006/relationships/tags" Target="../tags/tag249.xml"/><Relationship Id="rId55" Type="http://schemas.openxmlformats.org/officeDocument/2006/relationships/tags" Target="../tags/tag248.xml"/><Relationship Id="rId54" Type="http://schemas.openxmlformats.org/officeDocument/2006/relationships/tags" Target="../tags/tag247.xml"/><Relationship Id="rId53" Type="http://schemas.openxmlformats.org/officeDocument/2006/relationships/tags" Target="../tags/tag246.xml"/><Relationship Id="rId52" Type="http://schemas.openxmlformats.org/officeDocument/2006/relationships/tags" Target="../tags/tag245.xml"/><Relationship Id="rId51" Type="http://schemas.openxmlformats.org/officeDocument/2006/relationships/tags" Target="../tags/tag244.xml"/><Relationship Id="rId50" Type="http://schemas.openxmlformats.org/officeDocument/2006/relationships/tags" Target="../tags/tag243.xml"/><Relationship Id="rId5" Type="http://schemas.openxmlformats.org/officeDocument/2006/relationships/tags" Target="../tags/tag198.xml"/><Relationship Id="rId49" Type="http://schemas.openxmlformats.org/officeDocument/2006/relationships/tags" Target="../tags/tag242.xml"/><Relationship Id="rId48" Type="http://schemas.openxmlformats.org/officeDocument/2006/relationships/tags" Target="../tags/tag241.xml"/><Relationship Id="rId47" Type="http://schemas.openxmlformats.org/officeDocument/2006/relationships/tags" Target="../tags/tag240.xml"/><Relationship Id="rId46" Type="http://schemas.openxmlformats.org/officeDocument/2006/relationships/tags" Target="../tags/tag239.xml"/><Relationship Id="rId45" Type="http://schemas.openxmlformats.org/officeDocument/2006/relationships/tags" Target="../tags/tag238.xml"/><Relationship Id="rId44" Type="http://schemas.openxmlformats.org/officeDocument/2006/relationships/tags" Target="../tags/tag237.xml"/><Relationship Id="rId43" Type="http://schemas.openxmlformats.org/officeDocument/2006/relationships/tags" Target="../tags/tag236.xml"/><Relationship Id="rId42" Type="http://schemas.openxmlformats.org/officeDocument/2006/relationships/tags" Target="../tags/tag235.xml"/><Relationship Id="rId41" Type="http://schemas.openxmlformats.org/officeDocument/2006/relationships/tags" Target="../tags/tag234.xml"/><Relationship Id="rId40" Type="http://schemas.openxmlformats.org/officeDocument/2006/relationships/tags" Target="../tags/tag233.xml"/><Relationship Id="rId4" Type="http://schemas.openxmlformats.org/officeDocument/2006/relationships/image" Target="../media/image2.svg"/><Relationship Id="rId39" Type="http://schemas.openxmlformats.org/officeDocument/2006/relationships/tags" Target="../tags/tag232.xml"/><Relationship Id="rId38" Type="http://schemas.openxmlformats.org/officeDocument/2006/relationships/tags" Target="../tags/tag231.xml"/><Relationship Id="rId37" Type="http://schemas.openxmlformats.org/officeDocument/2006/relationships/tags" Target="../tags/tag230.xml"/><Relationship Id="rId36" Type="http://schemas.openxmlformats.org/officeDocument/2006/relationships/tags" Target="../tags/tag229.xml"/><Relationship Id="rId35" Type="http://schemas.openxmlformats.org/officeDocument/2006/relationships/tags" Target="../tags/tag228.xml"/><Relationship Id="rId34" Type="http://schemas.openxmlformats.org/officeDocument/2006/relationships/tags" Target="../tags/tag227.xml"/><Relationship Id="rId33" Type="http://schemas.openxmlformats.org/officeDocument/2006/relationships/tags" Target="../tags/tag226.xml"/><Relationship Id="rId32" Type="http://schemas.openxmlformats.org/officeDocument/2006/relationships/tags" Target="../tags/tag225.xml"/><Relationship Id="rId31" Type="http://schemas.openxmlformats.org/officeDocument/2006/relationships/tags" Target="../tags/tag224.xml"/><Relationship Id="rId30" Type="http://schemas.openxmlformats.org/officeDocument/2006/relationships/tags" Target="../tags/tag223.xml"/><Relationship Id="rId3" Type="http://schemas.openxmlformats.org/officeDocument/2006/relationships/image" Target="../media/image1.png"/><Relationship Id="rId29" Type="http://schemas.openxmlformats.org/officeDocument/2006/relationships/tags" Target="../tags/tag222.xml"/><Relationship Id="rId28" Type="http://schemas.openxmlformats.org/officeDocument/2006/relationships/tags" Target="../tags/tag221.xml"/><Relationship Id="rId27" Type="http://schemas.openxmlformats.org/officeDocument/2006/relationships/tags" Target="../tags/tag220.xml"/><Relationship Id="rId26" Type="http://schemas.openxmlformats.org/officeDocument/2006/relationships/tags" Target="../tags/tag219.xml"/><Relationship Id="rId25" Type="http://schemas.openxmlformats.org/officeDocument/2006/relationships/tags" Target="../tags/tag218.xml"/><Relationship Id="rId24" Type="http://schemas.openxmlformats.org/officeDocument/2006/relationships/tags" Target="../tags/tag217.xml"/><Relationship Id="rId23" Type="http://schemas.openxmlformats.org/officeDocument/2006/relationships/tags" Target="../tags/tag216.xml"/><Relationship Id="rId22" Type="http://schemas.openxmlformats.org/officeDocument/2006/relationships/tags" Target="../tags/tag215.xml"/><Relationship Id="rId21" Type="http://schemas.openxmlformats.org/officeDocument/2006/relationships/tags" Target="../tags/tag214.xml"/><Relationship Id="rId20" Type="http://schemas.openxmlformats.org/officeDocument/2006/relationships/tags" Target="../tags/tag213.xml"/><Relationship Id="rId2" Type="http://schemas.openxmlformats.org/officeDocument/2006/relationships/tags" Target="../tags/tag197.xml"/><Relationship Id="rId19" Type="http://schemas.openxmlformats.org/officeDocument/2006/relationships/tags" Target="../tags/tag212.xml"/><Relationship Id="rId18" Type="http://schemas.openxmlformats.org/officeDocument/2006/relationships/tags" Target="../tags/tag211.xml"/><Relationship Id="rId17" Type="http://schemas.openxmlformats.org/officeDocument/2006/relationships/tags" Target="../tags/tag210.xml"/><Relationship Id="rId16" Type="http://schemas.openxmlformats.org/officeDocument/2006/relationships/tags" Target="../tags/tag209.xml"/><Relationship Id="rId15" Type="http://schemas.openxmlformats.org/officeDocument/2006/relationships/tags" Target="../tags/tag208.xml"/><Relationship Id="rId14" Type="http://schemas.openxmlformats.org/officeDocument/2006/relationships/tags" Target="../tags/tag207.xml"/><Relationship Id="rId13" Type="http://schemas.openxmlformats.org/officeDocument/2006/relationships/tags" Target="../tags/tag206.xml"/><Relationship Id="rId12" Type="http://schemas.openxmlformats.org/officeDocument/2006/relationships/tags" Target="../tags/tag205.xml"/><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3" Type="http://schemas.openxmlformats.org/officeDocument/2006/relationships/tags" Target="../tags/tag297.xml"/><Relationship Id="rId32" Type="http://schemas.openxmlformats.org/officeDocument/2006/relationships/tags" Target="../tags/tag296.xml"/><Relationship Id="rId31" Type="http://schemas.openxmlformats.org/officeDocument/2006/relationships/tags" Target="../tags/tag295.xml"/><Relationship Id="rId30" Type="http://schemas.openxmlformats.org/officeDocument/2006/relationships/tags" Target="../tags/tag294.xml"/><Relationship Id="rId3" Type="http://schemas.openxmlformats.org/officeDocument/2006/relationships/tags" Target="../tags/tag267.xml"/><Relationship Id="rId29" Type="http://schemas.openxmlformats.org/officeDocument/2006/relationships/tags" Target="../tags/tag293.xml"/><Relationship Id="rId28" Type="http://schemas.openxmlformats.org/officeDocument/2006/relationships/tags" Target="../tags/tag292.xml"/><Relationship Id="rId27" Type="http://schemas.openxmlformats.org/officeDocument/2006/relationships/tags" Target="../tags/tag291.xml"/><Relationship Id="rId26" Type="http://schemas.openxmlformats.org/officeDocument/2006/relationships/tags" Target="../tags/tag290.xml"/><Relationship Id="rId25" Type="http://schemas.openxmlformats.org/officeDocument/2006/relationships/tags" Target="../tags/tag289.xml"/><Relationship Id="rId24" Type="http://schemas.openxmlformats.org/officeDocument/2006/relationships/tags" Target="../tags/tag288.xml"/><Relationship Id="rId23" Type="http://schemas.openxmlformats.org/officeDocument/2006/relationships/tags" Target="../tags/tag287.xml"/><Relationship Id="rId22" Type="http://schemas.openxmlformats.org/officeDocument/2006/relationships/tags" Target="../tags/tag286.xml"/><Relationship Id="rId21" Type="http://schemas.openxmlformats.org/officeDocument/2006/relationships/tags" Target="../tags/tag285.xml"/><Relationship Id="rId20" Type="http://schemas.openxmlformats.org/officeDocument/2006/relationships/tags" Target="../tags/tag284.xml"/><Relationship Id="rId2" Type="http://schemas.openxmlformats.org/officeDocument/2006/relationships/tags" Target="../tags/tag266.xml"/><Relationship Id="rId19" Type="http://schemas.openxmlformats.org/officeDocument/2006/relationships/tags" Target="../tags/tag283.xml"/><Relationship Id="rId18" Type="http://schemas.openxmlformats.org/officeDocument/2006/relationships/tags" Target="../tags/tag282.xml"/><Relationship Id="rId17" Type="http://schemas.openxmlformats.org/officeDocument/2006/relationships/tags" Target="../tags/tag281.xml"/><Relationship Id="rId16" Type="http://schemas.openxmlformats.org/officeDocument/2006/relationships/tags" Target="../tags/tag280.xml"/><Relationship Id="rId15" Type="http://schemas.openxmlformats.org/officeDocument/2006/relationships/tags" Target="../tags/tag279.xml"/><Relationship Id="rId14" Type="http://schemas.openxmlformats.org/officeDocument/2006/relationships/tags" Target="../tags/tag278.xml"/><Relationship Id="rId13" Type="http://schemas.openxmlformats.org/officeDocument/2006/relationships/tags" Target="../tags/tag277.xml"/><Relationship Id="rId12" Type="http://schemas.openxmlformats.org/officeDocument/2006/relationships/tags" Target="../tags/tag276.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4" Type="http://schemas.openxmlformats.org/officeDocument/2006/relationships/tags" Target="../tags/tag330.xml"/><Relationship Id="rId33" Type="http://schemas.openxmlformats.org/officeDocument/2006/relationships/tags" Target="../tags/tag329.xml"/><Relationship Id="rId32" Type="http://schemas.openxmlformats.org/officeDocument/2006/relationships/tags" Target="../tags/tag328.xml"/><Relationship Id="rId31" Type="http://schemas.openxmlformats.org/officeDocument/2006/relationships/tags" Target="../tags/tag327.xml"/><Relationship Id="rId30" Type="http://schemas.openxmlformats.org/officeDocument/2006/relationships/tags" Target="../tags/tag326.xml"/><Relationship Id="rId3" Type="http://schemas.openxmlformats.org/officeDocument/2006/relationships/tags" Target="../tags/tag299.xml"/><Relationship Id="rId29" Type="http://schemas.openxmlformats.org/officeDocument/2006/relationships/tags" Target="../tags/tag325.xml"/><Relationship Id="rId28" Type="http://schemas.openxmlformats.org/officeDocument/2006/relationships/tags" Target="../tags/tag324.xml"/><Relationship Id="rId27" Type="http://schemas.openxmlformats.org/officeDocument/2006/relationships/tags" Target="../tags/tag323.xml"/><Relationship Id="rId26" Type="http://schemas.openxmlformats.org/officeDocument/2006/relationships/tags" Target="../tags/tag322.xml"/><Relationship Id="rId25" Type="http://schemas.openxmlformats.org/officeDocument/2006/relationships/tags" Target="../tags/tag321.xml"/><Relationship Id="rId24" Type="http://schemas.openxmlformats.org/officeDocument/2006/relationships/tags" Target="../tags/tag320.xml"/><Relationship Id="rId23" Type="http://schemas.openxmlformats.org/officeDocument/2006/relationships/tags" Target="../tags/tag319.xml"/><Relationship Id="rId22" Type="http://schemas.openxmlformats.org/officeDocument/2006/relationships/tags" Target="../tags/tag318.xml"/><Relationship Id="rId21" Type="http://schemas.openxmlformats.org/officeDocument/2006/relationships/tags" Target="../tags/tag317.xml"/><Relationship Id="rId20" Type="http://schemas.openxmlformats.org/officeDocument/2006/relationships/tags" Target="../tags/tag316.xml"/><Relationship Id="rId2" Type="http://schemas.openxmlformats.org/officeDocument/2006/relationships/tags" Target="../tags/tag298.xml"/><Relationship Id="rId19" Type="http://schemas.openxmlformats.org/officeDocument/2006/relationships/tags" Target="../tags/tag315.xml"/><Relationship Id="rId18" Type="http://schemas.openxmlformats.org/officeDocument/2006/relationships/tags" Target="../tags/tag314.xml"/><Relationship Id="rId17" Type="http://schemas.openxmlformats.org/officeDocument/2006/relationships/tags" Target="../tags/tag313.xml"/><Relationship Id="rId16" Type="http://schemas.openxmlformats.org/officeDocument/2006/relationships/tags" Target="../tags/tag312.xml"/><Relationship Id="rId15" Type="http://schemas.openxmlformats.org/officeDocument/2006/relationships/tags" Target="../tags/tag311.xml"/><Relationship Id="rId14" Type="http://schemas.openxmlformats.org/officeDocument/2006/relationships/tags" Target="../tags/tag310.xml"/><Relationship Id="rId13" Type="http://schemas.openxmlformats.org/officeDocument/2006/relationships/tags" Target="../tags/tag309.xml"/><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344.xml"/><Relationship Id="rId8" Type="http://schemas.openxmlformats.org/officeDocument/2006/relationships/tags" Target="../tags/tag343.xml"/><Relationship Id="rId7" Type="http://schemas.openxmlformats.org/officeDocument/2006/relationships/tags" Target="../tags/tag342.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348.xml"/><Relationship Id="rId4" Type="http://schemas.openxmlformats.org/officeDocument/2006/relationships/tags" Target="../tags/tag347.xml"/><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5" Type="http://schemas.openxmlformats.org/officeDocument/2006/relationships/tags" Target="../tags/tag355.xml"/><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66.xml"/><Relationship Id="rId8" Type="http://schemas.openxmlformats.org/officeDocument/2006/relationships/tags" Target="../tags/tag365.xml"/><Relationship Id="rId7" Type="http://schemas.openxmlformats.org/officeDocument/2006/relationships/tags" Target="../tags/tag364.xml"/><Relationship Id="rId6" Type="http://schemas.openxmlformats.org/officeDocument/2006/relationships/tags" Target="../tags/tag363.xml"/><Relationship Id="rId5" Type="http://schemas.openxmlformats.org/officeDocument/2006/relationships/tags" Target="../tags/tag362.xml"/><Relationship Id="rId40" Type="http://schemas.openxmlformats.org/officeDocument/2006/relationships/tags" Target="../tags/tag397.xml"/><Relationship Id="rId4" Type="http://schemas.openxmlformats.org/officeDocument/2006/relationships/image" Target="../media/image4.svg"/><Relationship Id="rId39" Type="http://schemas.openxmlformats.org/officeDocument/2006/relationships/tags" Target="../tags/tag396.xml"/><Relationship Id="rId38" Type="http://schemas.openxmlformats.org/officeDocument/2006/relationships/tags" Target="../tags/tag395.xml"/><Relationship Id="rId37" Type="http://schemas.openxmlformats.org/officeDocument/2006/relationships/tags" Target="../tags/tag394.xml"/><Relationship Id="rId36" Type="http://schemas.openxmlformats.org/officeDocument/2006/relationships/tags" Target="../tags/tag393.xml"/><Relationship Id="rId35" Type="http://schemas.openxmlformats.org/officeDocument/2006/relationships/tags" Target="../tags/tag392.xml"/><Relationship Id="rId34" Type="http://schemas.openxmlformats.org/officeDocument/2006/relationships/tags" Target="../tags/tag391.xml"/><Relationship Id="rId33" Type="http://schemas.openxmlformats.org/officeDocument/2006/relationships/tags" Target="../tags/tag390.xml"/><Relationship Id="rId32" Type="http://schemas.openxmlformats.org/officeDocument/2006/relationships/tags" Target="../tags/tag389.xml"/><Relationship Id="rId31" Type="http://schemas.openxmlformats.org/officeDocument/2006/relationships/tags" Target="../tags/tag388.xml"/><Relationship Id="rId30" Type="http://schemas.openxmlformats.org/officeDocument/2006/relationships/tags" Target="../tags/tag387.xml"/><Relationship Id="rId3" Type="http://schemas.openxmlformats.org/officeDocument/2006/relationships/image" Target="../media/image3.png"/><Relationship Id="rId29" Type="http://schemas.openxmlformats.org/officeDocument/2006/relationships/tags" Target="../tags/tag386.xml"/><Relationship Id="rId28" Type="http://schemas.openxmlformats.org/officeDocument/2006/relationships/tags" Target="../tags/tag385.xml"/><Relationship Id="rId27" Type="http://schemas.openxmlformats.org/officeDocument/2006/relationships/tags" Target="../tags/tag384.xml"/><Relationship Id="rId26" Type="http://schemas.openxmlformats.org/officeDocument/2006/relationships/tags" Target="../tags/tag383.xml"/><Relationship Id="rId25" Type="http://schemas.openxmlformats.org/officeDocument/2006/relationships/tags" Target="../tags/tag382.xml"/><Relationship Id="rId24" Type="http://schemas.openxmlformats.org/officeDocument/2006/relationships/tags" Target="../tags/tag381.xml"/><Relationship Id="rId23" Type="http://schemas.openxmlformats.org/officeDocument/2006/relationships/tags" Target="../tags/tag380.xml"/><Relationship Id="rId22" Type="http://schemas.openxmlformats.org/officeDocument/2006/relationships/tags" Target="../tags/tag379.xml"/><Relationship Id="rId21" Type="http://schemas.openxmlformats.org/officeDocument/2006/relationships/tags" Target="../tags/tag378.xml"/><Relationship Id="rId20" Type="http://schemas.openxmlformats.org/officeDocument/2006/relationships/tags" Target="../tags/tag377.xml"/><Relationship Id="rId2" Type="http://schemas.openxmlformats.org/officeDocument/2006/relationships/tags" Target="../tags/tag361.xml"/><Relationship Id="rId19" Type="http://schemas.openxmlformats.org/officeDocument/2006/relationships/tags" Target="../tags/tag376.xml"/><Relationship Id="rId18" Type="http://schemas.openxmlformats.org/officeDocument/2006/relationships/tags" Target="../tags/tag375.xml"/><Relationship Id="rId17" Type="http://schemas.openxmlformats.org/officeDocument/2006/relationships/tags" Target="../tags/tag374.xml"/><Relationship Id="rId16" Type="http://schemas.openxmlformats.org/officeDocument/2006/relationships/tags" Target="../tags/tag373.xml"/><Relationship Id="rId15" Type="http://schemas.openxmlformats.org/officeDocument/2006/relationships/tags" Target="../tags/tag372.xml"/><Relationship Id="rId14" Type="http://schemas.openxmlformats.org/officeDocument/2006/relationships/tags" Target="../tags/tag371.xml"/><Relationship Id="rId13" Type="http://schemas.openxmlformats.org/officeDocument/2006/relationships/tags" Target="../tags/tag370.xml"/><Relationship Id="rId12" Type="http://schemas.openxmlformats.org/officeDocument/2006/relationships/tags" Target="../tags/tag369.xml"/><Relationship Id="rId11" Type="http://schemas.openxmlformats.org/officeDocument/2006/relationships/tags" Target="../tags/tag368.xml"/><Relationship Id="rId10" Type="http://schemas.openxmlformats.org/officeDocument/2006/relationships/tags" Target="../tags/tag367.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413.xml"/><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tags" Target="../tags/tag410.xml"/><Relationship Id="rId3" Type="http://schemas.openxmlformats.org/officeDocument/2006/relationships/image" Target="../media/image5.png"/><Relationship Id="rId2" Type="http://schemas.openxmlformats.org/officeDocument/2006/relationships/tags" Target="../tags/tag409.xml"/><Relationship Id="rId16" Type="http://schemas.openxmlformats.org/officeDocument/2006/relationships/tags" Target="../tags/tag420.xml"/><Relationship Id="rId15" Type="http://schemas.openxmlformats.org/officeDocument/2006/relationships/tags" Target="../tags/tag419.xml"/><Relationship Id="rId14" Type="http://schemas.openxmlformats.org/officeDocument/2006/relationships/tags" Target="../tags/tag418.xml"/><Relationship Id="rId13" Type="http://schemas.openxmlformats.org/officeDocument/2006/relationships/tags" Target="../tags/tag417.xml"/><Relationship Id="rId12" Type="http://schemas.openxmlformats.org/officeDocument/2006/relationships/tags" Target="../tags/tag416.xml"/><Relationship Id="rId11" Type="http://schemas.openxmlformats.org/officeDocument/2006/relationships/tags" Target="../tags/tag415.xml"/><Relationship Id="rId10" Type="http://schemas.openxmlformats.org/officeDocument/2006/relationships/tags" Target="../tags/tag414.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427.xml"/><Relationship Id="rId7" Type="http://schemas.openxmlformats.org/officeDocument/2006/relationships/tags" Target="../tags/tag426.xml"/><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tags" Target="../tags/tag423.xml"/><Relationship Id="rId3" Type="http://schemas.openxmlformats.org/officeDocument/2006/relationships/tags" Target="../tags/tag422.xml"/><Relationship Id="rId2" Type="http://schemas.openxmlformats.org/officeDocument/2006/relationships/tags" Target="../tags/tag421.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9" Type="http://schemas.openxmlformats.org/officeDocument/2006/relationships/image" Target="../media/image7.svg"/><Relationship Id="rId8" Type="http://schemas.openxmlformats.org/officeDocument/2006/relationships/image" Target="../media/image6.png"/><Relationship Id="rId7" Type="http://schemas.openxmlformats.org/officeDocument/2006/relationships/tags" Target="../tags/tag432.xml"/><Relationship Id="rId6" Type="http://schemas.openxmlformats.org/officeDocument/2006/relationships/tags" Target="../tags/tag431.xml"/><Relationship Id="rId5" Type="http://schemas.openxmlformats.org/officeDocument/2006/relationships/tags" Target="../tags/tag430.xml"/><Relationship Id="rId4" Type="http://schemas.openxmlformats.org/officeDocument/2006/relationships/tags" Target="../tags/tag429.xml"/><Relationship Id="rId3" Type="http://schemas.openxmlformats.org/officeDocument/2006/relationships/image" Target="../media/image8.png"/><Relationship Id="rId2" Type="http://schemas.openxmlformats.org/officeDocument/2006/relationships/tags" Target="../tags/tag428.xml"/><Relationship Id="rId13" Type="http://schemas.openxmlformats.org/officeDocument/2006/relationships/tags" Target="../tags/tag436.xml"/><Relationship Id="rId12" Type="http://schemas.openxmlformats.org/officeDocument/2006/relationships/tags" Target="../tags/tag435.xml"/><Relationship Id="rId11" Type="http://schemas.openxmlformats.org/officeDocument/2006/relationships/tags" Target="../tags/tag434.xml"/><Relationship Id="rId10" Type="http://schemas.openxmlformats.org/officeDocument/2006/relationships/tags" Target="../tags/tag433.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441.xml"/><Relationship Id="rId8" Type="http://schemas.openxmlformats.org/officeDocument/2006/relationships/tags" Target="../tags/tag440.xml"/><Relationship Id="rId7" Type="http://schemas.openxmlformats.org/officeDocument/2006/relationships/image" Target="../media/image7.svg"/><Relationship Id="rId6" Type="http://schemas.openxmlformats.org/officeDocument/2006/relationships/image" Target="../media/image6.png"/><Relationship Id="rId5" Type="http://schemas.openxmlformats.org/officeDocument/2006/relationships/tags" Target="../tags/tag439.xml"/><Relationship Id="rId4" Type="http://schemas.openxmlformats.org/officeDocument/2006/relationships/tags" Target="../tags/tag438.xml"/><Relationship Id="rId3" Type="http://schemas.openxmlformats.org/officeDocument/2006/relationships/image" Target="../media/image8.png"/><Relationship Id="rId2" Type="http://schemas.openxmlformats.org/officeDocument/2006/relationships/tags" Target="../tags/tag437.xml"/><Relationship Id="rId15" Type="http://schemas.openxmlformats.org/officeDocument/2006/relationships/tags" Target="../tags/tag447.xml"/><Relationship Id="rId14" Type="http://schemas.openxmlformats.org/officeDocument/2006/relationships/tags" Target="../tags/tag446.xml"/><Relationship Id="rId13" Type="http://schemas.openxmlformats.org/officeDocument/2006/relationships/tags" Target="../tags/tag445.xml"/><Relationship Id="rId12" Type="http://schemas.openxmlformats.org/officeDocument/2006/relationships/tags" Target="../tags/tag444.xml"/><Relationship Id="rId11" Type="http://schemas.openxmlformats.org/officeDocument/2006/relationships/tags" Target="../tags/tag443.xml"/><Relationship Id="rId10" Type="http://schemas.openxmlformats.org/officeDocument/2006/relationships/tags" Target="../tags/tag442.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455.xml"/><Relationship Id="rId8" Type="http://schemas.openxmlformats.org/officeDocument/2006/relationships/tags" Target="../tags/tag454.xml"/><Relationship Id="rId7" Type="http://schemas.openxmlformats.org/officeDocument/2006/relationships/tags" Target="../tags/tag453.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tags" Target="../tags/tag448.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463.xml"/><Relationship Id="rId8" Type="http://schemas.openxmlformats.org/officeDocument/2006/relationships/tags" Target="../tags/tag462.xml"/><Relationship Id="rId7" Type="http://schemas.openxmlformats.org/officeDocument/2006/relationships/tags" Target="../tags/tag461.xml"/><Relationship Id="rId6" Type="http://schemas.openxmlformats.org/officeDocument/2006/relationships/tags" Target="../tags/tag460.xml"/><Relationship Id="rId5" Type="http://schemas.openxmlformats.org/officeDocument/2006/relationships/tags" Target="../tags/tag459.xml"/><Relationship Id="rId4" Type="http://schemas.openxmlformats.org/officeDocument/2006/relationships/tags" Target="../tags/tag458.xml"/><Relationship Id="rId3" Type="http://schemas.openxmlformats.org/officeDocument/2006/relationships/tags" Target="../tags/tag457.xml"/><Relationship Id="rId2" Type="http://schemas.openxmlformats.org/officeDocument/2006/relationships/tags" Target="../tags/tag456.xml"/><Relationship Id="rId11" Type="http://schemas.openxmlformats.org/officeDocument/2006/relationships/tags" Target="../tags/tag465.xml"/><Relationship Id="rId10" Type="http://schemas.openxmlformats.org/officeDocument/2006/relationships/tags" Target="../tags/tag464.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7" Type="http://schemas.openxmlformats.org/officeDocument/2006/relationships/tags" Target="../tags/tag471.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6" Type="http://schemas.openxmlformats.org/officeDocument/2006/relationships/tags" Target="../tags/tag476.xml"/><Relationship Id="rId5" Type="http://schemas.openxmlformats.org/officeDocument/2006/relationships/tags" Target="../tags/tag475.xml"/><Relationship Id="rId4" Type="http://schemas.openxmlformats.org/officeDocument/2006/relationships/tags" Target="../tags/tag474.xml"/><Relationship Id="rId3" Type="http://schemas.openxmlformats.org/officeDocument/2006/relationships/tags" Target="../tags/tag473.xml"/><Relationship Id="rId2" Type="http://schemas.openxmlformats.org/officeDocument/2006/relationships/tags" Target="../tags/tag472.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482.xml"/><Relationship Id="rId6" Type="http://schemas.openxmlformats.org/officeDocument/2006/relationships/tags" Target="../tags/tag481.xml"/><Relationship Id="rId5" Type="http://schemas.openxmlformats.org/officeDocument/2006/relationships/tags" Target="../tags/tag480.xml"/><Relationship Id="rId4" Type="http://schemas.openxmlformats.org/officeDocument/2006/relationships/tags" Target="../tags/tag479.xml"/><Relationship Id="rId3" Type="http://schemas.openxmlformats.org/officeDocument/2006/relationships/tags" Target="../tags/tag478.xml"/><Relationship Id="rId2" Type="http://schemas.openxmlformats.org/officeDocument/2006/relationships/tags" Target="../tags/tag477.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489.xml"/><Relationship Id="rId7" Type="http://schemas.openxmlformats.org/officeDocument/2006/relationships/tags" Target="../tags/tag488.xml"/><Relationship Id="rId6" Type="http://schemas.openxmlformats.org/officeDocument/2006/relationships/tags" Target="../tags/tag487.xml"/><Relationship Id="rId5" Type="http://schemas.openxmlformats.org/officeDocument/2006/relationships/tags" Target="../tags/tag486.xml"/><Relationship Id="rId4" Type="http://schemas.openxmlformats.org/officeDocument/2006/relationships/tags" Target="../tags/tag485.xml"/><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495.xml"/><Relationship Id="rId8" Type="http://schemas.openxmlformats.org/officeDocument/2006/relationships/tags" Target="../tags/tag494.xml"/><Relationship Id="rId7" Type="http://schemas.openxmlformats.org/officeDocument/2006/relationships/image" Target="../media/image9.png"/><Relationship Id="rId6" Type="http://schemas.openxmlformats.org/officeDocument/2006/relationships/tags" Target="../tags/tag493.xml"/><Relationship Id="rId5" Type="http://schemas.openxmlformats.org/officeDocument/2006/relationships/tags" Target="../tags/tag492.xml"/><Relationship Id="rId4" Type="http://schemas.openxmlformats.org/officeDocument/2006/relationships/tags" Target="../tags/tag491.xml"/><Relationship Id="rId3" Type="http://schemas.openxmlformats.org/officeDocument/2006/relationships/image" Target="../media/image5.png"/><Relationship Id="rId2" Type="http://schemas.openxmlformats.org/officeDocument/2006/relationships/tags" Target="../tags/tag490.xml"/><Relationship Id="rId14" Type="http://schemas.openxmlformats.org/officeDocument/2006/relationships/tags" Target="../tags/tag500.xml"/><Relationship Id="rId13" Type="http://schemas.openxmlformats.org/officeDocument/2006/relationships/tags" Target="../tags/tag499.xml"/><Relationship Id="rId12" Type="http://schemas.openxmlformats.org/officeDocument/2006/relationships/tags" Target="../tags/tag498.xml"/><Relationship Id="rId11" Type="http://schemas.openxmlformats.org/officeDocument/2006/relationships/tags" Target="../tags/tag497.xml"/><Relationship Id="rId10" Type="http://schemas.openxmlformats.org/officeDocument/2006/relationships/tags" Target="../tags/tag496.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515.xml"/><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tags" Target="../tags/tag514.xml"/><Relationship Id="rId5" Type="http://schemas.openxmlformats.org/officeDocument/2006/relationships/tags" Target="../tags/tag513.xml"/><Relationship Id="rId4" Type="http://schemas.openxmlformats.org/officeDocument/2006/relationships/tags" Target="../tags/tag512.xml"/><Relationship Id="rId3" Type="http://schemas.openxmlformats.org/officeDocument/2006/relationships/image" Target="../media/image5.png"/><Relationship Id="rId2" Type="http://schemas.openxmlformats.org/officeDocument/2006/relationships/tags" Target="../tags/tag511.xml"/><Relationship Id="rId16" Type="http://schemas.openxmlformats.org/officeDocument/2006/relationships/tags" Target="../tags/tag522.xml"/><Relationship Id="rId15" Type="http://schemas.openxmlformats.org/officeDocument/2006/relationships/tags" Target="../tags/tag521.xml"/><Relationship Id="rId14" Type="http://schemas.openxmlformats.org/officeDocument/2006/relationships/tags" Target="../tags/tag520.xml"/><Relationship Id="rId13" Type="http://schemas.openxmlformats.org/officeDocument/2006/relationships/tags" Target="../tags/tag519.xml"/><Relationship Id="rId12" Type="http://schemas.openxmlformats.org/officeDocument/2006/relationships/tags" Target="../tags/tag518.xml"/><Relationship Id="rId11" Type="http://schemas.openxmlformats.org/officeDocument/2006/relationships/tags" Target="../tags/tag517.xml"/><Relationship Id="rId10" Type="http://schemas.openxmlformats.org/officeDocument/2006/relationships/tags" Target="../tags/tag516.xml"/><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8" Type="http://schemas.openxmlformats.org/officeDocument/2006/relationships/tags" Target="../tags/tag529.xml"/><Relationship Id="rId7" Type="http://schemas.openxmlformats.org/officeDocument/2006/relationships/tags" Target="../tags/tag528.xml"/><Relationship Id="rId6" Type="http://schemas.openxmlformats.org/officeDocument/2006/relationships/tags" Target="../tags/tag527.xml"/><Relationship Id="rId5" Type="http://schemas.openxmlformats.org/officeDocument/2006/relationships/tags" Target="../tags/tag526.xml"/><Relationship Id="rId4" Type="http://schemas.openxmlformats.org/officeDocument/2006/relationships/tags" Target="../tags/tag525.xml"/><Relationship Id="rId3" Type="http://schemas.openxmlformats.org/officeDocument/2006/relationships/tags" Target="../tags/tag524.xml"/><Relationship Id="rId2" Type="http://schemas.openxmlformats.org/officeDocument/2006/relationships/tags" Target="../tags/tag523.xml"/><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9" Type="http://schemas.openxmlformats.org/officeDocument/2006/relationships/image" Target="../media/image7.svg"/><Relationship Id="rId8" Type="http://schemas.openxmlformats.org/officeDocument/2006/relationships/image" Target="../media/image6.png"/><Relationship Id="rId7" Type="http://schemas.openxmlformats.org/officeDocument/2006/relationships/tags" Target="../tags/tag534.xml"/><Relationship Id="rId6" Type="http://schemas.openxmlformats.org/officeDocument/2006/relationships/tags" Target="../tags/tag533.xml"/><Relationship Id="rId5" Type="http://schemas.openxmlformats.org/officeDocument/2006/relationships/tags" Target="../tags/tag532.xml"/><Relationship Id="rId4" Type="http://schemas.openxmlformats.org/officeDocument/2006/relationships/tags" Target="../tags/tag531.xml"/><Relationship Id="rId3" Type="http://schemas.openxmlformats.org/officeDocument/2006/relationships/image" Target="../media/image8.png"/><Relationship Id="rId2" Type="http://schemas.openxmlformats.org/officeDocument/2006/relationships/tags" Target="../tags/tag530.xml"/><Relationship Id="rId13" Type="http://schemas.openxmlformats.org/officeDocument/2006/relationships/tags" Target="../tags/tag538.xml"/><Relationship Id="rId12" Type="http://schemas.openxmlformats.org/officeDocument/2006/relationships/tags" Target="../tags/tag537.xml"/><Relationship Id="rId11" Type="http://schemas.openxmlformats.org/officeDocument/2006/relationships/tags" Target="../tags/tag536.xml"/><Relationship Id="rId10" Type="http://schemas.openxmlformats.org/officeDocument/2006/relationships/tags" Target="../tags/tag535.xml"/><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543.xml"/><Relationship Id="rId8" Type="http://schemas.openxmlformats.org/officeDocument/2006/relationships/tags" Target="../tags/tag542.xml"/><Relationship Id="rId7" Type="http://schemas.openxmlformats.org/officeDocument/2006/relationships/image" Target="../media/image7.svg"/><Relationship Id="rId6" Type="http://schemas.openxmlformats.org/officeDocument/2006/relationships/image" Target="../media/image6.png"/><Relationship Id="rId5" Type="http://schemas.openxmlformats.org/officeDocument/2006/relationships/tags" Target="../tags/tag541.xml"/><Relationship Id="rId4" Type="http://schemas.openxmlformats.org/officeDocument/2006/relationships/tags" Target="../tags/tag540.xml"/><Relationship Id="rId3" Type="http://schemas.openxmlformats.org/officeDocument/2006/relationships/image" Target="../media/image8.png"/><Relationship Id="rId2" Type="http://schemas.openxmlformats.org/officeDocument/2006/relationships/tags" Target="../tags/tag539.xml"/><Relationship Id="rId15" Type="http://schemas.openxmlformats.org/officeDocument/2006/relationships/tags" Target="../tags/tag549.xml"/><Relationship Id="rId14" Type="http://schemas.openxmlformats.org/officeDocument/2006/relationships/tags" Target="../tags/tag548.xml"/><Relationship Id="rId13" Type="http://schemas.openxmlformats.org/officeDocument/2006/relationships/tags" Target="../tags/tag547.xml"/><Relationship Id="rId12" Type="http://schemas.openxmlformats.org/officeDocument/2006/relationships/tags" Target="../tags/tag546.xml"/><Relationship Id="rId11" Type="http://schemas.openxmlformats.org/officeDocument/2006/relationships/tags" Target="../tags/tag545.xml"/><Relationship Id="rId10" Type="http://schemas.openxmlformats.org/officeDocument/2006/relationships/tags" Target="../tags/tag544.xm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557.xml"/><Relationship Id="rId8" Type="http://schemas.openxmlformats.org/officeDocument/2006/relationships/tags" Target="../tags/tag556.xml"/><Relationship Id="rId7" Type="http://schemas.openxmlformats.org/officeDocument/2006/relationships/tags" Target="../tags/tag555.xml"/><Relationship Id="rId6" Type="http://schemas.openxmlformats.org/officeDocument/2006/relationships/tags" Target="../tags/tag554.xml"/><Relationship Id="rId5" Type="http://schemas.openxmlformats.org/officeDocument/2006/relationships/tags" Target="../tags/tag553.xml"/><Relationship Id="rId4" Type="http://schemas.openxmlformats.org/officeDocument/2006/relationships/tags" Target="../tags/tag552.xml"/><Relationship Id="rId3" Type="http://schemas.openxmlformats.org/officeDocument/2006/relationships/tags" Target="../tags/tag551.xml"/><Relationship Id="rId2" Type="http://schemas.openxmlformats.org/officeDocument/2006/relationships/tags" Target="../tags/tag550.xml"/><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565.xml"/><Relationship Id="rId8" Type="http://schemas.openxmlformats.org/officeDocument/2006/relationships/tags" Target="../tags/tag564.xml"/><Relationship Id="rId7" Type="http://schemas.openxmlformats.org/officeDocument/2006/relationships/tags" Target="../tags/tag563.xml"/><Relationship Id="rId6" Type="http://schemas.openxmlformats.org/officeDocument/2006/relationships/tags" Target="../tags/tag562.xml"/><Relationship Id="rId5" Type="http://schemas.openxmlformats.org/officeDocument/2006/relationships/tags" Target="../tags/tag561.xml"/><Relationship Id="rId4" Type="http://schemas.openxmlformats.org/officeDocument/2006/relationships/tags" Target="../tags/tag560.xml"/><Relationship Id="rId3" Type="http://schemas.openxmlformats.org/officeDocument/2006/relationships/tags" Target="../tags/tag559.xml"/><Relationship Id="rId2" Type="http://schemas.openxmlformats.org/officeDocument/2006/relationships/tags" Target="../tags/tag558.xml"/><Relationship Id="rId11" Type="http://schemas.openxmlformats.org/officeDocument/2006/relationships/tags" Target="../tags/tag567.xml"/><Relationship Id="rId10" Type="http://schemas.openxmlformats.org/officeDocument/2006/relationships/tags" Target="../tags/tag566.xml"/><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7" Type="http://schemas.openxmlformats.org/officeDocument/2006/relationships/tags" Target="../tags/tag573.xml"/><Relationship Id="rId6" Type="http://schemas.openxmlformats.org/officeDocument/2006/relationships/tags" Target="../tags/tag572.xml"/><Relationship Id="rId5" Type="http://schemas.openxmlformats.org/officeDocument/2006/relationships/tags" Target="../tags/tag571.xml"/><Relationship Id="rId4" Type="http://schemas.openxmlformats.org/officeDocument/2006/relationships/tags" Target="../tags/tag570.xml"/><Relationship Id="rId3" Type="http://schemas.openxmlformats.org/officeDocument/2006/relationships/tags" Target="../tags/tag569.xml"/><Relationship Id="rId2" Type="http://schemas.openxmlformats.org/officeDocument/2006/relationships/tags" Target="../tags/tag568.xml"/><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6" Type="http://schemas.openxmlformats.org/officeDocument/2006/relationships/tags" Target="../tags/tag578.xml"/><Relationship Id="rId5" Type="http://schemas.openxmlformats.org/officeDocument/2006/relationships/tags" Target="../tags/tag577.xml"/><Relationship Id="rId4" Type="http://schemas.openxmlformats.org/officeDocument/2006/relationships/tags" Target="../tags/tag576.xml"/><Relationship Id="rId3" Type="http://schemas.openxmlformats.org/officeDocument/2006/relationships/tags" Target="../tags/tag575.xml"/><Relationship Id="rId2" Type="http://schemas.openxmlformats.org/officeDocument/2006/relationships/tags" Target="../tags/tag574.xml"/><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7" Type="http://schemas.openxmlformats.org/officeDocument/2006/relationships/tags" Target="../tags/tag584.xml"/><Relationship Id="rId6" Type="http://schemas.openxmlformats.org/officeDocument/2006/relationships/tags" Target="../tags/tag583.xml"/><Relationship Id="rId5" Type="http://schemas.openxmlformats.org/officeDocument/2006/relationships/tags" Target="../tags/tag582.xml"/><Relationship Id="rId4" Type="http://schemas.openxmlformats.org/officeDocument/2006/relationships/tags" Target="../tags/tag581.xml"/><Relationship Id="rId3" Type="http://schemas.openxmlformats.org/officeDocument/2006/relationships/tags" Target="../tags/tag580.xml"/><Relationship Id="rId2" Type="http://schemas.openxmlformats.org/officeDocument/2006/relationships/tags" Target="../tags/tag579.xml"/><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591.xml"/><Relationship Id="rId7" Type="http://schemas.openxmlformats.org/officeDocument/2006/relationships/tags" Target="../tags/tag590.xml"/><Relationship Id="rId6" Type="http://schemas.openxmlformats.org/officeDocument/2006/relationships/tags" Target="../tags/tag589.xml"/><Relationship Id="rId5" Type="http://schemas.openxmlformats.org/officeDocument/2006/relationships/tags" Target="../tags/tag588.xml"/><Relationship Id="rId4" Type="http://schemas.openxmlformats.org/officeDocument/2006/relationships/tags" Target="../tags/tag587.xml"/><Relationship Id="rId3" Type="http://schemas.openxmlformats.org/officeDocument/2006/relationships/tags" Target="../tags/tag586.xml"/><Relationship Id="rId2" Type="http://schemas.openxmlformats.org/officeDocument/2006/relationships/tags" Target="../tags/tag585.xml"/><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597.xml"/><Relationship Id="rId8" Type="http://schemas.openxmlformats.org/officeDocument/2006/relationships/tags" Target="../tags/tag596.xml"/><Relationship Id="rId7" Type="http://schemas.openxmlformats.org/officeDocument/2006/relationships/image" Target="../media/image9.png"/><Relationship Id="rId6" Type="http://schemas.openxmlformats.org/officeDocument/2006/relationships/tags" Target="../tags/tag595.xml"/><Relationship Id="rId5" Type="http://schemas.openxmlformats.org/officeDocument/2006/relationships/tags" Target="../tags/tag594.xml"/><Relationship Id="rId4" Type="http://schemas.openxmlformats.org/officeDocument/2006/relationships/tags" Target="../tags/tag593.xml"/><Relationship Id="rId3" Type="http://schemas.openxmlformats.org/officeDocument/2006/relationships/image" Target="../media/image5.png"/><Relationship Id="rId2" Type="http://schemas.openxmlformats.org/officeDocument/2006/relationships/tags" Target="../tags/tag592.xml"/><Relationship Id="rId14" Type="http://schemas.openxmlformats.org/officeDocument/2006/relationships/tags" Target="../tags/tag602.xml"/><Relationship Id="rId13" Type="http://schemas.openxmlformats.org/officeDocument/2006/relationships/tags" Target="../tags/tag601.xml"/><Relationship Id="rId12" Type="http://schemas.openxmlformats.org/officeDocument/2006/relationships/tags" Target="../tags/tag600.xml"/><Relationship Id="rId11" Type="http://schemas.openxmlformats.org/officeDocument/2006/relationships/tags" Target="../tags/tag599.xml"/><Relationship Id="rId10" Type="http://schemas.openxmlformats.org/officeDocument/2006/relationships/tags" Target="../tags/tag598.xml"/><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617.xml"/><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tags" Target="../tags/tag616.xml"/><Relationship Id="rId5" Type="http://schemas.openxmlformats.org/officeDocument/2006/relationships/tags" Target="../tags/tag615.xml"/><Relationship Id="rId4" Type="http://schemas.openxmlformats.org/officeDocument/2006/relationships/tags" Target="../tags/tag614.xml"/><Relationship Id="rId3" Type="http://schemas.openxmlformats.org/officeDocument/2006/relationships/image" Target="../media/image5.png"/><Relationship Id="rId2" Type="http://schemas.openxmlformats.org/officeDocument/2006/relationships/tags" Target="../tags/tag613.xml"/><Relationship Id="rId16" Type="http://schemas.openxmlformats.org/officeDocument/2006/relationships/tags" Target="../tags/tag624.xml"/><Relationship Id="rId15" Type="http://schemas.openxmlformats.org/officeDocument/2006/relationships/tags" Target="../tags/tag623.xml"/><Relationship Id="rId14" Type="http://schemas.openxmlformats.org/officeDocument/2006/relationships/tags" Target="../tags/tag622.xml"/><Relationship Id="rId13" Type="http://schemas.openxmlformats.org/officeDocument/2006/relationships/tags" Target="../tags/tag621.xml"/><Relationship Id="rId12" Type="http://schemas.openxmlformats.org/officeDocument/2006/relationships/tags" Target="../tags/tag620.xml"/><Relationship Id="rId11" Type="http://schemas.openxmlformats.org/officeDocument/2006/relationships/tags" Target="../tags/tag619.xml"/><Relationship Id="rId10" Type="http://schemas.openxmlformats.org/officeDocument/2006/relationships/tags" Target="../tags/tag618.xml"/><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631.xml"/><Relationship Id="rId7" Type="http://schemas.openxmlformats.org/officeDocument/2006/relationships/tags" Target="../tags/tag630.xml"/><Relationship Id="rId6" Type="http://schemas.openxmlformats.org/officeDocument/2006/relationships/tags" Target="../tags/tag629.xml"/><Relationship Id="rId5" Type="http://schemas.openxmlformats.org/officeDocument/2006/relationships/tags" Target="../tags/tag628.xml"/><Relationship Id="rId4" Type="http://schemas.openxmlformats.org/officeDocument/2006/relationships/tags" Target="../tags/tag627.xml"/><Relationship Id="rId3" Type="http://schemas.openxmlformats.org/officeDocument/2006/relationships/tags" Target="../tags/tag626.xml"/><Relationship Id="rId2" Type="http://schemas.openxmlformats.org/officeDocument/2006/relationships/tags" Target="../tags/tag625.xml"/><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9" Type="http://schemas.openxmlformats.org/officeDocument/2006/relationships/image" Target="../media/image7.svg"/><Relationship Id="rId8" Type="http://schemas.openxmlformats.org/officeDocument/2006/relationships/image" Target="../media/image6.png"/><Relationship Id="rId7" Type="http://schemas.openxmlformats.org/officeDocument/2006/relationships/tags" Target="../tags/tag636.xml"/><Relationship Id="rId6" Type="http://schemas.openxmlformats.org/officeDocument/2006/relationships/tags" Target="../tags/tag635.xml"/><Relationship Id="rId5" Type="http://schemas.openxmlformats.org/officeDocument/2006/relationships/tags" Target="../tags/tag634.xml"/><Relationship Id="rId4" Type="http://schemas.openxmlformats.org/officeDocument/2006/relationships/tags" Target="../tags/tag633.xml"/><Relationship Id="rId3" Type="http://schemas.openxmlformats.org/officeDocument/2006/relationships/image" Target="../media/image8.png"/><Relationship Id="rId2" Type="http://schemas.openxmlformats.org/officeDocument/2006/relationships/tags" Target="../tags/tag632.xml"/><Relationship Id="rId13" Type="http://schemas.openxmlformats.org/officeDocument/2006/relationships/tags" Target="../tags/tag640.xml"/><Relationship Id="rId12" Type="http://schemas.openxmlformats.org/officeDocument/2006/relationships/tags" Target="../tags/tag639.xml"/><Relationship Id="rId11" Type="http://schemas.openxmlformats.org/officeDocument/2006/relationships/tags" Target="../tags/tag638.xml"/><Relationship Id="rId10" Type="http://schemas.openxmlformats.org/officeDocument/2006/relationships/tags" Target="../tags/tag637.xml"/><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645.xml"/><Relationship Id="rId8" Type="http://schemas.openxmlformats.org/officeDocument/2006/relationships/tags" Target="../tags/tag644.xml"/><Relationship Id="rId7" Type="http://schemas.openxmlformats.org/officeDocument/2006/relationships/image" Target="../media/image7.svg"/><Relationship Id="rId6" Type="http://schemas.openxmlformats.org/officeDocument/2006/relationships/image" Target="../media/image6.png"/><Relationship Id="rId5" Type="http://schemas.openxmlformats.org/officeDocument/2006/relationships/tags" Target="../tags/tag643.xml"/><Relationship Id="rId4" Type="http://schemas.openxmlformats.org/officeDocument/2006/relationships/tags" Target="../tags/tag642.xml"/><Relationship Id="rId3" Type="http://schemas.openxmlformats.org/officeDocument/2006/relationships/image" Target="../media/image8.png"/><Relationship Id="rId2" Type="http://schemas.openxmlformats.org/officeDocument/2006/relationships/tags" Target="../tags/tag641.xml"/><Relationship Id="rId15" Type="http://schemas.openxmlformats.org/officeDocument/2006/relationships/tags" Target="../tags/tag651.xml"/><Relationship Id="rId14" Type="http://schemas.openxmlformats.org/officeDocument/2006/relationships/tags" Target="../tags/tag650.xml"/><Relationship Id="rId13" Type="http://schemas.openxmlformats.org/officeDocument/2006/relationships/tags" Target="../tags/tag649.xml"/><Relationship Id="rId12" Type="http://schemas.openxmlformats.org/officeDocument/2006/relationships/tags" Target="../tags/tag648.xml"/><Relationship Id="rId11" Type="http://schemas.openxmlformats.org/officeDocument/2006/relationships/tags" Target="../tags/tag647.xml"/><Relationship Id="rId10" Type="http://schemas.openxmlformats.org/officeDocument/2006/relationships/tags" Target="../tags/tag646.xml"/><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659.xml"/><Relationship Id="rId8" Type="http://schemas.openxmlformats.org/officeDocument/2006/relationships/tags" Target="../tags/tag658.xml"/><Relationship Id="rId7" Type="http://schemas.openxmlformats.org/officeDocument/2006/relationships/tags" Target="../tags/tag657.xml"/><Relationship Id="rId6" Type="http://schemas.openxmlformats.org/officeDocument/2006/relationships/tags" Target="../tags/tag656.xml"/><Relationship Id="rId5" Type="http://schemas.openxmlformats.org/officeDocument/2006/relationships/tags" Target="../tags/tag655.xml"/><Relationship Id="rId4" Type="http://schemas.openxmlformats.org/officeDocument/2006/relationships/tags" Target="../tags/tag654.xml"/><Relationship Id="rId3" Type="http://schemas.openxmlformats.org/officeDocument/2006/relationships/tags" Target="../tags/tag653.xml"/><Relationship Id="rId2" Type="http://schemas.openxmlformats.org/officeDocument/2006/relationships/tags" Target="../tags/tag652.xml"/><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667.xml"/><Relationship Id="rId8" Type="http://schemas.openxmlformats.org/officeDocument/2006/relationships/tags" Target="../tags/tag666.xml"/><Relationship Id="rId7" Type="http://schemas.openxmlformats.org/officeDocument/2006/relationships/tags" Target="../tags/tag665.xml"/><Relationship Id="rId6" Type="http://schemas.openxmlformats.org/officeDocument/2006/relationships/tags" Target="../tags/tag664.xml"/><Relationship Id="rId5" Type="http://schemas.openxmlformats.org/officeDocument/2006/relationships/tags" Target="../tags/tag663.xml"/><Relationship Id="rId4" Type="http://schemas.openxmlformats.org/officeDocument/2006/relationships/tags" Target="../tags/tag662.xml"/><Relationship Id="rId3" Type="http://schemas.openxmlformats.org/officeDocument/2006/relationships/tags" Target="../tags/tag661.xml"/><Relationship Id="rId2" Type="http://schemas.openxmlformats.org/officeDocument/2006/relationships/tags" Target="../tags/tag660.xml"/><Relationship Id="rId11" Type="http://schemas.openxmlformats.org/officeDocument/2006/relationships/tags" Target="../tags/tag669.xml"/><Relationship Id="rId10" Type="http://schemas.openxmlformats.org/officeDocument/2006/relationships/tags" Target="../tags/tag668.xml"/><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7" Type="http://schemas.openxmlformats.org/officeDocument/2006/relationships/tags" Target="../tags/tag675.xml"/><Relationship Id="rId6" Type="http://schemas.openxmlformats.org/officeDocument/2006/relationships/tags" Target="../tags/tag674.xml"/><Relationship Id="rId5" Type="http://schemas.openxmlformats.org/officeDocument/2006/relationships/tags" Target="../tags/tag673.xml"/><Relationship Id="rId4" Type="http://schemas.openxmlformats.org/officeDocument/2006/relationships/tags" Target="../tags/tag672.xml"/><Relationship Id="rId3" Type="http://schemas.openxmlformats.org/officeDocument/2006/relationships/tags" Target="../tags/tag671.xml"/><Relationship Id="rId2" Type="http://schemas.openxmlformats.org/officeDocument/2006/relationships/tags" Target="../tags/tag670.xm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6" Type="http://schemas.openxmlformats.org/officeDocument/2006/relationships/tags" Target="../tags/tag680.xml"/><Relationship Id="rId5" Type="http://schemas.openxmlformats.org/officeDocument/2006/relationships/tags" Target="../tags/tag679.xml"/><Relationship Id="rId4" Type="http://schemas.openxmlformats.org/officeDocument/2006/relationships/tags" Target="../tags/tag678.xml"/><Relationship Id="rId3" Type="http://schemas.openxmlformats.org/officeDocument/2006/relationships/tags" Target="../tags/tag677.xml"/><Relationship Id="rId2" Type="http://schemas.openxmlformats.org/officeDocument/2006/relationships/tags" Target="../tags/tag676.xml"/><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7" Type="http://schemas.openxmlformats.org/officeDocument/2006/relationships/tags" Target="../tags/tag686.xml"/><Relationship Id="rId6" Type="http://schemas.openxmlformats.org/officeDocument/2006/relationships/tags" Target="../tags/tag685.xml"/><Relationship Id="rId5" Type="http://schemas.openxmlformats.org/officeDocument/2006/relationships/tags" Target="../tags/tag684.xml"/><Relationship Id="rId4" Type="http://schemas.openxmlformats.org/officeDocument/2006/relationships/tags" Target="../tags/tag683.xml"/><Relationship Id="rId3" Type="http://schemas.openxmlformats.org/officeDocument/2006/relationships/tags" Target="../tags/tag682.xml"/><Relationship Id="rId2" Type="http://schemas.openxmlformats.org/officeDocument/2006/relationships/tags" Target="../tags/tag681.xml"/><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8" Type="http://schemas.openxmlformats.org/officeDocument/2006/relationships/tags" Target="../tags/tag693.xml"/><Relationship Id="rId7" Type="http://schemas.openxmlformats.org/officeDocument/2006/relationships/tags" Target="../tags/tag692.xml"/><Relationship Id="rId6" Type="http://schemas.openxmlformats.org/officeDocument/2006/relationships/tags" Target="../tags/tag691.xml"/><Relationship Id="rId5" Type="http://schemas.openxmlformats.org/officeDocument/2006/relationships/tags" Target="../tags/tag690.xml"/><Relationship Id="rId4" Type="http://schemas.openxmlformats.org/officeDocument/2006/relationships/tags" Target="../tags/tag689.xml"/><Relationship Id="rId3" Type="http://schemas.openxmlformats.org/officeDocument/2006/relationships/tags" Target="../tags/tag688.xml"/><Relationship Id="rId2" Type="http://schemas.openxmlformats.org/officeDocument/2006/relationships/tags" Target="../tags/tag687.xml"/><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699.xml"/><Relationship Id="rId8" Type="http://schemas.openxmlformats.org/officeDocument/2006/relationships/tags" Target="../tags/tag698.xml"/><Relationship Id="rId7" Type="http://schemas.openxmlformats.org/officeDocument/2006/relationships/image" Target="../media/image9.png"/><Relationship Id="rId6" Type="http://schemas.openxmlformats.org/officeDocument/2006/relationships/tags" Target="../tags/tag697.xml"/><Relationship Id="rId5" Type="http://schemas.openxmlformats.org/officeDocument/2006/relationships/tags" Target="../tags/tag696.xml"/><Relationship Id="rId4" Type="http://schemas.openxmlformats.org/officeDocument/2006/relationships/tags" Target="../tags/tag695.xml"/><Relationship Id="rId3" Type="http://schemas.openxmlformats.org/officeDocument/2006/relationships/image" Target="../media/image5.png"/><Relationship Id="rId2" Type="http://schemas.openxmlformats.org/officeDocument/2006/relationships/tags" Target="../tags/tag694.xml"/><Relationship Id="rId14" Type="http://schemas.openxmlformats.org/officeDocument/2006/relationships/tags" Target="../tags/tag704.xml"/><Relationship Id="rId13" Type="http://schemas.openxmlformats.org/officeDocument/2006/relationships/tags" Target="../tags/tag703.xml"/><Relationship Id="rId12" Type="http://schemas.openxmlformats.org/officeDocument/2006/relationships/tags" Target="../tags/tag702.xml"/><Relationship Id="rId11" Type="http://schemas.openxmlformats.org/officeDocument/2006/relationships/tags" Target="../tags/tag701.xml"/><Relationship Id="rId10" Type="http://schemas.openxmlformats.org/officeDocument/2006/relationships/tags" Target="../tags/tag700.xml"/><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9" Type="http://schemas.openxmlformats.org/officeDocument/2006/relationships/tags" Target="../tags/tag719.xml"/><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tags" Target="../tags/tag718.xml"/><Relationship Id="rId5" Type="http://schemas.openxmlformats.org/officeDocument/2006/relationships/tags" Target="../tags/tag717.xml"/><Relationship Id="rId4" Type="http://schemas.openxmlformats.org/officeDocument/2006/relationships/tags" Target="../tags/tag716.xml"/><Relationship Id="rId3" Type="http://schemas.openxmlformats.org/officeDocument/2006/relationships/image" Target="../media/image5.png"/><Relationship Id="rId2" Type="http://schemas.openxmlformats.org/officeDocument/2006/relationships/tags" Target="../tags/tag715.xml"/><Relationship Id="rId16" Type="http://schemas.openxmlformats.org/officeDocument/2006/relationships/tags" Target="../tags/tag726.xml"/><Relationship Id="rId15" Type="http://schemas.openxmlformats.org/officeDocument/2006/relationships/tags" Target="../tags/tag725.xml"/><Relationship Id="rId14" Type="http://schemas.openxmlformats.org/officeDocument/2006/relationships/tags" Target="../tags/tag724.xml"/><Relationship Id="rId13" Type="http://schemas.openxmlformats.org/officeDocument/2006/relationships/tags" Target="../tags/tag723.xml"/><Relationship Id="rId12" Type="http://schemas.openxmlformats.org/officeDocument/2006/relationships/tags" Target="../tags/tag722.xml"/><Relationship Id="rId11" Type="http://schemas.openxmlformats.org/officeDocument/2006/relationships/tags" Target="../tags/tag721.xml"/><Relationship Id="rId10" Type="http://schemas.openxmlformats.org/officeDocument/2006/relationships/tags" Target="../tags/tag720.xml"/><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8" Type="http://schemas.openxmlformats.org/officeDocument/2006/relationships/tags" Target="../tags/tag733.xml"/><Relationship Id="rId7" Type="http://schemas.openxmlformats.org/officeDocument/2006/relationships/tags" Target="../tags/tag732.xml"/><Relationship Id="rId6" Type="http://schemas.openxmlformats.org/officeDocument/2006/relationships/tags" Target="../tags/tag731.xml"/><Relationship Id="rId5" Type="http://schemas.openxmlformats.org/officeDocument/2006/relationships/tags" Target="../tags/tag730.xml"/><Relationship Id="rId4" Type="http://schemas.openxmlformats.org/officeDocument/2006/relationships/tags" Target="../tags/tag729.xml"/><Relationship Id="rId3" Type="http://schemas.openxmlformats.org/officeDocument/2006/relationships/tags" Target="../tags/tag728.xml"/><Relationship Id="rId2" Type="http://schemas.openxmlformats.org/officeDocument/2006/relationships/tags" Target="../tags/tag727.xml"/><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9" Type="http://schemas.openxmlformats.org/officeDocument/2006/relationships/image" Target="../media/image7.svg"/><Relationship Id="rId8" Type="http://schemas.openxmlformats.org/officeDocument/2006/relationships/image" Target="../media/image6.png"/><Relationship Id="rId7" Type="http://schemas.openxmlformats.org/officeDocument/2006/relationships/tags" Target="../tags/tag738.xml"/><Relationship Id="rId6" Type="http://schemas.openxmlformats.org/officeDocument/2006/relationships/tags" Target="../tags/tag737.xml"/><Relationship Id="rId5" Type="http://schemas.openxmlformats.org/officeDocument/2006/relationships/tags" Target="../tags/tag736.xml"/><Relationship Id="rId4" Type="http://schemas.openxmlformats.org/officeDocument/2006/relationships/tags" Target="../tags/tag735.xml"/><Relationship Id="rId3" Type="http://schemas.openxmlformats.org/officeDocument/2006/relationships/image" Target="../media/image8.png"/><Relationship Id="rId2" Type="http://schemas.openxmlformats.org/officeDocument/2006/relationships/tags" Target="../tags/tag734.xml"/><Relationship Id="rId13" Type="http://schemas.openxmlformats.org/officeDocument/2006/relationships/tags" Target="../tags/tag742.xml"/><Relationship Id="rId12" Type="http://schemas.openxmlformats.org/officeDocument/2006/relationships/tags" Target="../tags/tag741.xml"/><Relationship Id="rId11" Type="http://schemas.openxmlformats.org/officeDocument/2006/relationships/tags" Target="../tags/tag740.xml"/><Relationship Id="rId10" Type="http://schemas.openxmlformats.org/officeDocument/2006/relationships/tags" Target="../tags/tag739.xml"/><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9" Type="http://schemas.openxmlformats.org/officeDocument/2006/relationships/tags" Target="../tags/tag747.xml"/><Relationship Id="rId8" Type="http://schemas.openxmlformats.org/officeDocument/2006/relationships/tags" Target="../tags/tag746.xml"/><Relationship Id="rId7" Type="http://schemas.openxmlformats.org/officeDocument/2006/relationships/image" Target="../media/image7.svg"/><Relationship Id="rId6" Type="http://schemas.openxmlformats.org/officeDocument/2006/relationships/image" Target="../media/image6.png"/><Relationship Id="rId5" Type="http://schemas.openxmlformats.org/officeDocument/2006/relationships/tags" Target="../tags/tag745.xml"/><Relationship Id="rId4" Type="http://schemas.openxmlformats.org/officeDocument/2006/relationships/tags" Target="../tags/tag744.xml"/><Relationship Id="rId3" Type="http://schemas.openxmlformats.org/officeDocument/2006/relationships/image" Target="../media/image8.png"/><Relationship Id="rId2" Type="http://schemas.openxmlformats.org/officeDocument/2006/relationships/tags" Target="../tags/tag743.xml"/><Relationship Id="rId15" Type="http://schemas.openxmlformats.org/officeDocument/2006/relationships/tags" Target="../tags/tag753.xml"/><Relationship Id="rId14" Type="http://schemas.openxmlformats.org/officeDocument/2006/relationships/tags" Target="../tags/tag752.xml"/><Relationship Id="rId13" Type="http://schemas.openxmlformats.org/officeDocument/2006/relationships/tags" Target="../tags/tag751.xml"/><Relationship Id="rId12" Type="http://schemas.openxmlformats.org/officeDocument/2006/relationships/tags" Target="../tags/tag750.xml"/><Relationship Id="rId11" Type="http://schemas.openxmlformats.org/officeDocument/2006/relationships/tags" Target="../tags/tag749.xml"/><Relationship Id="rId10" Type="http://schemas.openxmlformats.org/officeDocument/2006/relationships/tags" Target="../tags/tag748.xml"/><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761.xml"/><Relationship Id="rId8" Type="http://schemas.openxmlformats.org/officeDocument/2006/relationships/tags" Target="../tags/tag760.xml"/><Relationship Id="rId7" Type="http://schemas.openxmlformats.org/officeDocument/2006/relationships/tags" Target="../tags/tag759.xml"/><Relationship Id="rId6" Type="http://schemas.openxmlformats.org/officeDocument/2006/relationships/tags" Target="../tags/tag758.xml"/><Relationship Id="rId5" Type="http://schemas.openxmlformats.org/officeDocument/2006/relationships/tags" Target="../tags/tag757.xml"/><Relationship Id="rId4" Type="http://schemas.openxmlformats.org/officeDocument/2006/relationships/tags" Target="../tags/tag756.xml"/><Relationship Id="rId3" Type="http://schemas.openxmlformats.org/officeDocument/2006/relationships/tags" Target="../tags/tag755.xml"/><Relationship Id="rId2" Type="http://schemas.openxmlformats.org/officeDocument/2006/relationships/tags" Target="../tags/tag754.xml"/><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9" Type="http://schemas.openxmlformats.org/officeDocument/2006/relationships/tags" Target="../tags/tag769.xml"/><Relationship Id="rId8" Type="http://schemas.openxmlformats.org/officeDocument/2006/relationships/tags" Target="../tags/tag768.xml"/><Relationship Id="rId7" Type="http://schemas.openxmlformats.org/officeDocument/2006/relationships/tags" Target="../tags/tag767.xml"/><Relationship Id="rId6" Type="http://schemas.openxmlformats.org/officeDocument/2006/relationships/tags" Target="../tags/tag766.xml"/><Relationship Id="rId5" Type="http://schemas.openxmlformats.org/officeDocument/2006/relationships/tags" Target="../tags/tag765.xml"/><Relationship Id="rId4" Type="http://schemas.openxmlformats.org/officeDocument/2006/relationships/tags" Target="../tags/tag764.xml"/><Relationship Id="rId3" Type="http://schemas.openxmlformats.org/officeDocument/2006/relationships/tags" Target="../tags/tag763.xml"/><Relationship Id="rId2" Type="http://schemas.openxmlformats.org/officeDocument/2006/relationships/tags" Target="../tags/tag762.xml"/><Relationship Id="rId11" Type="http://schemas.openxmlformats.org/officeDocument/2006/relationships/tags" Target="../tags/tag771.xml"/><Relationship Id="rId10" Type="http://schemas.openxmlformats.org/officeDocument/2006/relationships/tags" Target="../tags/tag770.xml"/><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7" Type="http://schemas.openxmlformats.org/officeDocument/2006/relationships/tags" Target="../tags/tag777.xml"/><Relationship Id="rId6" Type="http://schemas.openxmlformats.org/officeDocument/2006/relationships/tags" Target="../tags/tag776.xml"/><Relationship Id="rId5" Type="http://schemas.openxmlformats.org/officeDocument/2006/relationships/tags" Target="../tags/tag775.xml"/><Relationship Id="rId4" Type="http://schemas.openxmlformats.org/officeDocument/2006/relationships/tags" Target="../tags/tag774.xml"/><Relationship Id="rId3" Type="http://schemas.openxmlformats.org/officeDocument/2006/relationships/tags" Target="../tags/tag773.xml"/><Relationship Id="rId2" Type="http://schemas.openxmlformats.org/officeDocument/2006/relationships/tags" Target="../tags/tag772.xml"/><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6" Type="http://schemas.openxmlformats.org/officeDocument/2006/relationships/tags" Target="../tags/tag782.xml"/><Relationship Id="rId5" Type="http://schemas.openxmlformats.org/officeDocument/2006/relationships/tags" Target="../tags/tag781.xml"/><Relationship Id="rId4" Type="http://schemas.openxmlformats.org/officeDocument/2006/relationships/tags" Target="../tags/tag780.xml"/><Relationship Id="rId3" Type="http://schemas.openxmlformats.org/officeDocument/2006/relationships/tags" Target="../tags/tag779.xml"/><Relationship Id="rId2" Type="http://schemas.openxmlformats.org/officeDocument/2006/relationships/tags" Target="../tags/tag778.xml"/><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7" Type="http://schemas.openxmlformats.org/officeDocument/2006/relationships/tags" Target="../tags/tag788.xml"/><Relationship Id="rId6" Type="http://schemas.openxmlformats.org/officeDocument/2006/relationships/tags" Target="../tags/tag787.xml"/><Relationship Id="rId5" Type="http://schemas.openxmlformats.org/officeDocument/2006/relationships/tags" Target="../tags/tag786.xml"/><Relationship Id="rId4" Type="http://schemas.openxmlformats.org/officeDocument/2006/relationships/tags" Target="../tags/tag785.xml"/><Relationship Id="rId3" Type="http://schemas.openxmlformats.org/officeDocument/2006/relationships/tags" Target="../tags/tag784.xml"/><Relationship Id="rId2" Type="http://schemas.openxmlformats.org/officeDocument/2006/relationships/tags" Target="../tags/tag783.xml"/><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8" Type="http://schemas.openxmlformats.org/officeDocument/2006/relationships/tags" Target="../tags/tag795.xml"/><Relationship Id="rId7" Type="http://schemas.openxmlformats.org/officeDocument/2006/relationships/tags" Target="../tags/tag794.xml"/><Relationship Id="rId6" Type="http://schemas.openxmlformats.org/officeDocument/2006/relationships/tags" Target="../tags/tag793.xml"/><Relationship Id="rId5" Type="http://schemas.openxmlformats.org/officeDocument/2006/relationships/tags" Target="../tags/tag792.xml"/><Relationship Id="rId4" Type="http://schemas.openxmlformats.org/officeDocument/2006/relationships/tags" Target="../tags/tag791.xml"/><Relationship Id="rId3" Type="http://schemas.openxmlformats.org/officeDocument/2006/relationships/tags" Target="../tags/tag790.xml"/><Relationship Id="rId2" Type="http://schemas.openxmlformats.org/officeDocument/2006/relationships/tags" Target="../tags/tag789.xml"/><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9" Type="http://schemas.openxmlformats.org/officeDocument/2006/relationships/tags" Target="../tags/tag801.xml"/><Relationship Id="rId8" Type="http://schemas.openxmlformats.org/officeDocument/2006/relationships/tags" Target="../tags/tag800.xml"/><Relationship Id="rId7" Type="http://schemas.openxmlformats.org/officeDocument/2006/relationships/image" Target="../media/image9.png"/><Relationship Id="rId6" Type="http://schemas.openxmlformats.org/officeDocument/2006/relationships/tags" Target="../tags/tag799.xml"/><Relationship Id="rId5" Type="http://schemas.openxmlformats.org/officeDocument/2006/relationships/tags" Target="../tags/tag798.xml"/><Relationship Id="rId4" Type="http://schemas.openxmlformats.org/officeDocument/2006/relationships/tags" Target="../tags/tag797.xml"/><Relationship Id="rId3" Type="http://schemas.openxmlformats.org/officeDocument/2006/relationships/image" Target="../media/image5.png"/><Relationship Id="rId2" Type="http://schemas.openxmlformats.org/officeDocument/2006/relationships/tags" Target="../tags/tag796.xml"/><Relationship Id="rId14" Type="http://schemas.openxmlformats.org/officeDocument/2006/relationships/tags" Target="../tags/tag806.xml"/><Relationship Id="rId13" Type="http://schemas.openxmlformats.org/officeDocument/2006/relationships/tags" Target="../tags/tag805.xml"/><Relationship Id="rId12" Type="http://schemas.openxmlformats.org/officeDocument/2006/relationships/tags" Target="../tags/tag804.xml"/><Relationship Id="rId11" Type="http://schemas.openxmlformats.org/officeDocument/2006/relationships/tags" Target="../tags/tag803.xml"/><Relationship Id="rId10" Type="http://schemas.openxmlformats.org/officeDocument/2006/relationships/tags" Target="../tags/tag802.xml"/><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0" y="0"/>
            <a:ext cx="12192000" cy="6857999"/>
            <a:chOff x="0" y="0"/>
            <a:chExt cx="12192000" cy="6857999"/>
          </a:xfrm>
        </p:grpSpPr>
        <p:grpSp>
          <p:nvGrpSpPr>
            <p:cNvPr id="5" name="组合 4"/>
            <p:cNvGrpSpPr/>
            <p:nvPr userDrawn="1"/>
          </p:nvGrpSpPr>
          <p:grpSpPr>
            <a:xfrm>
              <a:off x="1900407" y="0"/>
              <a:ext cx="10291593" cy="1352550"/>
              <a:chOff x="1900407" y="0"/>
              <a:chExt cx="10291593" cy="1352550"/>
            </a:xfrm>
          </p:grpSpPr>
          <p:sp>
            <p:nvSpPr>
              <p:cNvPr id="15" name="Freeform 5"/>
              <p:cNvSpPr/>
              <p:nvPr userDrawn="1">
                <p:custDataLst>
                  <p:tags r:id="rId3"/>
                </p:custDataLst>
              </p:nvPr>
            </p:nvSpPr>
            <p:spPr bwMode="auto">
              <a:xfrm>
                <a:off x="1900407" y="0"/>
                <a:ext cx="7271020" cy="135255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19" name="任意多边形: 形状 18"/>
              <p:cNvSpPr/>
              <p:nvPr userDrawn="1">
                <p:custDataLst>
                  <p:tags r:id="rId4"/>
                </p:custDataLst>
              </p:nvPr>
            </p:nvSpPr>
            <p:spPr>
              <a:xfrm>
                <a:off x="5558007" y="0"/>
                <a:ext cx="6633993" cy="1352550"/>
              </a:xfrm>
              <a:custGeom>
                <a:avLst/>
                <a:gdLst>
                  <a:gd name="connsiteX0" fmla="*/ 0 w 6633993"/>
                  <a:gd name="connsiteY0" fmla="*/ 0 h 1337310"/>
                  <a:gd name="connsiteX1" fmla="*/ 2766843 w 6633993"/>
                  <a:gd name="connsiteY1" fmla="*/ 0 h 1337310"/>
                  <a:gd name="connsiteX2" fmla="*/ 3084979 w 6633993"/>
                  <a:gd name="connsiteY2" fmla="*/ 0 h 1337310"/>
                  <a:gd name="connsiteX3" fmla="*/ 6633993 w 6633993"/>
                  <a:gd name="connsiteY3" fmla="*/ 0 h 1337310"/>
                  <a:gd name="connsiteX4" fmla="*/ 6633993 w 6633993"/>
                  <a:gd name="connsiteY4" fmla="*/ 1337310 h 1337310"/>
                  <a:gd name="connsiteX5" fmla="*/ 3084979 w 6633993"/>
                  <a:gd name="connsiteY5" fmla="*/ 1337310 h 1337310"/>
                  <a:gd name="connsiteX6" fmla="*/ 2766843 w 6633993"/>
                  <a:gd name="connsiteY6" fmla="*/ 1337310 h 1337310"/>
                  <a:gd name="connsiteX7" fmla="*/ 2344719 w 6633993"/>
                  <a:gd name="connsiteY7" fmla="*/ 1337310 h 1337310"/>
                  <a:gd name="connsiteX8" fmla="*/ 2340024 w 6633993"/>
                  <a:gd name="connsiteY8" fmla="*/ 1335015 h 1337310"/>
                  <a:gd name="connsiteX9" fmla="*/ 1492094 w 6633993"/>
                  <a:gd name="connsiteY9" fmla="*/ 668655 h 1337310"/>
                  <a:gd name="connsiteX10" fmla="*/ 231793 w 6633993"/>
                  <a:gd name="connsiteY10" fmla="*/ 32378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3993" h="1337310">
                    <a:moveTo>
                      <a:pt x="0" y="0"/>
                    </a:moveTo>
                    <a:lnTo>
                      <a:pt x="2766843" y="0"/>
                    </a:lnTo>
                    <a:lnTo>
                      <a:pt x="3084979" y="0"/>
                    </a:lnTo>
                    <a:lnTo>
                      <a:pt x="6633993" y="0"/>
                    </a:lnTo>
                    <a:lnTo>
                      <a:pt x="6633993" y="1337310"/>
                    </a:lnTo>
                    <a:lnTo>
                      <a:pt x="3084979" y="1337310"/>
                    </a:lnTo>
                    <a:lnTo>
                      <a:pt x="2766843" y="1337310"/>
                    </a:lnTo>
                    <a:lnTo>
                      <a:pt x="2344719" y="1337310"/>
                    </a:lnTo>
                    <a:lnTo>
                      <a:pt x="2340024" y="1335015"/>
                    </a:lnTo>
                    <a:cubicBezTo>
                      <a:pt x="2247626" y="1288524"/>
                      <a:pt x="1855330" y="1077040"/>
                      <a:pt x="1492094" y="668655"/>
                    </a:cubicBezTo>
                    <a:cubicBezTo>
                      <a:pt x="1126782" y="260271"/>
                      <a:pt x="848646" y="129005"/>
                      <a:pt x="231793" y="32378"/>
                    </a:cubicBezTo>
                    <a:close/>
                  </a:path>
                </a:pathLst>
              </a:cu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20" name="组合 19"/>
            <p:cNvGrpSpPr/>
            <p:nvPr userDrawn="1"/>
          </p:nvGrpSpPr>
          <p:grpSpPr>
            <a:xfrm rot="10800000">
              <a:off x="0" y="5505449"/>
              <a:ext cx="10291593" cy="1352550"/>
              <a:chOff x="1900407" y="0"/>
              <a:chExt cx="10291593" cy="1352550"/>
            </a:xfrm>
          </p:grpSpPr>
          <p:sp>
            <p:nvSpPr>
              <p:cNvPr id="21" name="Freeform 5"/>
              <p:cNvSpPr/>
              <p:nvPr userDrawn="1">
                <p:custDataLst>
                  <p:tags r:id="rId5"/>
                </p:custDataLst>
              </p:nvPr>
            </p:nvSpPr>
            <p:spPr bwMode="auto">
              <a:xfrm>
                <a:off x="1900407" y="0"/>
                <a:ext cx="7271020" cy="135255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27" name="任意多边形: 形状 26"/>
              <p:cNvSpPr/>
              <p:nvPr userDrawn="1">
                <p:custDataLst>
                  <p:tags r:id="rId6"/>
                </p:custDataLst>
              </p:nvPr>
            </p:nvSpPr>
            <p:spPr>
              <a:xfrm>
                <a:off x="5558007" y="0"/>
                <a:ext cx="6633993" cy="1352550"/>
              </a:xfrm>
              <a:custGeom>
                <a:avLst/>
                <a:gdLst>
                  <a:gd name="connsiteX0" fmla="*/ 0 w 6633993"/>
                  <a:gd name="connsiteY0" fmla="*/ 0 h 1337310"/>
                  <a:gd name="connsiteX1" fmla="*/ 2766843 w 6633993"/>
                  <a:gd name="connsiteY1" fmla="*/ 0 h 1337310"/>
                  <a:gd name="connsiteX2" fmla="*/ 3084979 w 6633993"/>
                  <a:gd name="connsiteY2" fmla="*/ 0 h 1337310"/>
                  <a:gd name="connsiteX3" fmla="*/ 6633993 w 6633993"/>
                  <a:gd name="connsiteY3" fmla="*/ 0 h 1337310"/>
                  <a:gd name="connsiteX4" fmla="*/ 6633993 w 6633993"/>
                  <a:gd name="connsiteY4" fmla="*/ 1337310 h 1337310"/>
                  <a:gd name="connsiteX5" fmla="*/ 3084979 w 6633993"/>
                  <a:gd name="connsiteY5" fmla="*/ 1337310 h 1337310"/>
                  <a:gd name="connsiteX6" fmla="*/ 2766843 w 6633993"/>
                  <a:gd name="connsiteY6" fmla="*/ 1337310 h 1337310"/>
                  <a:gd name="connsiteX7" fmla="*/ 2344719 w 6633993"/>
                  <a:gd name="connsiteY7" fmla="*/ 1337310 h 1337310"/>
                  <a:gd name="connsiteX8" fmla="*/ 2340024 w 6633993"/>
                  <a:gd name="connsiteY8" fmla="*/ 1335015 h 1337310"/>
                  <a:gd name="connsiteX9" fmla="*/ 1492094 w 6633993"/>
                  <a:gd name="connsiteY9" fmla="*/ 668655 h 1337310"/>
                  <a:gd name="connsiteX10" fmla="*/ 231793 w 6633993"/>
                  <a:gd name="connsiteY10" fmla="*/ 32378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3993" h="1337310">
                    <a:moveTo>
                      <a:pt x="0" y="0"/>
                    </a:moveTo>
                    <a:lnTo>
                      <a:pt x="2766843" y="0"/>
                    </a:lnTo>
                    <a:lnTo>
                      <a:pt x="3084979" y="0"/>
                    </a:lnTo>
                    <a:lnTo>
                      <a:pt x="6633993" y="0"/>
                    </a:lnTo>
                    <a:lnTo>
                      <a:pt x="6633993" y="1337310"/>
                    </a:lnTo>
                    <a:lnTo>
                      <a:pt x="3084979" y="1337310"/>
                    </a:lnTo>
                    <a:lnTo>
                      <a:pt x="2766843" y="1337310"/>
                    </a:lnTo>
                    <a:lnTo>
                      <a:pt x="2344719" y="1337310"/>
                    </a:lnTo>
                    <a:lnTo>
                      <a:pt x="2340024" y="1335015"/>
                    </a:lnTo>
                    <a:cubicBezTo>
                      <a:pt x="2247626" y="1288524"/>
                      <a:pt x="1855330" y="1077040"/>
                      <a:pt x="1492094" y="668655"/>
                    </a:cubicBezTo>
                    <a:cubicBezTo>
                      <a:pt x="1126782" y="260271"/>
                      <a:pt x="848646" y="129005"/>
                      <a:pt x="231793" y="32378"/>
                    </a:cubicBezTo>
                    <a:close/>
                  </a:path>
                </a:pathLst>
              </a:cu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16" name="日期占位符 15"/>
          <p:cNvSpPr>
            <a:spLocks noGrp="1"/>
          </p:cNvSpPr>
          <p:nvPr userDrawn="1">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userDrawn="1">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userDrawn="1">
            <p:ph type="ctrTitle" idx="13" hasCustomPrompt="1"/>
            <p:custDataLst>
              <p:tags r:id="rId10"/>
            </p:custDataLst>
          </p:nvPr>
        </p:nvSpPr>
        <p:spPr>
          <a:xfrm>
            <a:off x="2920524" y="2717483"/>
            <a:ext cx="6350000" cy="1217295"/>
          </a:xfrm>
        </p:spPr>
        <p:txBody>
          <a:bodyPr vert="horz" wrap="square" lIns="91440" tIns="45720" rIns="91440" bIns="45720" rtlCol="0" anchor="t" anchorCtr="0">
            <a:normAutofit/>
          </a:bodyPr>
          <a:lstStyle>
            <a:lvl1pPr algn="dist">
              <a:defRPr lang="zh-CN" altLang="en-US" sz="72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a:t>编辑标题</a:t>
            </a:r>
            <a:endParaRPr lang="zh-CN" altLang="en-US"/>
          </a:p>
        </p:txBody>
      </p:sp>
      <p:sp>
        <p:nvSpPr>
          <p:cNvPr id="3" name="文本占位符 2"/>
          <p:cNvSpPr>
            <a:spLocks noGrp="1"/>
          </p:cNvSpPr>
          <p:nvPr userDrawn="1">
            <p:ph type="body" idx="14" hasCustomPrompt="1"/>
            <p:custDataLst>
              <p:tags r:id="rId11"/>
            </p:custDataLst>
          </p:nvPr>
        </p:nvSpPr>
        <p:spPr>
          <a:xfrm>
            <a:off x="7250589" y="4357688"/>
            <a:ext cx="1944370" cy="408940"/>
          </a:xfrm>
        </p:spPr>
        <p:txBody>
          <a:bodyPr vert="horz" wrap="square" lIns="91440" tIns="45720" rIns="91440" bIns="45720" rtlCol="0" anchor="ctr">
            <a:normAutofit/>
          </a:bodyPr>
          <a:lstStyle>
            <a:lvl1pPr marL="0" indent="0" algn="r">
              <a:buNone/>
              <a:defRPr lang="zh-CN" altLang="en-US">
                <a:solidFill>
                  <a:schemeClr val="tx1">
                    <a:lumMod val="65000"/>
                    <a:lumOff val="35000"/>
                  </a:schemeClr>
                </a:solidFill>
                <a:latin typeface="Arial" panose="020B0604020202020204" pitchFamily="34" charset="0"/>
                <a:ea typeface="微软雅黑" panose="020B0503020204020204" charset="-122"/>
              </a:defRPr>
            </a:lvl1pPr>
          </a:lstStyle>
          <a:p>
            <a:pPr marL="228600" lvl="0" indent="-228600" algn="r"/>
            <a:r>
              <a:rPr lang="zh-CN" altLang="en-US"/>
              <a:t>编辑文本</a:t>
            </a:r>
            <a:endParaRPr lang="zh-CN" altLang="en-US"/>
          </a:p>
        </p:txBody>
      </p:sp>
      <p:sp>
        <p:nvSpPr>
          <p:cNvPr id="4" name="文本占位符 3"/>
          <p:cNvSpPr>
            <a:spLocks noGrp="1"/>
          </p:cNvSpPr>
          <p:nvPr userDrawn="1">
            <p:ph type="body" sz="quarter" idx="15" hasCustomPrompt="1"/>
            <p:custDataLst>
              <p:tags r:id="rId12"/>
            </p:custDataLst>
          </p:nvPr>
        </p:nvSpPr>
        <p:spPr>
          <a:xfrm>
            <a:off x="2996088" y="4357688"/>
            <a:ext cx="1944370" cy="408940"/>
          </a:xfrm>
          <a:prstGeom prst="rect">
            <a:avLst/>
          </a:prstGeom>
        </p:spPr>
        <p:txBody>
          <a:bodyPr vert="horz" wrap="square" lIns="91440" tIns="45720" rIns="91440" bIns="45720" rtlCol="0" anchor="ctr">
            <a:normAutofit/>
          </a:bodyPr>
          <a:lstStyle>
            <a:lvl1pPr marL="0" indent="0" algn="l">
              <a:buNone/>
              <a:defRPr lang="zh-CN" altLang="en-US">
                <a:solidFill>
                  <a:schemeClr val="tx1">
                    <a:lumMod val="65000"/>
                    <a:lumOff val="35000"/>
                  </a:schemeClr>
                </a:solidFill>
                <a:latin typeface="Arial" panose="020B0604020202020204" pitchFamily="34" charset="0"/>
                <a:ea typeface="微软雅黑" panose="020B0503020204020204" charset="-122"/>
              </a:defRPr>
            </a:lvl1pPr>
          </a:lstStyle>
          <a:p>
            <a:pPr marL="228600" lvl="0" indent="-228600"/>
            <a:r>
              <a:rPr lang="zh-CN" altLang="en-US"/>
              <a:t>编辑文本</a:t>
            </a:r>
            <a:endParaRPr lang="zh-CN" altLang="en-US"/>
          </a:p>
        </p:txBody>
      </p:sp>
      <p:cxnSp>
        <p:nvCxnSpPr>
          <p:cNvPr id="9" name="直接连接符 8"/>
          <p:cNvCxnSpPr/>
          <p:nvPr userDrawn="1">
            <p:custDataLst>
              <p:tags r:id="rId13"/>
            </p:custDataLst>
          </p:nvPr>
        </p:nvCxnSpPr>
        <p:spPr>
          <a:xfrm>
            <a:off x="2995772" y="4129088"/>
            <a:ext cx="619950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副标题 5"/>
          <p:cNvSpPr>
            <a:spLocks noGrp="1"/>
          </p:cNvSpPr>
          <p:nvPr userDrawn="1">
            <p:ph type="subTitle" sz="quarter" idx="16" hasCustomPrompt="1"/>
            <p:custDataLst>
              <p:tags r:id="rId14"/>
            </p:custDataLst>
          </p:nvPr>
        </p:nvSpPr>
        <p:spPr>
          <a:xfrm>
            <a:off x="2920843" y="2065973"/>
            <a:ext cx="6350635" cy="448945"/>
          </a:xfrm>
          <a:prstGeom prst="rect">
            <a:avLst/>
          </a:prstGeom>
        </p:spPr>
        <p:txBody>
          <a:bodyPr vert="horz" wrap="square" lIns="91440" tIns="45720" rIns="91440" bIns="45720" rtlCol="0" anchor="b" anchorCtr="0">
            <a:normAutofit/>
          </a:bodyPr>
          <a:lstStyle>
            <a:lvl1pPr marL="0" indent="0" algn="dist">
              <a:buNone/>
              <a:defRPr lang="zh-CN" altLang="en-US" sz="2000" spc="200">
                <a:ln>
                  <a:noFill/>
                </a:ln>
                <a:solidFill>
                  <a:schemeClr val="tx1">
                    <a:lumMod val="85000"/>
                    <a:lumOff val="1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gn="dist">
              <a:lnSpc>
                <a:spcPct val="100000"/>
              </a:lnSpc>
              <a:spcAft>
                <a:spcPts val="0"/>
              </a:spcAft>
              <a:buClrTx/>
              <a:buSzTx/>
            </a:pPr>
            <a:r>
              <a:rPr lang="zh-CN" altLang="en-US"/>
              <a:t>单击此处编辑副标题</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28" name="组合 27"/>
          <p:cNvGrpSpPr/>
          <p:nvPr userDrawn="1">
            <p:custDataLst>
              <p:tags r:id="rId2"/>
            </p:custDataLst>
          </p:nvPr>
        </p:nvGrpSpPr>
        <p:grpSpPr>
          <a:xfrm>
            <a:off x="131041" y="106151"/>
            <a:ext cx="11929918" cy="160185"/>
            <a:chOff x="131041" y="390273"/>
            <a:chExt cx="11929918" cy="160185"/>
          </a:xfrm>
        </p:grpSpPr>
        <p:grpSp>
          <p:nvGrpSpPr>
            <p:cNvPr id="29" name="组合 28"/>
            <p:cNvGrpSpPr/>
            <p:nvPr/>
          </p:nvGrpSpPr>
          <p:grpSpPr>
            <a:xfrm>
              <a:off x="131041" y="390663"/>
              <a:ext cx="624118" cy="159795"/>
              <a:chOff x="131041" y="6019911"/>
              <a:chExt cx="624118" cy="144389"/>
            </a:xfrm>
          </p:grpSpPr>
          <p:sp>
            <p:nvSpPr>
              <p:cNvPr id="33" name="任意多边形: 形状 32"/>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34"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nvGrpSpPr>
            <p:cNvPr id="30" name="组合 29"/>
            <p:cNvGrpSpPr/>
            <p:nvPr/>
          </p:nvGrpSpPr>
          <p:grpSpPr>
            <a:xfrm rot="10800000">
              <a:off x="11436841" y="390273"/>
              <a:ext cx="624118" cy="159795"/>
              <a:chOff x="131041" y="6019911"/>
              <a:chExt cx="624118" cy="144389"/>
            </a:xfrm>
          </p:grpSpPr>
          <p:sp>
            <p:nvSpPr>
              <p:cNvPr id="31" name="任意多边形: 形状 30"/>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32"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sp>
        <p:nvSpPr>
          <p:cNvPr id="2" name="标题 1"/>
          <p:cNvSpPr>
            <a:spLocks noGrp="1"/>
          </p:cNvSpPr>
          <p:nvPr>
            <p:ph type="title"/>
            <p:custDataLst>
              <p:tags r:id="rId7"/>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0" y="2752725"/>
            <a:ext cx="12191998" cy="1352551"/>
            <a:chOff x="0" y="2752725"/>
            <a:chExt cx="12191998" cy="1352551"/>
          </a:xfrm>
        </p:grpSpPr>
        <p:sp>
          <p:nvSpPr>
            <p:cNvPr id="14" name="任意多边形: 形状 13"/>
            <p:cNvSpPr/>
            <p:nvPr userDrawn="1">
              <p:custDataLst>
                <p:tags r:id="rId3"/>
              </p:custDataLst>
            </p:nvPr>
          </p:nvSpPr>
          <p:spPr bwMode="auto">
            <a:xfrm rot="10800000" flipV="1">
              <a:off x="9410641" y="2752726"/>
              <a:ext cx="2781357" cy="1352550"/>
            </a:xfrm>
            <a:custGeom>
              <a:avLst/>
              <a:gdLst>
                <a:gd name="connsiteX0" fmla="*/ 370315 w 2781357"/>
                <a:gd name="connsiteY0" fmla="*/ 0 h 1352550"/>
                <a:gd name="connsiteX1" fmla="*/ 68479 w 2781357"/>
                <a:gd name="connsiteY1" fmla="*/ 0 h 1352550"/>
                <a:gd name="connsiteX2" fmla="*/ 0 w 2781357"/>
                <a:gd name="connsiteY2" fmla="*/ 0 h 1352550"/>
                <a:gd name="connsiteX3" fmla="*/ 0 w 2781357"/>
                <a:gd name="connsiteY3" fmla="*/ 1352550 h 1352550"/>
                <a:gd name="connsiteX4" fmla="*/ 2781357 w 2781357"/>
                <a:gd name="connsiteY4" fmla="*/ 1352550 h 1352550"/>
                <a:gd name="connsiteX5" fmla="*/ 1912150 w 2781357"/>
                <a:gd name="connsiteY5" fmla="*/ 676275 h 1352550"/>
                <a:gd name="connsiteX6" fmla="*/ 370315 w 2781357"/>
                <a:gd name="connsiteY6"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1357" h="1352550">
                  <a:moveTo>
                    <a:pt x="370315" y="0"/>
                  </a:moveTo>
                  <a:cubicBezTo>
                    <a:pt x="263144" y="0"/>
                    <a:pt x="162672" y="0"/>
                    <a:pt x="68479" y="0"/>
                  </a:cubicBezTo>
                  <a:lnTo>
                    <a:pt x="0" y="0"/>
                  </a:lnTo>
                  <a:lnTo>
                    <a:pt x="0" y="1352550"/>
                  </a:lnTo>
                  <a:lnTo>
                    <a:pt x="2781357" y="1352550"/>
                  </a:lnTo>
                  <a:cubicBezTo>
                    <a:pt x="2781357" y="1352550"/>
                    <a:pt x="2328990" y="1143000"/>
                    <a:pt x="1912150" y="676275"/>
                  </a:cubicBezTo>
                  <a:cubicBezTo>
                    <a:pt x="1497678" y="209550"/>
                    <a:pt x="1194522" y="104775"/>
                    <a:pt x="370315" y="0"/>
                  </a:cubicBezTo>
                  <a:close/>
                </a:path>
              </a:pathLst>
            </a:custGeom>
            <a:solidFill>
              <a:schemeClr val="accent2">
                <a:lumMod val="60000"/>
                <a:lumOff val="40000"/>
                <a:alpha val="80000"/>
              </a:schemeClr>
            </a:solidFill>
            <a:ln>
              <a:noFill/>
            </a:ln>
          </p:spPr>
          <p:txBody>
            <a:bodyPr vert="horz" wrap="square" lIns="91440" tIns="45720" rIns="91440" bIns="45720" numCol="1" anchor="t" anchorCtr="0" compatLnSpc="1">
              <a:noAutofit/>
            </a:bodyPr>
            <a:lstStyle/>
            <a:p>
              <a:endParaRPr lang="zh-CN" altLang="en-US"/>
            </a:p>
          </p:txBody>
        </p:sp>
        <p:sp>
          <p:nvSpPr>
            <p:cNvPr id="15" name="任意多边形: 形状 14"/>
            <p:cNvSpPr/>
            <p:nvPr userDrawn="1">
              <p:custDataLst>
                <p:tags r:id="rId4"/>
              </p:custDataLst>
            </p:nvPr>
          </p:nvSpPr>
          <p:spPr bwMode="auto">
            <a:xfrm flipV="1">
              <a:off x="0" y="2752725"/>
              <a:ext cx="2781357" cy="1352550"/>
            </a:xfrm>
            <a:custGeom>
              <a:avLst/>
              <a:gdLst>
                <a:gd name="connsiteX0" fmla="*/ 370315 w 2781357"/>
                <a:gd name="connsiteY0" fmla="*/ 0 h 1352550"/>
                <a:gd name="connsiteX1" fmla="*/ 68479 w 2781357"/>
                <a:gd name="connsiteY1" fmla="*/ 0 h 1352550"/>
                <a:gd name="connsiteX2" fmla="*/ 0 w 2781357"/>
                <a:gd name="connsiteY2" fmla="*/ 0 h 1352550"/>
                <a:gd name="connsiteX3" fmla="*/ 0 w 2781357"/>
                <a:gd name="connsiteY3" fmla="*/ 1352550 h 1352550"/>
                <a:gd name="connsiteX4" fmla="*/ 2781357 w 2781357"/>
                <a:gd name="connsiteY4" fmla="*/ 1352550 h 1352550"/>
                <a:gd name="connsiteX5" fmla="*/ 1912150 w 2781357"/>
                <a:gd name="connsiteY5" fmla="*/ 676275 h 1352550"/>
                <a:gd name="connsiteX6" fmla="*/ 370315 w 2781357"/>
                <a:gd name="connsiteY6"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1357" h="1352550">
                  <a:moveTo>
                    <a:pt x="370315" y="0"/>
                  </a:moveTo>
                  <a:cubicBezTo>
                    <a:pt x="263144" y="0"/>
                    <a:pt x="162672" y="0"/>
                    <a:pt x="68479" y="0"/>
                  </a:cubicBezTo>
                  <a:lnTo>
                    <a:pt x="0" y="0"/>
                  </a:lnTo>
                  <a:lnTo>
                    <a:pt x="0" y="1352550"/>
                  </a:lnTo>
                  <a:lnTo>
                    <a:pt x="2781357" y="1352550"/>
                  </a:lnTo>
                  <a:cubicBezTo>
                    <a:pt x="2781357" y="1352550"/>
                    <a:pt x="2328990" y="1143000"/>
                    <a:pt x="1912150" y="676275"/>
                  </a:cubicBezTo>
                  <a:cubicBezTo>
                    <a:pt x="1497678" y="209550"/>
                    <a:pt x="1194522" y="104775"/>
                    <a:pt x="370315" y="0"/>
                  </a:cubicBezTo>
                  <a:close/>
                </a:path>
              </a:pathLst>
            </a:custGeom>
            <a:solidFill>
              <a:schemeClr val="accent2">
                <a:lumMod val="60000"/>
                <a:lumOff val="40000"/>
                <a:alpha val="80000"/>
              </a:schemeClr>
            </a:solidFill>
            <a:ln>
              <a:noFill/>
            </a:ln>
          </p:spPr>
          <p:txBody>
            <a:bodyPr vert="horz" wrap="square" lIns="91440" tIns="45720" rIns="91440" bIns="45720" numCol="1" anchor="t" anchorCtr="0" compatLnSpc="1">
              <a:noAutofit/>
            </a:bodyPr>
            <a:lstStyle/>
            <a:p>
              <a:endParaRPr lang="zh-CN" altLang="en-US"/>
            </a:p>
          </p:txBody>
        </p:sp>
      </p:grpSp>
      <p:sp>
        <p:nvSpPr>
          <p:cNvPr id="7" name="矩形 6"/>
          <p:cNvSpPr/>
          <p:nvPr userDrawn="1">
            <p:custDataLst>
              <p:tags r:id="rId5"/>
            </p:custDataLst>
          </p:nvPr>
        </p:nvSpPr>
        <p:spPr>
          <a:xfrm>
            <a:off x="292075"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矩形 9"/>
          <p:cNvSpPr/>
          <p:nvPr userDrawn="1">
            <p:custDataLst>
              <p:tags r:id="rId6"/>
            </p:custDataLst>
          </p:nvPr>
        </p:nvSpPr>
        <p:spPr>
          <a:xfrm>
            <a:off x="5292408" y="2750185"/>
            <a:ext cx="4549140" cy="1356995"/>
          </a:xfrm>
          <a:prstGeom prst="rect">
            <a:avLst/>
          </a:prstGeom>
          <a:solidFill>
            <a:schemeClr val="accent1">
              <a:alpha val="30000"/>
            </a:schemeClr>
          </a:solidFill>
          <a:ln w="12700" cap="flat" cmpd="sng" algn="ctr">
            <a:noFill/>
            <a:prstDash val="solid"/>
            <a:miter lim="800000"/>
          </a:ln>
          <a:effectLst/>
        </p:spPr>
        <p:txBody>
          <a:bodyPr wrap="square" lIns="323982" rIns="899951" anchor="ctr">
            <a:normAutofit/>
          </a:bodyPr>
          <a:lstStyle/>
          <a:p>
            <a:pPr marL="0" marR="0" lvl="0" indent="0" algn="l" defTabSz="866775" rtl="0" eaLnBrk="1" fontAlgn="base" latinLnBrk="0" hangingPunct="1">
              <a:lnSpc>
                <a:spcPct val="130000"/>
              </a:lnSpc>
              <a:spcBef>
                <a:spcPct val="0"/>
              </a:spcBef>
              <a:spcAft>
                <a:spcPct val="0"/>
              </a:spcAft>
              <a:buClrTx/>
              <a:buSzTx/>
              <a:buFontTx/>
              <a:buNone/>
            </a:pPr>
            <a:endParaRPr kumimoji="0" lang="zh-CN" altLang="en-US" sz="1400" b="0" i="0" kern="0" spc="200" baseline="0" noProof="0" dirty="0">
              <a:ln>
                <a:noFill/>
              </a:ln>
              <a:solidFill>
                <a:prstClr val="black">
                  <a:lumMod val="50000"/>
                  <a:lumOff val="50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 name="日期占位符 3"/>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副标题 1"/>
          <p:cNvSpPr>
            <a:spLocks noGrp="1"/>
          </p:cNvSpPr>
          <p:nvPr>
            <p:ph type="subTitle" idx="13" hasCustomPrompt="1"/>
            <p:custDataLst>
              <p:tags r:id="rId10"/>
            </p:custDataLst>
          </p:nvPr>
        </p:nvSpPr>
        <p:spPr>
          <a:xfrm>
            <a:off x="5446078" y="3509963"/>
            <a:ext cx="4241800" cy="505143"/>
          </a:xfrm>
        </p:spPr>
        <p:txBody>
          <a:bodyPr vert="horz" wrap="square" lIns="91440" tIns="45720" rIns="91440" bIns="45720" rtlCol="0">
            <a:normAutofit/>
          </a:bodyPr>
          <a:lstStyle>
            <a:lvl1pPr marL="0" indent="0" algn="l">
              <a:buNone/>
              <a:defRPr kumimoji="0" lang="zh-CN" altLang="en-US" b="0" i="0" kern="0" spc="200">
                <a:solidFill>
                  <a:schemeClr val="tx1">
                    <a:lumMod val="65000"/>
                    <a:lumOff val="35000"/>
                  </a:schemeClr>
                </a:solidFill>
                <a:latin typeface="Arial" panose="020B0604020202020204" pitchFamily="34" charset="0"/>
                <a:ea typeface="微软雅黑" panose="020B0503020204020204" charset="-122"/>
              </a:defRPr>
            </a:lvl1pPr>
          </a:lstStyle>
          <a:p>
            <a:pPr marL="228600" lvl="0" indent="-228600">
              <a:spcAft>
                <a:spcPts val="0"/>
              </a:spcAft>
            </a:pPr>
            <a:r>
              <a:rPr lang="zh-CN" altLang="en-US" dirty="0"/>
              <a:t>单击此处编辑副标题</a:t>
            </a:r>
            <a:endParaRPr lang="zh-CN" altLang="en-US" dirty="0"/>
          </a:p>
        </p:txBody>
      </p:sp>
      <p:sp>
        <p:nvSpPr>
          <p:cNvPr id="3" name="标题 2"/>
          <p:cNvSpPr>
            <a:spLocks noGrp="1"/>
          </p:cNvSpPr>
          <p:nvPr>
            <p:ph type="ctrTitle" idx="14" hasCustomPrompt="1"/>
            <p:custDataLst>
              <p:tags r:id="rId11"/>
            </p:custDataLst>
          </p:nvPr>
        </p:nvSpPr>
        <p:spPr>
          <a:xfrm>
            <a:off x="5446078" y="2750186"/>
            <a:ext cx="4241800" cy="726439"/>
          </a:xfrm>
        </p:spPr>
        <p:txBody>
          <a:bodyPr vert="horz" wrap="square" lIns="91440" tIns="45720" rIns="91440" bIns="45720" rtlCol="0" anchor="b" anchorCtr="0">
            <a:normAutofit/>
          </a:bodyPr>
          <a:lstStyle>
            <a:lvl1pPr>
              <a:defRPr lang="zh-CN" altLang="en-US" sz="3600" b="0" kern="0" spc="4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nSpc>
                <a:spcPct val="120000"/>
              </a:lnSpc>
            </a:pPr>
            <a:r>
              <a:rPr lang="zh-CN" altLang="en-US" dirty="0"/>
              <a:t>编辑标题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27" name="组合 26"/>
          <p:cNvGrpSpPr/>
          <p:nvPr userDrawn="1">
            <p:custDataLst>
              <p:tags r:id="rId2"/>
            </p:custDataLst>
          </p:nvPr>
        </p:nvGrpSpPr>
        <p:grpSpPr>
          <a:xfrm>
            <a:off x="131041" y="106151"/>
            <a:ext cx="11929918" cy="160185"/>
            <a:chOff x="131041" y="390273"/>
            <a:chExt cx="11929918" cy="160185"/>
          </a:xfrm>
        </p:grpSpPr>
        <p:grpSp>
          <p:nvGrpSpPr>
            <p:cNvPr id="29" name="组合 28"/>
            <p:cNvGrpSpPr/>
            <p:nvPr/>
          </p:nvGrpSpPr>
          <p:grpSpPr>
            <a:xfrm>
              <a:off x="131041" y="390663"/>
              <a:ext cx="624118" cy="159795"/>
              <a:chOff x="131041" y="6019911"/>
              <a:chExt cx="624118" cy="144389"/>
            </a:xfrm>
          </p:grpSpPr>
          <p:sp>
            <p:nvSpPr>
              <p:cNvPr id="33" name="任意多边形: 形状 32"/>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34"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nvGrpSpPr>
            <p:cNvPr id="30" name="组合 29"/>
            <p:cNvGrpSpPr/>
            <p:nvPr/>
          </p:nvGrpSpPr>
          <p:grpSpPr>
            <a:xfrm rot="10800000">
              <a:off x="11436841" y="390273"/>
              <a:ext cx="624118" cy="159795"/>
              <a:chOff x="131041" y="6019911"/>
              <a:chExt cx="624118" cy="144389"/>
            </a:xfrm>
          </p:grpSpPr>
          <p:sp>
            <p:nvSpPr>
              <p:cNvPr id="31" name="任意多边形: 形状 30"/>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32"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sp>
        <p:nvSpPr>
          <p:cNvPr id="2" name="标题 1"/>
          <p:cNvSpPr>
            <a:spLocks noGrp="1"/>
          </p:cNvSpPr>
          <p:nvPr>
            <p:ph type="title"/>
            <p:custDataLst>
              <p:tags r:id="rId7"/>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30" name="组合 29"/>
          <p:cNvGrpSpPr/>
          <p:nvPr userDrawn="1">
            <p:custDataLst>
              <p:tags r:id="rId2"/>
            </p:custDataLst>
          </p:nvPr>
        </p:nvGrpSpPr>
        <p:grpSpPr>
          <a:xfrm>
            <a:off x="131041" y="106151"/>
            <a:ext cx="11929918" cy="160185"/>
            <a:chOff x="131041" y="390273"/>
            <a:chExt cx="11929918" cy="160185"/>
          </a:xfrm>
        </p:grpSpPr>
        <p:grpSp>
          <p:nvGrpSpPr>
            <p:cNvPr id="31" name="组合 30"/>
            <p:cNvGrpSpPr/>
            <p:nvPr/>
          </p:nvGrpSpPr>
          <p:grpSpPr>
            <a:xfrm>
              <a:off x="131041" y="390663"/>
              <a:ext cx="624118" cy="159795"/>
              <a:chOff x="131041" y="6019911"/>
              <a:chExt cx="624118" cy="144389"/>
            </a:xfrm>
          </p:grpSpPr>
          <p:sp>
            <p:nvSpPr>
              <p:cNvPr id="35" name="任意多边形: 形状 34"/>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36"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nvGrpSpPr>
            <p:cNvPr id="32" name="组合 31"/>
            <p:cNvGrpSpPr/>
            <p:nvPr/>
          </p:nvGrpSpPr>
          <p:grpSpPr>
            <a:xfrm rot="10800000">
              <a:off x="11436841" y="390273"/>
              <a:ext cx="624118" cy="159795"/>
              <a:chOff x="131041" y="6019911"/>
              <a:chExt cx="624118" cy="144389"/>
            </a:xfrm>
          </p:grpSpPr>
          <p:sp>
            <p:nvSpPr>
              <p:cNvPr id="33" name="任意多边形: 形状 32"/>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34"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sp>
        <p:nvSpPr>
          <p:cNvPr id="2" name="标题 1"/>
          <p:cNvSpPr>
            <a:spLocks noGrp="1"/>
          </p:cNvSpPr>
          <p:nvPr>
            <p:ph type="title"/>
            <p:custDataLst>
              <p:tags r:id="rId7"/>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9" name="任意多边形: 形状 8"/>
          <p:cNvSpPr/>
          <p:nvPr userDrawn="1">
            <p:custDataLst>
              <p:tags r:id="rId6"/>
            </p:custDataLst>
          </p:nvPr>
        </p:nvSpPr>
        <p:spPr bwMode="auto">
          <a:xfrm rot="10800000" flipV="1">
            <a:off x="9410641" y="2752726"/>
            <a:ext cx="2781357" cy="1352550"/>
          </a:xfrm>
          <a:custGeom>
            <a:avLst/>
            <a:gdLst>
              <a:gd name="connsiteX0" fmla="*/ 370315 w 2781357"/>
              <a:gd name="connsiteY0" fmla="*/ 0 h 1352550"/>
              <a:gd name="connsiteX1" fmla="*/ 68479 w 2781357"/>
              <a:gd name="connsiteY1" fmla="*/ 0 h 1352550"/>
              <a:gd name="connsiteX2" fmla="*/ 0 w 2781357"/>
              <a:gd name="connsiteY2" fmla="*/ 0 h 1352550"/>
              <a:gd name="connsiteX3" fmla="*/ 0 w 2781357"/>
              <a:gd name="connsiteY3" fmla="*/ 1352550 h 1352550"/>
              <a:gd name="connsiteX4" fmla="*/ 2781357 w 2781357"/>
              <a:gd name="connsiteY4" fmla="*/ 1352550 h 1352550"/>
              <a:gd name="connsiteX5" fmla="*/ 1912150 w 2781357"/>
              <a:gd name="connsiteY5" fmla="*/ 676275 h 1352550"/>
              <a:gd name="connsiteX6" fmla="*/ 370315 w 2781357"/>
              <a:gd name="connsiteY6"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1357" h="1352550">
                <a:moveTo>
                  <a:pt x="370315" y="0"/>
                </a:moveTo>
                <a:cubicBezTo>
                  <a:pt x="263144" y="0"/>
                  <a:pt x="162672" y="0"/>
                  <a:pt x="68479" y="0"/>
                </a:cubicBezTo>
                <a:lnTo>
                  <a:pt x="0" y="0"/>
                </a:lnTo>
                <a:lnTo>
                  <a:pt x="0" y="1352550"/>
                </a:lnTo>
                <a:lnTo>
                  <a:pt x="2781357" y="1352550"/>
                </a:lnTo>
                <a:cubicBezTo>
                  <a:pt x="2781357" y="1352550"/>
                  <a:pt x="2328990" y="1143000"/>
                  <a:pt x="1912150" y="676275"/>
                </a:cubicBezTo>
                <a:cubicBezTo>
                  <a:pt x="1497678" y="209550"/>
                  <a:pt x="1194522" y="104775"/>
                  <a:pt x="370315" y="0"/>
                </a:cubicBezTo>
                <a:close/>
              </a:path>
            </a:pathLst>
          </a:custGeom>
          <a:solidFill>
            <a:schemeClr val="accent2">
              <a:lumMod val="60000"/>
              <a:lumOff val="40000"/>
              <a:alpha val="80000"/>
            </a:schemeClr>
          </a:solidFill>
          <a:ln>
            <a:noFill/>
          </a:ln>
        </p:spPr>
        <p:txBody>
          <a:bodyPr vert="horz" wrap="square" lIns="91440" tIns="45720" rIns="91440" bIns="45720" numCol="1" anchor="t" anchorCtr="0" compatLnSpc="1">
            <a:noAutofit/>
          </a:bodyPr>
          <a:lstStyle/>
          <a:p>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22" name="组合 21"/>
          <p:cNvGrpSpPr/>
          <p:nvPr userDrawn="1">
            <p:custDataLst>
              <p:tags r:id="rId2"/>
            </p:custDataLst>
          </p:nvPr>
        </p:nvGrpSpPr>
        <p:grpSpPr>
          <a:xfrm>
            <a:off x="131041" y="106151"/>
            <a:ext cx="11929918" cy="160185"/>
            <a:chOff x="131041" y="390273"/>
            <a:chExt cx="11929918" cy="160185"/>
          </a:xfrm>
        </p:grpSpPr>
        <p:grpSp>
          <p:nvGrpSpPr>
            <p:cNvPr id="28" name="组合 27"/>
            <p:cNvGrpSpPr/>
            <p:nvPr/>
          </p:nvGrpSpPr>
          <p:grpSpPr>
            <a:xfrm>
              <a:off x="131041" y="390663"/>
              <a:ext cx="624118" cy="159795"/>
              <a:chOff x="131041" y="6019911"/>
              <a:chExt cx="624118" cy="144389"/>
            </a:xfrm>
          </p:grpSpPr>
          <p:sp>
            <p:nvSpPr>
              <p:cNvPr id="32" name="任意多边形: 形状 31"/>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33"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nvGrpSpPr>
            <p:cNvPr id="29" name="组合 28"/>
            <p:cNvGrpSpPr/>
            <p:nvPr/>
          </p:nvGrpSpPr>
          <p:grpSpPr>
            <a:xfrm rot="10800000">
              <a:off x="11436841" y="390273"/>
              <a:ext cx="624118" cy="159795"/>
              <a:chOff x="131041" y="6019911"/>
              <a:chExt cx="624118" cy="144389"/>
            </a:xfrm>
          </p:grpSpPr>
          <p:sp>
            <p:nvSpPr>
              <p:cNvPr id="30" name="任意多边形: 形状 29"/>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31"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sp>
        <p:nvSpPr>
          <p:cNvPr id="2" name="标题 1"/>
          <p:cNvSpPr>
            <a:spLocks noGrp="1"/>
          </p:cNvSpPr>
          <p:nvPr>
            <p:ph type="title"/>
            <p:custDataLst>
              <p:tags r:id="rId7"/>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31041" y="106151"/>
            <a:ext cx="11929918" cy="160185"/>
            <a:chOff x="131041" y="390273"/>
            <a:chExt cx="11929918" cy="160185"/>
          </a:xfrm>
        </p:grpSpPr>
        <p:grpSp>
          <p:nvGrpSpPr>
            <p:cNvPr id="22" name="组合 21"/>
            <p:cNvGrpSpPr/>
            <p:nvPr/>
          </p:nvGrpSpPr>
          <p:grpSpPr>
            <a:xfrm>
              <a:off x="131041" y="390663"/>
              <a:ext cx="624118" cy="159795"/>
              <a:chOff x="131041" y="6019911"/>
              <a:chExt cx="624118" cy="144389"/>
            </a:xfrm>
          </p:grpSpPr>
          <p:sp>
            <p:nvSpPr>
              <p:cNvPr id="30" name="任意多边形: 形状 29"/>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31"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rot="10800000">
              <a:off x="11436841" y="390273"/>
              <a:ext cx="624118" cy="159795"/>
              <a:chOff x="131041" y="6019911"/>
              <a:chExt cx="624118" cy="144389"/>
            </a:xfrm>
          </p:grpSpPr>
          <p:sp>
            <p:nvSpPr>
              <p:cNvPr id="28" name="任意多边形: 形状 27"/>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29"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sp>
        <p:nvSpPr>
          <p:cNvPr id="2" name="竖排标题 1"/>
          <p:cNvSpPr>
            <a:spLocks noGrp="1"/>
          </p:cNvSpPr>
          <p:nvPr>
            <p:ph type="title" orient="vert"/>
            <p:custDataLst>
              <p:tags r:id="rId7"/>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8"/>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131041" y="106151"/>
            <a:ext cx="11929918" cy="160185"/>
            <a:chOff x="131041" y="390273"/>
            <a:chExt cx="11929918" cy="160185"/>
          </a:xfrm>
        </p:grpSpPr>
        <p:grpSp>
          <p:nvGrpSpPr>
            <p:cNvPr id="21" name="组合 20"/>
            <p:cNvGrpSpPr/>
            <p:nvPr/>
          </p:nvGrpSpPr>
          <p:grpSpPr>
            <a:xfrm>
              <a:off x="131041" y="390663"/>
              <a:ext cx="624118" cy="159795"/>
              <a:chOff x="131041" y="6019911"/>
              <a:chExt cx="624118" cy="144389"/>
            </a:xfrm>
          </p:grpSpPr>
          <p:sp>
            <p:nvSpPr>
              <p:cNvPr id="30" name="任意多边形: 形状 29"/>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31"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nvGrpSpPr>
            <p:cNvPr id="22" name="组合 21"/>
            <p:cNvGrpSpPr/>
            <p:nvPr/>
          </p:nvGrpSpPr>
          <p:grpSpPr>
            <a:xfrm rot="10800000">
              <a:off x="11436841" y="390273"/>
              <a:ext cx="624118" cy="159795"/>
              <a:chOff x="131041" y="6019911"/>
              <a:chExt cx="624118" cy="144389"/>
            </a:xfrm>
          </p:grpSpPr>
          <p:sp>
            <p:nvSpPr>
              <p:cNvPr id="28" name="任意多边形: 形状 27"/>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29"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0"/>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0"/>
            <a:ext cx="12192000" cy="6857999"/>
            <a:chOff x="0" y="0"/>
            <a:chExt cx="12192000" cy="6857999"/>
          </a:xfrm>
        </p:grpSpPr>
        <p:grpSp>
          <p:nvGrpSpPr>
            <p:cNvPr id="13" name="组合 12"/>
            <p:cNvGrpSpPr/>
            <p:nvPr userDrawn="1"/>
          </p:nvGrpSpPr>
          <p:grpSpPr>
            <a:xfrm>
              <a:off x="1900407" y="0"/>
              <a:ext cx="10291593" cy="1352550"/>
              <a:chOff x="1900407" y="0"/>
              <a:chExt cx="10291593" cy="1352550"/>
            </a:xfrm>
          </p:grpSpPr>
          <p:sp>
            <p:nvSpPr>
              <p:cNvPr id="19" name="Freeform 5"/>
              <p:cNvSpPr/>
              <p:nvPr userDrawn="1">
                <p:custDataLst>
                  <p:tags r:id="rId3"/>
                </p:custDataLst>
              </p:nvPr>
            </p:nvSpPr>
            <p:spPr bwMode="auto">
              <a:xfrm>
                <a:off x="1900407" y="0"/>
                <a:ext cx="7271020" cy="135255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20" name="任意多边形: 形状 19"/>
              <p:cNvSpPr/>
              <p:nvPr userDrawn="1">
                <p:custDataLst>
                  <p:tags r:id="rId4"/>
                </p:custDataLst>
              </p:nvPr>
            </p:nvSpPr>
            <p:spPr>
              <a:xfrm>
                <a:off x="5558007" y="0"/>
                <a:ext cx="6633993" cy="1352550"/>
              </a:xfrm>
              <a:custGeom>
                <a:avLst/>
                <a:gdLst>
                  <a:gd name="connsiteX0" fmla="*/ 0 w 6633993"/>
                  <a:gd name="connsiteY0" fmla="*/ 0 h 1337310"/>
                  <a:gd name="connsiteX1" fmla="*/ 2766843 w 6633993"/>
                  <a:gd name="connsiteY1" fmla="*/ 0 h 1337310"/>
                  <a:gd name="connsiteX2" fmla="*/ 3084979 w 6633993"/>
                  <a:gd name="connsiteY2" fmla="*/ 0 h 1337310"/>
                  <a:gd name="connsiteX3" fmla="*/ 6633993 w 6633993"/>
                  <a:gd name="connsiteY3" fmla="*/ 0 h 1337310"/>
                  <a:gd name="connsiteX4" fmla="*/ 6633993 w 6633993"/>
                  <a:gd name="connsiteY4" fmla="*/ 1337310 h 1337310"/>
                  <a:gd name="connsiteX5" fmla="*/ 3084979 w 6633993"/>
                  <a:gd name="connsiteY5" fmla="*/ 1337310 h 1337310"/>
                  <a:gd name="connsiteX6" fmla="*/ 2766843 w 6633993"/>
                  <a:gd name="connsiteY6" fmla="*/ 1337310 h 1337310"/>
                  <a:gd name="connsiteX7" fmla="*/ 2344719 w 6633993"/>
                  <a:gd name="connsiteY7" fmla="*/ 1337310 h 1337310"/>
                  <a:gd name="connsiteX8" fmla="*/ 2340024 w 6633993"/>
                  <a:gd name="connsiteY8" fmla="*/ 1335015 h 1337310"/>
                  <a:gd name="connsiteX9" fmla="*/ 1492094 w 6633993"/>
                  <a:gd name="connsiteY9" fmla="*/ 668655 h 1337310"/>
                  <a:gd name="connsiteX10" fmla="*/ 231793 w 6633993"/>
                  <a:gd name="connsiteY10" fmla="*/ 32378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3993" h="1337310">
                    <a:moveTo>
                      <a:pt x="0" y="0"/>
                    </a:moveTo>
                    <a:lnTo>
                      <a:pt x="2766843" y="0"/>
                    </a:lnTo>
                    <a:lnTo>
                      <a:pt x="3084979" y="0"/>
                    </a:lnTo>
                    <a:lnTo>
                      <a:pt x="6633993" y="0"/>
                    </a:lnTo>
                    <a:lnTo>
                      <a:pt x="6633993" y="1337310"/>
                    </a:lnTo>
                    <a:lnTo>
                      <a:pt x="3084979" y="1337310"/>
                    </a:lnTo>
                    <a:lnTo>
                      <a:pt x="2766843" y="1337310"/>
                    </a:lnTo>
                    <a:lnTo>
                      <a:pt x="2344719" y="1337310"/>
                    </a:lnTo>
                    <a:lnTo>
                      <a:pt x="2340024" y="1335015"/>
                    </a:lnTo>
                    <a:cubicBezTo>
                      <a:pt x="2247626" y="1288524"/>
                      <a:pt x="1855330" y="1077040"/>
                      <a:pt x="1492094" y="668655"/>
                    </a:cubicBezTo>
                    <a:cubicBezTo>
                      <a:pt x="1126782" y="260271"/>
                      <a:pt x="848646" y="129005"/>
                      <a:pt x="231793" y="32378"/>
                    </a:cubicBezTo>
                    <a:close/>
                  </a:path>
                </a:pathLst>
              </a:cu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6" name="组合 15"/>
            <p:cNvGrpSpPr/>
            <p:nvPr userDrawn="1"/>
          </p:nvGrpSpPr>
          <p:grpSpPr>
            <a:xfrm rot="10800000">
              <a:off x="0" y="5505449"/>
              <a:ext cx="10291593" cy="1352550"/>
              <a:chOff x="1900407" y="0"/>
              <a:chExt cx="10291593" cy="1352550"/>
            </a:xfrm>
          </p:grpSpPr>
          <p:sp>
            <p:nvSpPr>
              <p:cNvPr id="17" name="Freeform 5"/>
              <p:cNvSpPr/>
              <p:nvPr userDrawn="1">
                <p:custDataLst>
                  <p:tags r:id="rId5"/>
                </p:custDataLst>
              </p:nvPr>
            </p:nvSpPr>
            <p:spPr bwMode="auto">
              <a:xfrm>
                <a:off x="1900407" y="0"/>
                <a:ext cx="7271020" cy="135255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18" name="任意多边形: 形状 17"/>
              <p:cNvSpPr/>
              <p:nvPr userDrawn="1">
                <p:custDataLst>
                  <p:tags r:id="rId6"/>
                </p:custDataLst>
              </p:nvPr>
            </p:nvSpPr>
            <p:spPr>
              <a:xfrm>
                <a:off x="5558007" y="0"/>
                <a:ext cx="6633993" cy="1352550"/>
              </a:xfrm>
              <a:custGeom>
                <a:avLst/>
                <a:gdLst>
                  <a:gd name="connsiteX0" fmla="*/ 0 w 6633993"/>
                  <a:gd name="connsiteY0" fmla="*/ 0 h 1337310"/>
                  <a:gd name="connsiteX1" fmla="*/ 2766843 w 6633993"/>
                  <a:gd name="connsiteY1" fmla="*/ 0 h 1337310"/>
                  <a:gd name="connsiteX2" fmla="*/ 3084979 w 6633993"/>
                  <a:gd name="connsiteY2" fmla="*/ 0 h 1337310"/>
                  <a:gd name="connsiteX3" fmla="*/ 6633993 w 6633993"/>
                  <a:gd name="connsiteY3" fmla="*/ 0 h 1337310"/>
                  <a:gd name="connsiteX4" fmla="*/ 6633993 w 6633993"/>
                  <a:gd name="connsiteY4" fmla="*/ 1337310 h 1337310"/>
                  <a:gd name="connsiteX5" fmla="*/ 3084979 w 6633993"/>
                  <a:gd name="connsiteY5" fmla="*/ 1337310 h 1337310"/>
                  <a:gd name="connsiteX6" fmla="*/ 2766843 w 6633993"/>
                  <a:gd name="connsiteY6" fmla="*/ 1337310 h 1337310"/>
                  <a:gd name="connsiteX7" fmla="*/ 2344719 w 6633993"/>
                  <a:gd name="connsiteY7" fmla="*/ 1337310 h 1337310"/>
                  <a:gd name="connsiteX8" fmla="*/ 2340024 w 6633993"/>
                  <a:gd name="connsiteY8" fmla="*/ 1335015 h 1337310"/>
                  <a:gd name="connsiteX9" fmla="*/ 1492094 w 6633993"/>
                  <a:gd name="connsiteY9" fmla="*/ 668655 h 1337310"/>
                  <a:gd name="connsiteX10" fmla="*/ 231793 w 6633993"/>
                  <a:gd name="connsiteY10" fmla="*/ 32378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3993" h="1337310">
                    <a:moveTo>
                      <a:pt x="0" y="0"/>
                    </a:moveTo>
                    <a:lnTo>
                      <a:pt x="2766843" y="0"/>
                    </a:lnTo>
                    <a:lnTo>
                      <a:pt x="3084979" y="0"/>
                    </a:lnTo>
                    <a:lnTo>
                      <a:pt x="6633993" y="0"/>
                    </a:lnTo>
                    <a:lnTo>
                      <a:pt x="6633993" y="1337310"/>
                    </a:lnTo>
                    <a:lnTo>
                      <a:pt x="3084979" y="1337310"/>
                    </a:lnTo>
                    <a:lnTo>
                      <a:pt x="2766843" y="1337310"/>
                    </a:lnTo>
                    <a:lnTo>
                      <a:pt x="2344719" y="1337310"/>
                    </a:lnTo>
                    <a:lnTo>
                      <a:pt x="2340024" y="1335015"/>
                    </a:lnTo>
                    <a:cubicBezTo>
                      <a:pt x="2247626" y="1288524"/>
                      <a:pt x="1855330" y="1077040"/>
                      <a:pt x="1492094" y="668655"/>
                    </a:cubicBezTo>
                    <a:cubicBezTo>
                      <a:pt x="1126782" y="260271"/>
                      <a:pt x="848646" y="129005"/>
                      <a:pt x="231793" y="32378"/>
                    </a:cubicBezTo>
                    <a:close/>
                  </a:path>
                </a:pathLst>
              </a:cu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3" name="日期占位符 2"/>
          <p:cNvSpPr>
            <a:spLocks noGrp="1"/>
          </p:cNvSpPr>
          <p:nvPr userDrawn="1">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userDrawn="1">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userDrawn="1">
            <p:ph type="title" idx="13" hasCustomPrompt="1"/>
            <p:custDataLst>
              <p:tags r:id="rId10"/>
            </p:custDataLst>
          </p:nvPr>
        </p:nvSpPr>
        <p:spPr>
          <a:xfrm>
            <a:off x="2869346" y="2452688"/>
            <a:ext cx="6453309" cy="1398905"/>
          </a:xfrm>
        </p:spPr>
        <p:txBody>
          <a:bodyPr vert="horz" wrap="square" lIns="91440" tIns="45720" rIns="91440" bIns="45720" rtlCol="0" anchor="b" anchorCtr="0">
            <a:normAutofit/>
          </a:bodyPr>
          <a:lstStyle>
            <a:lvl1pPr algn="dist">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a:t>编辑标题</a:t>
            </a:r>
            <a:endParaRPr lang="zh-CN" altLang="en-US"/>
          </a:p>
        </p:txBody>
      </p:sp>
      <p:sp>
        <p:nvSpPr>
          <p:cNvPr id="7" name="文本占位符 6"/>
          <p:cNvSpPr>
            <a:spLocks noGrp="1"/>
          </p:cNvSpPr>
          <p:nvPr userDrawn="1">
            <p:ph type="body" idx="14" hasCustomPrompt="1"/>
            <p:custDataLst>
              <p:tags r:id="rId11"/>
            </p:custDataLst>
          </p:nvPr>
        </p:nvSpPr>
        <p:spPr>
          <a:xfrm>
            <a:off x="2869346" y="4043997"/>
            <a:ext cx="6453309" cy="651980"/>
          </a:xfrm>
        </p:spPr>
        <p:txBody>
          <a:bodyPr vert="horz" wrap="square" lIns="91440" tIns="45720" rIns="91440" bIns="45720" rtlCol="0" anchor="t" anchorCtr="0">
            <a:normAutofit/>
          </a:bodyPr>
          <a:lstStyle>
            <a:lvl1pPr marL="0" indent="0" algn="ctr">
              <a:buNone/>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gn="ctr">
              <a:lnSpc>
                <a:spcPct val="100000"/>
              </a:lnSpc>
              <a:spcAft>
                <a:spcPts val="0"/>
              </a:spcAft>
              <a:buClrTx/>
              <a:buSzTx/>
            </a:pPr>
            <a:r>
              <a:rPr lang="zh-CN" altLang="en-US" dirty="0"/>
              <a:t>单击此处编辑副标题</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rot="0">
            <a:off x="130810" y="106680"/>
            <a:ext cx="624205" cy="160020"/>
            <a:chOff x="131041" y="6019911"/>
            <a:chExt cx="624118" cy="144389"/>
          </a:xfrm>
        </p:grpSpPr>
        <p:sp>
          <p:nvSpPr>
            <p:cNvPr id="30" name="任意多边形: 形状 29"/>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31"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nvGrpSpPr>
          <p:cNvPr id="22" name="组合 21"/>
          <p:cNvGrpSpPr/>
          <p:nvPr userDrawn="1">
            <p:custDataLst>
              <p:tags r:id="rId5"/>
            </p:custDataLst>
          </p:nvPr>
        </p:nvGrpSpPr>
        <p:grpSpPr>
          <a:xfrm rot="10800000">
            <a:off x="11436985" y="106045"/>
            <a:ext cx="624205" cy="160020"/>
            <a:chOff x="131041" y="6019911"/>
            <a:chExt cx="624118" cy="144389"/>
          </a:xfrm>
        </p:grpSpPr>
        <p:sp>
          <p:nvSpPr>
            <p:cNvPr id="28" name="任意多边形: 形状 27"/>
            <p:cNvSpPr/>
            <p:nvPr>
              <p:custDataLst>
                <p:tags r:id="rId6"/>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29" name="Freeform 5"/>
            <p:cNvSpPr/>
            <p:nvPr>
              <p:custDataLst>
                <p:tags r:id="rId7"/>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grpSp>
        <p:nvGrpSpPr>
          <p:cNvPr id="16" name="组合 15"/>
          <p:cNvGrpSpPr/>
          <p:nvPr userDrawn="1">
            <p:custDataLst>
              <p:tags r:id="rId2"/>
            </p:custDataLst>
          </p:nvPr>
        </p:nvGrpSpPr>
        <p:grpSpPr>
          <a:xfrm rot="0">
            <a:off x="130810" y="106680"/>
            <a:ext cx="624205" cy="160020"/>
            <a:chOff x="131041" y="6019911"/>
            <a:chExt cx="624118" cy="144389"/>
          </a:xfrm>
        </p:grpSpPr>
        <p:sp>
          <p:nvSpPr>
            <p:cNvPr id="20" name="任意多边形: 形状 19"/>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21"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nvGrpSpPr>
          <p:cNvPr id="17" name="组合 16"/>
          <p:cNvGrpSpPr/>
          <p:nvPr userDrawn="1">
            <p:custDataLst>
              <p:tags r:id="rId5"/>
            </p:custDataLst>
          </p:nvPr>
        </p:nvGrpSpPr>
        <p:grpSpPr>
          <a:xfrm rot="10800000">
            <a:off x="11436985" y="106045"/>
            <a:ext cx="624205" cy="160020"/>
            <a:chOff x="131041" y="6019911"/>
            <a:chExt cx="624118" cy="144389"/>
          </a:xfrm>
        </p:grpSpPr>
        <p:sp>
          <p:nvSpPr>
            <p:cNvPr id="18" name="任意多边形: 形状 17"/>
            <p:cNvSpPr/>
            <p:nvPr>
              <p:custDataLst>
                <p:tags r:id="rId6"/>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19" name="Freeform 5"/>
            <p:cNvSpPr/>
            <p:nvPr>
              <p:custDataLst>
                <p:tags r:id="rId7"/>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sp>
        <p:nvSpPr>
          <p:cNvPr id="10" name="矩形 9"/>
          <p:cNvSpPr/>
          <p:nvPr userDrawn="1">
            <p:custDataLst>
              <p:tags r:id="rId8"/>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hasCustomPrompt="1"/>
            <p:custDataLst>
              <p:tags r:id="rId3"/>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4" name="组合 13"/>
          <p:cNvGrpSpPr/>
          <p:nvPr>
            <p:custDataLst>
              <p:tags r:id="rId9"/>
            </p:custDataLst>
          </p:nvPr>
        </p:nvGrpSpPr>
        <p:grpSpPr>
          <a:xfrm rot="10800000">
            <a:off x="11436841" y="106151"/>
            <a:ext cx="624118" cy="159795"/>
            <a:chOff x="131041" y="6019911"/>
            <a:chExt cx="624118" cy="144389"/>
          </a:xfrm>
        </p:grpSpPr>
        <p:sp>
          <p:nvSpPr>
            <p:cNvPr id="15" name="任意多边形: 形状 14"/>
            <p:cNvSpPr/>
            <p:nvPr>
              <p:custDataLst>
                <p:tags r:id="rId10"/>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16" name="Freeform 5"/>
            <p:cNvSpPr/>
            <p:nvPr>
              <p:custDataLst>
                <p:tags r:id="rId11"/>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7" name="组合 16"/>
          <p:cNvGrpSpPr/>
          <p:nvPr userDrawn="1">
            <p:custDataLst>
              <p:tags r:id="rId3"/>
            </p:custDataLst>
          </p:nvPr>
        </p:nvGrpSpPr>
        <p:grpSpPr>
          <a:xfrm rot="0">
            <a:off x="130810" y="106680"/>
            <a:ext cx="624205" cy="160020"/>
            <a:chOff x="131041" y="6019911"/>
            <a:chExt cx="624118" cy="144389"/>
          </a:xfrm>
        </p:grpSpPr>
        <p:sp>
          <p:nvSpPr>
            <p:cNvPr id="21" name="任意多边形: 形状 20"/>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23"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nvGrpSpPr>
          <p:cNvPr id="18" name="组合 17"/>
          <p:cNvGrpSpPr/>
          <p:nvPr userDrawn="1">
            <p:custDataLst>
              <p:tags r:id="rId6"/>
            </p:custDataLst>
          </p:nvPr>
        </p:nvGrpSpPr>
        <p:grpSpPr>
          <a:xfrm rot="10800000">
            <a:off x="11436985" y="106045"/>
            <a:ext cx="624205" cy="160020"/>
            <a:chOff x="131041" y="6019911"/>
            <a:chExt cx="624118" cy="144389"/>
          </a:xfrm>
        </p:grpSpPr>
        <p:sp>
          <p:nvSpPr>
            <p:cNvPr id="19" name="任意多边形: 形状 18"/>
            <p:cNvSpPr/>
            <p:nvPr>
              <p:custDataLst>
                <p:tags r:id="rId7"/>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20" name="Freeform 5"/>
            <p:cNvSpPr/>
            <p:nvPr>
              <p:custDataLst>
                <p:tags r:id="rId8"/>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7" name="组合 16"/>
          <p:cNvGrpSpPr/>
          <p:nvPr userDrawn="1">
            <p:custDataLst>
              <p:tags r:id="rId3"/>
            </p:custDataLst>
          </p:nvPr>
        </p:nvGrpSpPr>
        <p:grpSpPr>
          <a:xfrm rot="0">
            <a:off x="130810" y="106680"/>
            <a:ext cx="624205" cy="160020"/>
            <a:chOff x="131041" y="6019911"/>
            <a:chExt cx="624118" cy="144389"/>
          </a:xfrm>
        </p:grpSpPr>
        <p:sp>
          <p:nvSpPr>
            <p:cNvPr id="21" name="任意多边形: 形状 20"/>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23"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nvGrpSpPr>
          <p:cNvPr id="18" name="组合 17"/>
          <p:cNvGrpSpPr/>
          <p:nvPr userDrawn="1">
            <p:custDataLst>
              <p:tags r:id="rId6"/>
            </p:custDataLst>
          </p:nvPr>
        </p:nvGrpSpPr>
        <p:grpSpPr>
          <a:xfrm rot="10800000">
            <a:off x="11436985" y="106045"/>
            <a:ext cx="624205" cy="160020"/>
            <a:chOff x="131041" y="6019911"/>
            <a:chExt cx="624118" cy="144389"/>
          </a:xfrm>
        </p:grpSpPr>
        <p:sp>
          <p:nvSpPr>
            <p:cNvPr id="19" name="任意多边形: 形状 18"/>
            <p:cNvSpPr/>
            <p:nvPr>
              <p:custDataLst>
                <p:tags r:id="rId7"/>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20" name="Freeform 5"/>
            <p:cNvSpPr/>
            <p:nvPr>
              <p:custDataLst>
                <p:tags r:id="rId8"/>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24" name="组合 23"/>
          <p:cNvGrpSpPr/>
          <p:nvPr userDrawn="1">
            <p:custDataLst>
              <p:tags r:id="rId3"/>
            </p:custDataLst>
          </p:nvPr>
        </p:nvGrpSpPr>
        <p:grpSpPr>
          <a:xfrm rot="0">
            <a:off x="130810" y="6540500"/>
            <a:ext cx="624205" cy="160020"/>
            <a:chOff x="131041" y="6019911"/>
            <a:chExt cx="624118" cy="144389"/>
          </a:xfrm>
        </p:grpSpPr>
        <p:sp>
          <p:nvSpPr>
            <p:cNvPr id="28" name="任意多边形: 形状 27"/>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29"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nvGrpSpPr>
          <p:cNvPr id="25" name="组合 24"/>
          <p:cNvGrpSpPr/>
          <p:nvPr userDrawn="1">
            <p:custDataLst>
              <p:tags r:id="rId6"/>
            </p:custDataLst>
          </p:nvPr>
        </p:nvGrpSpPr>
        <p:grpSpPr>
          <a:xfrm rot="10800000">
            <a:off x="11436985" y="6540500"/>
            <a:ext cx="624205" cy="160020"/>
            <a:chOff x="131041" y="6019911"/>
            <a:chExt cx="624118" cy="144389"/>
          </a:xfrm>
        </p:grpSpPr>
        <p:sp>
          <p:nvSpPr>
            <p:cNvPr id="26" name="任意多边形: 形状 25"/>
            <p:cNvSpPr/>
            <p:nvPr>
              <p:custDataLst>
                <p:tags r:id="rId7"/>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27" name="Freeform 5"/>
            <p:cNvSpPr/>
            <p:nvPr>
              <p:custDataLst>
                <p:tags r:id="rId8"/>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22" name="组合 21"/>
          <p:cNvGrpSpPr/>
          <p:nvPr userDrawn="1">
            <p:custDataLst>
              <p:tags r:id="rId3"/>
            </p:custDataLst>
          </p:nvPr>
        </p:nvGrpSpPr>
        <p:grpSpPr>
          <a:xfrm rot="0">
            <a:off x="130810" y="6400165"/>
            <a:ext cx="986790" cy="248285"/>
            <a:chOff x="131041" y="6022293"/>
            <a:chExt cx="624118" cy="142009"/>
          </a:xfrm>
        </p:grpSpPr>
        <p:sp>
          <p:nvSpPr>
            <p:cNvPr id="27" name="任意多边形: 形状 26"/>
            <p:cNvSpPr/>
            <p:nvPr>
              <p:custDataLst>
                <p:tags r:id="rId4"/>
              </p:custDataLst>
            </p:nvPr>
          </p:nvSpPr>
          <p:spPr bwMode="auto">
            <a:xfrm>
              <a:off x="131041" y="6022295"/>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28" name="Freeform 5"/>
            <p:cNvSpPr/>
            <p:nvPr>
              <p:custDataLst>
                <p:tags r:id="rId5"/>
              </p:custDataLst>
            </p:nvPr>
          </p:nvSpPr>
          <p:spPr bwMode="auto">
            <a:xfrm>
              <a:off x="277969" y="6022293"/>
              <a:ext cx="477190" cy="142007"/>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userDrawn="1">
            <p:custDataLst>
              <p:tags r:id="rId6"/>
            </p:custDataLst>
          </p:nvPr>
        </p:nvGrpSpPr>
        <p:grpSpPr>
          <a:xfrm rot="10800000">
            <a:off x="11074400" y="6395085"/>
            <a:ext cx="986790" cy="248285"/>
            <a:chOff x="131041" y="6022283"/>
            <a:chExt cx="624118" cy="142016"/>
          </a:xfrm>
        </p:grpSpPr>
        <p:sp>
          <p:nvSpPr>
            <p:cNvPr id="24" name="任意多边形: 形状 23"/>
            <p:cNvSpPr/>
            <p:nvPr>
              <p:custDataLst>
                <p:tags r:id="rId7"/>
              </p:custDataLst>
            </p:nvPr>
          </p:nvSpPr>
          <p:spPr bwMode="auto">
            <a:xfrm>
              <a:off x="131041" y="602228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zh-CN" altLang="en-US"/>
            </a:p>
          </p:txBody>
        </p:sp>
        <p:sp>
          <p:nvSpPr>
            <p:cNvPr id="25" name="Freeform 5"/>
            <p:cNvSpPr/>
            <p:nvPr>
              <p:custDataLst>
                <p:tags r:id="rId8"/>
              </p:custDataLst>
            </p:nvPr>
          </p:nvSpPr>
          <p:spPr bwMode="auto">
            <a:xfrm>
              <a:off x="277969" y="6022292"/>
              <a:ext cx="477190" cy="142007"/>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91440" tIns="45720" rIns="91440" bIns="45720" numCol="1" anchor="t" anchorCtr="0" compatLnSpc="1"/>
            <a:lstStyle/>
            <a:p>
              <a:endParaRPr lang="zh-CN" altLang="en-US"/>
            </a:p>
          </p:txBody>
        </p:sp>
      </p:grpSp>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8" name="VCG41N1266076819"/>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313764" y="0"/>
            <a:ext cx="1888015" cy="3047113"/>
          </a:xfrm>
          <a:prstGeom prst="rect">
            <a:avLst/>
          </a:prstGeom>
        </p:spPr>
      </p:pic>
      <p:cxnSp>
        <p:nvCxnSpPr>
          <p:cNvPr id="9" name="直接连接符 8"/>
          <p:cNvCxnSpPr/>
          <p:nvPr userDrawn="1">
            <p:custDataLst>
              <p:tags r:id="rId5"/>
            </p:custDataLst>
          </p:nvPr>
        </p:nvCxnSpPr>
        <p:spPr>
          <a:xfrm>
            <a:off x="558800" y="6527800"/>
            <a:ext cx="95631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任意多边形: 形状 10"/>
          <p:cNvSpPr/>
          <p:nvPr userDrawn="1">
            <p:custDataLst>
              <p:tags r:id="rId6"/>
            </p:custDataLst>
          </p:nvPr>
        </p:nvSpPr>
        <p:spPr>
          <a:xfrm>
            <a:off x="9924197" y="4948805"/>
            <a:ext cx="1886803" cy="1911735"/>
          </a:xfrm>
          <a:custGeom>
            <a:avLst/>
            <a:gdLst>
              <a:gd name="connsiteX0" fmla="*/ 1924435 w 1924435"/>
              <a:gd name="connsiteY0" fmla="*/ 1924435 h 1924435"/>
              <a:gd name="connsiteX1" fmla="*/ 0 w 1924435"/>
              <a:gd name="connsiteY1" fmla="*/ 1924435 h 1924435"/>
              <a:gd name="connsiteX2" fmla="*/ 0 w 1924435"/>
              <a:gd name="connsiteY2" fmla="*/ 962218 h 1924435"/>
              <a:gd name="connsiteX3" fmla="*/ 962218 w 1924435"/>
              <a:gd name="connsiteY3" fmla="*/ 0 h 1924435"/>
              <a:gd name="connsiteX4" fmla="*/ 962218 w 1924435"/>
              <a:gd name="connsiteY4" fmla="*/ 0 h 1924435"/>
              <a:gd name="connsiteX5" fmla="*/ 1924435 w 1924435"/>
              <a:gd name="connsiteY5" fmla="*/ 962218 h 1924435"/>
              <a:gd name="connsiteX6" fmla="*/ 1924435 w 1924435"/>
              <a:gd name="connsiteY6" fmla="*/ 1924435 h 192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435" h="1924435">
                <a:moveTo>
                  <a:pt x="1924435" y="1924435"/>
                </a:moveTo>
                <a:lnTo>
                  <a:pt x="0" y="1924435"/>
                </a:lnTo>
                <a:lnTo>
                  <a:pt x="0" y="962218"/>
                </a:lnTo>
                <a:cubicBezTo>
                  <a:pt x="0" y="430944"/>
                  <a:pt x="430944" y="0"/>
                  <a:pt x="962218" y="0"/>
                </a:cubicBezTo>
                <a:lnTo>
                  <a:pt x="962218" y="0"/>
                </a:lnTo>
                <a:cubicBezTo>
                  <a:pt x="1493491" y="0"/>
                  <a:pt x="1924435" y="430944"/>
                  <a:pt x="1924435" y="962218"/>
                </a:cubicBezTo>
                <a:lnTo>
                  <a:pt x="1924435" y="1924435"/>
                </a:ln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2" name="任意多边形: 形状 11"/>
          <p:cNvSpPr/>
          <p:nvPr userDrawn="1">
            <p:custDataLst>
              <p:tags r:id="rId7"/>
            </p:custDataLst>
          </p:nvPr>
        </p:nvSpPr>
        <p:spPr>
          <a:xfrm>
            <a:off x="0" y="5696299"/>
            <a:ext cx="1161701" cy="1161701"/>
          </a:xfrm>
          <a:custGeom>
            <a:avLst/>
            <a:gdLst>
              <a:gd name="connsiteX0" fmla="*/ 1161702 w 1161701"/>
              <a:gd name="connsiteY0" fmla="*/ 1161702 h 1161701"/>
              <a:gd name="connsiteX1" fmla="*/ 0 w 1161701"/>
              <a:gd name="connsiteY1" fmla="*/ 1161702 h 1161701"/>
              <a:gd name="connsiteX2" fmla="*/ 0 w 1161701"/>
              <a:gd name="connsiteY2" fmla="*/ 0 h 1161701"/>
              <a:gd name="connsiteX3" fmla="*/ 0 w 1161701"/>
              <a:gd name="connsiteY3" fmla="*/ 0 h 1161701"/>
              <a:gd name="connsiteX4" fmla="*/ 1161702 w 1161701"/>
              <a:gd name="connsiteY4" fmla="*/ 1161702 h 1161701"/>
              <a:gd name="connsiteX5" fmla="*/ 1161702 w 1161701"/>
              <a:gd name="connsiteY5" fmla="*/ 1161702 h 116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701" h="1161701">
                <a:moveTo>
                  <a:pt x="1161702" y="1161702"/>
                </a:moveTo>
                <a:lnTo>
                  <a:pt x="0" y="1161702"/>
                </a:lnTo>
                <a:lnTo>
                  <a:pt x="0" y="0"/>
                </a:lnTo>
                <a:lnTo>
                  <a:pt x="0" y="0"/>
                </a:lnTo>
                <a:cubicBezTo>
                  <a:pt x="641576" y="0"/>
                  <a:pt x="1161702" y="520126"/>
                  <a:pt x="1161702" y="1161702"/>
                </a:cubicBezTo>
                <a:lnTo>
                  <a:pt x="1161702" y="1161702"/>
                </a:lnTo>
                <a:close/>
              </a:path>
            </a:pathLst>
          </a:custGeom>
          <a:solidFill>
            <a:schemeClr val="accent6"/>
          </a:solidFill>
          <a:ln w="2934" cap="flat">
            <a:noFill/>
            <a:prstDash val="solid"/>
            <a:miter/>
          </a:ln>
        </p:spPr>
        <p:txBody>
          <a:bodyPr rtlCol="0" anchor="ctr"/>
          <a:lstStyle/>
          <a:p>
            <a:endParaRPr lang="zh-CN" altLang="en-US"/>
          </a:p>
        </p:txBody>
      </p:sp>
      <p:sp>
        <p:nvSpPr>
          <p:cNvPr id="13" name="任意多边形: 形状 12"/>
          <p:cNvSpPr/>
          <p:nvPr userDrawn="1">
            <p:custDataLst>
              <p:tags r:id="rId8"/>
            </p:custDataLst>
          </p:nvPr>
        </p:nvSpPr>
        <p:spPr>
          <a:xfrm>
            <a:off x="866592" y="4689266"/>
            <a:ext cx="1515694" cy="757847"/>
          </a:xfrm>
          <a:custGeom>
            <a:avLst/>
            <a:gdLst>
              <a:gd name="connsiteX0" fmla="*/ 938749 w 1877497"/>
              <a:gd name="connsiteY0" fmla="*/ 938749 h 938748"/>
              <a:gd name="connsiteX1" fmla="*/ 1877498 w 1877497"/>
              <a:gd name="connsiteY1" fmla="*/ 0 h 938748"/>
              <a:gd name="connsiteX2" fmla="*/ 0 w 1877497"/>
              <a:gd name="connsiteY2" fmla="*/ 0 h 938748"/>
              <a:gd name="connsiteX3" fmla="*/ 938749 w 1877497"/>
              <a:gd name="connsiteY3" fmla="*/ 938749 h 938748"/>
            </a:gdLst>
            <a:ahLst/>
            <a:cxnLst>
              <a:cxn ang="0">
                <a:pos x="connsiteX0" y="connsiteY0"/>
              </a:cxn>
              <a:cxn ang="0">
                <a:pos x="connsiteX1" y="connsiteY1"/>
              </a:cxn>
              <a:cxn ang="0">
                <a:pos x="connsiteX2" y="connsiteY2"/>
              </a:cxn>
              <a:cxn ang="0">
                <a:pos x="connsiteX3" y="connsiteY3"/>
              </a:cxn>
            </a:cxnLst>
            <a:rect l="l" t="t" r="r" b="b"/>
            <a:pathLst>
              <a:path w="1877497" h="938748">
                <a:moveTo>
                  <a:pt x="938749" y="938749"/>
                </a:moveTo>
                <a:cubicBezTo>
                  <a:pt x="1457114" y="938749"/>
                  <a:pt x="1877498" y="518366"/>
                  <a:pt x="1877498" y="0"/>
                </a:cubicBezTo>
                <a:lnTo>
                  <a:pt x="0" y="0"/>
                </a:lnTo>
                <a:cubicBezTo>
                  <a:pt x="0" y="518366"/>
                  <a:pt x="420383" y="938749"/>
                  <a:pt x="938749" y="938749"/>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6" name="任意多边形: 形状 15"/>
          <p:cNvSpPr/>
          <p:nvPr userDrawn="1">
            <p:custDataLst>
              <p:tags r:id="rId9"/>
            </p:custDataLst>
          </p:nvPr>
        </p:nvSpPr>
        <p:spPr>
          <a:xfrm>
            <a:off x="762000" y="4178300"/>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17" name="任意多边形: 形状 16"/>
          <p:cNvSpPr/>
          <p:nvPr userDrawn="1">
            <p:custDataLst>
              <p:tags r:id="rId10"/>
            </p:custDataLst>
          </p:nvPr>
        </p:nvSpPr>
        <p:spPr>
          <a:xfrm>
            <a:off x="900430" y="4178300"/>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19" name="任意多边形: 形状 18"/>
          <p:cNvSpPr/>
          <p:nvPr userDrawn="1">
            <p:custDataLst>
              <p:tags r:id="rId11"/>
            </p:custDataLst>
          </p:nvPr>
        </p:nvSpPr>
        <p:spPr>
          <a:xfrm>
            <a:off x="1038225" y="41783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1" name="任意多边形: 形状 20"/>
          <p:cNvSpPr/>
          <p:nvPr userDrawn="1">
            <p:custDataLst>
              <p:tags r:id="rId12"/>
            </p:custDataLst>
          </p:nvPr>
        </p:nvSpPr>
        <p:spPr>
          <a:xfrm>
            <a:off x="1176655" y="41783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2" name="任意多边形: 形状 21"/>
          <p:cNvSpPr/>
          <p:nvPr userDrawn="1">
            <p:custDataLst>
              <p:tags r:id="rId13"/>
            </p:custDataLst>
          </p:nvPr>
        </p:nvSpPr>
        <p:spPr>
          <a:xfrm>
            <a:off x="1315085" y="41783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3" name="任意多边形: 形状 22"/>
          <p:cNvSpPr/>
          <p:nvPr userDrawn="1">
            <p:custDataLst>
              <p:tags r:id="rId14"/>
            </p:custDataLst>
          </p:nvPr>
        </p:nvSpPr>
        <p:spPr>
          <a:xfrm>
            <a:off x="1453515" y="41783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5" name="任意多边形: 形状 24"/>
          <p:cNvSpPr/>
          <p:nvPr userDrawn="1">
            <p:custDataLst>
              <p:tags r:id="rId15"/>
            </p:custDataLst>
          </p:nvPr>
        </p:nvSpPr>
        <p:spPr>
          <a:xfrm>
            <a:off x="762000" y="4445000"/>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6" name="任意多边形: 形状 25"/>
          <p:cNvSpPr/>
          <p:nvPr userDrawn="1">
            <p:custDataLst>
              <p:tags r:id="rId16"/>
            </p:custDataLst>
          </p:nvPr>
        </p:nvSpPr>
        <p:spPr>
          <a:xfrm>
            <a:off x="900430" y="4445000"/>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7" name="任意多边形: 形状 26"/>
          <p:cNvSpPr/>
          <p:nvPr userDrawn="1">
            <p:custDataLst>
              <p:tags r:id="rId17"/>
            </p:custDataLst>
          </p:nvPr>
        </p:nvSpPr>
        <p:spPr>
          <a:xfrm>
            <a:off x="1038225" y="44450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8" name="任意多边形: 形状 27"/>
          <p:cNvSpPr/>
          <p:nvPr userDrawn="1">
            <p:custDataLst>
              <p:tags r:id="rId18"/>
            </p:custDataLst>
          </p:nvPr>
        </p:nvSpPr>
        <p:spPr>
          <a:xfrm>
            <a:off x="1176655" y="44450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9" name="任意多边形: 形状 28"/>
          <p:cNvSpPr/>
          <p:nvPr userDrawn="1">
            <p:custDataLst>
              <p:tags r:id="rId19"/>
            </p:custDataLst>
          </p:nvPr>
        </p:nvSpPr>
        <p:spPr>
          <a:xfrm>
            <a:off x="1315085" y="44450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0" name="任意多边形: 形状 29"/>
          <p:cNvSpPr/>
          <p:nvPr userDrawn="1">
            <p:custDataLst>
              <p:tags r:id="rId20"/>
            </p:custDataLst>
          </p:nvPr>
        </p:nvSpPr>
        <p:spPr>
          <a:xfrm>
            <a:off x="1453515" y="44450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1" name="任意多边形: 形状 30"/>
          <p:cNvSpPr/>
          <p:nvPr userDrawn="1">
            <p:custDataLst>
              <p:tags r:id="rId21"/>
            </p:custDataLst>
          </p:nvPr>
        </p:nvSpPr>
        <p:spPr>
          <a:xfrm>
            <a:off x="762000" y="4711065"/>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2" name="任意多边形: 形状 31"/>
          <p:cNvSpPr/>
          <p:nvPr userDrawn="1">
            <p:custDataLst>
              <p:tags r:id="rId22"/>
            </p:custDataLst>
          </p:nvPr>
        </p:nvSpPr>
        <p:spPr>
          <a:xfrm>
            <a:off x="900430" y="4711065"/>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3" name="任意多边形: 形状 32"/>
          <p:cNvSpPr/>
          <p:nvPr userDrawn="1">
            <p:custDataLst>
              <p:tags r:id="rId23"/>
            </p:custDataLst>
          </p:nvPr>
        </p:nvSpPr>
        <p:spPr>
          <a:xfrm>
            <a:off x="1038225" y="47110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4" name="任意多边形: 形状 33"/>
          <p:cNvSpPr/>
          <p:nvPr userDrawn="1">
            <p:custDataLst>
              <p:tags r:id="rId24"/>
            </p:custDataLst>
          </p:nvPr>
        </p:nvSpPr>
        <p:spPr>
          <a:xfrm>
            <a:off x="1176655" y="47110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5" name="任意多边形: 形状 34"/>
          <p:cNvSpPr/>
          <p:nvPr userDrawn="1">
            <p:custDataLst>
              <p:tags r:id="rId25"/>
            </p:custDataLst>
          </p:nvPr>
        </p:nvSpPr>
        <p:spPr>
          <a:xfrm>
            <a:off x="1315085" y="47110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6" name="任意多边形: 形状 35"/>
          <p:cNvSpPr/>
          <p:nvPr userDrawn="1">
            <p:custDataLst>
              <p:tags r:id="rId26"/>
            </p:custDataLst>
          </p:nvPr>
        </p:nvSpPr>
        <p:spPr>
          <a:xfrm>
            <a:off x="1453515" y="47110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7" name="任意多边形: 形状 36"/>
          <p:cNvSpPr/>
          <p:nvPr userDrawn="1">
            <p:custDataLst>
              <p:tags r:id="rId27"/>
            </p:custDataLst>
          </p:nvPr>
        </p:nvSpPr>
        <p:spPr>
          <a:xfrm>
            <a:off x="762000" y="4977765"/>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8" name="任意多边形: 形状 37"/>
          <p:cNvSpPr/>
          <p:nvPr userDrawn="1">
            <p:custDataLst>
              <p:tags r:id="rId28"/>
            </p:custDataLst>
          </p:nvPr>
        </p:nvSpPr>
        <p:spPr>
          <a:xfrm>
            <a:off x="900430" y="4977765"/>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9" name="任意多边形: 形状 38"/>
          <p:cNvSpPr/>
          <p:nvPr userDrawn="1">
            <p:custDataLst>
              <p:tags r:id="rId29"/>
            </p:custDataLst>
          </p:nvPr>
        </p:nvSpPr>
        <p:spPr>
          <a:xfrm>
            <a:off x="1038225" y="49777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40" name="任意多边形: 形状 39"/>
          <p:cNvSpPr/>
          <p:nvPr userDrawn="1">
            <p:custDataLst>
              <p:tags r:id="rId30"/>
            </p:custDataLst>
          </p:nvPr>
        </p:nvSpPr>
        <p:spPr>
          <a:xfrm>
            <a:off x="1176655" y="49777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41" name="任意多边形: 形状 40"/>
          <p:cNvSpPr/>
          <p:nvPr userDrawn="1">
            <p:custDataLst>
              <p:tags r:id="rId31"/>
            </p:custDataLst>
          </p:nvPr>
        </p:nvSpPr>
        <p:spPr>
          <a:xfrm>
            <a:off x="1315085" y="49777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42" name="任意多边形: 形状 41"/>
          <p:cNvSpPr/>
          <p:nvPr userDrawn="1">
            <p:custDataLst>
              <p:tags r:id="rId32"/>
            </p:custDataLst>
          </p:nvPr>
        </p:nvSpPr>
        <p:spPr>
          <a:xfrm>
            <a:off x="1453515" y="49777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cxnSp>
        <p:nvCxnSpPr>
          <p:cNvPr id="43" name="直接连接符 42"/>
          <p:cNvCxnSpPr/>
          <p:nvPr userDrawn="1">
            <p:custDataLst>
              <p:tags r:id="rId33"/>
            </p:custDataLst>
          </p:nvPr>
        </p:nvCxnSpPr>
        <p:spPr>
          <a:xfrm>
            <a:off x="2184400" y="838200"/>
            <a:ext cx="95631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任意多边形: 形状 43"/>
          <p:cNvSpPr/>
          <p:nvPr userDrawn="1">
            <p:custDataLst>
              <p:tags r:id="rId34"/>
            </p:custDataLst>
          </p:nvPr>
        </p:nvSpPr>
        <p:spPr>
          <a:xfrm>
            <a:off x="9381500" y="6334625"/>
            <a:ext cx="1046117" cy="523058"/>
          </a:xfrm>
          <a:custGeom>
            <a:avLst/>
            <a:gdLst>
              <a:gd name="connsiteX0" fmla="*/ 523059 w 1046117"/>
              <a:gd name="connsiteY0" fmla="*/ 0 h 523058"/>
              <a:gd name="connsiteX1" fmla="*/ 0 w 1046117"/>
              <a:gd name="connsiteY1" fmla="*/ 523059 h 523058"/>
              <a:gd name="connsiteX2" fmla="*/ 1046118 w 1046117"/>
              <a:gd name="connsiteY2" fmla="*/ 523059 h 523058"/>
              <a:gd name="connsiteX3" fmla="*/ 523059 w 1046117"/>
              <a:gd name="connsiteY3" fmla="*/ 0 h 523058"/>
            </a:gdLst>
            <a:ahLst/>
            <a:cxnLst>
              <a:cxn ang="0">
                <a:pos x="connsiteX0" y="connsiteY0"/>
              </a:cxn>
              <a:cxn ang="0">
                <a:pos x="connsiteX1" y="connsiteY1"/>
              </a:cxn>
              <a:cxn ang="0">
                <a:pos x="connsiteX2" y="connsiteY2"/>
              </a:cxn>
              <a:cxn ang="0">
                <a:pos x="connsiteX3" y="connsiteY3"/>
              </a:cxn>
            </a:cxnLst>
            <a:rect l="l" t="t" r="r" b="b"/>
            <a:pathLst>
              <a:path w="1046117" h="523058">
                <a:moveTo>
                  <a:pt x="523059" y="0"/>
                </a:moveTo>
                <a:cubicBezTo>
                  <a:pt x="234100" y="0"/>
                  <a:pt x="0" y="234100"/>
                  <a:pt x="0" y="523059"/>
                </a:cubicBezTo>
                <a:lnTo>
                  <a:pt x="1046118" y="523059"/>
                </a:lnTo>
                <a:cubicBezTo>
                  <a:pt x="1045825" y="234100"/>
                  <a:pt x="811724" y="0"/>
                  <a:pt x="523059" y="0"/>
                </a:cubicBezTo>
                <a:close/>
              </a:path>
            </a:pathLst>
          </a:custGeom>
          <a:solidFill>
            <a:schemeClr val="accent6"/>
          </a:solidFill>
          <a:ln w="2934" cap="flat">
            <a:noFill/>
            <a:prstDash val="solid"/>
            <a:miter/>
          </a:ln>
        </p:spPr>
        <p:txBody>
          <a:bodyPr rtlCol="0" anchor="ctr"/>
          <a:lstStyle/>
          <a:p>
            <a:endParaRPr lang="zh-CN" altLang="en-US"/>
          </a:p>
        </p:txBody>
      </p:sp>
      <p:sp>
        <p:nvSpPr>
          <p:cNvPr id="45" name="任意多边形: 形状 12"/>
          <p:cNvSpPr/>
          <p:nvPr userDrawn="1">
            <p:custDataLst>
              <p:tags r:id="rId35"/>
            </p:custDataLst>
          </p:nvPr>
        </p:nvSpPr>
        <p:spPr>
          <a:xfrm flipH="1">
            <a:off x="11188065" y="1419860"/>
            <a:ext cx="1003935" cy="2008505"/>
          </a:xfrm>
          <a:custGeom>
            <a:avLst/>
            <a:gdLst>
              <a:gd name="connsiteX0" fmla="*/ 1130019 w 1130018"/>
              <a:gd name="connsiteY0" fmla="*/ 1130019 h 2260037"/>
              <a:gd name="connsiteX1" fmla="*/ 0 w 1130018"/>
              <a:gd name="connsiteY1" fmla="*/ 0 h 2260037"/>
              <a:gd name="connsiteX2" fmla="*/ 0 w 1130018"/>
              <a:gd name="connsiteY2" fmla="*/ 2260038 h 2260037"/>
              <a:gd name="connsiteX3" fmla="*/ 1130019 w 1130018"/>
              <a:gd name="connsiteY3" fmla="*/ 1130019 h 2260037"/>
            </a:gdLst>
            <a:ahLst/>
            <a:cxnLst>
              <a:cxn ang="0">
                <a:pos x="connsiteX0" y="connsiteY0"/>
              </a:cxn>
              <a:cxn ang="0">
                <a:pos x="connsiteX1" y="connsiteY1"/>
              </a:cxn>
              <a:cxn ang="0">
                <a:pos x="connsiteX2" y="connsiteY2"/>
              </a:cxn>
              <a:cxn ang="0">
                <a:pos x="connsiteX3" y="connsiteY3"/>
              </a:cxn>
            </a:cxnLst>
            <a:rect l="l" t="t" r="r" b="b"/>
            <a:pathLst>
              <a:path w="1130018" h="2260037">
                <a:moveTo>
                  <a:pt x="1130019" y="1130019"/>
                </a:moveTo>
                <a:cubicBezTo>
                  <a:pt x="1130019" y="506044"/>
                  <a:pt x="623974" y="0"/>
                  <a:pt x="0" y="0"/>
                </a:cubicBezTo>
                <a:lnTo>
                  <a:pt x="0" y="2260038"/>
                </a:lnTo>
                <a:cubicBezTo>
                  <a:pt x="623974" y="2260038"/>
                  <a:pt x="1130019" y="1754287"/>
                  <a:pt x="1130019" y="1130019"/>
                </a:cubicBezTo>
                <a:close/>
              </a:path>
            </a:pathLst>
          </a:custGeom>
          <a:solidFill>
            <a:schemeClr val="accent6"/>
          </a:solidFill>
          <a:ln w="2934" cap="flat">
            <a:noFill/>
            <a:prstDash val="solid"/>
            <a:miter/>
          </a:ln>
        </p:spPr>
        <p:txBody>
          <a:bodyPr rtlCol="0" anchor="ctr"/>
          <a:lstStyle/>
          <a:p>
            <a:endParaRPr lang="zh-CN" altLang="en-US"/>
          </a:p>
        </p:txBody>
      </p:sp>
      <p:sp>
        <p:nvSpPr>
          <p:cNvPr id="47" name="任意多边形: 形状 81"/>
          <p:cNvSpPr/>
          <p:nvPr userDrawn="1">
            <p:custDataLst>
              <p:tags r:id="rId36"/>
            </p:custDataLst>
          </p:nvPr>
        </p:nvSpPr>
        <p:spPr>
          <a:xfrm>
            <a:off x="10956925" y="2486025"/>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48" name="任意多边形: 形状 82"/>
          <p:cNvSpPr/>
          <p:nvPr userDrawn="1">
            <p:custDataLst>
              <p:tags r:id="rId37"/>
            </p:custDataLst>
          </p:nvPr>
        </p:nvSpPr>
        <p:spPr>
          <a:xfrm>
            <a:off x="11095355" y="2486025"/>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49" name="任意多边形: 形状 83"/>
          <p:cNvSpPr/>
          <p:nvPr userDrawn="1">
            <p:custDataLst>
              <p:tags r:id="rId38"/>
            </p:custDataLst>
          </p:nvPr>
        </p:nvSpPr>
        <p:spPr>
          <a:xfrm>
            <a:off x="11233150" y="24860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50" name="任意多边形: 形状 84"/>
          <p:cNvSpPr/>
          <p:nvPr userDrawn="1">
            <p:custDataLst>
              <p:tags r:id="rId39"/>
            </p:custDataLst>
          </p:nvPr>
        </p:nvSpPr>
        <p:spPr>
          <a:xfrm>
            <a:off x="11371580" y="24860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51" name="任意多边形: 形状 85"/>
          <p:cNvSpPr/>
          <p:nvPr userDrawn="1">
            <p:custDataLst>
              <p:tags r:id="rId40"/>
            </p:custDataLst>
          </p:nvPr>
        </p:nvSpPr>
        <p:spPr>
          <a:xfrm>
            <a:off x="11510010" y="24860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52" name="任意多边形: 形状 86"/>
          <p:cNvSpPr/>
          <p:nvPr userDrawn="1">
            <p:custDataLst>
              <p:tags r:id="rId41"/>
            </p:custDataLst>
          </p:nvPr>
        </p:nvSpPr>
        <p:spPr>
          <a:xfrm>
            <a:off x="11648440" y="24860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53" name="任意多边形: 形状 87"/>
          <p:cNvSpPr/>
          <p:nvPr userDrawn="1">
            <p:custDataLst>
              <p:tags r:id="rId42"/>
            </p:custDataLst>
          </p:nvPr>
        </p:nvSpPr>
        <p:spPr>
          <a:xfrm>
            <a:off x="10956925" y="2752725"/>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54" name="任意多边形: 形状 88"/>
          <p:cNvSpPr/>
          <p:nvPr userDrawn="1">
            <p:custDataLst>
              <p:tags r:id="rId43"/>
            </p:custDataLst>
          </p:nvPr>
        </p:nvSpPr>
        <p:spPr>
          <a:xfrm>
            <a:off x="11095355" y="2752725"/>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55" name="任意多边形: 形状 89"/>
          <p:cNvSpPr/>
          <p:nvPr userDrawn="1">
            <p:custDataLst>
              <p:tags r:id="rId44"/>
            </p:custDataLst>
          </p:nvPr>
        </p:nvSpPr>
        <p:spPr>
          <a:xfrm>
            <a:off x="11233150" y="27527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56" name="任意多边形: 形状 90"/>
          <p:cNvSpPr/>
          <p:nvPr userDrawn="1">
            <p:custDataLst>
              <p:tags r:id="rId45"/>
            </p:custDataLst>
          </p:nvPr>
        </p:nvSpPr>
        <p:spPr>
          <a:xfrm>
            <a:off x="11371580" y="27527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57" name="任意多边形: 形状 91"/>
          <p:cNvSpPr/>
          <p:nvPr userDrawn="1">
            <p:custDataLst>
              <p:tags r:id="rId46"/>
            </p:custDataLst>
          </p:nvPr>
        </p:nvSpPr>
        <p:spPr>
          <a:xfrm>
            <a:off x="11510010" y="27527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58" name="任意多边形: 形状 92"/>
          <p:cNvSpPr/>
          <p:nvPr userDrawn="1">
            <p:custDataLst>
              <p:tags r:id="rId47"/>
            </p:custDataLst>
          </p:nvPr>
        </p:nvSpPr>
        <p:spPr>
          <a:xfrm>
            <a:off x="11648440" y="27527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59" name="任意多边形: 形状 93"/>
          <p:cNvSpPr/>
          <p:nvPr userDrawn="1">
            <p:custDataLst>
              <p:tags r:id="rId48"/>
            </p:custDataLst>
          </p:nvPr>
        </p:nvSpPr>
        <p:spPr>
          <a:xfrm>
            <a:off x="10956925" y="3018790"/>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60" name="任意多边形: 形状 94"/>
          <p:cNvSpPr/>
          <p:nvPr userDrawn="1">
            <p:custDataLst>
              <p:tags r:id="rId49"/>
            </p:custDataLst>
          </p:nvPr>
        </p:nvSpPr>
        <p:spPr>
          <a:xfrm>
            <a:off x="11095355" y="3018790"/>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61" name="任意多边形: 形状 95"/>
          <p:cNvSpPr/>
          <p:nvPr userDrawn="1">
            <p:custDataLst>
              <p:tags r:id="rId50"/>
            </p:custDataLst>
          </p:nvPr>
        </p:nvSpPr>
        <p:spPr>
          <a:xfrm>
            <a:off x="11233150" y="30187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62" name="任意多边形: 形状 96"/>
          <p:cNvSpPr/>
          <p:nvPr userDrawn="1">
            <p:custDataLst>
              <p:tags r:id="rId51"/>
            </p:custDataLst>
          </p:nvPr>
        </p:nvSpPr>
        <p:spPr>
          <a:xfrm>
            <a:off x="11371580" y="30187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63" name="任意多边形: 形状 97"/>
          <p:cNvSpPr/>
          <p:nvPr userDrawn="1">
            <p:custDataLst>
              <p:tags r:id="rId52"/>
            </p:custDataLst>
          </p:nvPr>
        </p:nvSpPr>
        <p:spPr>
          <a:xfrm>
            <a:off x="11510010" y="30187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64" name="任意多边形: 形状 98"/>
          <p:cNvSpPr/>
          <p:nvPr userDrawn="1">
            <p:custDataLst>
              <p:tags r:id="rId53"/>
            </p:custDataLst>
          </p:nvPr>
        </p:nvSpPr>
        <p:spPr>
          <a:xfrm>
            <a:off x="11648440" y="30187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65" name="任意多边形: 形状 99"/>
          <p:cNvSpPr/>
          <p:nvPr userDrawn="1">
            <p:custDataLst>
              <p:tags r:id="rId54"/>
            </p:custDataLst>
          </p:nvPr>
        </p:nvSpPr>
        <p:spPr>
          <a:xfrm>
            <a:off x="10956925" y="3285490"/>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66" name="任意多边形: 形状 100"/>
          <p:cNvSpPr/>
          <p:nvPr userDrawn="1">
            <p:custDataLst>
              <p:tags r:id="rId55"/>
            </p:custDataLst>
          </p:nvPr>
        </p:nvSpPr>
        <p:spPr>
          <a:xfrm>
            <a:off x="11095355" y="3285490"/>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67" name="任意多边形: 形状 101"/>
          <p:cNvSpPr/>
          <p:nvPr userDrawn="1">
            <p:custDataLst>
              <p:tags r:id="rId56"/>
            </p:custDataLst>
          </p:nvPr>
        </p:nvSpPr>
        <p:spPr>
          <a:xfrm>
            <a:off x="11233150" y="32854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68" name="任意多边形: 形状 102"/>
          <p:cNvSpPr/>
          <p:nvPr userDrawn="1">
            <p:custDataLst>
              <p:tags r:id="rId57"/>
            </p:custDataLst>
          </p:nvPr>
        </p:nvSpPr>
        <p:spPr>
          <a:xfrm>
            <a:off x="11371580" y="32854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69" name="任意多边形: 形状 103"/>
          <p:cNvSpPr/>
          <p:nvPr userDrawn="1">
            <p:custDataLst>
              <p:tags r:id="rId58"/>
            </p:custDataLst>
          </p:nvPr>
        </p:nvSpPr>
        <p:spPr>
          <a:xfrm>
            <a:off x="11510010" y="32854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70" name="任意多边形: 形状 104"/>
          <p:cNvSpPr/>
          <p:nvPr userDrawn="1">
            <p:custDataLst>
              <p:tags r:id="rId59"/>
            </p:custDataLst>
          </p:nvPr>
        </p:nvSpPr>
        <p:spPr>
          <a:xfrm>
            <a:off x="11648440" y="32854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endParaRPr lang="zh-CN" altLang="en-US">
              <a:noFill/>
            </a:endParaRPr>
          </a:p>
        </p:txBody>
      </p:sp>
      <p:sp>
        <p:nvSpPr>
          <p:cNvPr id="2" name="标题 1"/>
          <p:cNvSpPr>
            <a:spLocks noGrp="1"/>
          </p:cNvSpPr>
          <p:nvPr>
            <p:ph type="ctrTitle" hasCustomPrompt="1"/>
            <p:custDataLst>
              <p:tags r:id="rId60"/>
            </p:custDataLst>
          </p:nvPr>
        </p:nvSpPr>
        <p:spPr>
          <a:xfrm>
            <a:off x="838200" y="1656000"/>
            <a:ext cx="10515600" cy="1800000"/>
          </a:xfrm>
        </p:spPr>
        <p:txBody>
          <a:bodyPr anchor="b">
            <a:normAutofit/>
          </a:bodyPr>
          <a:lstStyle>
            <a:lvl1pPr algn="ctr">
              <a:lnSpc>
                <a:spcPct val="100000"/>
              </a:lnSpc>
              <a:defRPr sz="6600"/>
            </a:lvl1pPr>
          </a:lstStyle>
          <a:p>
            <a:r>
              <a:rPr lang="zh-CN" altLang="en-US" dirty="0"/>
              <a:t>单击添加文档标题</a:t>
            </a:r>
            <a:endParaRPr lang="zh-CN" altLang="en-US" dirty="0"/>
          </a:p>
        </p:txBody>
      </p:sp>
      <p:sp>
        <p:nvSpPr>
          <p:cNvPr id="3" name="副标题 2"/>
          <p:cNvSpPr>
            <a:spLocks noGrp="1"/>
          </p:cNvSpPr>
          <p:nvPr>
            <p:ph type="subTitle" idx="1"/>
            <p:custDataLst>
              <p:tags r:id="rId61"/>
            </p:custDataLst>
          </p:nvPr>
        </p:nvSpPr>
        <p:spPr>
          <a:xfrm>
            <a:off x="838200" y="3705186"/>
            <a:ext cx="10515600" cy="866814"/>
          </a:xfrm>
        </p:spPr>
        <p:txBody>
          <a:bodyPr>
            <a:normAutofit/>
          </a:bodyPr>
          <a:lstStyle>
            <a:lvl1pPr marL="0" indent="0" algn="ctr">
              <a:lnSpc>
                <a:spcPct val="100000"/>
              </a:lnSpc>
              <a:buNone/>
              <a:defRPr sz="1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62"/>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63"/>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64"/>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65"/>
            </p:custDataLst>
          </p:nvPr>
        </p:nvSpPr>
        <p:spPr>
          <a:xfrm>
            <a:off x="4781641" y="4586170"/>
            <a:ext cx="2743200" cy="504000"/>
          </a:xfrm>
          <a:prstGeom prst="roundRect">
            <a:avLst>
              <a:gd name="adj" fmla="val 50000"/>
            </a:avLst>
          </a:prstGeom>
          <a:noFill/>
          <a:ln>
            <a:solidFill>
              <a:schemeClr val="accent1"/>
            </a:solidFill>
          </a:ln>
        </p:spPr>
        <p:txBody>
          <a:bodyPr anchor="ctr">
            <a:normAutofit/>
          </a:bodyPr>
          <a:lstStyle>
            <a:lvl1pPr marL="0" indent="0" algn="ctr">
              <a:lnSpc>
                <a:spcPct val="100000"/>
              </a:lnSpc>
              <a:buNone/>
              <a:defRPr sz="1400" b="1">
                <a:solidFill>
                  <a:schemeClr val="accent6"/>
                </a:solidFill>
              </a:defRPr>
            </a:lvl1pPr>
          </a:lstStyle>
          <a:p>
            <a:pPr lvl="0"/>
            <a:r>
              <a:rPr lang="zh-CN" altLang="en-US" dirty="0"/>
              <a:t>署名占位符</a:t>
            </a:r>
            <a:endParaRPr lang="zh-CN" altLang="en-US" dirty="0"/>
          </a:p>
        </p:txBody>
      </p:sp>
      <p:sp>
        <p:nvSpPr>
          <p:cNvPr id="74" name="文本占位符 9"/>
          <p:cNvSpPr>
            <a:spLocks noGrp="1"/>
          </p:cNvSpPr>
          <p:nvPr>
            <p:ph type="body" sz="quarter" idx="18" hasCustomPrompt="1"/>
            <p:custDataLst>
              <p:tags r:id="rId66"/>
            </p:custDataLst>
          </p:nvPr>
        </p:nvSpPr>
        <p:spPr>
          <a:xfrm>
            <a:off x="486770" y="330199"/>
            <a:ext cx="1546568" cy="504000"/>
          </a:xfrm>
        </p:spPr>
        <p:txBody>
          <a:bodyPr anchor="ctr">
            <a:normAutofit/>
          </a:bodyPr>
          <a:lstStyle>
            <a:lvl1pPr marL="0" indent="0">
              <a:lnSpc>
                <a:spcPct val="100000"/>
              </a:lnSpc>
              <a:buNone/>
              <a:defRPr sz="1200" b="1"/>
            </a:lvl1pPr>
          </a:lstStyle>
          <a:p>
            <a:pPr lvl="0"/>
            <a:r>
              <a:rPr lang="zh-CN" altLang="en-US" dirty="0"/>
              <a:t>公司名占位符</a:t>
            </a:r>
            <a:endParaRPr lang="zh-CN" altLang="en-US" dirty="0"/>
          </a:p>
        </p:txBody>
      </p:sp>
      <p:sp>
        <p:nvSpPr>
          <p:cNvPr id="75" name="文本占位符 13"/>
          <p:cNvSpPr>
            <a:spLocks noGrp="1"/>
          </p:cNvSpPr>
          <p:nvPr>
            <p:ph type="body" sz="quarter" idx="14" hasCustomPrompt="1"/>
            <p:custDataLst>
              <p:tags r:id="rId67"/>
            </p:custDataLst>
          </p:nvPr>
        </p:nvSpPr>
        <p:spPr>
          <a:xfrm>
            <a:off x="8825231" y="326198"/>
            <a:ext cx="2880000" cy="504000"/>
          </a:xfrm>
        </p:spPr>
        <p:txBody>
          <a:bodyPr anchor="ctr">
            <a:normAutofit/>
          </a:bodyPr>
          <a:lstStyle>
            <a:lvl1pPr marL="0" indent="0" algn="r">
              <a:lnSpc>
                <a:spcPct val="100000"/>
              </a:lnSpc>
              <a:buNone/>
              <a:defRPr sz="1200" b="1">
                <a:solidFill>
                  <a:schemeClr val="accent6"/>
                </a:solidFill>
              </a:defRPr>
            </a:lvl1pPr>
          </a:lstStyle>
          <a:p>
            <a:pPr lvl="0"/>
            <a:r>
              <a:rPr lang="zh-CN" altLang="en-US" dirty="0"/>
              <a:t>日期时间占位符</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目录">
    <p:bg>
      <p:bgPr>
        <a:solidFill>
          <a:schemeClr val="bg2"/>
        </a:solidFill>
        <a:effectLst/>
      </p:bgPr>
    </p:bg>
    <p:spTree>
      <p:nvGrpSpPr>
        <p:cNvPr id="1" name=""/>
        <p:cNvGrpSpPr/>
        <p:nvPr/>
      </p:nvGrpSpPr>
      <p:grpSpPr>
        <a:xfrm>
          <a:off x="0" y="0"/>
          <a:ext cx="0" cy="0"/>
          <a:chOff x="0" y="0"/>
          <a:chExt cx="0" cy="0"/>
        </a:xfrm>
      </p:grpSpPr>
      <p:sp>
        <p:nvSpPr>
          <p:cNvPr id="85" name="任意多边形: 形状 84"/>
          <p:cNvSpPr/>
          <p:nvPr userDrawn="1">
            <p:custDataLst>
              <p:tags r:id="rId2"/>
            </p:custDataLst>
          </p:nvPr>
        </p:nvSpPr>
        <p:spPr>
          <a:xfrm>
            <a:off x="0" y="815926"/>
            <a:ext cx="3010487" cy="5732586"/>
          </a:xfrm>
          <a:custGeom>
            <a:avLst/>
            <a:gdLst>
              <a:gd name="connsiteX0" fmla="*/ 144194 w 3010487"/>
              <a:gd name="connsiteY0" fmla="*/ 0 h 5732586"/>
              <a:gd name="connsiteX1" fmla="*/ 3010487 w 3010487"/>
              <a:gd name="connsiteY1" fmla="*/ 2866293 h 5732586"/>
              <a:gd name="connsiteX2" fmla="*/ 144194 w 3010487"/>
              <a:gd name="connsiteY2" fmla="*/ 5732586 h 5732586"/>
              <a:gd name="connsiteX3" fmla="*/ 0 w 3010487"/>
              <a:gd name="connsiteY3" fmla="*/ 5728940 h 5732586"/>
              <a:gd name="connsiteX4" fmla="*/ 0 w 3010487"/>
              <a:gd name="connsiteY4" fmla="*/ 3646 h 573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0487" h="5732586">
                <a:moveTo>
                  <a:pt x="144194" y="0"/>
                </a:moveTo>
                <a:cubicBezTo>
                  <a:pt x="1727204" y="0"/>
                  <a:pt x="3010487" y="1283283"/>
                  <a:pt x="3010487" y="2866293"/>
                </a:cubicBezTo>
                <a:cubicBezTo>
                  <a:pt x="3010487" y="4449303"/>
                  <a:pt x="1727204" y="5732586"/>
                  <a:pt x="144194" y="5732586"/>
                </a:cubicBezTo>
                <a:lnTo>
                  <a:pt x="0" y="5728940"/>
                </a:lnTo>
                <a:lnTo>
                  <a:pt x="0" y="3646"/>
                </a:lnTo>
                <a:close/>
              </a:path>
            </a:pathLst>
          </a:custGeom>
          <a:solidFill>
            <a:schemeClr val="accent6"/>
          </a:solidFill>
          <a:ln w="293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solidFill>
                <a:schemeClr val="tx1"/>
              </a:solidFill>
            </a:endParaRPr>
          </a:p>
        </p:txBody>
      </p:sp>
      <p:sp>
        <p:nvSpPr>
          <p:cNvPr id="109" name="任意多边形: 形状 108"/>
          <p:cNvSpPr/>
          <p:nvPr userDrawn="1">
            <p:custDataLst>
              <p:tags r:id="rId3"/>
            </p:custDataLst>
          </p:nvPr>
        </p:nvSpPr>
        <p:spPr>
          <a:xfrm>
            <a:off x="1019810"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10" name="任意多边形: 形状 109"/>
          <p:cNvSpPr/>
          <p:nvPr userDrawn="1">
            <p:custDataLst>
              <p:tags r:id="rId4"/>
            </p:custDataLst>
          </p:nvPr>
        </p:nvSpPr>
        <p:spPr>
          <a:xfrm>
            <a:off x="1236980"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11" name="任意多边形: 形状 110"/>
          <p:cNvSpPr/>
          <p:nvPr userDrawn="1">
            <p:custDataLst>
              <p:tags r:id="rId5"/>
            </p:custDataLst>
          </p:nvPr>
        </p:nvSpPr>
        <p:spPr>
          <a:xfrm>
            <a:off x="1454785"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12" name="任意多边形: 形状 111"/>
          <p:cNvSpPr/>
          <p:nvPr userDrawn="1">
            <p:custDataLst>
              <p:tags r:id="rId6"/>
            </p:custDataLst>
          </p:nvPr>
        </p:nvSpPr>
        <p:spPr>
          <a:xfrm>
            <a:off x="1672590"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13" name="任意多边形: 形状 112"/>
          <p:cNvSpPr/>
          <p:nvPr userDrawn="1">
            <p:custDataLst>
              <p:tags r:id="rId7"/>
            </p:custDataLst>
          </p:nvPr>
        </p:nvSpPr>
        <p:spPr>
          <a:xfrm>
            <a:off x="1889760"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14" name="任意多边形: 形状 113"/>
          <p:cNvSpPr/>
          <p:nvPr userDrawn="1">
            <p:custDataLst>
              <p:tags r:id="rId8"/>
            </p:custDataLst>
          </p:nvPr>
        </p:nvSpPr>
        <p:spPr>
          <a:xfrm>
            <a:off x="2107565"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03" name="任意多边形: 形状 102"/>
          <p:cNvSpPr/>
          <p:nvPr userDrawn="1">
            <p:custDataLst>
              <p:tags r:id="rId9"/>
            </p:custDataLst>
          </p:nvPr>
        </p:nvSpPr>
        <p:spPr>
          <a:xfrm>
            <a:off x="1019810"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04" name="任意多边形: 形状 103"/>
          <p:cNvSpPr/>
          <p:nvPr userDrawn="1">
            <p:custDataLst>
              <p:tags r:id="rId10"/>
            </p:custDataLst>
          </p:nvPr>
        </p:nvSpPr>
        <p:spPr>
          <a:xfrm>
            <a:off x="1236980"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05" name="任意多边形: 形状 104"/>
          <p:cNvSpPr/>
          <p:nvPr userDrawn="1">
            <p:custDataLst>
              <p:tags r:id="rId11"/>
            </p:custDataLst>
          </p:nvPr>
        </p:nvSpPr>
        <p:spPr>
          <a:xfrm>
            <a:off x="1454785"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06" name="任意多边形: 形状 105"/>
          <p:cNvSpPr/>
          <p:nvPr userDrawn="1">
            <p:custDataLst>
              <p:tags r:id="rId12"/>
            </p:custDataLst>
          </p:nvPr>
        </p:nvSpPr>
        <p:spPr>
          <a:xfrm>
            <a:off x="1672590"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07" name="任意多边形: 形状 106"/>
          <p:cNvSpPr/>
          <p:nvPr userDrawn="1">
            <p:custDataLst>
              <p:tags r:id="rId13"/>
            </p:custDataLst>
          </p:nvPr>
        </p:nvSpPr>
        <p:spPr>
          <a:xfrm>
            <a:off x="1889760"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08" name="任意多边形: 形状 107"/>
          <p:cNvSpPr/>
          <p:nvPr userDrawn="1">
            <p:custDataLst>
              <p:tags r:id="rId14"/>
            </p:custDataLst>
          </p:nvPr>
        </p:nvSpPr>
        <p:spPr>
          <a:xfrm>
            <a:off x="2107565"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97" name="任意多边形: 形状 96"/>
          <p:cNvSpPr/>
          <p:nvPr userDrawn="1">
            <p:custDataLst>
              <p:tags r:id="rId15"/>
            </p:custDataLst>
          </p:nvPr>
        </p:nvSpPr>
        <p:spPr>
          <a:xfrm>
            <a:off x="1019810"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98" name="任意多边形: 形状 97"/>
          <p:cNvSpPr/>
          <p:nvPr userDrawn="1">
            <p:custDataLst>
              <p:tags r:id="rId16"/>
            </p:custDataLst>
          </p:nvPr>
        </p:nvSpPr>
        <p:spPr>
          <a:xfrm>
            <a:off x="1236980"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99" name="任意多边形: 形状 98"/>
          <p:cNvSpPr/>
          <p:nvPr userDrawn="1">
            <p:custDataLst>
              <p:tags r:id="rId17"/>
            </p:custDataLst>
          </p:nvPr>
        </p:nvSpPr>
        <p:spPr>
          <a:xfrm>
            <a:off x="1454785"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00" name="任意多边形: 形状 99"/>
          <p:cNvSpPr/>
          <p:nvPr userDrawn="1">
            <p:custDataLst>
              <p:tags r:id="rId18"/>
            </p:custDataLst>
          </p:nvPr>
        </p:nvSpPr>
        <p:spPr>
          <a:xfrm>
            <a:off x="1672590"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01" name="任意多边形: 形状 100"/>
          <p:cNvSpPr/>
          <p:nvPr userDrawn="1">
            <p:custDataLst>
              <p:tags r:id="rId19"/>
            </p:custDataLst>
          </p:nvPr>
        </p:nvSpPr>
        <p:spPr>
          <a:xfrm>
            <a:off x="1889760"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02" name="任意多边形: 形状 101"/>
          <p:cNvSpPr/>
          <p:nvPr userDrawn="1">
            <p:custDataLst>
              <p:tags r:id="rId20"/>
            </p:custDataLst>
          </p:nvPr>
        </p:nvSpPr>
        <p:spPr>
          <a:xfrm>
            <a:off x="2107565"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91" name="任意多边形: 形状 90"/>
          <p:cNvSpPr/>
          <p:nvPr userDrawn="1">
            <p:custDataLst>
              <p:tags r:id="rId21"/>
            </p:custDataLst>
          </p:nvPr>
        </p:nvSpPr>
        <p:spPr>
          <a:xfrm>
            <a:off x="1019810"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92" name="任意多边形: 形状 91"/>
          <p:cNvSpPr/>
          <p:nvPr userDrawn="1">
            <p:custDataLst>
              <p:tags r:id="rId22"/>
            </p:custDataLst>
          </p:nvPr>
        </p:nvSpPr>
        <p:spPr>
          <a:xfrm>
            <a:off x="1236980"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93" name="任意多边形: 形状 92"/>
          <p:cNvSpPr/>
          <p:nvPr userDrawn="1">
            <p:custDataLst>
              <p:tags r:id="rId23"/>
            </p:custDataLst>
          </p:nvPr>
        </p:nvSpPr>
        <p:spPr>
          <a:xfrm>
            <a:off x="1454785"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94" name="任意多边形: 形状 93"/>
          <p:cNvSpPr/>
          <p:nvPr userDrawn="1">
            <p:custDataLst>
              <p:tags r:id="rId24"/>
            </p:custDataLst>
          </p:nvPr>
        </p:nvSpPr>
        <p:spPr>
          <a:xfrm>
            <a:off x="1672590"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95" name="任意多边形: 形状 94"/>
          <p:cNvSpPr/>
          <p:nvPr userDrawn="1">
            <p:custDataLst>
              <p:tags r:id="rId25"/>
            </p:custDataLst>
          </p:nvPr>
        </p:nvSpPr>
        <p:spPr>
          <a:xfrm>
            <a:off x="1889760"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96" name="任意多边形: 形状 95"/>
          <p:cNvSpPr/>
          <p:nvPr userDrawn="1">
            <p:custDataLst>
              <p:tags r:id="rId26"/>
            </p:custDataLst>
          </p:nvPr>
        </p:nvSpPr>
        <p:spPr>
          <a:xfrm>
            <a:off x="2107565"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16" name="任意多边形: 形状 115"/>
          <p:cNvSpPr/>
          <p:nvPr>
            <p:custDataLst>
              <p:tags r:id="rId27"/>
            </p:custDataLst>
          </p:nvPr>
        </p:nvSpPr>
        <p:spPr>
          <a:xfrm>
            <a:off x="10883032" y="5494407"/>
            <a:ext cx="1308968" cy="1363593"/>
          </a:xfrm>
          <a:custGeom>
            <a:avLst/>
            <a:gdLst>
              <a:gd name="connsiteX0" fmla="*/ 672905 w 1308968"/>
              <a:gd name="connsiteY0" fmla="*/ 0 h 1363593"/>
              <a:gd name="connsiteX1" fmla="*/ 1292915 w 1308968"/>
              <a:gd name="connsiteY1" fmla="*/ 416454 h 1363593"/>
              <a:gd name="connsiteX2" fmla="*/ 1308968 w 1308968"/>
              <a:gd name="connsiteY2" fmla="*/ 468831 h 1363593"/>
              <a:gd name="connsiteX3" fmla="*/ 1308968 w 1308968"/>
              <a:gd name="connsiteY3" fmla="*/ 1363593 h 1363593"/>
              <a:gd name="connsiteX4" fmla="*/ 0 w 1308968"/>
              <a:gd name="connsiteY4" fmla="*/ 1363593 h 1363593"/>
              <a:gd name="connsiteX5" fmla="*/ 0 w 1308968"/>
              <a:gd name="connsiteY5" fmla="*/ 681797 h 1363593"/>
              <a:gd name="connsiteX6" fmla="*/ 672905 w 1308968"/>
              <a:gd name="connsiteY6" fmla="*/ 0 h 13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968" h="1363593">
                <a:moveTo>
                  <a:pt x="672905" y="0"/>
                </a:moveTo>
                <a:cubicBezTo>
                  <a:pt x="951555" y="0"/>
                  <a:pt x="1190739" y="171761"/>
                  <a:pt x="1292915" y="416454"/>
                </a:cubicBezTo>
                <a:lnTo>
                  <a:pt x="1308968" y="468831"/>
                </a:lnTo>
                <a:lnTo>
                  <a:pt x="1308968" y="1363593"/>
                </a:lnTo>
                <a:lnTo>
                  <a:pt x="0" y="1363593"/>
                </a:lnTo>
                <a:lnTo>
                  <a:pt x="0" y="681797"/>
                </a:lnTo>
                <a:cubicBezTo>
                  <a:pt x="0" y="305353"/>
                  <a:pt x="301371" y="0"/>
                  <a:pt x="672905" y="0"/>
                </a:cubicBezTo>
                <a:close/>
              </a:path>
            </a:pathLst>
          </a:custGeom>
          <a:solidFill>
            <a:schemeClr val="accent1">
              <a:lumMod val="60000"/>
              <a:lumOff val="40000"/>
            </a:schemeClr>
          </a:solidFill>
          <a:ln w="2934" cap="flat">
            <a:noFill/>
            <a:prstDash val="solid"/>
            <a:miter/>
          </a:ln>
        </p:spPr>
        <p:txBody>
          <a:bodyPr wrap="square" rtlCol="0" anchor="ctr">
            <a:noAutofit/>
          </a:bodyPr>
          <a:lstStyle/>
          <a:p>
            <a:endParaRPr lang="zh-CN" altLang="en-US"/>
          </a:p>
        </p:txBody>
      </p:sp>
      <p:sp>
        <p:nvSpPr>
          <p:cNvPr id="117" name="任意多边形: 形状 116"/>
          <p:cNvSpPr/>
          <p:nvPr>
            <p:custDataLst>
              <p:tags r:id="rId28"/>
            </p:custDataLst>
          </p:nvPr>
        </p:nvSpPr>
        <p:spPr>
          <a:xfrm>
            <a:off x="10503205" y="6426987"/>
            <a:ext cx="862759" cy="431379"/>
          </a:xfrm>
          <a:custGeom>
            <a:avLst/>
            <a:gdLst>
              <a:gd name="connsiteX0" fmla="*/ 523059 w 1046117"/>
              <a:gd name="connsiteY0" fmla="*/ 0 h 523058"/>
              <a:gd name="connsiteX1" fmla="*/ 0 w 1046117"/>
              <a:gd name="connsiteY1" fmla="*/ 523059 h 523058"/>
              <a:gd name="connsiteX2" fmla="*/ 1046118 w 1046117"/>
              <a:gd name="connsiteY2" fmla="*/ 523059 h 523058"/>
              <a:gd name="connsiteX3" fmla="*/ 523059 w 1046117"/>
              <a:gd name="connsiteY3" fmla="*/ 0 h 523058"/>
            </a:gdLst>
            <a:ahLst/>
            <a:cxnLst>
              <a:cxn ang="0">
                <a:pos x="connsiteX0" y="connsiteY0"/>
              </a:cxn>
              <a:cxn ang="0">
                <a:pos x="connsiteX1" y="connsiteY1"/>
              </a:cxn>
              <a:cxn ang="0">
                <a:pos x="connsiteX2" y="connsiteY2"/>
              </a:cxn>
              <a:cxn ang="0">
                <a:pos x="connsiteX3" y="connsiteY3"/>
              </a:cxn>
            </a:cxnLst>
            <a:rect l="l" t="t" r="r" b="b"/>
            <a:pathLst>
              <a:path w="1046117" h="523058">
                <a:moveTo>
                  <a:pt x="523059" y="0"/>
                </a:moveTo>
                <a:cubicBezTo>
                  <a:pt x="234100" y="0"/>
                  <a:pt x="0" y="234100"/>
                  <a:pt x="0" y="523059"/>
                </a:cubicBezTo>
                <a:lnTo>
                  <a:pt x="1046118" y="523059"/>
                </a:lnTo>
                <a:cubicBezTo>
                  <a:pt x="1045825" y="234100"/>
                  <a:pt x="811724" y="0"/>
                  <a:pt x="523059" y="0"/>
                </a:cubicBezTo>
                <a:close/>
              </a:path>
            </a:pathLst>
          </a:custGeom>
          <a:solidFill>
            <a:schemeClr val="accent6"/>
          </a:solidFill>
          <a:ln w="2934" cap="flat">
            <a:noFill/>
            <a:prstDash val="solid"/>
            <a:miter/>
          </a:ln>
        </p:spPr>
        <p:txBody>
          <a:bodyPr rtlCol="0" anchor="ctr"/>
          <a:lstStyle/>
          <a:p>
            <a:endParaRPr lang="zh-CN" altLang="en-US"/>
          </a:p>
        </p:txBody>
      </p:sp>
      <p:cxnSp>
        <p:nvCxnSpPr>
          <p:cNvPr id="124" name="直接连接符 123"/>
          <p:cNvCxnSpPr/>
          <p:nvPr>
            <p:custDataLst>
              <p:tags r:id="rId29"/>
            </p:custDataLst>
          </p:nvPr>
        </p:nvCxnSpPr>
        <p:spPr>
          <a:xfrm>
            <a:off x="4670473" y="5491317"/>
            <a:ext cx="618978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30"/>
            </p:custDataLst>
          </p:nvPr>
        </p:nvSpPr>
        <p:spPr>
          <a:xfrm>
            <a:off x="73040" y="2266101"/>
            <a:ext cx="2034412" cy="2688797"/>
          </a:xfrm>
        </p:spPr>
        <p:txBody>
          <a:bodyPr anchor="ctr">
            <a:noAutofit/>
          </a:bodyPr>
          <a:lstStyle>
            <a:lvl1pPr algn="r">
              <a:defRPr sz="7200">
                <a:solidFill>
                  <a:schemeClr val="bg1"/>
                </a:solidFill>
              </a:defRPr>
            </a:lvl1pPr>
          </a:lstStyle>
          <a:p>
            <a:r>
              <a:rPr lang="zh-CN" altLang="en-US" dirty="0"/>
              <a:t>标</a:t>
            </a:r>
            <a:br>
              <a:rPr lang="en-US" altLang="zh-CN" dirty="0"/>
            </a:br>
            <a:r>
              <a:rPr lang="zh-CN" altLang="en-US" dirty="0"/>
              <a:t>题</a:t>
            </a:r>
            <a:endParaRPr lang="zh-CN" altLang="en-US" dirty="0"/>
          </a:p>
        </p:txBody>
      </p:sp>
      <p:sp>
        <p:nvSpPr>
          <p:cNvPr id="7" name="日期占位符 6"/>
          <p:cNvSpPr>
            <a:spLocks noGrp="1"/>
          </p:cNvSpPr>
          <p:nvPr>
            <p:ph type="dt" sz="half" idx="10"/>
            <p:custDataLst>
              <p:tags r:id="rId31"/>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2"/>
            </p:custDataLst>
          </p:nvPr>
        </p:nvSpPr>
        <p:spPr/>
        <p:txBody>
          <a:bodyPr/>
          <a:lstStyle/>
          <a:p>
            <a:endParaRPr lang="zh-CN" altLang="en-US"/>
          </a:p>
        </p:txBody>
      </p:sp>
      <p:sp>
        <p:nvSpPr>
          <p:cNvPr id="9" name="灯片编号占位符 8"/>
          <p:cNvSpPr>
            <a:spLocks noGrp="1"/>
          </p:cNvSpPr>
          <p:nvPr>
            <p:ph type="sldNum" sz="quarter" idx="12"/>
            <p:custDataLst>
              <p:tags r:id="rId33"/>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9" name="任意多边形: 形状 8"/>
          <p:cNvSpPr/>
          <p:nvPr userDrawn="1">
            <p:custDataLst>
              <p:tags r:id="rId2"/>
            </p:custDataLst>
          </p:nvPr>
        </p:nvSpPr>
        <p:spPr>
          <a:xfrm>
            <a:off x="9348036" y="816492"/>
            <a:ext cx="2843964" cy="5731457"/>
          </a:xfrm>
          <a:custGeom>
            <a:avLst/>
            <a:gdLst>
              <a:gd name="connsiteX0" fmla="*/ 2843964 w 2843964"/>
              <a:gd name="connsiteY0" fmla="*/ 0 h 5731457"/>
              <a:gd name="connsiteX1" fmla="*/ 2843964 w 2843964"/>
              <a:gd name="connsiteY1" fmla="*/ 5731457 h 5731457"/>
              <a:gd name="connsiteX2" fmla="*/ 2718794 w 2843964"/>
              <a:gd name="connsiteY2" fmla="*/ 5728292 h 5731457"/>
              <a:gd name="connsiteX3" fmla="*/ 0 w 2843964"/>
              <a:gd name="connsiteY3" fmla="*/ 2865728 h 5731457"/>
              <a:gd name="connsiteX4" fmla="*/ 2718794 w 2843964"/>
              <a:gd name="connsiteY4" fmla="*/ 3165 h 573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964" h="5731457">
                <a:moveTo>
                  <a:pt x="2843964" y="0"/>
                </a:moveTo>
                <a:lnTo>
                  <a:pt x="2843964" y="5731457"/>
                </a:lnTo>
                <a:lnTo>
                  <a:pt x="2718794" y="5728292"/>
                </a:lnTo>
                <a:cubicBezTo>
                  <a:pt x="1204331" y="5651523"/>
                  <a:pt x="0" y="4399269"/>
                  <a:pt x="0" y="2865728"/>
                </a:cubicBezTo>
                <a:cubicBezTo>
                  <a:pt x="0" y="1332187"/>
                  <a:pt x="1204331" y="79933"/>
                  <a:pt x="2718794" y="3165"/>
                </a:cubicBezTo>
                <a:close/>
              </a:path>
            </a:pathLst>
          </a:custGeom>
          <a:solidFill>
            <a:schemeClr val="accent6"/>
          </a:solidFill>
          <a:ln w="293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solidFill>
                <a:schemeClr val="tx1"/>
              </a:solidFill>
            </a:endParaRPr>
          </a:p>
        </p:txBody>
      </p:sp>
      <p:sp>
        <p:nvSpPr>
          <p:cNvPr id="33" name="任意多边形: 形状 32"/>
          <p:cNvSpPr/>
          <p:nvPr userDrawn="1">
            <p:custDataLst>
              <p:tags r:id="rId3"/>
            </p:custDataLst>
          </p:nvPr>
        </p:nvSpPr>
        <p:spPr>
          <a:xfrm>
            <a:off x="10055225"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34" name="任意多边形: 形状 33"/>
          <p:cNvSpPr/>
          <p:nvPr userDrawn="1">
            <p:custDataLst>
              <p:tags r:id="rId4"/>
            </p:custDataLst>
          </p:nvPr>
        </p:nvSpPr>
        <p:spPr>
          <a:xfrm>
            <a:off x="10273030"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35" name="任意多边形: 形状 34"/>
          <p:cNvSpPr/>
          <p:nvPr userDrawn="1">
            <p:custDataLst>
              <p:tags r:id="rId5"/>
            </p:custDataLst>
          </p:nvPr>
        </p:nvSpPr>
        <p:spPr>
          <a:xfrm>
            <a:off x="10490200"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36" name="任意多边形: 形状 35"/>
          <p:cNvSpPr/>
          <p:nvPr userDrawn="1">
            <p:custDataLst>
              <p:tags r:id="rId6"/>
            </p:custDataLst>
          </p:nvPr>
        </p:nvSpPr>
        <p:spPr>
          <a:xfrm>
            <a:off x="10708005"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37" name="任意多边形: 形状 36"/>
          <p:cNvSpPr/>
          <p:nvPr userDrawn="1">
            <p:custDataLst>
              <p:tags r:id="rId7"/>
            </p:custDataLst>
          </p:nvPr>
        </p:nvSpPr>
        <p:spPr>
          <a:xfrm>
            <a:off x="10925175"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38" name="任意多边形: 形状 37"/>
          <p:cNvSpPr/>
          <p:nvPr userDrawn="1">
            <p:custDataLst>
              <p:tags r:id="rId8"/>
            </p:custDataLst>
          </p:nvPr>
        </p:nvSpPr>
        <p:spPr>
          <a:xfrm>
            <a:off x="11142980"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27" name="任意多边形: 形状 26"/>
          <p:cNvSpPr/>
          <p:nvPr userDrawn="1">
            <p:custDataLst>
              <p:tags r:id="rId9"/>
            </p:custDataLst>
          </p:nvPr>
        </p:nvSpPr>
        <p:spPr>
          <a:xfrm>
            <a:off x="10055225"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28" name="任意多边形: 形状 27"/>
          <p:cNvSpPr/>
          <p:nvPr userDrawn="1">
            <p:custDataLst>
              <p:tags r:id="rId10"/>
            </p:custDataLst>
          </p:nvPr>
        </p:nvSpPr>
        <p:spPr>
          <a:xfrm>
            <a:off x="10273030"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29" name="任意多边形: 形状 28"/>
          <p:cNvSpPr/>
          <p:nvPr userDrawn="1">
            <p:custDataLst>
              <p:tags r:id="rId11"/>
            </p:custDataLst>
          </p:nvPr>
        </p:nvSpPr>
        <p:spPr>
          <a:xfrm>
            <a:off x="10490200"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30" name="任意多边形: 形状 29"/>
          <p:cNvSpPr/>
          <p:nvPr userDrawn="1">
            <p:custDataLst>
              <p:tags r:id="rId12"/>
            </p:custDataLst>
          </p:nvPr>
        </p:nvSpPr>
        <p:spPr>
          <a:xfrm>
            <a:off x="10708005"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31" name="任意多边形: 形状 30"/>
          <p:cNvSpPr/>
          <p:nvPr userDrawn="1">
            <p:custDataLst>
              <p:tags r:id="rId13"/>
            </p:custDataLst>
          </p:nvPr>
        </p:nvSpPr>
        <p:spPr>
          <a:xfrm>
            <a:off x="10925175"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32" name="任意多边形: 形状 31"/>
          <p:cNvSpPr/>
          <p:nvPr userDrawn="1">
            <p:custDataLst>
              <p:tags r:id="rId14"/>
            </p:custDataLst>
          </p:nvPr>
        </p:nvSpPr>
        <p:spPr>
          <a:xfrm>
            <a:off x="11142980"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21" name="任意多边形: 形状 20"/>
          <p:cNvSpPr/>
          <p:nvPr userDrawn="1">
            <p:custDataLst>
              <p:tags r:id="rId15"/>
            </p:custDataLst>
          </p:nvPr>
        </p:nvSpPr>
        <p:spPr>
          <a:xfrm>
            <a:off x="10055225"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22" name="任意多边形: 形状 21"/>
          <p:cNvSpPr/>
          <p:nvPr userDrawn="1">
            <p:custDataLst>
              <p:tags r:id="rId16"/>
            </p:custDataLst>
          </p:nvPr>
        </p:nvSpPr>
        <p:spPr>
          <a:xfrm>
            <a:off x="10273030"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23" name="任意多边形: 形状 22"/>
          <p:cNvSpPr/>
          <p:nvPr userDrawn="1">
            <p:custDataLst>
              <p:tags r:id="rId17"/>
            </p:custDataLst>
          </p:nvPr>
        </p:nvSpPr>
        <p:spPr>
          <a:xfrm>
            <a:off x="10490200"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24" name="任意多边形: 形状 23"/>
          <p:cNvSpPr/>
          <p:nvPr userDrawn="1">
            <p:custDataLst>
              <p:tags r:id="rId18"/>
            </p:custDataLst>
          </p:nvPr>
        </p:nvSpPr>
        <p:spPr>
          <a:xfrm>
            <a:off x="10708005"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25" name="任意多边形: 形状 24"/>
          <p:cNvSpPr/>
          <p:nvPr userDrawn="1">
            <p:custDataLst>
              <p:tags r:id="rId19"/>
            </p:custDataLst>
          </p:nvPr>
        </p:nvSpPr>
        <p:spPr>
          <a:xfrm>
            <a:off x="10925175"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26" name="任意多边形: 形状 25"/>
          <p:cNvSpPr/>
          <p:nvPr userDrawn="1">
            <p:custDataLst>
              <p:tags r:id="rId20"/>
            </p:custDataLst>
          </p:nvPr>
        </p:nvSpPr>
        <p:spPr>
          <a:xfrm>
            <a:off x="11142980"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5" name="任意多边形: 形状 14"/>
          <p:cNvSpPr/>
          <p:nvPr userDrawn="1">
            <p:custDataLst>
              <p:tags r:id="rId21"/>
            </p:custDataLst>
          </p:nvPr>
        </p:nvSpPr>
        <p:spPr>
          <a:xfrm>
            <a:off x="10055225"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6" name="任意多边形: 形状 15"/>
          <p:cNvSpPr/>
          <p:nvPr userDrawn="1">
            <p:custDataLst>
              <p:tags r:id="rId22"/>
            </p:custDataLst>
          </p:nvPr>
        </p:nvSpPr>
        <p:spPr>
          <a:xfrm>
            <a:off x="10273030"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7" name="任意多边形: 形状 16"/>
          <p:cNvSpPr/>
          <p:nvPr userDrawn="1">
            <p:custDataLst>
              <p:tags r:id="rId23"/>
            </p:custDataLst>
          </p:nvPr>
        </p:nvSpPr>
        <p:spPr>
          <a:xfrm>
            <a:off x="10490200"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8" name="任意多边形: 形状 17"/>
          <p:cNvSpPr/>
          <p:nvPr userDrawn="1">
            <p:custDataLst>
              <p:tags r:id="rId24"/>
            </p:custDataLst>
          </p:nvPr>
        </p:nvSpPr>
        <p:spPr>
          <a:xfrm>
            <a:off x="10708005"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19" name="任意多边形: 形状 18"/>
          <p:cNvSpPr/>
          <p:nvPr userDrawn="1">
            <p:custDataLst>
              <p:tags r:id="rId25"/>
            </p:custDataLst>
          </p:nvPr>
        </p:nvSpPr>
        <p:spPr>
          <a:xfrm>
            <a:off x="10925175"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20" name="任意多边形: 形状 19"/>
          <p:cNvSpPr/>
          <p:nvPr userDrawn="1">
            <p:custDataLst>
              <p:tags r:id="rId26"/>
            </p:custDataLst>
          </p:nvPr>
        </p:nvSpPr>
        <p:spPr>
          <a:xfrm>
            <a:off x="11142980"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a:p>
        </p:txBody>
      </p:sp>
      <p:sp>
        <p:nvSpPr>
          <p:cNvPr id="39" name="任意多边形 1"/>
          <p:cNvSpPr/>
          <p:nvPr userDrawn="1">
            <p:custDataLst>
              <p:tags r:id="rId27"/>
            </p:custDataLst>
          </p:nvPr>
        </p:nvSpPr>
        <p:spPr>
          <a:xfrm>
            <a:off x="206375" y="5969564"/>
            <a:ext cx="1343382" cy="889071"/>
          </a:xfrm>
          <a:custGeom>
            <a:avLst/>
            <a:gdLst/>
            <a:ahLst/>
            <a:cxnLst>
              <a:cxn ang="3">
                <a:pos x="hc" y="t"/>
              </a:cxn>
              <a:cxn ang="cd2">
                <a:pos x="l" y="vc"/>
              </a:cxn>
              <a:cxn ang="cd4">
                <a:pos x="hc" y="b"/>
              </a:cxn>
              <a:cxn ang="0">
                <a:pos x="r" y="vc"/>
              </a:cxn>
            </a:cxnLst>
            <a:rect l="l" t="t" r="r" b="b"/>
            <a:pathLst>
              <a:path w="2116" h="1400">
                <a:moveTo>
                  <a:pt x="1058" y="0"/>
                </a:moveTo>
                <a:cubicBezTo>
                  <a:pt x="1570" y="0"/>
                  <a:pt x="1997" y="368"/>
                  <a:pt x="2096" y="857"/>
                </a:cubicBezTo>
                <a:lnTo>
                  <a:pt x="2116" y="1053"/>
                </a:lnTo>
                <a:lnTo>
                  <a:pt x="1762" y="1053"/>
                </a:lnTo>
                <a:lnTo>
                  <a:pt x="1762" y="1400"/>
                </a:lnTo>
                <a:lnTo>
                  <a:pt x="0" y="1400"/>
                </a:lnTo>
                <a:lnTo>
                  <a:pt x="0" y="1053"/>
                </a:lnTo>
                <a:lnTo>
                  <a:pt x="0" y="1053"/>
                </a:lnTo>
                <a:lnTo>
                  <a:pt x="20" y="857"/>
                </a:lnTo>
                <a:cubicBezTo>
                  <a:pt x="119" y="368"/>
                  <a:pt x="546" y="0"/>
                  <a:pt x="1058" y="0"/>
                </a:cubicBezTo>
                <a:close/>
              </a:path>
            </a:pathLst>
          </a:cu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40" name="直接连接符 39"/>
          <p:cNvCxnSpPr/>
          <p:nvPr userDrawn="1">
            <p:custDataLst>
              <p:tags r:id="rId28"/>
            </p:custDataLst>
          </p:nvPr>
        </p:nvCxnSpPr>
        <p:spPr>
          <a:xfrm>
            <a:off x="1549757" y="6527800"/>
            <a:ext cx="857214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1" name="任意多边形: 形状 40"/>
          <p:cNvSpPr/>
          <p:nvPr userDrawn="1">
            <p:custDataLst>
              <p:tags r:id="rId29"/>
            </p:custDataLst>
          </p:nvPr>
        </p:nvSpPr>
        <p:spPr>
          <a:xfrm>
            <a:off x="1075734" y="6426567"/>
            <a:ext cx="862759" cy="431379"/>
          </a:xfrm>
          <a:custGeom>
            <a:avLst/>
            <a:gdLst>
              <a:gd name="connsiteX0" fmla="*/ 523059 w 1046117"/>
              <a:gd name="connsiteY0" fmla="*/ 0 h 523058"/>
              <a:gd name="connsiteX1" fmla="*/ 0 w 1046117"/>
              <a:gd name="connsiteY1" fmla="*/ 523059 h 523058"/>
              <a:gd name="connsiteX2" fmla="*/ 1046118 w 1046117"/>
              <a:gd name="connsiteY2" fmla="*/ 523059 h 523058"/>
              <a:gd name="connsiteX3" fmla="*/ 523059 w 1046117"/>
              <a:gd name="connsiteY3" fmla="*/ 0 h 523058"/>
            </a:gdLst>
            <a:ahLst/>
            <a:cxnLst>
              <a:cxn ang="0">
                <a:pos x="connsiteX0" y="connsiteY0"/>
              </a:cxn>
              <a:cxn ang="0">
                <a:pos x="connsiteX1" y="connsiteY1"/>
              </a:cxn>
              <a:cxn ang="0">
                <a:pos x="connsiteX2" y="connsiteY2"/>
              </a:cxn>
              <a:cxn ang="0">
                <a:pos x="connsiteX3" y="connsiteY3"/>
              </a:cxn>
            </a:cxnLst>
            <a:rect l="l" t="t" r="r" b="b"/>
            <a:pathLst>
              <a:path w="1046117" h="523058">
                <a:moveTo>
                  <a:pt x="523059" y="0"/>
                </a:moveTo>
                <a:cubicBezTo>
                  <a:pt x="234100" y="0"/>
                  <a:pt x="0" y="234100"/>
                  <a:pt x="0" y="523059"/>
                </a:cubicBezTo>
                <a:lnTo>
                  <a:pt x="1046118" y="523059"/>
                </a:lnTo>
                <a:cubicBezTo>
                  <a:pt x="1045825" y="234100"/>
                  <a:pt x="811724" y="0"/>
                  <a:pt x="523059" y="0"/>
                </a:cubicBezTo>
                <a:close/>
              </a:path>
            </a:pathLst>
          </a:custGeom>
          <a:solidFill>
            <a:schemeClr val="accent2"/>
          </a:solidFill>
          <a:ln w="2934" cap="flat">
            <a:noFill/>
            <a:prstDash val="solid"/>
            <a:miter/>
          </a:ln>
        </p:spPr>
        <p:txBody>
          <a:bodyPr rtlCol="0" anchor="ctr"/>
          <a:lstStyle/>
          <a:p>
            <a:endParaRPr lang="zh-CN" altLang="en-US"/>
          </a:p>
        </p:txBody>
      </p:sp>
      <p:sp>
        <p:nvSpPr>
          <p:cNvPr id="2" name="标题 1"/>
          <p:cNvSpPr>
            <a:spLocks noGrp="1"/>
          </p:cNvSpPr>
          <p:nvPr>
            <p:ph type="title"/>
            <p:custDataLst>
              <p:tags r:id="rId30"/>
            </p:custDataLst>
          </p:nvPr>
        </p:nvSpPr>
        <p:spPr>
          <a:xfrm>
            <a:off x="1581138" y="700668"/>
            <a:ext cx="6603643" cy="4992039"/>
          </a:xfrm>
        </p:spPr>
        <p:txBody>
          <a:bodyPr anchor="ctr">
            <a:normAutofit/>
          </a:bodyPr>
          <a:lstStyle>
            <a:lvl1pPr algn="l">
              <a:defRPr sz="6000"/>
            </a:lvl1pPr>
          </a:lstStyle>
          <a:p>
            <a:r>
              <a:rPr lang="zh-CN" altLang="en-US" dirty="0"/>
              <a:t>单击此处编辑母版标题样式</a:t>
            </a:r>
            <a:endParaRPr lang="zh-CN" altLang="en-US" dirty="0"/>
          </a:p>
        </p:txBody>
      </p:sp>
      <p:sp>
        <p:nvSpPr>
          <p:cNvPr id="4" name="日期占位符 3"/>
          <p:cNvSpPr>
            <a:spLocks noGrp="1"/>
          </p:cNvSpPr>
          <p:nvPr>
            <p:ph type="dt" sz="half" idx="10"/>
            <p:custDataLst>
              <p:tags r:id="rId3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32"/>
            </p:custDataLst>
          </p:nvPr>
        </p:nvSpPr>
        <p:spPr/>
        <p:txBody>
          <a:bodyPr/>
          <a:lstStyle/>
          <a:p>
            <a:endParaRPr lang="zh-CN" altLang="en-US"/>
          </a:p>
        </p:txBody>
      </p:sp>
      <p:sp>
        <p:nvSpPr>
          <p:cNvPr id="6" name="灯片编号占位符 5"/>
          <p:cNvSpPr>
            <a:spLocks noGrp="1"/>
          </p:cNvSpPr>
          <p:nvPr>
            <p:ph type="sldNum" sz="quarter" idx="12"/>
            <p:custDataLst>
              <p:tags r:id="rId33"/>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34"/>
            </p:custDataLst>
          </p:nvPr>
        </p:nvSpPr>
        <p:spPr>
          <a:xfrm>
            <a:off x="10270349" y="2560320"/>
            <a:ext cx="1632479" cy="1869606"/>
          </a:xfrm>
        </p:spPr>
        <p:txBody>
          <a:bodyPr anchor="ctr">
            <a:noAutofit/>
          </a:bodyPr>
          <a:lstStyle>
            <a:lvl1pPr marL="0" indent="0" algn="ctr">
              <a:buNone/>
              <a:defRPr sz="7200" b="1">
                <a:solidFill>
                  <a:schemeClr val="bg1"/>
                </a:solidFill>
              </a:defRPr>
            </a:lvl1pPr>
          </a:lstStyle>
          <a:p>
            <a:pPr lvl="0"/>
            <a:r>
              <a:rPr lang="zh-CN" altLang="en-US" dirty="0"/>
              <a:t>节编号</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960" y="360045"/>
            <a:ext cx="10801985" cy="58178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8" name="VCG41N1266076819"/>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313764" y="0"/>
            <a:ext cx="1888015" cy="3047113"/>
          </a:xfrm>
          <a:prstGeom prst="rect">
            <a:avLst/>
          </a:prstGeom>
        </p:spPr>
      </p:pic>
      <p:cxnSp>
        <p:nvCxnSpPr>
          <p:cNvPr id="9" name="直接连接符 8"/>
          <p:cNvCxnSpPr/>
          <p:nvPr userDrawn="1">
            <p:custDataLst>
              <p:tags r:id="rId5"/>
            </p:custDataLst>
          </p:nvPr>
        </p:nvCxnSpPr>
        <p:spPr>
          <a:xfrm>
            <a:off x="558800" y="6527800"/>
            <a:ext cx="95631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任意多边形: 形状 10"/>
          <p:cNvSpPr/>
          <p:nvPr userDrawn="1">
            <p:custDataLst>
              <p:tags r:id="rId6"/>
            </p:custDataLst>
          </p:nvPr>
        </p:nvSpPr>
        <p:spPr>
          <a:xfrm>
            <a:off x="9845675" y="5245735"/>
            <a:ext cx="1585595" cy="1607185"/>
          </a:xfrm>
          <a:custGeom>
            <a:avLst/>
            <a:gdLst>
              <a:gd name="connsiteX0" fmla="*/ 1924435 w 1924435"/>
              <a:gd name="connsiteY0" fmla="*/ 1924435 h 1924435"/>
              <a:gd name="connsiteX1" fmla="*/ 0 w 1924435"/>
              <a:gd name="connsiteY1" fmla="*/ 1924435 h 1924435"/>
              <a:gd name="connsiteX2" fmla="*/ 0 w 1924435"/>
              <a:gd name="connsiteY2" fmla="*/ 962218 h 1924435"/>
              <a:gd name="connsiteX3" fmla="*/ 962218 w 1924435"/>
              <a:gd name="connsiteY3" fmla="*/ 0 h 1924435"/>
              <a:gd name="connsiteX4" fmla="*/ 962218 w 1924435"/>
              <a:gd name="connsiteY4" fmla="*/ 0 h 1924435"/>
              <a:gd name="connsiteX5" fmla="*/ 1924435 w 1924435"/>
              <a:gd name="connsiteY5" fmla="*/ 962218 h 1924435"/>
              <a:gd name="connsiteX6" fmla="*/ 1924435 w 1924435"/>
              <a:gd name="connsiteY6" fmla="*/ 1924435 h 192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435" h="1924435">
                <a:moveTo>
                  <a:pt x="1924435" y="1924435"/>
                </a:moveTo>
                <a:lnTo>
                  <a:pt x="0" y="1924435"/>
                </a:lnTo>
                <a:lnTo>
                  <a:pt x="0" y="962218"/>
                </a:lnTo>
                <a:cubicBezTo>
                  <a:pt x="0" y="430944"/>
                  <a:pt x="430944" y="0"/>
                  <a:pt x="962218" y="0"/>
                </a:cubicBezTo>
                <a:lnTo>
                  <a:pt x="962218" y="0"/>
                </a:lnTo>
                <a:cubicBezTo>
                  <a:pt x="1493491" y="0"/>
                  <a:pt x="1924435" y="430944"/>
                  <a:pt x="1924435" y="962218"/>
                </a:cubicBezTo>
                <a:lnTo>
                  <a:pt x="1924435" y="1924435"/>
                </a:lnTo>
                <a:close/>
              </a:path>
            </a:pathLst>
          </a:custGeom>
          <a:solidFill>
            <a:schemeClr val="accent6"/>
          </a:solidFill>
          <a:ln w="2934" cap="flat">
            <a:noFill/>
            <a:prstDash val="solid"/>
            <a:miter/>
          </a:ln>
        </p:spPr>
        <p:txBody>
          <a:bodyPr rtlCol="0" anchor="ctr"/>
          <a:lstStyle/>
          <a:p>
            <a:endParaRPr lang="zh-CN" altLang="en-US"/>
          </a:p>
        </p:txBody>
      </p:sp>
      <p:sp>
        <p:nvSpPr>
          <p:cNvPr id="12" name="任意多边形: 形状 11"/>
          <p:cNvSpPr/>
          <p:nvPr userDrawn="1">
            <p:custDataLst>
              <p:tags r:id="rId7"/>
            </p:custDataLst>
          </p:nvPr>
        </p:nvSpPr>
        <p:spPr>
          <a:xfrm flipH="1">
            <a:off x="11099800" y="1419860"/>
            <a:ext cx="1092200" cy="2183765"/>
          </a:xfrm>
          <a:custGeom>
            <a:avLst/>
            <a:gdLst>
              <a:gd name="connsiteX0" fmla="*/ 1130019 w 1130018"/>
              <a:gd name="connsiteY0" fmla="*/ 1130019 h 2260037"/>
              <a:gd name="connsiteX1" fmla="*/ 0 w 1130018"/>
              <a:gd name="connsiteY1" fmla="*/ 0 h 2260037"/>
              <a:gd name="connsiteX2" fmla="*/ 0 w 1130018"/>
              <a:gd name="connsiteY2" fmla="*/ 2260038 h 2260037"/>
              <a:gd name="connsiteX3" fmla="*/ 1130019 w 1130018"/>
              <a:gd name="connsiteY3" fmla="*/ 1130019 h 2260037"/>
            </a:gdLst>
            <a:ahLst/>
            <a:cxnLst>
              <a:cxn ang="0">
                <a:pos x="connsiteX0" y="connsiteY0"/>
              </a:cxn>
              <a:cxn ang="0">
                <a:pos x="connsiteX1" y="connsiteY1"/>
              </a:cxn>
              <a:cxn ang="0">
                <a:pos x="connsiteX2" y="connsiteY2"/>
              </a:cxn>
              <a:cxn ang="0">
                <a:pos x="connsiteX3" y="connsiteY3"/>
              </a:cxn>
            </a:cxnLst>
            <a:rect l="l" t="t" r="r" b="b"/>
            <a:pathLst>
              <a:path w="1130018" h="2260037">
                <a:moveTo>
                  <a:pt x="1130019" y="1130019"/>
                </a:moveTo>
                <a:cubicBezTo>
                  <a:pt x="1130019" y="506044"/>
                  <a:pt x="623974" y="0"/>
                  <a:pt x="0" y="0"/>
                </a:cubicBezTo>
                <a:lnTo>
                  <a:pt x="0" y="2260038"/>
                </a:lnTo>
                <a:cubicBezTo>
                  <a:pt x="623974" y="2260038"/>
                  <a:pt x="1130019" y="1754287"/>
                  <a:pt x="1130019" y="1130019"/>
                </a:cubicBezTo>
                <a:close/>
              </a:path>
            </a:pathLst>
          </a:custGeom>
          <a:solidFill>
            <a:schemeClr val="accent1"/>
          </a:solidFill>
          <a:ln w="2934" cap="flat">
            <a:noFill/>
            <a:prstDash val="solid"/>
            <a:miter/>
          </a:ln>
        </p:spPr>
        <p:txBody>
          <a:bodyPr rtlCol="0" anchor="ctr"/>
          <a:lstStyle/>
          <a:p>
            <a:endParaRPr lang="zh-CN" altLang="en-US"/>
          </a:p>
        </p:txBody>
      </p:sp>
      <p:sp>
        <p:nvSpPr>
          <p:cNvPr id="15" name="任意多边形: 形状 14"/>
          <p:cNvSpPr/>
          <p:nvPr userDrawn="1">
            <p:custDataLst>
              <p:tags r:id="rId8"/>
            </p:custDataLst>
          </p:nvPr>
        </p:nvSpPr>
        <p:spPr>
          <a:xfrm>
            <a:off x="10956925" y="2486025"/>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16" name="任意多边形: 形状 15"/>
          <p:cNvSpPr/>
          <p:nvPr userDrawn="1">
            <p:custDataLst>
              <p:tags r:id="rId9"/>
            </p:custDataLst>
          </p:nvPr>
        </p:nvSpPr>
        <p:spPr>
          <a:xfrm>
            <a:off x="11095355" y="2486025"/>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17" name="任意多边形: 形状 16"/>
          <p:cNvSpPr/>
          <p:nvPr userDrawn="1">
            <p:custDataLst>
              <p:tags r:id="rId10"/>
            </p:custDataLst>
          </p:nvPr>
        </p:nvSpPr>
        <p:spPr>
          <a:xfrm>
            <a:off x="11233150" y="24860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19" name="任意多边形: 形状 18"/>
          <p:cNvSpPr/>
          <p:nvPr userDrawn="1">
            <p:custDataLst>
              <p:tags r:id="rId11"/>
            </p:custDataLst>
          </p:nvPr>
        </p:nvSpPr>
        <p:spPr>
          <a:xfrm>
            <a:off x="11371580" y="24860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1" name="任意多边形: 形状 20"/>
          <p:cNvSpPr/>
          <p:nvPr userDrawn="1">
            <p:custDataLst>
              <p:tags r:id="rId12"/>
            </p:custDataLst>
          </p:nvPr>
        </p:nvSpPr>
        <p:spPr>
          <a:xfrm>
            <a:off x="11510010" y="24860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2" name="任意多边形: 形状 21"/>
          <p:cNvSpPr/>
          <p:nvPr userDrawn="1">
            <p:custDataLst>
              <p:tags r:id="rId13"/>
            </p:custDataLst>
          </p:nvPr>
        </p:nvSpPr>
        <p:spPr>
          <a:xfrm>
            <a:off x="11648440" y="24860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3" name="任意多边形: 形状 22"/>
          <p:cNvSpPr/>
          <p:nvPr userDrawn="1">
            <p:custDataLst>
              <p:tags r:id="rId14"/>
            </p:custDataLst>
          </p:nvPr>
        </p:nvSpPr>
        <p:spPr>
          <a:xfrm>
            <a:off x="10956925" y="2752725"/>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5" name="任意多边形: 形状 24"/>
          <p:cNvSpPr/>
          <p:nvPr userDrawn="1">
            <p:custDataLst>
              <p:tags r:id="rId15"/>
            </p:custDataLst>
          </p:nvPr>
        </p:nvSpPr>
        <p:spPr>
          <a:xfrm>
            <a:off x="11095355" y="2752725"/>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6" name="任意多边形: 形状 25"/>
          <p:cNvSpPr/>
          <p:nvPr userDrawn="1">
            <p:custDataLst>
              <p:tags r:id="rId16"/>
            </p:custDataLst>
          </p:nvPr>
        </p:nvSpPr>
        <p:spPr>
          <a:xfrm>
            <a:off x="11233150" y="27527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7" name="任意多边形: 形状 26"/>
          <p:cNvSpPr/>
          <p:nvPr userDrawn="1">
            <p:custDataLst>
              <p:tags r:id="rId17"/>
            </p:custDataLst>
          </p:nvPr>
        </p:nvSpPr>
        <p:spPr>
          <a:xfrm>
            <a:off x="11371580" y="27527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8" name="任意多边形: 形状 27"/>
          <p:cNvSpPr/>
          <p:nvPr userDrawn="1">
            <p:custDataLst>
              <p:tags r:id="rId18"/>
            </p:custDataLst>
          </p:nvPr>
        </p:nvSpPr>
        <p:spPr>
          <a:xfrm>
            <a:off x="11510010" y="27527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29" name="任意多边形: 形状 28"/>
          <p:cNvSpPr/>
          <p:nvPr userDrawn="1">
            <p:custDataLst>
              <p:tags r:id="rId19"/>
            </p:custDataLst>
          </p:nvPr>
        </p:nvSpPr>
        <p:spPr>
          <a:xfrm>
            <a:off x="11648440" y="27527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0" name="任意多边形: 形状 29"/>
          <p:cNvSpPr/>
          <p:nvPr userDrawn="1">
            <p:custDataLst>
              <p:tags r:id="rId20"/>
            </p:custDataLst>
          </p:nvPr>
        </p:nvSpPr>
        <p:spPr>
          <a:xfrm>
            <a:off x="10956925" y="3018790"/>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1" name="任意多边形: 形状 30"/>
          <p:cNvSpPr/>
          <p:nvPr userDrawn="1">
            <p:custDataLst>
              <p:tags r:id="rId21"/>
            </p:custDataLst>
          </p:nvPr>
        </p:nvSpPr>
        <p:spPr>
          <a:xfrm>
            <a:off x="11095355" y="3018790"/>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2" name="任意多边形: 形状 31"/>
          <p:cNvSpPr/>
          <p:nvPr userDrawn="1">
            <p:custDataLst>
              <p:tags r:id="rId22"/>
            </p:custDataLst>
          </p:nvPr>
        </p:nvSpPr>
        <p:spPr>
          <a:xfrm>
            <a:off x="11233150" y="30187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3" name="任意多边形: 形状 32"/>
          <p:cNvSpPr/>
          <p:nvPr userDrawn="1">
            <p:custDataLst>
              <p:tags r:id="rId23"/>
            </p:custDataLst>
          </p:nvPr>
        </p:nvSpPr>
        <p:spPr>
          <a:xfrm>
            <a:off x="11371580" y="30187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4" name="任意多边形: 形状 33"/>
          <p:cNvSpPr/>
          <p:nvPr userDrawn="1">
            <p:custDataLst>
              <p:tags r:id="rId24"/>
            </p:custDataLst>
          </p:nvPr>
        </p:nvSpPr>
        <p:spPr>
          <a:xfrm>
            <a:off x="11510010" y="30187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5" name="任意多边形: 形状 34"/>
          <p:cNvSpPr/>
          <p:nvPr userDrawn="1">
            <p:custDataLst>
              <p:tags r:id="rId25"/>
            </p:custDataLst>
          </p:nvPr>
        </p:nvSpPr>
        <p:spPr>
          <a:xfrm>
            <a:off x="11648440" y="30187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6" name="任意多边形: 形状 35"/>
          <p:cNvSpPr/>
          <p:nvPr userDrawn="1">
            <p:custDataLst>
              <p:tags r:id="rId26"/>
            </p:custDataLst>
          </p:nvPr>
        </p:nvSpPr>
        <p:spPr>
          <a:xfrm>
            <a:off x="10956925" y="3285490"/>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7" name="任意多边形: 形状 36"/>
          <p:cNvSpPr/>
          <p:nvPr userDrawn="1">
            <p:custDataLst>
              <p:tags r:id="rId27"/>
            </p:custDataLst>
          </p:nvPr>
        </p:nvSpPr>
        <p:spPr>
          <a:xfrm>
            <a:off x="11095355" y="3285490"/>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8" name="任意多边形: 形状 37"/>
          <p:cNvSpPr/>
          <p:nvPr userDrawn="1">
            <p:custDataLst>
              <p:tags r:id="rId28"/>
            </p:custDataLst>
          </p:nvPr>
        </p:nvSpPr>
        <p:spPr>
          <a:xfrm>
            <a:off x="11233150" y="32854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39" name="任意多边形: 形状 38"/>
          <p:cNvSpPr/>
          <p:nvPr userDrawn="1">
            <p:custDataLst>
              <p:tags r:id="rId29"/>
            </p:custDataLst>
          </p:nvPr>
        </p:nvSpPr>
        <p:spPr>
          <a:xfrm>
            <a:off x="11371580" y="32854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40" name="任意多边形: 形状 39"/>
          <p:cNvSpPr/>
          <p:nvPr userDrawn="1">
            <p:custDataLst>
              <p:tags r:id="rId30"/>
            </p:custDataLst>
          </p:nvPr>
        </p:nvSpPr>
        <p:spPr>
          <a:xfrm>
            <a:off x="11510010" y="32854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41" name="任意多边形: 形状 40"/>
          <p:cNvSpPr/>
          <p:nvPr userDrawn="1">
            <p:custDataLst>
              <p:tags r:id="rId31"/>
            </p:custDataLst>
          </p:nvPr>
        </p:nvSpPr>
        <p:spPr>
          <a:xfrm>
            <a:off x="11648440" y="32854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a:noFill/>
            </a:endParaRPr>
          </a:p>
        </p:txBody>
      </p:sp>
      <p:sp>
        <p:nvSpPr>
          <p:cNvPr id="42" name="任意多边形: 形状 41"/>
          <p:cNvSpPr/>
          <p:nvPr userDrawn="1">
            <p:custDataLst>
              <p:tags r:id="rId32"/>
            </p:custDataLst>
          </p:nvPr>
        </p:nvSpPr>
        <p:spPr>
          <a:xfrm>
            <a:off x="0" y="5696299"/>
            <a:ext cx="1161701" cy="1161701"/>
          </a:xfrm>
          <a:custGeom>
            <a:avLst/>
            <a:gdLst>
              <a:gd name="connsiteX0" fmla="*/ 1161702 w 1161701"/>
              <a:gd name="connsiteY0" fmla="*/ 1161702 h 1161701"/>
              <a:gd name="connsiteX1" fmla="*/ 0 w 1161701"/>
              <a:gd name="connsiteY1" fmla="*/ 1161702 h 1161701"/>
              <a:gd name="connsiteX2" fmla="*/ 0 w 1161701"/>
              <a:gd name="connsiteY2" fmla="*/ 0 h 1161701"/>
              <a:gd name="connsiteX3" fmla="*/ 0 w 1161701"/>
              <a:gd name="connsiteY3" fmla="*/ 0 h 1161701"/>
              <a:gd name="connsiteX4" fmla="*/ 1161702 w 1161701"/>
              <a:gd name="connsiteY4" fmla="*/ 1161702 h 1161701"/>
              <a:gd name="connsiteX5" fmla="*/ 1161702 w 1161701"/>
              <a:gd name="connsiteY5" fmla="*/ 1161702 h 116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701" h="1161701">
                <a:moveTo>
                  <a:pt x="1161702" y="1161702"/>
                </a:moveTo>
                <a:lnTo>
                  <a:pt x="0" y="1161702"/>
                </a:lnTo>
                <a:lnTo>
                  <a:pt x="0" y="0"/>
                </a:lnTo>
                <a:lnTo>
                  <a:pt x="0" y="0"/>
                </a:lnTo>
                <a:cubicBezTo>
                  <a:pt x="641576" y="0"/>
                  <a:pt x="1161702" y="520126"/>
                  <a:pt x="1161702" y="1161702"/>
                </a:cubicBezTo>
                <a:lnTo>
                  <a:pt x="1161702" y="1161702"/>
                </a:lnTo>
                <a:close/>
              </a:path>
            </a:pathLst>
          </a:custGeom>
          <a:solidFill>
            <a:schemeClr val="accent6"/>
          </a:solidFill>
          <a:ln w="2934" cap="flat">
            <a:noFill/>
            <a:prstDash val="solid"/>
            <a:miter/>
          </a:ln>
        </p:spPr>
        <p:txBody>
          <a:bodyPr rtlCol="0" anchor="ctr"/>
          <a:lstStyle/>
          <a:p>
            <a:endParaRPr lang="zh-CN" altLang="en-US"/>
          </a:p>
        </p:txBody>
      </p:sp>
      <p:cxnSp>
        <p:nvCxnSpPr>
          <p:cNvPr id="44" name="直接连接符 43"/>
          <p:cNvCxnSpPr/>
          <p:nvPr userDrawn="1">
            <p:custDataLst>
              <p:tags r:id="rId33"/>
            </p:custDataLst>
          </p:nvPr>
        </p:nvCxnSpPr>
        <p:spPr>
          <a:xfrm>
            <a:off x="2184400" y="838200"/>
            <a:ext cx="95631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任意多边形: 形状 44"/>
          <p:cNvSpPr/>
          <p:nvPr userDrawn="1">
            <p:custDataLst>
              <p:tags r:id="rId34"/>
            </p:custDataLst>
          </p:nvPr>
        </p:nvSpPr>
        <p:spPr>
          <a:xfrm>
            <a:off x="9381500" y="6334625"/>
            <a:ext cx="1046117" cy="523058"/>
          </a:xfrm>
          <a:custGeom>
            <a:avLst/>
            <a:gdLst>
              <a:gd name="connsiteX0" fmla="*/ 523059 w 1046117"/>
              <a:gd name="connsiteY0" fmla="*/ 0 h 523058"/>
              <a:gd name="connsiteX1" fmla="*/ 0 w 1046117"/>
              <a:gd name="connsiteY1" fmla="*/ 523059 h 523058"/>
              <a:gd name="connsiteX2" fmla="*/ 1046118 w 1046117"/>
              <a:gd name="connsiteY2" fmla="*/ 523059 h 523058"/>
              <a:gd name="connsiteX3" fmla="*/ 523059 w 1046117"/>
              <a:gd name="connsiteY3" fmla="*/ 0 h 523058"/>
            </a:gdLst>
            <a:ahLst/>
            <a:cxnLst>
              <a:cxn ang="0">
                <a:pos x="connsiteX0" y="connsiteY0"/>
              </a:cxn>
              <a:cxn ang="0">
                <a:pos x="connsiteX1" y="connsiteY1"/>
              </a:cxn>
              <a:cxn ang="0">
                <a:pos x="connsiteX2" y="connsiteY2"/>
              </a:cxn>
              <a:cxn ang="0">
                <a:pos x="connsiteX3" y="connsiteY3"/>
              </a:cxn>
            </a:cxnLst>
            <a:rect l="l" t="t" r="r" b="b"/>
            <a:pathLst>
              <a:path w="1046117" h="523058">
                <a:moveTo>
                  <a:pt x="523059" y="0"/>
                </a:moveTo>
                <a:cubicBezTo>
                  <a:pt x="234100" y="0"/>
                  <a:pt x="0" y="234100"/>
                  <a:pt x="0" y="523059"/>
                </a:cubicBezTo>
                <a:lnTo>
                  <a:pt x="1046118" y="523059"/>
                </a:lnTo>
                <a:cubicBezTo>
                  <a:pt x="1045825" y="234100"/>
                  <a:pt x="811724" y="0"/>
                  <a:pt x="523059" y="0"/>
                </a:cubicBezTo>
                <a:close/>
              </a:path>
            </a:pathLst>
          </a:custGeom>
          <a:solidFill>
            <a:schemeClr val="accent1"/>
          </a:solidFill>
          <a:ln w="2934" cap="flat">
            <a:noFill/>
            <a:prstDash val="solid"/>
            <a:miter/>
          </a:ln>
        </p:spPr>
        <p:txBody>
          <a:bodyPr rtlCol="0" anchor="ctr"/>
          <a:lstStyle/>
          <a:p>
            <a:endParaRPr lang="zh-CN" altLang="en-US"/>
          </a:p>
        </p:txBody>
      </p:sp>
      <p:sp>
        <p:nvSpPr>
          <p:cNvPr id="2" name="标题 1"/>
          <p:cNvSpPr>
            <a:spLocks noGrp="1"/>
          </p:cNvSpPr>
          <p:nvPr>
            <p:ph type="ctrTitle"/>
            <p:custDataLst>
              <p:tags r:id="rId35"/>
            </p:custDataLst>
          </p:nvPr>
        </p:nvSpPr>
        <p:spPr>
          <a:xfrm>
            <a:off x="2225242" y="1100447"/>
            <a:ext cx="7756958" cy="2763596"/>
          </a:xfrm>
        </p:spPr>
        <p:txBody>
          <a:bodyPr anchor="b">
            <a:normAutofit/>
          </a:bodyPr>
          <a:lstStyle>
            <a:lvl1pPr algn="ctr">
              <a:lnSpc>
                <a:spcPct val="100000"/>
              </a:lnSpc>
              <a:defRPr sz="6600"/>
            </a:lvl1pPr>
          </a:lstStyle>
          <a:p>
            <a:r>
              <a:rPr lang="zh-CN" altLang="en-US" dirty="0"/>
              <a:t>单击此处编辑母版标题样式</a:t>
            </a:r>
            <a:endParaRPr lang="zh-CN" altLang="en-US" dirty="0"/>
          </a:p>
        </p:txBody>
      </p:sp>
      <p:sp>
        <p:nvSpPr>
          <p:cNvPr id="4" name="日期占位符 3"/>
          <p:cNvSpPr>
            <a:spLocks noGrp="1"/>
          </p:cNvSpPr>
          <p:nvPr>
            <p:ph type="dt" sz="half" idx="10"/>
            <p:custDataLst>
              <p:tags r:id="rId36"/>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37"/>
            </p:custDataLst>
          </p:nvPr>
        </p:nvSpPr>
        <p:spPr/>
        <p:txBody>
          <a:bodyPr/>
          <a:lstStyle/>
          <a:p>
            <a:endParaRPr lang="zh-CN" altLang="en-US"/>
          </a:p>
        </p:txBody>
      </p:sp>
      <p:sp>
        <p:nvSpPr>
          <p:cNvPr id="6" name="灯片编号占位符 5"/>
          <p:cNvSpPr>
            <a:spLocks noGrp="1"/>
          </p:cNvSpPr>
          <p:nvPr>
            <p:ph type="sldNum" sz="quarter" idx="12"/>
            <p:custDataLst>
              <p:tags r:id="rId38"/>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46" name="文本占位符 9"/>
          <p:cNvSpPr>
            <a:spLocks noGrp="1"/>
          </p:cNvSpPr>
          <p:nvPr>
            <p:ph type="body" sz="quarter" idx="18" hasCustomPrompt="1"/>
            <p:custDataLst>
              <p:tags r:id="rId39"/>
            </p:custDataLst>
          </p:nvPr>
        </p:nvSpPr>
        <p:spPr>
          <a:xfrm>
            <a:off x="486770" y="330199"/>
            <a:ext cx="1546568" cy="504000"/>
          </a:xfrm>
        </p:spPr>
        <p:txBody>
          <a:bodyPr anchor="ctr">
            <a:normAutofit/>
          </a:bodyPr>
          <a:lstStyle>
            <a:lvl1pPr marL="0" indent="0">
              <a:lnSpc>
                <a:spcPct val="100000"/>
              </a:lnSpc>
              <a:buNone/>
              <a:defRPr sz="1200" b="1"/>
            </a:lvl1pPr>
          </a:lstStyle>
          <a:p>
            <a:pPr lvl="0"/>
            <a:r>
              <a:rPr lang="zh-CN" altLang="en-US" dirty="0"/>
              <a:t>公司名占位符</a:t>
            </a:r>
            <a:endParaRPr lang="zh-CN" altLang="en-US" dirty="0"/>
          </a:p>
        </p:txBody>
      </p:sp>
      <p:sp>
        <p:nvSpPr>
          <p:cNvPr id="47" name="文本占位符 23"/>
          <p:cNvSpPr>
            <a:spLocks noGrp="1"/>
          </p:cNvSpPr>
          <p:nvPr>
            <p:ph type="body" sz="quarter" idx="19" hasCustomPrompt="1"/>
            <p:custDataLst>
              <p:tags r:id="rId40"/>
            </p:custDataLst>
          </p:nvPr>
        </p:nvSpPr>
        <p:spPr>
          <a:xfrm>
            <a:off x="4781641" y="4205797"/>
            <a:ext cx="2743200" cy="504000"/>
          </a:xfrm>
          <a:prstGeom prst="roundRect">
            <a:avLst>
              <a:gd name="adj" fmla="val 50000"/>
            </a:avLst>
          </a:prstGeom>
          <a:noFill/>
          <a:ln>
            <a:solidFill>
              <a:schemeClr val="accent1"/>
            </a:solidFill>
          </a:ln>
        </p:spPr>
        <p:txBody>
          <a:bodyPr anchor="ctr">
            <a:normAutofit/>
          </a:bodyPr>
          <a:lstStyle>
            <a:lvl1pPr marL="0" indent="0" algn="ctr">
              <a:lnSpc>
                <a:spcPct val="100000"/>
              </a:lnSpc>
              <a:buNone/>
              <a:defRPr sz="1400" b="1">
                <a:solidFill>
                  <a:schemeClr val="accent6"/>
                </a:solidFill>
              </a:defRPr>
            </a:lvl1pPr>
          </a:lstStyle>
          <a:p>
            <a:pPr lvl="0"/>
            <a:r>
              <a:rPr lang="zh-CN" altLang="en-US" dirty="0"/>
              <a:t>署名占位符</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10" name="图片 9" descr="演示文稿2_01"/>
          <p:cNvPicPr>
            <a:picLocks noChangeAspect="1"/>
          </p:cNvPicPr>
          <p:nvPr>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gradFill>
            <a:gsLst>
              <a:gs pos="0">
                <a:schemeClr val="accent1">
                  <a:alpha val="50000"/>
                </a:schemeClr>
              </a:gs>
              <a:gs pos="10000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矩形 26"/>
          <p:cNvSpPr/>
          <p:nvPr>
            <p:custDataLst>
              <p:tags r:id="rId5"/>
            </p:custDataLst>
          </p:nvPr>
        </p:nvSpPr>
        <p:spPr>
          <a:xfrm>
            <a:off x="527685" y="3729990"/>
            <a:ext cx="6919595" cy="368300"/>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5000"/>
          </a:bodyPr>
          <a:lstStyle/>
          <a:p>
            <a:pPr algn="ctr"/>
            <a:endParaRPr kumimoji="1" lang="zh-CN" altLang="en-US">
              <a:cs typeface="MiSans" panose="00000500000000000000" charset="-122"/>
            </a:endParaRPr>
          </a:p>
        </p:txBody>
      </p:sp>
      <p:pic>
        <p:nvPicPr>
          <p:cNvPr id="20" name="그래픽 14"/>
          <p:cNvPicPr>
            <a:picLocks noChangeAspect="1"/>
          </p:cNvPicPr>
          <p:nvPr userDrawn="1">
            <p:custDataLst>
              <p:tags r:id="rId6"/>
            </p:custDataLst>
          </p:nvPr>
        </p:nvPicPr>
        <p:blipFill rotWithShape="1">
          <a:blip r:embed="rId7">
            <a:extLst>
              <a:ext uri="{96DAC541-7B7A-43D3-8B79-37D633B846F1}">
                <asvg:svgBlip xmlns:asvg="http://schemas.microsoft.com/office/drawing/2016/SVG/main" r:embed="rId8"/>
              </a:ext>
            </a:extLst>
          </a:blip>
          <a:srcRect t="74764"/>
          <a:stretch>
            <a:fillRect/>
          </a:stretch>
        </p:blipFill>
        <p:spPr>
          <a:xfrm>
            <a:off x="527775" y="574969"/>
            <a:ext cx="4315279" cy="246221"/>
          </a:xfrm>
          <a:prstGeom prst="rect">
            <a:avLst/>
          </a:prstGeom>
        </p:spPr>
      </p:pic>
      <p:sp>
        <p:nvSpPr>
          <p:cNvPr id="21" name="矩形 20"/>
          <p:cNvSpPr/>
          <p:nvPr>
            <p:custDataLst>
              <p:tags r:id="rId9"/>
            </p:custDataLst>
          </p:nvPr>
        </p:nvSpPr>
        <p:spPr>
          <a:xfrm>
            <a:off x="951015" y="5405625"/>
            <a:ext cx="98288" cy="9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23" name="矩形 22"/>
          <p:cNvSpPr/>
          <p:nvPr>
            <p:custDataLst>
              <p:tags r:id="rId10"/>
            </p:custDataLst>
          </p:nvPr>
        </p:nvSpPr>
        <p:spPr>
          <a:xfrm>
            <a:off x="852574" y="5405625"/>
            <a:ext cx="98288" cy="98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9" name="署名"/>
          <p:cNvSpPr txBox="1">
            <a:spLocks noGrp="1"/>
          </p:cNvSpPr>
          <p:nvPr>
            <p:ph type="body" idx="3" hasCustomPrompt="1"/>
            <p:custDataLst>
              <p:tags r:id="rId11"/>
            </p:custDataLst>
          </p:nvPr>
        </p:nvSpPr>
        <p:spPr>
          <a:xfrm>
            <a:off x="513715" y="5615940"/>
            <a:ext cx="3417570" cy="449580"/>
          </a:xfrm>
          <a:prstGeom prst="rect">
            <a:avLst/>
          </a:prstGeom>
          <a:noFill/>
          <a:ln>
            <a:noFill/>
          </a:ln>
        </p:spPr>
        <p:txBody>
          <a:bodyPr wrap="square" lIns="91440" tIns="45720" rIns="91440" bIns="45720" rtlCol="0" anchor="ctr" anchorCtr="0">
            <a:normAutofit/>
          </a:bodyPr>
          <a:lstStyle>
            <a:lvl1pPr marL="0" marR="0" lvl="0" algn="l" defTabSz="914400" rtl="0" eaLnBrk="1" fontAlgn="auto" latinLnBrk="0" hangingPunct="1">
              <a:lnSpc>
                <a:spcPct val="100000"/>
              </a:lnSpc>
              <a:buClrTx/>
              <a:buSzTx/>
              <a:buFontTx/>
              <a:buNone/>
              <a:defRPr kumimoji="0" lang="zh-CN" altLang="en-US" sz="1400" b="0" i="0" u="none" strike="noStrike" kern="1200" cap="none" spc="0" normalizeH="0" baseline="0" noProof="1" dirty="0">
                <a:solidFill>
                  <a:srgbClr val="FFFFFF"/>
                </a:solidFill>
                <a:latin typeface="+mn-lt"/>
                <a:ea typeface="+mn-ea"/>
                <a:cs typeface="MiSans" panose="00000500000000000000" charset="-122"/>
                <a:sym typeface="+mn-ea"/>
              </a:defRPr>
            </a:lvl1pPr>
          </a:lstStyle>
          <a:p>
            <a:pPr lvl="0" algn="l">
              <a:buClrTx/>
              <a:buSzTx/>
              <a:buFontTx/>
            </a:pPr>
            <a:r>
              <a:rPr lang="zh-CN" altLang="en-US" dirty="0">
                <a:sym typeface="+mn-ea"/>
              </a:rPr>
              <a:t>署名</a:t>
            </a:r>
            <a:endParaRPr dirty="0">
              <a:sym typeface="+mn-ea"/>
            </a:endParaRPr>
          </a:p>
        </p:txBody>
      </p:sp>
      <p:sp>
        <p:nvSpPr>
          <p:cNvPr id="8" name="标题"/>
          <p:cNvSpPr txBox="1">
            <a:spLocks noGrp="1"/>
          </p:cNvSpPr>
          <p:nvPr>
            <p:ph type="title" idx="2" hasCustomPrompt="1"/>
            <p:custDataLst>
              <p:tags r:id="rId12"/>
            </p:custDataLst>
          </p:nvPr>
        </p:nvSpPr>
        <p:spPr>
          <a:xfrm>
            <a:off x="513715" y="2824480"/>
            <a:ext cx="8317865" cy="1525905"/>
          </a:xfrm>
          <a:prstGeom prst="rect">
            <a:avLst/>
          </a:prstGeom>
          <a:noFill/>
          <a:ln>
            <a:noFill/>
          </a:ln>
        </p:spPr>
        <p:txBody>
          <a:bodyPr wrap="square" lIns="91440" tIns="45720" rIns="91440" bIns="45720" rtlCol="0" anchor="t">
            <a:normAutofit/>
          </a:bodyPr>
          <a:lstStyle>
            <a:lvl1pPr marL="0" marR="0" lvl="0" algn="l" defTabSz="914400" rtl="0" eaLnBrk="1" fontAlgn="auto" latinLnBrk="0" hangingPunct="1">
              <a:lnSpc>
                <a:spcPct val="100000"/>
              </a:lnSpc>
              <a:buClrTx/>
              <a:buSzTx/>
              <a:buFontTx/>
              <a:buNone/>
              <a:defRPr kumimoji="0" lang="zh-CN" altLang="en-US" sz="8800" b="0" i="1" u="none" strike="noStrike" kern="1200" cap="none" spc="0" normalizeH="0" baseline="0" noProof="1" dirty="0">
                <a:solidFill>
                  <a:srgbClr val="FFFFFF"/>
                </a:solidFill>
                <a:latin typeface="+mj-ea"/>
                <a:ea typeface="+mj-ea"/>
                <a:cs typeface="MiSans" panose="00000500000000000000" charset="-122"/>
                <a:sym typeface="+mn-ea"/>
              </a:defRPr>
            </a:lvl1pPr>
          </a:lstStyle>
          <a:p>
            <a:pPr lvl="0" algn="l">
              <a:buClrTx/>
              <a:buSzTx/>
              <a:buFontTx/>
            </a:pPr>
            <a:r>
              <a:rPr dirty="0">
                <a:sym typeface="+mn-ea"/>
              </a:rPr>
              <a:t>编辑标题</a:t>
            </a:r>
            <a:endParaRPr dirty="0">
              <a:sym typeface="+mn-ea"/>
            </a:endParaRPr>
          </a:p>
        </p:txBody>
      </p:sp>
      <p:sp>
        <p:nvSpPr>
          <p:cNvPr id="7" name="副标题"/>
          <p:cNvSpPr txBox="1">
            <a:spLocks noGrp="1"/>
          </p:cNvSpPr>
          <p:nvPr>
            <p:ph type="body" idx="1" hasCustomPrompt="1"/>
            <p:custDataLst>
              <p:tags r:id="rId13"/>
            </p:custDataLst>
          </p:nvPr>
        </p:nvSpPr>
        <p:spPr>
          <a:xfrm>
            <a:off x="521970" y="2364105"/>
            <a:ext cx="8310245" cy="460375"/>
          </a:xfrm>
          <a:prstGeom prst="rect">
            <a:avLst/>
          </a:prstGeom>
          <a:noFill/>
          <a:ln>
            <a:noFill/>
          </a:ln>
        </p:spPr>
        <p:txBody>
          <a:bodyPr wrap="square" lIns="107950" tIns="45720" rIns="91440" bIns="45720" rtlCol="0" anchor="t">
            <a:normAutofit/>
          </a:bodyPr>
          <a:lstStyle>
            <a:lvl1pPr marL="0" marR="0" lvl="0" algn="l" defTabSz="914400" rtl="0" eaLnBrk="1" fontAlgn="auto" latinLnBrk="0" hangingPunct="1">
              <a:lnSpc>
                <a:spcPct val="100000"/>
              </a:lnSpc>
              <a:buClrTx/>
              <a:buSzTx/>
              <a:buFontTx/>
              <a:buNone/>
              <a:defRPr kumimoji="0" lang="zh-CN" altLang="en-US" sz="2400" b="0" i="1" u="none" strike="noStrike" kern="1200" cap="none" spc="1300" normalizeH="0" baseline="0" noProof="1" dirty="0">
                <a:solidFill>
                  <a:srgbClr val="FFFFFF"/>
                </a:solidFill>
                <a:latin typeface="+mn-ea"/>
                <a:ea typeface="+mn-ea"/>
                <a:cs typeface="MiSans" panose="00000500000000000000" charset="-122"/>
                <a:sym typeface="+mn-ea"/>
              </a:defRPr>
            </a:lvl1pPr>
          </a:lstStyle>
          <a:p>
            <a:pPr lvl="0">
              <a:buClrTx/>
              <a:buSzTx/>
              <a:buFontTx/>
            </a:pPr>
            <a:r>
              <a:rPr dirty="0">
                <a:sym typeface="+mn-ea"/>
              </a:rPr>
              <a:t>单击此处编辑母版副标题样式</a:t>
            </a:r>
            <a:endParaRPr dirty="0">
              <a:sym typeface="+mn-ea"/>
            </a:endParaRPr>
          </a:p>
        </p:txBody>
      </p:sp>
      <p:sp>
        <p:nvSpPr>
          <p:cNvPr id="4" name="日期占位符 3"/>
          <p:cNvSpPr>
            <a:spLocks noGrp="1"/>
          </p:cNvSpPr>
          <p:nvPr>
            <p:ph type="dt" sz="half" idx="10"/>
            <p:custDataLst>
              <p:tags r:id="rId14"/>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custDataLst>
              <p:tags r:id="rId16"/>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9" name="矩形 8"/>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8" name="正文"/>
          <p:cNvSpPr txBox="1">
            <a:spLocks noGrp="1"/>
          </p:cNvSpPr>
          <p:nvPr>
            <p:ph idx="2"/>
            <p:custDataLst>
              <p:tags r:id="rId4"/>
            </p:custDataLst>
          </p:nvPr>
        </p:nvSpPr>
        <p:spPr>
          <a:xfrm>
            <a:off x="608400" y="1281659"/>
            <a:ext cx="10969200" cy="4967941"/>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
                <a:schemeClr val="accent3"/>
              </a:buClr>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chemeClr val="accent3"/>
              </a:buClr>
            </a:pPr>
            <a:r>
              <a:rPr dirty="0">
                <a:sym typeface="+mn-ea"/>
              </a:rPr>
              <a:t>单击此处编辑母版文本样式</a:t>
            </a:r>
            <a:endParaRPr dirty="0">
              <a:sym typeface="+mn-ea"/>
            </a:endParaRPr>
          </a:p>
          <a:p>
            <a:pPr lvl="1">
              <a:spcBef>
                <a:spcPts val="1200"/>
              </a:spcBef>
              <a:spcAft>
                <a:spcPts val="0"/>
              </a:spcAft>
              <a:buClr>
                <a:schemeClr val="accent3"/>
              </a:buClr>
            </a:pPr>
            <a:r>
              <a:rPr dirty="0" err="1">
                <a:sym typeface="+mn-ea"/>
              </a:rPr>
              <a:t>第二级</a:t>
            </a:r>
            <a:endParaRPr dirty="0">
              <a:sym typeface="+mn-ea"/>
            </a:endParaRPr>
          </a:p>
          <a:p>
            <a:pPr lvl="2">
              <a:spcBef>
                <a:spcPts val="1200"/>
              </a:spcBef>
              <a:spcAft>
                <a:spcPts val="0"/>
              </a:spcAft>
              <a:buClr>
                <a:schemeClr val="accent3"/>
              </a:buClr>
            </a:pPr>
            <a:r>
              <a:rPr dirty="0" err="1">
                <a:sym typeface="+mn-ea"/>
              </a:rPr>
              <a:t>第三级</a:t>
            </a:r>
            <a:endParaRPr dirty="0">
              <a:sym typeface="+mn-ea"/>
            </a:endParaRPr>
          </a:p>
          <a:p>
            <a:pPr lvl="3">
              <a:spcBef>
                <a:spcPts val="1200"/>
              </a:spcBef>
              <a:spcAft>
                <a:spcPts val="0"/>
              </a:spcAft>
              <a:buClr>
                <a:schemeClr val="accent3"/>
              </a:buClr>
            </a:pPr>
            <a:r>
              <a:rPr dirty="0" err="1">
                <a:sym typeface="+mn-ea"/>
              </a:rPr>
              <a:t>第四级</a:t>
            </a:r>
            <a:endParaRPr dirty="0">
              <a:sym typeface="+mn-ea"/>
            </a:endParaRPr>
          </a:p>
          <a:p>
            <a:pPr lvl="4">
              <a:spcBef>
                <a:spcPts val="1200"/>
              </a:spcBef>
              <a:spcAft>
                <a:spcPts val="0"/>
              </a:spcAft>
              <a:buClr>
                <a:schemeClr val="accent3"/>
              </a:buClr>
            </a:pPr>
            <a:r>
              <a:rPr dirty="0" err="1">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
        <p:nvSpPr>
          <p:cNvPr id="2" name="标题 1"/>
          <p:cNvSpPr>
            <a:spLocks noGrp="1"/>
          </p:cNvSpPr>
          <p:nvPr>
            <p:ph type="title"/>
            <p:custDataLst>
              <p:tags r:id="rId8"/>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9" name="图片 8" descr="演示文稿2_02"/>
          <p:cNvPicPr>
            <a:picLocks noChangeAspect="1"/>
          </p:cNvPicPr>
          <p:nvPr userDrawn="1">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flipH="1">
            <a:off x="0" y="0"/>
            <a:ext cx="12192000" cy="6858000"/>
          </a:xfrm>
          <a:prstGeom prst="rect">
            <a:avLst/>
          </a:prstGeom>
          <a:gradFill>
            <a:gsLst>
              <a:gs pos="0">
                <a:schemeClr val="accent1">
                  <a:alpha val="50000"/>
                </a:schemeClr>
              </a:gs>
              <a:gs pos="100000">
                <a:schemeClr val="accent1">
                  <a:alpha val="0"/>
                </a:schemeClr>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矩形 26"/>
          <p:cNvSpPr/>
          <p:nvPr userDrawn="1">
            <p:custDataLst>
              <p:tags r:id="rId5"/>
            </p:custDataLst>
          </p:nvPr>
        </p:nvSpPr>
        <p:spPr>
          <a:xfrm>
            <a:off x="660401" y="1038860"/>
            <a:ext cx="3183812" cy="323850"/>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8" name="直角三角形 7"/>
          <p:cNvSpPr/>
          <p:nvPr userDrawn="1">
            <p:custDataLst>
              <p:tags r:id="rId6"/>
            </p:custDataLst>
          </p:nvPr>
        </p:nvSpPr>
        <p:spPr>
          <a:xfrm flipH="1">
            <a:off x="3581400" y="1133402"/>
            <a:ext cx="145473" cy="1454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iSans" panose="00000500000000000000" charset="-122"/>
            </a:endParaRPr>
          </a:p>
        </p:txBody>
      </p:sp>
      <p:pic>
        <p:nvPicPr>
          <p:cNvPr id="20" name="그래픽 14"/>
          <p:cNvPicPr>
            <a:picLocks noChangeAspect="1"/>
          </p:cNvPicPr>
          <p:nvPr userDrawn="1">
            <p:custDataLst>
              <p:tags r:id="rId7"/>
            </p:custDataLst>
          </p:nvPr>
        </p:nvPicPr>
        <p:blipFill rotWithShape="1">
          <a:blip r:embed="rId8">
            <a:extLst>
              <a:ext uri="{96DAC541-7B7A-43D3-8B79-37D633B846F1}">
                <asvg:svgBlip xmlns:asvg="http://schemas.microsoft.com/office/drawing/2016/SVG/main" r:embed="rId9"/>
              </a:ext>
            </a:extLst>
          </a:blip>
          <a:srcRect t="74764"/>
          <a:stretch>
            <a:fillRect/>
          </a:stretch>
        </p:blipFill>
        <p:spPr>
          <a:xfrm flipH="1">
            <a:off x="7261315" y="1039154"/>
            <a:ext cx="4315279" cy="246221"/>
          </a:xfrm>
          <a:prstGeom prst="rect">
            <a:avLst/>
          </a:prstGeom>
        </p:spPr>
      </p:pic>
      <p:sp>
        <p:nvSpPr>
          <p:cNvPr id="6" name="标题"/>
          <p:cNvSpPr txBox="1">
            <a:spLocks noGrp="1"/>
          </p:cNvSpPr>
          <p:nvPr>
            <p:ph type="title" idx="1" hasCustomPrompt="1"/>
            <p:custDataLst>
              <p:tags r:id="rId10"/>
            </p:custDataLst>
          </p:nvPr>
        </p:nvSpPr>
        <p:spPr>
          <a:xfrm>
            <a:off x="731526" y="628260"/>
            <a:ext cx="1432223" cy="737333"/>
          </a:xfrm>
          <a:prstGeom prst="rect">
            <a:avLst/>
          </a:prstGeom>
          <a:noFill/>
        </p:spPr>
        <p:txBody>
          <a:bodyPr wrap="square" lIns="0" tIns="0" rIns="0" bIns="0" rtlCol="0" anchor="t">
            <a:noAutofit/>
          </a:bodyPr>
          <a:lstStyle>
            <a:lvl1pPr marL="0" marR="0" lvl="0" algn="dist" defTabSz="914400" rtl="0" eaLnBrk="1" fontAlgn="auto" latinLnBrk="0" hangingPunct="1">
              <a:lnSpc>
                <a:spcPct val="100000"/>
              </a:lnSpc>
              <a:buClrTx/>
              <a:buSzTx/>
              <a:buFontTx/>
              <a:buNone/>
              <a:defRPr kumimoji="0" lang="zh-CN" altLang="en-US" sz="5400" b="0" i="1" u="none" strike="noStrike" kern="1200" cap="none" spc="0" normalizeH="0" baseline="0" noProof="1" dirty="0">
                <a:ln w="3175">
                  <a:noFill/>
                </a:ln>
                <a:solidFill>
                  <a:srgbClr val="FFFFFF"/>
                </a:solidFill>
                <a:latin typeface="+mj-ea"/>
                <a:ea typeface="+mj-ea"/>
                <a:cs typeface="MiSans" panose="00000500000000000000" charset="-122"/>
                <a:sym typeface="+mn-ea"/>
              </a:defRPr>
            </a:lvl1pPr>
          </a:lstStyle>
          <a:p>
            <a:pPr lvl="0" algn="dist">
              <a:buClrTx/>
              <a:buSzTx/>
              <a:buFontTx/>
            </a:pPr>
            <a:r>
              <a:rPr dirty="0">
                <a:sym typeface="+mn-ea"/>
              </a:rPr>
              <a:t>标题</a:t>
            </a:r>
            <a:endParaRPr dirty="0">
              <a:sym typeface="+mn-ea"/>
            </a:endParaRPr>
          </a:p>
        </p:txBody>
      </p:sp>
      <p:sp>
        <p:nvSpPr>
          <p:cNvPr id="3" name="日期占位符 2"/>
          <p:cNvSpPr>
            <a:spLocks noGrp="1"/>
          </p:cNvSpPr>
          <p:nvPr>
            <p:ph type="dt" sz="half" idx="10"/>
            <p:custDataLst>
              <p:tags r:id="rId11"/>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5" name="灯片编号占位符 4"/>
          <p:cNvSpPr>
            <a:spLocks noGrp="1"/>
          </p:cNvSpPr>
          <p:nvPr>
            <p:ph type="sldNum" sz="quarter" idx="12"/>
            <p:custDataLst>
              <p:tags r:id="rId13"/>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9" name="图片 8" descr="演示文稿2_02"/>
          <p:cNvPicPr>
            <a:picLocks noChangeAspect="1"/>
          </p:cNvPicPr>
          <p:nvPr userDrawn="1">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flipH="1">
            <a:off x="0" y="0"/>
            <a:ext cx="12192000" cy="6858000"/>
          </a:xfrm>
          <a:prstGeom prst="rect">
            <a:avLst/>
          </a:prstGeom>
          <a:gradFill>
            <a:gsLst>
              <a:gs pos="0">
                <a:schemeClr val="accent1">
                  <a:alpha val="50000"/>
                </a:schemeClr>
              </a:gs>
              <a:gs pos="10000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7" name="그래픽 14"/>
          <p:cNvPicPr>
            <a:picLocks noChangeAspect="1"/>
          </p:cNvPicPr>
          <p:nvPr userDrawn="1">
            <p:custDataLst>
              <p:tags r:id="rId5"/>
            </p:custDataLst>
          </p:nvPr>
        </p:nvPicPr>
        <p:blipFill rotWithShape="1">
          <a:blip r:embed="rId6">
            <a:extLst>
              <a:ext uri="{96DAC541-7B7A-43D3-8B79-37D633B846F1}">
                <asvg:svgBlip xmlns:asvg="http://schemas.microsoft.com/office/drawing/2016/SVG/main" r:embed="rId7"/>
              </a:ext>
            </a:extLst>
          </a:blip>
          <a:srcRect t="74764"/>
          <a:stretch>
            <a:fillRect/>
          </a:stretch>
        </p:blipFill>
        <p:spPr>
          <a:xfrm>
            <a:off x="1070700" y="891834"/>
            <a:ext cx="4315279" cy="246221"/>
          </a:xfrm>
          <a:prstGeom prst="rect">
            <a:avLst/>
          </a:prstGeom>
        </p:spPr>
      </p:pic>
      <p:sp>
        <p:nvSpPr>
          <p:cNvPr id="29" name="矩形 28"/>
          <p:cNvSpPr/>
          <p:nvPr userDrawn="1">
            <p:custDataLst>
              <p:tags r:id="rId8"/>
            </p:custDataLst>
          </p:nvPr>
        </p:nvSpPr>
        <p:spPr>
          <a:xfrm>
            <a:off x="919661" y="584267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30" name="矩形 29"/>
          <p:cNvSpPr/>
          <p:nvPr userDrawn="1">
            <p:custDataLst>
              <p:tags r:id="rId9"/>
            </p:custDataLst>
          </p:nvPr>
        </p:nvSpPr>
        <p:spPr>
          <a:xfrm>
            <a:off x="1174592" y="574156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27" name="矩形 26"/>
          <p:cNvSpPr/>
          <p:nvPr userDrawn="1">
            <p:custDataLst>
              <p:tags r:id="rId10"/>
            </p:custDataLst>
          </p:nvPr>
        </p:nvSpPr>
        <p:spPr>
          <a:xfrm>
            <a:off x="6912610" y="4759960"/>
            <a:ext cx="4297680" cy="245745"/>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8" name="节编号"/>
          <p:cNvSpPr txBox="1">
            <a:spLocks noGrp="1"/>
          </p:cNvSpPr>
          <p:nvPr>
            <p:ph type="body" idx="2" hasCustomPrompt="1"/>
            <p:custDataLst>
              <p:tags r:id="rId11"/>
            </p:custDataLst>
          </p:nvPr>
        </p:nvSpPr>
        <p:spPr>
          <a:xfrm>
            <a:off x="4753204" y="1138056"/>
            <a:ext cx="6457086" cy="2855404"/>
          </a:xfrm>
          <a:prstGeom prst="rect">
            <a:avLst/>
          </a:prstGeom>
          <a:noFill/>
        </p:spPr>
        <p:txBody>
          <a:bodyPr wrap="square" lIns="0" tIns="0" rIns="0" bIns="0" rtlCol="0" anchor="b" anchorCtr="0">
            <a:normAutofit/>
          </a:bodyPr>
          <a:lstStyle>
            <a:lvl1pPr marL="0" marR="0" algn="r" defTabSz="914400" rtl="0" eaLnBrk="1" fontAlgn="auto" latinLnBrk="0" hangingPunct="1">
              <a:lnSpc>
                <a:spcPct val="100000"/>
              </a:lnSpc>
              <a:buClrTx/>
              <a:buSzTx/>
              <a:buFontTx/>
              <a:buNone/>
              <a:defRPr kumimoji="0" lang="en-US" altLang="zh-CN" sz="14000" b="0" i="1" u="none" strike="noStrike" kern="1200" cap="none" spc="0" normalizeH="0" baseline="0" noProof="1" dirty="0">
                <a:ln w="3175">
                  <a:noFill/>
                </a:ln>
                <a:solidFill>
                  <a:srgbClr val="FFFFFF"/>
                </a:solidFill>
                <a:effectLst/>
                <a:latin typeface="+mj-ea"/>
                <a:ea typeface="+mj-ea"/>
                <a:cs typeface="MiSans" panose="00000500000000000000" charset="-122"/>
              </a:defRPr>
            </a:lvl1pPr>
          </a:lstStyle>
          <a:p>
            <a:pPr lvl="0" algn="r"/>
            <a:r>
              <a:rPr dirty="0" err="1">
                <a:sym typeface="+mn-ea"/>
              </a:rPr>
              <a:t>节编号</a:t>
            </a:r>
            <a:endParaRPr dirty="0">
              <a:sym typeface="+mn-ea"/>
            </a:endParaRPr>
          </a:p>
        </p:txBody>
      </p:sp>
      <p:sp>
        <p:nvSpPr>
          <p:cNvPr id="7" name="标题"/>
          <p:cNvSpPr txBox="1">
            <a:spLocks noGrp="1"/>
          </p:cNvSpPr>
          <p:nvPr>
            <p:ph type="title" idx="1" hasCustomPrompt="1"/>
            <p:custDataLst>
              <p:tags r:id="rId12"/>
            </p:custDataLst>
          </p:nvPr>
        </p:nvSpPr>
        <p:spPr>
          <a:xfrm>
            <a:off x="4753204" y="3889320"/>
            <a:ext cx="6457086" cy="1417825"/>
          </a:xfrm>
          <a:prstGeom prst="rect">
            <a:avLst/>
          </a:prstGeom>
          <a:noFill/>
        </p:spPr>
        <p:txBody>
          <a:bodyPr wrap="square" lIns="0" tIns="0" rIns="72000" bIns="0" rtlCol="0" anchor="ctr" anchorCtr="0">
            <a:normAutofit/>
          </a:bodyPr>
          <a:lstStyle>
            <a:lvl1pPr marL="0" marR="0" algn="r" defTabSz="914400" rtl="0" eaLnBrk="1" fontAlgn="auto" latinLnBrk="0" hangingPunct="1">
              <a:lnSpc>
                <a:spcPct val="100000"/>
              </a:lnSpc>
              <a:buClrTx/>
              <a:buSzTx/>
              <a:buFontTx/>
              <a:buNone/>
              <a:defRPr kumimoji="0" lang="zh-CN" altLang="en-US" sz="6600" b="0" i="1" u="none" strike="noStrike" kern="1200" cap="none" spc="0" normalizeH="0" baseline="0" noProof="1" dirty="0">
                <a:solidFill>
                  <a:srgbClr val="FFFFFF"/>
                </a:solidFill>
                <a:latin typeface="+mj-ea"/>
                <a:ea typeface="+mj-ea"/>
                <a:cs typeface="MiSans" panose="00000500000000000000" charset="-122"/>
              </a:defRPr>
            </a:lvl1pPr>
          </a:lstStyle>
          <a:p>
            <a:pPr lvl="0" algn="r"/>
            <a:r>
              <a:rPr dirty="0">
                <a:sym typeface="+mn-ea"/>
              </a:rPr>
              <a:t>单击编辑标题</a:t>
            </a:r>
            <a:endParaRPr dirty="0">
              <a:sym typeface="+mn-ea"/>
            </a:endParaRPr>
          </a:p>
        </p:txBody>
      </p:sp>
      <p:sp>
        <p:nvSpPr>
          <p:cNvPr id="4" name="日期占位符 3"/>
          <p:cNvSpPr>
            <a:spLocks noGrp="1"/>
          </p:cNvSpPr>
          <p:nvPr>
            <p:ph type="dt" sz="half" idx="10"/>
            <p:custDataLst>
              <p:tags r:id="rId13"/>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custDataLst>
              <p:tags r:id="rId15"/>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和两栏">
    <p:spTree>
      <p:nvGrpSpPr>
        <p:cNvPr id="1" name=""/>
        <p:cNvGrpSpPr/>
        <p:nvPr/>
      </p:nvGrpSpPr>
      <p:grpSpPr>
        <a:xfrm>
          <a:off x="0" y="0"/>
          <a:ext cx="0" cy="0"/>
          <a:chOff x="0" y="0"/>
          <a:chExt cx="0" cy="0"/>
        </a:xfrm>
      </p:grpSpPr>
      <p:sp>
        <p:nvSpPr>
          <p:cNvPr id="10" name="正文"/>
          <p:cNvSpPr txBox="1">
            <a:spLocks noGrp="1"/>
          </p:cNvSpPr>
          <p:nvPr>
            <p:ph idx="5"/>
            <p:custDataLst>
              <p:tags r:id="rId2"/>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9" name="正文"/>
          <p:cNvSpPr txBox="1">
            <a:spLocks noGrp="1"/>
          </p:cNvSpPr>
          <p:nvPr>
            <p:ph idx="4"/>
            <p:custDataLst>
              <p:tags r:id="rId3"/>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2" name="矩形 11"/>
          <p:cNvSpPr/>
          <p:nvPr>
            <p:custDataLst>
              <p:tags r:id="rId4"/>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3" name="矩形 12"/>
          <p:cNvSpPr/>
          <p:nvPr>
            <p:custDataLst>
              <p:tags r:id="rId5"/>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5" name="日期占位符 4"/>
          <p:cNvSpPr>
            <a:spLocks noGrp="1"/>
          </p:cNvSpPr>
          <p:nvPr>
            <p:ph type="dt" sz="half" idx="10"/>
            <p:custDataLst>
              <p:tags r:id="rId6"/>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7" name="灯片编号占位符 6"/>
          <p:cNvSpPr>
            <a:spLocks noGrp="1"/>
          </p:cNvSpPr>
          <p:nvPr>
            <p:ph type="sldNum" sz="quarter" idx="12"/>
            <p:custDataLst>
              <p:tags r:id="rId8"/>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
        <p:nvSpPr>
          <p:cNvPr id="2" name="标题 1"/>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标题和比较">
    <p:spTree>
      <p:nvGrpSpPr>
        <p:cNvPr id="1" name=""/>
        <p:cNvGrpSpPr/>
        <p:nvPr/>
      </p:nvGrpSpPr>
      <p:grpSpPr>
        <a:xfrm>
          <a:off x="0" y="0"/>
          <a:ext cx="0" cy="0"/>
          <a:chOff x="0" y="0"/>
          <a:chExt cx="0" cy="0"/>
        </a:xfrm>
      </p:grpSpPr>
      <p:sp>
        <p:nvSpPr>
          <p:cNvPr id="16" name="正文"/>
          <p:cNvSpPr txBox="1">
            <a:spLocks noGrp="1"/>
          </p:cNvSpPr>
          <p:nvPr>
            <p:ph idx="7"/>
            <p:custDataLst>
              <p:tags r:id="rId2"/>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5" name="标题"/>
          <p:cNvSpPr txBox="1">
            <a:spLocks noGrp="1"/>
          </p:cNvSpPr>
          <p:nvPr>
            <p:ph type="title" idx="6"/>
            <p:custDataLst>
              <p:tags r:id="rId3"/>
            </p:custDataLst>
          </p:nvPr>
        </p:nvSpPr>
        <p:spPr>
          <a:xfrm>
            <a:off x="6235065" y="1384300"/>
            <a:ext cx="5342255" cy="44513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rgbClr val="FFFFFF"/>
                </a:solidFill>
                <a:latin typeface="+mn-ea"/>
                <a:ea typeface="+mn-ea"/>
                <a:cs typeface="MiSans" panose="00000500000000000000" charset="-122"/>
              </a:defRPr>
            </a:lvl1pPr>
          </a:lstStyle>
          <a:p>
            <a:pPr lvl="0"/>
            <a:r>
              <a:rPr>
                <a:sym typeface="+mn-ea"/>
              </a:rPr>
              <a:t>单击此处编辑母版标题样式</a:t>
            </a:r>
            <a:endParaRPr>
              <a:sym typeface="+mn-ea"/>
            </a:endParaRPr>
          </a:p>
        </p:txBody>
      </p:sp>
      <p:sp>
        <p:nvSpPr>
          <p:cNvPr id="14" name="正文"/>
          <p:cNvSpPr txBox="1">
            <a:spLocks noGrp="1"/>
          </p:cNvSpPr>
          <p:nvPr>
            <p:ph idx="5"/>
            <p:custDataLst>
              <p:tags r:id="rId4"/>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3" name="标题"/>
          <p:cNvSpPr txBox="1">
            <a:spLocks noGrp="1"/>
          </p:cNvSpPr>
          <p:nvPr>
            <p:ph type="title" idx="4"/>
            <p:custDataLst>
              <p:tags r:id="rId5"/>
            </p:custDataLst>
          </p:nvPr>
        </p:nvSpPr>
        <p:spPr>
          <a:xfrm>
            <a:off x="608330" y="1384300"/>
            <a:ext cx="5342255" cy="44513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rgbClr val="FFFFFF"/>
                </a:solidFill>
                <a:latin typeface="+mn-ea"/>
                <a:ea typeface="+mn-ea"/>
                <a:cs typeface="MiSans" panose="00000500000000000000" charset="-122"/>
              </a:defRPr>
            </a:lvl1pPr>
          </a:lstStyle>
          <a:p>
            <a:pPr lvl="0"/>
            <a:r>
              <a:rPr>
                <a:sym typeface="+mn-ea"/>
              </a:rPr>
              <a:t>单击此处编辑母版标题样式</a:t>
            </a:r>
            <a:endParaRPr>
              <a:sym typeface="+mn-ea"/>
            </a:endParaRPr>
          </a:p>
        </p:txBody>
      </p:sp>
      <p:sp>
        <p:nvSpPr>
          <p:cNvPr id="12" name="矩形 11"/>
          <p:cNvSpPr/>
          <p:nvPr>
            <p:custDataLst>
              <p:tags r:id="rId6"/>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1" name="矩形 10"/>
          <p:cNvSpPr/>
          <p:nvPr>
            <p:custDataLst>
              <p:tags r:id="rId7"/>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10" name="标题"/>
          <p:cNvSpPr txBox="1">
            <a:spLocks noGrp="1"/>
          </p:cNvSpPr>
          <p:nvPr>
            <p:ph type="title" idx="1"/>
            <p:custDataLst>
              <p:tags r:id="rId8"/>
            </p:custDataLst>
          </p:nvPr>
        </p:nvSpPr>
        <p:spPr>
          <a:xfrm>
            <a:off x="694800" y="360000"/>
            <a:ext cx="10800000" cy="7200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rgbClr val="FFFFFF"/>
                </a:solidFill>
                <a:latin typeface="+mj-ea"/>
                <a:ea typeface="+mj-ea"/>
                <a:cs typeface="MiSans" panose="00000500000000000000" charset="-122"/>
              </a:defRPr>
            </a:lvl1pPr>
          </a:lstStyle>
          <a:p>
            <a:pPr lvl="0"/>
            <a:r>
              <a:rPr dirty="0">
                <a:sym typeface="+mn-ea"/>
              </a:rPr>
              <a:t>单击此处编辑母版标题样式</a:t>
            </a:r>
            <a:endParaRPr dirty="0">
              <a:sym typeface="+mn-ea"/>
            </a:endParaRPr>
          </a:p>
        </p:txBody>
      </p:sp>
      <p:sp>
        <p:nvSpPr>
          <p:cNvPr id="7" name="日期占位符 6"/>
          <p:cNvSpPr>
            <a:spLocks noGrp="1"/>
          </p:cNvSpPr>
          <p:nvPr>
            <p:ph type="dt" sz="half" idx="10"/>
            <p:custDataLst>
              <p:tags r:id="rId9"/>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dirty="0"/>
          </a:p>
        </p:txBody>
      </p:sp>
      <p:sp>
        <p:nvSpPr>
          <p:cNvPr id="8" name="页脚占位符 7"/>
          <p:cNvSpPr>
            <a:spLocks noGrp="1"/>
          </p:cNvSpPr>
          <p:nvPr>
            <p:ph type="ftr" sz="quarter" idx="11"/>
            <p:custDataLst>
              <p:tags r:id="rId10"/>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9" name="灯片编号占位符 8"/>
          <p:cNvSpPr>
            <a:spLocks noGrp="1"/>
          </p:cNvSpPr>
          <p:nvPr>
            <p:ph type="sldNum" sz="quarter" idx="12"/>
            <p:custDataLst>
              <p:tags r:id="rId11"/>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矩形 11"/>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3" name="矩形 12"/>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3" name="日期占位符 2"/>
          <p:cNvSpPr>
            <a:spLocks noGrp="1"/>
          </p:cNvSpPr>
          <p:nvPr>
            <p:ph type="dt" sz="half" idx="10"/>
            <p:custDataLst>
              <p:tags r:id="rId4"/>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
        <p:nvSpPr>
          <p:cNvPr id="2" name="标题 1"/>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p:cNvSpPr/>
          <p:nvPr>
            <p:custDataLst>
              <p:tags r:id="rId2"/>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9" name="矩形 8"/>
          <p:cNvSpPr/>
          <p:nvPr>
            <p:custDataLst>
              <p:tags r:id="rId3"/>
            </p:custDataLst>
          </p:nvPr>
        </p:nvSpPr>
        <p:spPr>
          <a:xfrm>
            <a:off x="375151" y="578683"/>
            <a:ext cx="254931" cy="254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2" name="日期占位符 1"/>
          <p:cNvSpPr>
            <a:spLocks noGrp="1"/>
          </p:cNvSpPr>
          <p:nvPr>
            <p:ph type="dt" sz="half" idx="10"/>
            <p:custDataLst>
              <p:tags r:id="rId4"/>
            </p:custDataLst>
          </p:nvPr>
        </p:nvSpPr>
        <p:spPr/>
        <p:txBody>
          <a:bodyPr/>
          <a:lstStyle>
            <a:lvl1pPr>
              <a:defRPr>
                <a:solidFill>
                  <a:schemeClr val="tx1"/>
                </a:solidFill>
              </a:defRPr>
            </a:lvl1pPr>
          </a:lstStyle>
          <a:p>
            <a:fld id="{D997B5FA-0921-464F-AAE1-844C04324D75}" type="datetimeFigureOut">
              <a:rPr lang="zh-CN" altLang="en-US" smtClean="0"/>
            </a:fld>
            <a:endParaRPr lang="zh-CN" altLang="en-US" dirty="0"/>
          </a:p>
        </p:txBody>
      </p:sp>
      <p:sp>
        <p:nvSpPr>
          <p:cNvPr id="3" name="页脚占位符 2"/>
          <p:cNvSpPr>
            <a:spLocks noGrp="1"/>
          </p:cNvSpPr>
          <p:nvPr>
            <p:ph type="ftr" sz="quarter" idx="11"/>
            <p:custDataLst>
              <p:tags r:id="rId5"/>
            </p:custDataLst>
          </p:nvPr>
        </p:nvSpPr>
        <p:spPr/>
        <p:txBody>
          <a:bodyPr/>
          <a:lstStyle>
            <a:lvl1pPr>
              <a:defRPr>
                <a:solidFill>
                  <a:schemeClr val="tx1"/>
                </a:solidFill>
              </a:defRPr>
            </a:lvl1pPr>
          </a:lstStyle>
          <a:p>
            <a:endParaRPr lang="zh-CN" altLang="en-US"/>
          </a:p>
        </p:txBody>
      </p:sp>
      <p:sp>
        <p:nvSpPr>
          <p:cNvPr id="4" name="灯片编号占位符 3"/>
          <p:cNvSpPr>
            <a:spLocks noGrp="1"/>
          </p:cNvSpPr>
          <p:nvPr>
            <p:ph type="sldNum" sz="quarter" idx="12"/>
            <p:custDataLst>
              <p:tags r:id="rId6"/>
            </p:custDataLst>
          </p:nvPr>
        </p:nvSpPr>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9" name="矩形 8"/>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8" name="矩形 7"/>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7" name="正文"/>
          <p:cNvSpPr txBox="1">
            <a:spLocks noGrp="1"/>
          </p:cNvSpPr>
          <p:nvPr>
            <p:ph idx="1"/>
            <p:custDataLst>
              <p:tags r:id="rId4"/>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8" name="矩形 7"/>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1" name="矩形 10"/>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7" name="副标题"/>
          <p:cNvSpPr txBox="1">
            <a:spLocks noGrp="1"/>
          </p:cNvSpPr>
          <p:nvPr>
            <p:ph type="body" idx="2" hasCustomPrompt="1"/>
            <p:custDataLst>
              <p:tags r:id="rId4"/>
            </p:custDataLst>
          </p:nvPr>
        </p:nvSpPr>
        <p:spPr>
          <a:xfrm>
            <a:off x="695960" y="1301750"/>
            <a:ext cx="10799088" cy="405553"/>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rgbClr val="FFFFFF"/>
                </a:solidFill>
                <a:latin typeface="+mn-ea"/>
                <a:ea typeface="+mn-ea"/>
                <a:cs typeface="MiSans" panose="00000500000000000000" charset="-122"/>
              </a:defRPr>
            </a:lvl1pPr>
          </a:lstStyle>
          <a:p>
            <a:pPr lvl="0" algn="l"/>
            <a:r>
              <a:rPr>
                <a:sym typeface="+mn-ea"/>
              </a:rPr>
              <a:t>单击此处编辑母版副标题样式</a:t>
            </a:r>
            <a:endParaRPr>
              <a:sym typeface="+mn-ea"/>
            </a:endParaRPr>
          </a:p>
        </p:txBody>
      </p:sp>
      <p:sp>
        <p:nvSpPr>
          <p:cNvPr id="3" name="日期占位符 2"/>
          <p:cNvSpPr>
            <a:spLocks noGrp="1"/>
          </p:cNvSpPr>
          <p:nvPr>
            <p:ph type="dt" sz="half" idx="10"/>
            <p:custDataLst>
              <p:tags r:id="rId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2" name="标题 1"/>
          <p:cNvSpPr>
            <a:spLocks noGrp="1"/>
          </p:cNvSpPr>
          <p:nvPr>
            <p:ph type="title"/>
            <p:custDataLst>
              <p:tags r:id="rId8"/>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pic>
        <p:nvPicPr>
          <p:cNvPr id="9" name="图片 8" descr="演示文稿2_01"/>
          <p:cNvPicPr>
            <a:picLocks noChangeAspect="1"/>
          </p:cNvPicPr>
          <p:nvPr userDrawn="1">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gradFill>
            <a:gsLst>
              <a:gs pos="0">
                <a:schemeClr val="accent1">
                  <a:alpha val="50000"/>
                </a:schemeClr>
              </a:gs>
              <a:gs pos="10000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矩形 26"/>
          <p:cNvSpPr/>
          <p:nvPr userDrawn="1">
            <p:custDataLst>
              <p:tags r:id="rId5"/>
            </p:custDataLst>
          </p:nvPr>
        </p:nvSpPr>
        <p:spPr>
          <a:xfrm>
            <a:off x="527685" y="3729990"/>
            <a:ext cx="6919595" cy="368300"/>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5000"/>
          </a:bodyPr>
          <a:lstStyle/>
          <a:p>
            <a:pPr algn="ctr"/>
            <a:endParaRPr kumimoji="1" lang="zh-CN" altLang="en-US">
              <a:cs typeface="MiSans" panose="00000500000000000000" charset="-122"/>
            </a:endParaRPr>
          </a:p>
        </p:txBody>
      </p:sp>
      <p:pic>
        <p:nvPicPr>
          <p:cNvPr id="20" name="그래픽 14"/>
          <p:cNvPicPr>
            <a:picLocks noChangeAspect="1"/>
          </p:cNvPicPr>
          <p:nvPr userDrawn="1">
            <p:custDataLst>
              <p:tags r:id="rId6"/>
            </p:custDataLst>
          </p:nvPr>
        </p:nvPicPr>
        <p:blipFill rotWithShape="1">
          <a:blip r:embed="rId7"/>
          <a:srcRect t="74764"/>
          <a:stretch>
            <a:fillRect/>
          </a:stretch>
        </p:blipFill>
        <p:spPr>
          <a:xfrm>
            <a:off x="527775" y="574969"/>
            <a:ext cx="4315279" cy="246221"/>
          </a:xfrm>
          <a:prstGeom prst="rect">
            <a:avLst/>
          </a:prstGeom>
        </p:spPr>
      </p:pic>
      <p:sp>
        <p:nvSpPr>
          <p:cNvPr id="21" name="矩形 20"/>
          <p:cNvSpPr/>
          <p:nvPr userDrawn="1">
            <p:custDataLst>
              <p:tags r:id="rId8"/>
            </p:custDataLst>
          </p:nvPr>
        </p:nvSpPr>
        <p:spPr>
          <a:xfrm>
            <a:off x="951015" y="5405858"/>
            <a:ext cx="98288" cy="9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23" name="矩形 22"/>
          <p:cNvSpPr/>
          <p:nvPr userDrawn="1">
            <p:custDataLst>
              <p:tags r:id="rId9"/>
            </p:custDataLst>
          </p:nvPr>
        </p:nvSpPr>
        <p:spPr>
          <a:xfrm>
            <a:off x="852574" y="5405625"/>
            <a:ext cx="98288" cy="98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8" name="署名"/>
          <p:cNvSpPr txBox="1">
            <a:spLocks noGrp="1"/>
          </p:cNvSpPr>
          <p:nvPr>
            <p:ph type="body" idx="2" hasCustomPrompt="1"/>
            <p:custDataLst>
              <p:tags r:id="rId10"/>
            </p:custDataLst>
          </p:nvPr>
        </p:nvSpPr>
        <p:spPr>
          <a:xfrm>
            <a:off x="513715" y="5615940"/>
            <a:ext cx="1908810" cy="449580"/>
          </a:xfrm>
          <a:prstGeom prst="rect">
            <a:avLst/>
          </a:prstGeom>
          <a:noFill/>
        </p:spPr>
        <p:txBody>
          <a:bodyPr wrap="square" lIns="91440" tIns="45720" rIns="91440" bIns="45720" rtlCol="0" anchor="ctr" anchorCtr="0">
            <a:normAutofit/>
          </a:bodyPr>
          <a:lstStyle>
            <a:lvl1pPr marL="0" marR="0" lvl="0" algn="l" defTabSz="914400" rtl="0" eaLnBrk="1" fontAlgn="auto" latinLnBrk="0" hangingPunct="1">
              <a:lnSpc>
                <a:spcPct val="100000"/>
              </a:lnSpc>
              <a:buClrTx/>
              <a:buSzTx/>
              <a:buFontTx/>
              <a:buNone/>
              <a:defRPr kumimoji="0" lang="zh-CN" altLang="en-US" sz="1400" b="0" i="0" u="none" strike="noStrike" kern="1200" cap="none" spc="0" normalizeH="0" baseline="0" noProof="1" dirty="0">
                <a:solidFill>
                  <a:srgbClr val="FFFFFF"/>
                </a:solidFill>
                <a:latin typeface="+mn-lt"/>
                <a:ea typeface="+mn-ea"/>
                <a:cs typeface="MiSans" panose="00000500000000000000" charset="-122"/>
                <a:sym typeface="+mn-ea"/>
              </a:defRPr>
            </a:lvl1pPr>
          </a:lstStyle>
          <a:p>
            <a:pPr lvl="0" algn="l">
              <a:buClrTx/>
              <a:buSzTx/>
              <a:buFontTx/>
            </a:pPr>
            <a:r>
              <a:rPr lang="zh-CN" altLang="en-US" dirty="0">
                <a:sym typeface="+mn-ea"/>
              </a:rPr>
              <a:t>署名</a:t>
            </a:r>
            <a:endParaRPr dirty="0">
              <a:sym typeface="+mn-ea"/>
            </a:endParaRPr>
          </a:p>
        </p:txBody>
      </p:sp>
      <p:sp>
        <p:nvSpPr>
          <p:cNvPr id="7" name="标题"/>
          <p:cNvSpPr txBox="1">
            <a:spLocks noGrp="1"/>
          </p:cNvSpPr>
          <p:nvPr>
            <p:ph type="title" idx="1" hasCustomPrompt="1"/>
            <p:custDataLst>
              <p:tags r:id="rId11"/>
            </p:custDataLst>
          </p:nvPr>
        </p:nvSpPr>
        <p:spPr>
          <a:xfrm>
            <a:off x="513715" y="2824480"/>
            <a:ext cx="7420610" cy="1525905"/>
          </a:xfrm>
          <a:prstGeom prst="rect">
            <a:avLst/>
          </a:prstGeom>
          <a:noFill/>
        </p:spPr>
        <p:txBody>
          <a:bodyPr wrap="square" lIns="91440" tIns="45720" rIns="91440" bIns="45720" rtlCol="0" anchor="t">
            <a:normAutofit/>
          </a:bodyPr>
          <a:lstStyle>
            <a:lvl1pPr marL="0" marR="0" lvl="0" algn="l" defTabSz="914400" rtl="0" eaLnBrk="1" fontAlgn="auto" latinLnBrk="0" hangingPunct="1">
              <a:lnSpc>
                <a:spcPct val="100000"/>
              </a:lnSpc>
              <a:buClrTx/>
              <a:buSzTx/>
              <a:buFontTx/>
              <a:buNone/>
              <a:defRPr kumimoji="0" lang="zh-CN" altLang="en-US" sz="8800" b="0" i="1" u="none" strike="noStrike" kern="1200" cap="none" spc="0" normalizeH="0" baseline="0" noProof="1" dirty="0">
                <a:solidFill>
                  <a:srgbClr val="FFFFFF"/>
                </a:solidFill>
                <a:latin typeface="+mj-ea"/>
                <a:ea typeface="+mj-ea"/>
                <a:cs typeface="MiSans" panose="00000500000000000000" charset="-122"/>
                <a:sym typeface="+mn-ea"/>
              </a:defRPr>
            </a:lvl1pPr>
          </a:lstStyle>
          <a:p>
            <a:pPr lvl="0" algn="l">
              <a:buClrTx/>
              <a:buSzTx/>
              <a:buFontTx/>
            </a:pPr>
            <a:r>
              <a:rPr dirty="0">
                <a:sym typeface="+mn-ea"/>
              </a:rPr>
              <a:t>编辑标题</a:t>
            </a:r>
            <a:endParaRPr dirty="0">
              <a:sym typeface="+mn-ea"/>
            </a:endParaRPr>
          </a:p>
        </p:txBody>
      </p:sp>
      <p:sp>
        <p:nvSpPr>
          <p:cNvPr id="4" name="日期占位符 3"/>
          <p:cNvSpPr>
            <a:spLocks noGrp="1"/>
          </p:cNvSpPr>
          <p:nvPr>
            <p:ph type="dt" sz="half" idx="10"/>
            <p:custDataLst>
              <p:tags r:id="rId12"/>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10" name="图片 9" descr="演示文稿2_01"/>
          <p:cNvPicPr>
            <a:picLocks noChangeAspect="1"/>
          </p:cNvPicPr>
          <p:nvPr>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gradFill>
            <a:gsLst>
              <a:gs pos="0">
                <a:schemeClr val="accent1">
                  <a:alpha val="50000"/>
                </a:schemeClr>
              </a:gs>
              <a:gs pos="10000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矩形 26"/>
          <p:cNvSpPr/>
          <p:nvPr>
            <p:custDataLst>
              <p:tags r:id="rId5"/>
            </p:custDataLst>
          </p:nvPr>
        </p:nvSpPr>
        <p:spPr>
          <a:xfrm>
            <a:off x="527685" y="3729990"/>
            <a:ext cx="6919595" cy="368300"/>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5000"/>
          </a:bodyPr>
          <a:lstStyle/>
          <a:p>
            <a:pPr algn="ctr"/>
            <a:endParaRPr kumimoji="1" lang="zh-CN" altLang="en-US">
              <a:cs typeface="MiSans" panose="00000500000000000000" charset="-122"/>
            </a:endParaRPr>
          </a:p>
        </p:txBody>
      </p:sp>
      <p:pic>
        <p:nvPicPr>
          <p:cNvPr id="20" name="그래픽 14"/>
          <p:cNvPicPr>
            <a:picLocks noChangeAspect="1"/>
          </p:cNvPicPr>
          <p:nvPr userDrawn="1">
            <p:custDataLst>
              <p:tags r:id="rId6"/>
            </p:custDataLst>
          </p:nvPr>
        </p:nvPicPr>
        <p:blipFill rotWithShape="1">
          <a:blip r:embed="rId7">
            <a:extLst>
              <a:ext uri="{96DAC541-7B7A-43D3-8B79-37D633B846F1}">
                <asvg:svgBlip xmlns:asvg="http://schemas.microsoft.com/office/drawing/2016/SVG/main" r:embed="rId8"/>
              </a:ext>
            </a:extLst>
          </a:blip>
          <a:srcRect t="74764"/>
          <a:stretch>
            <a:fillRect/>
          </a:stretch>
        </p:blipFill>
        <p:spPr>
          <a:xfrm>
            <a:off x="527775" y="574969"/>
            <a:ext cx="4315279" cy="246221"/>
          </a:xfrm>
          <a:prstGeom prst="rect">
            <a:avLst/>
          </a:prstGeom>
        </p:spPr>
      </p:pic>
      <p:sp>
        <p:nvSpPr>
          <p:cNvPr id="21" name="矩形 20"/>
          <p:cNvSpPr/>
          <p:nvPr>
            <p:custDataLst>
              <p:tags r:id="rId9"/>
            </p:custDataLst>
          </p:nvPr>
        </p:nvSpPr>
        <p:spPr>
          <a:xfrm>
            <a:off x="951015" y="5405625"/>
            <a:ext cx="98288" cy="9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23" name="矩形 22"/>
          <p:cNvSpPr/>
          <p:nvPr>
            <p:custDataLst>
              <p:tags r:id="rId10"/>
            </p:custDataLst>
          </p:nvPr>
        </p:nvSpPr>
        <p:spPr>
          <a:xfrm>
            <a:off x="852574" y="5405625"/>
            <a:ext cx="98288" cy="98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9" name="署名"/>
          <p:cNvSpPr txBox="1">
            <a:spLocks noGrp="1"/>
          </p:cNvSpPr>
          <p:nvPr>
            <p:ph type="body" idx="3" hasCustomPrompt="1"/>
            <p:custDataLst>
              <p:tags r:id="rId11"/>
            </p:custDataLst>
          </p:nvPr>
        </p:nvSpPr>
        <p:spPr>
          <a:xfrm>
            <a:off x="513715" y="5615940"/>
            <a:ext cx="3417570" cy="449580"/>
          </a:xfrm>
          <a:prstGeom prst="rect">
            <a:avLst/>
          </a:prstGeom>
          <a:noFill/>
          <a:ln>
            <a:noFill/>
          </a:ln>
        </p:spPr>
        <p:txBody>
          <a:bodyPr wrap="square" lIns="91440" tIns="45720" rIns="91440" bIns="45720" rtlCol="0" anchor="ctr" anchorCtr="0">
            <a:normAutofit/>
          </a:bodyPr>
          <a:lstStyle>
            <a:lvl1pPr marL="0" marR="0" lvl="0" algn="l" defTabSz="914400" rtl="0" eaLnBrk="1" fontAlgn="auto" latinLnBrk="0" hangingPunct="1">
              <a:lnSpc>
                <a:spcPct val="100000"/>
              </a:lnSpc>
              <a:buClrTx/>
              <a:buSzTx/>
              <a:buFontTx/>
              <a:buNone/>
              <a:defRPr kumimoji="0" lang="zh-CN" altLang="en-US" sz="1400" b="0" i="0" u="none" strike="noStrike" kern="1200" cap="none" spc="0" normalizeH="0" baseline="0" noProof="1" dirty="0">
                <a:solidFill>
                  <a:srgbClr val="FFFFFF"/>
                </a:solidFill>
                <a:latin typeface="+mn-lt"/>
                <a:ea typeface="+mn-ea"/>
                <a:cs typeface="MiSans" panose="00000500000000000000" charset="-122"/>
                <a:sym typeface="+mn-ea"/>
              </a:defRPr>
            </a:lvl1pPr>
          </a:lstStyle>
          <a:p>
            <a:pPr lvl="0" algn="l">
              <a:buClrTx/>
              <a:buSzTx/>
              <a:buFontTx/>
            </a:pPr>
            <a:r>
              <a:rPr lang="zh-CN" altLang="en-US" dirty="0">
                <a:sym typeface="+mn-ea"/>
              </a:rPr>
              <a:t>署名</a:t>
            </a:r>
            <a:endParaRPr dirty="0">
              <a:sym typeface="+mn-ea"/>
            </a:endParaRPr>
          </a:p>
        </p:txBody>
      </p:sp>
      <p:sp>
        <p:nvSpPr>
          <p:cNvPr id="8" name="标题"/>
          <p:cNvSpPr txBox="1">
            <a:spLocks noGrp="1"/>
          </p:cNvSpPr>
          <p:nvPr>
            <p:ph type="title" idx="2" hasCustomPrompt="1"/>
            <p:custDataLst>
              <p:tags r:id="rId12"/>
            </p:custDataLst>
          </p:nvPr>
        </p:nvSpPr>
        <p:spPr>
          <a:xfrm>
            <a:off x="513715" y="2824480"/>
            <a:ext cx="8317865" cy="1525905"/>
          </a:xfrm>
          <a:prstGeom prst="rect">
            <a:avLst/>
          </a:prstGeom>
          <a:noFill/>
          <a:ln>
            <a:noFill/>
          </a:ln>
        </p:spPr>
        <p:txBody>
          <a:bodyPr wrap="square" lIns="91440" tIns="45720" rIns="91440" bIns="45720" rtlCol="0" anchor="t">
            <a:normAutofit/>
          </a:bodyPr>
          <a:lstStyle>
            <a:lvl1pPr marL="0" marR="0" lvl="0" algn="l" defTabSz="914400" rtl="0" eaLnBrk="1" fontAlgn="auto" latinLnBrk="0" hangingPunct="1">
              <a:lnSpc>
                <a:spcPct val="100000"/>
              </a:lnSpc>
              <a:buClrTx/>
              <a:buSzTx/>
              <a:buFontTx/>
              <a:buNone/>
              <a:defRPr kumimoji="0" lang="zh-CN" altLang="en-US" sz="8800" b="0" i="1" u="none" strike="noStrike" kern="1200" cap="none" spc="0" normalizeH="0" baseline="0" noProof="1" dirty="0">
                <a:solidFill>
                  <a:srgbClr val="FFFFFF"/>
                </a:solidFill>
                <a:latin typeface="+mj-ea"/>
                <a:ea typeface="+mj-ea"/>
                <a:cs typeface="MiSans" panose="00000500000000000000" charset="-122"/>
                <a:sym typeface="+mn-ea"/>
              </a:defRPr>
            </a:lvl1pPr>
          </a:lstStyle>
          <a:p>
            <a:pPr lvl="0" algn="l">
              <a:buClrTx/>
              <a:buSzTx/>
              <a:buFontTx/>
            </a:pPr>
            <a:r>
              <a:rPr dirty="0">
                <a:sym typeface="+mn-ea"/>
              </a:rPr>
              <a:t>编辑标题</a:t>
            </a:r>
            <a:endParaRPr dirty="0">
              <a:sym typeface="+mn-ea"/>
            </a:endParaRPr>
          </a:p>
        </p:txBody>
      </p:sp>
      <p:sp>
        <p:nvSpPr>
          <p:cNvPr id="7" name="副标题"/>
          <p:cNvSpPr txBox="1">
            <a:spLocks noGrp="1"/>
          </p:cNvSpPr>
          <p:nvPr>
            <p:ph type="body" idx="1" hasCustomPrompt="1"/>
            <p:custDataLst>
              <p:tags r:id="rId13"/>
            </p:custDataLst>
          </p:nvPr>
        </p:nvSpPr>
        <p:spPr>
          <a:xfrm>
            <a:off x="521970" y="2364105"/>
            <a:ext cx="8310245" cy="460375"/>
          </a:xfrm>
          <a:prstGeom prst="rect">
            <a:avLst/>
          </a:prstGeom>
          <a:noFill/>
          <a:ln>
            <a:noFill/>
          </a:ln>
        </p:spPr>
        <p:txBody>
          <a:bodyPr wrap="square" lIns="107950" tIns="45720" rIns="91440" bIns="45720" rtlCol="0" anchor="t">
            <a:normAutofit/>
          </a:bodyPr>
          <a:lstStyle>
            <a:lvl1pPr marL="0" marR="0" lvl="0" algn="l" defTabSz="914400" rtl="0" eaLnBrk="1" fontAlgn="auto" latinLnBrk="0" hangingPunct="1">
              <a:lnSpc>
                <a:spcPct val="100000"/>
              </a:lnSpc>
              <a:buClrTx/>
              <a:buSzTx/>
              <a:buFontTx/>
              <a:buNone/>
              <a:defRPr kumimoji="0" lang="zh-CN" altLang="en-US" sz="2400" b="0" i="1" u="none" strike="noStrike" kern="1200" cap="none" spc="1300" normalizeH="0" baseline="0" noProof="1" dirty="0">
                <a:solidFill>
                  <a:srgbClr val="FFFFFF"/>
                </a:solidFill>
                <a:latin typeface="+mn-ea"/>
                <a:ea typeface="+mn-ea"/>
                <a:cs typeface="MiSans" panose="00000500000000000000" charset="-122"/>
                <a:sym typeface="+mn-ea"/>
              </a:defRPr>
            </a:lvl1pPr>
          </a:lstStyle>
          <a:p>
            <a:pPr lvl="0">
              <a:buClrTx/>
              <a:buSzTx/>
              <a:buFontTx/>
            </a:pPr>
            <a:r>
              <a:rPr dirty="0">
                <a:sym typeface="+mn-ea"/>
              </a:rPr>
              <a:t>单击此处编辑母版副标题样式</a:t>
            </a:r>
            <a:endParaRPr dirty="0">
              <a:sym typeface="+mn-ea"/>
            </a:endParaRPr>
          </a:p>
        </p:txBody>
      </p:sp>
      <p:sp>
        <p:nvSpPr>
          <p:cNvPr id="4" name="日期占位符 3"/>
          <p:cNvSpPr>
            <a:spLocks noGrp="1"/>
          </p:cNvSpPr>
          <p:nvPr>
            <p:ph type="dt" sz="half" idx="10"/>
            <p:custDataLst>
              <p:tags r:id="rId14"/>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custDataLst>
              <p:tags r:id="rId16"/>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9" name="矩形 8"/>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8" name="正文"/>
          <p:cNvSpPr txBox="1">
            <a:spLocks noGrp="1"/>
          </p:cNvSpPr>
          <p:nvPr>
            <p:ph idx="2"/>
            <p:custDataLst>
              <p:tags r:id="rId4"/>
            </p:custDataLst>
          </p:nvPr>
        </p:nvSpPr>
        <p:spPr>
          <a:xfrm>
            <a:off x="608400" y="1281659"/>
            <a:ext cx="10969200" cy="4967941"/>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
                <a:schemeClr val="accent3"/>
              </a:buClr>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chemeClr val="accent3"/>
              </a:buClr>
            </a:pPr>
            <a:r>
              <a:rPr dirty="0">
                <a:sym typeface="+mn-ea"/>
              </a:rPr>
              <a:t>单击此处编辑母版文本样式</a:t>
            </a:r>
            <a:endParaRPr dirty="0">
              <a:sym typeface="+mn-ea"/>
            </a:endParaRPr>
          </a:p>
          <a:p>
            <a:pPr lvl="1">
              <a:spcBef>
                <a:spcPts val="1200"/>
              </a:spcBef>
              <a:spcAft>
                <a:spcPts val="0"/>
              </a:spcAft>
              <a:buClr>
                <a:schemeClr val="accent3"/>
              </a:buClr>
            </a:pPr>
            <a:r>
              <a:rPr dirty="0" err="1">
                <a:sym typeface="+mn-ea"/>
              </a:rPr>
              <a:t>第二级</a:t>
            </a:r>
            <a:endParaRPr dirty="0">
              <a:sym typeface="+mn-ea"/>
            </a:endParaRPr>
          </a:p>
          <a:p>
            <a:pPr lvl="2">
              <a:spcBef>
                <a:spcPts val="1200"/>
              </a:spcBef>
              <a:spcAft>
                <a:spcPts val="0"/>
              </a:spcAft>
              <a:buClr>
                <a:schemeClr val="accent3"/>
              </a:buClr>
            </a:pPr>
            <a:r>
              <a:rPr dirty="0" err="1">
                <a:sym typeface="+mn-ea"/>
              </a:rPr>
              <a:t>第三级</a:t>
            </a:r>
            <a:endParaRPr dirty="0">
              <a:sym typeface="+mn-ea"/>
            </a:endParaRPr>
          </a:p>
          <a:p>
            <a:pPr lvl="3">
              <a:spcBef>
                <a:spcPts val="1200"/>
              </a:spcBef>
              <a:spcAft>
                <a:spcPts val="0"/>
              </a:spcAft>
              <a:buClr>
                <a:schemeClr val="accent3"/>
              </a:buClr>
            </a:pPr>
            <a:r>
              <a:rPr dirty="0" err="1">
                <a:sym typeface="+mn-ea"/>
              </a:rPr>
              <a:t>第四级</a:t>
            </a:r>
            <a:endParaRPr dirty="0">
              <a:sym typeface="+mn-ea"/>
            </a:endParaRPr>
          </a:p>
          <a:p>
            <a:pPr lvl="4">
              <a:spcBef>
                <a:spcPts val="1200"/>
              </a:spcBef>
              <a:spcAft>
                <a:spcPts val="0"/>
              </a:spcAft>
              <a:buClr>
                <a:schemeClr val="accent3"/>
              </a:buClr>
            </a:pPr>
            <a:r>
              <a:rPr dirty="0" err="1">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
        <p:nvSpPr>
          <p:cNvPr id="2" name="标题 1"/>
          <p:cNvSpPr>
            <a:spLocks noGrp="1"/>
          </p:cNvSpPr>
          <p:nvPr>
            <p:ph type="title"/>
            <p:custDataLst>
              <p:tags r:id="rId8"/>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9" name="图片 8" descr="演示文稿2_02"/>
          <p:cNvPicPr>
            <a:picLocks noChangeAspect="1"/>
          </p:cNvPicPr>
          <p:nvPr userDrawn="1">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flipH="1">
            <a:off x="0" y="0"/>
            <a:ext cx="12192000" cy="6858000"/>
          </a:xfrm>
          <a:prstGeom prst="rect">
            <a:avLst/>
          </a:prstGeom>
          <a:gradFill>
            <a:gsLst>
              <a:gs pos="0">
                <a:schemeClr val="accent1">
                  <a:alpha val="50000"/>
                </a:schemeClr>
              </a:gs>
              <a:gs pos="100000">
                <a:schemeClr val="accent1">
                  <a:alpha val="0"/>
                </a:schemeClr>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矩形 26"/>
          <p:cNvSpPr/>
          <p:nvPr userDrawn="1">
            <p:custDataLst>
              <p:tags r:id="rId5"/>
            </p:custDataLst>
          </p:nvPr>
        </p:nvSpPr>
        <p:spPr>
          <a:xfrm>
            <a:off x="660401" y="1038860"/>
            <a:ext cx="3183812" cy="323850"/>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8" name="直角三角形 7"/>
          <p:cNvSpPr/>
          <p:nvPr userDrawn="1">
            <p:custDataLst>
              <p:tags r:id="rId6"/>
            </p:custDataLst>
          </p:nvPr>
        </p:nvSpPr>
        <p:spPr>
          <a:xfrm flipH="1">
            <a:off x="3581400" y="1133402"/>
            <a:ext cx="145473" cy="1454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iSans" panose="00000500000000000000" charset="-122"/>
            </a:endParaRPr>
          </a:p>
        </p:txBody>
      </p:sp>
      <p:pic>
        <p:nvPicPr>
          <p:cNvPr id="20" name="그래픽 14"/>
          <p:cNvPicPr>
            <a:picLocks noChangeAspect="1"/>
          </p:cNvPicPr>
          <p:nvPr userDrawn="1">
            <p:custDataLst>
              <p:tags r:id="rId7"/>
            </p:custDataLst>
          </p:nvPr>
        </p:nvPicPr>
        <p:blipFill rotWithShape="1">
          <a:blip r:embed="rId8">
            <a:extLst>
              <a:ext uri="{96DAC541-7B7A-43D3-8B79-37D633B846F1}">
                <asvg:svgBlip xmlns:asvg="http://schemas.microsoft.com/office/drawing/2016/SVG/main" r:embed="rId9"/>
              </a:ext>
            </a:extLst>
          </a:blip>
          <a:srcRect t="74764"/>
          <a:stretch>
            <a:fillRect/>
          </a:stretch>
        </p:blipFill>
        <p:spPr>
          <a:xfrm flipH="1">
            <a:off x="7261315" y="1039154"/>
            <a:ext cx="4315279" cy="246221"/>
          </a:xfrm>
          <a:prstGeom prst="rect">
            <a:avLst/>
          </a:prstGeom>
        </p:spPr>
      </p:pic>
      <p:sp>
        <p:nvSpPr>
          <p:cNvPr id="6" name="标题"/>
          <p:cNvSpPr txBox="1">
            <a:spLocks noGrp="1"/>
          </p:cNvSpPr>
          <p:nvPr>
            <p:ph type="title" idx="1" hasCustomPrompt="1"/>
            <p:custDataLst>
              <p:tags r:id="rId10"/>
            </p:custDataLst>
          </p:nvPr>
        </p:nvSpPr>
        <p:spPr>
          <a:xfrm>
            <a:off x="731526" y="628260"/>
            <a:ext cx="1432223" cy="737333"/>
          </a:xfrm>
          <a:prstGeom prst="rect">
            <a:avLst/>
          </a:prstGeom>
          <a:noFill/>
        </p:spPr>
        <p:txBody>
          <a:bodyPr wrap="square" lIns="0" tIns="0" rIns="0" bIns="0" rtlCol="0" anchor="t">
            <a:noAutofit/>
          </a:bodyPr>
          <a:lstStyle>
            <a:lvl1pPr marL="0" marR="0" lvl="0" algn="dist" defTabSz="914400" rtl="0" eaLnBrk="1" fontAlgn="auto" latinLnBrk="0" hangingPunct="1">
              <a:lnSpc>
                <a:spcPct val="100000"/>
              </a:lnSpc>
              <a:buClrTx/>
              <a:buSzTx/>
              <a:buFontTx/>
              <a:buNone/>
              <a:defRPr kumimoji="0" lang="zh-CN" altLang="en-US" sz="5400" b="0" i="1" u="none" strike="noStrike" kern="1200" cap="none" spc="0" normalizeH="0" baseline="0" noProof="1" dirty="0">
                <a:ln w="3175">
                  <a:noFill/>
                </a:ln>
                <a:solidFill>
                  <a:srgbClr val="FFFFFF"/>
                </a:solidFill>
                <a:latin typeface="+mj-ea"/>
                <a:ea typeface="+mj-ea"/>
                <a:cs typeface="MiSans" panose="00000500000000000000" charset="-122"/>
                <a:sym typeface="+mn-ea"/>
              </a:defRPr>
            </a:lvl1pPr>
          </a:lstStyle>
          <a:p>
            <a:pPr lvl="0" algn="dist">
              <a:buClrTx/>
              <a:buSzTx/>
              <a:buFontTx/>
            </a:pPr>
            <a:r>
              <a:rPr dirty="0">
                <a:sym typeface="+mn-ea"/>
              </a:rPr>
              <a:t>标题</a:t>
            </a:r>
            <a:endParaRPr dirty="0">
              <a:sym typeface="+mn-ea"/>
            </a:endParaRPr>
          </a:p>
        </p:txBody>
      </p:sp>
      <p:sp>
        <p:nvSpPr>
          <p:cNvPr id="3" name="日期占位符 2"/>
          <p:cNvSpPr>
            <a:spLocks noGrp="1"/>
          </p:cNvSpPr>
          <p:nvPr>
            <p:ph type="dt" sz="half" idx="10"/>
            <p:custDataLst>
              <p:tags r:id="rId11"/>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5" name="灯片编号占位符 4"/>
          <p:cNvSpPr>
            <a:spLocks noGrp="1"/>
          </p:cNvSpPr>
          <p:nvPr>
            <p:ph type="sldNum" sz="quarter" idx="12"/>
            <p:custDataLst>
              <p:tags r:id="rId13"/>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9" name="图片 8" descr="演示文稿2_02"/>
          <p:cNvPicPr>
            <a:picLocks noChangeAspect="1"/>
          </p:cNvPicPr>
          <p:nvPr userDrawn="1">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flipH="1">
            <a:off x="0" y="0"/>
            <a:ext cx="12192000" cy="6858000"/>
          </a:xfrm>
          <a:prstGeom prst="rect">
            <a:avLst/>
          </a:prstGeom>
          <a:gradFill>
            <a:gsLst>
              <a:gs pos="0">
                <a:schemeClr val="accent1">
                  <a:alpha val="50000"/>
                </a:schemeClr>
              </a:gs>
              <a:gs pos="10000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7" name="그래픽 14"/>
          <p:cNvPicPr>
            <a:picLocks noChangeAspect="1"/>
          </p:cNvPicPr>
          <p:nvPr userDrawn="1">
            <p:custDataLst>
              <p:tags r:id="rId5"/>
            </p:custDataLst>
          </p:nvPr>
        </p:nvPicPr>
        <p:blipFill rotWithShape="1">
          <a:blip r:embed="rId6">
            <a:extLst>
              <a:ext uri="{96DAC541-7B7A-43D3-8B79-37D633B846F1}">
                <asvg:svgBlip xmlns:asvg="http://schemas.microsoft.com/office/drawing/2016/SVG/main" r:embed="rId7"/>
              </a:ext>
            </a:extLst>
          </a:blip>
          <a:srcRect t="74764"/>
          <a:stretch>
            <a:fillRect/>
          </a:stretch>
        </p:blipFill>
        <p:spPr>
          <a:xfrm>
            <a:off x="1070700" y="891834"/>
            <a:ext cx="4315279" cy="246221"/>
          </a:xfrm>
          <a:prstGeom prst="rect">
            <a:avLst/>
          </a:prstGeom>
        </p:spPr>
      </p:pic>
      <p:sp>
        <p:nvSpPr>
          <p:cNvPr id="29" name="矩形 28"/>
          <p:cNvSpPr/>
          <p:nvPr userDrawn="1">
            <p:custDataLst>
              <p:tags r:id="rId8"/>
            </p:custDataLst>
          </p:nvPr>
        </p:nvSpPr>
        <p:spPr>
          <a:xfrm>
            <a:off x="919661" y="584267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30" name="矩形 29"/>
          <p:cNvSpPr/>
          <p:nvPr userDrawn="1">
            <p:custDataLst>
              <p:tags r:id="rId9"/>
            </p:custDataLst>
          </p:nvPr>
        </p:nvSpPr>
        <p:spPr>
          <a:xfrm>
            <a:off x="1174592" y="574156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27" name="矩形 26"/>
          <p:cNvSpPr/>
          <p:nvPr userDrawn="1">
            <p:custDataLst>
              <p:tags r:id="rId10"/>
            </p:custDataLst>
          </p:nvPr>
        </p:nvSpPr>
        <p:spPr>
          <a:xfrm>
            <a:off x="6912610" y="4759960"/>
            <a:ext cx="4297680" cy="245745"/>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8" name="节编号"/>
          <p:cNvSpPr txBox="1">
            <a:spLocks noGrp="1"/>
          </p:cNvSpPr>
          <p:nvPr>
            <p:ph type="body" idx="2" hasCustomPrompt="1"/>
            <p:custDataLst>
              <p:tags r:id="rId11"/>
            </p:custDataLst>
          </p:nvPr>
        </p:nvSpPr>
        <p:spPr>
          <a:xfrm>
            <a:off x="4753204" y="1138056"/>
            <a:ext cx="6457086" cy="2855404"/>
          </a:xfrm>
          <a:prstGeom prst="rect">
            <a:avLst/>
          </a:prstGeom>
          <a:noFill/>
        </p:spPr>
        <p:txBody>
          <a:bodyPr wrap="square" lIns="0" tIns="0" rIns="0" bIns="0" rtlCol="0" anchor="b" anchorCtr="0">
            <a:normAutofit/>
          </a:bodyPr>
          <a:lstStyle>
            <a:lvl1pPr marL="0" marR="0" algn="r" defTabSz="914400" rtl="0" eaLnBrk="1" fontAlgn="auto" latinLnBrk="0" hangingPunct="1">
              <a:lnSpc>
                <a:spcPct val="100000"/>
              </a:lnSpc>
              <a:buClrTx/>
              <a:buSzTx/>
              <a:buFontTx/>
              <a:buNone/>
              <a:defRPr kumimoji="0" lang="en-US" altLang="zh-CN" sz="14000" b="0" i="1" u="none" strike="noStrike" kern="1200" cap="none" spc="0" normalizeH="0" baseline="0" noProof="1" dirty="0">
                <a:ln w="3175">
                  <a:noFill/>
                </a:ln>
                <a:solidFill>
                  <a:srgbClr val="FFFFFF"/>
                </a:solidFill>
                <a:effectLst/>
                <a:latin typeface="+mj-ea"/>
                <a:ea typeface="+mj-ea"/>
                <a:cs typeface="MiSans" panose="00000500000000000000" charset="-122"/>
              </a:defRPr>
            </a:lvl1pPr>
          </a:lstStyle>
          <a:p>
            <a:pPr lvl="0" algn="r"/>
            <a:r>
              <a:rPr dirty="0" err="1">
                <a:sym typeface="+mn-ea"/>
              </a:rPr>
              <a:t>节编号</a:t>
            </a:r>
            <a:endParaRPr dirty="0">
              <a:sym typeface="+mn-ea"/>
            </a:endParaRPr>
          </a:p>
        </p:txBody>
      </p:sp>
      <p:sp>
        <p:nvSpPr>
          <p:cNvPr id="7" name="标题"/>
          <p:cNvSpPr txBox="1">
            <a:spLocks noGrp="1"/>
          </p:cNvSpPr>
          <p:nvPr>
            <p:ph type="title" idx="1" hasCustomPrompt="1"/>
            <p:custDataLst>
              <p:tags r:id="rId12"/>
            </p:custDataLst>
          </p:nvPr>
        </p:nvSpPr>
        <p:spPr>
          <a:xfrm>
            <a:off x="4753204" y="3889320"/>
            <a:ext cx="6457086" cy="1417825"/>
          </a:xfrm>
          <a:prstGeom prst="rect">
            <a:avLst/>
          </a:prstGeom>
          <a:noFill/>
        </p:spPr>
        <p:txBody>
          <a:bodyPr wrap="square" lIns="0" tIns="0" rIns="72000" bIns="0" rtlCol="0" anchor="ctr" anchorCtr="0">
            <a:normAutofit/>
          </a:bodyPr>
          <a:lstStyle>
            <a:lvl1pPr marL="0" marR="0" algn="r" defTabSz="914400" rtl="0" eaLnBrk="1" fontAlgn="auto" latinLnBrk="0" hangingPunct="1">
              <a:lnSpc>
                <a:spcPct val="100000"/>
              </a:lnSpc>
              <a:buClrTx/>
              <a:buSzTx/>
              <a:buFontTx/>
              <a:buNone/>
              <a:defRPr kumimoji="0" lang="zh-CN" altLang="en-US" sz="6600" b="0" i="1" u="none" strike="noStrike" kern="1200" cap="none" spc="0" normalizeH="0" baseline="0" noProof="1" dirty="0">
                <a:solidFill>
                  <a:srgbClr val="FFFFFF"/>
                </a:solidFill>
                <a:latin typeface="+mj-ea"/>
                <a:ea typeface="+mj-ea"/>
                <a:cs typeface="MiSans" panose="00000500000000000000" charset="-122"/>
              </a:defRPr>
            </a:lvl1pPr>
          </a:lstStyle>
          <a:p>
            <a:pPr lvl="0" algn="r"/>
            <a:r>
              <a:rPr dirty="0">
                <a:sym typeface="+mn-ea"/>
              </a:rPr>
              <a:t>单击编辑标题</a:t>
            </a:r>
            <a:endParaRPr dirty="0">
              <a:sym typeface="+mn-ea"/>
            </a:endParaRPr>
          </a:p>
        </p:txBody>
      </p:sp>
      <p:sp>
        <p:nvSpPr>
          <p:cNvPr id="4" name="日期占位符 3"/>
          <p:cNvSpPr>
            <a:spLocks noGrp="1"/>
          </p:cNvSpPr>
          <p:nvPr>
            <p:ph type="dt" sz="half" idx="10"/>
            <p:custDataLst>
              <p:tags r:id="rId13"/>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custDataLst>
              <p:tags r:id="rId15"/>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标题和两栏">
    <p:spTree>
      <p:nvGrpSpPr>
        <p:cNvPr id="1" name=""/>
        <p:cNvGrpSpPr/>
        <p:nvPr/>
      </p:nvGrpSpPr>
      <p:grpSpPr>
        <a:xfrm>
          <a:off x="0" y="0"/>
          <a:ext cx="0" cy="0"/>
          <a:chOff x="0" y="0"/>
          <a:chExt cx="0" cy="0"/>
        </a:xfrm>
      </p:grpSpPr>
      <p:sp>
        <p:nvSpPr>
          <p:cNvPr id="10" name="正文"/>
          <p:cNvSpPr txBox="1">
            <a:spLocks noGrp="1"/>
          </p:cNvSpPr>
          <p:nvPr>
            <p:ph idx="5"/>
            <p:custDataLst>
              <p:tags r:id="rId2"/>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9" name="正文"/>
          <p:cNvSpPr txBox="1">
            <a:spLocks noGrp="1"/>
          </p:cNvSpPr>
          <p:nvPr>
            <p:ph idx="4"/>
            <p:custDataLst>
              <p:tags r:id="rId3"/>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2" name="矩形 11"/>
          <p:cNvSpPr/>
          <p:nvPr>
            <p:custDataLst>
              <p:tags r:id="rId4"/>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3" name="矩形 12"/>
          <p:cNvSpPr/>
          <p:nvPr>
            <p:custDataLst>
              <p:tags r:id="rId5"/>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5" name="日期占位符 4"/>
          <p:cNvSpPr>
            <a:spLocks noGrp="1"/>
          </p:cNvSpPr>
          <p:nvPr>
            <p:ph type="dt" sz="half" idx="10"/>
            <p:custDataLst>
              <p:tags r:id="rId6"/>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7" name="灯片编号占位符 6"/>
          <p:cNvSpPr>
            <a:spLocks noGrp="1"/>
          </p:cNvSpPr>
          <p:nvPr>
            <p:ph type="sldNum" sz="quarter" idx="12"/>
            <p:custDataLst>
              <p:tags r:id="rId8"/>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
        <p:nvSpPr>
          <p:cNvPr id="2" name="标题 1"/>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标题和比较">
    <p:spTree>
      <p:nvGrpSpPr>
        <p:cNvPr id="1" name=""/>
        <p:cNvGrpSpPr/>
        <p:nvPr/>
      </p:nvGrpSpPr>
      <p:grpSpPr>
        <a:xfrm>
          <a:off x="0" y="0"/>
          <a:ext cx="0" cy="0"/>
          <a:chOff x="0" y="0"/>
          <a:chExt cx="0" cy="0"/>
        </a:xfrm>
      </p:grpSpPr>
      <p:sp>
        <p:nvSpPr>
          <p:cNvPr id="16" name="正文"/>
          <p:cNvSpPr txBox="1">
            <a:spLocks noGrp="1"/>
          </p:cNvSpPr>
          <p:nvPr>
            <p:ph idx="7"/>
            <p:custDataLst>
              <p:tags r:id="rId2"/>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5" name="标题"/>
          <p:cNvSpPr txBox="1">
            <a:spLocks noGrp="1"/>
          </p:cNvSpPr>
          <p:nvPr>
            <p:ph type="title" idx="6"/>
            <p:custDataLst>
              <p:tags r:id="rId3"/>
            </p:custDataLst>
          </p:nvPr>
        </p:nvSpPr>
        <p:spPr>
          <a:xfrm>
            <a:off x="6235065" y="1384300"/>
            <a:ext cx="5342255" cy="44513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rgbClr val="FFFFFF"/>
                </a:solidFill>
                <a:latin typeface="+mn-ea"/>
                <a:ea typeface="+mn-ea"/>
                <a:cs typeface="MiSans" panose="00000500000000000000" charset="-122"/>
              </a:defRPr>
            </a:lvl1pPr>
          </a:lstStyle>
          <a:p>
            <a:pPr lvl="0"/>
            <a:r>
              <a:rPr>
                <a:sym typeface="+mn-ea"/>
              </a:rPr>
              <a:t>单击此处编辑母版标题样式</a:t>
            </a:r>
            <a:endParaRPr>
              <a:sym typeface="+mn-ea"/>
            </a:endParaRPr>
          </a:p>
        </p:txBody>
      </p:sp>
      <p:sp>
        <p:nvSpPr>
          <p:cNvPr id="14" name="正文"/>
          <p:cNvSpPr txBox="1">
            <a:spLocks noGrp="1"/>
          </p:cNvSpPr>
          <p:nvPr>
            <p:ph idx="5"/>
            <p:custDataLst>
              <p:tags r:id="rId4"/>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3" name="标题"/>
          <p:cNvSpPr txBox="1">
            <a:spLocks noGrp="1"/>
          </p:cNvSpPr>
          <p:nvPr>
            <p:ph type="title" idx="4"/>
            <p:custDataLst>
              <p:tags r:id="rId5"/>
            </p:custDataLst>
          </p:nvPr>
        </p:nvSpPr>
        <p:spPr>
          <a:xfrm>
            <a:off x="608330" y="1384300"/>
            <a:ext cx="5342255" cy="44513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rgbClr val="FFFFFF"/>
                </a:solidFill>
                <a:latin typeface="+mn-ea"/>
                <a:ea typeface="+mn-ea"/>
                <a:cs typeface="MiSans" panose="00000500000000000000" charset="-122"/>
              </a:defRPr>
            </a:lvl1pPr>
          </a:lstStyle>
          <a:p>
            <a:pPr lvl="0"/>
            <a:r>
              <a:rPr>
                <a:sym typeface="+mn-ea"/>
              </a:rPr>
              <a:t>单击此处编辑母版标题样式</a:t>
            </a:r>
            <a:endParaRPr>
              <a:sym typeface="+mn-ea"/>
            </a:endParaRPr>
          </a:p>
        </p:txBody>
      </p:sp>
      <p:sp>
        <p:nvSpPr>
          <p:cNvPr id="12" name="矩形 11"/>
          <p:cNvSpPr/>
          <p:nvPr>
            <p:custDataLst>
              <p:tags r:id="rId6"/>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1" name="矩形 10"/>
          <p:cNvSpPr/>
          <p:nvPr>
            <p:custDataLst>
              <p:tags r:id="rId7"/>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10" name="标题"/>
          <p:cNvSpPr txBox="1">
            <a:spLocks noGrp="1"/>
          </p:cNvSpPr>
          <p:nvPr>
            <p:ph type="title" idx="1"/>
            <p:custDataLst>
              <p:tags r:id="rId8"/>
            </p:custDataLst>
          </p:nvPr>
        </p:nvSpPr>
        <p:spPr>
          <a:xfrm>
            <a:off x="694800" y="360000"/>
            <a:ext cx="10800000" cy="7200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rgbClr val="FFFFFF"/>
                </a:solidFill>
                <a:latin typeface="+mj-ea"/>
                <a:ea typeface="+mj-ea"/>
                <a:cs typeface="MiSans" panose="00000500000000000000" charset="-122"/>
              </a:defRPr>
            </a:lvl1pPr>
          </a:lstStyle>
          <a:p>
            <a:pPr lvl="0"/>
            <a:r>
              <a:rPr dirty="0">
                <a:sym typeface="+mn-ea"/>
              </a:rPr>
              <a:t>单击此处编辑母版标题样式</a:t>
            </a:r>
            <a:endParaRPr dirty="0">
              <a:sym typeface="+mn-ea"/>
            </a:endParaRPr>
          </a:p>
        </p:txBody>
      </p:sp>
      <p:sp>
        <p:nvSpPr>
          <p:cNvPr id="7" name="日期占位符 6"/>
          <p:cNvSpPr>
            <a:spLocks noGrp="1"/>
          </p:cNvSpPr>
          <p:nvPr>
            <p:ph type="dt" sz="half" idx="10"/>
            <p:custDataLst>
              <p:tags r:id="rId9"/>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dirty="0"/>
          </a:p>
        </p:txBody>
      </p:sp>
      <p:sp>
        <p:nvSpPr>
          <p:cNvPr id="8" name="页脚占位符 7"/>
          <p:cNvSpPr>
            <a:spLocks noGrp="1"/>
          </p:cNvSpPr>
          <p:nvPr>
            <p:ph type="ftr" sz="quarter" idx="11"/>
            <p:custDataLst>
              <p:tags r:id="rId10"/>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9" name="灯片编号占位符 8"/>
          <p:cNvSpPr>
            <a:spLocks noGrp="1"/>
          </p:cNvSpPr>
          <p:nvPr>
            <p:ph type="sldNum" sz="quarter" idx="12"/>
            <p:custDataLst>
              <p:tags r:id="rId11"/>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矩形 11"/>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3" name="矩形 12"/>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3" name="日期占位符 2"/>
          <p:cNvSpPr>
            <a:spLocks noGrp="1"/>
          </p:cNvSpPr>
          <p:nvPr>
            <p:ph type="dt" sz="half" idx="10"/>
            <p:custDataLst>
              <p:tags r:id="rId4"/>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
        <p:nvSpPr>
          <p:cNvPr id="2" name="标题 1"/>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p:cNvSpPr/>
          <p:nvPr>
            <p:custDataLst>
              <p:tags r:id="rId2"/>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9" name="矩形 8"/>
          <p:cNvSpPr/>
          <p:nvPr>
            <p:custDataLst>
              <p:tags r:id="rId3"/>
            </p:custDataLst>
          </p:nvPr>
        </p:nvSpPr>
        <p:spPr>
          <a:xfrm>
            <a:off x="375151" y="578683"/>
            <a:ext cx="254931" cy="254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2" name="日期占位符 1"/>
          <p:cNvSpPr>
            <a:spLocks noGrp="1"/>
          </p:cNvSpPr>
          <p:nvPr>
            <p:ph type="dt" sz="half" idx="10"/>
            <p:custDataLst>
              <p:tags r:id="rId4"/>
            </p:custDataLst>
          </p:nvPr>
        </p:nvSpPr>
        <p:spPr/>
        <p:txBody>
          <a:bodyPr/>
          <a:lstStyle>
            <a:lvl1pPr>
              <a:defRPr>
                <a:solidFill>
                  <a:schemeClr val="tx1"/>
                </a:solidFill>
              </a:defRPr>
            </a:lvl1pPr>
          </a:lstStyle>
          <a:p>
            <a:fld id="{D997B5FA-0921-464F-AAE1-844C04324D75}" type="datetimeFigureOut">
              <a:rPr lang="zh-CN" altLang="en-US" smtClean="0"/>
            </a:fld>
            <a:endParaRPr lang="zh-CN" altLang="en-US" dirty="0"/>
          </a:p>
        </p:txBody>
      </p:sp>
      <p:sp>
        <p:nvSpPr>
          <p:cNvPr id="3" name="页脚占位符 2"/>
          <p:cNvSpPr>
            <a:spLocks noGrp="1"/>
          </p:cNvSpPr>
          <p:nvPr>
            <p:ph type="ftr" sz="quarter" idx="11"/>
            <p:custDataLst>
              <p:tags r:id="rId5"/>
            </p:custDataLst>
          </p:nvPr>
        </p:nvSpPr>
        <p:spPr/>
        <p:txBody>
          <a:bodyPr/>
          <a:lstStyle>
            <a:lvl1pPr>
              <a:defRPr>
                <a:solidFill>
                  <a:schemeClr val="tx1"/>
                </a:solidFill>
              </a:defRPr>
            </a:lvl1pPr>
          </a:lstStyle>
          <a:p>
            <a:endParaRPr lang="zh-CN" altLang="en-US"/>
          </a:p>
        </p:txBody>
      </p:sp>
      <p:sp>
        <p:nvSpPr>
          <p:cNvPr id="4" name="灯片编号占位符 3"/>
          <p:cNvSpPr>
            <a:spLocks noGrp="1"/>
          </p:cNvSpPr>
          <p:nvPr>
            <p:ph type="sldNum" sz="quarter" idx="12"/>
            <p:custDataLst>
              <p:tags r:id="rId6"/>
            </p:custDataLst>
          </p:nvPr>
        </p:nvSpPr>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9" name="矩形 8"/>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8" name="矩形 7"/>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7" name="正文"/>
          <p:cNvSpPr txBox="1">
            <a:spLocks noGrp="1"/>
          </p:cNvSpPr>
          <p:nvPr>
            <p:ph idx="1"/>
            <p:custDataLst>
              <p:tags r:id="rId4"/>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8" name="矩形 7"/>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1" name="矩形 10"/>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7" name="副标题"/>
          <p:cNvSpPr txBox="1">
            <a:spLocks noGrp="1"/>
          </p:cNvSpPr>
          <p:nvPr>
            <p:ph type="body" idx="2" hasCustomPrompt="1"/>
            <p:custDataLst>
              <p:tags r:id="rId4"/>
            </p:custDataLst>
          </p:nvPr>
        </p:nvSpPr>
        <p:spPr>
          <a:xfrm>
            <a:off x="695960" y="1301750"/>
            <a:ext cx="10799088" cy="405553"/>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rgbClr val="FFFFFF"/>
                </a:solidFill>
                <a:latin typeface="+mn-ea"/>
                <a:ea typeface="+mn-ea"/>
                <a:cs typeface="MiSans" panose="00000500000000000000" charset="-122"/>
              </a:defRPr>
            </a:lvl1pPr>
          </a:lstStyle>
          <a:p>
            <a:pPr lvl="0" algn="l"/>
            <a:r>
              <a:rPr>
                <a:sym typeface="+mn-ea"/>
              </a:rPr>
              <a:t>单击此处编辑母版副标题样式</a:t>
            </a:r>
            <a:endParaRPr>
              <a:sym typeface="+mn-ea"/>
            </a:endParaRPr>
          </a:p>
        </p:txBody>
      </p:sp>
      <p:sp>
        <p:nvSpPr>
          <p:cNvPr id="3" name="日期占位符 2"/>
          <p:cNvSpPr>
            <a:spLocks noGrp="1"/>
          </p:cNvSpPr>
          <p:nvPr>
            <p:ph type="dt" sz="half" idx="10"/>
            <p:custDataLst>
              <p:tags r:id="rId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2" name="标题 1"/>
          <p:cNvSpPr>
            <a:spLocks noGrp="1"/>
          </p:cNvSpPr>
          <p:nvPr>
            <p:ph type="title"/>
            <p:custDataLst>
              <p:tags r:id="rId8"/>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pic>
        <p:nvPicPr>
          <p:cNvPr id="9" name="图片 8" descr="演示文稿2_01"/>
          <p:cNvPicPr>
            <a:picLocks noChangeAspect="1"/>
          </p:cNvPicPr>
          <p:nvPr userDrawn="1">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gradFill>
            <a:gsLst>
              <a:gs pos="0">
                <a:schemeClr val="accent1">
                  <a:alpha val="50000"/>
                </a:schemeClr>
              </a:gs>
              <a:gs pos="10000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矩形 26"/>
          <p:cNvSpPr/>
          <p:nvPr userDrawn="1">
            <p:custDataLst>
              <p:tags r:id="rId5"/>
            </p:custDataLst>
          </p:nvPr>
        </p:nvSpPr>
        <p:spPr>
          <a:xfrm>
            <a:off x="527685" y="3729990"/>
            <a:ext cx="6919595" cy="368300"/>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5000"/>
          </a:bodyPr>
          <a:lstStyle/>
          <a:p>
            <a:pPr algn="ctr"/>
            <a:endParaRPr kumimoji="1" lang="zh-CN" altLang="en-US">
              <a:cs typeface="MiSans" panose="00000500000000000000" charset="-122"/>
            </a:endParaRPr>
          </a:p>
        </p:txBody>
      </p:sp>
      <p:pic>
        <p:nvPicPr>
          <p:cNvPr id="20" name="그래픽 14"/>
          <p:cNvPicPr>
            <a:picLocks noChangeAspect="1"/>
          </p:cNvPicPr>
          <p:nvPr userDrawn="1">
            <p:custDataLst>
              <p:tags r:id="rId6"/>
            </p:custDataLst>
          </p:nvPr>
        </p:nvPicPr>
        <p:blipFill rotWithShape="1">
          <a:blip r:embed="rId7"/>
          <a:srcRect t="74764"/>
          <a:stretch>
            <a:fillRect/>
          </a:stretch>
        </p:blipFill>
        <p:spPr>
          <a:xfrm>
            <a:off x="527775" y="574969"/>
            <a:ext cx="4315279" cy="246221"/>
          </a:xfrm>
          <a:prstGeom prst="rect">
            <a:avLst/>
          </a:prstGeom>
        </p:spPr>
      </p:pic>
      <p:sp>
        <p:nvSpPr>
          <p:cNvPr id="21" name="矩形 20"/>
          <p:cNvSpPr/>
          <p:nvPr userDrawn="1">
            <p:custDataLst>
              <p:tags r:id="rId8"/>
            </p:custDataLst>
          </p:nvPr>
        </p:nvSpPr>
        <p:spPr>
          <a:xfrm>
            <a:off x="951015" y="5405858"/>
            <a:ext cx="98288" cy="9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23" name="矩形 22"/>
          <p:cNvSpPr/>
          <p:nvPr userDrawn="1">
            <p:custDataLst>
              <p:tags r:id="rId9"/>
            </p:custDataLst>
          </p:nvPr>
        </p:nvSpPr>
        <p:spPr>
          <a:xfrm>
            <a:off x="852574" y="5405625"/>
            <a:ext cx="98288" cy="98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8" name="署名"/>
          <p:cNvSpPr txBox="1">
            <a:spLocks noGrp="1"/>
          </p:cNvSpPr>
          <p:nvPr>
            <p:ph type="body" idx="2" hasCustomPrompt="1"/>
            <p:custDataLst>
              <p:tags r:id="rId10"/>
            </p:custDataLst>
          </p:nvPr>
        </p:nvSpPr>
        <p:spPr>
          <a:xfrm>
            <a:off x="513715" y="5615940"/>
            <a:ext cx="1908810" cy="449580"/>
          </a:xfrm>
          <a:prstGeom prst="rect">
            <a:avLst/>
          </a:prstGeom>
          <a:noFill/>
        </p:spPr>
        <p:txBody>
          <a:bodyPr wrap="square" lIns="91440" tIns="45720" rIns="91440" bIns="45720" rtlCol="0" anchor="ctr" anchorCtr="0">
            <a:normAutofit/>
          </a:bodyPr>
          <a:lstStyle>
            <a:lvl1pPr marL="0" marR="0" lvl="0" algn="l" defTabSz="914400" rtl="0" eaLnBrk="1" fontAlgn="auto" latinLnBrk="0" hangingPunct="1">
              <a:lnSpc>
                <a:spcPct val="100000"/>
              </a:lnSpc>
              <a:buClrTx/>
              <a:buSzTx/>
              <a:buFontTx/>
              <a:buNone/>
              <a:defRPr kumimoji="0" lang="zh-CN" altLang="en-US" sz="1400" b="0" i="0" u="none" strike="noStrike" kern="1200" cap="none" spc="0" normalizeH="0" baseline="0" noProof="1" dirty="0">
                <a:solidFill>
                  <a:srgbClr val="FFFFFF"/>
                </a:solidFill>
                <a:latin typeface="+mn-lt"/>
                <a:ea typeface="+mn-ea"/>
                <a:cs typeface="MiSans" panose="00000500000000000000" charset="-122"/>
                <a:sym typeface="+mn-ea"/>
              </a:defRPr>
            </a:lvl1pPr>
          </a:lstStyle>
          <a:p>
            <a:pPr lvl="0" algn="l">
              <a:buClrTx/>
              <a:buSzTx/>
              <a:buFontTx/>
            </a:pPr>
            <a:r>
              <a:rPr lang="zh-CN" altLang="en-US" dirty="0">
                <a:sym typeface="+mn-ea"/>
              </a:rPr>
              <a:t>署名</a:t>
            </a:r>
            <a:endParaRPr dirty="0">
              <a:sym typeface="+mn-ea"/>
            </a:endParaRPr>
          </a:p>
        </p:txBody>
      </p:sp>
      <p:sp>
        <p:nvSpPr>
          <p:cNvPr id="7" name="标题"/>
          <p:cNvSpPr txBox="1">
            <a:spLocks noGrp="1"/>
          </p:cNvSpPr>
          <p:nvPr>
            <p:ph type="title" idx="1" hasCustomPrompt="1"/>
            <p:custDataLst>
              <p:tags r:id="rId11"/>
            </p:custDataLst>
          </p:nvPr>
        </p:nvSpPr>
        <p:spPr>
          <a:xfrm>
            <a:off x="513715" y="2824480"/>
            <a:ext cx="7420610" cy="1525905"/>
          </a:xfrm>
          <a:prstGeom prst="rect">
            <a:avLst/>
          </a:prstGeom>
          <a:noFill/>
        </p:spPr>
        <p:txBody>
          <a:bodyPr wrap="square" lIns="91440" tIns="45720" rIns="91440" bIns="45720" rtlCol="0" anchor="t">
            <a:normAutofit/>
          </a:bodyPr>
          <a:lstStyle>
            <a:lvl1pPr marL="0" marR="0" lvl="0" algn="l" defTabSz="914400" rtl="0" eaLnBrk="1" fontAlgn="auto" latinLnBrk="0" hangingPunct="1">
              <a:lnSpc>
                <a:spcPct val="100000"/>
              </a:lnSpc>
              <a:buClrTx/>
              <a:buSzTx/>
              <a:buFontTx/>
              <a:buNone/>
              <a:defRPr kumimoji="0" lang="zh-CN" altLang="en-US" sz="8800" b="0" i="1" u="none" strike="noStrike" kern="1200" cap="none" spc="0" normalizeH="0" baseline="0" noProof="1" dirty="0">
                <a:solidFill>
                  <a:srgbClr val="FFFFFF"/>
                </a:solidFill>
                <a:latin typeface="+mj-ea"/>
                <a:ea typeface="+mj-ea"/>
                <a:cs typeface="MiSans" panose="00000500000000000000" charset="-122"/>
                <a:sym typeface="+mn-ea"/>
              </a:defRPr>
            </a:lvl1pPr>
          </a:lstStyle>
          <a:p>
            <a:pPr lvl="0" algn="l">
              <a:buClrTx/>
              <a:buSzTx/>
              <a:buFontTx/>
            </a:pPr>
            <a:r>
              <a:rPr dirty="0">
                <a:sym typeface="+mn-ea"/>
              </a:rPr>
              <a:t>编辑标题</a:t>
            </a:r>
            <a:endParaRPr dirty="0">
              <a:sym typeface="+mn-ea"/>
            </a:endParaRPr>
          </a:p>
        </p:txBody>
      </p:sp>
      <p:sp>
        <p:nvSpPr>
          <p:cNvPr id="4" name="日期占位符 3"/>
          <p:cNvSpPr>
            <a:spLocks noGrp="1"/>
          </p:cNvSpPr>
          <p:nvPr>
            <p:ph type="dt" sz="half" idx="10"/>
            <p:custDataLst>
              <p:tags r:id="rId12"/>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10" name="图片 9" descr="演示文稿2_01"/>
          <p:cNvPicPr>
            <a:picLocks noChangeAspect="1"/>
          </p:cNvPicPr>
          <p:nvPr>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gradFill>
            <a:gsLst>
              <a:gs pos="0">
                <a:schemeClr val="accent1">
                  <a:alpha val="50000"/>
                </a:schemeClr>
              </a:gs>
              <a:gs pos="10000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矩形 26"/>
          <p:cNvSpPr/>
          <p:nvPr>
            <p:custDataLst>
              <p:tags r:id="rId5"/>
            </p:custDataLst>
          </p:nvPr>
        </p:nvSpPr>
        <p:spPr>
          <a:xfrm>
            <a:off x="527685" y="3729990"/>
            <a:ext cx="6919595" cy="368300"/>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5000"/>
          </a:bodyPr>
          <a:lstStyle/>
          <a:p>
            <a:pPr algn="ctr"/>
            <a:endParaRPr kumimoji="1" lang="zh-CN" altLang="en-US">
              <a:cs typeface="MiSans" panose="00000500000000000000" charset="-122"/>
            </a:endParaRPr>
          </a:p>
        </p:txBody>
      </p:sp>
      <p:pic>
        <p:nvPicPr>
          <p:cNvPr id="20" name="그래픽 14"/>
          <p:cNvPicPr>
            <a:picLocks noChangeAspect="1"/>
          </p:cNvPicPr>
          <p:nvPr userDrawn="1">
            <p:custDataLst>
              <p:tags r:id="rId6"/>
            </p:custDataLst>
          </p:nvPr>
        </p:nvPicPr>
        <p:blipFill rotWithShape="1">
          <a:blip r:embed="rId7">
            <a:extLst>
              <a:ext uri="{96DAC541-7B7A-43D3-8B79-37D633B846F1}">
                <asvg:svgBlip xmlns:asvg="http://schemas.microsoft.com/office/drawing/2016/SVG/main" r:embed="rId8"/>
              </a:ext>
            </a:extLst>
          </a:blip>
          <a:srcRect t="74764"/>
          <a:stretch>
            <a:fillRect/>
          </a:stretch>
        </p:blipFill>
        <p:spPr>
          <a:xfrm>
            <a:off x="527775" y="574969"/>
            <a:ext cx="4315279" cy="246221"/>
          </a:xfrm>
          <a:prstGeom prst="rect">
            <a:avLst/>
          </a:prstGeom>
        </p:spPr>
      </p:pic>
      <p:sp>
        <p:nvSpPr>
          <p:cNvPr id="21" name="矩形 20"/>
          <p:cNvSpPr/>
          <p:nvPr>
            <p:custDataLst>
              <p:tags r:id="rId9"/>
            </p:custDataLst>
          </p:nvPr>
        </p:nvSpPr>
        <p:spPr>
          <a:xfrm>
            <a:off x="951015" y="5405625"/>
            <a:ext cx="98288" cy="9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23" name="矩形 22"/>
          <p:cNvSpPr/>
          <p:nvPr>
            <p:custDataLst>
              <p:tags r:id="rId10"/>
            </p:custDataLst>
          </p:nvPr>
        </p:nvSpPr>
        <p:spPr>
          <a:xfrm>
            <a:off x="852574" y="5405625"/>
            <a:ext cx="98288" cy="98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9" name="署名"/>
          <p:cNvSpPr txBox="1">
            <a:spLocks noGrp="1"/>
          </p:cNvSpPr>
          <p:nvPr>
            <p:ph type="body" idx="3" hasCustomPrompt="1"/>
            <p:custDataLst>
              <p:tags r:id="rId11"/>
            </p:custDataLst>
          </p:nvPr>
        </p:nvSpPr>
        <p:spPr>
          <a:xfrm>
            <a:off x="513715" y="5615940"/>
            <a:ext cx="3417570" cy="449580"/>
          </a:xfrm>
          <a:prstGeom prst="rect">
            <a:avLst/>
          </a:prstGeom>
          <a:noFill/>
          <a:ln>
            <a:noFill/>
          </a:ln>
        </p:spPr>
        <p:txBody>
          <a:bodyPr wrap="square" lIns="91440" tIns="45720" rIns="91440" bIns="45720" rtlCol="0" anchor="ctr" anchorCtr="0">
            <a:normAutofit/>
          </a:bodyPr>
          <a:lstStyle>
            <a:lvl1pPr marL="0" marR="0" lvl="0" algn="l" defTabSz="914400" rtl="0" eaLnBrk="1" fontAlgn="auto" latinLnBrk="0" hangingPunct="1">
              <a:lnSpc>
                <a:spcPct val="100000"/>
              </a:lnSpc>
              <a:buClrTx/>
              <a:buSzTx/>
              <a:buFontTx/>
              <a:buNone/>
              <a:defRPr kumimoji="0" lang="zh-CN" altLang="en-US" sz="1400" b="0" i="0" u="none" strike="noStrike" kern="1200" cap="none" spc="0" normalizeH="0" baseline="0" noProof="1" dirty="0">
                <a:solidFill>
                  <a:srgbClr val="FFFFFF"/>
                </a:solidFill>
                <a:latin typeface="+mn-lt"/>
                <a:ea typeface="+mn-ea"/>
                <a:cs typeface="MiSans" panose="00000500000000000000" charset="-122"/>
                <a:sym typeface="+mn-ea"/>
              </a:defRPr>
            </a:lvl1pPr>
          </a:lstStyle>
          <a:p>
            <a:pPr lvl="0" algn="l">
              <a:buClrTx/>
              <a:buSzTx/>
              <a:buFontTx/>
            </a:pPr>
            <a:r>
              <a:rPr lang="zh-CN" altLang="en-US" dirty="0">
                <a:sym typeface="+mn-ea"/>
              </a:rPr>
              <a:t>署名</a:t>
            </a:r>
            <a:endParaRPr dirty="0">
              <a:sym typeface="+mn-ea"/>
            </a:endParaRPr>
          </a:p>
        </p:txBody>
      </p:sp>
      <p:sp>
        <p:nvSpPr>
          <p:cNvPr id="8" name="标题"/>
          <p:cNvSpPr txBox="1">
            <a:spLocks noGrp="1"/>
          </p:cNvSpPr>
          <p:nvPr>
            <p:ph type="title" idx="2" hasCustomPrompt="1"/>
            <p:custDataLst>
              <p:tags r:id="rId12"/>
            </p:custDataLst>
          </p:nvPr>
        </p:nvSpPr>
        <p:spPr>
          <a:xfrm>
            <a:off x="513715" y="2824480"/>
            <a:ext cx="8317865" cy="1525905"/>
          </a:xfrm>
          <a:prstGeom prst="rect">
            <a:avLst/>
          </a:prstGeom>
          <a:noFill/>
          <a:ln>
            <a:noFill/>
          </a:ln>
        </p:spPr>
        <p:txBody>
          <a:bodyPr wrap="square" lIns="91440" tIns="45720" rIns="91440" bIns="45720" rtlCol="0" anchor="t">
            <a:normAutofit/>
          </a:bodyPr>
          <a:lstStyle>
            <a:lvl1pPr marL="0" marR="0" lvl="0" algn="l" defTabSz="914400" rtl="0" eaLnBrk="1" fontAlgn="auto" latinLnBrk="0" hangingPunct="1">
              <a:lnSpc>
                <a:spcPct val="100000"/>
              </a:lnSpc>
              <a:buClrTx/>
              <a:buSzTx/>
              <a:buFontTx/>
              <a:buNone/>
              <a:defRPr kumimoji="0" lang="zh-CN" altLang="en-US" sz="8800" b="0" i="1" u="none" strike="noStrike" kern="1200" cap="none" spc="0" normalizeH="0" baseline="0" noProof="1" dirty="0">
                <a:solidFill>
                  <a:srgbClr val="FFFFFF"/>
                </a:solidFill>
                <a:latin typeface="+mj-ea"/>
                <a:ea typeface="+mj-ea"/>
                <a:cs typeface="MiSans" panose="00000500000000000000" charset="-122"/>
                <a:sym typeface="+mn-ea"/>
              </a:defRPr>
            </a:lvl1pPr>
          </a:lstStyle>
          <a:p>
            <a:pPr lvl="0" algn="l">
              <a:buClrTx/>
              <a:buSzTx/>
              <a:buFontTx/>
            </a:pPr>
            <a:r>
              <a:rPr dirty="0">
                <a:sym typeface="+mn-ea"/>
              </a:rPr>
              <a:t>编辑标题</a:t>
            </a:r>
            <a:endParaRPr dirty="0">
              <a:sym typeface="+mn-ea"/>
            </a:endParaRPr>
          </a:p>
        </p:txBody>
      </p:sp>
      <p:sp>
        <p:nvSpPr>
          <p:cNvPr id="7" name="副标题"/>
          <p:cNvSpPr txBox="1">
            <a:spLocks noGrp="1"/>
          </p:cNvSpPr>
          <p:nvPr>
            <p:ph type="body" idx="1" hasCustomPrompt="1"/>
            <p:custDataLst>
              <p:tags r:id="rId13"/>
            </p:custDataLst>
          </p:nvPr>
        </p:nvSpPr>
        <p:spPr>
          <a:xfrm>
            <a:off x="521970" y="2364105"/>
            <a:ext cx="8310245" cy="460375"/>
          </a:xfrm>
          <a:prstGeom prst="rect">
            <a:avLst/>
          </a:prstGeom>
          <a:noFill/>
          <a:ln>
            <a:noFill/>
          </a:ln>
        </p:spPr>
        <p:txBody>
          <a:bodyPr wrap="square" lIns="107950" tIns="45720" rIns="91440" bIns="45720" rtlCol="0" anchor="t">
            <a:normAutofit/>
          </a:bodyPr>
          <a:lstStyle>
            <a:lvl1pPr marL="0" marR="0" lvl="0" algn="l" defTabSz="914400" rtl="0" eaLnBrk="1" fontAlgn="auto" latinLnBrk="0" hangingPunct="1">
              <a:lnSpc>
                <a:spcPct val="100000"/>
              </a:lnSpc>
              <a:buClrTx/>
              <a:buSzTx/>
              <a:buFontTx/>
              <a:buNone/>
              <a:defRPr kumimoji="0" lang="zh-CN" altLang="en-US" sz="2400" b="0" i="1" u="none" strike="noStrike" kern="1200" cap="none" spc="1300" normalizeH="0" baseline="0" noProof="1" dirty="0">
                <a:solidFill>
                  <a:srgbClr val="FFFFFF"/>
                </a:solidFill>
                <a:latin typeface="+mn-ea"/>
                <a:ea typeface="+mn-ea"/>
                <a:cs typeface="MiSans" panose="00000500000000000000" charset="-122"/>
                <a:sym typeface="+mn-ea"/>
              </a:defRPr>
            </a:lvl1pPr>
          </a:lstStyle>
          <a:p>
            <a:pPr lvl="0">
              <a:buClrTx/>
              <a:buSzTx/>
              <a:buFontTx/>
            </a:pPr>
            <a:r>
              <a:rPr dirty="0">
                <a:sym typeface="+mn-ea"/>
              </a:rPr>
              <a:t>单击此处编辑母版副标题样式</a:t>
            </a:r>
            <a:endParaRPr dirty="0">
              <a:sym typeface="+mn-ea"/>
            </a:endParaRPr>
          </a:p>
        </p:txBody>
      </p:sp>
      <p:sp>
        <p:nvSpPr>
          <p:cNvPr id="4" name="日期占位符 3"/>
          <p:cNvSpPr>
            <a:spLocks noGrp="1"/>
          </p:cNvSpPr>
          <p:nvPr>
            <p:ph type="dt" sz="half" idx="10"/>
            <p:custDataLst>
              <p:tags r:id="rId14"/>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custDataLst>
              <p:tags r:id="rId16"/>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9" name="矩形 8"/>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8" name="正文"/>
          <p:cNvSpPr txBox="1">
            <a:spLocks noGrp="1"/>
          </p:cNvSpPr>
          <p:nvPr>
            <p:ph idx="2"/>
            <p:custDataLst>
              <p:tags r:id="rId4"/>
            </p:custDataLst>
          </p:nvPr>
        </p:nvSpPr>
        <p:spPr>
          <a:xfrm>
            <a:off x="608400" y="1281659"/>
            <a:ext cx="10969200" cy="4967941"/>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
                <a:schemeClr val="accent3"/>
              </a:buClr>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chemeClr val="accent3"/>
              </a:buClr>
            </a:pPr>
            <a:r>
              <a:rPr dirty="0">
                <a:sym typeface="+mn-ea"/>
              </a:rPr>
              <a:t>单击此处编辑母版文本样式</a:t>
            </a:r>
            <a:endParaRPr dirty="0">
              <a:sym typeface="+mn-ea"/>
            </a:endParaRPr>
          </a:p>
          <a:p>
            <a:pPr lvl="1">
              <a:spcBef>
                <a:spcPts val="1200"/>
              </a:spcBef>
              <a:spcAft>
                <a:spcPts val="0"/>
              </a:spcAft>
              <a:buClr>
                <a:schemeClr val="accent3"/>
              </a:buClr>
            </a:pPr>
            <a:r>
              <a:rPr dirty="0" err="1">
                <a:sym typeface="+mn-ea"/>
              </a:rPr>
              <a:t>第二级</a:t>
            </a:r>
            <a:endParaRPr dirty="0">
              <a:sym typeface="+mn-ea"/>
            </a:endParaRPr>
          </a:p>
          <a:p>
            <a:pPr lvl="2">
              <a:spcBef>
                <a:spcPts val="1200"/>
              </a:spcBef>
              <a:spcAft>
                <a:spcPts val="0"/>
              </a:spcAft>
              <a:buClr>
                <a:schemeClr val="accent3"/>
              </a:buClr>
            </a:pPr>
            <a:r>
              <a:rPr dirty="0" err="1">
                <a:sym typeface="+mn-ea"/>
              </a:rPr>
              <a:t>第三级</a:t>
            </a:r>
            <a:endParaRPr dirty="0">
              <a:sym typeface="+mn-ea"/>
            </a:endParaRPr>
          </a:p>
          <a:p>
            <a:pPr lvl="3">
              <a:spcBef>
                <a:spcPts val="1200"/>
              </a:spcBef>
              <a:spcAft>
                <a:spcPts val="0"/>
              </a:spcAft>
              <a:buClr>
                <a:schemeClr val="accent3"/>
              </a:buClr>
            </a:pPr>
            <a:r>
              <a:rPr dirty="0" err="1">
                <a:sym typeface="+mn-ea"/>
              </a:rPr>
              <a:t>第四级</a:t>
            </a:r>
            <a:endParaRPr dirty="0">
              <a:sym typeface="+mn-ea"/>
            </a:endParaRPr>
          </a:p>
          <a:p>
            <a:pPr lvl="4">
              <a:spcBef>
                <a:spcPts val="1200"/>
              </a:spcBef>
              <a:spcAft>
                <a:spcPts val="0"/>
              </a:spcAft>
              <a:buClr>
                <a:schemeClr val="accent3"/>
              </a:buClr>
            </a:pPr>
            <a:r>
              <a:rPr dirty="0" err="1">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
        <p:nvSpPr>
          <p:cNvPr id="2" name="标题 1"/>
          <p:cNvSpPr>
            <a:spLocks noGrp="1"/>
          </p:cNvSpPr>
          <p:nvPr>
            <p:ph type="title"/>
            <p:custDataLst>
              <p:tags r:id="rId8"/>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9" name="图片 8" descr="演示文稿2_02"/>
          <p:cNvPicPr>
            <a:picLocks noChangeAspect="1"/>
          </p:cNvPicPr>
          <p:nvPr userDrawn="1">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flipH="1">
            <a:off x="0" y="0"/>
            <a:ext cx="12192000" cy="6858000"/>
          </a:xfrm>
          <a:prstGeom prst="rect">
            <a:avLst/>
          </a:prstGeom>
          <a:gradFill>
            <a:gsLst>
              <a:gs pos="0">
                <a:schemeClr val="accent1">
                  <a:alpha val="50000"/>
                </a:schemeClr>
              </a:gs>
              <a:gs pos="100000">
                <a:schemeClr val="accent1">
                  <a:alpha val="0"/>
                </a:schemeClr>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矩形 26"/>
          <p:cNvSpPr/>
          <p:nvPr userDrawn="1">
            <p:custDataLst>
              <p:tags r:id="rId5"/>
            </p:custDataLst>
          </p:nvPr>
        </p:nvSpPr>
        <p:spPr>
          <a:xfrm>
            <a:off x="660401" y="1038860"/>
            <a:ext cx="3183812" cy="323850"/>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8" name="直角三角形 7"/>
          <p:cNvSpPr/>
          <p:nvPr userDrawn="1">
            <p:custDataLst>
              <p:tags r:id="rId6"/>
            </p:custDataLst>
          </p:nvPr>
        </p:nvSpPr>
        <p:spPr>
          <a:xfrm flipH="1">
            <a:off x="3581400" y="1133402"/>
            <a:ext cx="145473" cy="1454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iSans" panose="00000500000000000000" charset="-122"/>
            </a:endParaRPr>
          </a:p>
        </p:txBody>
      </p:sp>
      <p:pic>
        <p:nvPicPr>
          <p:cNvPr id="20" name="그래픽 14"/>
          <p:cNvPicPr>
            <a:picLocks noChangeAspect="1"/>
          </p:cNvPicPr>
          <p:nvPr userDrawn="1">
            <p:custDataLst>
              <p:tags r:id="rId7"/>
            </p:custDataLst>
          </p:nvPr>
        </p:nvPicPr>
        <p:blipFill rotWithShape="1">
          <a:blip r:embed="rId8">
            <a:extLst>
              <a:ext uri="{96DAC541-7B7A-43D3-8B79-37D633B846F1}">
                <asvg:svgBlip xmlns:asvg="http://schemas.microsoft.com/office/drawing/2016/SVG/main" r:embed="rId9"/>
              </a:ext>
            </a:extLst>
          </a:blip>
          <a:srcRect t="74764"/>
          <a:stretch>
            <a:fillRect/>
          </a:stretch>
        </p:blipFill>
        <p:spPr>
          <a:xfrm flipH="1">
            <a:off x="7261315" y="1039154"/>
            <a:ext cx="4315279" cy="246221"/>
          </a:xfrm>
          <a:prstGeom prst="rect">
            <a:avLst/>
          </a:prstGeom>
        </p:spPr>
      </p:pic>
      <p:sp>
        <p:nvSpPr>
          <p:cNvPr id="6" name="标题"/>
          <p:cNvSpPr txBox="1">
            <a:spLocks noGrp="1"/>
          </p:cNvSpPr>
          <p:nvPr>
            <p:ph type="title" idx="1" hasCustomPrompt="1"/>
            <p:custDataLst>
              <p:tags r:id="rId10"/>
            </p:custDataLst>
          </p:nvPr>
        </p:nvSpPr>
        <p:spPr>
          <a:xfrm>
            <a:off x="731526" y="628260"/>
            <a:ext cx="1432223" cy="737333"/>
          </a:xfrm>
          <a:prstGeom prst="rect">
            <a:avLst/>
          </a:prstGeom>
          <a:noFill/>
        </p:spPr>
        <p:txBody>
          <a:bodyPr wrap="square" lIns="0" tIns="0" rIns="0" bIns="0" rtlCol="0" anchor="t">
            <a:noAutofit/>
          </a:bodyPr>
          <a:lstStyle>
            <a:lvl1pPr marL="0" marR="0" lvl="0" algn="dist" defTabSz="914400" rtl="0" eaLnBrk="1" fontAlgn="auto" latinLnBrk="0" hangingPunct="1">
              <a:lnSpc>
                <a:spcPct val="100000"/>
              </a:lnSpc>
              <a:buClrTx/>
              <a:buSzTx/>
              <a:buFontTx/>
              <a:buNone/>
              <a:defRPr kumimoji="0" lang="zh-CN" altLang="en-US" sz="5400" b="0" i="1" u="none" strike="noStrike" kern="1200" cap="none" spc="0" normalizeH="0" baseline="0" noProof="1" dirty="0">
                <a:ln w="3175">
                  <a:noFill/>
                </a:ln>
                <a:solidFill>
                  <a:srgbClr val="FFFFFF"/>
                </a:solidFill>
                <a:latin typeface="+mj-ea"/>
                <a:ea typeface="+mj-ea"/>
                <a:cs typeface="MiSans" panose="00000500000000000000" charset="-122"/>
                <a:sym typeface="+mn-ea"/>
              </a:defRPr>
            </a:lvl1pPr>
          </a:lstStyle>
          <a:p>
            <a:pPr lvl="0" algn="dist">
              <a:buClrTx/>
              <a:buSzTx/>
              <a:buFontTx/>
            </a:pPr>
            <a:r>
              <a:rPr dirty="0">
                <a:sym typeface="+mn-ea"/>
              </a:rPr>
              <a:t>标题</a:t>
            </a:r>
            <a:endParaRPr dirty="0">
              <a:sym typeface="+mn-ea"/>
            </a:endParaRPr>
          </a:p>
        </p:txBody>
      </p:sp>
      <p:sp>
        <p:nvSpPr>
          <p:cNvPr id="3" name="日期占位符 2"/>
          <p:cNvSpPr>
            <a:spLocks noGrp="1"/>
          </p:cNvSpPr>
          <p:nvPr>
            <p:ph type="dt" sz="half" idx="10"/>
            <p:custDataLst>
              <p:tags r:id="rId11"/>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5" name="灯片编号占位符 4"/>
          <p:cNvSpPr>
            <a:spLocks noGrp="1"/>
          </p:cNvSpPr>
          <p:nvPr>
            <p:ph type="sldNum" sz="quarter" idx="12"/>
            <p:custDataLst>
              <p:tags r:id="rId13"/>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9" name="图片 8" descr="演示文稿2_02"/>
          <p:cNvPicPr>
            <a:picLocks noChangeAspect="1"/>
          </p:cNvPicPr>
          <p:nvPr userDrawn="1">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flipH="1">
            <a:off x="0" y="0"/>
            <a:ext cx="12192000" cy="6858000"/>
          </a:xfrm>
          <a:prstGeom prst="rect">
            <a:avLst/>
          </a:prstGeom>
          <a:gradFill>
            <a:gsLst>
              <a:gs pos="0">
                <a:schemeClr val="accent1">
                  <a:alpha val="50000"/>
                </a:schemeClr>
              </a:gs>
              <a:gs pos="10000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7" name="그래픽 14"/>
          <p:cNvPicPr>
            <a:picLocks noChangeAspect="1"/>
          </p:cNvPicPr>
          <p:nvPr userDrawn="1">
            <p:custDataLst>
              <p:tags r:id="rId5"/>
            </p:custDataLst>
          </p:nvPr>
        </p:nvPicPr>
        <p:blipFill rotWithShape="1">
          <a:blip r:embed="rId6">
            <a:extLst>
              <a:ext uri="{96DAC541-7B7A-43D3-8B79-37D633B846F1}">
                <asvg:svgBlip xmlns:asvg="http://schemas.microsoft.com/office/drawing/2016/SVG/main" r:embed="rId7"/>
              </a:ext>
            </a:extLst>
          </a:blip>
          <a:srcRect t="74764"/>
          <a:stretch>
            <a:fillRect/>
          </a:stretch>
        </p:blipFill>
        <p:spPr>
          <a:xfrm>
            <a:off x="1070700" y="891834"/>
            <a:ext cx="4315279" cy="246221"/>
          </a:xfrm>
          <a:prstGeom prst="rect">
            <a:avLst/>
          </a:prstGeom>
        </p:spPr>
      </p:pic>
      <p:sp>
        <p:nvSpPr>
          <p:cNvPr id="29" name="矩形 28"/>
          <p:cNvSpPr/>
          <p:nvPr userDrawn="1">
            <p:custDataLst>
              <p:tags r:id="rId8"/>
            </p:custDataLst>
          </p:nvPr>
        </p:nvSpPr>
        <p:spPr>
          <a:xfrm>
            <a:off x="919661" y="584267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30" name="矩形 29"/>
          <p:cNvSpPr/>
          <p:nvPr userDrawn="1">
            <p:custDataLst>
              <p:tags r:id="rId9"/>
            </p:custDataLst>
          </p:nvPr>
        </p:nvSpPr>
        <p:spPr>
          <a:xfrm>
            <a:off x="1174592" y="574156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27" name="矩形 26"/>
          <p:cNvSpPr/>
          <p:nvPr userDrawn="1">
            <p:custDataLst>
              <p:tags r:id="rId10"/>
            </p:custDataLst>
          </p:nvPr>
        </p:nvSpPr>
        <p:spPr>
          <a:xfrm>
            <a:off x="6912610" y="4759960"/>
            <a:ext cx="4297680" cy="245745"/>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8" name="节编号"/>
          <p:cNvSpPr txBox="1">
            <a:spLocks noGrp="1"/>
          </p:cNvSpPr>
          <p:nvPr>
            <p:ph type="body" idx="2" hasCustomPrompt="1"/>
            <p:custDataLst>
              <p:tags r:id="rId11"/>
            </p:custDataLst>
          </p:nvPr>
        </p:nvSpPr>
        <p:spPr>
          <a:xfrm>
            <a:off x="4753204" y="1138056"/>
            <a:ext cx="6457086" cy="2855404"/>
          </a:xfrm>
          <a:prstGeom prst="rect">
            <a:avLst/>
          </a:prstGeom>
          <a:noFill/>
        </p:spPr>
        <p:txBody>
          <a:bodyPr wrap="square" lIns="0" tIns="0" rIns="0" bIns="0" rtlCol="0" anchor="b" anchorCtr="0">
            <a:normAutofit/>
          </a:bodyPr>
          <a:lstStyle>
            <a:lvl1pPr marL="0" marR="0" algn="r" defTabSz="914400" rtl="0" eaLnBrk="1" fontAlgn="auto" latinLnBrk="0" hangingPunct="1">
              <a:lnSpc>
                <a:spcPct val="100000"/>
              </a:lnSpc>
              <a:buClrTx/>
              <a:buSzTx/>
              <a:buFontTx/>
              <a:buNone/>
              <a:defRPr kumimoji="0" lang="en-US" altLang="zh-CN" sz="14000" b="0" i="1" u="none" strike="noStrike" kern="1200" cap="none" spc="0" normalizeH="0" baseline="0" noProof="1" dirty="0">
                <a:ln w="3175">
                  <a:noFill/>
                </a:ln>
                <a:solidFill>
                  <a:srgbClr val="FFFFFF"/>
                </a:solidFill>
                <a:effectLst/>
                <a:latin typeface="+mj-ea"/>
                <a:ea typeface="+mj-ea"/>
                <a:cs typeface="MiSans" panose="00000500000000000000" charset="-122"/>
              </a:defRPr>
            </a:lvl1pPr>
          </a:lstStyle>
          <a:p>
            <a:pPr lvl="0" algn="r"/>
            <a:r>
              <a:rPr dirty="0" err="1">
                <a:sym typeface="+mn-ea"/>
              </a:rPr>
              <a:t>节编号</a:t>
            </a:r>
            <a:endParaRPr dirty="0">
              <a:sym typeface="+mn-ea"/>
            </a:endParaRPr>
          </a:p>
        </p:txBody>
      </p:sp>
      <p:sp>
        <p:nvSpPr>
          <p:cNvPr id="7" name="标题"/>
          <p:cNvSpPr txBox="1">
            <a:spLocks noGrp="1"/>
          </p:cNvSpPr>
          <p:nvPr>
            <p:ph type="title" idx="1" hasCustomPrompt="1"/>
            <p:custDataLst>
              <p:tags r:id="rId12"/>
            </p:custDataLst>
          </p:nvPr>
        </p:nvSpPr>
        <p:spPr>
          <a:xfrm>
            <a:off x="4753204" y="3889320"/>
            <a:ext cx="6457086" cy="1417825"/>
          </a:xfrm>
          <a:prstGeom prst="rect">
            <a:avLst/>
          </a:prstGeom>
          <a:noFill/>
        </p:spPr>
        <p:txBody>
          <a:bodyPr wrap="square" lIns="0" tIns="0" rIns="72000" bIns="0" rtlCol="0" anchor="ctr" anchorCtr="0">
            <a:normAutofit/>
          </a:bodyPr>
          <a:lstStyle>
            <a:lvl1pPr marL="0" marR="0" algn="r" defTabSz="914400" rtl="0" eaLnBrk="1" fontAlgn="auto" latinLnBrk="0" hangingPunct="1">
              <a:lnSpc>
                <a:spcPct val="100000"/>
              </a:lnSpc>
              <a:buClrTx/>
              <a:buSzTx/>
              <a:buFontTx/>
              <a:buNone/>
              <a:defRPr kumimoji="0" lang="zh-CN" altLang="en-US" sz="6600" b="0" i="1" u="none" strike="noStrike" kern="1200" cap="none" spc="0" normalizeH="0" baseline="0" noProof="1" dirty="0">
                <a:solidFill>
                  <a:srgbClr val="FFFFFF"/>
                </a:solidFill>
                <a:latin typeface="+mj-ea"/>
                <a:ea typeface="+mj-ea"/>
                <a:cs typeface="MiSans" panose="00000500000000000000" charset="-122"/>
              </a:defRPr>
            </a:lvl1pPr>
          </a:lstStyle>
          <a:p>
            <a:pPr lvl="0" algn="r"/>
            <a:r>
              <a:rPr dirty="0">
                <a:sym typeface="+mn-ea"/>
              </a:rPr>
              <a:t>单击编辑标题</a:t>
            </a:r>
            <a:endParaRPr dirty="0">
              <a:sym typeface="+mn-ea"/>
            </a:endParaRPr>
          </a:p>
        </p:txBody>
      </p:sp>
      <p:sp>
        <p:nvSpPr>
          <p:cNvPr id="4" name="日期占位符 3"/>
          <p:cNvSpPr>
            <a:spLocks noGrp="1"/>
          </p:cNvSpPr>
          <p:nvPr>
            <p:ph type="dt" sz="half" idx="10"/>
            <p:custDataLst>
              <p:tags r:id="rId13"/>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custDataLst>
              <p:tags r:id="rId15"/>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标题和两栏">
    <p:spTree>
      <p:nvGrpSpPr>
        <p:cNvPr id="1" name=""/>
        <p:cNvGrpSpPr/>
        <p:nvPr/>
      </p:nvGrpSpPr>
      <p:grpSpPr>
        <a:xfrm>
          <a:off x="0" y="0"/>
          <a:ext cx="0" cy="0"/>
          <a:chOff x="0" y="0"/>
          <a:chExt cx="0" cy="0"/>
        </a:xfrm>
      </p:grpSpPr>
      <p:sp>
        <p:nvSpPr>
          <p:cNvPr id="10" name="正文"/>
          <p:cNvSpPr txBox="1">
            <a:spLocks noGrp="1"/>
          </p:cNvSpPr>
          <p:nvPr>
            <p:ph idx="5"/>
            <p:custDataLst>
              <p:tags r:id="rId2"/>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9" name="正文"/>
          <p:cNvSpPr txBox="1">
            <a:spLocks noGrp="1"/>
          </p:cNvSpPr>
          <p:nvPr>
            <p:ph idx="4"/>
            <p:custDataLst>
              <p:tags r:id="rId3"/>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2" name="矩形 11"/>
          <p:cNvSpPr/>
          <p:nvPr>
            <p:custDataLst>
              <p:tags r:id="rId4"/>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3" name="矩形 12"/>
          <p:cNvSpPr/>
          <p:nvPr>
            <p:custDataLst>
              <p:tags r:id="rId5"/>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5" name="日期占位符 4"/>
          <p:cNvSpPr>
            <a:spLocks noGrp="1"/>
          </p:cNvSpPr>
          <p:nvPr>
            <p:ph type="dt" sz="half" idx="10"/>
            <p:custDataLst>
              <p:tags r:id="rId6"/>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7" name="灯片编号占位符 6"/>
          <p:cNvSpPr>
            <a:spLocks noGrp="1"/>
          </p:cNvSpPr>
          <p:nvPr>
            <p:ph type="sldNum" sz="quarter" idx="12"/>
            <p:custDataLst>
              <p:tags r:id="rId8"/>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
        <p:nvSpPr>
          <p:cNvPr id="2" name="标题 1"/>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标题和比较">
    <p:spTree>
      <p:nvGrpSpPr>
        <p:cNvPr id="1" name=""/>
        <p:cNvGrpSpPr/>
        <p:nvPr/>
      </p:nvGrpSpPr>
      <p:grpSpPr>
        <a:xfrm>
          <a:off x="0" y="0"/>
          <a:ext cx="0" cy="0"/>
          <a:chOff x="0" y="0"/>
          <a:chExt cx="0" cy="0"/>
        </a:xfrm>
      </p:grpSpPr>
      <p:sp>
        <p:nvSpPr>
          <p:cNvPr id="16" name="正文"/>
          <p:cNvSpPr txBox="1">
            <a:spLocks noGrp="1"/>
          </p:cNvSpPr>
          <p:nvPr>
            <p:ph idx="7"/>
            <p:custDataLst>
              <p:tags r:id="rId2"/>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5" name="标题"/>
          <p:cNvSpPr txBox="1">
            <a:spLocks noGrp="1"/>
          </p:cNvSpPr>
          <p:nvPr>
            <p:ph type="title" idx="6"/>
            <p:custDataLst>
              <p:tags r:id="rId3"/>
            </p:custDataLst>
          </p:nvPr>
        </p:nvSpPr>
        <p:spPr>
          <a:xfrm>
            <a:off x="6235065" y="1384300"/>
            <a:ext cx="5342255" cy="44513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rgbClr val="FFFFFF"/>
                </a:solidFill>
                <a:latin typeface="+mn-ea"/>
                <a:ea typeface="+mn-ea"/>
                <a:cs typeface="MiSans" panose="00000500000000000000" charset="-122"/>
              </a:defRPr>
            </a:lvl1pPr>
          </a:lstStyle>
          <a:p>
            <a:pPr lvl="0"/>
            <a:r>
              <a:rPr>
                <a:sym typeface="+mn-ea"/>
              </a:rPr>
              <a:t>单击此处编辑母版标题样式</a:t>
            </a:r>
            <a:endParaRPr>
              <a:sym typeface="+mn-ea"/>
            </a:endParaRPr>
          </a:p>
        </p:txBody>
      </p:sp>
      <p:sp>
        <p:nvSpPr>
          <p:cNvPr id="14" name="正文"/>
          <p:cNvSpPr txBox="1">
            <a:spLocks noGrp="1"/>
          </p:cNvSpPr>
          <p:nvPr>
            <p:ph idx="5"/>
            <p:custDataLst>
              <p:tags r:id="rId4"/>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3" name="标题"/>
          <p:cNvSpPr txBox="1">
            <a:spLocks noGrp="1"/>
          </p:cNvSpPr>
          <p:nvPr>
            <p:ph type="title" idx="4"/>
            <p:custDataLst>
              <p:tags r:id="rId5"/>
            </p:custDataLst>
          </p:nvPr>
        </p:nvSpPr>
        <p:spPr>
          <a:xfrm>
            <a:off x="608330" y="1384300"/>
            <a:ext cx="5342255" cy="44513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rgbClr val="FFFFFF"/>
                </a:solidFill>
                <a:latin typeface="+mn-ea"/>
                <a:ea typeface="+mn-ea"/>
                <a:cs typeface="MiSans" panose="00000500000000000000" charset="-122"/>
              </a:defRPr>
            </a:lvl1pPr>
          </a:lstStyle>
          <a:p>
            <a:pPr lvl="0"/>
            <a:r>
              <a:rPr>
                <a:sym typeface="+mn-ea"/>
              </a:rPr>
              <a:t>单击此处编辑母版标题样式</a:t>
            </a:r>
            <a:endParaRPr>
              <a:sym typeface="+mn-ea"/>
            </a:endParaRPr>
          </a:p>
        </p:txBody>
      </p:sp>
      <p:sp>
        <p:nvSpPr>
          <p:cNvPr id="12" name="矩形 11"/>
          <p:cNvSpPr/>
          <p:nvPr>
            <p:custDataLst>
              <p:tags r:id="rId6"/>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1" name="矩形 10"/>
          <p:cNvSpPr/>
          <p:nvPr>
            <p:custDataLst>
              <p:tags r:id="rId7"/>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10" name="标题"/>
          <p:cNvSpPr txBox="1">
            <a:spLocks noGrp="1"/>
          </p:cNvSpPr>
          <p:nvPr>
            <p:ph type="title" idx="1"/>
            <p:custDataLst>
              <p:tags r:id="rId8"/>
            </p:custDataLst>
          </p:nvPr>
        </p:nvSpPr>
        <p:spPr>
          <a:xfrm>
            <a:off x="694800" y="360000"/>
            <a:ext cx="10800000" cy="7200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rgbClr val="FFFFFF"/>
                </a:solidFill>
                <a:latin typeface="+mj-ea"/>
                <a:ea typeface="+mj-ea"/>
                <a:cs typeface="MiSans" panose="00000500000000000000" charset="-122"/>
              </a:defRPr>
            </a:lvl1pPr>
          </a:lstStyle>
          <a:p>
            <a:pPr lvl="0"/>
            <a:r>
              <a:rPr dirty="0">
                <a:sym typeface="+mn-ea"/>
              </a:rPr>
              <a:t>单击此处编辑母版标题样式</a:t>
            </a:r>
            <a:endParaRPr dirty="0">
              <a:sym typeface="+mn-ea"/>
            </a:endParaRPr>
          </a:p>
        </p:txBody>
      </p:sp>
      <p:sp>
        <p:nvSpPr>
          <p:cNvPr id="7" name="日期占位符 6"/>
          <p:cNvSpPr>
            <a:spLocks noGrp="1"/>
          </p:cNvSpPr>
          <p:nvPr>
            <p:ph type="dt" sz="half" idx="10"/>
            <p:custDataLst>
              <p:tags r:id="rId9"/>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dirty="0"/>
          </a:p>
        </p:txBody>
      </p:sp>
      <p:sp>
        <p:nvSpPr>
          <p:cNvPr id="8" name="页脚占位符 7"/>
          <p:cNvSpPr>
            <a:spLocks noGrp="1"/>
          </p:cNvSpPr>
          <p:nvPr>
            <p:ph type="ftr" sz="quarter" idx="11"/>
            <p:custDataLst>
              <p:tags r:id="rId10"/>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9" name="灯片编号占位符 8"/>
          <p:cNvSpPr>
            <a:spLocks noGrp="1"/>
          </p:cNvSpPr>
          <p:nvPr>
            <p:ph type="sldNum" sz="quarter" idx="12"/>
            <p:custDataLst>
              <p:tags r:id="rId11"/>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矩形 11"/>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3" name="矩形 12"/>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3" name="日期占位符 2"/>
          <p:cNvSpPr>
            <a:spLocks noGrp="1"/>
          </p:cNvSpPr>
          <p:nvPr>
            <p:ph type="dt" sz="half" idx="10"/>
            <p:custDataLst>
              <p:tags r:id="rId4"/>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
        <p:nvSpPr>
          <p:cNvPr id="2" name="标题 1"/>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p:cNvSpPr/>
          <p:nvPr>
            <p:custDataLst>
              <p:tags r:id="rId2"/>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9" name="矩形 8"/>
          <p:cNvSpPr/>
          <p:nvPr>
            <p:custDataLst>
              <p:tags r:id="rId3"/>
            </p:custDataLst>
          </p:nvPr>
        </p:nvSpPr>
        <p:spPr>
          <a:xfrm>
            <a:off x="375151" y="578683"/>
            <a:ext cx="254931" cy="254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2" name="日期占位符 1"/>
          <p:cNvSpPr>
            <a:spLocks noGrp="1"/>
          </p:cNvSpPr>
          <p:nvPr>
            <p:ph type="dt" sz="half" idx="10"/>
            <p:custDataLst>
              <p:tags r:id="rId4"/>
            </p:custDataLst>
          </p:nvPr>
        </p:nvSpPr>
        <p:spPr/>
        <p:txBody>
          <a:bodyPr/>
          <a:lstStyle>
            <a:lvl1pPr>
              <a:defRPr>
                <a:solidFill>
                  <a:schemeClr val="tx1"/>
                </a:solidFill>
              </a:defRPr>
            </a:lvl1pPr>
          </a:lstStyle>
          <a:p>
            <a:fld id="{D997B5FA-0921-464F-AAE1-844C04324D75}" type="datetimeFigureOut">
              <a:rPr lang="zh-CN" altLang="en-US" smtClean="0"/>
            </a:fld>
            <a:endParaRPr lang="zh-CN" altLang="en-US" dirty="0"/>
          </a:p>
        </p:txBody>
      </p:sp>
      <p:sp>
        <p:nvSpPr>
          <p:cNvPr id="3" name="页脚占位符 2"/>
          <p:cNvSpPr>
            <a:spLocks noGrp="1"/>
          </p:cNvSpPr>
          <p:nvPr>
            <p:ph type="ftr" sz="quarter" idx="11"/>
            <p:custDataLst>
              <p:tags r:id="rId5"/>
            </p:custDataLst>
          </p:nvPr>
        </p:nvSpPr>
        <p:spPr/>
        <p:txBody>
          <a:bodyPr/>
          <a:lstStyle>
            <a:lvl1pPr>
              <a:defRPr>
                <a:solidFill>
                  <a:schemeClr val="tx1"/>
                </a:solidFill>
              </a:defRPr>
            </a:lvl1pPr>
          </a:lstStyle>
          <a:p>
            <a:endParaRPr lang="zh-CN" altLang="en-US"/>
          </a:p>
        </p:txBody>
      </p:sp>
      <p:sp>
        <p:nvSpPr>
          <p:cNvPr id="4" name="灯片编号占位符 3"/>
          <p:cNvSpPr>
            <a:spLocks noGrp="1"/>
          </p:cNvSpPr>
          <p:nvPr>
            <p:ph type="sldNum" sz="quarter" idx="12"/>
            <p:custDataLst>
              <p:tags r:id="rId6"/>
            </p:custDataLst>
          </p:nvPr>
        </p:nvSpPr>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9" name="矩形 8"/>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8" name="矩形 7"/>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7" name="正文"/>
          <p:cNvSpPr txBox="1">
            <a:spLocks noGrp="1"/>
          </p:cNvSpPr>
          <p:nvPr>
            <p:ph idx="1"/>
            <p:custDataLst>
              <p:tags r:id="rId4"/>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8" name="矩形 7"/>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1" name="矩形 10"/>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7" name="副标题"/>
          <p:cNvSpPr txBox="1">
            <a:spLocks noGrp="1"/>
          </p:cNvSpPr>
          <p:nvPr>
            <p:ph type="body" idx="2" hasCustomPrompt="1"/>
            <p:custDataLst>
              <p:tags r:id="rId4"/>
            </p:custDataLst>
          </p:nvPr>
        </p:nvSpPr>
        <p:spPr>
          <a:xfrm>
            <a:off x="695960" y="1301750"/>
            <a:ext cx="10799088" cy="405553"/>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rgbClr val="FFFFFF"/>
                </a:solidFill>
                <a:latin typeface="+mn-ea"/>
                <a:ea typeface="+mn-ea"/>
                <a:cs typeface="MiSans" panose="00000500000000000000" charset="-122"/>
              </a:defRPr>
            </a:lvl1pPr>
          </a:lstStyle>
          <a:p>
            <a:pPr lvl="0" algn="l"/>
            <a:r>
              <a:rPr>
                <a:sym typeface="+mn-ea"/>
              </a:rPr>
              <a:t>单击此处编辑母版副标题样式</a:t>
            </a:r>
            <a:endParaRPr>
              <a:sym typeface="+mn-ea"/>
            </a:endParaRPr>
          </a:p>
        </p:txBody>
      </p:sp>
      <p:sp>
        <p:nvSpPr>
          <p:cNvPr id="3" name="日期占位符 2"/>
          <p:cNvSpPr>
            <a:spLocks noGrp="1"/>
          </p:cNvSpPr>
          <p:nvPr>
            <p:ph type="dt" sz="half" idx="10"/>
            <p:custDataLst>
              <p:tags r:id="rId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2" name="标题 1"/>
          <p:cNvSpPr>
            <a:spLocks noGrp="1"/>
          </p:cNvSpPr>
          <p:nvPr>
            <p:ph type="title"/>
            <p:custDataLst>
              <p:tags r:id="rId8"/>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pic>
        <p:nvPicPr>
          <p:cNvPr id="9" name="图片 8" descr="演示文稿2_01"/>
          <p:cNvPicPr>
            <a:picLocks noChangeAspect="1"/>
          </p:cNvPicPr>
          <p:nvPr userDrawn="1">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gradFill>
            <a:gsLst>
              <a:gs pos="0">
                <a:schemeClr val="accent1">
                  <a:alpha val="50000"/>
                </a:schemeClr>
              </a:gs>
              <a:gs pos="10000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矩形 26"/>
          <p:cNvSpPr/>
          <p:nvPr userDrawn="1">
            <p:custDataLst>
              <p:tags r:id="rId5"/>
            </p:custDataLst>
          </p:nvPr>
        </p:nvSpPr>
        <p:spPr>
          <a:xfrm>
            <a:off x="527685" y="3729990"/>
            <a:ext cx="6919595" cy="368300"/>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5000"/>
          </a:bodyPr>
          <a:lstStyle/>
          <a:p>
            <a:pPr algn="ctr"/>
            <a:endParaRPr kumimoji="1" lang="zh-CN" altLang="en-US">
              <a:cs typeface="MiSans" panose="00000500000000000000" charset="-122"/>
            </a:endParaRPr>
          </a:p>
        </p:txBody>
      </p:sp>
      <p:pic>
        <p:nvPicPr>
          <p:cNvPr id="20" name="그래픽 14"/>
          <p:cNvPicPr>
            <a:picLocks noChangeAspect="1"/>
          </p:cNvPicPr>
          <p:nvPr userDrawn="1">
            <p:custDataLst>
              <p:tags r:id="rId6"/>
            </p:custDataLst>
          </p:nvPr>
        </p:nvPicPr>
        <p:blipFill rotWithShape="1">
          <a:blip r:embed="rId7"/>
          <a:srcRect t="74764"/>
          <a:stretch>
            <a:fillRect/>
          </a:stretch>
        </p:blipFill>
        <p:spPr>
          <a:xfrm>
            <a:off x="527775" y="574969"/>
            <a:ext cx="4315279" cy="246221"/>
          </a:xfrm>
          <a:prstGeom prst="rect">
            <a:avLst/>
          </a:prstGeom>
        </p:spPr>
      </p:pic>
      <p:sp>
        <p:nvSpPr>
          <p:cNvPr id="21" name="矩形 20"/>
          <p:cNvSpPr/>
          <p:nvPr userDrawn="1">
            <p:custDataLst>
              <p:tags r:id="rId8"/>
            </p:custDataLst>
          </p:nvPr>
        </p:nvSpPr>
        <p:spPr>
          <a:xfrm>
            <a:off x="951015" y="5405858"/>
            <a:ext cx="98288" cy="9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23" name="矩形 22"/>
          <p:cNvSpPr/>
          <p:nvPr userDrawn="1">
            <p:custDataLst>
              <p:tags r:id="rId9"/>
            </p:custDataLst>
          </p:nvPr>
        </p:nvSpPr>
        <p:spPr>
          <a:xfrm>
            <a:off x="852574" y="5405625"/>
            <a:ext cx="98288" cy="98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8" name="署名"/>
          <p:cNvSpPr txBox="1">
            <a:spLocks noGrp="1"/>
          </p:cNvSpPr>
          <p:nvPr>
            <p:ph type="body" idx="2" hasCustomPrompt="1"/>
            <p:custDataLst>
              <p:tags r:id="rId10"/>
            </p:custDataLst>
          </p:nvPr>
        </p:nvSpPr>
        <p:spPr>
          <a:xfrm>
            <a:off x="513715" y="5615940"/>
            <a:ext cx="1908810" cy="449580"/>
          </a:xfrm>
          <a:prstGeom prst="rect">
            <a:avLst/>
          </a:prstGeom>
          <a:noFill/>
        </p:spPr>
        <p:txBody>
          <a:bodyPr wrap="square" lIns="91440" tIns="45720" rIns="91440" bIns="45720" rtlCol="0" anchor="ctr" anchorCtr="0">
            <a:normAutofit/>
          </a:bodyPr>
          <a:lstStyle>
            <a:lvl1pPr marL="0" marR="0" lvl="0" algn="l" defTabSz="914400" rtl="0" eaLnBrk="1" fontAlgn="auto" latinLnBrk="0" hangingPunct="1">
              <a:lnSpc>
                <a:spcPct val="100000"/>
              </a:lnSpc>
              <a:buClrTx/>
              <a:buSzTx/>
              <a:buFontTx/>
              <a:buNone/>
              <a:defRPr kumimoji="0" lang="zh-CN" altLang="en-US" sz="1400" b="0" i="0" u="none" strike="noStrike" kern="1200" cap="none" spc="0" normalizeH="0" baseline="0" noProof="1" dirty="0">
                <a:solidFill>
                  <a:srgbClr val="FFFFFF"/>
                </a:solidFill>
                <a:latin typeface="+mn-lt"/>
                <a:ea typeface="+mn-ea"/>
                <a:cs typeface="MiSans" panose="00000500000000000000" charset="-122"/>
                <a:sym typeface="+mn-ea"/>
              </a:defRPr>
            </a:lvl1pPr>
          </a:lstStyle>
          <a:p>
            <a:pPr lvl="0" algn="l">
              <a:buClrTx/>
              <a:buSzTx/>
              <a:buFontTx/>
            </a:pPr>
            <a:r>
              <a:rPr lang="zh-CN" altLang="en-US" dirty="0">
                <a:sym typeface="+mn-ea"/>
              </a:rPr>
              <a:t>署名</a:t>
            </a:r>
            <a:endParaRPr dirty="0">
              <a:sym typeface="+mn-ea"/>
            </a:endParaRPr>
          </a:p>
        </p:txBody>
      </p:sp>
      <p:sp>
        <p:nvSpPr>
          <p:cNvPr id="7" name="标题"/>
          <p:cNvSpPr txBox="1">
            <a:spLocks noGrp="1"/>
          </p:cNvSpPr>
          <p:nvPr>
            <p:ph type="title" idx="1" hasCustomPrompt="1"/>
            <p:custDataLst>
              <p:tags r:id="rId11"/>
            </p:custDataLst>
          </p:nvPr>
        </p:nvSpPr>
        <p:spPr>
          <a:xfrm>
            <a:off x="513715" y="2824480"/>
            <a:ext cx="7420610" cy="1525905"/>
          </a:xfrm>
          <a:prstGeom prst="rect">
            <a:avLst/>
          </a:prstGeom>
          <a:noFill/>
        </p:spPr>
        <p:txBody>
          <a:bodyPr wrap="square" lIns="91440" tIns="45720" rIns="91440" bIns="45720" rtlCol="0" anchor="t">
            <a:normAutofit/>
          </a:bodyPr>
          <a:lstStyle>
            <a:lvl1pPr marL="0" marR="0" lvl="0" algn="l" defTabSz="914400" rtl="0" eaLnBrk="1" fontAlgn="auto" latinLnBrk="0" hangingPunct="1">
              <a:lnSpc>
                <a:spcPct val="100000"/>
              </a:lnSpc>
              <a:buClrTx/>
              <a:buSzTx/>
              <a:buFontTx/>
              <a:buNone/>
              <a:defRPr kumimoji="0" lang="zh-CN" altLang="en-US" sz="8800" b="0" i="1" u="none" strike="noStrike" kern="1200" cap="none" spc="0" normalizeH="0" baseline="0" noProof="1" dirty="0">
                <a:solidFill>
                  <a:srgbClr val="FFFFFF"/>
                </a:solidFill>
                <a:latin typeface="+mj-ea"/>
                <a:ea typeface="+mj-ea"/>
                <a:cs typeface="MiSans" panose="00000500000000000000" charset="-122"/>
                <a:sym typeface="+mn-ea"/>
              </a:defRPr>
            </a:lvl1pPr>
          </a:lstStyle>
          <a:p>
            <a:pPr lvl="0" algn="l">
              <a:buClrTx/>
              <a:buSzTx/>
              <a:buFontTx/>
            </a:pPr>
            <a:r>
              <a:rPr dirty="0">
                <a:sym typeface="+mn-ea"/>
              </a:rPr>
              <a:t>编辑标题</a:t>
            </a:r>
            <a:endParaRPr dirty="0">
              <a:sym typeface="+mn-ea"/>
            </a:endParaRPr>
          </a:p>
        </p:txBody>
      </p:sp>
      <p:sp>
        <p:nvSpPr>
          <p:cNvPr id="4" name="日期占位符 3"/>
          <p:cNvSpPr>
            <a:spLocks noGrp="1"/>
          </p:cNvSpPr>
          <p:nvPr>
            <p:ph type="dt" sz="half" idx="10"/>
            <p:custDataLst>
              <p:tags r:id="rId12"/>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10" name="图片 9" descr="演示文稿2_01"/>
          <p:cNvPicPr>
            <a:picLocks noChangeAspect="1"/>
          </p:cNvPicPr>
          <p:nvPr>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gradFill>
            <a:gsLst>
              <a:gs pos="0">
                <a:schemeClr val="accent1">
                  <a:alpha val="50000"/>
                </a:schemeClr>
              </a:gs>
              <a:gs pos="10000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矩形 26"/>
          <p:cNvSpPr/>
          <p:nvPr>
            <p:custDataLst>
              <p:tags r:id="rId5"/>
            </p:custDataLst>
          </p:nvPr>
        </p:nvSpPr>
        <p:spPr>
          <a:xfrm>
            <a:off x="527685" y="3729990"/>
            <a:ext cx="6919595" cy="368300"/>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5000"/>
          </a:bodyPr>
          <a:lstStyle/>
          <a:p>
            <a:pPr algn="ctr"/>
            <a:endParaRPr kumimoji="1" lang="zh-CN" altLang="en-US">
              <a:cs typeface="MiSans" panose="00000500000000000000" charset="-122"/>
            </a:endParaRPr>
          </a:p>
        </p:txBody>
      </p:sp>
      <p:pic>
        <p:nvPicPr>
          <p:cNvPr id="20" name="그래픽 14"/>
          <p:cNvPicPr>
            <a:picLocks noChangeAspect="1"/>
          </p:cNvPicPr>
          <p:nvPr userDrawn="1">
            <p:custDataLst>
              <p:tags r:id="rId6"/>
            </p:custDataLst>
          </p:nvPr>
        </p:nvPicPr>
        <p:blipFill rotWithShape="1">
          <a:blip r:embed="rId7">
            <a:extLst>
              <a:ext uri="{96DAC541-7B7A-43D3-8B79-37D633B846F1}">
                <asvg:svgBlip xmlns:asvg="http://schemas.microsoft.com/office/drawing/2016/SVG/main" r:embed="rId8"/>
              </a:ext>
            </a:extLst>
          </a:blip>
          <a:srcRect t="74764"/>
          <a:stretch>
            <a:fillRect/>
          </a:stretch>
        </p:blipFill>
        <p:spPr>
          <a:xfrm>
            <a:off x="527775" y="574969"/>
            <a:ext cx="4315279" cy="246221"/>
          </a:xfrm>
          <a:prstGeom prst="rect">
            <a:avLst/>
          </a:prstGeom>
        </p:spPr>
      </p:pic>
      <p:sp>
        <p:nvSpPr>
          <p:cNvPr id="21" name="矩形 20"/>
          <p:cNvSpPr/>
          <p:nvPr>
            <p:custDataLst>
              <p:tags r:id="rId9"/>
            </p:custDataLst>
          </p:nvPr>
        </p:nvSpPr>
        <p:spPr>
          <a:xfrm>
            <a:off x="951015" y="5405625"/>
            <a:ext cx="98288" cy="9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23" name="矩形 22"/>
          <p:cNvSpPr/>
          <p:nvPr>
            <p:custDataLst>
              <p:tags r:id="rId10"/>
            </p:custDataLst>
          </p:nvPr>
        </p:nvSpPr>
        <p:spPr>
          <a:xfrm>
            <a:off x="852574" y="5405625"/>
            <a:ext cx="98288" cy="98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9" name="署名"/>
          <p:cNvSpPr txBox="1">
            <a:spLocks noGrp="1"/>
          </p:cNvSpPr>
          <p:nvPr>
            <p:ph type="body" idx="3" hasCustomPrompt="1"/>
            <p:custDataLst>
              <p:tags r:id="rId11"/>
            </p:custDataLst>
          </p:nvPr>
        </p:nvSpPr>
        <p:spPr>
          <a:xfrm>
            <a:off x="513715" y="5615940"/>
            <a:ext cx="3417570" cy="449580"/>
          </a:xfrm>
          <a:prstGeom prst="rect">
            <a:avLst/>
          </a:prstGeom>
          <a:noFill/>
          <a:ln>
            <a:noFill/>
          </a:ln>
        </p:spPr>
        <p:txBody>
          <a:bodyPr wrap="square" lIns="91440" tIns="45720" rIns="91440" bIns="45720" rtlCol="0" anchor="ctr" anchorCtr="0">
            <a:normAutofit/>
          </a:bodyPr>
          <a:lstStyle>
            <a:lvl1pPr marL="0" marR="0" lvl="0" algn="l" defTabSz="914400" rtl="0" eaLnBrk="1" fontAlgn="auto" latinLnBrk="0" hangingPunct="1">
              <a:lnSpc>
                <a:spcPct val="100000"/>
              </a:lnSpc>
              <a:buClrTx/>
              <a:buSzTx/>
              <a:buFontTx/>
              <a:buNone/>
              <a:defRPr kumimoji="0" lang="zh-CN" altLang="en-US" sz="1400" b="0" i="0" u="none" strike="noStrike" kern="1200" cap="none" spc="0" normalizeH="0" baseline="0" noProof="1" dirty="0">
                <a:solidFill>
                  <a:srgbClr val="FFFFFF"/>
                </a:solidFill>
                <a:latin typeface="+mn-lt"/>
                <a:ea typeface="+mn-ea"/>
                <a:cs typeface="MiSans" panose="00000500000000000000" charset="-122"/>
                <a:sym typeface="+mn-ea"/>
              </a:defRPr>
            </a:lvl1pPr>
          </a:lstStyle>
          <a:p>
            <a:pPr lvl="0" algn="l">
              <a:buClrTx/>
              <a:buSzTx/>
              <a:buFontTx/>
            </a:pPr>
            <a:r>
              <a:rPr lang="zh-CN" altLang="en-US" dirty="0">
                <a:sym typeface="+mn-ea"/>
              </a:rPr>
              <a:t>署名</a:t>
            </a:r>
            <a:endParaRPr dirty="0">
              <a:sym typeface="+mn-ea"/>
            </a:endParaRPr>
          </a:p>
        </p:txBody>
      </p:sp>
      <p:sp>
        <p:nvSpPr>
          <p:cNvPr id="8" name="标题"/>
          <p:cNvSpPr txBox="1">
            <a:spLocks noGrp="1"/>
          </p:cNvSpPr>
          <p:nvPr>
            <p:ph type="title" idx="2" hasCustomPrompt="1"/>
            <p:custDataLst>
              <p:tags r:id="rId12"/>
            </p:custDataLst>
          </p:nvPr>
        </p:nvSpPr>
        <p:spPr>
          <a:xfrm>
            <a:off x="513715" y="2824480"/>
            <a:ext cx="8317865" cy="1525905"/>
          </a:xfrm>
          <a:prstGeom prst="rect">
            <a:avLst/>
          </a:prstGeom>
          <a:noFill/>
          <a:ln>
            <a:noFill/>
          </a:ln>
        </p:spPr>
        <p:txBody>
          <a:bodyPr wrap="square" lIns="91440" tIns="45720" rIns="91440" bIns="45720" rtlCol="0" anchor="t">
            <a:normAutofit/>
          </a:bodyPr>
          <a:lstStyle>
            <a:lvl1pPr marL="0" marR="0" lvl="0" algn="l" defTabSz="914400" rtl="0" eaLnBrk="1" fontAlgn="auto" latinLnBrk="0" hangingPunct="1">
              <a:lnSpc>
                <a:spcPct val="100000"/>
              </a:lnSpc>
              <a:buClrTx/>
              <a:buSzTx/>
              <a:buFontTx/>
              <a:buNone/>
              <a:defRPr kumimoji="0" lang="zh-CN" altLang="en-US" sz="8800" b="0" i="1" u="none" strike="noStrike" kern="1200" cap="none" spc="0" normalizeH="0" baseline="0" noProof="1" dirty="0">
                <a:solidFill>
                  <a:srgbClr val="FFFFFF"/>
                </a:solidFill>
                <a:latin typeface="+mj-ea"/>
                <a:ea typeface="+mj-ea"/>
                <a:cs typeface="MiSans" panose="00000500000000000000" charset="-122"/>
                <a:sym typeface="+mn-ea"/>
              </a:defRPr>
            </a:lvl1pPr>
          </a:lstStyle>
          <a:p>
            <a:pPr lvl="0" algn="l">
              <a:buClrTx/>
              <a:buSzTx/>
              <a:buFontTx/>
            </a:pPr>
            <a:r>
              <a:rPr dirty="0">
                <a:sym typeface="+mn-ea"/>
              </a:rPr>
              <a:t>编辑标题</a:t>
            </a:r>
            <a:endParaRPr dirty="0">
              <a:sym typeface="+mn-ea"/>
            </a:endParaRPr>
          </a:p>
        </p:txBody>
      </p:sp>
      <p:sp>
        <p:nvSpPr>
          <p:cNvPr id="7" name="副标题"/>
          <p:cNvSpPr txBox="1">
            <a:spLocks noGrp="1"/>
          </p:cNvSpPr>
          <p:nvPr>
            <p:ph type="body" idx="1" hasCustomPrompt="1"/>
            <p:custDataLst>
              <p:tags r:id="rId13"/>
            </p:custDataLst>
          </p:nvPr>
        </p:nvSpPr>
        <p:spPr>
          <a:xfrm>
            <a:off x="521970" y="2364105"/>
            <a:ext cx="8310245" cy="460375"/>
          </a:xfrm>
          <a:prstGeom prst="rect">
            <a:avLst/>
          </a:prstGeom>
          <a:noFill/>
          <a:ln>
            <a:noFill/>
          </a:ln>
        </p:spPr>
        <p:txBody>
          <a:bodyPr wrap="square" lIns="107950" tIns="45720" rIns="91440" bIns="45720" rtlCol="0" anchor="t">
            <a:normAutofit/>
          </a:bodyPr>
          <a:lstStyle>
            <a:lvl1pPr marL="0" marR="0" lvl="0" algn="l" defTabSz="914400" rtl="0" eaLnBrk="1" fontAlgn="auto" latinLnBrk="0" hangingPunct="1">
              <a:lnSpc>
                <a:spcPct val="100000"/>
              </a:lnSpc>
              <a:buClrTx/>
              <a:buSzTx/>
              <a:buFontTx/>
              <a:buNone/>
              <a:defRPr kumimoji="0" lang="zh-CN" altLang="en-US" sz="2400" b="0" i="1" u="none" strike="noStrike" kern="1200" cap="none" spc="1300" normalizeH="0" baseline="0" noProof="1" dirty="0">
                <a:solidFill>
                  <a:srgbClr val="FFFFFF"/>
                </a:solidFill>
                <a:latin typeface="+mn-ea"/>
                <a:ea typeface="+mn-ea"/>
                <a:cs typeface="MiSans" panose="00000500000000000000" charset="-122"/>
                <a:sym typeface="+mn-ea"/>
              </a:defRPr>
            </a:lvl1pPr>
          </a:lstStyle>
          <a:p>
            <a:pPr lvl="0">
              <a:buClrTx/>
              <a:buSzTx/>
              <a:buFontTx/>
            </a:pPr>
            <a:r>
              <a:rPr dirty="0">
                <a:sym typeface="+mn-ea"/>
              </a:rPr>
              <a:t>单击此处编辑母版副标题样式</a:t>
            </a:r>
            <a:endParaRPr dirty="0">
              <a:sym typeface="+mn-ea"/>
            </a:endParaRPr>
          </a:p>
        </p:txBody>
      </p:sp>
      <p:sp>
        <p:nvSpPr>
          <p:cNvPr id="4" name="日期占位符 3"/>
          <p:cNvSpPr>
            <a:spLocks noGrp="1"/>
          </p:cNvSpPr>
          <p:nvPr>
            <p:ph type="dt" sz="half" idx="10"/>
            <p:custDataLst>
              <p:tags r:id="rId14"/>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custDataLst>
              <p:tags r:id="rId16"/>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9" name="矩形 8"/>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8" name="正文"/>
          <p:cNvSpPr txBox="1">
            <a:spLocks noGrp="1"/>
          </p:cNvSpPr>
          <p:nvPr>
            <p:ph idx="2"/>
            <p:custDataLst>
              <p:tags r:id="rId4"/>
            </p:custDataLst>
          </p:nvPr>
        </p:nvSpPr>
        <p:spPr>
          <a:xfrm>
            <a:off x="608400" y="1281659"/>
            <a:ext cx="10969200" cy="4967941"/>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
                <a:schemeClr val="accent3"/>
              </a:buClr>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chemeClr val="accent3"/>
              </a:buClr>
            </a:pPr>
            <a:r>
              <a:rPr dirty="0">
                <a:sym typeface="+mn-ea"/>
              </a:rPr>
              <a:t>单击此处编辑母版文本样式</a:t>
            </a:r>
            <a:endParaRPr dirty="0">
              <a:sym typeface="+mn-ea"/>
            </a:endParaRPr>
          </a:p>
          <a:p>
            <a:pPr lvl="1">
              <a:spcBef>
                <a:spcPts val="1200"/>
              </a:spcBef>
              <a:spcAft>
                <a:spcPts val="0"/>
              </a:spcAft>
              <a:buClr>
                <a:schemeClr val="accent3"/>
              </a:buClr>
            </a:pPr>
            <a:r>
              <a:rPr dirty="0" err="1">
                <a:sym typeface="+mn-ea"/>
              </a:rPr>
              <a:t>第二级</a:t>
            </a:r>
            <a:endParaRPr dirty="0">
              <a:sym typeface="+mn-ea"/>
            </a:endParaRPr>
          </a:p>
          <a:p>
            <a:pPr lvl="2">
              <a:spcBef>
                <a:spcPts val="1200"/>
              </a:spcBef>
              <a:spcAft>
                <a:spcPts val="0"/>
              </a:spcAft>
              <a:buClr>
                <a:schemeClr val="accent3"/>
              </a:buClr>
            </a:pPr>
            <a:r>
              <a:rPr dirty="0" err="1">
                <a:sym typeface="+mn-ea"/>
              </a:rPr>
              <a:t>第三级</a:t>
            </a:r>
            <a:endParaRPr dirty="0">
              <a:sym typeface="+mn-ea"/>
            </a:endParaRPr>
          </a:p>
          <a:p>
            <a:pPr lvl="3">
              <a:spcBef>
                <a:spcPts val="1200"/>
              </a:spcBef>
              <a:spcAft>
                <a:spcPts val="0"/>
              </a:spcAft>
              <a:buClr>
                <a:schemeClr val="accent3"/>
              </a:buClr>
            </a:pPr>
            <a:r>
              <a:rPr dirty="0" err="1">
                <a:sym typeface="+mn-ea"/>
              </a:rPr>
              <a:t>第四级</a:t>
            </a:r>
            <a:endParaRPr dirty="0">
              <a:sym typeface="+mn-ea"/>
            </a:endParaRPr>
          </a:p>
          <a:p>
            <a:pPr lvl="4">
              <a:spcBef>
                <a:spcPts val="1200"/>
              </a:spcBef>
              <a:spcAft>
                <a:spcPts val="0"/>
              </a:spcAft>
              <a:buClr>
                <a:schemeClr val="accent3"/>
              </a:buClr>
            </a:pPr>
            <a:r>
              <a:rPr dirty="0" err="1">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
        <p:nvSpPr>
          <p:cNvPr id="2" name="标题 1"/>
          <p:cNvSpPr>
            <a:spLocks noGrp="1"/>
          </p:cNvSpPr>
          <p:nvPr>
            <p:ph type="title"/>
            <p:custDataLst>
              <p:tags r:id="rId8"/>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9" name="图片 8" descr="演示文稿2_02"/>
          <p:cNvPicPr>
            <a:picLocks noChangeAspect="1"/>
          </p:cNvPicPr>
          <p:nvPr userDrawn="1">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flipH="1">
            <a:off x="0" y="0"/>
            <a:ext cx="12192000" cy="6858000"/>
          </a:xfrm>
          <a:prstGeom prst="rect">
            <a:avLst/>
          </a:prstGeom>
          <a:gradFill>
            <a:gsLst>
              <a:gs pos="0">
                <a:schemeClr val="accent1">
                  <a:alpha val="50000"/>
                </a:schemeClr>
              </a:gs>
              <a:gs pos="100000">
                <a:schemeClr val="accent1">
                  <a:alpha val="0"/>
                </a:schemeClr>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矩形 26"/>
          <p:cNvSpPr/>
          <p:nvPr userDrawn="1">
            <p:custDataLst>
              <p:tags r:id="rId5"/>
            </p:custDataLst>
          </p:nvPr>
        </p:nvSpPr>
        <p:spPr>
          <a:xfrm>
            <a:off x="660401" y="1038860"/>
            <a:ext cx="3183812" cy="323850"/>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8" name="直角三角形 7"/>
          <p:cNvSpPr/>
          <p:nvPr userDrawn="1">
            <p:custDataLst>
              <p:tags r:id="rId6"/>
            </p:custDataLst>
          </p:nvPr>
        </p:nvSpPr>
        <p:spPr>
          <a:xfrm flipH="1">
            <a:off x="3581400" y="1133402"/>
            <a:ext cx="145473" cy="1454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iSans" panose="00000500000000000000" charset="-122"/>
            </a:endParaRPr>
          </a:p>
        </p:txBody>
      </p:sp>
      <p:pic>
        <p:nvPicPr>
          <p:cNvPr id="20" name="그래픽 14"/>
          <p:cNvPicPr>
            <a:picLocks noChangeAspect="1"/>
          </p:cNvPicPr>
          <p:nvPr userDrawn="1">
            <p:custDataLst>
              <p:tags r:id="rId7"/>
            </p:custDataLst>
          </p:nvPr>
        </p:nvPicPr>
        <p:blipFill rotWithShape="1">
          <a:blip r:embed="rId8">
            <a:extLst>
              <a:ext uri="{96DAC541-7B7A-43D3-8B79-37D633B846F1}">
                <asvg:svgBlip xmlns:asvg="http://schemas.microsoft.com/office/drawing/2016/SVG/main" r:embed="rId9"/>
              </a:ext>
            </a:extLst>
          </a:blip>
          <a:srcRect t="74764"/>
          <a:stretch>
            <a:fillRect/>
          </a:stretch>
        </p:blipFill>
        <p:spPr>
          <a:xfrm flipH="1">
            <a:off x="7261315" y="1039154"/>
            <a:ext cx="4315279" cy="246221"/>
          </a:xfrm>
          <a:prstGeom prst="rect">
            <a:avLst/>
          </a:prstGeom>
        </p:spPr>
      </p:pic>
      <p:sp>
        <p:nvSpPr>
          <p:cNvPr id="6" name="标题"/>
          <p:cNvSpPr txBox="1">
            <a:spLocks noGrp="1"/>
          </p:cNvSpPr>
          <p:nvPr>
            <p:ph type="title" idx="1" hasCustomPrompt="1"/>
            <p:custDataLst>
              <p:tags r:id="rId10"/>
            </p:custDataLst>
          </p:nvPr>
        </p:nvSpPr>
        <p:spPr>
          <a:xfrm>
            <a:off x="731526" y="628260"/>
            <a:ext cx="1432223" cy="737333"/>
          </a:xfrm>
          <a:prstGeom prst="rect">
            <a:avLst/>
          </a:prstGeom>
          <a:noFill/>
        </p:spPr>
        <p:txBody>
          <a:bodyPr wrap="square" lIns="0" tIns="0" rIns="0" bIns="0" rtlCol="0" anchor="t">
            <a:noAutofit/>
          </a:bodyPr>
          <a:lstStyle>
            <a:lvl1pPr marL="0" marR="0" lvl="0" algn="dist" defTabSz="914400" rtl="0" eaLnBrk="1" fontAlgn="auto" latinLnBrk="0" hangingPunct="1">
              <a:lnSpc>
                <a:spcPct val="100000"/>
              </a:lnSpc>
              <a:buClrTx/>
              <a:buSzTx/>
              <a:buFontTx/>
              <a:buNone/>
              <a:defRPr kumimoji="0" lang="zh-CN" altLang="en-US" sz="5400" b="0" i="1" u="none" strike="noStrike" kern="1200" cap="none" spc="0" normalizeH="0" baseline="0" noProof="1" dirty="0">
                <a:ln w="3175">
                  <a:noFill/>
                </a:ln>
                <a:solidFill>
                  <a:srgbClr val="FFFFFF"/>
                </a:solidFill>
                <a:latin typeface="+mj-ea"/>
                <a:ea typeface="+mj-ea"/>
                <a:cs typeface="MiSans" panose="00000500000000000000" charset="-122"/>
                <a:sym typeface="+mn-ea"/>
              </a:defRPr>
            </a:lvl1pPr>
          </a:lstStyle>
          <a:p>
            <a:pPr lvl="0" algn="dist">
              <a:buClrTx/>
              <a:buSzTx/>
              <a:buFontTx/>
            </a:pPr>
            <a:r>
              <a:rPr dirty="0">
                <a:sym typeface="+mn-ea"/>
              </a:rPr>
              <a:t>标题</a:t>
            </a:r>
            <a:endParaRPr dirty="0">
              <a:sym typeface="+mn-ea"/>
            </a:endParaRPr>
          </a:p>
        </p:txBody>
      </p:sp>
      <p:sp>
        <p:nvSpPr>
          <p:cNvPr id="3" name="日期占位符 2"/>
          <p:cNvSpPr>
            <a:spLocks noGrp="1"/>
          </p:cNvSpPr>
          <p:nvPr>
            <p:ph type="dt" sz="half" idx="10"/>
            <p:custDataLst>
              <p:tags r:id="rId11"/>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5" name="灯片编号占位符 4"/>
          <p:cNvSpPr>
            <a:spLocks noGrp="1"/>
          </p:cNvSpPr>
          <p:nvPr>
            <p:ph type="sldNum" sz="quarter" idx="12"/>
            <p:custDataLst>
              <p:tags r:id="rId13"/>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9" name="图片 8" descr="演示文稿2_02"/>
          <p:cNvPicPr>
            <a:picLocks noChangeAspect="1"/>
          </p:cNvPicPr>
          <p:nvPr userDrawn="1">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flipH="1">
            <a:off x="0" y="0"/>
            <a:ext cx="12192000" cy="6858000"/>
          </a:xfrm>
          <a:prstGeom prst="rect">
            <a:avLst/>
          </a:prstGeom>
          <a:gradFill>
            <a:gsLst>
              <a:gs pos="0">
                <a:schemeClr val="accent1">
                  <a:alpha val="50000"/>
                </a:schemeClr>
              </a:gs>
              <a:gs pos="10000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7" name="그래픽 14"/>
          <p:cNvPicPr>
            <a:picLocks noChangeAspect="1"/>
          </p:cNvPicPr>
          <p:nvPr userDrawn="1">
            <p:custDataLst>
              <p:tags r:id="rId5"/>
            </p:custDataLst>
          </p:nvPr>
        </p:nvPicPr>
        <p:blipFill rotWithShape="1">
          <a:blip r:embed="rId6">
            <a:extLst>
              <a:ext uri="{96DAC541-7B7A-43D3-8B79-37D633B846F1}">
                <asvg:svgBlip xmlns:asvg="http://schemas.microsoft.com/office/drawing/2016/SVG/main" r:embed="rId7"/>
              </a:ext>
            </a:extLst>
          </a:blip>
          <a:srcRect t="74764"/>
          <a:stretch>
            <a:fillRect/>
          </a:stretch>
        </p:blipFill>
        <p:spPr>
          <a:xfrm>
            <a:off x="1070700" y="891834"/>
            <a:ext cx="4315279" cy="246221"/>
          </a:xfrm>
          <a:prstGeom prst="rect">
            <a:avLst/>
          </a:prstGeom>
        </p:spPr>
      </p:pic>
      <p:sp>
        <p:nvSpPr>
          <p:cNvPr id="29" name="矩形 28"/>
          <p:cNvSpPr/>
          <p:nvPr userDrawn="1">
            <p:custDataLst>
              <p:tags r:id="rId8"/>
            </p:custDataLst>
          </p:nvPr>
        </p:nvSpPr>
        <p:spPr>
          <a:xfrm>
            <a:off x="919661" y="584267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30" name="矩形 29"/>
          <p:cNvSpPr/>
          <p:nvPr userDrawn="1">
            <p:custDataLst>
              <p:tags r:id="rId9"/>
            </p:custDataLst>
          </p:nvPr>
        </p:nvSpPr>
        <p:spPr>
          <a:xfrm>
            <a:off x="1174592" y="574156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27" name="矩形 26"/>
          <p:cNvSpPr/>
          <p:nvPr userDrawn="1">
            <p:custDataLst>
              <p:tags r:id="rId10"/>
            </p:custDataLst>
          </p:nvPr>
        </p:nvSpPr>
        <p:spPr>
          <a:xfrm>
            <a:off x="6912610" y="4759960"/>
            <a:ext cx="4297680" cy="245745"/>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iSans" panose="00000500000000000000" charset="-122"/>
            </a:endParaRPr>
          </a:p>
        </p:txBody>
      </p:sp>
      <p:sp>
        <p:nvSpPr>
          <p:cNvPr id="8" name="节编号"/>
          <p:cNvSpPr txBox="1">
            <a:spLocks noGrp="1"/>
          </p:cNvSpPr>
          <p:nvPr>
            <p:ph type="body" idx="2" hasCustomPrompt="1"/>
            <p:custDataLst>
              <p:tags r:id="rId11"/>
            </p:custDataLst>
          </p:nvPr>
        </p:nvSpPr>
        <p:spPr>
          <a:xfrm>
            <a:off x="4753204" y="1138056"/>
            <a:ext cx="6457086" cy="2855404"/>
          </a:xfrm>
          <a:prstGeom prst="rect">
            <a:avLst/>
          </a:prstGeom>
          <a:noFill/>
        </p:spPr>
        <p:txBody>
          <a:bodyPr wrap="square" lIns="0" tIns="0" rIns="0" bIns="0" rtlCol="0" anchor="b" anchorCtr="0">
            <a:normAutofit/>
          </a:bodyPr>
          <a:lstStyle>
            <a:lvl1pPr marL="0" marR="0" algn="r" defTabSz="914400" rtl="0" eaLnBrk="1" fontAlgn="auto" latinLnBrk="0" hangingPunct="1">
              <a:lnSpc>
                <a:spcPct val="100000"/>
              </a:lnSpc>
              <a:buClrTx/>
              <a:buSzTx/>
              <a:buFontTx/>
              <a:buNone/>
              <a:defRPr kumimoji="0" lang="en-US" altLang="zh-CN" sz="14000" b="0" i="1" u="none" strike="noStrike" kern="1200" cap="none" spc="0" normalizeH="0" baseline="0" noProof="1" dirty="0">
                <a:ln w="3175">
                  <a:noFill/>
                </a:ln>
                <a:solidFill>
                  <a:srgbClr val="FFFFFF"/>
                </a:solidFill>
                <a:effectLst/>
                <a:latin typeface="+mj-ea"/>
                <a:ea typeface="+mj-ea"/>
                <a:cs typeface="MiSans" panose="00000500000000000000" charset="-122"/>
              </a:defRPr>
            </a:lvl1pPr>
          </a:lstStyle>
          <a:p>
            <a:pPr lvl="0" algn="r"/>
            <a:r>
              <a:rPr dirty="0" err="1">
                <a:sym typeface="+mn-ea"/>
              </a:rPr>
              <a:t>节编号</a:t>
            </a:r>
            <a:endParaRPr dirty="0">
              <a:sym typeface="+mn-ea"/>
            </a:endParaRPr>
          </a:p>
        </p:txBody>
      </p:sp>
      <p:sp>
        <p:nvSpPr>
          <p:cNvPr id="7" name="标题"/>
          <p:cNvSpPr txBox="1">
            <a:spLocks noGrp="1"/>
          </p:cNvSpPr>
          <p:nvPr>
            <p:ph type="title" idx="1" hasCustomPrompt="1"/>
            <p:custDataLst>
              <p:tags r:id="rId12"/>
            </p:custDataLst>
          </p:nvPr>
        </p:nvSpPr>
        <p:spPr>
          <a:xfrm>
            <a:off x="4753204" y="3889320"/>
            <a:ext cx="6457086" cy="1417825"/>
          </a:xfrm>
          <a:prstGeom prst="rect">
            <a:avLst/>
          </a:prstGeom>
          <a:noFill/>
        </p:spPr>
        <p:txBody>
          <a:bodyPr wrap="square" lIns="0" tIns="0" rIns="72000" bIns="0" rtlCol="0" anchor="ctr" anchorCtr="0">
            <a:normAutofit/>
          </a:bodyPr>
          <a:lstStyle>
            <a:lvl1pPr marL="0" marR="0" algn="r" defTabSz="914400" rtl="0" eaLnBrk="1" fontAlgn="auto" latinLnBrk="0" hangingPunct="1">
              <a:lnSpc>
                <a:spcPct val="100000"/>
              </a:lnSpc>
              <a:buClrTx/>
              <a:buSzTx/>
              <a:buFontTx/>
              <a:buNone/>
              <a:defRPr kumimoji="0" lang="zh-CN" altLang="en-US" sz="6600" b="0" i="1" u="none" strike="noStrike" kern="1200" cap="none" spc="0" normalizeH="0" baseline="0" noProof="1" dirty="0">
                <a:solidFill>
                  <a:srgbClr val="FFFFFF"/>
                </a:solidFill>
                <a:latin typeface="+mj-ea"/>
                <a:ea typeface="+mj-ea"/>
                <a:cs typeface="MiSans" panose="00000500000000000000" charset="-122"/>
              </a:defRPr>
            </a:lvl1pPr>
          </a:lstStyle>
          <a:p>
            <a:pPr lvl="0" algn="r"/>
            <a:r>
              <a:rPr dirty="0">
                <a:sym typeface="+mn-ea"/>
              </a:rPr>
              <a:t>单击编辑标题</a:t>
            </a:r>
            <a:endParaRPr dirty="0">
              <a:sym typeface="+mn-ea"/>
            </a:endParaRPr>
          </a:p>
        </p:txBody>
      </p:sp>
      <p:sp>
        <p:nvSpPr>
          <p:cNvPr id="4" name="日期占位符 3"/>
          <p:cNvSpPr>
            <a:spLocks noGrp="1"/>
          </p:cNvSpPr>
          <p:nvPr>
            <p:ph type="dt" sz="half" idx="10"/>
            <p:custDataLst>
              <p:tags r:id="rId13"/>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custDataLst>
              <p:tags r:id="rId15"/>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标题和两栏">
    <p:spTree>
      <p:nvGrpSpPr>
        <p:cNvPr id="1" name=""/>
        <p:cNvGrpSpPr/>
        <p:nvPr/>
      </p:nvGrpSpPr>
      <p:grpSpPr>
        <a:xfrm>
          <a:off x="0" y="0"/>
          <a:ext cx="0" cy="0"/>
          <a:chOff x="0" y="0"/>
          <a:chExt cx="0" cy="0"/>
        </a:xfrm>
      </p:grpSpPr>
      <p:sp>
        <p:nvSpPr>
          <p:cNvPr id="10" name="正文"/>
          <p:cNvSpPr txBox="1">
            <a:spLocks noGrp="1"/>
          </p:cNvSpPr>
          <p:nvPr>
            <p:ph idx="5"/>
            <p:custDataLst>
              <p:tags r:id="rId2"/>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9" name="正文"/>
          <p:cNvSpPr txBox="1">
            <a:spLocks noGrp="1"/>
          </p:cNvSpPr>
          <p:nvPr>
            <p:ph idx="4"/>
            <p:custDataLst>
              <p:tags r:id="rId3"/>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2" name="矩形 11"/>
          <p:cNvSpPr/>
          <p:nvPr>
            <p:custDataLst>
              <p:tags r:id="rId4"/>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3" name="矩形 12"/>
          <p:cNvSpPr/>
          <p:nvPr>
            <p:custDataLst>
              <p:tags r:id="rId5"/>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5" name="日期占位符 4"/>
          <p:cNvSpPr>
            <a:spLocks noGrp="1"/>
          </p:cNvSpPr>
          <p:nvPr>
            <p:ph type="dt" sz="half" idx="10"/>
            <p:custDataLst>
              <p:tags r:id="rId6"/>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7" name="灯片编号占位符 6"/>
          <p:cNvSpPr>
            <a:spLocks noGrp="1"/>
          </p:cNvSpPr>
          <p:nvPr>
            <p:ph type="sldNum" sz="quarter" idx="12"/>
            <p:custDataLst>
              <p:tags r:id="rId8"/>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
        <p:nvSpPr>
          <p:cNvPr id="2" name="标题 1"/>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标题和比较">
    <p:spTree>
      <p:nvGrpSpPr>
        <p:cNvPr id="1" name=""/>
        <p:cNvGrpSpPr/>
        <p:nvPr/>
      </p:nvGrpSpPr>
      <p:grpSpPr>
        <a:xfrm>
          <a:off x="0" y="0"/>
          <a:ext cx="0" cy="0"/>
          <a:chOff x="0" y="0"/>
          <a:chExt cx="0" cy="0"/>
        </a:xfrm>
      </p:grpSpPr>
      <p:sp>
        <p:nvSpPr>
          <p:cNvPr id="16" name="正文"/>
          <p:cNvSpPr txBox="1">
            <a:spLocks noGrp="1"/>
          </p:cNvSpPr>
          <p:nvPr>
            <p:ph idx="7"/>
            <p:custDataLst>
              <p:tags r:id="rId2"/>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5" name="标题"/>
          <p:cNvSpPr txBox="1">
            <a:spLocks noGrp="1"/>
          </p:cNvSpPr>
          <p:nvPr>
            <p:ph type="title" idx="6"/>
            <p:custDataLst>
              <p:tags r:id="rId3"/>
            </p:custDataLst>
          </p:nvPr>
        </p:nvSpPr>
        <p:spPr>
          <a:xfrm>
            <a:off x="6235065" y="1384300"/>
            <a:ext cx="5342255" cy="44513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rgbClr val="FFFFFF"/>
                </a:solidFill>
                <a:latin typeface="+mn-ea"/>
                <a:ea typeface="+mn-ea"/>
                <a:cs typeface="MiSans" panose="00000500000000000000" charset="-122"/>
              </a:defRPr>
            </a:lvl1pPr>
          </a:lstStyle>
          <a:p>
            <a:pPr lvl="0"/>
            <a:r>
              <a:rPr>
                <a:sym typeface="+mn-ea"/>
              </a:rPr>
              <a:t>单击此处编辑母版标题样式</a:t>
            </a:r>
            <a:endParaRPr>
              <a:sym typeface="+mn-ea"/>
            </a:endParaRPr>
          </a:p>
        </p:txBody>
      </p:sp>
      <p:sp>
        <p:nvSpPr>
          <p:cNvPr id="14" name="正文"/>
          <p:cNvSpPr txBox="1">
            <a:spLocks noGrp="1"/>
          </p:cNvSpPr>
          <p:nvPr>
            <p:ph idx="5"/>
            <p:custDataLst>
              <p:tags r:id="rId4"/>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3" name="标题"/>
          <p:cNvSpPr txBox="1">
            <a:spLocks noGrp="1"/>
          </p:cNvSpPr>
          <p:nvPr>
            <p:ph type="title" idx="4"/>
            <p:custDataLst>
              <p:tags r:id="rId5"/>
            </p:custDataLst>
          </p:nvPr>
        </p:nvSpPr>
        <p:spPr>
          <a:xfrm>
            <a:off x="608330" y="1384300"/>
            <a:ext cx="5342255" cy="44513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rgbClr val="FFFFFF"/>
                </a:solidFill>
                <a:latin typeface="+mn-ea"/>
                <a:ea typeface="+mn-ea"/>
                <a:cs typeface="MiSans" panose="00000500000000000000" charset="-122"/>
              </a:defRPr>
            </a:lvl1pPr>
          </a:lstStyle>
          <a:p>
            <a:pPr lvl="0"/>
            <a:r>
              <a:rPr>
                <a:sym typeface="+mn-ea"/>
              </a:rPr>
              <a:t>单击此处编辑母版标题样式</a:t>
            </a:r>
            <a:endParaRPr>
              <a:sym typeface="+mn-ea"/>
            </a:endParaRPr>
          </a:p>
        </p:txBody>
      </p:sp>
      <p:sp>
        <p:nvSpPr>
          <p:cNvPr id="12" name="矩形 11"/>
          <p:cNvSpPr/>
          <p:nvPr>
            <p:custDataLst>
              <p:tags r:id="rId6"/>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1" name="矩形 10"/>
          <p:cNvSpPr/>
          <p:nvPr>
            <p:custDataLst>
              <p:tags r:id="rId7"/>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10" name="标题"/>
          <p:cNvSpPr txBox="1">
            <a:spLocks noGrp="1"/>
          </p:cNvSpPr>
          <p:nvPr>
            <p:ph type="title" idx="1"/>
            <p:custDataLst>
              <p:tags r:id="rId8"/>
            </p:custDataLst>
          </p:nvPr>
        </p:nvSpPr>
        <p:spPr>
          <a:xfrm>
            <a:off x="694800" y="360000"/>
            <a:ext cx="10800000" cy="7200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rgbClr val="FFFFFF"/>
                </a:solidFill>
                <a:latin typeface="+mj-ea"/>
                <a:ea typeface="+mj-ea"/>
                <a:cs typeface="MiSans" panose="00000500000000000000" charset="-122"/>
              </a:defRPr>
            </a:lvl1pPr>
          </a:lstStyle>
          <a:p>
            <a:pPr lvl="0"/>
            <a:r>
              <a:rPr dirty="0">
                <a:sym typeface="+mn-ea"/>
              </a:rPr>
              <a:t>单击此处编辑母版标题样式</a:t>
            </a:r>
            <a:endParaRPr dirty="0">
              <a:sym typeface="+mn-ea"/>
            </a:endParaRPr>
          </a:p>
        </p:txBody>
      </p:sp>
      <p:sp>
        <p:nvSpPr>
          <p:cNvPr id="7" name="日期占位符 6"/>
          <p:cNvSpPr>
            <a:spLocks noGrp="1"/>
          </p:cNvSpPr>
          <p:nvPr>
            <p:ph type="dt" sz="half" idx="10"/>
            <p:custDataLst>
              <p:tags r:id="rId9"/>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dirty="0"/>
          </a:p>
        </p:txBody>
      </p:sp>
      <p:sp>
        <p:nvSpPr>
          <p:cNvPr id="8" name="页脚占位符 7"/>
          <p:cNvSpPr>
            <a:spLocks noGrp="1"/>
          </p:cNvSpPr>
          <p:nvPr>
            <p:ph type="ftr" sz="quarter" idx="11"/>
            <p:custDataLst>
              <p:tags r:id="rId10"/>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9" name="灯片编号占位符 8"/>
          <p:cNvSpPr>
            <a:spLocks noGrp="1"/>
          </p:cNvSpPr>
          <p:nvPr>
            <p:ph type="sldNum" sz="quarter" idx="12"/>
            <p:custDataLst>
              <p:tags r:id="rId11"/>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矩形 11"/>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3" name="矩形 12"/>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3" name="日期占位符 2"/>
          <p:cNvSpPr>
            <a:spLocks noGrp="1"/>
          </p:cNvSpPr>
          <p:nvPr>
            <p:ph type="dt" sz="half" idx="10"/>
            <p:custDataLst>
              <p:tags r:id="rId4"/>
            </p:custDataLst>
          </p:nvPr>
        </p:nvSpPr>
        <p:spPr>
          <a:xfrm>
            <a:off x="838200" y="6356350"/>
            <a:ext cx="2743200" cy="365125"/>
          </a:xfrm>
        </p:spPr>
        <p:txBody>
          <a:bodyPr/>
          <a:lstStyle>
            <a:lvl1pPr>
              <a:defRPr>
                <a:solidFill>
                  <a:schemeClr val="tx1"/>
                </a:solidFill>
              </a:defRPr>
            </a:lvl1p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lvl1pPr>
              <a:defRPr>
                <a:solidFill>
                  <a:schemeClr val="tx1"/>
                </a:solidFill>
              </a:defRPr>
            </a:lvl1p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lvl1pPr>
              <a:defRPr>
                <a:solidFill>
                  <a:schemeClr val="tx1"/>
                </a:solidFill>
              </a:defRPr>
            </a:lvl1pPr>
          </a:lstStyle>
          <a:p>
            <a:fld id="{565CE74E-AB26-4998-AD42-012C4C1AD076}" type="slidenum">
              <a:rPr lang="zh-CN" altLang="en-US" smtClean="0"/>
            </a:fld>
            <a:endParaRPr lang="zh-CN" altLang="en-US"/>
          </a:p>
        </p:txBody>
      </p:sp>
      <p:sp>
        <p:nvSpPr>
          <p:cNvPr id="2" name="标题 1"/>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p:cNvSpPr/>
          <p:nvPr>
            <p:custDataLst>
              <p:tags r:id="rId2"/>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9" name="矩形 8"/>
          <p:cNvSpPr/>
          <p:nvPr>
            <p:custDataLst>
              <p:tags r:id="rId3"/>
            </p:custDataLst>
          </p:nvPr>
        </p:nvSpPr>
        <p:spPr>
          <a:xfrm>
            <a:off x="375151" y="578683"/>
            <a:ext cx="254931" cy="254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2" name="日期占位符 1"/>
          <p:cNvSpPr>
            <a:spLocks noGrp="1"/>
          </p:cNvSpPr>
          <p:nvPr>
            <p:ph type="dt" sz="half" idx="10"/>
            <p:custDataLst>
              <p:tags r:id="rId4"/>
            </p:custDataLst>
          </p:nvPr>
        </p:nvSpPr>
        <p:spPr/>
        <p:txBody>
          <a:bodyPr/>
          <a:lstStyle>
            <a:lvl1pPr>
              <a:defRPr>
                <a:solidFill>
                  <a:schemeClr val="tx1"/>
                </a:solidFill>
              </a:defRPr>
            </a:lvl1pPr>
          </a:lstStyle>
          <a:p>
            <a:fld id="{D997B5FA-0921-464F-AAE1-844C04324D75}" type="datetimeFigureOut">
              <a:rPr lang="zh-CN" altLang="en-US" smtClean="0"/>
            </a:fld>
            <a:endParaRPr lang="zh-CN" altLang="en-US" dirty="0"/>
          </a:p>
        </p:txBody>
      </p:sp>
      <p:sp>
        <p:nvSpPr>
          <p:cNvPr id="3" name="页脚占位符 2"/>
          <p:cNvSpPr>
            <a:spLocks noGrp="1"/>
          </p:cNvSpPr>
          <p:nvPr>
            <p:ph type="ftr" sz="quarter" idx="11"/>
            <p:custDataLst>
              <p:tags r:id="rId5"/>
            </p:custDataLst>
          </p:nvPr>
        </p:nvSpPr>
        <p:spPr/>
        <p:txBody>
          <a:bodyPr/>
          <a:lstStyle>
            <a:lvl1pPr>
              <a:defRPr>
                <a:solidFill>
                  <a:schemeClr val="tx1"/>
                </a:solidFill>
              </a:defRPr>
            </a:lvl1pPr>
          </a:lstStyle>
          <a:p>
            <a:endParaRPr lang="zh-CN" altLang="en-US"/>
          </a:p>
        </p:txBody>
      </p:sp>
      <p:sp>
        <p:nvSpPr>
          <p:cNvPr id="4" name="灯片编号占位符 3"/>
          <p:cNvSpPr>
            <a:spLocks noGrp="1"/>
          </p:cNvSpPr>
          <p:nvPr>
            <p:ph type="sldNum" sz="quarter" idx="12"/>
            <p:custDataLst>
              <p:tags r:id="rId6"/>
            </p:custDataLst>
          </p:nvPr>
        </p:nvSpPr>
        <p:spPr/>
        <p:txBody>
          <a:bodyPr/>
          <a:lstStyle>
            <a:lvl1pPr>
              <a:defRPr>
                <a:solidFill>
                  <a:schemeClr val="tx1"/>
                </a:solidFill>
              </a:defRPr>
            </a:lvl1pPr>
          </a:lstStyle>
          <a:p>
            <a:fld id="{565CE74E-AB26-4998-AD42-012C4C1AD076}"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9" name="矩形 8"/>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8" name="矩形 7"/>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7" name="正文"/>
          <p:cNvSpPr txBox="1">
            <a:spLocks noGrp="1"/>
          </p:cNvSpPr>
          <p:nvPr>
            <p:ph idx="1"/>
            <p:custDataLst>
              <p:tags r:id="rId4"/>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rgbClr val="FFFFFF"/>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rgbClr val="FFFFFF"/>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rgbClr val="FFFFFF"/>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rgbClr val="FFFFFF"/>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8" name="矩形 7"/>
          <p:cNvSpPr/>
          <p:nvPr>
            <p:custDataLst>
              <p:tags r:id="rId2"/>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solidFill>
                <a:schemeClr val="bg1"/>
              </a:solidFill>
              <a:cs typeface="MiSans" panose="00000500000000000000" charset="-122"/>
            </a:endParaRPr>
          </a:p>
        </p:txBody>
      </p:sp>
      <p:sp>
        <p:nvSpPr>
          <p:cNvPr id="11" name="矩形 10"/>
          <p:cNvSpPr/>
          <p:nvPr>
            <p:custDataLst>
              <p:tags r:id="rId3"/>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7" name="副标题"/>
          <p:cNvSpPr txBox="1">
            <a:spLocks noGrp="1"/>
          </p:cNvSpPr>
          <p:nvPr>
            <p:ph type="body" idx="2" hasCustomPrompt="1"/>
            <p:custDataLst>
              <p:tags r:id="rId4"/>
            </p:custDataLst>
          </p:nvPr>
        </p:nvSpPr>
        <p:spPr>
          <a:xfrm>
            <a:off x="695960" y="1301750"/>
            <a:ext cx="10799088" cy="405553"/>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rgbClr val="FFFFFF"/>
                </a:solidFill>
                <a:latin typeface="+mn-ea"/>
                <a:ea typeface="+mn-ea"/>
                <a:cs typeface="MiSans" panose="00000500000000000000" charset="-122"/>
              </a:defRPr>
            </a:lvl1pPr>
          </a:lstStyle>
          <a:p>
            <a:pPr lvl="0" algn="l"/>
            <a:r>
              <a:rPr>
                <a:sym typeface="+mn-ea"/>
              </a:rPr>
              <a:t>单击此处编辑母版副标题样式</a:t>
            </a:r>
            <a:endParaRPr>
              <a:sym typeface="+mn-ea"/>
            </a:endParaRPr>
          </a:p>
        </p:txBody>
      </p:sp>
      <p:sp>
        <p:nvSpPr>
          <p:cNvPr id="3" name="日期占位符 2"/>
          <p:cNvSpPr>
            <a:spLocks noGrp="1"/>
          </p:cNvSpPr>
          <p:nvPr>
            <p:ph type="dt" sz="half" idx="10"/>
            <p:custDataLst>
              <p:tags r:id="rId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2" name="标题 1"/>
          <p:cNvSpPr>
            <a:spLocks noGrp="1"/>
          </p:cNvSpPr>
          <p:nvPr>
            <p:ph type="title"/>
            <p:custDataLst>
              <p:tags r:id="rId8"/>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pic>
        <p:nvPicPr>
          <p:cNvPr id="9" name="图片 8" descr="演示文稿2_01"/>
          <p:cNvPicPr>
            <a:picLocks noChangeAspect="1"/>
          </p:cNvPicPr>
          <p:nvPr userDrawn="1">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gradFill>
            <a:gsLst>
              <a:gs pos="0">
                <a:schemeClr val="accent1">
                  <a:alpha val="50000"/>
                </a:schemeClr>
              </a:gs>
              <a:gs pos="10000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矩形 26"/>
          <p:cNvSpPr/>
          <p:nvPr userDrawn="1">
            <p:custDataLst>
              <p:tags r:id="rId5"/>
            </p:custDataLst>
          </p:nvPr>
        </p:nvSpPr>
        <p:spPr>
          <a:xfrm>
            <a:off x="527685" y="3729990"/>
            <a:ext cx="6919595" cy="368300"/>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5000"/>
          </a:bodyPr>
          <a:lstStyle/>
          <a:p>
            <a:pPr algn="ctr"/>
            <a:endParaRPr kumimoji="1" lang="zh-CN" altLang="en-US">
              <a:cs typeface="MiSans" panose="00000500000000000000" charset="-122"/>
            </a:endParaRPr>
          </a:p>
        </p:txBody>
      </p:sp>
      <p:pic>
        <p:nvPicPr>
          <p:cNvPr id="20" name="그래픽 14"/>
          <p:cNvPicPr>
            <a:picLocks noChangeAspect="1"/>
          </p:cNvPicPr>
          <p:nvPr userDrawn="1">
            <p:custDataLst>
              <p:tags r:id="rId6"/>
            </p:custDataLst>
          </p:nvPr>
        </p:nvPicPr>
        <p:blipFill rotWithShape="1">
          <a:blip r:embed="rId7"/>
          <a:srcRect t="74764"/>
          <a:stretch>
            <a:fillRect/>
          </a:stretch>
        </p:blipFill>
        <p:spPr>
          <a:xfrm>
            <a:off x="527775" y="574969"/>
            <a:ext cx="4315279" cy="246221"/>
          </a:xfrm>
          <a:prstGeom prst="rect">
            <a:avLst/>
          </a:prstGeom>
        </p:spPr>
      </p:pic>
      <p:sp>
        <p:nvSpPr>
          <p:cNvPr id="21" name="矩形 20"/>
          <p:cNvSpPr/>
          <p:nvPr userDrawn="1">
            <p:custDataLst>
              <p:tags r:id="rId8"/>
            </p:custDataLst>
          </p:nvPr>
        </p:nvSpPr>
        <p:spPr>
          <a:xfrm>
            <a:off x="951015" y="5405858"/>
            <a:ext cx="98288" cy="9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23" name="矩形 22"/>
          <p:cNvSpPr/>
          <p:nvPr userDrawn="1">
            <p:custDataLst>
              <p:tags r:id="rId9"/>
            </p:custDataLst>
          </p:nvPr>
        </p:nvSpPr>
        <p:spPr>
          <a:xfrm>
            <a:off x="852574" y="5405625"/>
            <a:ext cx="98288" cy="98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zh-CN" altLang="en-US">
              <a:cs typeface="MiSans" panose="00000500000000000000" charset="-122"/>
            </a:endParaRPr>
          </a:p>
        </p:txBody>
      </p:sp>
      <p:sp>
        <p:nvSpPr>
          <p:cNvPr id="8" name="署名"/>
          <p:cNvSpPr txBox="1">
            <a:spLocks noGrp="1"/>
          </p:cNvSpPr>
          <p:nvPr>
            <p:ph type="body" idx="2" hasCustomPrompt="1"/>
            <p:custDataLst>
              <p:tags r:id="rId10"/>
            </p:custDataLst>
          </p:nvPr>
        </p:nvSpPr>
        <p:spPr>
          <a:xfrm>
            <a:off x="513715" y="5615940"/>
            <a:ext cx="1908810" cy="449580"/>
          </a:xfrm>
          <a:prstGeom prst="rect">
            <a:avLst/>
          </a:prstGeom>
          <a:noFill/>
        </p:spPr>
        <p:txBody>
          <a:bodyPr wrap="square" lIns="91440" tIns="45720" rIns="91440" bIns="45720" rtlCol="0" anchor="ctr" anchorCtr="0">
            <a:normAutofit/>
          </a:bodyPr>
          <a:lstStyle>
            <a:lvl1pPr marL="0" marR="0" lvl="0" algn="l" defTabSz="914400" rtl="0" eaLnBrk="1" fontAlgn="auto" latinLnBrk="0" hangingPunct="1">
              <a:lnSpc>
                <a:spcPct val="100000"/>
              </a:lnSpc>
              <a:buClrTx/>
              <a:buSzTx/>
              <a:buFontTx/>
              <a:buNone/>
              <a:defRPr kumimoji="0" lang="zh-CN" altLang="en-US" sz="1400" b="0" i="0" u="none" strike="noStrike" kern="1200" cap="none" spc="0" normalizeH="0" baseline="0" noProof="1" dirty="0">
                <a:solidFill>
                  <a:srgbClr val="FFFFFF"/>
                </a:solidFill>
                <a:latin typeface="+mn-lt"/>
                <a:ea typeface="+mn-ea"/>
                <a:cs typeface="MiSans" panose="00000500000000000000" charset="-122"/>
                <a:sym typeface="+mn-ea"/>
              </a:defRPr>
            </a:lvl1pPr>
          </a:lstStyle>
          <a:p>
            <a:pPr lvl="0" algn="l">
              <a:buClrTx/>
              <a:buSzTx/>
              <a:buFontTx/>
            </a:pPr>
            <a:r>
              <a:rPr lang="zh-CN" altLang="en-US" dirty="0">
                <a:sym typeface="+mn-ea"/>
              </a:rPr>
              <a:t>署名</a:t>
            </a:r>
            <a:endParaRPr dirty="0">
              <a:sym typeface="+mn-ea"/>
            </a:endParaRPr>
          </a:p>
        </p:txBody>
      </p:sp>
      <p:sp>
        <p:nvSpPr>
          <p:cNvPr id="7" name="标题"/>
          <p:cNvSpPr txBox="1">
            <a:spLocks noGrp="1"/>
          </p:cNvSpPr>
          <p:nvPr>
            <p:ph type="title" idx="1" hasCustomPrompt="1"/>
            <p:custDataLst>
              <p:tags r:id="rId11"/>
            </p:custDataLst>
          </p:nvPr>
        </p:nvSpPr>
        <p:spPr>
          <a:xfrm>
            <a:off x="513715" y="2824480"/>
            <a:ext cx="7420610" cy="1525905"/>
          </a:xfrm>
          <a:prstGeom prst="rect">
            <a:avLst/>
          </a:prstGeom>
          <a:noFill/>
        </p:spPr>
        <p:txBody>
          <a:bodyPr wrap="square" lIns="91440" tIns="45720" rIns="91440" bIns="45720" rtlCol="0" anchor="t">
            <a:normAutofit/>
          </a:bodyPr>
          <a:lstStyle>
            <a:lvl1pPr marL="0" marR="0" lvl="0" algn="l" defTabSz="914400" rtl="0" eaLnBrk="1" fontAlgn="auto" latinLnBrk="0" hangingPunct="1">
              <a:lnSpc>
                <a:spcPct val="100000"/>
              </a:lnSpc>
              <a:buClrTx/>
              <a:buSzTx/>
              <a:buFontTx/>
              <a:buNone/>
              <a:defRPr kumimoji="0" lang="zh-CN" altLang="en-US" sz="8800" b="0" i="1" u="none" strike="noStrike" kern="1200" cap="none" spc="0" normalizeH="0" baseline="0" noProof="1" dirty="0">
                <a:solidFill>
                  <a:srgbClr val="FFFFFF"/>
                </a:solidFill>
                <a:latin typeface="+mj-ea"/>
                <a:ea typeface="+mj-ea"/>
                <a:cs typeface="MiSans" panose="00000500000000000000" charset="-122"/>
                <a:sym typeface="+mn-ea"/>
              </a:defRPr>
            </a:lvl1pPr>
          </a:lstStyle>
          <a:p>
            <a:pPr lvl="0" algn="l">
              <a:buClrTx/>
              <a:buSzTx/>
              <a:buFontTx/>
            </a:pPr>
            <a:r>
              <a:rPr dirty="0">
                <a:sym typeface="+mn-ea"/>
              </a:rPr>
              <a:t>编辑标题</a:t>
            </a:r>
            <a:endParaRPr dirty="0">
              <a:sym typeface="+mn-ea"/>
            </a:endParaRPr>
          </a:p>
        </p:txBody>
      </p:sp>
      <p:sp>
        <p:nvSpPr>
          <p:cNvPr id="4" name="日期占位符 3"/>
          <p:cNvSpPr>
            <a:spLocks noGrp="1"/>
          </p:cNvSpPr>
          <p:nvPr>
            <p:ph type="dt" sz="half" idx="10"/>
            <p:custDataLst>
              <p:tags r:id="rId12"/>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96.xml"/><Relationship Id="rId23" Type="http://schemas.openxmlformats.org/officeDocument/2006/relationships/tags" Target="../tags/tag195.xml"/><Relationship Id="rId22" Type="http://schemas.openxmlformats.org/officeDocument/2006/relationships/tags" Target="../tags/tag194.xml"/><Relationship Id="rId21" Type="http://schemas.openxmlformats.org/officeDocument/2006/relationships/tags" Target="../tags/tag193.xml"/><Relationship Id="rId20" Type="http://schemas.openxmlformats.org/officeDocument/2006/relationships/tags" Target="../tags/tag192.xml"/><Relationship Id="rId2" Type="http://schemas.openxmlformats.org/officeDocument/2006/relationships/slideLayout" Target="../slideLayouts/slideLayout13.xml"/><Relationship Id="rId19" Type="http://schemas.openxmlformats.org/officeDocument/2006/relationships/tags" Target="../tags/tag191.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3" Type="http://schemas.openxmlformats.org/officeDocument/2006/relationships/theme" Target="../theme/theme3.xml"/><Relationship Id="rId22" Type="http://schemas.openxmlformats.org/officeDocument/2006/relationships/tags" Target="../tags/tag408.xml"/><Relationship Id="rId21" Type="http://schemas.openxmlformats.org/officeDocument/2006/relationships/tags" Target="../tags/tag407.xml"/><Relationship Id="rId20" Type="http://schemas.openxmlformats.org/officeDocument/2006/relationships/tags" Target="../tags/tag406.xml"/><Relationship Id="rId2" Type="http://schemas.openxmlformats.org/officeDocument/2006/relationships/slideLayout" Target="../slideLayouts/slideLayout31.xml"/><Relationship Id="rId19" Type="http://schemas.openxmlformats.org/officeDocument/2006/relationships/tags" Target="../tags/tag405.xml"/><Relationship Id="rId18" Type="http://schemas.openxmlformats.org/officeDocument/2006/relationships/tags" Target="../tags/tag404.xml"/><Relationship Id="rId17" Type="http://schemas.openxmlformats.org/officeDocument/2006/relationships/tags" Target="../tags/tag403.xml"/><Relationship Id="rId16" Type="http://schemas.openxmlformats.org/officeDocument/2006/relationships/tags" Target="../tags/tag402.xml"/><Relationship Id="rId15" Type="http://schemas.openxmlformats.org/officeDocument/2006/relationships/tags" Target="../tags/tag401.xml"/><Relationship Id="rId14" Type="http://schemas.openxmlformats.org/officeDocument/2006/relationships/tags" Target="../tags/tag400.xml"/><Relationship Id="rId13" Type="http://schemas.openxmlformats.org/officeDocument/2006/relationships/tags" Target="../tags/tag399.xml"/><Relationship Id="rId12" Type="http://schemas.openxmlformats.org/officeDocument/2006/relationships/tags" Target="../tags/tag398.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3" Type="http://schemas.openxmlformats.org/officeDocument/2006/relationships/theme" Target="../theme/theme4.xml"/><Relationship Id="rId22" Type="http://schemas.openxmlformats.org/officeDocument/2006/relationships/tags" Target="../tags/tag510.xml"/><Relationship Id="rId21" Type="http://schemas.openxmlformats.org/officeDocument/2006/relationships/tags" Target="../tags/tag509.xml"/><Relationship Id="rId20" Type="http://schemas.openxmlformats.org/officeDocument/2006/relationships/tags" Target="../tags/tag508.xml"/><Relationship Id="rId2" Type="http://schemas.openxmlformats.org/officeDocument/2006/relationships/slideLayout" Target="../slideLayouts/slideLayout42.xml"/><Relationship Id="rId19" Type="http://schemas.openxmlformats.org/officeDocument/2006/relationships/tags" Target="../tags/tag507.xml"/><Relationship Id="rId18" Type="http://schemas.openxmlformats.org/officeDocument/2006/relationships/tags" Target="../tags/tag506.xml"/><Relationship Id="rId17" Type="http://schemas.openxmlformats.org/officeDocument/2006/relationships/tags" Target="../tags/tag505.xml"/><Relationship Id="rId16" Type="http://schemas.openxmlformats.org/officeDocument/2006/relationships/tags" Target="../tags/tag504.xml"/><Relationship Id="rId15" Type="http://schemas.openxmlformats.org/officeDocument/2006/relationships/tags" Target="../tags/tag503.xml"/><Relationship Id="rId14" Type="http://schemas.openxmlformats.org/officeDocument/2006/relationships/tags" Target="../tags/tag502.xml"/><Relationship Id="rId13" Type="http://schemas.openxmlformats.org/officeDocument/2006/relationships/image" Target="../media/image8.png"/><Relationship Id="rId12" Type="http://schemas.openxmlformats.org/officeDocument/2006/relationships/tags" Target="../tags/tag501.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0.xml"/><Relationship Id="rId8" Type="http://schemas.openxmlformats.org/officeDocument/2006/relationships/slideLayout" Target="../slideLayouts/slideLayout59.xml"/><Relationship Id="rId7" Type="http://schemas.openxmlformats.org/officeDocument/2006/relationships/slideLayout" Target="../slideLayouts/slideLayout58.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3" Type="http://schemas.openxmlformats.org/officeDocument/2006/relationships/slideLayout" Target="../slideLayouts/slideLayout54.xml"/><Relationship Id="rId23" Type="http://schemas.openxmlformats.org/officeDocument/2006/relationships/theme" Target="../theme/theme5.xml"/><Relationship Id="rId22" Type="http://schemas.openxmlformats.org/officeDocument/2006/relationships/tags" Target="../tags/tag612.xml"/><Relationship Id="rId21" Type="http://schemas.openxmlformats.org/officeDocument/2006/relationships/tags" Target="../tags/tag611.xml"/><Relationship Id="rId20" Type="http://schemas.openxmlformats.org/officeDocument/2006/relationships/tags" Target="../tags/tag610.xml"/><Relationship Id="rId2" Type="http://schemas.openxmlformats.org/officeDocument/2006/relationships/slideLayout" Target="../slideLayouts/slideLayout53.xml"/><Relationship Id="rId19" Type="http://schemas.openxmlformats.org/officeDocument/2006/relationships/tags" Target="../tags/tag609.xml"/><Relationship Id="rId18" Type="http://schemas.openxmlformats.org/officeDocument/2006/relationships/tags" Target="../tags/tag608.xml"/><Relationship Id="rId17" Type="http://schemas.openxmlformats.org/officeDocument/2006/relationships/tags" Target="../tags/tag607.xml"/><Relationship Id="rId16" Type="http://schemas.openxmlformats.org/officeDocument/2006/relationships/tags" Target="../tags/tag606.xml"/><Relationship Id="rId15" Type="http://schemas.openxmlformats.org/officeDocument/2006/relationships/tags" Target="../tags/tag605.xml"/><Relationship Id="rId14" Type="http://schemas.openxmlformats.org/officeDocument/2006/relationships/tags" Target="../tags/tag604.xml"/><Relationship Id="rId13" Type="http://schemas.openxmlformats.org/officeDocument/2006/relationships/image" Target="../media/image8.png"/><Relationship Id="rId12" Type="http://schemas.openxmlformats.org/officeDocument/2006/relationships/tags" Target="../tags/tag603.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1.xml"/><Relationship Id="rId8" Type="http://schemas.openxmlformats.org/officeDocument/2006/relationships/slideLayout" Target="../slideLayouts/slideLayout70.xml"/><Relationship Id="rId7" Type="http://schemas.openxmlformats.org/officeDocument/2006/relationships/slideLayout" Target="../slideLayouts/slideLayout69.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3" Type="http://schemas.openxmlformats.org/officeDocument/2006/relationships/slideLayout" Target="../slideLayouts/slideLayout65.xml"/><Relationship Id="rId23" Type="http://schemas.openxmlformats.org/officeDocument/2006/relationships/theme" Target="../theme/theme6.xml"/><Relationship Id="rId22" Type="http://schemas.openxmlformats.org/officeDocument/2006/relationships/tags" Target="../tags/tag714.xml"/><Relationship Id="rId21" Type="http://schemas.openxmlformats.org/officeDocument/2006/relationships/tags" Target="../tags/tag713.xml"/><Relationship Id="rId20" Type="http://schemas.openxmlformats.org/officeDocument/2006/relationships/tags" Target="../tags/tag712.xml"/><Relationship Id="rId2" Type="http://schemas.openxmlformats.org/officeDocument/2006/relationships/slideLayout" Target="../slideLayouts/slideLayout64.xml"/><Relationship Id="rId19" Type="http://schemas.openxmlformats.org/officeDocument/2006/relationships/tags" Target="../tags/tag711.xml"/><Relationship Id="rId18" Type="http://schemas.openxmlformats.org/officeDocument/2006/relationships/tags" Target="../tags/tag710.xml"/><Relationship Id="rId17" Type="http://schemas.openxmlformats.org/officeDocument/2006/relationships/tags" Target="../tags/tag709.xml"/><Relationship Id="rId16" Type="http://schemas.openxmlformats.org/officeDocument/2006/relationships/tags" Target="../tags/tag708.xml"/><Relationship Id="rId15" Type="http://schemas.openxmlformats.org/officeDocument/2006/relationships/tags" Target="../tags/tag707.xml"/><Relationship Id="rId14" Type="http://schemas.openxmlformats.org/officeDocument/2006/relationships/tags" Target="../tags/tag706.xml"/><Relationship Id="rId13" Type="http://schemas.openxmlformats.org/officeDocument/2006/relationships/image" Target="../media/image8.png"/><Relationship Id="rId12" Type="http://schemas.openxmlformats.org/officeDocument/2006/relationships/tags" Target="../tags/tag705.xml"/><Relationship Id="rId11" Type="http://schemas.openxmlformats.org/officeDocument/2006/relationships/slideLayout" Target="../slideLayouts/slideLayout73.xml"/><Relationship Id="rId10" Type="http://schemas.openxmlformats.org/officeDocument/2006/relationships/slideLayout" Target="../slideLayouts/slideLayout72.xml"/><Relationship Id="rId1"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2.xml"/><Relationship Id="rId8" Type="http://schemas.openxmlformats.org/officeDocument/2006/relationships/slideLayout" Target="../slideLayouts/slideLayout81.xml"/><Relationship Id="rId7" Type="http://schemas.openxmlformats.org/officeDocument/2006/relationships/slideLayout" Target="../slideLayouts/slideLayout80.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3" Type="http://schemas.openxmlformats.org/officeDocument/2006/relationships/slideLayout" Target="../slideLayouts/slideLayout76.xml"/><Relationship Id="rId23" Type="http://schemas.openxmlformats.org/officeDocument/2006/relationships/theme" Target="../theme/theme7.xml"/><Relationship Id="rId22" Type="http://schemas.openxmlformats.org/officeDocument/2006/relationships/tags" Target="../tags/tag816.xml"/><Relationship Id="rId21" Type="http://schemas.openxmlformats.org/officeDocument/2006/relationships/tags" Target="../tags/tag815.xml"/><Relationship Id="rId20" Type="http://schemas.openxmlformats.org/officeDocument/2006/relationships/tags" Target="../tags/tag814.xml"/><Relationship Id="rId2" Type="http://schemas.openxmlformats.org/officeDocument/2006/relationships/slideLayout" Target="../slideLayouts/slideLayout75.xml"/><Relationship Id="rId19" Type="http://schemas.openxmlformats.org/officeDocument/2006/relationships/tags" Target="../tags/tag813.xml"/><Relationship Id="rId18" Type="http://schemas.openxmlformats.org/officeDocument/2006/relationships/tags" Target="../tags/tag812.xml"/><Relationship Id="rId17" Type="http://schemas.openxmlformats.org/officeDocument/2006/relationships/tags" Target="../tags/tag811.xml"/><Relationship Id="rId16" Type="http://schemas.openxmlformats.org/officeDocument/2006/relationships/tags" Target="../tags/tag810.xml"/><Relationship Id="rId15" Type="http://schemas.openxmlformats.org/officeDocument/2006/relationships/tags" Target="../tags/tag809.xml"/><Relationship Id="rId14" Type="http://schemas.openxmlformats.org/officeDocument/2006/relationships/tags" Target="../tags/tag808.xml"/><Relationship Id="rId13" Type="http://schemas.openxmlformats.org/officeDocument/2006/relationships/image" Target="../media/image8.png"/><Relationship Id="rId12" Type="http://schemas.openxmlformats.org/officeDocument/2006/relationships/tags" Target="../tags/tag807.xml"/><Relationship Id="rId11" Type="http://schemas.openxmlformats.org/officeDocument/2006/relationships/slideLayout" Target="../slideLayouts/slideLayout84.xml"/><Relationship Id="rId10" Type="http://schemas.openxmlformats.org/officeDocument/2006/relationships/slideLayout" Target="../slideLayouts/slideLayout83.xml"/><Relationship Id="rId1"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95960" y="360000"/>
            <a:ext cx="10800000" cy="720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95960" y="1301749"/>
            <a:ext cx="10800000" cy="487362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4"/>
            </p:custDataLst>
          </p:nvPr>
        </p:nvSpPr>
        <p:spPr>
          <a:xfrm>
            <a:off x="69596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75398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cxnSp>
        <p:nvCxnSpPr>
          <p:cNvPr id="14" name="直接连接符 13"/>
          <p:cNvCxnSpPr/>
          <p:nvPr userDrawn="1">
            <p:custDataLst>
              <p:tags r:id="rId17"/>
            </p:custDataLst>
          </p:nvPr>
        </p:nvCxnSpPr>
        <p:spPr>
          <a:xfrm>
            <a:off x="818147" y="1123697"/>
            <a:ext cx="1053565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任意多边形: 形状 14"/>
          <p:cNvSpPr/>
          <p:nvPr userDrawn="1">
            <p:custDataLst>
              <p:tags r:id="rId18"/>
            </p:custDataLst>
          </p:nvPr>
        </p:nvSpPr>
        <p:spPr>
          <a:xfrm>
            <a:off x="206549" y="6189274"/>
            <a:ext cx="1343208" cy="668726"/>
          </a:xfrm>
          <a:custGeom>
            <a:avLst/>
            <a:gdLst>
              <a:gd name="connsiteX0" fmla="*/ 671605 w 1343208"/>
              <a:gd name="connsiteY0" fmla="*/ 0 h 668726"/>
              <a:gd name="connsiteX1" fmla="*/ 1330834 w 1343208"/>
              <a:gd name="connsiteY1" fmla="*/ 544421 h 668726"/>
              <a:gd name="connsiteX2" fmla="*/ 1343208 w 1343208"/>
              <a:gd name="connsiteY2" fmla="*/ 668726 h 668726"/>
              <a:gd name="connsiteX3" fmla="*/ 0 w 1343208"/>
              <a:gd name="connsiteY3" fmla="*/ 668726 h 668726"/>
              <a:gd name="connsiteX4" fmla="*/ 12374 w 1343208"/>
              <a:gd name="connsiteY4" fmla="*/ 544421 h 668726"/>
              <a:gd name="connsiteX5" fmla="*/ 671605 w 1343208"/>
              <a:gd name="connsiteY5" fmla="*/ 0 h 66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208" h="668726">
                <a:moveTo>
                  <a:pt x="671605" y="0"/>
                </a:moveTo>
                <a:cubicBezTo>
                  <a:pt x="996697" y="0"/>
                  <a:pt x="1268070" y="233786"/>
                  <a:pt x="1330834" y="544421"/>
                </a:cubicBezTo>
                <a:lnTo>
                  <a:pt x="1343208" y="668726"/>
                </a:lnTo>
                <a:lnTo>
                  <a:pt x="0" y="668726"/>
                </a:lnTo>
                <a:lnTo>
                  <a:pt x="12374" y="544421"/>
                </a:lnTo>
                <a:cubicBezTo>
                  <a:pt x="75138" y="233786"/>
                  <a:pt x="346512" y="0"/>
                  <a:pt x="671605" y="0"/>
                </a:cubicBezTo>
                <a:close/>
              </a:path>
            </a:pathLst>
          </a:custGeom>
          <a:solidFill>
            <a:schemeClr val="accent1"/>
          </a:solidFill>
          <a:ln w="2934" cap="flat">
            <a:noFill/>
            <a:prstDash val="solid"/>
            <a:miter/>
          </a:ln>
        </p:spPr>
        <p:txBody>
          <a:bodyPr wrap="square" rtlCol="0" anchor="ctr">
            <a:noAutofit/>
          </a:bodyPr>
          <a:lstStyle/>
          <a:p>
            <a:endParaRPr lang="zh-CN" altLang="en-US"/>
          </a:p>
        </p:txBody>
      </p:sp>
      <p:cxnSp>
        <p:nvCxnSpPr>
          <p:cNvPr id="16" name="直接连接符 15"/>
          <p:cNvCxnSpPr/>
          <p:nvPr userDrawn="1">
            <p:custDataLst>
              <p:tags r:id="rId19"/>
            </p:custDataLst>
          </p:nvPr>
        </p:nvCxnSpPr>
        <p:spPr>
          <a:xfrm>
            <a:off x="1549757" y="6527800"/>
            <a:ext cx="9013825"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20"/>
            </p:custDataLst>
          </p:nvPr>
        </p:nvSpPr>
        <p:spPr>
          <a:xfrm>
            <a:off x="1075734" y="6425363"/>
            <a:ext cx="862759" cy="431379"/>
          </a:xfrm>
          <a:custGeom>
            <a:avLst/>
            <a:gdLst>
              <a:gd name="connsiteX0" fmla="*/ 523059 w 1046117"/>
              <a:gd name="connsiteY0" fmla="*/ 0 h 523058"/>
              <a:gd name="connsiteX1" fmla="*/ 0 w 1046117"/>
              <a:gd name="connsiteY1" fmla="*/ 523059 h 523058"/>
              <a:gd name="connsiteX2" fmla="*/ 1046118 w 1046117"/>
              <a:gd name="connsiteY2" fmla="*/ 523059 h 523058"/>
              <a:gd name="connsiteX3" fmla="*/ 523059 w 1046117"/>
              <a:gd name="connsiteY3" fmla="*/ 0 h 523058"/>
            </a:gdLst>
            <a:ahLst/>
            <a:cxnLst>
              <a:cxn ang="0">
                <a:pos x="connsiteX0" y="connsiteY0"/>
              </a:cxn>
              <a:cxn ang="0">
                <a:pos x="connsiteX1" y="connsiteY1"/>
              </a:cxn>
              <a:cxn ang="0">
                <a:pos x="connsiteX2" y="connsiteY2"/>
              </a:cxn>
              <a:cxn ang="0">
                <a:pos x="connsiteX3" y="connsiteY3"/>
              </a:cxn>
            </a:cxnLst>
            <a:rect l="l" t="t" r="r" b="b"/>
            <a:pathLst>
              <a:path w="1046117" h="523058">
                <a:moveTo>
                  <a:pt x="523059" y="0"/>
                </a:moveTo>
                <a:cubicBezTo>
                  <a:pt x="234100" y="0"/>
                  <a:pt x="0" y="234100"/>
                  <a:pt x="0" y="523059"/>
                </a:cubicBezTo>
                <a:lnTo>
                  <a:pt x="1046118" y="523059"/>
                </a:lnTo>
                <a:cubicBezTo>
                  <a:pt x="1045825" y="234100"/>
                  <a:pt x="811724" y="0"/>
                  <a:pt x="523059" y="0"/>
                </a:cubicBezTo>
                <a:close/>
              </a:path>
            </a:pathLst>
          </a:custGeom>
          <a:solidFill>
            <a:schemeClr val="accent2"/>
          </a:solidFill>
          <a:ln w="2934" cap="flat">
            <a:noFill/>
            <a:prstDash val="solid"/>
            <a:miter/>
          </a:ln>
        </p:spPr>
        <p:txBody>
          <a:bodyPr rtlCol="0" anchor="ctr"/>
          <a:lstStyle/>
          <a:p>
            <a:endParaRPr lang="zh-CN" altLang="en-US" dirty="0"/>
          </a:p>
        </p:txBody>
      </p:sp>
      <p:sp>
        <p:nvSpPr>
          <p:cNvPr id="18" name="任意多边形: 形状 17"/>
          <p:cNvSpPr/>
          <p:nvPr userDrawn="1">
            <p:custDataLst>
              <p:tags r:id="rId21"/>
            </p:custDataLst>
          </p:nvPr>
        </p:nvSpPr>
        <p:spPr>
          <a:xfrm>
            <a:off x="10319385" y="6057265"/>
            <a:ext cx="1872615" cy="800735"/>
          </a:xfrm>
          <a:custGeom>
            <a:avLst/>
            <a:gdLst>
              <a:gd name="connsiteX0" fmla="*/ 1267016 w 2192479"/>
              <a:gd name="connsiteY0" fmla="*/ 0 h 936989"/>
              <a:gd name="connsiteX1" fmla="*/ 2109873 w 2192479"/>
              <a:gd name="connsiteY1" fmla="*/ 302578 h 936989"/>
              <a:gd name="connsiteX2" fmla="*/ 2192479 w 2192479"/>
              <a:gd name="connsiteY2" fmla="*/ 377655 h 936989"/>
              <a:gd name="connsiteX3" fmla="*/ 2192479 w 2192479"/>
              <a:gd name="connsiteY3" fmla="*/ 936989 h 936989"/>
              <a:gd name="connsiteX4" fmla="*/ 0 w 2192479"/>
              <a:gd name="connsiteY4" fmla="*/ 936989 h 936989"/>
              <a:gd name="connsiteX5" fmla="*/ 1534 w 2192479"/>
              <a:gd name="connsiteY5" fmla="*/ 931024 h 936989"/>
              <a:gd name="connsiteX6" fmla="*/ 1267016 w 2192479"/>
              <a:gd name="connsiteY6" fmla="*/ 0 h 93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479" h="936989">
                <a:moveTo>
                  <a:pt x="1267016" y="0"/>
                </a:moveTo>
                <a:cubicBezTo>
                  <a:pt x="1587182" y="0"/>
                  <a:pt x="1880826" y="113551"/>
                  <a:pt x="2109873" y="302578"/>
                </a:cubicBezTo>
                <a:lnTo>
                  <a:pt x="2192479" y="377655"/>
                </a:lnTo>
                <a:lnTo>
                  <a:pt x="2192479" y="936989"/>
                </a:lnTo>
                <a:lnTo>
                  <a:pt x="0" y="936989"/>
                </a:lnTo>
                <a:lnTo>
                  <a:pt x="1534" y="931024"/>
                </a:lnTo>
                <a:cubicBezTo>
                  <a:pt x="169301" y="391636"/>
                  <a:pt x="672423" y="0"/>
                  <a:pt x="1267016" y="0"/>
                </a:cubicBezTo>
                <a:close/>
              </a:path>
            </a:pathLst>
          </a:cu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KSO_TEMPLATE" hidden="1"/>
          <p:cNvSpPr/>
          <p:nvPr userDrawn="1">
            <p:custDataLst>
              <p:tags r:id="rId22"/>
            </p:custDataLst>
          </p:nvPr>
        </p:nvSpPr>
        <p:spPr>
          <a:xfrm>
            <a:off x="0" y="0"/>
            <a:ext cx="0" cy="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图片 6" descr="演示文稿2_02"/>
          <p:cNvPicPr>
            <a:picLocks noChangeAspect="1"/>
          </p:cNvPicPr>
          <p:nvPr userDrawn="1">
            <p:custDataLst>
              <p:tags r:id="rId12"/>
            </p:custDataLst>
          </p:nvPr>
        </p:nvPicPr>
        <p:blipFill>
          <a:blip r:embed="rId13">
            <a:duotone>
              <a:prstClr val="black"/>
              <a:schemeClr val="accent1">
                <a:tint val="45000"/>
                <a:satMod val="400000"/>
              </a:schemeClr>
            </a:duotone>
            <a:lum contrast="12000"/>
          </a:blip>
          <a:stretch>
            <a:fillRect/>
          </a:stretch>
        </p:blipFill>
        <p:spPr>
          <a:xfrm>
            <a:off x="0" y="0"/>
            <a:ext cx="12192000" cy="6858000"/>
          </a:xfrm>
          <a:prstGeom prst="rect">
            <a:avLst/>
          </a:prstGeom>
        </p:spPr>
      </p:pic>
      <p:sp>
        <p:nvSpPr>
          <p:cNvPr id="5" name="矩形 4"/>
          <p:cNvSpPr/>
          <p:nvPr userDrawn="1">
            <p:custDataLst>
              <p:tags r:id="rId14"/>
            </p:custDataLst>
          </p:nvPr>
        </p:nvSpPr>
        <p:spPr>
          <a:xfrm flipH="1">
            <a:off x="0" y="0"/>
            <a:ext cx="12192000" cy="6858000"/>
          </a:xfrm>
          <a:prstGeom prst="rect">
            <a:avLst/>
          </a:prstGeom>
          <a:gradFill>
            <a:gsLst>
              <a:gs pos="100000">
                <a:schemeClr val="accent1">
                  <a:alpha val="30000"/>
                </a:schemeClr>
              </a:gs>
              <a:gs pos="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矩形 11"/>
          <p:cNvSpPr/>
          <p:nvPr userDrawn="1">
            <p:custDataLst>
              <p:tags r:id="rId15"/>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13" name="矩形 12"/>
          <p:cNvSpPr/>
          <p:nvPr userDrawn="1">
            <p:custDataLst>
              <p:tags r:id="rId16"/>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9" name="日期占位符 8"/>
          <p:cNvSpPr>
            <a:spLocks noGrp="1"/>
          </p:cNvSpPr>
          <p:nvPr>
            <p:ph type="dt" sz="half" idx="10"/>
            <p:custDataLst>
              <p:tags r:id="rId17"/>
            </p:custDataLst>
          </p:nvPr>
        </p:nvSpPr>
        <p:spPr>
          <a:xfrm>
            <a:off x="695960" y="6356350"/>
            <a:ext cx="2743200" cy="365125"/>
          </a:xfrm>
        </p:spPr>
        <p:txBody>
          <a:bodyPr/>
          <a:lstStyle>
            <a:lvl1pPr>
              <a:defRPr>
                <a:solidFill>
                  <a:schemeClr val="tx1"/>
                </a:solidFill>
                <a:cs typeface="MiSans" panose="00000500000000000000" charset="-122"/>
              </a:defRPr>
            </a:lvl1pPr>
          </a:lstStyle>
          <a:p>
            <a:fld id="{D997B5FA-0921-464F-AAE1-844C04324D75}" type="datetimeFigureOut">
              <a:rPr lang="zh-CN" altLang="en-US" smtClean="0"/>
            </a:fld>
            <a:endParaRPr lang="zh-CN" altLang="en-US" dirty="0"/>
          </a:p>
        </p:txBody>
      </p:sp>
      <p:sp>
        <p:nvSpPr>
          <p:cNvPr id="10" name="页脚占位符 9"/>
          <p:cNvSpPr>
            <a:spLocks noGrp="1"/>
          </p:cNvSpPr>
          <p:nvPr>
            <p:ph type="ftr" sz="quarter" idx="11"/>
            <p:custDataLst>
              <p:tags r:id="rId18"/>
            </p:custDataLst>
          </p:nvPr>
        </p:nvSpPr>
        <p:spPr>
          <a:xfrm>
            <a:off x="4038600" y="6356350"/>
            <a:ext cx="4114800" cy="365125"/>
          </a:xfrm>
        </p:spPr>
        <p:txBody>
          <a:bodyPr/>
          <a:lstStyle>
            <a:lvl1pPr>
              <a:defRPr>
                <a:solidFill>
                  <a:schemeClr val="tx1"/>
                </a:solidFill>
                <a:cs typeface="MiSans" panose="00000500000000000000" charset="-122"/>
              </a:defRPr>
            </a:lvl1pPr>
          </a:lstStyle>
          <a:p>
            <a:endParaRPr lang="zh-CN" altLang="en-US"/>
          </a:p>
        </p:txBody>
      </p:sp>
      <p:sp>
        <p:nvSpPr>
          <p:cNvPr id="11" name="灯片编号占位符 10"/>
          <p:cNvSpPr>
            <a:spLocks noGrp="1"/>
          </p:cNvSpPr>
          <p:nvPr>
            <p:ph type="sldNum" sz="quarter" idx="12"/>
            <p:custDataLst>
              <p:tags r:id="rId19"/>
            </p:custDataLst>
          </p:nvPr>
        </p:nvSpPr>
        <p:spPr>
          <a:xfrm>
            <a:off x="8753983" y="6356350"/>
            <a:ext cx="2743200" cy="365125"/>
          </a:xfrm>
        </p:spPr>
        <p:txBody>
          <a:bodyPr/>
          <a:lstStyle>
            <a:lvl1pPr>
              <a:defRPr>
                <a:solidFill>
                  <a:schemeClr val="tx1"/>
                </a:solidFill>
                <a:cs typeface="MiSans" panose="00000500000000000000" charset="-122"/>
              </a:defRPr>
            </a:lvl1pPr>
          </a:lstStyle>
          <a:p>
            <a:fld id="{565CE74E-AB26-4998-AD42-012C4C1AD076}" type="slidenum">
              <a:rPr lang="zh-CN" altLang="en-US" smtClean="0"/>
            </a:fld>
            <a:endParaRPr lang="zh-CN" altLang="en-US"/>
          </a:p>
        </p:txBody>
      </p:sp>
      <p:sp>
        <p:nvSpPr>
          <p:cNvPr id="3" name="标题占位符 2"/>
          <p:cNvSpPr>
            <a:spLocks noGrp="1"/>
          </p:cNvSpPr>
          <p:nvPr>
            <p:ph type="title"/>
            <p:custDataLst>
              <p:tags r:id="rId20"/>
            </p:custDataLst>
          </p:nvPr>
        </p:nvSpPr>
        <p:spPr>
          <a:xfrm>
            <a:off x="695960" y="360000"/>
            <a:ext cx="10800000" cy="720000"/>
          </a:xfrm>
          <a:prstGeom prst="rect">
            <a:avLst/>
          </a:prstGeom>
          <a:noFill/>
          <a:ln>
            <a:noFill/>
            <a:prstDash val="sysDash"/>
          </a:ln>
        </p:spPr>
        <p:txBody>
          <a:bodyPr vert="horz" wrap="square" lIns="91440" tIns="45720" rIns="91440" bIns="45720" rtlCol="0" anchor="b">
            <a:no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4" name="文本占位符 3"/>
          <p:cNvSpPr>
            <a:spLocks noGrp="1"/>
          </p:cNvSpPr>
          <p:nvPr>
            <p:ph type="body" idx="1"/>
            <p:custDataLst>
              <p:tags r:id="rId21"/>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fontAlgn="auto">
              <a:lnSpc>
                <a:spcPct val="130000"/>
              </a:lnSpc>
              <a:spcBef>
                <a:spcPts val="1200"/>
              </a:spcBef>
              <a:spcAft>
                <a:spcPts val="0"/>
              </a:spcAft>
              <a:buClr>
                <a:schemeClr val="accent3"/>
              </a:buClr>
              <a:buSzTx/>
              <a:buChar char="●"/>
            </a:pPr>
            <a:r>
              <a:rPr lang="zh-CN" altLang="en-US" dirty="0"/>
              <a:t>单击此处编辑母版文本样式</a:t>
            </a:r>
            <a:endParaRPr lang="zh-CN" altLang="en-US" dirty="0"/>
          </a:p>
          <a:p>
            <a:pPr marR="0" lvl="1" fontAlgn="auto">
              <a:lnSpc>
                <a:spcPct val="120000"/>
              </a:lnSpc>
              <a:spcBef>
                <a:spcPts val="1200"/>
              </a:spcBef>
              <a:spcAft>
                <a:spcPts val="0"/>
              </a:spcAft>
              <a:buClr>
                <a:schemeClr val="accent3"/>
              </a:buClr>
              <a:buChar char="●"/>
              <a:tabLst>
                <a:tab pos="1609725" algn="l"/>
              </a:tabLst>
            </a:pPr>
            <a:r>
              <a:rPr lang="zh-CN" altLang="en-US" dirty="0"/>
              <a:t>二级</a:t>
            </a:r>
            <a:endParaRPr lang="zh-CN" altLang="en-US" dirty="0"/>
          </a:p>
          <a:p>
            <a:pPr marR="0" lvl="2" fontAlgn="auto">
              <a:lnSpc>
                <a:spcPct val="120000"/>
              </a:lnSpc>
              <a:spcBef>
                <a:spcPts val="1200"/>
              </a:spcBef>
              <a:spcAft>
                <a:spcPts val="0"/>
              </a:spcAft>
              <a:buClr>
                <a:schemeClr val="accent3"/>
              </a:buClr>
              <a:buChar char="●"/>
            </a:pPr>
            <a:r>
              <a:rPr lang="zh-CN" altLang="en-US" dirty="0"/>
              <a:t>三级</a:t>
            </a:r>
            <a:endParaRPr lang="zh-CN" altLang="en-US" dirty="0"/>
          </a:p>
          <a:p>
            <a:pPr marR="0" lvl="3" fontAlgn="auto">
              <a:lnSpc>
                <a:spcPct val="120000"/>
              </a:lnSpc>
              <a:spcBef>
                <a:spcPts val="1200"/>
              </a:spcBef>
              <a:spcAft>
                <a:spcPts val="0"/>
              </a:spcAft>
              <a:buClr>
                <a:schemeClr val="accent3"/>
              </a:buClr>
              <a:buFont typeface="Wingdings" panose="05000000000000000000" charset="0"/>
              <a:buChar char=""/>
            </a:pPr>
            <a:r>
              <a:rPr lang="zh-CN" altLang="en-US" dirty="0"/>
              <a:t>四级</a:t>
            </a:r>
            <a:endParaRPr lang="zh-CN" altLang="en-US" dirty="0"/>
          </a:p>
          <a:p>
            <a:pPr marR="0" lvl="4" fontAlgn="auto">
              <a:lnSpc>
                <a:spcPct val="120000"/>
              </a:lnSpc>
              <a:spcBef>
                <a:spcPts val="1200"/>
              </a:spcBef>
              <a:spcAft>
                <a:spcPts val="0"/>
              </a:spcAft>
              <a:buClr>
                <a:schemeClr val="accent3"/>
              </a:buClr>
            </a:pPr>
            <a:r>
              <a:rPr lang="zh-CN" altLang="en-US" dirty="0"/>
              <a:t>五级</a:t>
            </a:r>
            <a:endParaRPr lang="zh-CN" altLang="en-US" dirty="0"/>
          </a:p>
        </p:txBody>
      </p:sp>
      <p:sp>
        <p:nvSpPr>
          <p:cNvPr id="2"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0" lang="zh-CN" altLang="en-US" sz="3200" b="0" i="0" u="none" strike="noStrike" kern="1200" cap="none" spc="300" normalizeH="0" baseline="0" smtClean="0">
          <a:ln>
            <a:noFill/>
            <a:prstDash val="sysDot"/>
          </a:ln>
          <a:solidFill>
            <a:srgbClr val="FFFFFF"/>
          </a:solidFill>
          <a:latin typeface="+mj-ea"/>
          <a:ea typeface="+mj-ea"/>
          <a:cs typeface="MiSans" panose="000005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dirty="0" smtClean="0">
          <a:ln>
            <a:noFill/>
            <a:prstDash val="sysDot"/>
          </a:ln>
          <a:solidFill>
            <a:srgbClr val="FFFFFF"/>
          </a:solidFill>
          <a:uFillTx/>
          <a:latin typeface="+mn-ea"/>
          <a:ea typeface="+mn-ea"/>
          <a:cs typeface="MiSans" panose="000005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150" normalizeH="0" baseline="0" dirty="0" smtClean="0">
          <a:solidFill>
            <a:srgbClr val="FFFFFF"/>
          </a:solidFill>
          <a:uFillTx/>
          <a:latin typeface="+mn-ea"/>
          <a:ea typeface="+mn-ea"/>
          <a:cs typeface="MiSans" panose="000005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150" normalizeH="0" baseline="0" dirty="0" smtClean="0">
          <a:solidFill>
            <a:srgbClr val="FFFFFF"/>
          </a:solidFill>
          <a:uFillTx/>
          <a:latin typeface="+mn-ea"/>
          <a:ea typeface="+mn-ea"/>
          <a:cs typeface="MiSans" panose="000005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kumimoji="0" lang="zh-CN" altLang="en-US" sz="1400" b="0" i="0" u="none" strike="noStrike" kern="1200" cap="none" spc="150" normalizeH="0" baseline="0" dirty="0" smtClean="0">
          <a:solidFill>
            <a:srgbClr val="FFFFFF"/>
          </a:solidFill>
          <a:uFillTx/>
          <a:latin typeface="+mn-ea"/>
          <a:ea typeface="+mn-ea"/>
          <a:cs typeface="MiSans" panose="000005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kumimoji="0" lang="zh-CN" altLang="en-US" sz="1400" b="0" i="0" u="none" strike="noStrike" kern="1200" cap="none" spc="150" normalizeH="0" baseline="0" dirty="0" smtClean="0">
          <a:solidFill>
            <a:srgbClr val="FFFFFF"/>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图片 6" descr="演示文稿2_02"/>
          <p:cNvPicPr>
            <a:picLocks noChangeAspect="1"/>
          </p:cNvPicPr>
          <p:nvPr userDrawn="1">
            <p:custDataLst>
              <p:tags r:id="rId12"/>
            </p:custDataLst>
          </p:nvPr>
        </p:nvPicPr>
        <p:blipFill>
          <a:blip r:embed="rId13">
            <a:duotone>
              <a:prstClr val="black"/>
              <a:schemeClr val="accent1">
                <a:tint val="45000"/>
                <a:satMod val="400000"/>
              </a:schemeClr>
            </a:duotone>
            <a:lum contrast="12000"/>
          </a:blip>
          <a:stretch>
            <a:fillRect/>
          </a:stretch>
        </p:blipFill>
        <p:spPr>
          <a:xfrm>
            <a:off x="0" y="0"/>
            <a:ext cx="12192000" cy="6858000"/>
          </a:xfrm>
          <a:prstGeom prst="rect">
            <a:avLst/>
          </a:prstGeom>
        </p:spPr>
      </p:pic>
      <p:sp>
        <p:nvSpPr>
          <p:cNvPr id="5" name="矩形 4"/>
          <p:cNvSpPr/>
          <p:nvPr userDrawn="1">
            <p:custDataLst>
              <p:tags r:id="rId14"/>
            </p:custDataLst>
          </p:nvPr>
        </p:nvSpPr>
        <p:spPr>
          <a:xfrm flipH="1">
            <a:off x="0" y="0"/>
            <a:ext cx="12192000" cy="6858000"/>
          </a:xfrm>
          <a:prstGeom prst="rect">
            <a:avLst/>
          </a:prstGeom>
          <a:gradFill>
            <a:gsLst>
              <a:gs pos="100000">
                <a:schemeClr val="accent1">
                  <a:alpha val="30000"/>
                </a:schemeClr>
              </a:gs>
              <a:gs pos="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矩形 11"/>
          <p:cNvSpPr/>
          <p:nvPr userDrawn="1">
            <p:custDataLst>
              <p:tags r:id="rId15"/>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13" name="矩形 12"/>
          <p:cNvSpPr/>
          <p:nvPr userDrawn="1">
            <p:custDataLst>
              <p:tags r:id="rId16"/>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9" name="日期占位符 8"/>
          <p:cNvSpPr>
            <a:spLocks noGrp="1"/>
          </p:cNvSpPr>
          <p:nvPr>
            <p:ph type="dt" sz="half" idx="10"/>
            <p:custDataLst>
              <p:tags r:id="rId17"/>
            </p:custDataLst>
          </p:nvPr>
        </p:nvSpPr>
        <p:spPr>
          <a:xfrm>
            <a:off x="695960" y="6356350"/>
            <a:ext cx="2743200" cy="365125"/>
          </a:xfrm>
        </p:spPr>
        <p:txBody>
          <a:bodyPr/>
          <a:lstStyle>
            <a:lvl1pPr>
              <a:defRPr>
                <a:solidFill>
                  <a:schemeClr val="tx1"/>
                </a:solidFill>
                <a:cs typeface="MiSans" panose="00000500000000000000" charset="-122"/>
              </a:defRPr>
            </a:lvl1pPr>
          </a:lstStyle>
          <a:p>
            <a:fld id="{D997B5FA-0921-464F-AAE1-844C04324D75}" type="datetimeFigureOut">
              <a:rPr lang="zh-CN" altLang="en-US" smtClean="0"/>
            </a:fld>
            <a:endParaRPr lang="zh-CN" altLang="en-US" dirty="0"/>
          </a:p>
        </p:txBody>
      </p:sp>
      <p:sp>
        <p:nvSpPr>
          <p:cNvPr id="10" name="页脚占位符 9"/>
          <p:cNvSpPr>
            <a:spLocks noGrp="1"/>
          </p:cNvSpPr>
          <p:nvPr>
            <p:ph type="ftr" sz="quarter" idx="11"/>
            <p:custDataLst>
              <p:tags r:id="rId18"/>
            </p:custDataLst>
          </p:nvPr>
        </p:nvSpPr>
        <p:spPr>
          <a:xfrm>
            <a:off x="4038600" y="6356350"/>
            <a:ext cx="4114800" cy="365125"/>
          </a:xfrm>
        </p:spPr>
        <p:txBody>
          <a:bodyPr/>
          <a:lstStyle>
            <a:lvl1pPr>
              <a:defRPr>
                <a:solidFill>
                  <a:schemeClr val="tx1"/>
                </a:solidFill>
                <a:cs typeface="MiSans" panose="00000500000000000000" charset="-122"/>
              </a:defRPr>
            </a:lvl1pPr>
          </a:lstStyle>
          <a:p>
            <a:endParaRPr lang="zh-CN" altLang="en-US"/>
          </a:p>
        </p:txBody>
      </p:sp>
      <p:sp>
        <p:nvSpPr>
          <p:cNvPr id="11" name="灯片编号占位符 10"/>
          <p:cNvSpPr>
            <a:spLocks noGrp="1"/>
          </p:cNvSpPr>
          <p:nvPr>
            <p:ph type="sldNum" sz="quarter" idx="12"/>
            <p:custDataLst>
              <p:tags r:id="rId19"/>
            </p:custDataLst>
          </p:nvPr>
        </p:nvSpPr>
        <p:spPr>
          <a:xfrm>
            <a:off x="8753983" y="6356350"/>
            <a:ext cx="2743200" cy="365125"/>
          </a:xfrm>
        </p:spPr>
        <p:txBody>
          <a:bodyPr/>
          <a:lstStyle>
            <a:lvl1pPr>
              <a:defRPr>
                <a:solidFill>
                  <a:schemeClr val="tx1"/>
                </a:solidFill>
                <a:cs typeface="MiSans" panose="00000500000000000000" charset="-122"/>
              </a:defRPr>
            </a:lvl1pPr>
          </a:lstStyle>
          <a:p>
            <a:fld id="{565CE74E-AB26-4998-AD42-012C4C1AD076}" type="slidenum">
              <a:rPr lang="zh-CN" altLang="en-US" smtClean="0"/>
            </a:fld>
            <a:endParaRPr lang="zh-CN" altLang="en-US"/>
          </a:p>
        </p:txBody>
      </p:sp>
      <p:sp>
        <p:nvSpPr>
          <p:cNvPr id="3" name="标题占位符 2"/>
          <p:cNvSpPr>
            <a:spLocks noGrp="1"/>
          </p:cNvSpPr>
          <p:nvPr>
            <p:ph type="title"/>
            <p:custDataLst>
              <p:tags r:id="rId20"/>
            </p:custDataLst>
          </p:nvPr>
        </p:nvSpPr>
        <p:spPr>
          <a:xfrm>
            <a:off x="695960" y="360000"/>
            <a:ext cx="10800000" cy="720000"/>
          </a:xfrm>
          <a:prstGeom prst="rect">
            <a:avLst/>
          </a:prstGeom>
          <a:noFill/>
          <a:ln>
            <a:noFill/>
            <a:prstDash val="sysDash"/>
          </a:ln>
        </p:spPr>
        <p:txBody>
          <a:bodyPr vert="horz" wrap="square" lIns="91440" tIns="45720" rIns="91440" bIns="45720" rtlCol="0" anchor="b">
            <a:no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4" name="文本占位符 3"/>
          <p:cNvSpPr>
            <a:spLocks noGrp="1"/>
          </p:cNvSpPr>
          <p:nvPr>
            <p:ph type="body" idx="1"/>
            <p:custDataLst>
              <p:tags r:id="rId21"/>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fontAlgn="auto">
              <a:lnSpc>
                <a:spcPct val="130000"/>
              </a:lnSpc>
              <a:spcBef>
                <a:spcPts val="1200"/>
              </a:spcBef>
              <a:spcAft>
                <a:spcPts val="0"/>
              </a:spcAft>
              <a:buClr>
                <a:schemeClr val="accent3"/>
              </a:buClr>
              <a:buSzTx/>
              <a:buChar char="●"/>
            </a:pPr>
            <a:r>
              <a:rPr lang="zh-CN" altLang="en-US" dirty="0"/>
              <a:t>单击此处编辑母版文本样式</a:t>
            </a:r>
            <a:endParaRPr lang="zh-CN" altLang="en-US" dirty="0"/>
          </a:p>
          <a:p>
            <a:pPr marR="0" lvl="1" fontAlgn="auto">
              <a:lnSpc>
                <a:spcPct val="120000"/>
              </a:lnSpc>
              <a:spcBef>
                <a:spcPts val="1200"/>
              </a:spcBef>
              <a:spcAft>
                <a:spcPts val="0"/>
              </a:spcAft>
              <a:buClr>
                <a:schemeClr val="accent3"/>
              </a:buClr>
              <a:buChar char="●"/>
              <a:tabLst>
                <a:tab pos="1609725" algn="l"/>
              </a:tabLst>
            </a:pPr>
            <a:r>
              <a:rPr lang="zh-CN" altLang="en-US" dirty="0"/>
              <a:t>二级</a:t>
            </a:r>
            <a:endParaRPr lang="zh-CN" altLang="en-US" dirty="0"/>
          </a:p>
          <a:p>
            <a:pPr marR="0" lvl="2" fontAlgn="auto">
              <a:lnSpc>
                <a:spcPct val="120000"/>
              </a:lnSpc>
              <a:spcBef>
                <a:spcPts val="1200"/>
              </a:spcBef>
              <a:spcAft>
                <a:spcPts val="0"/>
              </a:spcAft>
              <a:buClr>
                <a:schemeClr val="accent3"/>
              </a:buClr>
              <a:buChar char="●"/>
            </a:pPr>
            <a:r>
              <a:rPr lang="zh-CN" altLang="en-US" dirty="0"/>
              <a:t>三级</a:t>
            </a:r>
            <a:endParaRPr lang="zh-CN" altLang="en-US" dirty="0"/>
          </a:p>
          <a:p>
            <a:pPr marR="0" lvl="3" fontAlgn="auto">
              <a:lnSpc>
                <a:spcPct val="120000"/>
              </a:lnSpc>
              <a:spcBef>
                <a:spcPts val="1200"/>
              </a:spcBef>
              <a:spcAft>
                <a:spcPts val="0"/>
              </a:spcAft>
              <a:buClr>
                <a:schemeClr val="accent3"/>
              </a:buClr>
              <a:buFont typeface="Wingdings" panose="05000000000000000000" charset="0"/>
              <a:buChar char=""/>
            </a:pPr>
            <a:r>
              <a:rPr lang="zh-CN" altLang="en-US" dirty="0"/>
              <a:t>四级</a:t>
            </a:r>
            <a:endParaRPr lang="zh-CN" altLang="en-US" dirty="0"/>
          </a:p>
          <a:p>
            <a:pPr marR="0" lvl="4" fontAlgn="auto">
              <a:lnSpc>
                <a:spcPct val="120000"/>
              </a:lnSpc>
              <a:spcBef>
                <a:spcPts val="1200"/>
              </a:spcBef>
              <a:spcAft>
                <a:spcPts val="0"/>
              </a:spcAft>
              <a:buClr>
                <a:schemeClr val="accent3"/>
              </a:buClr>
            </a:pPr>
            <a:r>
              <a:rPr lang="zh-CN" altLang="en-US" dirty="0"/>
              <a:t>五级</a:t>
            </a:r>
            <a:endParaRPr lang="zh-CN" altLang="en-US" dirty="0"/>
          </a:p>
        </p:txBody>
      </p:sp>
      <p:sp>
        <p:nvSpPr>
          <p:cNvPr id="2"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kumimoji="0" lang="zh-CN" altLang="en-US" sz="3200" b="0" i="0" u="none" strike="noStrike" kern="1200" cap="none" spc="300" normalizeH="0" baseline="0" smtClean="0">
          <a:ln>
            <a:noFill/>
            <a:prstDash val="sysDot"/>
          </a:ln>
          <a:solidFill>
            <a:srgbClr val="FFFFFF"/>
          </a:solidFill>
          <a:latin typeface="+mj-ea"/>
          <a:ea typeface="+mj-ea"/>
          <a:cs typeface="MiSans" panose="000005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dirty="0" smtClean="0">
          <a:ln>
            <a:noFill/>
            <a:prstDash val="sysDot"/>
          </a:ln>
          <a:solidFill>
            <a:srgbClr val="FFFFFF"/>
          </a:solidFill>
          <a:uFillTx/>
          <a:latin typeface="+mn-ea"/>
          <a:ea typeface="+mn-ea"/>
          <a:cs typeface="MiSans" panose="000005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150" normalizeH="0" baseline="0" dirty="0" smtClean="0">
          <a:solidFill>
            <a:srgbClr val="FFFFFF"/>
          </a:solidFill>
          <a:uFillTx/>
          <a:latin typeface="+mn-ea"/>
          <a:ea typeface="+mn-ea"/>
          <a:cs typeface="MiSans" panose="000005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150" normalizeH="0" baseline="0" dirty="0" smtClean="0">
          <a:solidFill>
            <a:srgbClr val="FFFFFF"/>
          </a:solidFill>
          <a:uFillTx/>
          <a:latin typeface="+mn-ea"/>
          <a:ea typeface="+mn-ea"/>
          <a:cs typeface="MiSans" panose="000005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kumimoji="0" lang="zh-CN" altLang="en-US" sz="1400" b="0" i="0" u="none" strike="noStrike" kern="1200" cap="none" spc="150" normalizeH="0" baseline="0" dirty="0" smtClean="0">
          <a:solidFill>
            <a:srgbClr val="FFFFFF"/>
          </a:solidFill>
          <a:uFillTx/>
          <a:latin typeface="+mn-ea"/>
          <a:ea typeface="+mn-ea"/>
          <a:cs typeface="MiSans" panose="000005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kumimoji="0" lang="zh-CN" altLang="en-US" sz="1400" b="0" i="0" u="none" strike="noStrike" kern="1200" cap="none" spc="150" normalizeH="0" baseline="0" dirty="0" smtClean="0">
          <a:solidFill>
            <a:srgbClr val="FFFFFF"/>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图片 6" descr="演示文稿2_02"/>
          <p:cNvPicPr>
            <a:picLocks noChangeAspect="1"/>
          </p:cNvPicPr>
          <p:nvPr userDrawn="1">
            <p:custDataLst>
              <p:tags r:id="rId12"/>
            </p:custDataLst>
          </p:nvPr>
        </p:nvPicPr>
        <p:blipFill>
          <a:blip r:embed="rId13">
            <a:duotone>
              <a:prstClr val="black"/>
              <a:schemeClr val="accent1">
                <a:tint val="45000"/>
                <a:satMod val="400000"/>
              </a:schemeClr>
            </a:duotone>
            <a:lum contrast="12000"/>
          </a:blip>
          <a:stretch>
            <a:fillRect/>
          </a:stretch>
        </p:blipFill>
        <p:spPr>
          <a:xfrm>
            <a:off x="0" y="0"/>
            <a:ext cx="12192000" cy="6858000"/>
          </a:xfrm>
          <a:prstGeom prst="rect">
            <a:avLst/>
          </a:prstGeom>
        </p:spPr>
      </p:pic>
      <p:sp>
        <p:nvSpPr>
          <p:cNvPr id="5" name="矩形 4"/>
          <p:cNvSpPr/>
          <p:nvPr userDrawn="1">
            <p:custDataLst>
              <p:tags r:id="rId14"/>
            </p:custDataLst>
          </p:nvPr>
        </p:nvSpPr>
        <p:spPr>
          <a:xfrm flipH="1">
            <a:off x="0" y="0"/>
            <a:ext cx="12192000" cy="6858000"/>
          </a:xfrm>
          <a:prstGeom prst="rect">
            <a:avLst/>
          </a:prstGeom>
          <a:gradFill>
            <a:gsLst>
              <a:gs pos="100000">
                <a:schemeClr val="accent1">
                  <a:alpha val="30000"/>
                </a:schemeClr>
              </a:gs>
              <a:gs pos="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矩形 11"/>
          <p:cNvSpPr/>
          <p:nvPr userDrawn="1">
            <p:custDataLst>
              <p:tags r:id="rId15"/>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13" name="矩形 12"/>
          <p:cNvSpPr/>
          <p:nvPr userDrawn="1">
            <p:custDataLst>
              <p:tags r:id="rId16"/>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9" name="日期占位符 8"/>
          <p:cNvSpPr>
            <a:spLocks noGrp="1"/>
          </p:cNvSpPr>
          <p:nvPr>
            <p:ph type="dt" sz="half" idx="10"/>
            <p:custDataLst>
              <p:tags r:id="rId17"/>
            </p:custDataLst>
          </p:nvPr>
        </p:nvSpPr>
        <p:spPr>
          <a:xfrm>
            <a:off x="695960" y="6356350"/>
            <a:ext cx="2743200" cy="365125"/>
          </a:xfrm>
        </p:spPr>
        <p:txBody>
          <a:bodyPr/>
          <a:lstStyle>
            <a:lvl1pPr>
              <a:defRPr>
                <a:solidFill>
                  <a:schemeClr val="tx1"/>
                </a:solidFill>
                <a:cs typeface="MiSans" panose="00000500000000000000" charset="-122"/>
              </a:defRPr>
            </a:lvl1pPr>
          </a:lstStyle>
          <a:p>
            <a:fld id="{D997B5FA-0921-464F-AAE1-844C04324D75}" type="datetimeFigureOut">
              <a:rPr lang="zh-CN" altLang="en-US" smtClean="0"/>
            </a:fld>
            <a:endParaRPr lang="zh-CN" altLang="en-US" dirty="0"/>
          </a:p>
        </p:txBody>
      </p:sp>
      <p:sp>
        <p:nvSpPr>
          <p:cNvPr id="10" name="页脚占位符 9"/>
          <p:cNvSpPr>
            <a:spLocks noGrp="1"/>
          </p:cNvSpPr>
          <p:nvPr>
            <p:ph type="ftr" sz="quarter" idx="11"/>
            <p:custDataLst>
              <p:tags r:id="rId18"/>
            </p:custDataLst>
          </p:nvPr>
        </p:nvSpPr>
        <p:spPr>
          <a:xfrm>
            <a:off x="4038600" y="6356350"/>
            <a:ext cx="4114800" cy="365125"/>
          </a:xfrm>
        </p:spPr>
        <p:txBody>
          <a:bodyPr/>
          <a:lstStyle>
            <a:lvl1pPr>
              <a:defRPr>
                <a:solidFill>
                  <a:schemeClr val="tx1"/>
                </a:solidFill>
                <a:cs typeface="MiSans" panose="00000500000000000000" charset="-122"/>
              </a:defRPr>
            </a:lvl1pPr>
          </a:lstStyle>
          <a:p>
            <a:endParaRPr lang="zh-CN" altLang="en-US"/>
          </a:p>
        </p:txBody>
      </p:sp>
      <p:sp>
        <p:nvSpPr>
          <p:cNvPr id="11" name="灯片编号占位符 10"/>
          <p:cNvSpPr>
            <a:spLocks noGrp="1"/>
          </p:cNvSpPr>
          <p:nvPr>
            <p:ph type="sldNum" sz="quarter" idx="12"/>
            <p:custDataLst>
              <p:tags r:id="rId19"/>
            </p:custDataLst>
          </p:nvPr>
        </p:nvSpPr>
        <p:spPr>
          <a:xfrm>
            <a:off x="8753983" y="6356350"/>
            <a:ext cx="2743200" cy="365125"/>
          </a:xfrm>
        </p:spPr>
        <p:txBody>
          <a:bodyPr/>
          <a:lstStyle>
            <a:lvl1pPr>
              <a:defRPr>
                <a:solidFill>
                  <a:schemeClr val="tx1"/>
                </a:solidFill>
                <a:cs typeface="MiSans" panose="00000500000000000000" charset="-122"/>
              </a:defRPr>
            </a:lvl1pPr>
          </a:lstStyle>
          <a:p>
            <a:fld id="{565CE74E-AB26-4998-AD42-012C4C1AD076}" type="slidenum">
              <a:rPr lang="zh-CN" altLang="en-US" smtClean="0"/>
            </a:fld>
            <a:endParaRPr lang="zh-CN" altLang="en-US"/>
          </a:p>
        </p:txBody>
      </p:sp>
      <p:sp>
        <p:nvSpPr>
          <p:cNvPr id="3" name="标题占位符 2"/>
          <p:cNvSpPr>
            <a:spLocks noGrp="1"/>
          </p:cNvSpPr>
          <p:nvPr>
            <p:ph type="title"/>
            <p:custDataLst>
              <p:tags r:id="rId20"/>
            </p:custDataLst>
          </p:nvPr>
        </p:nvSpPr>
        <p:spPr>
          <a:xfrm>
            <a:off x="695960" y="360000"/>
            <a:ext cx="10800000" cy="720000"/>
          </a:xfrm>
          <a:prstGeom prst="rect">
            <a:avLst/>
          </a:prstGeom>
          <a:noFill/>
          <a:ln>
            <a:noFill/>
            <a:prstDash val="sysDash"/>
          </a:ln>
        </p:spPr>
        <p:txBody>
          <a:bodyPr vert="horz" wrap="square" lIns="91440" tIns="45720" rIns="91440" bIns="45720" rtlCol="0" anchor="b">
            <a:no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4" name="文本占位符 3"/>
          <p:cNvSpPr>
            <a:spLocks noGrp="1"/>
          </p:cNvSpPr>
          <p:nvPr>
            <p:ph type="body" idx="1"/>
            <p:custDataLst>
              <p:tags r:id="rId21"/>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fontAlgn="auto">
              <a:lnSpc>
                <a:spcPct val="130000"/>
              </a:lnSpc>
              <a:spcBef>
                <a:spcPts val="1200"/>
              </a:spcBef>
              <a:spcAft>
                <a:spcPts val="0"/>
              </a:spcAft>
              <a:buClr>
                <a:schemeClr val="accent3"/>
              </a:buClr>
              <a:buSzTx/>
              <a:buChar char="●"/>
            </a:pPr>
            <a:r>
              <a:rPr lang="zh-CN" altLang="en-US" dirty="0"/>
              <a:t>单击此处编辑母版文本样式</a:t>
            </a:r>
            <a:endParaRPr lang="zh-CN" altLang="en-US" dirty="0"/>
          </a:p>
          <a:p>
            <a:pPr marR="0" lvl="1" fontAlgn="auto">
              <a:lnSpc>
                <a:spcPct val="120000"/>
              </a:lnSpc>
              <a:spcBef>
                <a:spcPts val="1200"/>
              </a:spcBef>
              <a:spcAft>
                <a:spcPts val="0"/>
              </a:spcAft>
              <a:buClr>
                <a:schemeClr val="accent3"/>
              </a:buClr>
              <a:buChar char="●"/>
              <a:tabLst>
                <a:tab pos="1609725" algn="l"/>
              </a:tabLst>
            </a:pPr>
            <a:r>
              <a:rPr lang="zh-CN" altLang="en-US" dirty="0"/>
              <a:t>二级</a:t>
            </a:r>
            <a:endParaRPr lang="zh-CN" altLang="en-US" dirty="0"/>
          </a:p>
          <a:p>
            <a:pPr marR="0" lvl="2" fontAlgn="auto">
              <a:lnSpc>
                <a:spcPct val="120000"/>
              </a:lnSpc>
              <a:spcBef>
                <a:spcPts val="1200"/>
              </a:spcBef>
              <a:spcAft>
                <a:spcPts val="0"/>
              </a:spcAft>
              <a:buClr>
                <a:schemeClr val="accent3"/>
              </a:buClr>
              <a:buChar char="●"/>
            </a:pPr>
            <a:r>
              <a:rPr lang="zh-CN" altLang="en-US" dirty="0"/>
              <a:t>三级</a:t>
            </a:r>
            <a:endParaRPr lang="zh-CN" altLang="en-US" dirty="0"/>
          </a:p>
          <a:p>
            <a:pPr marR="0" lvl="3" fontAlgn="auto">
              <a:lnSpc>
                <a:spcPct val="120000"/>
              </a:lnSpc>
              <a:spcBef>
                <a:spcPts val="1200"/>
              </a:spcBef>
              <a:spcAft>
                <a:spcPts val="0"/>
              </a:spcAft>
              <a:buClr>
                <a:schemeClr val="accent3"/>
              </a:buClr>
              <a:buFont typeface="Wingdings" panose="05000000000000000000" charset="0"/>
              <a:buChar char=""/>
            </a:pPr>
            <a:r>
              <a:rPr lang="zh-CN" altLang="en-US" dirty="0"/>
              <a:t>四级</a:t>
            </a:r>
            <a:endParaRPr lang="zh-CN" altLang="en-US" dirty="0"/>
          </a:p>
          <a:p>
            <a:pPr marR="0" lvl="4" fontAlgn="auto">
              <a:lnSpc>
                <a:spcPct val="120000"/>
              </a:lnSpc>
              <a:spcBef>
                <a:spcPts val="1200"/>
              </a:spcBef>
              <a:spcAft>
                <a:spcPts val="0"/>
              </a:spcAft>
              <a:buClr>
                <a:schemeClr val="accent3"/>
              </a:buClr>
            </a:pPr>
            <a:r>
              <a:rPr lang="zh-CN" altLang="en-US" dirty="0"/>
              <a:t>五级</a:t>
            </a:r>
            <a:endParaRPr lang="zh-CN" altLang="en-US" dirty="0"/>
          </a:p>
        </p:txBody>
      </p:sp>
      <p:sp>
        <p:nvSpPr>
          <p:cNvPr id="2"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kumimoji="0" lang="zh-CN" altLang="en-US" sz="3200" b="0" i="0" u="none" strike="noStrike" kern="1200" cap="none" spc="300" normalizeH="0" baseline="0" smtClean="0">
          <a:ln>
            <a:noFill/>
            <a:prstDash val="sysDot"/>
          </a:ln>
          <a:solidFill>
            <a:srgbClr val="FFFFFF"/>
          </a:solidFill>
          <a:latin typeface="+mj-ea"/>
          <a:ea typeface="+mj-ea"/>
          <a:cs typeface="MiSans" panose="000005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dirty="0" smtClean="0">
          <a:ln>
            <a:noFill/>
            <a:prstDash val="sysDot"/>
          </a:ln>
          <a:solidFill>
            <a:srgbClr val="FFFFFF"/>
          </a:solidFill>
          <a:uFillTx/>
          <a:latin typeface="+mn-ea"/>
          <a:ea typeface="+mn-ea"/>
          <a:cs typeface="MiSans" panose="000005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150" normalizeH="0" baseline="0" dirty="0" smtClean="0">
          <a:solidFill>
            <a:srgbClr val="FFFFFF"/>
          </a:solidFill>
          <a:uFillTx/>
          <a:latin typeface="+mn-ea"/>
          <a:ea typeface="+mn-ea"/>
          <a:cs typeface="MiSans" panose="000005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150" normalizeH="0" baseline="0" dirty="0" smtClean="0">
          <a:solidFill>
            <a:srgbClr val="FFFFFF"/>
          </a:solidFill>
          <a:uFillTx/>
          <a:latin typeface="+mn-ea"/>
          <a:ea typeface="+mn-ea"/>
          <a:cs typeface="MiSans" panose="000005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kumimoji="0" lang="zh-CN" altLang="en-US" sz="1400" b="0" i="0" u="none" strike="noStrike" kern="1200" cap="none" spc="150" normalizeH="0" baseline="0" dirty="0" smtClean="0">
          <a:solidFill>
            <a:srgbClr val="FFFFFF"/>
          </a:solidFill>
          <a:uFillTx/>
          <a:latin typeface="+mn-ea"/>
          <a:ea typeface="+mn-ea"/>
          <a:cs typeface="MiSans" panose="000005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kumimoji="0" lang="zh-CN" altLang="en-US" sz="1400" b="0" i="0" u="none" strike="noStrike" kern="1200" cap="none" spc="150" normalizeH="0" baseline="0" dirty="0" smtClean="0">
          <a:solidFill>
            <a:srgbClr val="FFFFFF"/>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图片 6" descr="演示文稿2_02"/>
          <p:cNvPicPr>
            <a:picLocks noChangeAspect="1"/>
          </p:cNvPicPr>
          <p:nvPr userDrawn="1">
            <p:custDataLst>
              <p:tags r:id="rId12"/>
            </p:custDataLst>
          </p:nvPr>
        </p:nvPicPr>
        <p:blipFill>
          <a:blip r:embed="rId13">
            <a:duotone>
              <a:prstClr val="black"/>
              <a:schemeClr val="accent1">
                <a:tint val="45000"/>
                <a:satMod val="400000"/>
              </a:schemeClr>
            </a:duotone>
            <a:lum contrast="12000"/>
          </a:blip>
          <a:stretch>
            <a:fillRect/>
          </a:stretch>
        </p:blipFill>
        <p:spPr>
          <a:xfrm>
            <a:off x="0" y="0"/>
            <a:ext cx="12192000" cy="6858000"/>
          </a:xfrm>
          <a:prstGeom prst="rect">
            <a:avLst/>
          </a:prstGeom>
        </p:spPr>
      </p:pic>
      <p:sp>
        <p:nvSpPr>
          <p:cNvPr id="5" name="矩形 4"/>
          <p:cNvSpPr/>
          <p:nvPr userDrawn="1">
            <p:custDataLst>
              <p:tags r:id="rId14"/>
            </p:custDataLst>
          </p:nvPr>
        </p:nvSpPr>
        <p:spPr>
          <a:xfrm flipH="1">
            <a:off x="0" y="0"/>
            <a:ext cx="12192000" cy="6858000"/>
          </a:xfrm>
          <a:prstGeom prst="rect">
            <a:avLst/>
          </a:prstGeom>
          <a:gradFill>
            <a:gsLst>
              <a:gs pos="100000">
                <a:schemeClr val="accent1">
                  <a:alpha val="30000"/>
                </a:schemeClr>
              </a:gs>
              <a:gs pos="0">
                <a:schemeClr val="accent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矩形 11"/>
          <p:cNvSpPr/>
          <p:nvPr userDrawn="1">
            <p:custDataLst>
              <p:tags r:id="rId15"/>
            </p:custDataLst>
          </p:nvPr>
        </p:nvSpPr>
        <p:spPr>
          <a:xfrm>
            <a:off x="375151" y="578683"/>
            <a:ext cx="254931" cy="2549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13" name="矩形 12"/>
          <p:cNvSpPr/>
          <p:nvPr userDrawn="1">
            <p:custDataLst>
              <p:tags r:id="rId16"/>
            </p:custDataLst>
          </p:nvPr>
        </p:nvSpPr>
        <p:spPr>
          <a:xfrm>
            <a:off x="630082" y="477572"/>
            <a:ext cx="98985" cy="9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iSans" panose="00000500000000000000" charset="-122"/>
            </a:endParaRPr>
          </a:p>
        </p:txBody>
      </p:sp>
      <p:sp>
        <p:nvSpPr>
          <p:cNvPr id="9" name="日期占位符 8"/>
          <p:cNvSpPr>
            <a:spLocks noGrp="1"/>
          </p:cNvSpPr>
          <p:nvPr>
            <p:ph type="dt" sz="half" idx="10"/>
            <p:custDataLst>
              <p:tags r:id="rId17"/>
            </p:custDataLst>
          </p:nvPr>
        </p:nvSpPr>
        <p:spPr>
          <a:xfrm>
            <a:off x="695960" y="6356350"/>
            <a:ext cx="2743200" cy="365125"/>
          </a:xfrm>
        </p:spPr>
        <p:txBody>
          <a:bodyPr/>
          <a:lstStyle>
            <a:lvl1pPr>
              <a:defRPr>
                <a:solidFill>
                  <a:schemeClr val="tx1"/>
                </a:solidFill>
                <a:cs typeface="MiSans" panose="00000500000000000000" charset="-122"/>
              </a:defRPr>
            </a:lvl1pPr>
          </a:lstStyle>
          <a:p>
            <a:fld id="{D997B5FA-0921-464F-AAE1-844C04324D75}" type="datetimeFigureOut">
              <a:rPr lang="zh-CN" altLang="en-US" smtClean="0"/>
            </a:fld>
            <a:endParaRPr lang="zh-CN" altLang="en-US" dirty="0"/>
          </a:p>
        </p:txBody>
      </p:sp>
      <p:sp>
        <p:nvSpPr>
          <p:cNvPr id="10" name="页脚占位符 9"/>
          <p:cNvSpPr>
            <a:spLocks noGrp="1"/>
          </p:cNvSpPr>
          <p:nvPr>
            <p:ph type="ftr" sz="quarter" idx="11"/>
            <p:custDataLst>
              <p:tags r:id="rId18"/>
            </p:custDataLst>
          </p:nvPr>
        </p:nvSpPr>
        <p:spPr>
          <a:xfrm>
            <a:off x="4038600" y="6356350"/>
            <a:ext cx="4114800" cy="365125"/>
          </a:xfrm>
        </p:spPr>
        <p:txBody>
          <a:bodyPr/>
          <a:lstStyle>
            <a:lvl1pPr>
              <a:defRPr>
                <a:solidFill>
                  <a:schemeClr val="tx1"/>
                </a:solidFill>
                <a:cs typeface="MiSans" panose="00000500000000000000" charset="-122"/>
              </a:defRPr>
            </a:lvl1pPr>
          </a:lstStyle>
          <a:p>
            <a:endParaRPr lang="zh-CN" altLang="en-US"/>
          </a:p>
        </p:txBody>
      </p:sp>
      <p:sp>
        <p:nvSpPr>
          <p:cNvPr id="11" name="灯片编号占位符 10"/>
          <p:cNvSpPr>
            <a:spLocks noGrp="1"/>
          </p:cNvSpPr>
          <p:nvPr>
            <p:ph type="sldNum" sz="quarter" idx="12"/>
            <p:custDataLst>
              <p:tags r:id="rId19"/>
            </p:custDataLst>
          </p:nvPr>
        </p:nvSpPr>
        <p:spPr>
          <a:xfrm>
            <a:off x="8753983" y="6356350"/>
            <a:ext cx="2743200" cy="365125"/>
          </a:xfrm>
        </p:spPr>
        <p:txBody>
          <a:bodyPr/>
          <a:lstStyle>
            <a:lvl1pPr>
              <a:defRPr>
                <a:solidFill>
                  <a:schemeClr val="tx1"/>
                </a:solidFill>
                <a:cs typeface="MiSans" panose="00000500000000000000" charset="-122"/>
              </a:defRPr>
            </a:lvl1pPr>
          </a:lstStyle>
          <a:p>
            <a:fld id="{565CE74E-AB26-4998-AD42-012C4C1AD076}" type="slidenum">
              <a:rPr lang="zh-CN" altLang="en-US" smtClean="0"/>
            </a:fld>
            <a:endParaRPr lang="zh-CN" altLang="en-US"/>
          </a:p>
        </p:txBody>
      </p:sp>
      <p:sp>
        <p:nvSpPr>
          <p:cNvPr id="3" name="标题占位符 2"/>
          <p:cNvSpPr>
            <a:spLocks noGrp="1"/>
          </p:cNvSpPr>
          <p:nvPr>
            <p:ph type="title"/>
            <p:custDataLst>
              <p:tags r:id="rId20"/>
            </p:custDataLst>
          </p:nvPr>
        </p:nvSpPr>
        <p:spPr>
          <a:xfrm>
            <a:off x="695960" y="360000"/>
            <a:ext cx="10800000" cy="720000"/>
          </a:xfrm>
          <a:prstGeom prst="rect">
            <a:avLst/>
          </a:prstGeom>
          <a:noFill/>
          <a:ln>
            <a:noFill/>
            <a:prstDash val="sysDash"/>
          </a:ln>
        </p:spPr>
        <p:txBody>
          <a:bodyPr vert="horz" wrap="square" lIns="91440" tIns="45720" rIns="91440" bIns="45720" rtlCol="0" anchor="b">
            <a:no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4" name="文本占位符 3"/>
          <p:cNvSpPr>
            <a:spLocks noGrp="1"/>
          </p:cNvSpPr>
          <p:nvPr>
            <p:ph type="body" idx="1"/>
            <p:custDataLst>
              <p:tags r:id="rId21"/>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fontAlgn="auto">
              <a:lnSpc>
                <a:spcPct val="130000"/>
              </a:lnSpc>
              <a:spcBef>
                <a:spcPts val="1200"/>
              </a:spcBef>
              <a:spcAft>
                <a:spcPts val="0"/>
              </a:spcAft>
              <a:buClr>
                <a:schemeClr val="accent3"/>
              </a:buClr>
              <a:buSzTx/>
              <a:buChar char="●"/>
            </a:pPr>
            <a:r>
              <a:rPr lang="zh-CN" altLang="en-US" dirty="0"/>
              <a:t>单击此处编辑母版文本样式</a:t>
            </a:r>
            <a:endParaRPr lang="zh-CN" altLang="en-US" dirty="0"/>
          </a:p>
          <a:p>
            <a:pPr marR="0" lvl="1" fontAlgn="auto">
              <a:lnSpc>
                <a:spcPct val="120000"/>
              </a:lnSpc>
              <a:spcBef>
                <a:spcPts val="1200"/>
              </a:spcBef>
              <a:spcAft>
                <a:spcPts val="0"/>
              </a:spcAft>
              <a:buClr>
                <a:schemeClr val="accent3"/>
              </a:buClr>
              <a:buChar char="●"/>
              <a:tabLst>
                <a:tab pos="1609725" algn="l"/>
              </a:tabLst>
            </a:pPr>
            <a:r>
              <a:rPr lang="zh-CN" altLang="en-US" dirty="0"/>
              <a:t>二级</a:t>
            </a:r>
            <a:endParaRPr lang="zh-CN" altLang="en-US" dirty="0"/>
          </a:p>
          <a:p>
            <a:pPr marR="0" lvl="2" fontAlgn="auto">
              <a:lnSpc>
                <a:spcPct val="120000"/>
              </a:lnSpc>
              <a:spcBef>
                <a:spcPts val="1200"/>
              </a:spcBef>
              <a:spcAft>
                <a:spcPts val="0"/>
              </a:spcAft>
              <a:buClr>
                <a:schemeClr val="accent3"/>
              </a:buClr>
              <a:buChar char="●"/>
            </a:pPr>
            <a:r>
              <a:rPr lang="zh-CN" altLang="en-US" dirty="0"/>
              <a:t>三级</a:t>
            </a:r>
            <a:endParaRPr lang="zh-CN" altLang="en-US" dirty="0"/>
          </a:p>
          <a:p>
            <a:pPr marR="0" lvl="3" fontAlgn="auto">
              <a:lnSpc>
                <a:spcPct val="120000"/>
              </a:lnSpc>
              <a:spcBef>
                <a:spcPts val="1200"/>
              </a:spcBef>
              <a:spcAft>
                <a:spcPts val="0"/>
              </a:spcAft>
              <a:buClr>
                <a:schemeClr val="accent3"/>
              </a:buClr>
              <a:buFont typeface="Wingdings" panose="05000000000000000000" charset="0"/>
              <a:buChar char=""/>
            </a:pPr>
            <a:r>
              <a:rPr lang="zh-CN" altLang="en-US" dirty="0"/>
              <a:t>四级</a:t>
            </a:r>
            <a:endParaRPr lang="zh-CN" altLang="en-US" dirty="0"/>
          </a:p>
          <a:p>
            <a:pPr marR="0" lvl="4" fontAlgn="auto">
              <a:lnSpc>
                <a:spcPct val="120000"/>
              </a:lnSpc>
              <a:spcBef>
                <a:spcPts val="1200"/>
              </a:spcBef>
              <a:spcAft>
                <a:spcPts val="0"/>
              </a:spcAft>
              <a:buClr>
                <a:schemeClr val="accent3"/>
              </a:buClr>
            </a:pPr>
            <a:r>
              <a:rPr lang="zh-CN" altLang="en-US" dirty="0"/>
              <a:t>五级</a:t>
            </a:r>
            <a:endParaRPr lang="zh-CN" altLang="en-US" dirty="0"/>
          </a:p>
        </p:txBody>
      </p:sp>
      <p:sp>
        <p:nvSpPr>
          <p:cNvPr id="2"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kumimoji="0" lang="zh-CN" altLang="en-US" sz="3200" b="0" i="0" u="none" strike="noStrike" kern="1200" cap="none" spc="300" normalizeH="0" baseline="0" smtClean="0">
          <a:ln>
            <a:noFill/>
            <a:prstDash val="sysDot"/>
          </a:ln>
          <a:solidFill>
            <a:srgbClr val="FFFFFF"/>
          </a:solidFill>
          <a:latin typeface="+mj-ea"/>
          <a:ea typeface="+mj-ea"/>
          <a:cs typeface="MiSans" panose="000005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dirty="0" smtClean="0">
          <a:ln>
            <a:noFill/>
            <a:prstDash val="sysDot"/>
          </a:ln>
          <a:solidFill>
            <a:srgbClr val="FFFFFF"/>
          </a:solidFill>
          <a:uFillTx/>
          <a:latin typeface="+mn-ea"/>
          <a:ea typeface="+mn-ea"/>
          <a:cs typeface="MiSans" panose="000005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150" normalizeH="0" baseline="0" dirty="0" smtClean="0">
          <a:solidFill>
            <a:srgbClr val="FFFFFF"/>
          </a:solidFill>
          <a:uFillTx/>
          <a:latin typeface="+mn-ea"/>
          <a:ea typeface="+mn-ea"/>
          <a:cs typeface="MiSans" panose="000005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150" normalizeH="0" baseline="0" dirty="0" smtClean="0">
          <a:solidFill>
            <a:srgbClr val="FFFFFF"/>
          </a:solidFill>
          <a:uFillTx/>
          <a:latin typeface="+mn-ea"/>
          <a:ea typeface="+mn-ea"/>
          <a:cs typeface="MiSans" panose="000005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kumimoji="0" lang="zh-CN" altLang="en-US" sz="1400" b="0" i="0" u="none" strike="noStrike" kern="1200" cap="none" spc="150" normalizeH="0" baseline="0" dirty="0" smtClean="0">
          <a:solidFill>
            <a:srgbClr val="FFFFFF"/>
          </a:solidFill>
          <a:uFillTx/>
          <a:latin typeface="+mn-ea"/>
          <a:ea typeface="+mn-ea"/>
          <a:cs typeface="MiSans" panose="000005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kumimoji="0" lang="zh-CN" altLang="en-US" sz="1400" b="0" i="0" u="none" strike="noStrike" kern="1200" cap="none" spc="150" normalizeH="0" baseline="0" dirty="0" smtClean="0">
          <a:solidFill>
            <a:srgbClr val="FFFFFF"/>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822.xml"/><Relationship Id="rId6" Type="http://schemas.openxmlformats.org/officeDocument/2006/relationships/image" Target="../media/image10.png"/><Relationship Id="rId5" Type="http://schemas.openxmlformats.org/officeDocument/2006/relationships/tags" Target="../tags/tag821.xml"/><Relationship Id="rId4" Type="http://schemas.openxmlformats.org/officeDocument/2006/relationships/tags" Target="../tags/tag820.xml"/><Relationship Id="rId3" Type="http://schemas.openxmlformats.org/officeDocument/2006/relationships/tags" Target="../tags/tag819.xml"/><Relationship Id="rId2" Type="http://schemas.openxmlformats.org/officeDocument/2006/relationships/tags" Target="../tags/tag818.xml"/><Relationship Id="rId1" Type="http://schemas.openxmlformats.org/officeDocument/2006/relationships/tags" Target="../tags/tag81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85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85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66.xml"/><Relationship Id="rId3" Type="http://schemas.openxmlformats.org/officeDocument/2006/relationships/tags" Target="../tags/tag856.xml"/><Relationship Id="rId2" Type="http://schemas.openxmlformats.org/officeDocument/2006/relationships/tags" Target="../tags/tag855.xml"/><Relationship Id="rId1" Type="http://schemas.openxmlformats.org/officeDocument/2006/relationships/tags" Target="../tags/tag85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1.xml"/><Relationship Id="rId1" Type="http://schemas.openxmlformats.org/officeDocument/2006/relationships/tags" Target="../tags/tag85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1.xml"/><Relationship Id="rId1" Type="http://schemas.openxmlformats.org/officeDocument/2006/relationships/tags" Target="../tags/tag858.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7.xml"/><Relationship Id="rId3" Type="http://schemas.openxmlformats.org/officeDocument/2006/relationships/tags" Target="../tags/tag861.xml"/><Relationship Id="rId2" Type="http://schemas.openxmlformats.org/officeDocument/2006/relationships/tags" Target="../tags/tag860.xml"/><Relationship Id="rId1" Type="http://schemas.openxmlformats.org/officeDocument/2006/relationships/tags" Target="../tags/tag85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2.xml"/><Relationship Id="rId1" Type="http://schemas.openxmlformats.org/officeDocument/2006/relationships/tags" Target="../tags/tag86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2.xml"/><Relationship Id="rId1" Type="http://schemas.openxmlformats.org/officeDocument/2006/relationships/tags" Target="../tags/tag86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2.xml"/><Relationship Id="rId1" Type="http://schemas.openxmlformats.org/officeDocument/2006/relationships/tags" Target="../tags/tag864.xml"/></Relationships>
</file>

<file path=ppt/slides/_rels/slide2.xml.rels><?xml version="1.0" encoding="UTF-8" standalone="yes"?>
<Relationships xmlns="http://schemas.openxmlformats.org/package/2006/relationships"><Relationship Id="rId9" Type="http://schemas.openxmlformats.org/officeDocument/2006/relationships/tags" Target="../tags/tag831.xml"/><Relationship Id="rId8" Type="http://schemas.openxmlformats.org/officeDocument/2006/relationships/tags" Target="../tags/tag830.xml"/><Relationship Id="rId7" Type="http://schemas.openxmlformats.org/officeDocument/2006/relationships/tags" Target="../tags/tag829.xml"/><Relationship Id="rId6" Type="http://schemas.openxmlformats.org/officeDocument/2006/relationships/tags" Target="../tags/tag828.xml"/><Relationship Id="rId5" Type="http://schemas.openxmlformats.org/officeDocument/2006/relationships/tags" Target="../tags/tag827.xml"/><Relationship Id="rId4" Type="http://schemas.openxmlformats.org/officeDocument/2006/relationships/tags" Target="../tags/tag826.xml"/><Relationship Id="rId3" Type="http://schemas.openxmlformats.org/officeDocument/2006/relationships/tags" Target="../tags/tag825.xml"/><Relationship Id="rId2" Type="http://schemas.openxmlformats.org/officeDocument/2006/relationships/tags" Target="../tags/tag824.xml"/><Relationship Id="rId15" Type="http://schemas.openxmlformats.org/officeDocument/2006/relationships/slideLayout" Target="../slideLayouts/slideLayout32.xml"/><Relationship Id="rId14" Type="http://schemas.openxmlformats.org/officeDocument/2006/relationships/tags" Target="../tags/tag836.xml"/><Relationship Id="rId13" Type="http://schemas.openxmlformats.org/officeDocument/2006/relationships/tags" Target="../tags/tag835.xml"/><Relationship Id="rId12" Type="http://schemas.openxmlformats.org/officeDocument/2006/relationships/tags" Target="../tags/tag834.xml"/><Relationship Id="rId11" Type="http://schemas.openxmlformats.org/officeDocument/2006/relationships/tags" Target="../tags/tag833.xml"/><Relationship Id="rId10" Type="http://schemas.openxmlformats.org/officeDocument/2006/relationships/tags" Target="../tags/tag832.xml"/><Relationship Id="rId1" Type="http://schemas.openxmlformats.org/officeDocument/2006/relationships/tags" Target="../tags/tag8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7.xml"/><Relationship Id="rId7" Type="http://schemas.openxmlformats.org/officeDocument/2006/relationships/tags" Target="../tags/tag843.xml"/><Relationship Id="rId6" Type="http://schemas.openxmlformats.org/officeDocument/2006/relationships/tags" Target="../tags/tag842.xml"/><Relationship Id="rId5" Type="http://schemas.openxmlformats.org/officeDocument/2006/relationships/tags" Target="../tags/tag841.xml"/><Relationship Id="rId4" Type="http://schemas.openxmlformats.org/officeDocument/2006/relationships/tags" Target="../tags/tag840.xml"/><Relationship Id="rId3" Type="http://schemas.openxmlformats.org/officeDocument/2006/relationships/tags" Target="../tags/tag839.xml"/><Relationship Id="rId2" Type="http://schemas.openxmlformats.org/officeDocument/2006/relationships/tags" Target="../tags/tag838.xml"/><Relationship Id="rId1" Type="http://schemas.openxmlformats.org/officeDocument/2006/relationships/tags" Target="../tags/tag83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4.xml"/><Relationship Id="rId3" Type="http://schemas.openxmlformats.org/officeDocument/2006/relationships/tags" Target="../tags/tag846.xml"/><Relationship Id="rId2" Type="http://schemas.openxmlformats.org/officeDocument/2006/relationships/tags" Target="../tags/tag845.xml"/><Relationship Id="rId1" Type="http://schemas.openxmlformats.org/officeDocument/2006/relationships/tags" Target="../tags/tag84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847.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5.xml"/><Relationship Id="rId3" Type="http://schemas.openxmlformats.org/officeDocument/2006/relationships/tags" Target="../tags/tag850.xml"/><Relationship Id="rId2" Type="http://schemas.openxmlformats.org/officeDocument/2006/relationships/tags" Target="../tags/tag849.xml"/><Relationship Id="rId1" Type="http://schemas.openxmlformats.org/officeDocument/2006/relationships/tags" Target="../tags/tag84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ags" Target="../tags/tag8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idx="13"/>
            <p:custDataLst>
              <p:tags r:id="rId1"/>
            </p:custDataLst>
          </p:nvPr>
        </p:nvSpPr>
        <p:spPr>
          <a:xfrm>
            <a:off x="356870" y="2717800"/>
            <a:ext cx="11281410" cy="1217295"/>
          </a:xfrm>
        </p:spPr>
        <p:txBody>
          <a:bodyPr>
            <a:noAutofit/>
          </a:bodyPr>
          <a:p>
            <a:pPr marL="0" indent="0" algn="dist">
              <a:lnSpc>
                <a:spcPct val="100000"/>
              </a:lnSpc>
              <a:spcBef>
                <a:spcPts val="0"/>
              </a:spcBef>
              <a:spcAft>
                <a:spcPts val="0"/>
              </a:spcAft>
              <a:buSzPct val="100000"/>
              <a:buNone/>
            </a:pPr>
            <a:r>
              <a:rPr lang="zh-CN" altLang="en-US" sz="4400">
                <a:solidFill>
                  <a:schemeClr val="accent1"/>
                </a:solidFill>
              </a:rPr>
              <a:t>在问题解决中提升农村高中学生的学生知识获取能力，培养高阶思维</a:t>
            </a:r>
            <a:endParaRPr lang="zh-CN" altLang="en-US" sz="4400">
              <a:solidFill>
                <a:schemeClr val="accent1"/>
              </a:solidFill>
            </a:endParaRPr>
          </a:p>
        </p:txBody>
      </p:sp>
      <p:sp>
        <p:nvSpPr>
          <p:cNvPr id="2" name="文本占位符 1"/>
          <p:cNvSpPr>
            <a:spLocks noGrp="1"/>
          </p:cNvSpPr>
          <p:nvPr>
            <p:ph type="body" idx="14"/>
            <p:custDataLst>
              <p:tags r:id="rId2"/>
            </p:custDataLst>
          </p:nvPr>
        </p:nvSpPr>
        <p:spPr/>
        <p:txBody>
          <a:bodyPr/>
          <a:p>
            <a:pPr marL="0" lvl="0" indent="0" algn="r">
              <a:lnSpc>
                <a:spcPct val="130000"/>
              </a:lnSpc>
              <a:spcBef>
                <a:spcPts val="0"/>
              </a:spcBef>
              <a:spcAft>
                <a:spcPts val="1000"/>
              </a:spcAft>
              <a:buSzPct val="100000"/>
              <a:buNone/>
            </a:pPr>
            <a:r>
              <a:rPr lang="zh-CN" altLang="en-US" sz="1600">
                <a:solidFill>
                  <a:schemeClr val="dk1">
                    <a:lumMod val="65000"/>
                    <a:lumOff val="35000"/>
                  </a:schemeClr>
                </a:solidFill>
                <a:sym typeface="+mn-ea"/>
              </a:rPr>
              <a:t>王小春</a:t>
            </a:r>
            <a:endParaRPr lang="zh-CN" altLang="en-US" sz="1600">
              <a:solidFill>
                <a:schemeClr val="dk1">
                  <a:lumMod val="65000"/>
                  <a:lumOff val="35000"/>
                </a:schemeClr>
              </a:solidFill>
              <a:sym typeface="+mn-ea"/>
            </a:endParaRPr>
          </a:p>
        </p:txBody>
      </p:sp>
      <p:sp>
        <p:nvSpPr>
          <p:cNvPr id="7" name="文本占位符 6"/>
          <p:cNvSpPr>
            <a:spLocks noGrp="1"/>
          </p:cNvSpPr>
          <p:nvPr>
            <p:custDataLst>
              <p:tags r:id="rId3"/>
            </p:custDataLst>
          </p:nvPr>
        </p:nvSpPr>
        <p:spPr>
          <a:xfrm>
            <a:off x="2996088" y="4357688"/>
            <a:ext cx="1944370" cy="408940"/>
          </a:xfrm>
          <a:prstGeom prst="rect">
            <a:avLst/>
          </a:prstGeom>
        </p:spPr>
        <p:txBody>
          <a:bodyPr vert="horz" wrap="square" lIns="91440" tIns="45720" rIns="91440" bIns="45720" rtlCol="0" anchor="ctr">
            <a:normAutofit/>
          </a:bodyPr>
          <a:lstStyle>
            <a:lvl1pPr marL="0" indent="0" algn="l" defTabSz="914400" rtl="0" eaLnBrk="1" fontAlgn="auto" latinLnBrk="0" hangingPunct="1">
              <a:lnSpc>
                <a:spcPct val="130000"/>
              </a:lnSpc>
              <a:spcBef>
                <a:spcPts val="0"/>
              </a:spcBef>
              <a:spcAft>
                <a:spcPts val="1000"/>
              </a:spcAft>
              <a:buFont typeface="Arial" panose="020B0604020202020204" pitchFamily="34" charset="0"/>
              <a:buNone/>
              <a:defRPr lang="zh-CN" altLang="en-US"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dk1">
                    <a:lumMod val="65000"/>
                    <a:lumOff val="35000"/>
                  </a:schemeClr>
                </a:solidFill>
              </a:rPr>
              <a:t>汇报人姓名</a:t>
            </a:r>
            <a:endParaRPr lang="zh-CN" altLang="en-US">
              <a:solidFill>
                <a:schemeClr val="dk1">
                  <a:lumMod val="65000"/>
                  <a:lumOff val="35000"/>
                </a:schemeClr>
              </a:solidFill>
            </a:endParaRPr>
          </a:p>
        </p:txBody>
      </p:sp>
      <p:sp>
        <p:nvSpPr>
          <p:cNvPr id="8" name="副标题 7"/>
          <p:cNvSpPr>
            <a:spLocks noGrp="1"/>
          </p:cNvSpPr>
          <p:nvPr>
            <p:ph type="subTitle" sz="quarter" idx="16"/>
            <p:custDataLst>
              <p:tags r:id="rId4"/>
            </p:custDataLst>
          </p:nvPr>
        </p:nvSpPr>
        <p:spPr/>
        <p:txBody>
          <a:bodyPr>
            <a:normAutofit/>
          </a:bodyPr>
          <a:lstStyle/>
          <a:p>
            <a:pPr marL="0" indent="0" algn="dist">
              <a:lnSpc>
                <a:spcPct val="130000"/>
              </a:lnSpc>
              <a:spcBef>
                <a:spcPts val="0"/>
              </a:spcBef>
              <a:spcAft>
                <a:spcPts val="1000"/>
              </a:spcAft>
              <a:buSzPct val="100000"/>
              <a:buNone/>
            </a:pPr>
            <a:r>
              <a:rPr lang="zh-CN" altLang="en-US" sz="1600">
                <a:solidFill>
                  <a:schemeClr val="dk1">
                    <a:lumMod val="85000"/>
                    <a:lumOff val="15000"/>
                  </a:schemeClr>
                </a:solidFill>
              </a:rPr>
              <a:t>礼嘉高级中学  地理教研组  </a:t>
            </a:r>
            <a:endParaRPr lang="zh-CN" altLang="en-US" sz="1600">
              <a:solidFill>
                <a:schemeClr val="dk1">
                  <a:lumMod val="85000"/>
                  <a:lumOff val="15000"/>
                </a:schemeClr>
              </a:solidFill>
            </a:endParaRPr>
          </a:p>
        </p:txBody>
      </p:sp>
      <p:pic>
        <p:nvPicPr>
          <p:cNvPr id="11" name="图片 10" descr="图片1"/>
          <p:cNvPicPr>
            <a:picLocks noChangeAspect="1"/>
          </p:cNvPicPr>
          <p:nvPr>
            <p:custDataLst>
              <p:tags r:id="rId5"/>
            </p:custDataLst>
          </p:nvPr>
        </p:nvPicPr>
        <p:blipFill>
          <a:blip r:embed="rId6"/>
          <a:stretch>
            <a:fillRect/>
          </a:stretch>
        </p:blipFill>
        <p:spPr>
          <a:xfrm>
            <a:off x="5457825" y="377825"/>
            <a:ext cx="1276350" cy="425450"/>
          </a:xfrm>
          <a:prstGeom prst="rect">
            <a:avLst/>
          </a:prstGeom>
        </p:spPr>
      </p:pic>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noAutofit/>
          </a:bodyPr>
          <a:p>
            <a:r>
              <a:rPr lang="zh-CN" altLang="en-US" sz="2400"/>
              <a:t>信息技术的迅速发展，使得信息获取越来越便捷，来源也呈现多元化。高中学生都具备一定的信息能力，家庭中也不乏如电脑、平板、手机等电子信息设备。每当社会热点发生，网络上关于其的讨论、解读信息众多，在一些年轻人为主的网站如B站，更有相当多UP主对这些作深入的解释。很多UP主有专业的团队和知识，视频制作精良、解说词深入浅出、图文并茂、来龙去脉条理清晰，对教师和学生来说都是非常好的教学视频资源。这些学习资源数量众多，并且随时可查可看，极其便于利用零碎时间按需学习，且氛围轻松，没有学习负担，不受时间和地点限制，可反复甚至按片段观看。如去年的河北暴雨，今年的广东暴雨、印度的高温天气等都有深度解读视频，更新迅速，涉及的内容还可以补充教材中没有提及的知识，甚至部分还可弥补专任教师的知识盲点。更有UP主做了某一方面的系列化专题视频，更是难得的学习资源。</a:t>
            </a:r>
            <a:endParaRPr lang="zh-CN" altLang="en-US" sz="240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sz="2800"/>
              <a:t>引导学生用好信息技术手段来学习，一可以让学生按需要学习，自己补缺查漏，二可以拓展学生的学习空间和视野，接触更多的事例，积累知识储备，三可帮助学生构建立体、动态变化的知识体系，四可帮助学生树立主动学习的意识，形成主动学习的能力，提升知识获取能力，五可帮助将教师从简单、重复的基础性知识备课中解放出来，将更多的精力用于学生和自身的个性化发展。</a:t>
            </a:r>
            <a:endParaRPr lang="zh-CN" altLang="en-US" sz="280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2"/>
            <p:custDataLst>
              <p:tags r:id="rId1"/>
            </p:custDataLst>
          </p:nvPr>
        </p:nvSpPr>
        <p:spPr/>
        <p:txBody>
          <a:bodyPr/>
          <a:lstStyle/>
          <a:p>
            <a:r>
              <a:t>03</a:t>
            </a:r>
          </a:p>
        </p:txBody>
      </p:sp>
      <p:sp>
        <p:nvSpPr>
          <p:cNvPr id="6" name="标题 5"/>
          <p:cNvSpPr>
            <a:spLocks noGrp="1"/>
          </p:cNvSpPr>
          <p:nvPr>
            <p:ph type="title" idx="1"/>
            <p:custDataLst>
              <p:tags r:id="rId2"/>
            </p:custDataLst>
          </p:nvPr>
        </p:nvSpPr>
        <p:spPr>
          <a:xfrm>
            <a:off x="842010" y="3889375"/>
            <a:ext cx="10368280" cy="1417955"/>
          </a:xfrm>
        </p:spPr>
        <p:txBody>
          <a:bodyPr>
            <a:normAutofit fontScale="90000"/>
          </a:bodyPr>
          <a:lstStyle/>
          <a:p>
            <a:r>
              <a:rPr lang="zh-CN" altLang="en-US"/>
              <a:t>三、以认知矛盾构地理问题，促思维由低层次向高层次跃升</a:t>
            </a:r>
            <a:endParaRPr lang="zh-CN" altLang="en-US"/>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sz="2800"/>
              <a:t>认知的深化是呈阶梯式发展，低层次阶段中正确的知识在更高层次的学习未必是正确的，这就会引发认知上的矛盾，教师加以有意识的引导，会促使学生思维由较低层次的识记、理解、应用向更高层次的分析、评价、创造方向转移。</a:t>
            </a:r>
            <a:endParaRPr lang="zh-CN" altLang="en-US" sz="280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sz="2400"/>
              <a:t>由基础认知引起的认知矛盾，引领学生对其进行具体的分析，对信息进行辨析和拆解，从中发现细节和关联。在这个层次上，我们能够透过表象，深入挖掘问题的本质和复杂性，完善地理基础原理和过程的理解，实现思维层次的跃升。高阶思维虽然是每位学生内在的能力，但其同时也是一种获得性能力，需要长期有意识的学科训练才能熟练掌握。高考试题中的情境往往与教材中呈现的典型化、理想化情境存在较明显的差异且更加的灵活多变，突出了对高阶思维能力的考察。因此在日常的教学需要长期培养的高阶思维能力应得到的更多的教学关注和倾斜。教学的重点应当从从知识与技能的习得转向高阶思维能力的培养和训练，从浅表的零碎信息获取走向深层次的理解与应用，摒弃机械重复式学习，进行主动的思维训练。</a:t>
            </a:r>
            <a:endParaRPr lang="zh-CN" altLang="en-US" sz="240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2"/>
            <p:custDataLst>
              <p:tags r:id="rId1"/>
            </p:custDataLst>
          </p:nvPr>
        </p:nvSpPr>
        <p:spPr/>
        <p:txBody>
          <a:bodyPr/>
          <a:lstStyle/>
          <a:p>
            <a:r>
              <a:t>04</a:t>
            </a:r>
          </a:p>
        </p:txBody>
      </p:sp>
      <p:sp>
        <p:nvSpPr>
          <p:cNvPr id="6" name="标题 5"/>
          <p:cNvSpPr>
            <a:spLocks noGrp="1"/>
          </p:cNvSpPr>
          <p:nvPr>
            <p:ph type="title" idx="1"/>
            <p:custDataLst>
              <p:tags r:id="rId2"/>
            </p:custDataLst>
          </p:nvPr>
        </p:nvSpPr>
        <p:spPr>
          <a:xfrm>
            <a:off x="787400" y="3889375"/>
            <a:ext cx="10422890" cy="1417955"/>
          </a:xfrm>
        </p:spPr>
        <p:txBody>
          <a:bodyPr>
            <a:normAutofit fontScale="90000"/>
          </a:bodyPr>
          <a:lstStyle/>
          <a:p>
            <a:r>
              <a:rPr lang="zh-CN" altLang="en-US"/>
              <a:t>四、用同类地理问题对比、迁移，练高阶思维</a:t>
            </a:r>
            <a:endParaRPr lang="zh-CN" altLang="en-US"/>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sz="2400"/>
              <a:t>表征相同的地理现象，背后的成因的侧重点是不同的，涉及到深层次的知识应用，用这样的地理问题来训练学生的高阶思维效果将会更加明显。如高中地理中所学习的准静止锋主要是春末夏初的江淮静止锋和冬半年的贵阳-昆明准静止锋，两者的成因在平常往往是教师直接讲授，学生被动地接受。其实完全可以变成一个探究性的问题，让学生主动探索两者成因的区别。教师引导学生分析两者不同时间、区域背景下大气环流形势、地形区别对气流运动的影响来辨别两者成因上不同，学生的理解也将更加深化。</a:t>
            </a:r>
            <a:endParaRPr lang="zh-CN" altLang="en-US" sz="240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noAutofit/>
          </a:bodyPr>
          <a:p>
            <a:r>
              <a:rPr lang="zh-CN" altLang="en-US" sz="2400"/>
              <a:t>再如林线这一概念，在水平方向上是森林分布的最高纬度，在垂直方向上森林分布的最高海拔。随着海拔的上升，热量逐渐变少，亚热带地区从山麓到山顶植被依次从亚热带常绿阔叶 林、温带落叶阔叶林、山地灌丛、高山草原、草甸、高寒荒漠甚至到积雪冰川的过渡情况学生容易理解，并且也容易分析其影响因素。但这只是属于较低层次的识记、理解、应用阶段。所以在教学中展示我国横断山区干热河谷的垂直分异倒置情况时，许多同学不理解为何山顶上都能长森林，而向河口底部方向森林越来少甚至出现荒漠。这时教师应当从宏观大气环流到微观地貌地形条件设置相应的阶梯性问题：当地属于什么气候类型，冬夏季盛行风向，当地河谷两岸在冬夏季分别属于什么坡向，河谷地形对谷内气温有什么影响等，引导学生进行思考在垂直方向上水分条件的变化，从而理解在干热河谷地区出现垂直地域分异倒置的根源。此后再展示我国东北地区一些河谷中林线倒置的图片，由学生思考、分析、解答东北河谷中林线倒置的原因。</a:t>
            </a:r>
            <a:endParaRPr lang="zh-CN" altLang="en-US" sz="240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sz="2400"/>
              <a:t>高考作为选择性考试，关键能力的考察是重要方向，其基础是必备知识，所以地理知识获取能力是地理学科考查的基础。以问题为驱动，围绕问题解决，引导学生有意识主动去获取知识，在不同的情境中针对问题进行分析，深化地理原理、过程的理解，培养学生的高阶思维，较为符合当前的高考要求。</a:t>
            </a:r>
            <a:endParaRPr lang="zh-CN" altLang="en-US" sz="2400"/>
          </a:p>
          <a:p>
            <a:r>
              <a:rPr lang="zh-CN" altLang="en-US" sz="2400"/>
              <a:t>条条大路通罗马，以上只是笔者针对所教学生的情况进行的实践和尝试，实践是创新的来源，才能推动教学不断前进，适应未来高考更加开放性、创新性、批判性思维考察的要求。</a:t>
            </a:r>
            <a:endParaRPr lang="zh-CN" altLang="en-US" sz="240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838200" y="1780829"/>
            <a:ext cx="1269252" cy="2688797"/>
          </a:xfrm>
        </p:spPr>
        <p:txBody>
          <a:bodyPr/>
          <a:lstStyle/>
          <a:p>
            <a:r>
              <a:rPr lang="zh-CN" altLang="en-US" dirty="0">
                <a:solidFill>
                  <a:schemeClr val="lt1">
                    <a:lumMod val="100000"/>
                  </a:schemeClr>
                </a:solidFill>
              </a:rPr>
              <a:t>目录</a:t>
            </a:r>
            <a:endParaRPr lang="zh-CN" altLang="en-US" dirty="0">
              <a:solidFill>
                <a:schemeClr val="lt1">
                  <a:lumMod val="100000"/>
                </a:schemeClr>
              </a:solidFill>
            </a:endParaRPr>
          </a:p>
        </p:txBody>
      </p:sp>
      <p:sp>
        <p:nvSpPr>
          <p:cNvPr id="13" name="序号"/>
          <p:cNvSpPr txBox="1"/>
          <p:nvPr>
            <p:custDataLst>
              <p:tags r:id="rId2"/>
            </p:custDataLst>
          </p:nvPr>
        </p:nvSpPr>
        <p:spPr>
          <a:xfrm>
            <a:off x="4543578" y="881178"/>
            <a:ext cx="658495" cy="982077"/>
          </a:xfrm>
          <a:prstGeom prst="rect">
            <a:avLst/>
          </a:prstGeom>
          <a:noFill/>
        </p:spPr>
        <p:txBody>
          <a:bodyPr wrap="none" lIns="0" tIns="0" rIns="0" bIns="0" rtlCol="0" anchor="t" anchorCtr="0">
            <a:noAutofit/>
          </a:bodyPr>
          <a:lstStyle/>
          <a:p>
            <a:pPr algn="ctr">
              <a:lnSpc>
                <a:spcPct val="100000"/>
              </a:lnSpc>
            </a:pPr>
            <a:r>
              <a:rPr lang="en-US" sz="2400" b="1" dirty="0">
                <a:solidFill>
                  <a:schemeClr val="accent2"/>
                </a:solidFill>
                <a:latin typeface="+mj-ea"/>
                <a:ea typeface="+mj-ea"/>
              </a:rPr>
              <a:t>01</a:t>
            </a:r>
            <a:endParaRPr lang="en-US" sz="2400" b="1" dirty="0">
              <a:solidFill>
                <a:schemeClr val="accent2"/>
              </a:solidFill>
              <a:latin typeface="+mj-ea"/>
              <a:ea typeface="+mj-ea"/>
            </a:endParaRPr>
          </a:p>
        </p:txBody>
      </p:sp>
      <p:sp>
        <p:nvSpPr>
          <p:cNvPr id="14" name="项标题"/>
          <p:cNvSpPr txBox="1"/>
          <p:nvPr>
            <p:custDataLst>
              <p:tags r:id="rId3"/>
            </p:custDataLst>
          </p:nvPr>
        </p:nvSpPr>
        <p:spPr>
          <a:xfrm>
            <a:off x="5334856" y="881178"/>
            <a:ext cx="4208896" cy="981707"/>
          </a:xfrm>
          <a:prstGeom prst="rect">
            <a:avLst/>
          </a:prstGeom>
          <a:noFill/>
        </p:spPr>
        <p:txBody>
          <a:bodyPr wrap="square" lIns="0" tIns="0" rIns="0" bIns="0" rtlCol="0" anchor="t">
            <a:noAutofit/>
          </a:bodyPr>
          <a:lstStyle/>
          <a:p>
            <a:pPr>
              <a:lnSpc>
                <a:spcPct val="100000"/>
              </a:lnSpc>
            </a:pPr>
            <a:r>
              <a:rPr lang="zh-CN" altLang="en-US" sz="2400" b="1" spc="300" dirty="0">
                <a:solidFill>
                  <a:schemeClr val="tx1">
                    <a:lumMod val="85000"/>
                    <a:lumOff val="15000"/>
                  </a:schemeClr>
                </a:solidFill>
                <a:latin typeface="+mj-ea"/>
                <a:ea typeface="+mj-ea"/>
              </a:rPr>
              <a:t>一、对教学内容作单元整合，以具体情境为引，领学生主动完成基础知识的获取</a:t>
            </a:r>
            <a:endParaRPr lang="zh-CN" altLang="en-US" sz="2400" b="1" spc="300" dirty="0">
              <a:solidFill>
                <a:schemeClr val="tx1">
                  <a:lumMod val="85000"/>
                  <a:lumOff val="15000"/>
                </a:schemeClr>
              </a:solidFill>
              <a:latin typeface="+mj-ea"/>
              <a:ea typeface="+mj-ea"/>
            </a:endParaRPr>
          </a:p>
        </p:txBody>
      </p:sp>
      <p:sp>
        <p:nvSpPr>
          <p:cNvPr id="15" name="任意多边形: 形状 14"/>
          <p:cNvSpPr/>
          <p:nvPr>
            <p:custDataLst>
              <p:tags r:id="rId4"/>
            </p:custDataLst>
          </p:nvPr>
        </p:nvSpPr>
        <p:spPr>
          <a:xfrm rot="5400000">
            <a:off x="4228888" y="950712"/>
            <a:ext cx="278415" cy="154590"/>
          </a:xfrm>
          <a:custGeom>
            <a:avLst/>
            <a:gdLst>
              <a:gd name="connsiteX0" fmla="*/ 0 w 1435112"/>
              <a:gd name="connsiteY0" fmla="*/ 717556 h 717556"/>
              <a:gd name="connsiteX1" fmla="*/ 717556 w 1435112"/>
              <a:gd name="connsiteY1" fmla="*/ 0 h 717556"/>
              <a:gd name="connsiteX2" fmla="*/ 1435112 w 1435112"/>
              <a:gd name="connsiteY2" fmla="*/ 717556 h 717556"/>
            </a:gdLst>
            <a:ahLst/>
            <a:cxnLst>
              <a:cxn ang="0">
                <a:pos x="connsiteX0" y="connsiteY0"/>
              </a:cxn>
              <a:cxn ang="0">
                <a:pos x="connsiteX1" y="connsiteY1"/>
              </a:cxn>
              <a:cxn ang="0">
                <a:pos x="connsiteX2" y="connsiteY2"/>
              </a:cxn>
            </a:cxnLst>
            <a:rect l="l" t="t" r="r" b="b"/>
            <a:pathLst>
              <a:path w="1435112" h="717556">
                <a:moveTo>
                  <a:pt x="0" y="717556"/>
                </a:moveTo>
                <a:lnTo>
                  <a:pt x="717556" y="0"/>
                </a:lnTo>
                <a:lnTo>
                  <a:pt x="1435112" y="717556"/>
                </a:lnTo>
                <a:close/>
              </a:path>
            </a:pathLst>
          </a:custGeom>
          <a:solidFill>
            <a:schemeClr val="accent2"/>
          </a:solidFill>
          <a:ln w="2934" cap="flat">
            <a:noFill/>
            <a:prstDash val="solid"/>
            <a:miter/>
          </a:ln>
        </p:spPr>
        <p:txBody>
          <a:bodyPr rtlCol="0" anchor="ctr"/>
          <a:lstStyle/>
          <a:p>
            <a:endParaRPr lang="zh-CN" altLang="en-US"/>
          </a:p>
        </p:txBody>
      </p:sp>
      <p:sp>
        <p:nvSpPr>
          <p:cNvPr id="16" name="任意多边形: 形状 15"/>
          <p:cNvSpPr/>
          <p:nvPr>
            <p:custDataLst>
              <p:tags r:id="rId5"/>
            </p:custDataLst>
          </p:nvPr>
        </p:nvSpPr>
        <p:spPr>
          <a:xfrm rot="5400000">
            <a:off x="4228888" y="2399098"/>
            <a:ext cx="278415" cy="154590"/>
          </a:xfrm>
          <a:custGeom>
            <a:avLst/>
            <a:gdLst>
              <a:gd name="connsiteX0" fmla="*/ 0 w 1435112"/>
              <a:gd name="connsiteY0" fmla="*/ 717556 h 717556"/>
              <a:gd name="connsiteX1" fmla="*/ 717556 w 1435112"/>
              <a:gd name="connsiteY1" fmla="*/ 0 h 717556"/>
              <a:gd name="connsiteX2" fmla="*/ 1435112 w 1435112"/>
              <a:gd name="connsiteY2" fmla="*/ 717556 h 717556"/>
            </a:gdLst>
            <a:ahLst/>
            <a:cxnLst>
              <a:cxn ang="0">
                <a:pos x="connsiteX0" y="connsiteY0"/>
              </a:cxn>
              <a:cxn ang="0">
                <a:pos x="connsiteX1" y="connsiteY1"/>
              </a:cxn>
              <a:cxn ang="0">
                <a:pos x="connsiteX2" y="connsiteY2"/>
              </a:cxn>
            </a:cxnLst>
            <a:rect l="l" t="t" r="r" b="b"/>
            <a:pathLst>
              <a:path w="1435112" h="717556">
                <a:moveTo>
                  <a:pt x="0" y="717556"/>
                </a:moveTo>
                <a:lnTo>
                  <a:pt x="717556" y="0"/>
                </a:lnTo>
                <a:lnTo>
                  <a:pt x="1435112" y="717556"/>
                </a:lnTo>
                <a:close/>
              </a:path>
            </a:pathLst>
          </a:custGeom>
          <a:solidFill>
            <a:schemeClr val="accent2"/>
          </a:solidFill>
          <a:ln w="2934" cap="flat">
            <a:noFill/>
            <a:prstDash val="solid"/>
            <a:miter/>
          </a:ln>
        </p:spPr>
        <p:txBody>
          <a:bodyPr rtlCol="0" anchor="ctr"/>
          <a:lstStyle/>
          <a:p>
            <a:endParaRPr lang="zh-CN" altLang="en-US"/>
          </a:p>
        </p:txBody>
      </p:sp>
      <p:sp>
        <p:nvSpPr>
          <p:cNvPr id="17" name="任意多边形: 形状 16"/>
          <p:cNvSpPr/>
          <p:nvPr>
            <p:custDataLst>
              <p:tags r:id="rId6"/>
            </p:custDataLst>
          </p:nvPr>
        </p:nvSpPr>
        <p:spPr>
          <a:xfrm rot="5400000">
            <a:off x="4228888" y="4149744"/>
            <a:ext cx="278415" cy="154590"/>
          </a:xfrm>
          <a:custGeom>
            <a:avLst/>
            <a:gdLst>
              <a:gd name="connsiteX0" fmla="*/ 0 w 1435112"/>
              <a:gd name="connsiteY0" fmla="*/ 717556 h 717556"/>
              <a:gd name="connsiteX1" fmla="*/ 717556 w 1435112"/>
              <a:gd name="connsiteY1" fmla="*/ 0 h 717556"/>
              <a:gd name="connsiteX2" fmla="*/ 1435112 w 1435112"/>
              <a:gd name="connsiteY2" fmla="*/ 717556 h 717556"/>
            </a:gdLst>
            <a:ahLst/>
            <a:cxnLst>
              <a:cxn ang="0">
                <a:pos x="connsiteX0" y="connsiteY0"/>
              </a:cxn>
              <a:cxn ang="0">
                <a:pos x="connsiteX1" y="connsiteY1"/>
              </a:cxn>
              <a:cxn ang="0">
                <a:pos x="connsiteX2" y="connsiteY2"/>
              </a:cxn>
            </a:cxnLst>
            <a:rect l="l" t="t" r="r" b="b"/>
            <a:pathLst>
              <a:path w="1435112" h="717556">
                <a:moveTo>
                  <a:pt x="0" y="717556"/>
                </a:moveTo>
                <a:lnTo>
                  <a:pt x="717556" y="0"/>
                </a:lnTo>
                <a:lnTo>
                  <a:pt x="1435112" y="717556"/>
                </a:lnTo>
                <a:close/>
              </a:path>
            </a:pathLst>
          </a:custGeom>
          <a:solidFill>
            <a:schemeClr val="accent2"/>
          </a:solidFill>
          <a:ln w="2934" cap="flat">
            <a:noFill/>
            <a:prstDash val="solid"/>
            <a:miter/>
          </a:ln>
        </p:spPr>
        <p:txBody>
          <a:bodyPr rtlCol="0" anchor="ctr"/>
          <a:lstStyle/>
          <a:p>
            <a:endParaRPr lang="zh-CN" altLang="en-US"/>
          </a:p>
        </p:txBody>
      </p:sp>
      <p:sp>
        <p:nvSpPr>
          <p:cNvPr id="18" name="任意多边形: 形状 17"/>
          <p:cNvSpPr/>
          <p:nvPr>
            <p:custDataLst>
              <p:tags r:id="rId7"/>
            </p:custDataLst>
          </p:nvPr>
        </p:nvSpPr>
        <p:spPr>
          <a:xfrm rot="5400000">
            <a:off x="4228888" y="5511771"/>
            <a:ext cx="278415" cy="154590"/>
          </a:xfrm>
          <a:custGeom>
            <a:avLst/>
            <a:gdLst>
              <a:gd name="connsiteX0" fmla="*/ 0 w 1435112"/>
              <a:gd name="connsiteY0" fmla="*/ 717556 h 717556"/>
              <a:gd name="connsiteX1" fmla="*/ 717556 w 1435112"/>
              <a:gd name="connsiteY1" fmla="*/ 0 h 717556"/>
              <a:gd name="connsiteX2" fmla="*/ 1435112 w 1435112"/>
              <a:gd name="connsiteY2" fmla="*/ 717556 h 717556"/>
            </a:gdLst>
            <a:ahLst/>
            <a:cxnLst>
              <a:cxn ang="0">
                <a:pos x="connsiteX0" y="connsiteY0"/>
              </a:cxn>
              <a:cxn ang="0">
                <a:pos x="connsiteX1" y="connsiteY1"/>
              </a:cxn>
              <a:cxn ang="0">
                <a:pos x="connsiteX2" y="connsiteY2"/>
              </a:cxn>
            </a:cxnLst>
            <a:rect l="l" t="t" r="r" b="b"/>
            <a:pathLst>
              <a:path w="1435112" h="717556">
                <a:moveTo>
                  <a:pt x="0" y="717556"/>
                </a:moveTo>
                <a:lnTo>
                  <a:pt x="717556" y="0"/>
                </a:lnTo>
                <a:lnTo>
                  <a:pt x="1435112" y="717556"/>
                </a:lnTo>
                <a:close/>
              </a:path>
            </a:pathLst>
          </a:custGeom>
          <a:solidFill>
            <a:schemeClr val="accent2"/>
          </a:solidFill>
          <a:ln w="2934" cap="flat">
            <a:noFill/>
            <a:prstDash val="solid"/>
            <a:miter/>
          </a:ln>
        </p:spPr>
        <p:txBody>
          <a:bodyPr rtlCol="0" anchor="ctr"/>
          <a:lstStyle/>
          <a:p>
            <a:endParaRPr lang="zh-CN" altLang="en-US"/>
          </a:p>
        </p:txBody>
      </p:sp>
      <p:sp>
        <p:nvSpPr>
          <p:cNvPr id="19" name="序号"/>
          <p:cNvSpPr txBox="1"/>
          <p:nvPr>
            <p:custDataLst>
              <p:tags r:id="rId8"/>
            </p:custDataLst>
          </p:nvPr>
        </p:nvSpPr>
        <p:spPr>
          <a:xfrm>
            <a:off x="4543578" y="2325956"/>
            <a:ext cx="658495" cy="982077"/>
          </a:xfrm>
          <a:prstGeom prst="rect">
            <a:avLst/>
          </a:prstGeom>
          <a:noFill/>
        </p:spPr>
        <p:txBody>
          <a:bodyPr wrap="none" lIns="0" tIns="0" rIns="0" bIns="0" rtlCol="0" anchor="t" anchorCtr="0">
            <a:noAutofit/>
          </a:bodyPr>
          <a:lstStyle/>
          <a:p>
            <a:pPr algn="ctr">
              <a:lnSpc>
                <a:spcPct val="100000"/>
              </a:lnSpc>
            </a:pPr>
            <a:r>
              <a:rPr lang="en-US" sz="2400" b="1" dirty="0">
                <a:solidFill>
                  <a:schemeClr val="accent2"/>
                </a:solidFill>
                <a:latin typeface="+mj-ea"/>
                <a:ea typeface="+mj-ea"/>
              </a:rPr>
              <a:t>02</a:t>
            </a:r>
            <a:endParaRPr lang="en-US" sz="2400" b="1" dirty="0">
              <a:solidFill>
                <a:schemeClr val="accent2"/>
              </a:solidFill>
              <a:latin typeface="+mj-ea"/>
              <a:ea typeface="+mj-ea"/>
            </a:endParaRPr>
          </a:p>
        </p:txBody>
      </p:sp>
      <p:sp>
        <p:nvSpPr>
          <p:cNvPr id="20" name="项标题"/>
          <p:cNvSpPr txBox="1"/>
          <p:nvPr>
            <p:custDataLst>
              <p:tags r:id="rId9"/>
            </p:custDataLst>
          </p:nvPr>
        </p:nvSpPr>
        <p:spPr>
          <a:xfrm>
            <a:off x="5334856" y="2325956"/>
            <a:ext cx="4208896" cy="981707"/>
          </a:xfrm>
          <a:prstGeom prst="rect">
            <a:avLst/>
          </a:prstGeom>
          <a:noFill/>
        </p:spPr>
        <p:txBody>
          <a:bodyPr wrap="square" lIns="0" tIns="0" rIns="0" bIns="0" rtlCol="0" anchor="t">
            <a:noAutofit/>
          </a:bodyPr>
          <a:lstStyle/>
          <a:p>
            <a:pPr>
              <a:lnSpc>
                <a:spcPct val="100000"/>
              </a:lnSpc>
            </a:pPr>
            <a:r>
              <a:rPr lang="zh-CN" altLang="en-US" sz="2400" b="1" spc="300" dirty="0">
                <a:solidFill>
                  <a:schemeClr val="tx1">
                    <a:lumMod val="85000"/>
                    <a:lumOff val="15000"/>
                  </a:schemeClr>
                </a:solidFill>
                <a:latin typeface="+mj-ea"/>
                <a:ea typeface="+mj-ea"/>
              </a:rPr>
              <a:t>二、取社会热点为激发点，促学生用信息技术主动学习，强知识获取能力，为高阶思维奠基</a:t>
            </a:r>
            <a:endParaRPr lang="zh-CN" altLang="en-US" sz="2400" b="1" spc="300" dirty="0">
              <a:solidFill>
                <a:schemeClr val="tx1">
                  <a:lumMod val="85000"/>
                  <a:lumOff val="15000"/>
                </a:schemeClr>
              </a:solidFill>
              <a:latin typeface="+mj-ea"/>
              <a:ea typeface="+mj-ea"/>
            </a:endParaRPr>
          </a:p>
        </p:txBody>
      </p:sp>
      <p:sp>
        <p:nvSpPr>
          <p:cNvPr id="21" name="序号"/>
          <p:cNvSpPr txBox="1"/>
          <p:nvPr>
            <p:custDataLst>
              <p:tags r:id="rId10"/>
            </p:custDataLst>
          </p:nvPr>
        </p:nvSpPr>
        <p:spPr>
          <a:xfrm>
            <a:off x="4543578" y="4072994"/>
            <a:ext cx="658495" cy="982077"/>
          </a:xfrm>
          <a:prstGeom prst="rect">
            <a:avLst/>
          </a:prstGeom>
          <a:noFill/>
        </p:spPr>
        <p:txBody>
          <a:bodyPr wrap="none" lIns="0" tIns="0" rIns="0" bIns="0" rtlCol="0" anchor="t" anchorCtr="0">
            <a:noAutofit/>
          </a:bodyPr>
          <a:lstStyle/>
          <a:p>
            <a:pPr algn="ctr">
              <a:lnSpc>
                <a:spcPct val="100000"/>
              </a:lnSpc>
            </a:pPr>
            <a:r>
              <a:rPr lang="en-US" sz="2400" b="1" dirty="0">
                <a:solidFill>
                  <a:schemeClr val="accent2"/>
                </a:solidFill>
                <a:latin typeface="+mj-ea"/>
                <a:ea typeface="+mj-ea"/>
              </a:rPr>
              <a:t>03</a:t>
            </a:r>
            <a:endParaRPr lang="en-US" sz="2400" b="1" dirty="0">
              <a:solidFill>
                <a:schemeClr val="accent2"/>
              </a:solidFill>
              <a:latin typeface="+mj-ea"/>
              <a:ea typeface="+mj-ea"/>
            </a:endParaRPr>
          </a:p>
        </p:txBody>
      </p:sp>
      <p:sp>
        <p:nvSpPr>
          <p:cNvPr id="22" name="项标题"/>
          <p:cNvSpPr txBox="1"/>
          <p:nvPr>
            <p:custDataLst>
              <p:tags r:id="rId11"/>
            </p:custDataLst>
          </p:nvPr>
        </p:nvSpPr>
        <p:spPr>
          <a:xfrm>
            <a:off x="5334856" y="4072994"/>
            <a:ext cx="4208896" cy="981707"/>
          </a:xfrm>
          <a:prstGeom prst="rect">
            <a:avLst/>
          </a:prstGeom>
          <a:noFill/>
        </p:spPr>
        <p:txBody>
          <a:bodyPr wrap="square" lIns="0" tIns="0" rIns="0" bIns="0" rtlCol="0" anchor="t">
            <a:noAutofit/>
          </a:bodyPr>
          <a:lstStyle/>
          <a:p>
            <a:pPr>
              <a:lnSpc>
                <a:spcPct val="100000"/>
              </a:lnSpc>
            </a:pPr>
            <a:r>
              <a:rPr lang="zh-CN" altLang="en-US" sz="2400" b="1" spc="300" dirty="0">
                <a:solidFill>
                  <a:schemeClr val="tx1">
                    <a:lumMod val="85000"/>
                    <a:lumOff val="15000"/>
                  </a:schemeClr>
                </a:solidFill>
                <a:latin typeface="+mj-ea"/>
                <a:ea typeface="+mj-ea"/>
              </a:rPr>
              <a:t>三、以认知矛盾构地理问题，促思维由低层次向高层次跃升</a:t>
            </a:r>
            <a:endParaRPr lang="zh-CN" altLang="en-US" sz="2400" b="1" spc="300" dirty="0">
              <a:solidFill>
                <a:schemeClr val="tx1">
                  <a:lumMod val="85000"/>
                  <a:lumOff val="15000"/>
                </a:schemeClr>
              </a:solidFill>
              <a:latin typeface="+mj-ea"/>
              <a:ea typeface="+mj-ea"/>
            </a:endParaRPr>
          </a:p>
        </p:txBody>
      </p:sp>
      <p:sp>
        <p:nvSpPr>
          <p:cNvPr id="23" name="序号"/>
          <p:cNvSpPr txBox="1"/>
          <p:nvPr>
            <p:custDataLst>
              <p:tags r:id="rId12"/>
            </p:custDataLst>
          </p:nvPr>
        </p:nvSpPr>
        <p:spPr>
          <a:xfrm>
            <a:off x="4543578" y="5431411"/>
            <a:ext cx="658495" cy="982077"/>
          </a:xfrm>
          <a:prstGeom prst="rect">
            <a:avLst/>
          </a:prstGeom>
          <a:noFill/>
        </p:spPr>
        <p:txBody>
          <a:bodyPr wrap="none" lIns="0" tIns="0" rIns="0" bIns="0" rtlCol="0" anchor="t" anchorCtr="0">
            <a:noAutofit/>
          </a:bodyPr>
          <a:lstStyle/>
          <a:p>
            <a:pPr algn="ctr">
              <a:lnSpc>
                <a:spcPct val="100000"/>
              </a:lnSpc>
            </a:pPr>
            <a:r>
              <a:rPr lang="en-US" sz="2400" b="1" dirty="0">
                <a:solidFill>
                  <a:schemeClr val="accent2"/>
                </a:solidFill>
                <a:latin typeface="+mj-ea"/>
                <a:ea typeface="+mj-ea"/>
              </a:rPr>
              <a:t>04</a:t>
            </a:r>
            <a:endParaRPr lang="en-US" sz="2400" b="1" dirty="0">
              <a:solidFill>
                <a:schemeClr val="accent2"/>
              </a:solidFill>
              <a:latin typeface="+mj-ea"/>
              <a:ea typeface="+mj-ea"/>
            </a:endParaRPr>
          </a:p>
        </p:txBody>
      </p:sp>
      <p:sp>
        <p:nvSpPr>
          <p:cNvPr id="24" name="项标题"/>
          <p:cNvSpPr txBox="1"/>
          <p:nvPr>
            <p:custDataLst>
              <p:tags r:id="rId13"/>
            </p:custDataLst>
          </p:nvPr>
        </p:nvSpPr>
        <p:spPr>
          <a:xfrm>
            <a:off x="5334856" y="5431411"/>
            <a:ext cx="4208896" cy="981707"/>
          </a:xfrm>
          <a:prstGeom prst="rect">
            <a:avLst/>
          </a:prstGeom>
          <a:noFill/>
        </p:spPr>
        <p:txBody>
          <a:bodyPr wrap="square" lIns="0" tIns="0" rIns="0" bIns="0" rtlCol="0" anchor="t">
            <a:noAutofit/>
          </a:bodyPr>
          <a:lstStyle/>
          <a:p>
            <a:pPr>
              <a:lnSpc>
                <a:spcPct val="100000"/>
              </a:lnSpc>
            </a:pPr>
            <a:r>
              <a:rPr lang="zh-CN" altLang="en-US" sz="2400" b="1" spc="300" dirty="0">
                <a:solidFill>
                  <a:schemeClr val="tx1">
                    <a:lumMod val="85000"/>
                    <a:lumOff val="15000"/>
                  </a:schemeClr>
                </a:solidFill>
                <a:latin typeface="+mj-ea"/>
                <a:ea typeface="+mj-ea"/>
              </a:rPr>
              <a:t>四、用同类地理问题对比、迁移，练高阶思维</a:t>
            </a:r>
            <a:endParaRPr lang="zh-CN" altLang="en-US" sz="2400" b="1" spc="300" dirty="0">
              <a:solidFill>
                <a:schemeClr val="tx1">
                  <a:lumMod val="85000"/>
                  <a:lumOff val="15000"/>
                </a:schemeClr>
              </a:solidFill>
              <a:latin typeface="+mj-ea"/>
              <a:ea typeface="+mj-ea"/>
            </a:endParaRPr>
          </a:p>
        </p:txBody>
      </p:sp>
    </p:spTree>
    <p:custDataLst>
      <p:tags r:id="rId1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41680" y="797560"/>
            <a:ext cx="10827385" cy="3969385"/>
          </a:xfrm>
          <a:prstGeom prst="rect">
            <a:avLst/>
          </a:prstGeom>
        </p:spPr>
        <p:txBody>
          <a:bodyPr wrap="square">
            <a:spAutoFit/>
          </a:bodyPr>
          <a:p>
            <a:pPr marL="0" indent="304800" defTabSz="266700">
              <a:lnSpc>
                <a:spcPct val="150000"/>
              </a:lnSpc>
              <a:spcAft>
                <a:spcPct val="0"/>
              </a:spcAft>
            </a:pPr>
            <a:r>
              <a:rPr lang="zh-CN" altLang="en-US" sz="2800">
                <a:solidFill>
                  <a:srgbClr val="000000"/>
                </a:solidFill>
                <a:latin typeface="宋体" panose="02010600030101010101" pitchFamily="2" charset="-122"/>
                <a:ea typeface="宋体" panose="02010600030101010101" pitchFamily="2" charset="-122"/>
              </a:rPr>
              <a:t>在当前的高考中，无情境不成题已成为标准配置，越来越多的在情境中提出相应的地理问题，考察学生的地理核心素养和解决问题的能力。高考的模式已经从“考知识”转变为“考能力”，引导现实教学从“解答题目”向“解决问题”转变，旨在对学生的学科素养、关键能力和解决实际问题能力的培养。这意味着在日常教学中应着重关注学生高阶思维的培养，提升学生的问题解决能力。</a:t>
            </a:r>
            <a:endParaRPr lang="zh-CN" altLang="en-US" sz="280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9725" y="678180"/>
            <a:ext cx="6558280" cy="5262245"/>
          </a:xfrm>
          <a:prstGeom prst="rect">
            <a:avLst/>
          </a:prstGeom>
        </p:spPr>
        <p:txBody>
          <a:bodyPr wrap="square">
            <a:spAutoFit/>
          </a:bodyPr>
          <a:p>
            <a:pPr marL="0" indent="0" defTabSz="266700">
              <a:spcAft>
                <a:spcPct val="0"/>
              </a:spcAft>
            </a:pPr>
            <a:r>
              <a:rPr lang="zh-CN" altLang="en-US" sz="2800">
                <a:solidFill>
                  <a:srgbClr val="000000"/>
                </a:solidFill>
                <a:latin typeface="宋体" panose="02010600030101010101" pitchFamily="2" charset="-122"/>
                <a:ea typeface="宋体" panose="02010600030101010101" pitchFamily="2" charset="-122"/>
              </a:rPr>
              <a:t>所谓高阶思维，是指发生在较高认知水平层次上的心智活动或认知能力。它在教学目标分类中表现为分析、综合、评价和创造。高阶思维是高阶能力的核心，主要指创新能力、问题求解能力、决策力和批判性思维能力。高阶思维能力集中体现了知识时代对人才素质提出的新要求，是适应知识时代发展的关键能力。在近几年地理高考综合题中高频词“分析”、“评价”、“为</a:t>
            </a:r>
            <a:r>
              <a:rPr lang="en-US" altLang="zh-CN" sz="2800">
                <a:solidFill>
                  <a:srgbClr val="000000"/>
                </a:solidFill>
                <a:latin typeface="宋体" panose="02010600030101010101" pitchFamily="2" charset="-122"/>
                <a:ea typeface="宋体" panose="02010600030101010101" pitchFamily="2" charset="-122"/>
              </a:rPr>
              <a:t>……</a:t>
            </a:r>
            <a:r>
              <a:rPr lang="zh-CN" altLang="en-US" sz="2800">
                <a:solidFill>
                  <a:srgbClr val="000000"/>
                </a:solidFill>
                <a:latin typeface="宋体" panose="02010600030101010101" pitchFamily="2" charset="-122"/>
                <a:ea typeface="宋体" panose="02010600030101010101" pitchFamily="2" charset="-122"/>
              </a:rPr>
              <a:t>提出合理的措施”与高阶思维的内涵吻合，考察学生的高阶能力。</a:t>
            </a:r>
            <a:endParaRPr lang="zh-CN" altLang="en-US" sz="2800">
              <a:solidFill>
                <a:srgbClr val="000000"/>
              </a:solidFill>
              <a:latin typeface="宋体" panose="02010600030101010101" pitchFamily="2" charset="-122"/>
              <a:ea typeface="宋体" panose="02010600030101010101" pitchFamily="2" charset="-122"/>
            </a:endParaRPr>
          </a:p>
        </p:txBody>
      </p:sp>
      <p:pic>
        <p:nvPicPr>
          <p:cNvPr id="4" name="图片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7312025" y="1219200"/>
            <a:ext cx="4569460" cy="41808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fontScale="90000"/>
          </a:bodyPr>
          <a:lstStyle/>
          <a:p>
            <a:r>
              <a:t>问题</a:t>
            </a:r>
            <a:r>
              <a:t>解决</a:t>
            </a:r>
          </a:p>
        </p:txBody>
      </p:sp>
      <p:sp>
        <p:nvSpPr>
          <p:cNvPr id="6" name="矩形 5"/>
          <p:cNvSpPr/>
          <p:nvPr>
            <p:custDataLst>
              <p:tags r:id="rId2"/>
            </p:custDataLst>
          </p:nvPr>
        </p:nvSpPr>
        <p:spPr>
          <a:xfrm>
            <a:off x="469920" y="482261"/>
            <a:ext cx="115146" cy="47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 name="矩形 8"/>
          <p:cNvSpPr/>
          <p:nvPr>
            <p:custDataLst>
              <p:tags r:id="rId3"/>
            </p:custDataLst>
          </p:nvPr>
        </p:nvSpPr>
        <p:spPr>
          <a:xfrm>
            <a:off x="469920" y="1609633"/>
            <a:ext cx="11264880" cy="4415586"/>
          </a:xfrm>
          <a:prstGeom prst="rect">
            <a:avLst/>
          </a:prstGeom>
          <a:solidFill>
            <a:schemeClr val="bg2"/>
          </a:solid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cxnSp>
        <p:nvCxnSpPr>
          <p:cNvPr id="21" name="直接连接符 20"/>
          <p:cNvCxnSpPr/>
          <p:nvPr>
            <p:custDataLst>
              <p:tags r:id="rId4"/>
            </p:custDataLst>
          </p:nvPr>
        </p:nvCxnSpPr>
        <p:spPr>
          <a:xfrm>
            <a:off x="1285240" y="5554980"/>
            <a:ext cx="450427"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971040" y="5554980"/>
            <a:ext cx="8938260" cy="0"/>
          </a:xfrm>
          <a:prstGeom prst="line">
            <a:avLst/>
          </a:prstGeom>
          <a:ln w="127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正文"/>
          <p:cNvSpPr txBox="1"/>
          <p:nvPr>
            <p:custDataLst>
              <p:tags r:id="rId6"/>
            </p:custDataLst>
          </p:nvPr>
        </p:nvSpPr>
        <p:spPr>
          <a:xfrm>
            <a:off x="1143010" y="2329303"/>
            <a:ext cx="9918700" cy="2976245"/>
          </a:xfrm>
          <a:prstGeom prst="rect">
            <a:avLst/>
          </a:prstGeom>
          <a:noFill/>
        </p:spPr>
        <p:txBody>
          <a:bodyPr wrap="square" lIns="0" tIns="0" rIns="0" bIns="0" rtlCol="0" anchor="ctr" anchorCtr="0">
            <a:noAutofit/>
          </a:bodyPr>
          <a:lstStyle/>
          <a:p>
            <a:pPr indent="0" algn="l" fontAlgn="auto">
              <a:lnSpc>
                <a:spcPct val="140000"/>
              </a:lnSpc>
            </a:pPr>
            <a:r>
              <a:rPr lang="zh-CN" altLang="en-US" sz="3200">
                <a:solidFill>
                  <a:srgbClr val="000000"/>
                </a:solidFill>
                <a:latin typeface="宋体" panose="02010600030101010101" pitchFamily="2" charset="-122"/>
                <a:ea typeface="宋体" panose="02010600030101010101" pitchFamily="2" charset="-122"/>
                <a:sym typeface="+mn-ea"/>
              </a:rPr>
              <a:t>问题解决是由一定的情景引起的，按照一定的目标，应用各种认知活动、技能等，经过一系列的思维操作，使问题得以解决的过程。已掌握的知识、心智技能水平、动机和情绪、刺激呈现的模式、思维定势、个性特点等因素均会影响问题解决。</a:t>
            </a:r>
            <a:endParaRPr lang="zh-CN" altLang="en-US" sz="3200">
              <a:solidFill>
                <a:srgbClr val="000000"/>
              </a:solidFill>
              <a:latin typeface="宋体" panose="02010600030101010101" pitchFamily="2" charset="-122"/>
              <a:ea typeface="宋体" panose="02010600030101010101" pitchFamily="2" charset="-122"/>
            </a:endParaRPr>
          </a:p>
          <a:p>
            <a:pPr indent="0" algn="l" fontAlgn="auto">
              <a:lnSpc>
                <a:spcPct val="140000"/>
              </a:lnSpc>
            </a:pPr>
            <a:endParaRPr lang="zh-CN" altLang="en-US" sz="3200" kern="0" spc="0" dirty="0">
              <a:ln>
                <a:noFill/>
                <a:prstDash val="sysDot"/>
              </a:ln>
              <a:solidFill>
                <a:srgbClr val="000000"/>
              </a:solidFill>
              <a:latin typeface="宋体" panose="02010600030101010101" pitchFamily="2" charset="-122"/>
              <a:ea typeface="宋体" panose="02010600030101010101" pitchFamily="2" charset="-122"/>
              <a:sym typeface="+mn-ea"/>
            </a:endParaRPr>
          </a:p>
        </p:txBody>
      </p:sp>
    </p:spTree>
    <p:custDataLst>
      <p:tags r:id="rId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2"/>
            <p:custDataLst>
              <p:tags r:id="rId1"/>
            </p:custDataLst>
          </p:nvPr>
        </p:nvSpPr>
        <p:spPr/>
        <p:txBody>
          <a:bodyPr/>
          <a:lstStyle/>
          <a:p>
            <a:r>
              <a:rPr lang="zh-CN" altLang="en-US"/>
              <a:t>01</a:t>
            </a:r>
            <a:endParaRPr lang="zh-CN" altLang="en-US"/>
          </a:p>
        </p:txBody>
      </p:sp>
      <p:sp>
        <p:nvSpPr>
          <p:cNvPr id="6" name="标题 5"/>
          <p:cNvSpPr>
            <a:spLocks noGrp="1"/>
          </p:cNvSpPr>
          <p:nvPr>
            <p:ph type="title" idx="1"/>
            <p:custDataLst>
              <p:tags r:id="rId2"/>
            </p:custDataLst>
          </p:nvPr>
        </p:nvSpPr>
        <p:spPr>
          <a:xfrm>
            <a:off x="949325" y="3889375"/>
            <a:ext cx="10260965" cy="1417955"/>
          </a:xfrm>
        </p:spPr>
        <p:txBody>
          <a:bodyPr>
            <a:normAutofit fontScale="90000"/>
          </a:bodyPr>
          <a:lstStyle/>
          <a:p>
            <a:r>
              <a:rPr lang="zh-CN" altLang="en-US"/>
              <a:t>一、对教学内容作单元整合，以具体情境为引，领学生主动完成基础知识的获取</a:t>
            </a:r>
            <a:endParaRPr lang="zh-CN" altLang="en-US"/>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noAutofit/>
          </a:bodyPr>
          <a:p>
            <a:r>
              <a:rPr lang="zh-CN" altLang="en-US" sz="2800"/>
              <a:t>情境作为知识的具体载体，其鲜活、形象的特点在激发学生学习兴趣，明确学习任务指向、呈现地理问题上有远超传统教学方式的优越性，因此在现阶段的日常教学和高考命题中情境受到越来越多的关注和重视。在大气圈知识部分教学时，可以展示北半球夏季时与长江中下游流域基本处于同纬度地带的青藏高原、北非的撒哈拉沙漠的气温颜色图(如下图)，以此来设置系列问题，引导学生自主学习大气圈的基础知识，并可以适时引入一些相关概念如湿度、空气透明度等，丰富学生的知识储备。</a:t>
            </a:r>
            <a:endParaRPr lang="zh-CN" altLang="en-US" sz="280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2"/>
            <p:custDataLst>
              <p:tags r:id="rId1"/>
            </p:custDataLst>
          </p:nvPr>
        </p:nvSpPr>
        <p:spPr/>
        <p:txBody>
          <a:bodyPr/>
          <a:lstStyle/>
          <a:p>
            <a:r>
              <a:t>02</a:t>
            </a:r>
          </a:p>
        </p:txBody>
      </p:sp>
      <p:sp>
        <p:nvSpPr>
          <p:cNvPr id="6" name="标题 5"/>
          <p:cNvSpPr>
            <a:spLocks noGrp="1"/>
          </p:cNvSpPr>
          <p:nvPr>
            <p:ph type="title" idx="1"/>
            <p:custDataLst>
              <p:tags r:id="rId2"/>
            </p:custDataLst>
          </p:nvPr>
        </p:nvSpPr>
        <p:spPr>
          <a:xfrm>
            <a:off x="330200" y="3889375"/>
            <a:ext cx="10880090" cy="1417955"/>
          </a:xfrm>
        </p:spPr>
        <p:txBody>
          <a:bodyPr>
            <a:normAutofit fontScale="90000"/>
          </a:bodyPr>
          <a:lstStyle/>
          <a:p>
            <a:r>
              <a:rPr lang="zh-CN" altLang="en-US"/>
              <a:t>二、取社会热点为激发点，促学生用信息技术主动学习，强知识获取能力，为高阶思维奠基</a:t>
            </a:r>
            <a:endParaRPr lang="zh-CN" altLang="en-US"/>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sz="2800"/>
              <a:t>情境是运用文字、数据、图表等形式，围绕一定主题加以设置，为激发学生的认知建构与素养表现搭建的平台。近年来，社会热点经常成为高考试题情境素材的来源，引导学生关注现代社会与现代居民，形成对现代文明生活、生产方式的理解，具备可持续发展观，增强社会责任感。这些社会热点便是真实生动的生活实践情境，其中蕴含的地理元素、原理、过程比教材中理论化的知识更能唤起学生的学习欲望和热 情，可以借此深挖其中的课程资源进行教学。同时学生的学习和教师的教学也不仅局限于课堂之内，应想法将课堂拓展到课堂之外，培养学生主动学习的意识和能力。</a:t>
            </a:r>
            <a:endParaRPr lang="zh-CN" altLang="en-US" sz="280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SLIDE_BACKGROUND_TYPE" val="general"/>
</p:tagLst>
</file>

<file path=ppt/tags/tag1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9.xml><?xml version="1.0" encoding="utf-8"?>
<p:tagLst xmlns:p="http://schemas.openxmlformats.org/presentationml/2006/main">
  <p:tag name="KSO_WM_SLIDE_BACKGROUND_TYPE" val="gener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frame"/>
</p:tagLst>
</file>

<file path=ppt/tags/tag11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9.xml><?xml version="1.0" encoding="utf-8"?>
<p:tagLst xmlns:p="http://schemas.openxmlformats.org/presentationml/2006/main">
  <p:tag name="KSO_WM_SLIDE_BACKGROUND_TYPE" val="frame"/>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2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39.xml><?xml version="1.0" encoding="utf-8"?>
<p:tagLst xmlns:p="http://schemas.openxmlformats.org/presentationml/2006/main">
  <p:tag name="KSO_WM_SLIDE_BACKGROUND_TYPE" val="topBotto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2.xml><?xml version="1.0" encoding="utf-8"?>
<p:tagLst xmlns:p="http://schemas.openxmlformats.org/presentationml/2006/main">
  <p:tag name="KSO_WM_SLIDE_BACKGROUND_TYPE" val="topBottom"/>
</p:tagLst>
</file>

<file path=ppt/tags/tag1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ottomTop"/>
</p:tagLst>
</file>

<file path=ppt/tags/tag15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ottomTop"/>
</p:tagLst>
</file>

<file path=ppt/tags/tag15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65.xml><?xml version="1.0" encoding="utf-8"?>
<p:tagLst xmlns:p="http://schemas.openxmlformats.org/presentationml/2006/main">
  <p:tag name="KSO_WM_SLIDE_BACKGROUND_TYPE" val="navigation"/>
</p:tagLst>
</file>

<file path=ppt/tags/tag16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8.xml><?xml version="1.0" encoding="utf-8"?>
<p:tagLst xmlns:p="http://schemas.openxmlformats.org/presentationml/2006/main">
  <p:tag name="KSO_WM_SLIDE_BACKGROUND_TYPE" val="navigation"/>
</p:tagLst>
</file>

<file path=ppt/tags/tag16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TYPE" val="belt"/>
</p:tagLst>
</file>

<file path=ppt/tags/tag18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3.xml><?xml version="1.0" encoding="utf-8"?>
<p:tagLst xmlns:p="http://schemas.openxmlformats.org/presentationml/2006/main">
  <p:tag name="KSO_WM_SLIDE_BACKGROUND_TYPE" val="belt"/>
</p:tagLst>
</file>

<file path=ppt/tags/tag18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97"/>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97"/>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6.xml><?xml version="1.0" encoding="utf-8"?>
<p:tagLst xmlns:p="http://schemas.openxmlformats.org/presentationml/2006/main">
  <p:tag name="KSO_WM_TEMPLATE_THUMBS_INDEX" val="1、4、7、12、13、15、16、17、18、21、25、27、31"/>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397"/>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TYPE" val="i"/>
  <p:tag name="KSO_WM_UNIT_INDEX"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BEAUTIFY_FLAG" val="#wm#"/>
  <p:tag name="KSO_WM_UNIT_TYPE" val="i"/>
  <p:tag name="KSO_WM_UNIT_INDEX"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BEAUTIFY_FLAG" val="#wm#"/>
  <p:tag name="KSO_WM_UNIT_TYPE" val="i"/>
  <p:tag name="KSO_WM_UNIT_INDEX" val="3"/>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BEAUTIFY_FLAG" val="#wm#"/>
  <p:tag name="KSO_WM_UNIT_TYPE" val="i"/>
  <p:tag name="KSO_WM_UNIT_INDEX" val="4"/>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BEAUTIFY_FLAG" val="#wm#"/>
  <p:tag name="KSO_WM_UNIT_TYPE" val="i"/>
  <p:tag name="KSO_WM_UNIT_INDEX" val="5"/>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BEAUTIFY_FLAG" val="#wm#"/>
  <p:tag name="KSO_WM_UNIT_TYPE" val="i"/>
  <p:tag name="KSO_WM_UNIT_INDEX" val="6"/>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BEAUTIFY_FLAG" val="#wm#"/>
  <p:tag name="KSO_WM_UNIT_TYPE" val="i"/>
  <p:tag name="KSO_WM_UNIT_INDEX" val="7"/>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BEAUTIFY_FLAG" val="#wm#"/>
  <p:tag name="KSO_WM_UNIT_TYPE" val="i"/>
  <p:tag name="KSO_WM_UNIT_INDEX" val="8"/>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BEAUTIFY_FLAG" val="#wm#"/>
  <p:tag name="KSO_WM_UNIT_TYPE" val="i"/>
  <p:tag name="KSO_WM_UNIT_INDEX" val="9"/>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BEAUTIFY_FLAG" val="#wm#"/>
  <p:tag name="KSO_WM_UNIT_TYPE" val="i"/>
  <p:tag name="KSO_WM_UNIT_INDEX" val="10"/>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BEAUTIFY_FLAG" val="#wm#"/>
  <p:tag name="KSO_WM_UNIT_TYPE" val="i"/>
  <p:tag name="KSO_WM_UNIT_INDEX" val="1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2"/>
  <p:tag name="KSO_WM_UNIT_LAYERLEVEL" val="1"/>
  <p:tag name="KSO_WM_TAG_VERSION" val="1.0"/>
  <p:tag name="KSO_WM_BEAUTIFY_FLAG" val="#wm#"/>
  <p:tag name="KSO_WM_UNIT_TYPE" val="i"/>
  <p:tag name="KSO_WM_UNIT_INDEX" val="1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BEAUTIFY_FLAG" val="#wm#"/>
  <p:tag name="KSO_WM_UNIT_TYPE" val="i"/>
  <p:tag name="KSO_WM_UNIT_INDEX" val="13"/>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BEAUTIFY_FLAG" val="#wm#"/>
  <p:tag name="KSO_WM_UNIT_TYPE" val="i"/>
  <p:tag name="KSO_WM_UNIT_INDEX" val="14"/>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BEAUTIFY_FLAG" val="#wm#"/>
  <p:tag name="KSO_WM_UNIT_TYPE" val="i"/>
  <p:tag name="KSO_WM_UNIT_INDEX" val="15"/>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BEAUTIFY_FLAG" val="#wm#"/>
  <p:tag name="KSO_WM_UNIT_TYPE" val="i"/>
  <p:tag name="KSO_WM_UNIT_INDEX" val="16"/>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BEAUTIFY_FLAG" val="#wm#"/>
  <p:tag name="KSO_WM_UNIT_TYPE" val="i"/>
  <p:tag name="KSO_WM_UNIT_INDEX" val="17"/>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BEAUTIFY_FLAG" val="#wm#"/>
  <p:tag name="KSO_WM_UNIT_TYPE" val="i"/>
  <p:tag name="KSO_WM_UNIT_INDEX" val="18"/>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BEAUTIFY_FLAG" val="#wm#"/>
  <p:tag name="KSO_WM_UNIT_TYPE" val="i"/>
  <p:tag name="KSO_WM_UNIT_INDEX" val="19"/>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BEAUTIFY_FLAG" val="#wm#"/>
  <p:tag name="KSO_WM_UNIT_TYPE" val="i"/>
  <p:tag name="KSO_WM_UNIT_INDEX" val="20"/>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1"/>
  <p:tag name="KSO_WM_UNIT_LAYERLEVEL" val="1"/>
  <p:tag name="KSO_WM_TAG_VERSION" val="1.0"/>
  <p:tag name="KSO_WM_BEAUTIFY_FLAG" val="#wm#"/>
  <p:tag name="KSO_WM_UNIT_TYPE" val="i"/>
  <p:tag name="KSO_WM_UNIT_INDEX" val="2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BEAUTIFY_FLAG" val="#wm#"/>
  <p:tag name="KSO_WM_UNIT_TYPE" val="i"/>
  <p:tag name="KSO_WM_UNIT_INDEX" val="22"/>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BEAUTIFY_FLAG" val="#wm#"/>
  <p:tag name="KSO_WM_UNIT_TYPE" val="i"/>
  <p:tag name="KSO_WM_UNIT_INDEX" val="23"/>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BEAUTIFY_FLAG" val="#wm#"/>
  <p:tag name="KSO_WM_UNIT_TYPE" val="i"/>
  <p:tag name="KSO_WM_UNIT_INDEX" val="24"/>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BEAUTIFY_FLAG" val="#wm#"/>
  <p:tag name="KSO_WM_UNIT_TYPE" val="i"/>
  <p:tag name="KSO_WM_UNIT_INDEX" val="25"/>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BEAUTIFY_FLAG" val="#wm#"/>
  <p:tag name="KSO_WM_UNIT_TYPE" val="i"/>
  <p:tag name="KSO_WM_UNIT_INDEX" val="26"/>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BEAUTIFY_FLAG" val="#wm#"/>
  <p:tag name="KSO_WM_UNIT_TYPE" val="i"/>
  <p:tag name="KSO_WM_UNIT_INDEX" val="27"/>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BEAUTIFY_FLAG" val="#wm#"/>
  <p:tag name="KSO_WM_UNIT_TYPE" val="i"/>
  <p:tag name="KSO_WM_UNIT_INDEX" val="28"/>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BEAUTIFY_FLAG" val="#wm#"/>
  <p:tag name="KSO_WM_UNIT_TYPE" val="i"/>
  <p:tag name="KSO_WM_UNIT_INDEX" val="29"/>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BEAUTIFY_FLAG" val="#wm#"/>
  <p:tag name="KSO_WM_UNIT_TYPE" val="i"/>
  <p:tag name="KSO_WM_UNIT_INDEX" val="30"/>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BEAUTIFY_FLAG" val="#wm#"/>
  <p:tag name="KSO_WM_UNIT_TYPE" val="i"/>
  <p:tag name="KSO_WM_UNIT_INDEX" val="31"/>
</p:tagLst>
</file>

<file path=ppt/tags/tag2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2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2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2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2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2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2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2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2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2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2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2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2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2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2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2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2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2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2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2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2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2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3"/>
  <p:tag name="KSO_WM_UNIT_LAYERLEVEL" val="1"/>
  <p:tag name="KSO_WM_TAG_VERSION" val="1.0"/>
  <p:tag name="KSO_WM_BEAUTIFY_FLAG" val="#wm#"/>
  <p:tag name="KSO_WM_UNIT_PRESET_TEXT" val="公司名占位符"/>
  <p:tag name="KSO_WM_UNIT_NOCLEAR" val="0"/>
  <p:tag name="KSO_WM_UNIT_VALUE" val="16"/>
  <p:tag name="KSO_WM_UNIT_TYPE" val="f"/>
  <p:tag name="KSO_WM_UNIT_INDEX" val="3"/>
  <p:tag name="KSO_WM_UNIT_SUBTYPE" val="g"/>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1.0"/>
  <p:tag name="KSO_WM_BEAUTIFY_FLAG" val="#wm#"/>
  <p:tag name="KSO_WM_UNIT_SUBTYPE" val="c"/>
  <p:tag name="KSO_WM_UNIT_PRESET_TEXT" val="日期时间占位符"/>
  <p:tag name="KSO_WM_UNIT_NOCLEAR" val="0"/>
  <p:tag name="KSO_WM_UNIT_VALUE" val="8"/>
  <p:tag name="KSO_WM_UNIT_TYPE" val="f"/>
  <p:tag name="KSO_WM_UNIT_INDEX" val="1"/>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585"/>
  <p:tag name="KSO_WM_UNIT_TYPE" val="f"/>
  <p:tag name="KSO_WM_UNIT_INDEX"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BEAUTIFY_FLAG" val="#wm#"/>
  <p:tag name="KSO_WM_UNIT_TYPE" val="i"/>
  <p:tag name="KSO_WM_UNIT_INDEX"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BEAUTIFY_FLAG" val="#wm#"/>
  <p:tag name="KSO_WM_UNIT_TYPE" val="i"/>
  <p:tag name="KSO_WM_UNIT_INDEX" val="3"/>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BEAUTIFY_FLAG" val="#wm#"/>
  <p:tag name="KSO_WM_UNIT_TYPE" val="i"/>
  <p:tag name="KSO_WM_UNIT_INDEX" val="4"/>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BEAUTIFY_FLAG" val="#wm#"/>
  <p:tag name="KSO_WM_UNIT_TYPE" val="i"/>
  <p:tag name="KSO_WM_UNIT_INDEX" val="5"/>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BEAUTIFY_FLAG" val="#wm#"/>
  <p:tag name="KSO_WM_UNIT_TYPE" val="i"/>
  <p:tag name="KSO_WM_UNIT_INDEX" val="6"/>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BEAUTIFY_FLAG" val="#wm#"/>
  <p:tag name="KSO_WM_UNIT_TYPE" val="i"/>
  <p:tag name="KSO_WM_UNIT_INDEX" val="7"/>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BEAUTIFY_FLAG" val="#wm#"/>
  <p:tag name="KSO_WM_UNIT_TYPE" val="i"/>
  <p:tag name="KSO_WM_UNIT_INDEX" val="8"/>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BEAUTIFY_FLAG" val="#wm#"/>
  <p:tag name="KSO_WM_UNIT_TYPE" val="i"/>
  <p:tag name="KSO_WM_UNIT_INDEX" val="9"/>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BEAUTIFY_FLAG" val="#wm#"/>
  <p:tag name="KSO_WM_UNIT_TYPE" val="i"/>
  <p:tag name="KSO_WM_UNIT_INDEX" val="10"/>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BEAUTIFY_FLAG" val="#wm#"/>
  <p:tag name="KSO_WM_UNIT_TYPE" val="i"/>
  <p:tag name="KSO_WM_UNIT_INDEX" val="1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BEAUTIFY_FLAG" val="#wm#"/>
  <p:tag name="KSO_WM_UNIT_TYPE" val="i"/>
  <p:tag name="KSO_WM_UNIT_INDEX" val="1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BEAUTIFY_FLAG" val="#wm#"/>
  <p:tag name="KSO_WM_UNIT_TYPE" val="i"/>
  <p:tag name="KSO_WM_UNIT_INDEX" val="13"/>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BEAUTIFY_FLAG" val="#wm#"/>
  <p:tag name="KSO_WM_UNIT_TYPE" val="i"/>
  <p:tag name="KSO_WM_UNIT_INDEX" val="14"/>
</p:tagLst>
</file>

<file path=ppt/tags/tag28.xml><?xml version="1.0" encoding="utf-8"?>
<p:tagLst xmlns:p="http://schemas.openxmlformats.org/presentationml/2006/main">
  <p:tag name="MH" val="20161022204303"/>
  <p:tag name="MH_LIBRARY" val="GRAPHIC"/>
  <p:tag name="MH_ORDER" val="Rectangle 12"/>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BEAUTIFY_FLAG" val="#wm#"/>
  <p:tag name="KSO_WM_UNIT_TYPE" val="i"/>
  <p:tag name="KSO_WM_UNIT_INDEX" val="15"/>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BEAUTIFY_FLAG" val="#wm#"/>
  <p:tag name="KSO_WM_UNIT_TYPE" val="i"/>
  <p:tag name="KSO_WM_UNIT_INDEX" val="16"/>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BEAUTIFY_FLAG" val="#wm#"/>
  <p:tag name="KSO_WM_UNIT_TYPE" val="i"/>
  <p:tag name="KSO_WM_UNIT_INDEX" val="17"/>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BEAUTIFY_FLAG" val="#wm#"/>
  <p:tag name="KSO_WM_UNIT_TYPE" val="i"/>
  <p:tag name="KSO_WM_UNIT_INDEX" val="18"/>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BEAUTIFY_FLAG" val="#wm#"/>
  <p:tag name="KSO_WM_UNIT_TYPE" val="i"/>
  <p:tag name="KSO_WM_UNIT_INDEX" val="19"/>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BEAUTIFY_FLAG" val="#wm#"/>
  <p:tag name="KSO_WM_UNIT_TYPE" val="i"/>
  <p:tag name="KSO_WM_UNIT_INDEX" val="20"/>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BEAUTIFY_FLAG" val="#wm#"/>
  <p:tag name="KSO_WM_UNIT_TYPE" val="i"/>
  <p:tag name="KSO_WM_UNIT_INDEX" val="21"/>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BEAUTIFY_FLAG" val="#wm#"/>
  <p:tag name="KSO_WM_UNIT_TYPE" val="i"/>
  <p:tag name="KSO_WM_UNIT_INDEX" val="2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3"/>
  <p:tag name="KSO_WM_UNIT_LAYERLEVEL" val="1"/>
  <p:tag name="KSO_WM_TAG_VERSION" val="1.0"/>
  <p:tag name="KSO_WM_BEAUTIFY_FLAG" val="#wm#"/>
  <p:tag name="KSO_WM_UNIT_TYPE" val="i"/>
  <p:tag name="KSO_WM_UNIT_INDEX" val="23"/>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4"/>
  <p:tag name="KSO_WM_UNIT_LAYERLEVEL" val="1"/>
  <p:tag name="KSO_WM_TAG_VERSION" val="1.0"/>
  <p:tag name="KSO_WM_BEAUTIFY_FLAG" val="#wm#"/>
  <p:tag name="KSO_WM_UNIT_TYPE" val="i"/>
  <p:tag name="KSO_WM_UNIT_INDEX" val="24"/>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5"/>
  <p:tag name="KSO_WM_UNIT_LAYERLEVEL" val="1"/>
  <p:tag name="KSO_WM_TAG_VERSION" val="1.0"/>
  <p:tag name="KSO_WM_BEAUTIFY_FLAG" val="#wm#"/>
  <p:tag name="KSO_WM_UNIT_TYPE" val="i"/>
  <p:tag name="KSO_WM_UNIT_INDEX" val="25"/>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6"/>
  <p:tag name="KSO_WM_UNIT_LAYERLEVEL" val="1"/>
  <p:tag name="KSO_WM_TAG_VERSION" val="1.0"/>
  <p:tag name="KSO_WM_BEAUTIFY_FLAG" val="#wm#"/>
  <p:tag name="KSO_WM_UNIT_TYPE" val="i"/>
  <p:tag name="KSO_WM_UNIT_INDEX" val="26"/>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7"/>
  <p:tag name="KSO_WM_UNIT_LAYERLEVEL" val="1"/>
  <p:tag name="KSO_WM_TAG_VERSION" val="1.0"/>
  <p:tag name="KSO_WM_BEAUTIFY_FLAG" val="#wm#"/>
  <p:tag name="KSO_WM_UNIT_TYPE" val="i"/>
  <p:tag name="KSO_WM_UNIT_INDEX" val="27"/>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8"/>
  <p:tag name="KSO_WM_UNIT_LAYERLEVEL" val="1"/>
  <p:tag name="KSO_WM_TAG_VERSION" val="1.0"/>
  <p:tag name="KSO_WM_BEAUTIFY_FLAG" val="#wm#"/>
  <p:tag name="KSO_WM_UNIT_TYPE" val="i"/>
  <p:tag name="KSO_WM_UNIT_INDEX" val="28"/>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BEAUTIFY_FLAG" val="#wm#"/>
  <p:tag name="KSO_WM_UNIT_TYPE" val="i"/>
  <p:tag name="KSO_WM_UNIT_INDEX" val="1"/>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BEAUTIFY_FLAG" val="#wm#"/>
  <p:tag name="KSO_WM_UNIT_TYPE" val="i"/>
  <p:tag name="KSO_WM_UNIT_INDEX"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BEAUTIFY_FLAG" val="#wm#"/>
  <p:tag name="KSO_WM_UNIT_TYPE" val="i"/>
  <p:tag name="KSO_WM_UNIT_INDEX" val="3"/>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BEAUTIFY_FLAG" val="#wm#"/>
  <p:tag name="KSO_WM_UNIT_TYPE" val="i"/>
  <p:tag name="KSO_WM_UNIT_INDEX" val="4"/>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BEAUTIFY_FLAG" val="#wm#"/>
  <p:tag name="KSO_WM_UNIT_TYPE" val="i"/>
  <p:tag name="KSO_WM_UNIT_INDEX" val="5"/>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BEAUTIFY_FLAG" val="#wm#"/>
  <p:tag name="KSO_WM_UNIT_TYPE" val="i"/>
  <p:tag name="KSO_WM_UNIT_INDEX" val="6"/>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BEAUTIFY_FLAG" val="#wm#"/>
  <p:tag name="KSO_WM_UNIT_TYPE" val="i"/>
  <p:tag name="KSO_WM_UNIT_INDEX" val="7"/>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BEAUTIFY_FLAG" val="#wm#"/>
  <p:tag name="KSO_WM_UNIT_TYPE" val="i"/>
  <p:tag name="KSO_WM_UNIT_INDEX" val="8"/>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BEAUTIFY_FLAG" val="#wm#"/>
  <p:tag name="KSO_WM_UNIT_TYPE" val="i"/>
  <p:tag name="KSO_WM_UNIT_INDEX" val="9"/>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BEAUTIFY_FLAG" val="#wm#"/>
  <p:tag name="KSO_WM_UNIT_TYPE" val="i"/>
  <p:tag name="KSO_WM_UNIT_INDEX" val="10"/>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BEAUTIFY_FLAG" val="#wm#"/>
  <p:tag name="KSO_WM_UNIT_TYPE" val="i"/>
  <p:tag name="KSO_WM_UNIT_INDEX" val="11"/>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BEAUTIFY_FLAG" val="#wm#"/>
  <p:tag name="KSO_WM_UNIT_TYPE" val="i"/>
  <p:tag name="KSO_WM_UNIT_INDEX" val="1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BEAUTIFY_FLAG" val="#wm#"/>
  <p:tag name="KSO_WM_UNIT_TYPE" val="i"/>
  <p:tag name="KSO_WM_UNIT_INDEX" val="13"/>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BEAUTIFY_FLAG" val="#wm#"/>
  <p:tag name="KSO_WM_UNIT_TYPE" val="i"/>
  <p:tag name="KSO_WM_UNIT_INDEX" val="14"/>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BEAUTIFY_FLAG" val="#wm#"/>
  <p:tag name="KSO_WM_UNIT_TYPE" val="i"/>
  <p:tag name="KSO_WM_UNIT_INDEX" val="15"/>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BEAUTIFY_FLAG" val="#wm#"/>
  <p:tag name="KSO_WM_UNIT_TYPE" val="i"/>
  <p:tag name="KSO_WM_UNIT_INDEX" val="16"/>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BEAUTIFY_FLAG" val="#wm#"/>
  <p:tag name="KSO_WM_UNIT_TYPE" val="i"/>
  <p:tag name="KSO_WM_UNIT_INDEX" val="17"/>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BEAUTIFY_FLAG" val="#wm#"/>
  <p:tag name="KSO_WM_UNIT_TYPE" val="i"/>
  <p:tag name="KSO_WM_UNIT_INDEX" val="18"/>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BEAUTIFY_FLAG" val="#wm#"/>
  <p:tag name="KSO_WM_UNIT_TYPE" val="i"/>
  <p:tag name="KSO_WM_UNIT_INDEX" val="19"/>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BEAUTIFY_FLAG" val="#wm#"/>
  <p:tag name="KSO_WM_UNIT_TYPE" val="i"/>
  <p:tag name="KSO_WM_UNIT_INDEX" val="20"/>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BEAUTIFY_FLAG" val="#wm#"/>
  <p:tag name="KSO_WM_UNIT_TYPE" val="i"/>
  <p:tag name="KSO_WM_UNIT_INDEX" val="21"/>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BEAUTIFY_FLAG" val="#wm#"/>
  <p:tag name="KSO_WM_UNIT_TYPE" val="i"/>
  <p:tag name="KSO_WM_UNIT_INDEX" val="2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BEAUTIFY_FLAG" val="#wm#"/>
  <p:tag name="KSO_WM_UNIT_TYPE" val="i"/>
  <p:tag name="KSO_WM_UNIT_INDEX" val="23"/>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4"/>
  <p:tag name="KSO_WM_UNIT_LAYERLEVEL" val="1"/>
  <p:tag name="KSO_WM_TAG_VERSION" val="1.0"/>
  <p:tag name="KSO_WM_BEAUTIFY_FLAG" val="#wm#"/>
  <p:tag name="KSO_WM_UNIT_TYPE" val="i"/>
  <p:tag name="KSO_WM_UNIT_INDEX" val="24"/>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5"/>
  <p:tag name="KSO_WM_UNIT_LAYERLEVEL" val="1"/>
  <p:tag name="KSO_WM_TAG_VERSION" val="1.0"/>
  <p:tag name="KSO_WM_BEAUTIFY_FLAG" val="#wm#"/>
  <p:tag name="KSO_WM_UNIT_TYPE" val="i"/>
  <p:tag name="KSO_WM_UNIT_INDEX" val="25"/>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6"/>
  <p:tag name="KSO_WM_UNIT_LAYERLEVEL" val="1"/>
  <p:tag name="KSO_WM_TAG_VERSION" val="1.0"/>
  <p:tag name="KSO_WM_BEAUTIFY_FLAG" val="#wm#"/>
  <p:tag name="KSO_WM_UNIT_TYPE" val="i"/>
  <p:tag name="KSO_WM_UNIT_INDEX" val="26"/>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7"/>
  <p:tag name="KSO_WM_UNIT_LAYERLEVEL" val="1"/>
  <p:tag name="KSO_WM_TAG_VERSION" val="1.0"/>
  <p:tag name="KSO_WM_BEAUTIFY_FLAG" val="#wm#"/>
  <p:tag name="KSO_WM_UNIT_TYPE" val="i"/>
  <p:tag name="KSO_WM_UNIT_INDEX" val="27"/>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8"/>
  <p:tag name="KSO_WM_UNIT_LAYERLEVEL" val="1"/>
  <p:tag name="KSO_WM_TAG_VERSION" val="1.0"/>
  <p:tag name="KSO_WM_BEAUTIFY_FLAG" val="#wm#"/>
  <p:tag name="KSO_WM_UNIT_TYPE" val="i"/>
  <p:tag name="KSO_WM_UNIT_INDEX" val="28"/>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273"/>
  <p:tag name="KSO_WM_UNIT_TYPE" val="f"/>
  <p:tag name="KSO_WM_UNIT_INDEX" val="1"/>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273"/>
  <p:tag name="KSO_WM_UNIT_TYPE" val="f"/>
  <p:tag name="KSO_WM_UNIT_INDEX" val="2"/>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231"/>
  <p:tag name="KSO_WM_UNIT_TYPE" val="h_f"/>
  <p:tag name="KSO_WM_UNIT_INDEX" val="1_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231"/>
  <p:tag name="KSO_WM_UNIT_TYPE" val="h_f"/>
  <p:tag name="KSO_WM_UNIT_INDEX" val="2_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720"/>
  <p:tag name="KSO_WM_UNIT_TYPE" val="f"/>
  <p:tag name="KSO_WM_UNIT_INDEX" val="1"/>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BEAUTIFY_FLAG" val="#wm#"/>
  <p:tag name="KSO_WM_UNIT_TYPE" val="i"/>
  <p:tag name="KSO_WM_UNIT_INDEX" val="1"/>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BEAUTIFY_FLAG" val="#wm#"/>
  <p:tag name="KSO_WM_UNIT_TYPE" val="i"/>
  <p:tag name="KSO_WM_UNIT_INDEX" val="2"/>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BEAUTIFY_FLAG" val="#wm#"/>
  <p:tag name="KSO_WM_UNIT_TYPE" val="i"/>
  <p:tag name="KSO_WM_UNIT_INDEX" val="3"/>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BEAUTIFY_FLAG" val="#wm#"/>
  <p:tag name="KSO_WM_UNIT_TYPE" val="i"/>
  <p:tag name="KSO_WM_UNIT_INDEX" val="4"/>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BEAUTIFY_FLAG" val="#wm#"/>
  <p:tag name="KSO_WM_UNIT_TYPE" val="i"/>
  <p:tag name="KSO_WM_UNIT_INDEX" val="5"/>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BEAUTIFY_FLAG" val="#wm#"/>
  <p:tag name="KSO_WM_UNIT_TYPE" val="i"/>
  <p:tag name="KSO_WM_UNIT_INDEX" val="6"/>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BEAUTIFY_FLAG" val="#wm#"/>
  <p:tag name="KSO_WM_UNIT_TYPE" val="i"/>
  <p:tag name="KSO_WM_UNIT_INDEX" val="7"/>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BEAUTIFY_FLAG" val="#wm#"/>
  <p:tag name="KSO_WM_UNIT_TYPE" val="i"/>
  <p:tag name="KSO_WM_UNIT_INDEX" val="8"/>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BEAUTIFY_FLAG" val="#wm#"/>
  <p:tag name="KSO_WM_UNIT_TYPE" val="i"/>
  <p:tag name="KSO_WM_UNIT_INDEX" val="9"/>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BEAUTIFY_FLAG" val="#wm#"/>
  <p:tag name="KSO_WM_UNIT_TYPE" val="i"/>
  <p:tag name="KSO_WM_UNIT_INDEX" val="10"/>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BEAUTIFY_FLAG" val="#wm#"/>
  <p:tag name="KSO_WM_UNIT_TYPE" val="i"/>
  <p:tag name="KSO_WM_UNIT_INDEX" val="11"/>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BEAUTIFY_FLAG" val="#wm#"/>
  <p:tag name="KSO_WM_UNIT_TYPE" val="i"/>
  <p:tag name="KSO_WM_UNIT_INDEX" val="12"/>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BEAUTIFY_FLAG" val="#wm#"/>
  <p:tag name="KSO_WM_UNIT_TYPE" val="i"/>
  <p:tag name="KSO_WM_UNIT_INDEX" val="13"/>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BEAUTIFY_FLAG" val="#wm#"/>
  <p:tag name="KSO_WM_UNIT_TYPE" val="i"/>
  <p:tag name="KSO_WM_UNIT_INDEX" val="14"/>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BEAUTIFY_FLAG" val="#wm#"/>
  <p:tag name="KSO_WM_UNIT_TYPE" val="i"/>
  <p:tag name="KSO_WM_UNIT_INDEX" val="15"/>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6"/>
  <p:tag name="KSO_WM_UNIT_LAYERLEVEL" val="1"/>
  <p:tag name="KSO_WM_TAG_VERSION" val="1.0"/>
  <p:tag name="KSO_WM_BEAUTIFY_FLAG" val="#wm#"/>
  <p:tag name="KSO_WM_UNIT_TYPE" val="i"/>
  <p:tag name="KSO_WM_UNIT_INDEX" val="16"/>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7"/>
  <p:tag name="KSO_WM_UNIT_LAYERLEVEL" val="1"/>
  <p:tag name="KSO_WM_TAG_VERSION" val="1.0"/>
  <p:tag name="KSO_WM_BEAUTIFY_FLAG" val="#wm#"/>
  <p:tag name="KSO_WM_UNIT_TYPE" val="i"/>
  <p:tag name="KSO_WM_UNIT_INDEX" val="17"/>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8"/>
  <p:tag name="KSO_WM_UNIT_LAYERLEVEL" val="1"/>
  <p:tag name="KSO_WM_TAG_VERSION" val="1.0"/>
  <p:tag name="KSO_WM_BEAUTIFY_FLAG" val="#wm#"/>
  <p:tag name="KSO_WM_UNIT_TYPE" val="i"/>
  <p:tag name="KSO_WM_UNIT_INDEX" val="18"/>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9"/>
  <p:tag name="KSO_WM_UNIT_LAYERLEVEL" val="1"/>
  <p:tag name="KSO_WM_TAG_VERSION" val="1.0"/>
  <p:tag name="KSO_WM_BEAUTIFY_FLAG" val="#wm#"/>
  <p:tag name="KSO_WM_UNIT_TYPE" val="i"/>
  <p:tag name="KSO_WM_UNIT_INDEX" val="19"/>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0"/>
  <p:tag name="KSO_WM_UNIT_LAYERLEVEL" val="1"/>
  <p:tag name="KSO_WM_TAG_VERSION" val="1.0"/>
  <p:tag name="KSO_WM_BEAUTIFY_FLAG" val="#wm#"/>
  <p:tag name="KSO_WM_UNIT_TYPE" val="i"/>
  <p:tag name="KSO_WM_UNIT_INDEX" val="20"/>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1"/>
  <p:tag name="KSO_WM_UNIT_LAYERLEVEL" val="1"/>
  <p:tag name="KSO_WM_TAG_VERSION" val="1.0"/>
  <p:tag name="KSO_WM_BEAUTIFY_FLAG" val="#wm#"/>
  <p:tag name="KSO_WM_UNIT_TYPE" val="i"/>
  <p:tag name="KSO_WM_UNIT_INDEX" val="21"/>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2"/>
  <p:tag name="KSO_WM_UNIT_LAYERLEVEL" val="1"/>
  <p:tag name="KSO_WM_TAG_VERSION" val="1.0"/>
  <p:tag name="KSO_WM_BEAUTIFY_FLAG" val="#wm#"/>
  <p:tag name="KSO_WM_UNIT_TYPE" val="i"/>
  <p:tag name="KSO_WM_UNIT_INDEX" val="22"/>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3"/>
  <p:tag name="KSO_WM_UNIT_LAYERLEVEL" val="1"/>
  <p:tag name="KSO_WM_TAG_VERSION" val="1.0"/>
  <p:tag name="KSO_WM_BEAUTIFY_FLAG" val="#wm#"/>
  <p:tag name="KSO_WM_UNIT_TYPE" val="i"/>
  <p:tag name="KSO_WM_UNIT_INDEX" val="23"/>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4"/>
  <p:tag name="KSO_WM_UNIT_LAYERLEVEL" val="1"/>
  <p:tag name="KSO_WM_TAG_VERSION" val="1.0"/>
  <p:tag name="KSO_WM_BEAUTIFY_FLAG" val="#wm#"/>
  <p:tag name="KSO_WM_UNIT_TYPE" val="i"/>
  <p:tag name="KSO_WM_UNIT_INDEX" val="24"/>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5"/>
  <p:tag name="KSO_WM_UNIT_LAYERLEVEL" val="1"/>
  <p:tag name="KSO_WM_TAG_VERSION" val="1.0"/>
  <p:tag name="KSO_WM_BEAUTIFY_FLAG" val="#wm#"/>
  <p:tag name="KSO_WM_UNIT_TYPE" val="i"/>
  <p:tag name="KSO_WM_UNIT_INDEX" val="25"/>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6"/>
  <p:tag name="KSO_WM_UNIT_LAYERLEVEL" val="1"/>
  <p:tag name="KSO_WM_TAG_VERSION" val="1.0"/>
  <p:tag name="KSO_WM_BEAUTIFY_FLAG" val="#wm#"/>
  <p:tag name="KSO_WM_UNIT_TYPE" val="i"/>
  <p:tag name="KSO_WM_UNIT_INDEX" val="26"/>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7"/>
  <p:tag name="KSO_WM_UNIT_LAYERLEVEL" val="1"/>
  <p:tag name="KSO_WM_TAG_VERSION" val="1.0"/>
  <p:tag name="KSO_WM_BEAUTIFY_FLAG" val="#wm#"/>
  <p:tag name="KSO_WM_UNIT_TYPE" val="i"/>
  <p:tag name="KSO_WM_UNIT_INDEX" val="27"/>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8"/>
  <p:tag name="KSO_WM_UNIT_LAYERLEVEL" val="1"/>
  <p:tag name="KSO_WM_TAG_VERSION" val="1.0"/>
  <p:tag name="KSO_WM_BEAUTIFY_FLAG" val="#wm#"/>
  <p:tag name="KSO_WM_UNIT_TYPE" val="i"/>
  <p:tag name="KSO_WM_UNIT_INDEX" val="28"/>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9"/>
  <p:tag name="KSO_WM_UNIT_LAYERLEVEL" val="1"/>
  <p:tag name="KSO_WM_TAG_VERSION" val="1.0"/>
  <p:tag name="KSO_WM_BEAUTIFY_FLAG" val="#wm#"/>
  <p:tag name="KSO_WM_UNIT_TYPE" val="i"/>
  <p:tag name="KSO_WM_UNIT_INDEX" val="29"/>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0"/>
  <p:tag name="KSO_WM_UNIT_LAYERLEVEL" val="1"/>
  <p:tag name="KSO_WM_TAG_VERSION" val="1.0"/>
  <p:tag name="KSO_WM_BEAUTIFY_FLAG" val="#wm#"/>
  <p:tag name="KSO_WM_UNIT_TYPE" val="i"/>
  <p:tag name="KSO_WM_UNIT_INDEX" val="30"/>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1"/>
  <p:tag name="KSO_WM_UNIT_LAYERLEVEL" val="1"/>
  <p:tag name="KSO_WM_TAG_VERSION" val="1.0"/>
  <p:tag name="KSO_WM_BEAUTIFY_FLAG" val="#wm#"/>
  <p:tag name="KSO_WM_UNIT_TYPE" val="i"/>
  <p:tag name="KSO_WM_UNIT_INDEX" val="31"/>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2"/>
  <p:tag name="KSO_WM_UNIT_LAYERLEVEL" val="1"/>
  <p:tag name="KSO_WM_TAG_VERSION" val="1.0"/>
  <p:tag name="KSO_WM_BEAUTIFY_FLAG" val="#wm#"/>
  <p:tag name="KSO_WM_UNIT_PRESET_TEXT" val="公司名占位符"/>
  <p:tag name="KSO_WM_UNIT_NOCLEAR" val="0"/>
  <p:tag name="KSO_WM_UNIT_VALUE" val="16"/>
  <p:tag name="KSO_WM_UNIT_TYPE" val="f"/>
  <p:tag name="KSO_WM_UNIT_INDEX" val="2"/>
  <p:tag name="KSO_WM_UNIT_SUBTYPE" val="g"/>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996"/>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099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BEAUTIFY_FLAG" val="#wm#"/>
  <p:tag name="KSO_WM_UNIT_TYPE" val="i"/>
  <p:tag name="KSO_WM_UNIT_INDEX" val="1"/>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BEAUTIFY_FLAG" val="#wm#"/>
  <p:tag name="KSO_WM_UNIT_TYPE" val="i"/>
  <p:tag name="KSO_WM_UNIT_INDEX" val="2"/>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BEAUTIFY_FLAG" val="#wm#"/>
  <p:tag name="KSO_WM_UNIT_TYPE" val="i"/>
  <p:tag name="KSO_WM_UNIT_INDEX" val="3"/>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BEAUTIFY_FLAG" val="#wm#"/>
  <p:tag name="KSO_WM_UNIT_TYPE" val="i"/>
  <p:tag name="KSO_WM_UNIT_INDEX" val="4"/>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5"/>
  <p:tag name="KSO_WM_UNIT_LAYERLEVEL" val="1"/>
  <p:tag name="KSO_WM_TAG_VERSION" val="1.0"/>
  <p:tag name="KSO_WM_BEAUTIFY_FLAG" val="#wm#"/>
  <p:tag name="KSO_WM_UNIT_TYPE" val="i"/>
  <p:tag name="KSO_WM_UNIT_INDEX" val="5"/>
</p:tagLst>
</file>

<file path=ppt/tags/tag408.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996"/>
  <p:tag name="KSO_WM_TEMPLATE_THUMBS_INDEX" val="1、9"/>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4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2"/>
  <p:tag name="KSO_WM_UNIT_ID" val="_1*i*2"/>
  <p:tag name="KSO_WM_UNIT_LAYERLEVEL" val="1"/>
  <p:tag name="KSO_WM_TAG_VERSION" val="3.0"/>
</p:tagLst>
</file>

<file path=ppt/tags/tag4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Lst>
</file>

<file path=ppt/tags/tag4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Lst>
</file>

<file path=ppt/tags/tag4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Lst>
</file>

<file path=ppt/tags/tag415.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Lst>
</file>

<file path=ppt/tags/tag416.xml><?xml version="1.0" encoding="utf-8"?>
<p:tagLst xmlns:p="http://schemas.openxmlformats.org/presentationml/2006/main">
  <p:tag name="KSO_WM_UNIT_ISCONTENTSTITLE" val="0"/>
  <p:tag name="KSO_WM_UNIT_ISNUMDGMTITLE" val="0"/>
  <p:tag name="KSO_WM_UNIT_PRESET_TEXT" val="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417.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CONTENT_GROUP_TYPE" val="contentchip"/>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
  <p:tag name="KSO_WM_UNIT_LAYERLEVEL" val="1"/>
  <p:tag name="KSO_WM_TAG_VERSION" val="3.0"/>
  <p:tag name="KSO_WM_BEAUTIFY_FLAG" val="#wm#"/>
  <p:tag name="KSO_WM_UNIT_CONTENT_GROUP_TYPE" val="titlestyle"/>
  <p:tag name="KSO_WM_UNIT_TYPE" val="i"/>
  <p:tag name="KSO_WM_UNIT_INDEX" val="1"/>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
  <p:tag name="KSO_WM_UNIT_LAYERLEVEL" val="1"/>
  <p:tag name="KSO_WM_TAG_VERSION" val="3.0"/>
  <p:tag name="KSO_WM_BEAUTIFY_FLAG" val="#wm#"/>
  <p:tag name="KSO_WM_UNIT_CONTENT_GROUP_TYPE" val="titlestyle"/>
  <p:tag name="KSO_WM_UNIT_TYPE" val="i"/>
  <p:tag name="KSO_WM_UNIT_INDEX" val="2"/>
</p:tagLst>
</file>

<file path=ppt/tags/tag42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427.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5"/>
  <p:tag name="KSO_WM_UNIT_LAYERLEVEL" val="1"/>
  <p:tag name="KSO_WM_TAG_VERSION" val="3.0"/>
  <p:tag name="KSO_WM_BEAUTIFY_FLAG" val="#wm#"/>
  <p:tag name="KSO_WM_UNIT_TYPE" val="i"/>
  <p:tag name="KSO_WM_UNIT_INDEX" val="5"/>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4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UNIT_TYPE" val="i"/>
  <p:tag name="KSO_WM_UNIT_INDEX" val="2"/>
</p:tagLst>
</file>

<file path=ppt/tags/tag4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UNIT_TYPE" val="i"/>
  <p:tag name="KSO_WM_UNIT_INDEX" val="4"/>
</p:tagLst>
</file>

<file path=ppt/tags/tag433.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BEAUTIFY_FLAG" val="#wm#"/>
  <p:tag name="KSO_WM_UNIT_TYPE" val="i"/>
  <p:tag name="KSO_WM_UNIT_INDEX" val="6"/>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BEAUTIFY_FLAG" val="#wm#"/>
  <p:tag name="KSO_WM_UNIT_CONTENT_GROUP_TYPE" val="contentchip"/>
  <p:tag name="KSO_WM_UNIT_TYPE" val="i"/>
  <p:tag name="KSO_WM_UNIT_INDEX" val="5"/>
</p:tagLst>
</file>

<file path=ppt/tags/tag443.xml><?xml version="1.0" encoding="utf-8"?>
<p:tagLst xmlns:p="http://schemas.openxmlformats.org/presentationml/2006/main">
  <p:tag name="KSO_WM_UNIT_PRESET_TEXT" val="01"/>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444.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4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44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3.0"/>
  <p:tag name="KSO_WM_BEAUTIFY_FLAG" val="#wm#"/>
  <p:tag name="KSO_WM_UNIT_TYPE" val="i"/>
  <p:tag name="KSO_WM_UNIT_INDEX" val="1"/>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3.0"/>
  <p:tag name="KSO_WM_BEAUTIFY_FLAG" val="#wm#"/>
  <p:tag name="KSO_WM_UNIT_TYPE" val="i"/>
  <p:tag name="KSO_WM_UNIT_INDEX" val="2"/>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55.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45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45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45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45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2"/>
  <p:tag name="KSO_WM_UNIT_LAYERLEVEL" val="1"/>
  <p:tag name="KSO_WM_TAG_VERSION" val="3.0"/>
  <p:tag name="KSO_WM_BEAUTIFY_FLAG" val="#wm#"/>
  <p:tag name="KSO_WM_UNIT_CONTENT_GROUP_TYPE" val="titlestyle"/>
  <p:tag name="KSO_WM_UNIT_TYPE" val="i"/>
  <p:tag name="KSO_WM_UNIT_INDEX" val="2"/>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3"/>
  <p:tag name="KSO_WM_UNIT_LAYERLEVEL" val="1"/>
  <p:tag name="KSO_WM_TAG_VERSION" val="3.0"/>
  <p:tag name="KSO_WM_BEAUTIFY_FLAG" val="#wm#"/>
  <p:tag name="KSO_WM_UNIT_CONTENT_GROUP_TYPE" val="titlestyle"/>
  <p:tag name="KSO_WM_UNIT_TYPE" val="i"/>
  <p:tag name="KSO_WM_UNIT_INDEX" val="3"/>
</p:tagLst>
</file>

<file path=ppt/tags/tag462.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
  <p:tag name="KSO_WM_UNIT_LAYERLEVEL" val="1"/>
  <p:tag name="KSO_WM_TAG_VERSION" val="3.0"/>
  <p:tag name="KSO_WM_BEAUTIFY_FLAG" val="#wm#"/>
  <p:tag name="KSO_WM_UNIT_CONTENT_GROUP_TYPE" val="titlestyle"/>
  <p:tag name="KSO_WM_UNIT_TYPE" val="i"/>
  <p:tag name="KSO_WM_UNIT_INDEX" val="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2"/>
  <p:tag name="KSO_WM_UNIT_LAYERLEVEL" val="1"/>
  <p:tag name="KSO_WM_TAG_VERSION" val="3.0"/>
  <p:tag name="KSO_WM_BEAUTIFY_FLAG" val="#wm#"/>
  <p:tag name="KSO_WM_UNIT_CONTENT_GROUP_TYPE" val="titlestyle"/>
  <p:tag name="KSO_WM_UNIT_TYPE" val="i"/>
  <p:tag name="KSO_WM_UNIT_INDEX" val="2"/>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71.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3"/>
  <p:tag name="KSO_WM_UNIT_LAYERLEVEL" val="1"/>
  <p:tag name="KSO_WM_TAG_VERSION" val="3.0"/>
  <p:tag name="KSO_WM_BEAUTIFY_FLAG" val="#wm#"/>
  <p:tag name="KSO_WM_UNIT_TYPE" val="i"/>
  <p:tag name="KSO_WM_UNIT_INDEX" val="3"/>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2"/>
  <p:tag name="KSO_WM_UNIT_LAYERLEVEL" val="1"/>
  <p:tag name="KSO_WM_TAG_VERSION" val="3.0"/>
  <p:tag name="KSO_WM_BEAUTIFY_FLAG" val="#wm#"/>
  <p:tag name="KSO_WM_UNIT_TYPE" val="i"/>
  <p:tag name="KSO_WM_UNIT_INDEX" val="2"/>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3.0"/>
  <p:tag name="KSO_WM_BEAUTIFY_FLAG" val="#wm#"/>
  <p:tag name="KSO_WM_UNIT_TYPE" val="i"/>
  <p:tag name="KSO_WM_UNIT_INDEX" val="3"/>
</p:tagLst>
</file>

<file path=ppt/tags/tag47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BEAUTIFY_FLAG" val="#wm#"/>
  <p:tag name="KSO_WM_UNIT_CONTENT_GROUP_TYPE" val="titlestyle"/>
  <p:tag name="KSO_WM_UNIT_TYPE" val="i"/>
  <p:tag name="KSO_WM_UNIT_INDEX" val="1"/>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3.0"/>
  <p:tag name="KSO_WM_BEAUTIFY_FLAG" val="#wm#"/>
  <p:tag name="KSO_WM_UNIT_CONTENT_GROUP_TYPE" val="titlestyle"/>
  <p:tag name="KSO_WM_UNIT_TYPE" val="i"/>
  <p:tag name="KSO_WM_UNIT_INDEX" val="2"/>
</p:tagLst>
</file>

<file path=ppt/tags/tag485.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489.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4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UNIT_CONTENT_GROUP_TYPE" val="contentchip"/>
  <p:tag name="KSO_WM_UNIT_TYPE" val="i"/>
  <p:tag name="KSO_WM_UNIT_INDEX" val="2"/>
</p:tagLst>
</file>

<file path=ppt/tags/tag4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Lst>
</file>

<file path=ppt/tags/tag4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UNIT_TYPE" val="i"/>
  <p:tag name="KSO_WM_UNIT_INDEX" val="4"/>
</p:tagLst>
</file>

<file path=ppt/tags/tag4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UNIT_TYPE" val="i"/>
  <p:tag name="KSO_WM_UNIT_INDEX" val="5"/>
</p:tagLst>
</file>

<file path=ppt/tags/tag496.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ags/tag497.xml><?xml version="1.0" encoding="utf-8"?>
<p:tagLst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5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UNIT_TYPE" val="i"/>
  <p:tag name="KSO_WM_UNIT_INDEX" val="1"/>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CONTENT_GROUP_TYPE" val="titlestyle"/>
  <p:tag name="KSO_WM_UNIT_TYPE" val="i"/>
  <p:tag name="KSO_WM_UNIT_INDEX" val="3"/>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CONTENT_GROUP_TYPE" val="titlestyle"/>
  <p:tag name="KSO_WM_UNIT_TYPE" val="i"/>
  <p:tag name="KSO_WM_UNIT_INDEX" val="4"/>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301"/>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030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0.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301"/>
  <p:tag name="KSO_WM_SPECIAL_SOURCE" val="bdnull"/>
  <p:tag name="KSO_WM_TEMPLATE_THUMBS_INDEX" val="1、11"/>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5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2"/>
  <p:tag name="KSO_WM_UNIT_ID" val="_1*i*2"/>
  <p:tag name="KSO_WM_UNIT_LAYERLEVEL" val="1"/>
  <p:tag name="KSO_WM_TAG_VERSION" val="3.0"/>
</p:tagLst>
</file>

<file path=ppt/tags/tag5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Lst>
</file>

<file path=ppt/tags/tag5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Lst>
</file>

<file path=ppt/tags/tag5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Lst>
</file>

<file path=ppt/tags/tag517.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Lst>
</file>

<file path=ppt/tags/tag518.xml><?xml version="1.0" encoding="utf-8"?>
<p:tagLst xmlns:p="http://schemas.openxmlformats.org/presentationml/2006/main">
  <p:tag name="KSO_WM_UNIT_ISCONTENTSTITLE" val="0"/>
  <p:tag name="KSO_WM_UNIT_ISNUMDGMTITLE" val="0"/>
  <p:tag name="KSO_WM_UNIT_PRESET_TEXT" val="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519.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CONTENT_GROUP_TYPE" val="contentchip"/>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
  <p:tag name="KSO_WM_UNIT_LAYERLEVEL" val="1"/>
  <p:tag name="KSO_WM_TAG_VERSION" val="3.0"/>
  <p:tag name="KSO_WM_BEAUTIFY_FLAG" val="#wm#"/>
  <p:tag name="KSO_WM_UNIT_CONTENT_GROUP_TYPE" val="titlestyle"/>
  <p:tag name="KSO_WM_UNIT_TYPE" val="i"/>
  <p:tag name="KSO_WM_UNIT_INDEX" val="1"/>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
  <p:tag name="KSO_WM_UNIT_LAYERLEVEL" val="1"/>
  <p:tag name="KSO_WM_TAG_VERSION" val="3.0"/>
  <p:tag name="KSO_WM_BEAUTIFY_FLAG" val="#wm#"/>
  <p:tag name="KSO_WM_UNIT_CONTENT_GROUP_TYPE" val="titlestyle"/>
  <p:tag name="KSO_WM_UNIT_TYPE" val="i"/>
  <p:tag name="KSO_WM_UNIT_INDEX" val="2"/>
</p:tagLst>
</file>

<file path=ppt/tags/tag52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529.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5"/>
  <p:tag name="KSO_WM_UNIT_LAYERLEVEL" val="1"/>
  <p:tag name="KSO_WM_TAG_VERSION" val="3.0"/>
  <p:tag name="KSO_WM_BEAUTIFY_FLAG" val="#wm#"/>
  <p:tag name="KSO_WM_UNIT_TYPE" val="i"/>
  <p:tag name="KSO_WM_UNIT_INDEX" val="5"/>
</p:tagLst>
</file>

<file path=ppt/tags/tag5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5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UNIT_TYPE" val="i"/>
  <p:tag name="KSO_WM_UNIT_INDEX" val="2"/>
</p:tagLst>
</file>

<file path=ppt/tags/tag5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UNIT_TYPE" val="i"/>
  <p:tag name="KSO_WM_UNIT_INDEX" val="4"/>
</p:tagLst>
</file>

<file path=ppt/tags/tag535.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5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BEAUTIFY_FLAG" val="#wm#"/>
  <p:tag name="KSO_WM_UNIT_TYPE" val="i"/>
  <p:tag name="KSO_WM_UNIT_INDEX" val="6"/>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BEAUTIFY_FLAG" val="#wm#"/>
  <p:tag name="KSO_WM_UNIT_CONTENT_GROUP_TYPE" val="contentchip"/>
  <p:tag name="KSO_WM_UNIT_TYPE" val="i"/>
  <p:tag name="KSO_WM_UNIT_INDEX" val="5"/>
</p:tagLst>
</file>

<file path=ppt/tags/tag545.xml><?xml version="1.0" encoding="utf-8"?>
<p:tagLst xmlns:p="http://schemas.openxmlformats.org/presentationml/2006/main">
  <p:tag name="KSO_WM_UNIT_PRESET_TEXT" val="01"/>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546.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5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3.0"/>
  <p:tag name="KSO_WM_BEAUTIFY_FLAG" val="#wm#"/>
  <p:tag name="KSO_WM_UNIT_TYPE" val="i"/>
  <p:tag name="KSO_WM_UNIT_INDEX" val="1"/>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3.0"/>
  <p:tag name="KSO_WM_BEAUTIFY_FLAG" val="#wm#"/>
  <p:tag name="KSO_WM_UNIT_TYPE" val="i"/>
  <p:tag name="KSO_WM_UNIT_INDEX" val="2"/>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57.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55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55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56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2"/>
  <p:tag name="KSO_WM_UNIT_LAYERLEVEL" val="1"/>
  <p:tag name="KSO_WM_TAG_VERSION" val="3.0"/>
  <p:tag name="KSO_WM_BEAUTIFY_FLAG" val="#wm#"/>
  <p:tag name="KSO_WM_UNIT_CONTENT_GROUP_TYPE" val="titlestyle"/>
  <p:tag name="KSO_WM_UNIT_TYPE" val="i"/>
  <p:tag name="KSO_WM_UNIT_INDEX" val="2"/>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3"/>
  <p:tag name="KSO_WM_UNIT_LAYERLEVEL" val="1"/>
  <p:tag name="KSO_WM_TAG_VERSION" val="3.0"/>
  <p:tag name="KSO_WM_BEAUTIFY_FLAG" val="#wm#"/>
  <p:tag name="KSO_WM_UNIT_CONTENT_GROUP_TYPE" val="titlestyle"/>
  <p:tag name="KSO_WM_UNIT_TYPE" val="i"/>
  <p:tag name="KSO_WM_UNIT_INDEX" val="3"/>
</p:tagLst>
</file>

<file path=ppt/tags/tag564.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
  <p:tag name="KSO_WM_UNIT_LAYERLEVEL" val="1"/>
  <p:tag name="KSO_WM_TAG_VERSION" val="3.0"/>
  <p:tag name="KSO_WM_BEAUTIFY_FLAG" val="#wm#"/>
  <p:tag name="KSO_WM_UNIT_CONTENT_GROUP_TYPE" val="titlestyle"/>
  <p:tag name="KSO_WM_UNIT_TYPE" val="i"/>
  <p:tag name="KSO_WM_UNIT_INDEX" val="1"/>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2"/>
  <p:tag name="KSO_WM_UNIT_LAYERLEVEL" val="1"/>
  <p:tag name="KSO_WM_TAG_VERSION" val="3.0"/>
  <p:tag name="KSO_WM_BEAUTIFY_FLAG" val="#wm#"/>
  <p:tag name="KSO_WM_UNIT_CONTENT_GROUP_TYPE" val="titlestyle"/>
  <p:tag name="KSO_WM_UNIT_TYPE" val="i"/>
  <p:tag name="KSO_WM_UNIT_INDEX" val="2"/>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73.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3"/>
  <p:tag name="KSO_WM_UNIT_LAYERLEVEL" val="1"/>
  <p:tag name="KSO_WM_TAG_VERSION" val="3.0"/>
  <p:tag name="KSO_WM_BEAUTIFY_FLAG" val="#wm#"/>
  <p:tag name="KSO_WM_UNIT_TYPE" val="i"/>
  <p:tag name="KSO_WM_UNIT_INDEX" val="3"/>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2"/>
  <p:tag name="KSO_WM_UNIT_LAYERLEVEL" val="1"/>
  <p:tag name="KSO_WM_TAG_VERSION" val="3.0"/>
  <p:tag name="KSO_WM_BEAUTIFY_FLAG" val="#wm#"/>
  <p:tag name="KSO_WM_UNIT_TYPE" val="i"/>
  <p:tag name="KSO_WM_UNIT_INDEX" val="2"/>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3.0"/>
  <p:tag name="KSO_WM_BEAUTIFY_FLAG" val="#wm#"/>
  <p:tag name="KSO_WM_UNIT_TYPE" val="i"/>
  <p:tag name="KSO_WM_UNIT_INDEX" val="3"/>
</p:tagLst>
</file>

<file path=ppt/tags/tag58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BEAUTIFY_FLAG" val="#wm#"/>
  <p:tag name="KSO_WM_UNIT_CONTENT_GROUP_TYPE" val="titlestyle"/>
  <p:tag name="KSO_WM_UNIT_TYPE" val="i"/>
  <p:tag name="KSO_WM_UNIT_INDEX" val="1"/>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3.0"/>
  <p:tag name="KSO_WM_BEAUTIFY_FLAG" val="#wm#"/>
  <p:tag name="KSO_WM_UNIT_CONTENT_GROUP_TYPE" val="titlestyle"/>
  <p:tag name="KSO_WM_UNIT_TYPE" val="i"/>
  <p:tag name="KSO_WM_UNIT_INDEX" val="2"/>
</p:tagLst>
</file>

<file path=ppt/tags/tag587.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91.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5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5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UNIT_CONTENT_GROUP_TYPE" val="contentchip"/>
  <p:tag name="KSO_WM_UNIT_TYPE" val="i"/>
  <p:tag name="KSO_WM_UNIT_INDEX" val="2"/>
</p:tagLst>
</file>

<file path=ppt/tags/tag5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Lst>
</file>

<file path=ppt/tags/tag5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UNIT_TYPE" val="i"/>
  <p:tag name="KSO_WM_UNIT_INDEX" val="4"/>
</p:tagLst>
</file>

<file path=ppt/tags/tag5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UNIT_TYPE" val="i"/>
  <p:tag name="KSO_WM_UNIT_INDEX" val="5"/>
</p:tagLst>
</file>

<file path=ppt/tags/tag598.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ags/tag599.xml><?xml version="1.0" encoding="utf-8"?>
<p:tagLst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UNIT_TYPE" val="i"/>
  <p:tag name="KSO_WM_UNIT_INDEX" val="1"/>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CONTENT_GROUP_TYPE" val="titlestyle"/>
  <p:tag name="KSO_WM_UNIT_TYPE" val="i"/>
  <p:tag name="KSO_WM_UNIT_INDEX" val="3"/>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CONTENT_GROUP_TYPE" val="titlestyle"/>
  <p:tag name="KSO_WM_UNIT_TYPE" val="i"/>
  <p:tag name="KSO_WM_UNIT_INDEX" val="4"/>
</p:tagLst>
</file>

<file path=ppt/tags/tag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301"/>
</p:tagLst>
</file>

<file path=ppt/tags/tag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0301"/>
</p:tagLst>
</file>

<file path=ppt/tags/tag612.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301"/>
  <p:tag name="KSO_WM_SPECIAL_SOURCE" val="bdnull"/>
  <p:tag name="KSO_WM_TEMPLATE_THUMBS_INDEX" val="1、11"/>
</p:tagLst>
</file>

<file path=ppt/tags/tag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6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2"/>
  <p:tag name="KSO_WM_UNIT_ID" val="_1*i*2"/>
  <p:tag name="KSO_WM_UNIT_LAYERLEVEL" val="1"/>
  <p:tag name="KSO_WM_TAG_VERSION" val="3.0"/>
</p:tagLst>
</file>

<file path=ppt/tags/tag6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Lst>
</file>

<file path=ppt/tags/tag6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Lst>
</file>

<file path=ppt/tags/tag6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Lst>
</file>

<file path=ppt/tags/tag619.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0.xml><?xml version="1.0" encoding="utf-8"?>
<p:tagLst xmlns:p="http://schemas.openxmlformats.org/presentationml/2006/main">
  <p:tag name="KSO_WM_UNIT_ISCONTENTSTITLE" val="0"/>
  <p:tag name="KSO_WM_UNIT_ISNUMDGMTITLE" val="0"/>
  <p:tag name="KSO_WM_UNIT_PRESET_TEXT" val="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621.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CONTENT_GROUP_TYPE" val="contentchip"/>
</p:tagLst>
</file>

<file path=ppt/tags/tag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
  <p:tag name="KSO_WM_UNIT_LAYERLEVEL" val="1"/>
  <p:tag name="KSO_WM_TAG_VERSION" val="3.0"/>
  <p:tag name="KSO_WM_BEAUTIFY_FLAG" val="#wm#"/>
  <p:tag name="KSO_WM_UNIT_CONTENT_GROUP_TYPE" val="titlestyle"/>
  <p:tag name="KSO_WM_UNIT_TYPE" val="i"/>
  <p:tag name="KSO_WM_UNIT_INDEX" val="1"/>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
  <p:tag name="KSO_WM_UNIT_LAYERLEVEL" val="1"/>
  <p:tag name="KSO_WM_TAG_VERSION" val="3.0"/>
  <p:tag name="KSO_WM_BEAUTIFY_FLAG" val="#wm#"/>
  <p:tag name="KSO_WM_UNIT_CONTENT_GROUP_TYPE" val="titlestyle"/>
  <p:tag name="KSO_WM_UNIT_TYPE" val="i"/>
  <p:tag name="KSO_WM_UNIT_INDEX" val="2"/>
</p:tagLst>
</file>

<file path=ppt/tags/tag62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631.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5"/>
  <p:tag name="KSO_WM_UNIT_LAYERLEVEL" val="1"/>
  <p:tag name="KSO_WM_TAG_VERSION" val="3.0"/>
  <p:tag name="KSO_WM_BEAUTIFY_FLAG" val="#wm#"/>
  <p:tag name="KSO_WM_UNIT_TYPE" val="i"/>
  <p:tag name="KSO_WM_UNIT_INDEX" val="5"/>
</p:tagLst>
</file>

<file path=ppt/tags/tag6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6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UNIT_TYPE" val="i"/>
  <p:tag name="KSO_WM_UNIT_INDEX" val="2"/>
</p:tagLst>
</file>

<file path=ppt/tags/tag6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UNIT_TYPE" val="i"/>
  <p:tag name="KSO_WM_UNIT_INDEX" val="4"/>
</p:tagLst>
</file>

<file path=ppt/tags/tag637.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6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BEAUTIFY_FLAG" val="#wm#"/>
  <p:tag name="KSO_WM_UNIT_TYPE" val="i"/>
  <p:tag name="KSO_WM_UNIT_INDEX" val="6"/>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BEAUTIFY_FLAG" val="#wm#"/>
  <p:tag name="KSO_WM_UNIT_CONTENT_GROUP_TYPE" val="contentchip"/>
  <p:tag name="KSO_WM_UNIT_TYPE" val="i"/>
  <p:tag name="KSO_WM_UNIT_INDEX" val="5"/>
</p:tagLst>
</file>

<file path=ppt/tags/tag647.xml><?xml version="1.0" encoding="utf-8"?>
<p:tagLst xmlns:p="http://schemas.openxmlformats.org/presentationml/2006/main">
  <p:tag name="KSO_WM_UNIT_PRESET_TEXT" val="01"/>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648.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65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65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3.0"/>
  <p:tag name="KSO_WM_BEAUTIFY_FLAG" val="#wm#"/>
  <p:tag name="KSO_WM_UNIT_TYPE" val="i"/>
  <p:tag name="KSO_WM_UNIT_INDEX" val="1"/>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3.0"/>
  <p:tag name="KSO_WM_BEAUTIFY_FLAG" val="#wm#"/>
  <p:tag name="KSO_WM_UNIT_TYPE" val="i"/>
  <p:tag name="KSO_WM_UNIT_INDEX" val="2"/>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59.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66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66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663.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2"/>
  <p:tag name="KSO_WM_UNIT_LAYERLEVEL" val="1"/>
  <p:tag name="KSO_WM_TAG_VERSION" val="3.0"/>
  <p:tag name="KSO_WM_BEAUTIFY_FLAG" val="#wm#"/>
  <p:tag name="KSO_WM_UNIT_CONTENT_GROUP_TYPE" val="titlestyle"/>
  <p:tag name="KSO_WM_UNIT_TYPE" val="i"/>
  <p:tag name="KSO_WM_UNIT_INDEX" val="2"/>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3"/>
  <p:tag name="KSO_WM_UNIT_LAYERLEVEL" val="1"/>
  <p:tag name="KSO_WM_TAG_VERSION" val="3.0"/>
  <p:tag name="KSO_WM_BEAUTIFY_FLAG" val="#wm#"/>
  <p:tag name="KSO_WM_UNIT_CONTENT_GROUP_TYPE" val="titlestyle"/>
  <p:tag name="KSO_WM_UNIT_TYPE" val="i"/>
  <p:tag name="KSO_WM_UNIT_INDEX" val="3"/>
</p:tagLst>
</file>

<file path=ppt/tags/tag66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6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
  <p:tag name="KSO_WM_UNIT_LAYERLEVEL" val="1"/>
  <p:tag name="KSO_WM_TAG_VERSION" val="3.0"/>
  <p:tag name="KSO_WM_BEAUTIFY_FLAG" val="#wm#"/>
  <p:tag name="KSO_WM_UNIT_CONTENT_GROUP_TYPE" val="titlestyle"/>
  <p:tag name="KSO_WM_UNIT_TYPE" val="i"/>
  <p:tag name="KSO_WM_UNIT_INDEX" val="1"/>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2"/>
  <p:tag name="KSO_WM_UNIT_LAYERLEVEL" val="1"/>
  <p:tag name="KSO_WM_TAG_VERSION" val="3.0"/>
  <p:tag name="KSO_WM_BEAUTIFY_FLAG" val="#wm#"/>
  <p:tag name="KSO_WM_UNIT_CONTENT_GROUP_TYPE" val="titlestyle"/>
  <p:tag name="KSO_WM_UNIT_TYPE" val="i"/>
  <p:tag name="KSO_WM_UNIT_INDEX" val="2"/>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75.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3"/>
  <p:tag name="KSO_WM_UNIT_LAYERLEVEL" val="1"/>
  <p:tag name="KSO_WM_TAG_VERSION" val="3.0"/>
  <p:tag name="KSO_WM_BEAUTIFY_FLAG" val="#wm#"/>
  <p:tag name="KSO_WM_UNIT_TYPE" val="i"/>
  <p:tag name="KSO_WM_UNIT_INDEX" val="3"/>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2"/>
  <p:tag name="KSO_WM_UNIT_LAYERLEVEL" val="1"/>
  <p:tag name="KSO_WM_TAG_VERSION" val="3.0"/>
  <p:tag name="KSO_WM_BEAUTIFY_FLAG" val="#wm#"/>
  <p:tag name="KSO_WM_UNIT_TYPE" val="i"/>
  <p:tag name="KSO_WM_UNIT_INDEX" val="2"/>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3.0"/>
  <p:tag name="KSO_WM_BEAUTIFY_FLAG" val="#wm#"/>
  <p:tag name="KSO_WM_UNIT_TYPE" val="i"/>
  <p:tag name="KSO_WM_UNIT_INDEX" val="3"/>
</p:tagLst>
</file>

<file path=ppt/tags/tag68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BEAUTIFY_FLAG" val="#wm#"/>
  <p:tag name="KSO_WM_UNIT_CONTENT_GROUP_TYPE" val="titlestyle"/>
  <p:tag name="KSO_WM_UNIT_TYPE" val="i"/>
  <p:tag name="KSO_WM_UNIT_INDEX" val="1"/>
</p:tagLst>
</file>

<file path=ppt/tags/tag6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3.0"/>
  <p:tag name="KSO_WM_BEAUTIFY_FLAG" val="#wm#"/>
  <p:tag name="KSO_WM_UNIT_CONTENT_GROUP_TYPE" val="titlestyle"/>
  <p:tag name="KSO_WM_UNIT_TYPE" val="i"/>
  <p:tag name="KSO_WM_UNIT_INDEX" val="2"/>
</p:tagLst>
</file>

<file path=ppt/tags/tag689.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93.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6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6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UNIT_CONTENT_GROUP_TYPE" val="contentchip"/>
  <p:tag name="KSO_WM_UNIT_TYPE" val="i"/>
  <p:tag name="KSO_WM_UNIT_INDEX" val="2"/>
</p:tagLst>
</file>

<file path=ppt/tags/tag6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Lst>
</file>

<file path=ppt/tags/tag6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UNIT_TYPE" val="i"/>
  <p:tag name="KSO_WM_UNIT_INDEX" val="4"/>
</p:tagLst>
</file>

<file path=ppt/tags/tag6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UNIT_TYPE" val="i"/>
  <p:tag name="KSO_WM_UNIT_INDEX" val="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0.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ags/tag701.xml><?xml version="1.0" encoding="utf-8"?>
<p:tagLst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7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7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7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UNIT_TYPE" val="i"/>
  <p:tag name="KSO_WM_UNIT_INDEX" val="1"/>
</p:tagLst>
</file>

<file path=ppt/tags/tag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CONTENT_GROUP_TYPE" val="titlestyle"/>
  <p:tag name="KSO_WM_UNIT_TYPE" val="i"/>
  <p:tag name="KSO_WM_UNIT_INDEX" val="3"/>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CONTENT_GROUP_TYPE" val="titlestyle"/>
  <p:tag name="KSO_WM_UNIT_TYPE" val="i"/>
  <p:tag name="KSO_WM_UNIT_INDEX" val="4"/>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301"/>
</p:tagLst>
</file>

<file path=ppt/tags/tag7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0301"/>
</p:tagLst>
</file>

<file path=ppt/tags/tag714.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301"/>
  <p:tag name="KSO_WM_SPECIAL_SOURCE" val="bdnull"/>
  <p:tag name="KSO_WM_TEMPLATE_THUMBS_INDEX" val="1、11"/>
</p:tagLst>
</file>

<file path=ppt/tags/tag7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7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7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2"/>
  <p:tag name="KSO_WM_UNIT_ID" val="_1*i*2"/>
  <p:tag name="KSO_WM_UNIT_LAYERLEVEL" val="1"/>
  <p:tag name="KSO_WM_TAG_VERSION" val="3.0"/>
</p:tagLst>
</file>

<file path=ppt/tags/tag7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Lst>
</file>

<file path=ppt/tags/tag7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Lst>
</file>

<file path=ppt/tags/tag721.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Lst>
</file>

<file path=ppt/tags/tag722.xml><?xml version="1.0" encoding="utf-8"?>
<p:tagLst xmlns:p="http://schemas.openxmlformats.org/presentationml/2006/main">
  <p:tag name="KSO_WM_UNIT_ISCONTENTSTITLE" val="0"/>
  <p:tag name="KSO_WM_UNIT_ISNUMDGMTITLE" val="0"/>
  <p:tag name="KSO_WM_UNIT_PRESET_TEXT" val="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723.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CONTENT_GROUP_TYPE" val="contentchip"/>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
  <p:tag name="KSO_WM_UNIT_LAYERLEVEL" val="1"/>
  <p:tag name="KSO_WM_TAG_VERSION" val="3.0"/>
  <p:tag name="KSO_WM_BEAUTIFY_FLAG" val="#wm#"/>
  <p:tag name="KSO_WM_UNIT_CONTENT_GROUP_TYPE" val="titlestyle"/>
  <p:tag name="KSO_WM_UNIT_TYPE" val="i"/>
  <p:tag name="KSO_WM_UNIT_INDEX" val="1"/>
</p:tagLst>
</file>

<file path=ppt/tags/tag7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
  <p:tag name="KSO_WM_UNIT_LAYERLEVEL" val="1"/>
  <p:tag name="KSO_WM_TAG_VERSION" val="3.0"/>
  <p:tag name="KSO_WM_BEAUTIFY_FLAG" val="#wm#"/>
  <p:tag name="KSO_WM_UNIT_CONTENT_GROUP_TYPE" val="titlestyle"/>
  <p:tag name="KSO_WM_UNIT_TYPE" val="i"/>
  <p:tag name="KSO_WM_UNIT_INDEX" val="2"/>
</p:tagLst>
</file>

<file path=ppt/tags/tag7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33.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7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7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5"/>
  <p:tag name="KSO_WM_UNIT_LAYERLEVEL" val="1"/>
  <p:tag name="KSO_WM_TAG_VERSION" val="3.0"/>
  <p:tag name="KSO_WM_BEAUTIFY_FLAG" val="#wm#"/>
  <p:tag name="KSO_WM_UNIT_TYPE" val="i"/>
  <p:tag name="KSO_WM_UNIT_INDEX" val="5"/>
</p:tagLst>
</file>

<file path=ppt/tags/tag7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7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UNIT_TYPE" val="i"/>
  <p:tag name="KSO_WM_UNIT_INDEX" val="2"/>
</p:tagLst>
</file>

<file path=ppt/tags/tag7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UNIT_TYPE" val="i"/>
  <p:tag name="KSO_WM_UNIT_INDEX" val="4"/>
</p:tagLst>
</file>

<file path=ppt/tags/tag739.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7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7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7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7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BEAUTIFY_FLAG" val="#wm#"/>
  <p:tag name="KSO_WM_UNIT_TYPE" val="i"/>
  <p:tag name="KSO_WM_UNIT_INDEX" val="6"/>
</p:tagLst>
</file>

<file path=ppt/tags/tag7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7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7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BEAUTIFY_FLAG" val="#wm#"/>
  <p:tag name="KSO_WM_UNIT_CONTENT_GROUP_TYPE" val="contentchip"/>
  <p:tag name="KSO_WM_UNIT_TYPE" val="i"/>
  <p:tag name="KSO_WM_UNIT_INDEX" val="5"/>
</p:tagLst>
</file>

<file path=ppt/tags/tag749.xml><?xml version="1.0" encoding="utf-8"?>
<p:tagLst xmlns:p="http://schemas.openxmlformats.org/presentationml/2006/main">
  <p:tag name="KSO_WM_UNIT_PRESET_TEXT" val="01"/>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0.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7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75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75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3.0"/>
  <p:tag name="KSO_WM_BEAUTIFY_FLAG" val="#wm#"/>
  <p:tag name="KSO_WM_UNIT_TYPE" val="i"/>
  <p:tag name="KSO_WM_UNIT_INDEX" val="1"/>
</p:tagLst>
</file>

<file path=ppt/tags/tag7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3.0"/>
  <p:tag name="KSO_WM_BEAUTIFY_FLAG" val="#wm#"/>
  <p:tag name="KSO_WM_UNIT_TYPE" val="i"/>
  <p:tag name="KSO_WM_UNIT_INDEX" val="2"/>
</p:tagLst>
</file>

<file path=ppt/tags/tag7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761.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76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763.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76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76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2"/>
  <p:tag name="KSO_WM_UNIT_LAYERLEVEL" val="1"/>
  <p:tag name="KSO_WM_TAG_VERSION" val="3.0"/>
  <p:tag name="KSO_WM_BEAUTIFY_FLAG" val="#wm#"/>
  <p:tag name="KSO_WM_UNIT_CONTENT_GROUP_TYPE" val="titlestyle"/>
  <p:tag name="KSO_WM_UNIT_TYPE" val="i"/>
  <p:tag name="KSO_WM_UNIT_INDEX" val="2"/>
</p:tagLst>
</file>

<file path=ppt/tags/tag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3"/>
  <p:tag name="KSO_WM_UNIT_LAYERLEVEL" val="1"/>
  <p:tag name="KSO_WM_TAG_VERSION" val="3.0"/>
  <p:tag name="KSO_WM_BEAUTIFY_FLAG" val="#wm#"/>
  <p:tag name="KSO_WM_UNIT_CONTENT_GROUP_TYPE" val="titlestyle"/>
  <p:tag name="KSO_WM_UNIT_TYPE" val="i"/>
  <p:tag name="KSO_WM_UNIT_INDEX" val="3"/>
</p:tagLst>
</file>

<file path=ppt/tags/tag768.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
  <p:tag name="KSO_WM_UNIT_LAYERLEVEL" val="1"/>
  <p:tag name="KSO_WM_TAG_VERSION" val="3.0"/>
  <p:tag name="KSO_WM_BEAUTIFY_FLAG" val="#wm#"/>
  <p:tag name="KSO_WM_UNIT_CONTENT_GROUP_TYPE" val="titlestyle"/>
  <p:tag name="KSO_WM_UNIT_TYPE" val="i"/>
  <p:tag name="KSO_WM_UNIT_INDEX" val="1"/>
</p:tagLst>
</file>

<file path=ppt/tags/tag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2"/>
  <p:tag name="KSO_WM_UNIT_LAYERLEVEL" val="1"/>
  <p:tag name="KSO_WM_TAG_VERSION" val="3.0"/>
  <p:tag name="KSO_WM_BEAUTIFY_FLAG" val="#wm#"/>
  <p:tag name="KSO_WM_UNIT_CONTENT_GROUP_TYPE" val="titlestyle"/>
  <p:tag name="KSO_WM_UNIT_TYPE" val="i"/>
  <p:tag name="KSO_WM_UNIT_INDEX" val="2"/>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77.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3"/>
  <p:tag name="KSO_WM_UNIT_LAYERLEVEL" val="1"/>
  <p:tag name="KSO_WM_TAG_VERSION" val="3.0"/>
  <p:tag name="KSO_WM_BEAUTIFY_FLAG" val="#wm#"/>
  <p:tag name="KSO_WM_UNIT_TYPE" val="i"/>
  <p:tag name="KSO_WM_UNIT_INDEX" val="3"/>
</p:tagLst>
</file>

<file path=ppt/tags/tag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2"/>
  <p:tag name="KSO_WM_UNIT_LAYERLEVEL" val="1"/>
  <p:tag name="KSO_WM_TAG_VERSION" val="3.0"/>
  <p:tag name="KSO_WM_BEAUTIFY_FLAG" val="#wm#"/>
  <p:tag name="KSO_WM_UNIT_TYPE" val="i"/>
  <p:tag name="KSO_WM_UNIT_INDEX"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Lst>
</file>

<file path=ppt/tags/tag7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3.0"/>
  <p:tag name="KSO_WM_BEAUTIFY_FLAG" val="#wm#"/>
  <p:tag name="KSO_WM_UNIT_TYPE" val="i"/>
  <p:tag name="KSO_WM_UNIT_INDEX" val="3"/>
</p:tagLst>
</file>

<file path=ppt/tags/tag78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BEAUTIFY_FLAG" val="#wm#"/>
  <p:tag name="KSO_WM_UNIT_CONTENT_GROUP_TYPE" val="titlestyle"/>
  <p:tag name="KSO_WM_UNIT_TYPE" val="i"/>
  <p:tag name="KSO_WM_UNIT_INDEX"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3.0"/>
  <p:tag name="KSO_WM_BEAUTIFY_FLAG" val="#wm#"/>
  <p:tag name="KSO_WM_UNIT_CONTENT_GROUP_TYPE" val="titlestyle"/>
  <p:tag name="KSO_WM_UNIT_TYPE" val="i"/>
  <p:tag name="KSO_WM_UNIT_INDEX" val="2"/>
</p:tagLst>
</file>

<file path=ppt/tags/tag791.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7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95.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7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7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7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UNIT_CONTENT_GROUP_TYPE" val="contentchip"/>
  <p:tag name="KSO_WM_UNIT_TYPE" val="i"/>
  <p:tag name="KSO_WM_UNIT_INDEX" val="2"/>
</p:tagLst>
</file>

<file path=ppt/tags/tag7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UNIT_TYPE" val="i"/>
  <p:tag name="KSO_WM_UNIT_INDEX" val="4"/>
</p:tagLst>
</file>

<file path=ppt/tags/tag8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UNIT_TYPE" val="i"/>
  <p:tag name="KSO_WM_UNIT_INDEX" val="5"/>
</p:tagLst>
</file>

<file path=ppt/tags/tag802.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ags/tag803.xml><?xml version="1.0" encoding="utf-8"?>
<p:tagLst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8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UNIT_TYPE" val="i"/>
  <p:tag name="KSO_WM_UNIT_INDEX" val="1"/>
</p:tagLst>
</file>

<file path=ppt/tags/tag8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8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CONTENT_GROUP_TYPE" val="titlestyle"/>
  <p:tag name="KSO_WM_UNIT_TYPE" val="i"/>
  <p:tag name="KSO_WM_UNIT_INDEX" val="3"/>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CONTENT_GROUP_TYPE" val="titlestyle"/>
  <p:tag name="KSO_WM_UNIT_TYPE" val="i"/>
  <p:tag name="KSO_WM_UNIT_INDEX" val="4"/>
</p:tagLst>
</file>

<file path=ppt/tags/tag8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301"/>
</p:tagLst>
</file>

<file path=ppt/tags/tag8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0301"/>
</p:tagLst>
</file>

<file path=ppt/tags/tag816.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301"/>
  <p:tag name="KSO_WM_SPECIAL_SOURCE" val="bdnull"/>
  <p:tag name="KSO_WM_TEMPLATE_THUMBS_INDEX" val="1、11"/>
</p:tagLst>
</file>

<file path=ppt/tags/tag817.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4397_1*a*1"/>
  <p:tag name="KSO_WM_TEMPLATE_CATEGORY" val="custom"/>
  <p:tag name="KSO_WM_TEMPLATE_INDEX" val="20204397"/>
  <p:tag name="KSO_WM_UNIT_LAYERLEVEL" val="1"/>
  <p:tag name="KSO_WM_TAG_VERSION" val="1.0"/>
  <p:tag name="KSO_WM_BEAUTIFY_FLAG" val="#wm#"/>
  <p:tag name="KSO_WM_UNIT_PRESET_TEXT" val="品牌推广方案"/>
  <p:tag name="KSO_WM_UNIT_TEXT_FILL_FORE_SCHEMECOLOR_INDEX_BRIGHTNESS" val="0.15"/>
  <p:tag name="KSO_WM_UNIT_TEXT_FILL_FORE_SCHEMECOLOR_INDEX" val="13"/>
  <p:tag name="KSO_WM_UNIT_TEXT_FILL_TYPE" val="1"/>
</p:tagLst>
</file>

<file path=ppt/tags/tag818.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b"/>
  <p:tag name="KSO_WM_UNIT_INDEX" val="3"/>
  <p:tag name="KSO_WM_UNIT_ID" val="custom20204397_1*b*3"/>
  <p:tag name="KSO_WM_TEMPLATE_CATEGORY" val="custom"/>
  <p:tag name="KSO_WM_TEMPLATE_INDEX" val="20204397"/>
  <p:tag name="KSO_WM_UNIT_LAYERLEVEL" val="1"/>
  <p:tag name="KSO_WM_TAG_VERSION" val="1.0"/>
  <p:tag name="KSO_WM_BEAUTIFY_FLAG" val="#wm#"/>
  <p:tag name="KSO_WM_UNIT_PRESET_TEXT" val="2020/01/01"/>
  <p:tag name="KSO_WM_UNIT_TEXT_FILL_FORE_SCHEMECOLOR_INDEX_BRIGHTNESS" val="0.35"/>
  <p:tag name="KSO_WM_UNIT_TEXT_FILL_FORE_SCHEMECOLOR_INDEX" val="13"/>
  <p:tag name="KSO_WM_UNIT_TEXT_FILL_TYPE" val="1"/>
</p:tagLst>
</file>

<file path=ppt/tags/tag819.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b"/>
  <p:tag name="KSO_WM_UNIT_INDEX" val="2"/>
  <p:tag name="KSO_WM_UNIT_ID" val="custom20204397_1*b*2"/>
  <p:tag name="KSO_WM_TEMPLATE_CATEGORY" val="custom"/>
  <p:tag name="KSO_WM_TEMPLATE_INDEX" val="20204397"/>
  <p:tag name="KSO_WM_UNIT_LAYERLEVEL" val="1"/>
  <p:tag name="KSO_WM_TAG_VERSION" val="1.0"/>
  <p:tag name="KSO_WM_BEAUTIFY_FLAG" val="#wm#"/>
  <p:tag name="KSO_WM_UNIT_PRESET_TEXT" val="汇报人姓名"/>
  <p:tag name="KSO_WM_UNIT_TEXT_FILL_FORE_SCHEMECOLOR_INDEX_BRIGHTNESS" val="0.35"/>
  <p:tag name="KSO_WM_UNIT_TEXT_FILL_FORE_SCHEMECOLOR_INDEX" val="13"/>
  <p:tag name="KSO_WM_UNIT_TEXT_FILL_TYPE"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0.xml><?xml version="1.0" encoding="utf-8"?>
<p:tagLst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397_1*b*1"/>
  <p:tag name="KSO_WM_TEMPLATE_CATEGORY" val="custom"/>
  <p:tag name="KSO_WM_TEMPLATE_INDEX" val="20204397"/>
  <p:tag name="KSO_WM_UNIT_LAYERLEVEL" val="1"/>
  <p:tag name="KSO_WM_TAG_VERSION" val="1.0"/>
  <p:tag name="KSO_WM_BEAUTIFY_FLAG" val="#wm#"/>
  <p:tag name="KSO_WM_UNIT_PRESET_TEXT" val="单/击/此/处/添/加/副/标/题/内/容"/>
  <p:tag name="KSO_WM_UNIT_TEXT_FILL_FORE_SCHEMECOLOR_INDEX_BRIGHTNESS" val="0.15"/>
  <p:tag name="KSO_WM_UNIT_TEXT_FILL_FORE_SCHEMECOLOR_INDEX" val="13"/>
  <p:tag name="KSO_WM_UNIT_TEXT_FILL_TYPE" val="1"/>
</p:tagLst>
</file>

<file path=ppt/tags/tag821.xml><?xml version="1.0" encoding="utf-8"?>
<p:tagLst xmlns:p="http://schemas.openxmlformats.org/presentationml/2006/main">
  <p:tag name="KSO_WM_UNIT_VALUE" val="118*354"/>
  <p:tag name="KSO_WM_UNIT_HIGHLIGHT" val="0"/>
  <p:tag name="KSO_WM_UNIT_COMPATIBLE" val="0"/>
  <p:tag name="KSO_WM_UNIT_DIAGRAM_ISNUMVISUAL" val="0"/>
  <p:tag name="KSO_WM_UNIT_DIAGRAM_ISREFERUNIT" val="0"/>
  <p:tag name="KSO_WM_UNIT_TYPE" val="j"/>
  <p:tag name="KSO_WM_UNIT_INDEX" val="1"/>
  <p:tag name="KSO_WM_UNIT_ID" val="custom20202582_1*j*1"/>
  <p:tag name="KSO_WM_TEMPLATE_CATEGORY" val="custom"/>
  <p:tag name="KSO_WM_TEMPLATE_INDEX" val="20202582"/>
  <p:tag name="KSO_WM_UNIT_LAYERLEVEL" val="1"/>
  <p:tag name="KSO_WM_TAG_VERSION" val="1.0"/>
  <p:tag name="KSO_WM_BEAUTIFY_FLAG" val="#wm#"/>
</p:tagLst>
</file>

<file path=ppt/tags/tag822.xml><?xml version="1.0" encoding="utf-8"?>
<p:tagLst xmlns:p="http://schemas.openxmlformats.org/presentationml/2006/main">
  <p:tag name="KSO_WM_TEMPLATE_SUBCATEGORY" val="0"/>
  <p:tag name="KSO_WM_SLIDE_TYPE" val="title"/>
  <p:tag name="KSO_WM_SLIDE_SUBTYPE" val="pureTxt"/>
  <p:tag name="KSO_WM_SLIDE_ITEM_CNT" val="0"/>
  <p:tag name="KSO_WM_SLIDE_INDEX" val="1"/>
  <p:tag name="KSO_WM_TAG_VERSION" val="1.0"/>
  <p:tag name="KSO_WM_BEAUTIFY_FLAG" val="#wm#"/>
  <p:tag name="KSO_WM_SLIDE_LAYOUT" val="a_b"/>
  <p:tag name="KSO_WM_SLIDE_LAYOUT_CNT" val="1_3"/>
  <p:tag name="KSO_WM_TEMPLATE_MASTER_TYPE" val="1"/>
  <p:tag name="KSO_WM_TEMPLATE_COLOR_TYPE" val="1"/>
  <p:tag name="KSO_WM_TEMPLATE_CATEGORY" val="custom"/>
  <p:tag name="KSO_WM_TEMPLATE_INDEX" val="20204397"/>
  <p:tag name="KSO_WM_SLIDE_ID" val="custom20204397_1"/>
  <p:tag name="KSO_WM_TEMPLATE_MASTER_THUMB_INDEX" val="12"/>
  <p:tag name="KSO_WM_TEMPLATE_THUMBS_INDEX" val="1、4、7、12、13、15、16、17、18、21、25、27、31"/>
</p:tagLst>
</file>

<file path=ppt/tags/tag8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96_5*a*1"/>
  <p:tag name="KSO_WM_TEMPLATE_CATEGORY" val="custom"/>
  <p:tag name="KSO_WM_TEMPLATE_INDEX" val="20230996"/>
  <p:tag name="KSO_WM_UNIT_LAYERLEVEL" val="1"/>
  <p:tag name="KSO_WM_TAG_VERSION" val="1.0"/>
  <p:tag name="KSO_WM_BEAUTIFY_FLAG" val="#wm#"/>
  <p:tag name="KSO_WM_UNIT_ISCONTENTSTITLE" val="1"/>
  <p:tag name="KSO_WM_UNIT_ISNUMDGMTITLE" val="0"/>
  <p:tag name="KSO_WM_UNIT_NOCLEAR" val="0"/>
  <p:tag name="KSO_WM_UNIT_VALUE" val="3"/>
  <p:tag name="KSO_WM_UNIT_TYPE" val="a"/>
  <p:tag name="KSO_WM_UNIT_INDEX" val="1"/>
  <p:tag name="KSO_WM_DIAGRAM_GROUP_CODE" val="l1-1"/>
  <p:tag name="KSO_WM_UNIT_PRESET_TEXT" val="目录"/>
  <p:tag name="KSO_WM_UNIT_TEXT_FILL_FORE_SCHEMECOLOR_INDEX" val="2"/>
  <p:tag name="KSO_WM_UNIT_TEXT_FILL_TYPE" val="1"/>
  <p:tag name="KSO_WM_UNIT_USESOURCEFORMAT_APPLY" val="1"/>
</p:tagLst>
</file>

<file path=ppt/tags/tag8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30996_5*l_h_i*1_1_1"/>
  <p:tag name="KSO_WM_TEMPLATE_CATEGORY" val="custom"/>
  <p:tag name="KSO_WM_TEMPLATE_INDEX" val="20230996"/>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50.79998779296875,&quot;left&quot;:337.85830708661416,&quot;top&quot;:69.37256515863378,&quot;width&quot;:413.61822834645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TEXT_FILL_FORE_SCHEMECOLOR_INDEX" val="6"/>
  <p:tag name="KSO_WM_UNIT_TEXT_FILL_TYPE" val="1"/>
  <p:tag name="KSO_WM_UNIT_USESOURCEFORMAT_APPLY" val="1"/>
</p:tagLst>
</file>

<file path=ppt/tags/tag82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custom20230996_5*l_h_a*1_1_1"/>
  <p:tag name="KSO_WM_TEMPLATE_CATEGORY" val="custom"/>
  <p:tag name="KSO_WM_TEMPLATE_INDEX" val="20230996"/>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50.79998779296875,&quot;left&quot;:337.85830708661416,&quot;top&quot;:69.37256515863378,&quot;width&quot;:413.61822834645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项标题"/>
  <p:tag name="KSO_WM_UNIT_TEXT_FILL_FORE_SCHEMECOLOR_INDEX" val="13"/>
  <p:tag name="KSO_WM_UNIT_TEXT_FILL_TYPE" val="1"/>
  <p:tag name="KSO_WM_UNIT_USESOURCEFORMAT_APPLY" val="1"/>
</p:tagLst>
</file>

<file path=ppt/tags/tag8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96_5*l_h_i*1_1_2"/>
  <p:tag name="KSO_WM_TEMPLATE_CATEGORY" val="custom"/>
  <p:tag name="KSO_WM_TEMPLATE_INDEX" val="20230996"/>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TYPE" val="l_h_i"/>
  <p:tag name="KSO_WM_UNIT_INDEX" val="1_1_2"/>
  <p:tag name="KSO_WM_DIAGRAM_MAX_ITEMCNT" val="6"/>
  <p:tag name="KSO_WM_DIAGRAM_MIN_ITEMCNT" val="2"/>
  <p:tag name="KSO_WM_DIAGRAM_VIRTUALLY_FRAME" val="{&quot;height&quot;:450.79998779296875,&quot;left&quot;:337.85830708661416,&quot;top&quot;:69.37256515863378,&quot;width&quot;:413.6182283464567}"/>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6"/>
  <p:tag name="KSO_WM_UNIT_FILL_TYPE" val="1"/>
  <p:tag name="KSO_WM_UNIT_TEXT_FILL_FORE_SCHEMECOLOR_INDEX" val="13"/>
  <p:tag name="KSO_WM_UNIT_TEXT_FILL_TYPE" val="1"/>
  <p:tag name="KSO_WM_UNIT_USESOURCEFORMAT_APPLY" val="1"/>
</p:tagLst>
</file>

<file path=ppt/tags/tag8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96_5*l_h_i*1_2_1"/>
  <p:tag name="KSO_WM_TEMPLATE_CATEGORY" val="custom"/>
  <p:tag name="KSO_WM_TEMPLATE_INDEX" val="20230996"/>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TYPE" val="l_h_i"/>
  <p:tag name="KSO_WM_UNIT_INDEX" val="1_2_1"/>
  <p:tag name="KSO_WM_DIAGRAM_MAX_ITEMCNT" val="6"/>
  <p:tag name="KSO_WM_DIAGRAM_MIN_ITEMCNT" val="2"/>
  <p:tag name="KSO_WM_DIAGRAM_VIRTUALLY_FRAME" val="{&quot;height&quot;:450.79998779296875,&quot;left&quot;:337.85830708661416,&quot;top&quot;:69.37256515863378,&quot;width&quot;:413.6182283464567}"/>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6"/>
  <p:tag name="KSO_WM_UNIT_FILL_TYPE" val="1"/>
  <p:tag name="KSO_WM_UNIT_TEXT_FILL_FORE_SCHEMECOLOR_INDEX" val="13"/>
  <p:tag name="KSO_WM_UNIT_TEXT_FILL_TYPE" val="1"/>
  <p:tag name="KSO_WM_UNIT_USESOURCEFORMAT_APPLY" val="1"/>
</p:tagLst>
</file>

<file path=ppt/tags/tag8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96_5*l_h_i*1_3_1"/>
  <p:tag name="KSO_WM_TEMPLATE_CATEGORY" val="custom"/>
  <p:tag name="KSO_WM_TEMPLATE_INDEX" val="20230996"/>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TYPE" val="l_h_i"/>
  <p:tag name="KSO_WM_UNIT_INDEX" val="1_3_1"/>
  <p:tag name="KSO_WM_DIAGRAM_MAX_ITEMCNT" val="6"/>
  <p:tag name="KSO_WM_DIAGRAM_MIN_ITEMCNT" val="2"/>
  <p:tag name="KSO_WM_DIAGRAM_VIRTUALLY_FRAME" val="{&quot;height&quot;:450.79998779296875,&quot;left&quot;:337.85830708661416,&quot;top&quot;:69.37256515863378,&quot;width&quot;:413.6182283464567}"/>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6"/>
  <p:tag name="KSO_WM_UNIT_FILL_TYPE" val="1"/>
  <p:tag name="KSO_WM_UNIT_TEXT_FILL_FORE_SCHEMECOLOR_INDEX" val="13"/>
  <p:tag name="KSO_WM_UNIT_TEXT_FILL_TYPE" val="1"/>
  <p:tag name="KSO_WM_UNIT_USESOURCEFORMAT_APPLY" val="1"/>
</p:tagLst>
</file>

<file path=ppt/tags/tag8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96_5*l_h_i*1_4_1"/>
  <p:tag name="KSO_WM_TEMPLATE_CATEGORY" val="custom"/>
  <p:tag name="KSO_WM_TEMPLATE_INDEX" val="20230996"/>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TYPE" val="l_h_i"/>
  <p:tag name="KSO_WM_UNIT_INDEX" val="1_4_1"/>
  <p:tag name="KSO_WM_DIAGRAM_MAX_ITEMCNT" val="6"/>
  <p:tag name="KSO_WM_DIAGRAM_MIN_ITEMCNT" val="2"/>
  <p:tag name="KSO_WM_DIAGRAM_VIRTUALLY_FRAME" val="{&quot;height&quot;:450.79998779296875,&quot;left&quot;:337.85830708661416,&quot;top&quot;:69.37256515863378,&quot;width&quot;:413.6182283464567}"/>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6"/>
  <p:tag name="KSO_WM_UNIT_FILL_TYPE" val="1"/>
  <p:tag name="KSO_WM_UNIT_TEXT_FILL_FORE_SCHEMECOLOR_INDEX" val="13"/>
  <p:tag name="KSO_WM_UNIT_TEXT_FILL_TYPE" val="1"/>
  <p:tag name="KSO_WM_UNIT_USESOURCEFORMAT_APPLY"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0996_5*l_h_i*1_2_2"/>
  <p:tag name="KSO_WM_TEMPLATE_CATEGORY" val="custom"/>
  <p:tag name="KSO_WM_TEMPLATE_INDEX" val="20230996"/>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50.79998779296875,&quot;left&quot;:337.85830708661416,&quot;top&quot;:69.37256515863378,&quot;width&quot;:413.61822834645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TEXT_FILL_FORE_SCHEMECOLOR_INDEX" val="6"/>
  <p:tag name="KSO_WM_UNIT_TEXT_FILL_TYPE" val="1"/>
  <p:tag name="KSO_WM_UNIT_USESOURCEFORMAT_APPLY" val="1"/>
</p:tagLst>
</file>

<file path=ppt/tags/tag83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custom20230996_5*l_h_a*1_2_1"/>
  <p:tag name="KSO_WM_TEMPLATE_CATEGORY" val="custom"/>
  <p:tag name="KSO_WM_TEMPLATE_INDEX" val="20230996"/>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50.79998779296875,&quot;left&quot;:337.85830708661416,&quot;top&quot;:69.37256515863378,&quot;width&quot;:413.61822834645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项标题"/>
  <p:tag name="KSO_WM_UNIT_TEXT_FILL_FORE_SCHEMECOLOR_INDEX" val="13"/>
  <p:tag name="KSO_WM_UNIT_TEXT_FILL_TYPE" val="1"/>
  <p:tag name="KSO_WM_UNIT_USESOURCEFORMAT_APPLY" val="1"/>
</p:tagLst>
</file>

<file path=ppt/tags/tag8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30996_5*l_h_i*1_3_2"/>
  <p:tag name="KSO_WM_TEMPLATE_CATEGORY" val="custom"/>
  <p:tag name="KSO_WM_TEMPLATE_INDEX" val="20230996"/>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50.79998779296875,&quot;left&quot;:337.85830708661416,&quot;top&quot;:69.37256515863378,&quot;width&quot;:413.61822834645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TEXT_FILL_FORE_SCHEMECOLOR_INDEX" val="6"/>
  <p:tag name="KSO_WM_UNIT_TEXT_FILL_TYPE" val="1"/>
  <p:tag name="KSO_WM_UNIT_USESOURCEFORMAT_APPLY" val="1"/>
</p:tagLst>
</file>

<file path=ppt/tags/tag83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custom20230996_5*l_h_a*1_3_1"/>
  <p:tag name="KSO_WM_TEMPLATE_CATEGORY" val="custom"/>
  <p:tag name="KSO_WM_TEMPLATE_INDEX" val="20230996"/>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50.79998779296875,&quot;left&quot;:337.85830708661416,&quot;top&quot;:69.37256515863378,&quot;width&quot;:413.61822834645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项标题"/>
  <p:tag name="KSO_WM_UNIT_TEXT_FILL_FORE_SCHEMECOLOR_INDEX" val="13"/>
  <p:tag name="KSO_WM_UNIT_TEXT_FILL_TYPE" val="1"/>
  <p:tag name="KSO_WM_UNIT_USESOURCEFORMAT_APPLY" val="1"/>
</p:tagLst>
</file>

<file path=ppt/tags/tag8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30996_5*l_h_i*1_4_2"/>
  <p:tag name="KSO_WM_TEMPLATE_CATEGORY" val="custom"/>
  <p:tag name="KSO_WM_TEMPLATE_INDEX" val="20230996"/>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50.79998779296875,&quot;left&quot;:337.85830708661416,&quot;top&quot;:69.37256515863378,&quot;width&quot;:413.61822834645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4"/>
  <p:tag name="KSO_WM_UNIT_TEXT_FILL_FORE_SCHEMECOLOR_INDEX" val="6"/>
  <p:tag name="KSO_WM_UNIT_TEXT_FILL_TYPE" val="1"/>
  <p:tag name="KSO_WM_UNIT_USESOURCEFORMAT_APPLY" val="1"/>
</p:tagLst>
</file>

<file path=ppt/tags/tag83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custom20230996_5*l_h_a*1_4_1"/>
  <p:tag name="KSO_WM_TEMPLATE_CATEGORY" val="custom"/>
  <p:tag name="KSO_WM_TEMPLATE_INDEX" val="20230996"/>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50.79998779296875,&quot;left&quot;:337.85830708661416,&quot;top&quot;:69.37256515863378,&quot;width&quot;:413.61822834645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项标题"/>
  <p:tag name="KSO_WM_UNIT_TEXT_FILL_FORE_SCHEMECOLOR_INDEX" val="13"/>
  <p:tag name="KSO_WM_UNIT_TEXT_FILL_TYPE" val="1"/>
  <p:tag name="KSO_WM_UNIT_USESOURCEFORMAT_APPLY" val="1"/>
</p:tagLst>
</file>

<file path=ppt/tags/tag836.xml><?xml version="1.0" encoding="utf-8"?>
<p:tagLst xmlns:p="http://schemas.openxmlformats.org/presentationml/2006/main">
  <p:tag name="KSO_WM_SLIDE_ID" val="custom20230996_5"/>
  <p:tag name="KSO_WM_TEMPLATE_SUBCATEGORY" val="29"/>
  <p:tag name="KSO_WM_TEMPLATE_MASTER_TYPE" val="0"/>
  <p:tag name="KSO_WM_TEMPLATE_COLOR_TYPE" val="0"/>
  <p:tag name="KSO_WM_SLIDE_ITEM_CNT" val="5"/>
  <p:tag name="KSO_WM_SLIDE_INDEX" val="5"/>
  <p:tag name="KSO_WM_TAG_VERSION" val="1.0"/>
  <p:tag name="KSO_WM_BEAUTIFY_FLAG" val="#wm#"/>
  <p:tag name="KSO_WM_TEMPLATE_CATEGORY" val="custom"/>
  <p:tag name="KSO_WM_TEMPLATE_INDEX" val="20230996"/>
  <p:tag name="KSO_WM_SLIDE_LAYOUT" val="a_l"/>
  <p:tag name="KSO_WM_SLIDE_LAYOUT_CNT" val="1_1"/>
  <p:tag name="KSO_WM_SLIDE_TYPE" val="contents"/>
  <p:tag name="KSO_WM_SLIDE_SUBTYPE" val="diag"/>
  <p:tag name="KSO_WM_DIAGRAM_GROUP_CODE" val="l1-1"/>
  <p:tag name="KSO_WM_SLIDE_DIAGTYPE" val="l"/>
</p:tagLst>
</file>

<file path=ppt/tags/tag83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374_1*a*1"/>
  <p:tag name="KSO_WM_TEMPLATE_CATEGORY" val="custom"/>
  <p:tag name="KSO_WM_TEMPLATE_INDEX" val="20233374"/>
  <p:tag name="KSO_WM_UNIT_LAYERLEVEL" val="1"/>
  <p:tag name="KSO_WM_TAG_VERSION" val="3.0"/>
  <p:tag name="KSO_WM_BEAUTIFY_FLAG" val="#wm#"/>
  <p:tag name="KSO_WM_UNIT_PRESET_TEXT" val="单击此处添加标题"/>
</p:tagLst>
</file>

<file path=ppt/tags/tag8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3374_1*i*1"/>
  <p:tag name="KSO_WM_TEMPLATE_CATEGORY" val="custom"/>
  <p:tag name="KSO_WM_TEMPLATE_INDEX" val="20233374"/>
  <p:tag name="KSO_WM_UNIT_LAYERLEVEL" val="1"/>
  <p:tag name="KSO_WM_TAG_VERSION" val="3.0"/>
  <p:tag name="KSO_WM_BEAUTIFY_FLAG" val="#wm#"/>
</p:tagLst>
</file>

<file path=ppt/tags/tag8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3374_1*i*2"/>
  <p:tag name="KSO_WM_TEMPLATE_CATEGORY" val="custom"/>
  <p:tag name="KSO_WM_TEMPLATE_INDEX" val="20233374"/>
  <p:tag name="KSO_WM_UNIT_LAYERLEVEL" val="1"/>
  <p:tag name="KSO_WM_TAG_VERSION" val="3.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3374_1*i*3"/>
  <p:tag name="KSO_WM_TEMPLATE_CATEGORY" val="custom"/>
  <p:tag name="KSO_WM_TEMPLATE_INDEX" val="20233374"/>
  <p:tag name="KSO_WM_UNIT_LAYERLEVEL" val="1"/>
  <p:tag name="KSO_WM_TAG_VERSION" val="3.0"/>
  <p:tag name="KSO_WM_BEAUTIFY_FLAG" val="#wm#"/>
</p:tagLst>
</file>

<file path=ppt/tags/tag8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3374_1*i*4"/>
  <p:tag name="KSO_WM_TEMPLATE_CATEGORY" val="custom"/>
  <p:tag name="KSO_WM_TEMPLATE_INDEX" val="20233374"/>
  <p:tag name="KSO_WM_UNIT_LAYERLEVEL" val="1"/>
  <p:tag name="KSO_WM_TAG_VERSION" val="3.0"/>
  <p:tag name="KSO_WM_BEAUTIFY_FLAG" val="#wm#"/>
</p:tagLst>
</file>

<file path=ppt/tags/tag84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3374_1*f*1"/>
  <p:tag name="KSO_WM_TEMPLATE_CATEGORY" val="custom"/>
  <p:tag name="KSO_WM_TEMPLATE_INDEX" val="20233374"/>
  <p:tag name="KSO_WM_UNIT_LAYERLEVEL" val="1"/>
  <p:tag name="KSO_WM_TAG_VERSION" val="3.0"/>
  <p:tag name="KSO_WM_UNIT_TEXT_FILL_FORE_SCHEMECOLOR_INDEX_BRIGHTNESS" val="0.35"/>
  <p:tag name="KSO_WM_DIAGRAM_VERSION" val="3"/>
  <p:tag name="KSO_WM_DIAGRAM_COLOR_TRICK" val="1"/>
  <p:tag name="KSO_WM_DIAGRAM_COLOR_TEXT_CAN_REMOVE" val="n"/>
  <p:tag name="KSO_WM_UNIT_LINE_FORE_SCHEMECOLOR_INDEX" val="-2"/>
  <p:tag name="KSO_WM_UNIT_TEXT_FILL_FORE_SCHEMECOLOR_INDEX" val="1"/>
  <p:tag name="KSO_WM_UNIT_TEXT_FILL_TYPE" val="1"/>
  <p:tag name="KSO_WM_DIAGRAM_MAX_ITEMCNT" val="1"/>
  <p:tag name="KSO_WM_DIAGRAM_MIN_ITEMCNT" val="1"/>
  <p:tag name="KSO_WM_DIAGRAM_VIRTUALLY_FRAME" val="{&quot;height&quot;:243.58094787597662,&quot;left&quot;:580.4,&quot;top&quot;:159.89999850295658,&quot;width&quot;:33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10;"/>
</p:tagLst>
</file>

<file path=ppt/tags/tag843.xml><?xml version="1.0" encoding="utf-8"?>
<p:tagLst xmlns:p="http://schemas.openxmlformats.org/presentationml/2006/main">
  <p:tag name="KSO_WM_SLIDE_ID" val="custom20233374_1"/>
  <p:tag name="KSO_WM_TEMPLATE_SUBCATEGORY" val="0"/>
  <p:tag name="KSO_WM_SLIDE_ITEM_CNT" val="0"/>
  <p:tag name="KSO_WM_SLIDE_INDEX" val="1"/>
  <p:tag name="KSO_WM_TAG_VERSION" val="3.0"/>
  <p:tag name="KSO_WM_BEAUTIFY_FLAG" val="#wm#"/>
  <p:tag name="KSO_WM_TEMPLATE_CATEGORY" val="custom"/>
  <p:tag name="KSO_WM_TEMPLATE_INDEX" val="20233374"/>
  <p:tag name="KSO_WM_SLIDE_LAYOUT" val="a_f"/>
  <p:tag name="KSO_WM_SLIDE_LAYOUT_CNT" val="1_1"/>
  <p:tag name="KSO_WM_SLIDE_TYPE" val="text"/>
  <p:tag name="KSO_WM_SLIDE_SUBTYPE" val="pureTxt"/>
  <p:tag name="KSO_WM_SLIDE_SIZE" val="886*445"/>
  <p:tag name="KSO_WM_SLIDE_POSITION" val="37*28"/>
  <p:tag name="KSO_WM_TEMPLATE_MASTER_TYPE" val="0"/>
  <p:tag name="KSO_WM_TEMPLATE_COLOR_TYPE" val="0"/>
</p:tagLst>
</file>

<file path=ppt/tags/tag844.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301_9*e*1"/>
  <p:tag name="KSO_WM_TEMPLATE_CATEGORY" val="custom"/>
  <p:tag name="KSO_WM_TEMPLATE_INDEX" val="20230301"/>
  <p:tag name="KSO_WM_UNIT_LAYERLEVEL" val="1"/>
  <p:tag name="KSO_WM_TAG_VERSION" val="3.0"/>
  <p:tag name="KSO_WM_BEAUTIFY_FLAG" val="#wm#"/>
  <p:tag name="KSO_WM_UNIT_CONTENT_GROUP_TYPE" val="contentchip"/>
  <p:tag name="KSO_WM_UNIT_PRESET_TEXT" val="01"/>
</p:tagLst>
</file>

<file path=ppt/tags/tag84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01_9*a*1"/>
  <p:tag name="KSO_WM_TEMPLATE_CATEGORY" val="custom"/>
  <p:tag name="KSO_WM_TEMPLATE_INDEX" val="20230301"/>
  <p:tag name="KSO_WM_UNIT_LAYERLEVEL" val="1"/>
  <p:tag name="KSO_WM_TAG_VERSION" val="3.0"/>
  <p:tag name="KSO_WM_BEAUTIFY_FLAG" val="#wm#"/>
  <p:tag name="KSO_WM_UNIT_CONTENT_GROUP_TYPE" val="contentchip"/>
  <p:tag name="KSO_WM_UNIT_PRESET_TEXT" val="添加章节标题"/>
</p:tagLst>
</file>

<file path=ppt/tags/tag846.xml><?xml version="1.0" encoding="utf-8"?>
<p:tagLst xmlns:p="http://schemas.openxmlformats.org/presentationml/2006/main">
  <p:tag name="KSO_WM_SPECIAL_SOURCE" val="bdnull"/>
  <p:tag name="KSO_WM_SLIDE_ID" val="custom20230301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301"/>
  <p:tag name="KSO_WM_SLIDE_LAYOUT" val="a_e"/>
  <p:tag name="KSO_WM_SLIDE_LAYOUT_CNT" val="1_1"/>
  <p:tag name="KSO_WM_SLIDE_TYPE" val="sectionTitle"/>
  <p:tag name="KSO_WM_SLIDE_SUBTYPE" val="pureTxt"/>
  <p:tag name="KSO_WM_SLIDE_CONTENT_AREA" val="{&quot;left&quot;:&quot;384.2182&quot;,&quot;top&quot;:&quot;108&quot;,&quot;width&quot;:&quot;547.3318&quot;,&quot;height&quot;:&quot;319.6&quot;}"/>
</p:tagLst>
</file>

<file path=ppt/tags/tag847.xml><?xml version="1.0" encoding="utf-8"?>
<p:tagLst xmlns:p="http://schemas.openxmlformats.org/presentationml/2006/main">
  <p:tag name="KSO_WM_BEAUTIFY_FLAG" val="#wm#"/>
  <p:tag name="KSO_WM_TEMPLATE_CATEGORY" val="custom"/>
  <p:tag name="KSO_WM_TEMPLATE_INDEX" val="20230301"/>
</p:tagLst>
</file>

<file path=ppt/tags/tag848.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301_9*e*1"/>
  <p:tag name="KSO_WM_TEMPLATE_CATEGORY" val="custom"/>
  <p:tag name="KSO_WM_TEMPLATE_INDEX" val="20230301"/>
  <p:tag name="KSO_WM_UNIT_LAYERLEVEL" val="1"/>
  <p:tag name="KSO_WM_TAG_VERSION" val="3.0"/>
  <p:tag name="KSO_WM_BEAUTIFY_FLAG" val="#wm#"/>
  <p:tag name="KSO_WM_UNIT_CONTENT_GROUP_TYPE" val="contentchip"/>
  <p:tag name="KSO_WM_UNIT_PRESET_TEXT" val="01"/>
</p:tagLst>
</file>

<file path=ppt/tags/tag84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01_9*a*1"/>
  <p:tag name="KSO_WM_TEMPLATE_CATEGORY" val="custom"/>
  <p:tag name="KSO_WM_TEMPLATE_INDEX" val="20230301"/>
  <p:tag name="KSO_WM_UNIT_LAYERLEVEL" val="1"/>
  <p:tag name="KSO_WM_TAG_VERSION" val="3.0"/>
  <p:tag name="KSO_WM_BEAUTIFY_FLAG" val="#wm#"/>
  <p:tag name="KSO_WM_UNIT_CONTENT_GROUP_TYPE" val="contentchip"/>
  <p:tag name="KSO_WM_UNIT_PRESET_TEXT" val="添加章节标题"/>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0.xml><?xml version="1.0" encoding="utf-8"?>
<p:tagLst xmlns:p="http://schemas.openxmlformats.org/presentationml/2006/main">
  <p:tag name="KSO_WM_SPECIAL_SOURCE" val="bdnull"/>
  <p:tag name="KSO_WM_SLIDE_ID" val="custom20230301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301"/>
  <p:tag name="KSO_WM_SLIDE_LAYOUT" val="a_e"/>
  <p:tag name="KSO_WM_SLIDE_LAYOUT_CNT" val="1_1"/>
  <p:tag name="KSO_WM_SLIDE_TYPE" val="sectionTitle"/>
  <p:tag name="KSO_WM_SLIDE_SUBTYPE" val="pureTxt"/>
  <p:tag name="KSO_WM_SLIDE_CONTENT_AREA" val="{&quot;left&quot;:&quot;384.2182&quot;,&quot;top&quot;:&quot;108&quot;,&quot;width&quot;:&quot;547.3318&quot;,&quot;height&quot;:&quot;319.6&quot;}"/>
</p:tagLst>
</file>

<file path=ppt/tags/tag851.xml><?xml version="1.0" encoding="utf-8"?>
<p:tagLst xmlns:p="http://schemas.openxmlformats.org/presentationml/2006/main">
  <p:tag name="KSO_WM_BEAUTIFY_FLAG" val="#wm#"/>
  <p:tag name="KSO_WM_TEMPLATE_CATEGORY" val="custom"/>
  <p:tag name="KSO_WM_TEMPLATE_INDEX" val="20230301"/>
</p:tagLst>
</file>

<file path=ppt/tags/tag852.xml><?xml version="1.0" encoding="utf-8"?>
<p:tagLst xmlns:p="http://schemas.openxmlformats.org/presentationml/2006/main">
  <p:tag name="KSO_WM_BEAUTIFY_FLAG" val="#wm#"/>
  <p:tag name="KSO_WM_TEMPLATE_CATEGORY" val="custom"/>
  <p:tag name="KSO_WM_TEMPLATE_INDEX" val="20230301"/>
</p:tagLst>
</file>

<file path=ppt/tags/tag853.xml><?xml version="1.0" encoding="utf-8"?>
<p:tagLst xmlns:p="http://schemas.openxmlformats.org/presentationml/2006/main">
  <p:tag name="KSO_WM_BEAUTIFY_FLAG" val="#wm#"/>
  <p:tag name="KSO_WM_TEMPLATE_CATEGORY" val="custom"/>
  <p:tag name="KSO_WM_TEMPLATE_INDEX" val="20230301"/>
</p:tagLst>
</file>

<file path=ppt/tags/tag854.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301_9*e*1"/>
  <p:tag name="KSO_WM_TEMPLATE_CATEGORY" val="custom"/>
  <p:tag name="KSO_WM_TEMPLATE_INDEX" val="20230301"/>
  <p:tag name="KSO_WM_UNIT_LAYERLEVEL" val="1"/>
  <p:tag name="KSO_WM_TAG_VERSION" val="3.0"/>
  <p:tag name="KSO_WM_BEAUTIFY_FLAG" val="#wm#"/>
  <p:tag name="KSO_WM_UNIT_CONTENT_GROUP_TYPE" val="contentchip"/>
  <p:tag name="KSO_WM_UNIT_PRESET_TEXT" val="01"/>
</p:tagLst>
</file>

<file path=ppt/tags/tag85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01_9*a*1"/>
  <p:tag name="KSO_WM_TEMPLATE_CATEGORY" val="custom"/>
  <p:tag name="KSO_WM_TEMPLATE_INDEX" val="20230301"/>
  <p:tag name="KSO_WM_UNIT_LAYERLEVEL" val="1"/>
  <p:tag name="KSO_WM_TAG_VERSION" val="3.0"/>
  <p:tag name="KSO_WM_BEAUTIFY_FLAG" val="#wm#"/>
  <p:tag name="KSO_WM_UNIT_CONTENT_GROUP_TYPE" val="contentchip"/>
  <p:tag name="KSO_WM_UNIT_PRESET_TEXT" val="添加章节标题"/>
</p:tagLst>
</file>

<file path=ppt/tags/tag856.xml><?xml version="1.0" encoding="utf-8"?>
<p:tagLst xmlns:p="http://schemas.openxmlformats.org/presentationml/2006/main">
  <p:tag name="KSO_WM_SPECIAL_SOURCE" val="bdnull"/>
  <p:tag name="KSO_WM_SLIDE_ID" val="custom20230301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301"/>
  <p:tag name="KSO_WM_SLIDE_LAYOUT" val="a_e"/>
  <p:tag name="KSO_WM_SLIDE_LAYOUT_CNT" val="1_1"/>
  <p:tag name="KSO_WM_SLIDE_TYPE" val="sectionTitle"/>
  <p:tag name="KSO_WM_SLIDE_SUBTYPE" val="pureTxt"/>
  <p:tag name="KSO_WM_SLIDE_CONTENT_AREA" val="{&quot;left&quot;:&quot;384.2182&quot;,&quot;top&quot;:&quot;108&quot;,&quot;width&quot;:&quot;547.3318&quot;,&quot;height&quot;:&quot;319.6&quot;}"/>
</p:tagLst>
</file>

<file path=ppt/tags/tag857.xml><?xml version="1.0" encoding="utf-8"?>
<p:tagLst xmlns:p="http://schemas.openxmlformats.org/presentationml/2006/main">
  <p:tag name="KSO_WM_BEAUTIFY_FLAG" val="#wm#"/>
  <p:tag name="KSO_WM_TEMPLATE_CATEGORY" val="custom"/>
  <p:tag name="KSO_WM_TEMPLATE_INDEX" val="20230301"/>
</p:tagLst>
</file>

<file path=ppt/tags/tag858.xml><?xml version="1.0" encoding="utf-8"?>
<p:tagLst xmlns:p="http://schemas.openxmlformats.org/presentationml/2006/main">
  <p:tag name="KSO_WM_BEAUTIFY_FLAG" val="#wm#"/>
  <p:tag name="KSO_WM_TEMPLATE_CATEGORY" val="custom"/>
  <p:tag name="KSO_WM_TEMPLATE_INDEX" val="20230301"/>
</p:tagLst>
</file>

<file path=ppt/tags/tag859.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301_9*e*1"/>
  <p:tag name="KSO_WM_TEMPLATE_CATEGORY" val="custom"/>
  <p:tag name="KSO_WM_TEMPLATE_INDEX" val="20230301"/>
  <p:tag name="KSO_WM_UNIT_LAYERLEVEL" val="1"/>
  <p:tag name="KSO_WM_TAG_VERSION" val="3.0"/>
  <p:tag name="KSO_WM_BEAUTIFY_FLAG" val="#wm#"/>
  <p:tag name="KSO_WM_UNIT_CONTENT_GROUP_TYPE" val="contentchip"/>
  <p:tag name="KSO_WM_UNIT_PRESET_TEXT" val="0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01_9*a*1"/>
  <p:tag name="KSO_WM_TEMPLATE_CATEGORY" val="custom"/>
  <p:tag name="KSO_WM_TEMPLATE_INDEX" val="20230301"/>
  <p:tag name="KSO_WM_UNIT_LAYERLEVEL" val="1"/>
  <p:tag name="KSO_WM_TAG_VERSION" val="3.0"/>
  <p:tag name="KSO_WM_BEAUTIFY_FLAG" val="#wm#"/>
  <p:tag name="KSO_WM_UNIT_CONTENT_GROUP_TYPE" val="contentchip"/>
  <p:tag name="KSO_WM_UNIT_PRESET_TEXT" val="添加章节标题"/>
</p:tagLst>
</file>

<file path=ppt/tags/tag861.xml><?xml version="1.0" encoding="utf-8"?>
<p:tagLst xmlns:p="http://schemas.openxmlformats.org/presentationml/2006/main">
  <p:tag name="KSO_WM_SPECIAL_SOURCE" val="bdnull"/>
  <p:tag name="KSO_WM_SLIDE_ID" val="custom20230301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301"/>
  <p:tag name="KSO_WM_SLIDE_LAYOUT" val="a_e"/>
  <p:tag name="KSO_WM_SLIDE_LAYOUT_CNT" val="1_1"/>
  <p:tag name="KSO_WM_SLIDE_TYPE" val="sectionTitle"/>
  <p:tag name="KSO_WM_SLIDE_SUBTYPE" val="pureTxt"/>
  <p:tag name="KSO_WM_SLIDE_CONTENT_AREA" val="{&quot;left&quot;:&quot;384.2182&quot;,&quot;top&quot;:&quot;108&quot;,&quot;width&quot;:&quot;547.3318&quot;,&quot;height&quot;:&quot;319.6&quot;}"/>
</p:tagLst>
</file>

<file path=ppt/tags/tag862.xml><?xml version="1.0" encoding="utf-8"?>
<p:tagLst xmlns:p="http://schemas.openxmlformats.org/presentationml/2006/main">
  <p:tag name="KSO_WM_BEAUTIFY_FLAG" val="#wm#"/>
  <p:tag name="KSO_WM_TEMPLATE_CATEGORY" val="custom"/>
  <p:tag name="KSO_WM_TEMPLATE_INDEX" val="20230301"/>
</p:tagLst>
</file>

<file path=ppt/tags/tag863.xml><?xml version="1.0" encoding="utf-8"?>
<p:tagLst xmlns:p="http://schemas.openxmlformats.org/presentationml/2006/main">
  <p:tag name="KSO_WM_BEAUTIFY_FLAG" val="#wm#"/>
  <p:tag name="KSO_WM_TEMPLATE_CATEGORY" val="custom"/>
  <p:tag name="KSO_WM_TEMPLATE_INDEX" val="20230301"/>
</p:tagLst>
</file>

<file path=ppt/tags/tag864.xml><?xml version="1.0" encoding="utf-8"?>
<p:tagLst xmlns:p="http://schemas.openxmlformats.org/presentationml/2006/main">
  <p:tag name="KSO_WM_BEAUTIFY_FLAG" val="#wm#"/>
  <p:tag name="KSO_WM_TEMPLATE_CATEGORY" val="custom"/>
  <p:tag name="KSO_WM_TEMPLATE_INDEX" val="20230301"/>
</p:tagLst>
</file>

<file path=ppt/tags/tag865.xml><?xml version="1.0" encoding="utf-8"?>
<p:tagLst xmlns:p="http://schemas.openxmlformats.org/presentationml/2006/main">
  <p:tag name="commondata" val="eyJoZGlkIjoiZjFmZWIzNDg2MmIzZjExOTIzMmViNTBmYTMwYTk0ZWYifQ=="/>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WPS">
  <a:themeElements>
    <a:clrScheme name="">
      <a:dk1>
        <a:srgbClr val="000000"/>
      </a:dk1>
      <a:lt1>
        <a:srgbClr val="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EDF6F7"/>
      </a:dk2>
      <a:lt2>
        <a:srgbClr val="FBFCFC"/>
      </a:lt2>
      <a:accent1>
        <a:srgbClr val="3989AD"/>
      </a:accent1>
      <a:accent2>
        <a:srgbClr val="38A293"/>
      </a:accent2>
      <a:accent3>
        <a:srgbClr val="5B9955"/>
      </a:accent3>
      <a:accent4>
        <a:srgbClr val="C1A24D"/>
      </a:accent4>
      <a:accent5>
        <a:srgbClr val="D07154"/>
      </a:accent5>
      <a:accent6>
        <a:srgbClr val="BB739C"/>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37">
      <a:dk1>
        <a:sysClr val="windowText" lastClr="000000"/>
      </a:dk1>
      <a:lt1>
        <a:sysClr val="window" lastClr="FFFFFF"/>
      </a:lt1>
      <a:dk2>
        <a:srgbClr val="44546A"/>
      </a:dk2>
      <a:lt2>
        <a:srgbClr val="FDFAF5"/>
      </a:lt2>
      <a:accent1>
        <a:srgbClr val="F3BB28"/>
      </a:accent1>
      <a:accent2>
        <a:srgbClr val="D9C573"/>
      </a:accent2>
      <a:accent3>
        <a:srgbClr val="B6B679"/>
      </a:accent3>
      <a:accent4>
        <a:srgbClr val="94A87F"/>
      </a:accent4>
      <a:accent5>
        <a:srgbClr val="719985"/>
      </a:accent5>
      <a:accent6>
        <a:srgbClr val="4F8A8B"/>
      </a:accent6>
      <a:hlink>
        <a:srgbClr val="0563C1"/>
      </a:hlink>
      <a:folHlink>
        <a:srgbClr val="954F72"/>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68">
      <a:dk1>
        <a:sysClr val="windowText" lastClr="000000"/>
      </a:dk1>
      <a:lt1>
        <a:sysClr val="window" lastClr="FFFFFF"/>
      </a:lt1>
      <a:dk2>
        <a:srgbClr val="010437"/>
      </a:dk2>
      <a:lt2>
        <a:srgbClr val="EFEFFF"/>
      </a:lt2>
      <a:accent1>
        <a:srgbClr val="007AD6"/>
      </a:accent1>
      <a:accent2>
        <a:srgbClr val="256BDB"/>
      </a:accent2>
      <a:accent3>
        <a:srgbClr val="128E96"/>
      </a:accent3>
      <a:accent4>
        <a:srgbClr val="3F48EF"/>
      </a:accent4>
      <a:accent5>
        <a:srgbClr val="6124D1"/>
      </a:accent5>
      <a:accent6>
        <a:srgbClr val="A67BFD"/>
      </a:accent6>
      <a:hlink>
        <a:srgbClr val="034A90"/>
      </a:hlink>
      <a:folHlink>
        <a:srgbClr val="954F72"/>
      </a:folHlink>
    </a:clrScheme>
    <a:fontScheme name="自定义 19">
      <a:majorFont>
        <a:latin typeface="MiSans Bold"/>
        <a:ea typeface="MiSans Bold"/>
        <a:cs typeface=""/>
      </a:majorFont>
      <a:minorFont>
        <a:latin typeface="MiSans"/>
        <a:ea typeface="MiSan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自定义 68">
      <a:dk1>
        <a:sysClr val="windowText" lastClr="000000"/>
      </a:dk1>
      <a:lt1>
        <a:sysClr val="window" lastClr="FFFFFF"/>
      </a:lt1>
      <a:dk2>
        <a:srgbClr val="010437"/>
      </a:dk2>
      <a:lt2>
        <a:srgbClr val="EFEFFF"/>
      </a:lt2>
      <a:accent1>
        <a:srgbClr val="007AD6"/>
      </a:accent1>
      <a:accent2>
        <a:srgbClr val="256BDB"/>
      </a:accent2>
      <a:accent3>
        <a:srgbClr val="128E96"/>
      </a:accent3>
      <a:accent4>
        <a:srgbClr val="3F48EF"/>
      </a:accent4>
      <a:accent5>
        <a:srgbClr val="6124D1"/>
      </a:accent5>
      <a:accent6>
        <a:srgbClr val="A67BFD"/>
      </a:accent6>
      <a:hlink>
        <a:srgbClr val="034A90"/>
      </a:hlink>
      <a:folHlink>
        <a:srgbClr val="954F72"/>
      </a:folHlink>
    </a:clrScheme>
    <a:fontScheme name="自定义 19">
      <a:majorFont>
        <a:latin typeface="MiSans Bold"/>
        <a:ea typeface="MiSans Bold"/>
        <a:cs typeface=""/>
      </a:majorFont>
      <a:minorFont>
        <a:latin typeface="MiSans"/>
        <a:ea typeface="MiSan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自定义 68">
      <a:dk1>
        <a:sysClr val="windowText" lastClr="000000"/>
      </a:dk1>
      <a:lt1>
        <a:sysClr val="window" lastClr="FFFFFF"/>
      </a:lt1>
      <a:dk2>
        <a:srgbClr val="010437"/>
      </a:dk2>
      <a:lt2>
        <a:srgbClr val="EFEFFF"/>
      </a:lt2>
      <a:accent1>
        <a:srgbClr val="007AD6"/>
      </a:accent1>
      <a:accent2>
        <a:srgbClr val="256BDB"/>
      </a:accent2>
      <a:accent3>
        <a:srgbClr val="128E96"/>
      </a:accent3>
      <a:accent4>
        <a:srgbClr val="3F48EF"/>
      </a:accent4>
      <a:accent5>
        <a:srgbClr val="6124D1"/>
      </a:accent5>
      <a:accent6>
        <a:srgbClr val="A67BFD"/>
      </a:accent6>
      <a:hlink>
        <a:srgbClr val="034A90"/>
      </a:hlink>
      <a:folHlink>
        <a:srgbClr val="954F72"/>
      </a:folHlink>
    </a:clrScheme>
    <a:fontScheme name="自定义 19">
      <a:majorFont>
        <a:latin typeface="MiSans Bold"/>
        <a:ea typeface="MiSans Bold"/>
        <a:cs typeface=""/>
      </a:majorFont>
      <a:minorFont>
        <a:latin typeface="MiSans"/>
        <a:ea typeface="MiSan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主题">
  <a:themeElements>
    <a:clrScheme name="自定义 68">
      <a:dk1>
        <a:sysClr val="windowText" lastClr="000000"/>
      </a:dk1>
      <a:lt1>
        <a:sysClr val="window" lastClr="FFFFFF"/>
      </a:lt1>
      <a:dk2>
        <a:srgbClr val="010437"/>
      </a:dk2>
      <a:lt2>
        <a:srgbClr val="EFEFFF"/>
      </a:lt2>
      <a:accent1>
        <a:srgbClr val="007AD6"/>
      </a:accent1>
      <a:accent2>
        <a:srgbClr val="256BDB"/>
      </a:accent2>
      <a:accent3>
        <a:srgbClr val="128E96"/>
      </a:accent3>
      <a:accent4>
        <a:srgbClr val="3F48EF"/>
      </a:accent4>
      <a:accent5>
        <a:srgbClr val="6124D1"/>
      </a:accent5>
      <a:accent6>
        <a:srgbClr val="A67BFD"/>
      </a:accent6>
      <a:hlink>
        <a:srgbClr val="034A90"/>
      </a:hlink>
      <a:folHlink>
        <a:srgbClr val="954F72"/>
      </a:folHlink>
    </a:clrScheme>
    <a:fontScheme name="自定义 19">
      <a:majorFont>
        <a:latin typeface="MiSans Bold"/>
        <a:ea typeface="MiSans Bold"/>
        <a:cs typeface=""/>
      </a:majorFont>
      <a:minorFont>
        <a:latin typeface="MiSans"/>
        <a:ea typeface="MiSan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3075</Words>
  <Application>WPS 演示</Application>
  <PresentationFormat>宽屏</PresentationFormat>
  <Paragraphs>70</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7</vt:i4>
      </vt:variant>
      <vt:variant>
        <vt:lpstr>幻灯片标题</vt:lpstr>
      </vt:variant>
      <vt:variant>
        <vt:i4>18</vt:i4>
      </vt:variant>
    </vt:vector>
  </HeadingPairs>
  <TitlesOfParts>
    <vt:vector size="36" baseType="lpstr">
      <vt:lpstr>Arial</vt:lpstr>
      <vt:lpstr>宋体</vt:lpstr>
      <vt:lpstr>Wingdings</vt:lpstr>
      <vt:lpstr>微软雅黑</vt:lpstr>
      <vt:lpstr>汉仪旗黑-85S</vt:lpstr>
      <vt:lpstr>黑体</vt:lpstr>
      <vt:lpstr>Calibri</vt:lpstr>
      <vt:lpstr>Arial Unicode MS</vt:lpstr>
      <vt:lpstr>MiSans</vt:lpstr>
      <vt:lpstr>Wingdings</vt:lpstr>
      <vt:lpstr>MiSans Bold</vt:lpstr>
      <vt:lpstr>WPS</vt:lpstr>
      <vt:lpstr>2_Office 主题​​</vt:lpstr>
      <vt:lpstr>1_Office 主题​​</vt:lpstr>
      <vt:lpstr>Office 主题</vt:lpstr>
      <vt:lpstr>1_Office 主题</vt:lpstr>
      <vt:lpstr>2_Office 主题</vt:lpstr>
      <vt:lpstr>3_Office 主题</vt:lpstr>
      <vt:lpstr>运用地理过程培养学生的地理综合思维</vt:lpstr>
      <vt:lpstr>目录</vt:lpstr>
      <vt:lpstr>PowerPoint 演示文稿</vt:lpstr>
      <vt:lpstr>PowerPoint 演示文稿</vt:lpstr>
      <vt:lpstr>单击此处添加标题</vt:lpstr>
      <vt:lpstr>添加章节标题</vt:lpstr>
      <vt:lpstr>PowerPoint 演示文稿</vt:lpstr>
      <vt:lpstr>添加章节标题</vt:lpstr>
      <vt:lpstr>PowerPoint 演示文稿</vt:lpstr>
      <vt:lpstr>PowerPoint 演示文稿</vt:lpstr>
      <vt:lpstr>PowerPoint 演示文稿</vt:lpstr>
      <vt:lpstr>添加章节标题</vt:lpstr>
      <vt:lpstr>PowerPoint 演示文稿</vt:lpstr>
      <vt:lpstr>PowerPoint 演示文稿</vt:lpstr>
      <vt:lpstr>添加章节标题</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WORK-E3</dc:creator>
  <cp:lastModifiedBy>王小春</cp:lastModifiedBy>
  <cp:revision>23</cp:revision>
  <dcterms:created xsi:type="dcterms:W3CDTF">2023-08-09T12:44:00Z</dcterms:created>
  <dcterms:modified xsi:type="dcterms:W3CDTF">2024-09-03T00:26:59Z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2052-12.1.0.17827</vt:lpwstr>
  </property>
</Properties>
</file>