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65" r:id="rId3"/>
    <p:sldId id="257" r:id="rId4"/>
    <p:sldId id="259" r:id="rId6"/>
    <p:sldId id="260" r:id="rId7"/>
    <p:sldId id="261" r:id="rId8"/>
    <p:sldId id="262" r:id="rId9"/>
    <p:sldId id="258" r:id="rId10"/>
    <p:sldId id="264" r:id="rId11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90204" pitchFamily="34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90204" pitchFamily="34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90204" pitchFamily="34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90204" pitchFamily="34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90204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90204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90204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90204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90204" pitchFamily="34" charset="0"/>
        <a:ea typeface="宋体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97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DA51A3-A09E-4DC9-94B9-AA0E270EA85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B382A2-5C13-45B1-8607-2269DD4C733E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B382A2-5C13-45B1-8607-2269DD4C733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DA7A7D-CFEC-489F-8D8A-8CC735919AC4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E608AC-347F-4BE7-91D7-010D609D075B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FF97DE-D337-4968-95F0-C57E795335AC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F7522-95E1-4B20-8FE1-B82E65331D97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63C12C-2675-40A8-9AB3-AE398FBCDE43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F57F76-08CC-46E1-A396-BA5B0AECEE61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3BF4F1-F142-481B-83D2-4263B1DBFC20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1FB715-7EE4-4F4E-BF23-965CB7AF98D6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8FFE1F-F2B6-4388-B92F-6905F680CD23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16574-1073-4F45-BFB9-787577768651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B9EF33-4F63-4700-BB8B-8DEB99EED965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>
              <a:defRPr/>
            </a:pPr>
            <a:fld id="{F39D553E-B086-4032-926B-B04091150E51}" type="slidenum">
              <a:rPr lang="en-US" altLang="zh-CN"/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90204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90204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90204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90204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90204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90204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90204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90204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.jpeg"/><Relationship Id="rId1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6.png"/><Relationship Id="rId1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7.jpeg"/><Relationship Id="rId1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8.jpeg"/><Relationship Id="rId1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microsoft.com/office/2007/relationships/media" Target="file:///F:\2016&#24180;&#23626;&#23567;&#29677;\&#29677;&#32423;\&#22791;&#35838;\&#20027;&#39064;&#20845;&#65306;&#25105;&#21916;&#27426;\&#25968;&#23398;&#65306;&#19981;&#19968;&#26679;&#22810;\&#29983;&#26085;&#27468;.mp3" TargetMode="External"/><Relationship Id="rId3" Type="http://schemas.openxmlformats.org/officeDocument/2006/relationships/audio" Target="file:///F:\2016&#24180;&#23626;&#23567;&#29677;\&#29677;&#32423;\&#22791;&#35838;\&#20027;&#39064;&#20845;&#65306;&#25105;&#21916;&#27426;\&#25968;&#23398;&#65306;&#19981;&#19968;&#26679;&#22810;\&#29983;&#26085;&#27468;.mp3" TargetMode="External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zh-CN" altLang="en-US" sz="8000" b="1">
                <a:gradFill>
                  <a:gsLst>
                    <a:gs pos="0">
                      <a:srgbClr val="FECF40"/>
                    </a:gs>
                    <a:gs pos="100000">
                      <a:srgbClr val="846C21"/>
                    </a:gs>
                  </a:gsLst>
                  <a:lin scaled="0"/>
                </a:gradFill>
              </a:rPr>
              <a:t>数学：不一样多</a:t>
            </a:r>
            <a:endParaRPr lang="zh-CN" altLang="en-US" sz="8000" b="1">
              <a:gradFill>
                <a:gsLst>
                  <a:gs pos="0">
                    <a:srgbClr val="FECF40"/>
                  </a:gs>
                  <a:gs pos="100000">
                    <a:srgbClr val="846C21"/>
                  </a:gs>
                </a:gsLst>
                <a:lin scaled="0"/>
              </a:gra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4" descr="u=1367124121,2283488881&amp;fm=0&amp;gp=0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endParaRPr lang="zh-CN" altLang="en-US"/>
          </a:p>
        </p:txBody>
      </p:sp>
      <p:pic>
        <p:nvPicPr>
          <p:cNvPr id="5126" name="Picture 6" descr="2258444_173032590109_2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5486400" y="990600"/>
            <a:ext cx="2622550" cy="41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7" descr="http://img3.imgtn.bdimg.com/it/u=3823793046,434961045&amp;fm=90&amp;gp=0.jpg"/>
          <p:cNvPicPr>
            <a:picLocks noChangeAspect="1" noChangeArrowheads="1"/>
          </p:cNvPicPr>
          <p:nvPr/>
        </p:nvPicPr>
        <p:blipFill>
          <a:blip r:embed="rId2"/>
          <a:srcRect b="3999"/>
          <a:stretch>
            <a:fillRect/>
          </a:stretch>
        </p:blipFill>
        <p:spPr bwMode="auto">
          <a:xfrm>
            <a:off x="1143000" y="1524000"/>
            <a:ext cx="2824163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5" descr="u=432150792,3655886122&amp;fm=0&amp;gp=0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075" name="AutoShape 7" descr="u=432150792,3655886122&amp;fm=0&amp;gp=0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endParaRPr lang="zh-CN" altLang="en-US"/>
          </a:p>
        </p:txBody>
      </p:sp>
      <p:pic>
        <p:nvPicPr>
          <p:cNvPr id="3076" name="Picture 24" descr="http://img1.imgtn.bdimg.com/it/u=8480251,1861685760&amp;fm=23&amp;gp=0.jpg"/>
          <p:cNvPicPr>
            <a:picLocks noChangeAspect="1" noChangeArrowheads="1"/>
          </p:cNvPicPr>
          <p:nvPr/>
        </p:nvPicPr>
        <p:blipFill>
          <a:blip r:embed="rId1"/>
          <a:srcRect l="28987" t="5000" r="46056"/>
          <a:stretch>
            <a:fillRect/>
          </a:stretch>
        </p:blipFill>
        <p:spPr bwMode="auto">
          <a:xfrm>
            <a:off x="5029200" y="228600"/>
            <a:ext cx="186055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 descr="2008611920963_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2125" y="457200"/>
            <a:ext cx="2327275" cy="301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6" descr="2008611920963_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43200" y="2819400"/>
            <a:ext cx="2297113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7" descr="2008611920963_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00800" y="2971800"/>
            <a:ext cx="2297113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" descr="C:\Users\Administrator\AppData\Roaming\Tencent\Users\386502127\QQ\WinTemp\RichOle\X6S65CRV4ASM__J1D~GUPTM.png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4572000" y="1600200"/>
            <a:ext cx="33401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24" descr="http://img1.imgtn.bdimg.com/it/u=8480251,1861685760&amp;fm=23&amp;gp=0.jpg"/>
          <p:cNvPicPr>
            <a:picLocks noChangeAspect="1" noChangeArrowheads="1"/>
          </p:cNvPicPr>
          <p:nvPr/>
        </p:nvPicPr>
        <p:blipFill>
          <a:blip r:embed="rId2"/>
          <a:srcRect l="28987" t="5000" r="46056"/>
          <a:stretch>
            <a:fillRect/>
          </a:stretch>
        </p:blipFill>
        <p:spPr bwMode="auto">
          <a:xfrm>
            <a:off x="1524000" y="1066800"/>
            <a:ext cx="1981200" cy="3894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5" descr="2008611920963_2"/>
          <p:cNvPicPr>
            <a:picLocks noChangeAspect="1" noChangeArrowheads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2125" y="457200"/>
            <a:ext cx="1884363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6" descr="2008611920963_2"/>
          <p:cNvPicPr>
            <a:picLocks noChangeAspect="1" noChangeArrowheads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95400" y="3429000"/>
            <a:ext cx="1884363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7" descr="2008611920963_2"/>
          <p:cNvPicPr>
            <a:picLocks noChangeAspect="1" noChangeArrowheads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72200" y="2514600"/>
            <a:ext cx="1981200" cy="256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C:\Users\Administrator\AppData\Roaming\Tencent\Users\386502127\QQ\WinTemp\RichOle\70TCDU%{CX%`7J7ADRP@RRH.pn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3C0B6"/>
              </a:clrFrom>
              <a:clrTo>
                <a:srgbClr val="F3C0B6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81800" y="0"/>
            <a:ext cx="23622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C:\Users\Administrator\AppData\Roaming\Tencent\Users\386502127\QQ\WinTemp\RichOle\70TCDU%{CX%`7J7ADRP@RRH.pn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33800" y="4267200"/>
            <a:ext cx="23622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C:\Users\Administrator\AppData\Roaming\Tencent\Users\386502127\QQ\WinTemp\RichOle\70TCDU%{CX%`7J7ADRP@RRH.pn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2800" y="1143000"/>
            <a:ext cx="23622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ine 17"/>
          <p:cNvSpPr>
            <a:spLocks noChangeShapeType="1"/>
          </p:cNvSpPr>
          <p:nvPr/>
        </p:nvSpPr>
        <p:spPr bwMode="auto">
          <a:xfrm>
            <a:off x="1371600" y="2971800"/>
            <a:ext cx="46038" cy="990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9" name="Line 17"/>
          <p:cNvSpPr>
            <a:spLocks noChangeShapeType="1"/>
          </p:cNvSpPr>
          <p:nvPr/>
        </p:nvSpPr>
        <p:spPr bwMode="auto">
          <a:xfrm>
            <a:off x="4144963" y="2895600"/>
            <a:ext cx="46037" cy="990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0" name="Line 17"/>
          <p:cNvSpPr>
            <a:spLocks noChangeShapeType="1"/>
          </p:cNvSpPr>
          <p:nvPr/>
        </p:nvSpPr>
        <p:spPr bwMode="auto">
          <a:xfrm>
            <a:off x="6659563" y="2819400"/>
            <a:ext cx="46037" cy="990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66667E-6 -3.33333E-6 L -0.31666 0.38889 " pathEditMode="relative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538 -0.06667 L 0.20538 -0.44445 " pathEditMode="relative" ptsTypes="AA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44444E-6 L -0.0625 -0.08333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" y="-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22222E-6 L -0.05833 -0.30903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" y="-1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22222E-6 L -0.12916 0.55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5" y="2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4" descr="http://img1.imgtn.bdimg.com/it/u=8480251,1861685760&amp;fm=23&amp;gp=0.jpg"/>
          <p:cNvPicPr>
            <a:picLocks noChangeAspect="1" noChangeArrowheads="1"/>
          </p:cNvPicPr>
          <p:nvPr/>
        </p:nvPicPr>
        <p:blipFill>
          <a:blip r:embed="rId1"/>
          <a:srcRect l="28987" t="5000" r="46056"/>
          <a:stretch>
            <a:fillRect/>
          </a:stretch>
        </p:blipFill>
        <p:spPr bwMode="auto">
          <a:xfrm>
            <a:off x="1524000" y="304800"/>
            <a:ext cx="1447800" cy="284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 descr="http://img2.imgtn.bdimg.com/it/u=925570115,3224523771&amp;fm=23&amp;gp=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5200" y="4038600"/>
            <a:ext cx="1676400" cy="244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 descr="http://img2.imgtn.bdimg.com/it/u=925570115,3224523771&amp;fm=23&amp;gp=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24600" y="1939925"/>
            <a:ext cx="1676400" cy="244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17"/>
          <p:cNvSpPr>
            <a:spLocks noChangeShapeType="1"/>
          </p:cNvSpPr>
          <p:nvPr/>
        </p:nvSpPr>
        <p:spPr bwMode="auto">
          <a:xfrm>
            <a:off x="2057400" y="3048000"/>
            <a:ext cx="46038" cy="990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6" name="Oval 28"/>
          <p:cNvSpPr>
            <a:spLocks noChangeArrowheads="1"/>
          </p:cNvSpPr>
          <p:nvPr/>
        </p:nvSpPr>
        <p:spPr bwMode="auto">
          <a:xfrm>
            <a:off x="4267200" y="3581400"/>
            <a:ext cx="2209800" cy="3048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7037E-7 L -0.19166 0.316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6" y="1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" descr="2008611920963_2"/>
          <p:cNvPicPr>
            <a:picLocks noChangeAspect="1" noChangeArrowheads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4419600"/>
            <a:ext cx="1766888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6" descr="2008611920963_2"/>
          <p:cNvPicPr>
            <a:picLocks noChangeAspect="1" noChangeArrowheads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43200" y="4419600"/>
            <a:ext cx="1766888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Picture 7" descr="2008611920963_2"/>
          <p:cNvPicPr>
            <a:picLocks noChangeAspect="1" noChangeArrowheads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62600" y="4419600"/>
            <a:ext cx="1766888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11" descr="2022870_173511064_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57400" y="762000"/>
            <a:ext cx="1914525" cy="183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Picture 13" descr="2022870_173511064_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53000" y="838200"/>
            <a:ext cx="1914525" cy="183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61" name="Line 17"/>
          <p:cNvSpPr>
            <a:spLocks noChangeShapeType="1"/>
          </p:cNvSpPr>
          <p:nvPr/>
        </p:nvSpPr>
        <p:spPr bwMode="auto">
          <a:xfrm flipH="1">
            <a:off x="1219200" y="2514600"/>
            <a:ext cx="76200" cy="1828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6167" name="Line 23"/>
          <p:cNvSpPr>
            <a:spLocks noChangeShapeType="1"/>
          </p:cNvSpPr>
          <p:nvPr/>
        </p:nvSpPr>
        <p:spPr bwMode="auto">
          <a:xfrm flipH="1">
            <a:off x="3657600" y="2590800"/>
            <a:ext cx="45719" cy="1752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8" name="Oval 28"/>
          <p:cNvSpPr>
            <a:spLocks noChangeArrowheads="1"/>
          </p:cNvSpPr>
          <p:nvPr/>
        </p:nvSpPr>
        <p:spPr bwMode="auto">
          <a:xfrm>
            <a:off x="5486400" y="304800"/>
            <a:ext cx="1981200" cy="2438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" name="Line 23"/>
          <p:cNvSpPr>
            <a:spLocks noChangeShapeType="1"/>
          </p:cNvSpPr>
          <p:nvPr/>
        </p:nvSpPr>
        <p:spPr bwMode="auto">
          <a:xfrm flipH="1">
            <a:off x="6400800" y="2743200"/>
            <a:ext cx="76200" cy="1752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4.07407E-6 L -0.19636 -0.0002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16" dur="2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1" grpId="0" animBg="1"/>
      <p:bldP spid="6167" grpId="0" animBg="1"/>
      <p:bldP spid="18" grpId="0" animBg="1"/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4" descr="u=1367124121,2283488881&amp;fm=0&amp;gp=0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endParaRPr lang="zh-CN" altLang="en-US"/>
          </a:p>
        </p:txBody>
      </p:sp>
      <p:pic>
        <p:nvPicPr>
          <p:cNvPr id="8195" name="Picture 6" descr="2258444_173032590109_2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5486400" y="990600"/>
            <a:ext cx="2622550" cy="41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6" name="Picture 7" descr="http://img3.imgtn.bdimg.com/it/u=3823793046,434961045&amp;fm=90&amp;gp=0.jpg"/>
          <p:cNvPicPr>
            <a:picLocks noChangeAspect="1" noChangeArrowheads="1"/>
          </p:cNvPicPr>
          <p:nvPr/>
        </p:nvPicPr>
        <p:blipFill>
          <a:blip r:embed="rId2"/>
          <a:srcRect b="3999"/>
          <a:stretch>
            <a:fillRect/>
          </a:stretch>
        </p:blipFill>
        <p:spPr bwMode="auto">
          <a:xfrm>
            <a:off x="1143000" y="1524000"/>
            <a:ext cx="2824163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生日歌.mp3">
            <a:hlinkClick r:id="" action="ppaction://media"/>
          </p:cNvPr>
          <p:cNvPicPr>
            <a:picLocks noRot="1" noChangeAspect="1"/>
          </p:cNvPicPr>
          <p:nvPr>
            <a:audioFile r:link="rId3"/>
            <p:extLst>
              <p:ext uri="{DAA4B4D4-6D71-4841-9C94-3DE7FCFB9230}">
                <p14:media xmlns:p14="http://schemas.microsoft.com/office/powerpoint/2010/main" r:link="rId4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7924800" y="5791200"/>
            <a:ext cx="1066800" cy="1066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8352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WPS 演示</Application>
  <PresentationFormat>全屏显示(4:3)</PresentationFormat>
  <Paragraphs>2</Paragraphs>
  <Slides>8</Slides>
  <Notes>1</Notes>
  <HiddenSlides>0</HiddenSlides>
  <MMClips>1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9" baseType="lpstr">
      <vt:lpstr>Arial</vt:lpstr>
      <vt:lpstr>宋体</vt:lpstr>
      <vt:lpstr>Wingdings</vt:lpstr>
      <vt:lpstr>汉仪书宋二KW</vt:lpstr>
      <vt:lpstr>微软雅黑</vt:lpstr>
      <vt:lpstr>汉仪旗黑</vt:lpstr>
      <vt:lpstr>宋体</vt:lpstr>
      <vt:lpstr>Arial Unicode MS</vt:lpstr>
      <vt:lpstr>Calibri</vt:lpstr>
      <vt:lpstr>Helvetica Neue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仰望1402366051</cp:lastModifiedBy>
  <cp:revision>11</cp:revision>
  <cp:lastPrinted>2024-09-22T23:55:19Z</cp:lastPrinted>
  <dcterms:created xsi:type="dcterms:W3CDTF">2024-09-22T23:55:19Z</dcterms:created>
  <dcterms:modified xsi:type="dcterms:W3CDTF">2024-09-22T23:55:19Z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ICV">
    <vt:lpwstr>2FF6CAAAE689744C67AEF066EB9FCB49_43</vt:lpwstr>
  </property>
  <property fmtid="{D5CDD505-2E9C-101B-9397-08002B2CF9AE}" pid="4" name="KSOProductBuildVer">
    <vt:lpwstr>2052-6.7.1.8828</vt:lpwstr>
  </property>
</Properties>
</file>