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5" r:id="rId3"/>
    <p:sldId id="257" r:id="rId4"/>
    <p:sldId id="259" r:id="rId6"/>
    <p:sldId id="260" r:id="rId7"/>
    <p:sldId id="261" r:id="rId8"/>
    <p:sldId id="262" r:id="rId9"/>
    <p:sldId id="258" r:id="rId10"/>
    <p:sldId id="264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A51A3-A09E-4DC9-94B9-AA0E270EA8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382A2-5C13-45B1-8607-2269DD4C733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382A2-5C13-45B1-8607-2269DD4C73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7A7D-CFEC-489F-8D8A-8CC735919AC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08AC-347F-4BE7-91D7-010D609D075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F97DE-D337-4968-95F0-C57E795335A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F7522-95E1-4B20-8FE1-B82E65331D9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3C12C-2675-40A8-9AB3-AE398FBCDE4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57F76-08CC-46E1-A396-BA5B0AECEE6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BF4F1-F142-481B-83D2-4263B1DBFC2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FB715-7EE4-4F4E-BF23-965CB7AF98D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FE1F-F2B6-4388-B92F-6905F680CD2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16574-1073-4F45-BFB9-78757776865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9EF33-4F63-4700-BB8B-8DEB99EED96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F39D553E-B086-4032-926B-B04091150E51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media" Target="file:///F:\2016&#24180;&#23626;&#23567;&#29677;\&#29677;&#32423;\&#22791;&#35838;\&#20027;&#39064;&#20845;&#65306;&#25105;&#21916;&#27426;\&#25968;&#23398;&#65306;&#19981;&#19968;&#26679;&#22810;\&#29983;&#26085;&#27468;.mp3" TargetMode="External"/><Relationship Id="rId3" Type="http://schemas.openxmlformats.org/officeDocument/2006/relationships/audio" Target="file:///F:\2016&#24180;&#23626;&#23567;&#29677;\&#29677;&#32423;\&#22791;&#35838;\&#20027;&#39064;&#20845;&#65306;&#25105;&#21916;&#27426;\&#25968;&#23398;&#65306;&#19981;&#19968;&#26679;&#22810;\&#29983;&#26085;&#27468;.mp3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8000" b="1"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</a:rPr>
              <a:t>数学：不一样多</a:t>
            </a:r>
            <a:endParaRPr lang="zh-CN" altLang="en-US" sz="8000" b="1">
              <a:gradFill>
                <a:gsLst>
                  <a:gs pos="0">
                    <a:srgbClr val="FECF40"/>
                  </a:gs>
                  <a:gs pos="100000">
                    <a:srgbClr val="846C21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 descr="u=1367124121,2283488881&amp;fm=0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5126" name="Picture 6" descr="2258444_173032590109_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486400" y="990600"/>
            <a:ext cx="26225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 descr="http://img3.imgtn.bdimg.com/it/u=3823793046,434961045&amp;fm=90&amp;gp=0.jpg"/>
          <p:cNvPicPr>
            <a:picLocks noChangeAspect="1" noChangeArrowheads="1"/>
          </p:cNvPicPr>
          <p:nvPr/>
        </p:nvPicPr>
        <p:blipFill>
          <a:blip r:embed="rId2"/>
          <a:srcRect b="3999"/>
          <a:stretch>
            <a:fillRect/>
          </a:stretch>
        </p:blipFill>
        <p:spPr bwMode="auto">
          <a:xfrm>
            <a:off x="1143000" y="1524000"/>
            <a:ext cx="282416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 descr="u=432150792,3655886122&amp;fm=0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" name="AutoShape 7" descr="u=432150792,3655886122&amp;fm=0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076" name="Picture 24" descr="http://img1.imgtn.bdimg.com/it/u=8480251,1861685760&amp;fm=23&amp;gp=0.jpg"/>
          <p:cNvPicPr>
            <a:picLocks noChangeAspect="1" noChangeArrowheads="1"/>
          </p:cNvPicPr>
          <p:nvPr/>
        </p:nvPicPr>
        <p:blipFill>
          <a:blip r:embed="rId1"/>
          <a:srcRect l="28987" t="5000" r="46056"/>
          <a:stretch>
            <a:fillRect/>
          </a:stretch>
        </p:blipFill>
        <p:spPr bwMode="auto">
          <a:xfrm>
            <a:off x="5029200" y="228600"/>
            <a:ext cx="18605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2008611920963_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125" y="457200"/>
            <a:ext cx="2327275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2008611920963_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819400"/>
            <a:ext cx="22971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2008611920963_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2971800"/>
            <a:ext cx="22971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C:\Users\Administrator\AppData\Roaming\Tencent\Users\386502127\QQ\WinTemp\RichOle\X6S65CRV4ASM__J1D~GUPTM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572000" y="1600200"/>
            <a:ext cx="33401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4" descr="http://img1.imgtn.bdimg.com/it/u=8480251,1861685760&amp;fm=23&amp;gp=0.jpg"/>
          <p:cNvPicPr>
            <a:picLocks noChangeAspect="1" noChangeArrowheads="1"/>
          </p:cNvPicPr>
          <p:nvPr/>
        </p:nvPicPr>
        <p:blipFill>
          <a:blip r:embed="rId2"/>
          <a:srcRect l="28987" t="5000" r="46056"/>
          <a:stretch>
            <a:fillRect/>
          </a:stretch>
        </p:blipFill>
        <p:spPr bwMode="auto">
          <a:xfrm>
            <a:off x="1524000" y="1066800"/>
            <a:ext cx="1981200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2008611920963_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125" y="457200"/>
            <a:ext cx="18843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2008611920963_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429000"/>
            <a:ext cx="18843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2008611920963_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2514600"/>
            <a:ext cx="19812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dministrator\AppData\Roaming\Tencent\Users\386502127\QQ\WinTemp\RichOle\70TCDU%{CX%`7J7ADRP@RRH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C0B6"/>
              </a:clrFrom>
              <a:clrTo>
                <a:srgbClr val="F3C0B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dministrator\AppData\Roaming\Tencent\Users\386502127\QQ\WinTemp\RichOle\70TCDU%{CX%`7J7ADRP@RRH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2672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Administrator\AppData\Roaming\Tencent\Users\386502127\QQ\WinTemp\RichOle\70TCDU%{CX%`7J7ADRP@RRH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1430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1371600" y="2971800"/>
            <a:ext cx="46038" cy="990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4144963" y="2895600"/>
            <a:ext cx="46037" cy="990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6659563" y="2819400"/>
            <a:ext cx="46037" cy="990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3.33333E-6 L -0.31666 0.38889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538 -0.06667 L 0.20538 -0.44445 " pathEditMode="relative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0625 -0.083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05833 -0.3090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12916 0.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4" descr="http://img1.imgtn.bdimg.com/it/u=8480251,1861685760&amp;fm=23&amp;gp=0.jpg"/>
          <p:cNvPicPr>
            <a:picLocks noChangeAspect="1" noChangeArrowheads="1"/>
          </p:cNvPicPr>
          <p:nvPr/>
        </p:nvPicPr>
        <p:blipFill>
          <a:blip r:embed="rId1"/>
          <a:srcRect l="28987" t="5000" r="46056"/>
          <a:stretch>
            <a:fillRect/>
          </a:stretch>
        </p:blipFill>
        <p:spPr bwMode="auto">
          <a:xfrm>
            <a:off x="1524000" y="304800"/>
            <a:ext cx="1447800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img2.imgtn.bdimg.com/it/u=925570115,3224523771&amp;fm=23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038600"/>
            <a:ext cx="16764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img2.imgtn.bdimg.com/it/u=925570115,3224523771&amp;fm=23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939925"/>
            <a:ext cx="16764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2057400" y="3048000"/>
            <a:ext cx="46038" cy="990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Oval 28"/>
          <p:cNvSpPr>
            <a:spLocks noChangeArrowheads="1"/>
          </p:cNvSpPr>
          <p:nvPr/>
        </p:nvSpPr>
        <p:spPr bwMode="auto">
          <a:xfrm>
            <a:off x="4267200" y="3581400"/>
            <a:ext cx="22098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19166 0.31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2008611920963_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419600"/>
            <a:ext cx="17668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6" descr="2008611920963_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419600"/>
            <a:ext cx="17668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 descr="2008611920963_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419600"/>
            <a:ext cx="17668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1" descr="2022870_173511064_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762000"/>
            <a:ext cx="191452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3" descr="2022870_173511064_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838200"/>
            <a:ext cx="191452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1219200" y="2514600"/>
            <a:ext cx="76200" cy="1828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3657600" y="2590800"/>
            <a:ext cx="45719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5486400" y="304800"/>
            <a:ext cx="19812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H="1">
            <a:off x="6400800" y="2743200"/>
            <a:ext cx="7620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19636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 descr="u=1367124121,2283488881&amp;fm=0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8195" name="Picture 6" descr="2258444_173032590109_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486400" y="990600"/>
            <a:ext cx="26225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7" descr="http://img3.imgtn.bdimg.com/it/u=3823793046,434961045&amp;fm=90&amp;gp=0.jpg"/>
          <p:cNvPicPr>
            <a:picLocks noChangeAspect="1" noChangeArrowheads="1"/>
          </p:cNvPicPr>
          <p:nvPr/>
        </p:nvPicPr>
        <p:blipFill>
          <a:blip r:embed="rId2"/>
          <a:srcRect b="3999"/>
          <a:stretch>
            <a:fillRect/>
          </a:stretch>
        </p:blipFill>
        <p:spPr bwMode="auto">
          <a:xfrm>
            <a:off x="1143000" y="1524000"/>
            <a:ext cx="282416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生日歌.mp3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24800" y="57912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3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WPS 演示</Application>
  <PresentationFormat>全屏显示(4:3)</PresentationFormat>
  <Paragraphs>2</Paragraphs>
  <Slides>8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汉仪书宋二KW</vt:lpstr>
      <vt:lpstr>微软雅黑</vt:lpstr>
      <vt:lpstr>汉仪旗黑</vt:lpstr>
      <vt:lpstr>宋体</vt:lpstr>
      <vt:lpstr>Arial Unicode MS</vt:lpstr>
      <vt:lpstr>Calibri</vt:lpstr>
      <vt:lpstr>Helvetica Neue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仰望1402366051</cp:lastModifiedBy>
  <cp:revision>11</cp:revision>
  <cp:lastPrinted>2024-09-22T23:55:19Z</cp:lastPrinted>
  <dcterms:created xsi:type="dcterms:W3CDTF">2024-09-22T23:55:19Z</dcterms:created>
  <dcterms:modified xsi:type="dcterms:W3CDTF">2024-09-22T23:55:19Z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2FF6CAAAE689744C67AEF066EB9FCB49_43</vt:lpwstr>
  </property>
  <property fmtid="{D5CDD505-2E9C-101B-9397-08002B2CF9AE}" pid="4" name="KSOProductBuildVer">
    <vt:lpwstr>2052-6.7.1.8828</vt:lpwstr>
  </property>
</Properties>
</file>