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0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audio3.wav"/><Relationship Id="rId8" Type="http://schemas.openxmlformats.org/officeDocument/2006/relationships/audio" Target="../media/audio3.wav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3" Type="http://schemas.openxmlformats.org/officeDocument/2006/relationships/slideLayout" Target="../slideLayouts/slideLayout1.xml"/><Relationship Id="rId12" Type="http://schemas.microsoft.com/office/2007/relationships/media" Target="../media/audio7.wav"/><Relationship Id="rId11" Type="http://schemas.openxmlformats.org/officeDocument/2006/relationships/audio" Target="../media/audio7.wav"/><Relationship Id="rId10" Type="http://schemas.openxmlformats.org/officeDocument/2006/relationships/image" Target="../media/image13.png"/><Relationship Id="rId1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tags" Target="../tags/tag8.xml"/><Relationship Id="rId2" Type="http://schemas.openxmlformats.org/officeDocument/2006/relationships/image" Target="../media/image63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3.png"/><Relationship Id="rId13" Type="http://schemas.microsoft.com/office/2007/relationships/media" Target="../media/audio9.wav"/><Relationship Id="rId12" Type="http://schemas.openxmlformats.org/officeDocument/2006/relationships/audio" Target="../media/audio9.wav"/><Relationship Id="rId11" Type="http://schemas.openxmlformats.org/officeDocument/2006/relationships/image" Target="../media/image70.png"/><Relationship Id="rId10" Type="http://schemas.openxmlformats.org/officeDocument/2006/relationships/tags" Target="../tags/tag9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audio3.wav"/><Relationship Id="rId8" Type="http://schemas.openxmlformats.org/officeDocument/2006/relationships/audio" Target="../media/audio3.wav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3" Type="http://schemas.openxmlformats.org/officeDocument/2006/relationships/slideLayout" Target="../slideLayouts/slideLayout1.xml"/><Relationship Id="rId12" Type="http://schemas.microsoft.com/office/2007/relationships/media" Target="../media/audio7.wav"/><Relationship Id="rId11" Type="http://schemas.openxmlformats.org/officeDocument/2006/relationships/audio" Target="../media/audio7.wav"/><Relationship Id="rId10" Type="http://schemas.openxmlformats.org/officeDocument/2006/relationships/image" Target="../media/image13.png"/><Relationship Id="rId1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88.png"/><Relationship Id="rId13" Type="http://schemas.openxmlformats.org/officeDocument/2006/relationships/image" Target="../media/image13.png"/><Relationship Id="rId12" Type="http://schemas.microsoft.com/office/2007/relationships/media" Target="../media/audio9.wav"/><Relationship Id="rId11" Type="http://schemas.openxmlformats.org/officeDocument/2006/relationships/audio" Target="../media/audio9.wav"/><Relationship Id="rId10" Type="http://schemas.openxmlformats.org/officeDocument/2006/relationships/image" Target="../media/image87.png"/><Relationship Id="rId1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media" Target="../media/audio3.wav"/><Relationship Id="rId7" Type="http://schemas.openxmlformats.org/officeDocument/2006/relationships/audio" Target="../media/audio3.wav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2" Type="http://schemas.openxmlformats.org/officeDocument/2006/relationships/slideLayout" Target="../slideLayouts/slideLayout1.xml"/><Relationship Id="rId11" Type="http://schemas.microsoft.com/office/2007/relationships/media" Target="../media/audio7.wav"/><Relationship Id="rId10" Type="http://schemas.openxmlformats.org/officeDocument/2006/relationships/audio" Target="../media/audio7.wav"/><Relationship Id="rId1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101.png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04.png"/><Relationship Id="rId12" Type="http://schemas.openxmlformats.org/officeDocument/2006/relationships/image" Target="../media/image13.png"/><Relationship Id="rId11" Type="http://schemas.microsoft.com/office/2007/relationships/media" Target="../media/audio9.wav"/><Relationship Id="rId10" Type="http://schemas.openxmlformats.org/officeDocument/2006/relationships/audio" Target="../media/audio9.wav"/><Relationship Id="rId1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media" Target="../media/audio10.wav"/><Relationship Id="rId7" Type="http://schemas.openxmlformats.org/officeDocument/2006/relationships/audio" Target="../media/audio10.wav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9.png"/><Relationship Id="rId8" Type="http://schemas.openxmlformats.org/officeDocument/2006/relationships/image" Target="../media/image118.png"/><Relationship Id="rId7" Type="http://schemas.openxmlformats.org/officeDocument/2006/relationships/image" Target="../media/image117.png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5" Type="http://schemas.microsoft.com/office/2007/relationships/media" Target="../media/audio11.wav"/><Relationship Id="rId14" Type="http://schemas.openxmlformats.org/officeDocument/2006/relationships/audio" Target="../media/audio11.wav"/><Relationship Id="rId13" Type="http://schemas.openxmlformats.org/officeDocument/2006/relationships/image" Target="../media/image123.png"/><Relationship Id="rId12" Type="http://schemas.openxmlformats.org/officeDocument/2006/relationships/image" Target="../media/image122.png"/><Relationship Id="rId11" Type="http://schemas.openxmlformats.org/officeDocument/2006/relationships/image" Target="../media/image121.png"/><Relationship Id="rId10" Type="http://schemas.openxmlformats.org/officeDocument/2006/relationships/image" Target="../media/image120.png"/><Relationship Id="rId1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2.png"/><Relationship Id="rId8" Type="http://schemas.openxmlformats.org/officeDocument/2006/relationships/image" Target="../media/image131.png"/><Relationship Id="rId7" Type="http://schemas.openxmlformats.org/officeDocument/2006/relationships/image" Target="../media/image130.png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5" Type="http://schemas.microsoft.com/office/2007/relationships/media" Target="../media/media3.mp3"/><Relationship Id="rId14" Type="http://schemas.openxmlformats.org/officeDocument/2006/relationships/audio" Target="../media/media3.mp3"/><Relationship Id="rId13" Type="http://schemas.openxmlformats.org/officeDocument/2006/relationships/image" Target="../media/image136.png"/><Relationship Id="rId12" Type="http://schemas.openxmlformats.org/officeDocument/2006/relationships/image" Target="../media/image135.png"/><Relationship Id="rId11" Type="http://schemas.openxmlformats.org/officeDocument/2006/relationships/image" Target="../media/image134.png"/><Relationship Id="rId10" Type="http://schemas.openxmlformats.org/officeDocument/2006/relationships/image" Target="../media/image133.png"/><Relationship Id="rId1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2.wav"/><Relationship Id="rId8" Type="http://schemas.openxmlformats.org/officeDocument/2006/relationships/image" Target="../media/image13.png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1" Type="http://schemas.openxmlformats.org/officeDocument/2006/relationships/slideLayout" Target="../slideLayouts/slideLayout1.xml"/><Relationship Id="rId10" Type="http://schemas.microsoft.com/office/2007/relationships/media" Target="../media/audio12.wav"/><Relationship Id="rId1" Type="http://schemas.openxmlformats.org/officeDocument/2006/relationships/image" Target="../media/image13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audio" Target="../media/audio2.wav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153.png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media" Target="../media/media2.mp3"/><Relationship Id="rId7" Type="http://schemas.openxmlformats.org/officeDocument/2006/relationships/audio" Target="../media/media2.mp3"/><Relationship Id="rId6" Type="http://schemas.openxmlformats.org/officeDocument/2006/relationships/image" Target="../media/image13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media" Target="../media/audio3.wav"/><Relationship Id="rId8" Type="http://schemas.openxmlformats.org/officeDocument/2006/relationships/audio" Target="../media/audio3.wav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3" Type="http://schemas.openxmlformats.org/officeDocument/2006/relationships/slideLayout" Target="../slideLayouts/slideLayout1.xml"/><Relationship Id="rId12" Type="http://schemas.microsoft.com/office/2007/relationships/media" Target="../media/audio4.wav"/><Relationship Id="rId11" Type="http://schemas.openxmlformats.org/officeDocument/2006/relationships/audio" Target="../media/audio4.wav"/><Relationship Id="rId10" Type="http://schemas.openxmlformats.org/officeDocument/2006/relationships/image" Target="../media/image13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3.png"/><Relationship Id="rId12" Type="http://schemas.microsoft.com/office/2007/relationships/media" Target="../media/audio5.wav"/><Relationship Id="rId11" Type="http://schemas.openxmlformats.org/officeDocument/2006/relationships/audio" Target="../media/audio5.wav"/><Relationship Id="rId10" Type="http://schemas.openxmlformats.org/officeDocument/2006/relationships/tags" Target="../tags/tag3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1" Type="http://schemas.microsoft.com/office/2007/relationships/media" Target="../media/audio6.wav"/><Relationship Id="rId10" Type="http://schemas.openxmlformats.org/officeDocument/2006/relationships/audio" Target="../media/audio6.wav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9" Type="http://schemas.openxmlformats.org/officeDocument/2006/relationships/slideLayout" Target="../slideLayouts/slideLayout1.xml"/><Relationship Id="rId18" Type="http://schemas.openxmlformats.org/officeDocument/2006/relationships/audio" Target="../media/audio1.wav"/><Relationship Id="rId17" Type="http://schemas.microsoft.com/office/2007/relationships/media" Target="../media/audio7.wav"/><Relationship Id="rId16" Type="http://schemas.openxmlformats.org/officeDocument/2006/relationships/audio" Target="../media/audio7.wav"/><Relationship Id="rId15" Type="http://schemas.openxmlformats.org/officeDocument/2006/relationships/image" Target="../media/image13.png"/><Relationship Id="rId14" Type="http://schemas.microsoft.com/office/2007/relationships/media" Target="../media/audio3.wav"/><Relationship Id="rId13" Type="http://schemas.openxmlformats.org/officeDocument/2006/relationships/audio" Target="../media/audio3.wav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media" Target="../media/audio8.wav"/><Relationship Id="rId8" Type="http://schemas.openxmlformats.org/officeDocument/2006/relationships/audio" Target="../media/audio8.wav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162_扫描全能王-2022-08-10-10.15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2550" y="0"/>
            <a:ext cx="6946900" cy="6858000"/>
          </a:xfrm>
          <a:prstGeom prst="rect">
            <a:avLst/>
          </a:prstGeom>
        </p:spPr>
      </p:pic>
      <p:pic>
        <p:nvPicPr>
          <p:cNvPr id="5" name="图片 4" descr="未标题-1_0161_图层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825" y="2461895"/>
            <a:ext cx="3805555" cy="193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102_图层-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420" y="1751965"/>
            <a:ext cx="4530090" cy="4295140"/>
          </a:xfrm>
          <a:prstGeom prst="rect">
            <a:avLst/>
          </a:prstGeom>
        </p:spPr>
      </p:pic>
      <p:pic>
        <p:nvPicPr>
          <p:cNvPr id="8" name="图片 7" descr="未标题-1_0106_图层-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1316990"/>
            <a:ext cx="4878070" cy="4224020"/>
          </a:xfrm>
          <a:prstGeom prst="rect">
            <a:avLst/>
          </a:prstGeom>
        </p:spPr>
      </p:pic>
      <p:pic>
        <p:nvPicPr>
          <p:cNvPr id="2" name="图片 1" descr="未标题-1_0100_图层-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" y="4733925"/>
            <a:ext cx="666115" cy="826135"/>
          </a:xfrm>
          <a:prstGeom prst="rect">
            <a:avLst/>
          </a:prstGeom>
        </p:spPr>
      </p:pic>
      <p:pic>
        <p:nvPicPr>
          <p:cNvPr id="3" name="图片 2" descr="未标题-1_0101_图层-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345" y="4518025"/>
            <a:ext cx="596900" cy="151130"/>
          </a:xfrm>
          <a:prstGeom prst="rect">
            <a:avLst/>
          </a:prstGeom>
        </p:spPr>
      </p:pic>
      <p:pic>
        <p:nvPicPr>
          <p:cNvPr id="5" name="图片 4" descr="未标题-1_0103_图层-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625" y="793750"/>
            <a:ext cx="1584325" cy="2650490"/>
          </a:xfrm>
          <a:prstGeom prst="rect">
            <a:avLst/>
          </a:prstGeom>
        </p:spPr>
      </p:pic>
      <p:pic>
        <p:nvPicPr>
          <p:cNvPr id="9" name="图片 8" descr="未标题-1_0104_图层-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420" y="2684145"/>
            <a:ext cx="345440" cy="360045"/>
          </a:xfrm>
          <a:prstGeom prst="rect">
            <a:avLst/>
          </a:prstGeom>
        </p:spPr>
      </p:pic>
      <p:pic>
        <p:nvPicPr>
          <p:cNvPr id="10" name="图片 9" descr="未标题-1_0105_图层-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860" y="2933700"/>
            <a:ext cx="488315" cy="1943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27100" y="523240"/>
            <a:ext cx="38709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冰皮月饼一边擦着嘴，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一边指向嘴巴鼓鼓的五仁月饼......</a:t>
            </a:r>
            <a:endParaRPr lang="zh-CN" altLang="en-US"/>
          </a:p>
        </p:txBody>
      </p:sp>
      <p:pic>
        <p:nvPicPr>
          <p:cNvPr id="17" name="奔跑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7180" y="-576580"/>
            <a:ext cx="309880" cy="309880"/>
          </a:xfrm>
          <a:prstGeom prst="rect">
            <a:avLst/>
          </a:prstGeom>
        </p:spPr>
      </p:pic>
      <p:pic>
        <p:nvPicPr>
          <p:cNvPr id="18" name="是你吗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865" y="-57658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75521 0 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75521 0 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75521 0 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3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_0097_图层-7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86195" y="1282700"/>
            <a:ext cx="1784350" cy="4430395"/>
          </a:xfrm>
          <a:prstGeom prst="rect">
            <a:avLst/>
          </a:prstGeom>
        </p:spPr>
      </p:pic>
      <p:pic>
        <p:nvPicPr>
          <p:cNvPr id="4" name="图片 3" descr="未标题-1_0099_图层-7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61685" y="330200"/>
            <a:ext cx="5878830" cy="5969635"/>
          </a:xfrm>
          <a:prstGeom prst="rect">
            <a:avLst/>
          </a:prstGeom>
        </p:spPr>
      </p:pic>
      <p:pic>
        <p:nvPicPr>
          <p:cNvPr id="9" name="图片 8" descr="未标题-1_0096_图层-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315" y="1291590"/>
            <a:ext cx="2381885" cy="3422650"/>
          </a:xfrm>
          <a:prstGeom prst="rect">
            <a:avLst/>
          </a:prstGeom>
        </p:spPr>
      </p:pic>
      <p:pic>
        <p:nvPicPr>
          <p:cNvPr id="5" name="图片 4" descr="未标题-1_0091_图层-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785" y="1433830"/>
            <a:ext cx="1296670" cy="3011805"/>
          </a:xfrm>
          <a:prstGeom prst="rect">
            <a:avLst/>
          </a:prstGeom>
        </p:spPr>
      </p:pic>
      <p:pic>
        <p:nvPicPr>
          <p:cNvPr id="6" name="图片 5" descr="未标题-1_0092_图层-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2205" y="1929765"/>
            <a:ext cx="747395" cy="1839595"/>
          </a:xfrm>
          <a:prstGeom prst="rect">
            <a:avLst/>
          </a:prstGeom>
        </p:spPr>
      </p:pic>
      <p:pic>
        <p:nvPicPr>
          <p:cNvPr id="7" name="图片 6" descr="未标题-1_0093_图层-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1720" y="2096770"/>
            <a:ext cx="1333500" cy="1949450"/>
          </a:xfrm>
          <a:prstGeom prst="rect">
            <a:avLst/>
          </a:prstGeom>
        </p:spPr>
      </p:pic>
      <p:pic>
        <p:nvPicPr>
          <p:cNvPr id="8" name="图片 7" descr="未标题-1_0095_图层-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0755" y="1291590"/>
            <a:ext cx="512445" cy="2535555"/>
          </a:xfrm>
          <a:prstGeom prst="rect">
            <a:avLst/>
          </a:prstGeom>
        </p:spPr>
      </p:pic>
      <p:pic>
        <p:nvPicPr>
          <p:cNvPr id="2" name="图片 1" descr="未标题-1_0094_图层-7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70545" y="1295400"/>
            <a:ext cx="2865755" cy="45834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90600" y="5763895"/>
            <a:ext cx="41040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/>
              <a:t>“</a:t>
            </a:r>
            <a:r>
              <a:rPr lang="zh-CN" altLang="en-US"/>
              <a:t>我们就是红遍大江南北的五仁天团！”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952355" y="5648325"/>
            <a:ext cx="21158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不是五仁月饼</a:t>
            </a:r>
            <a:endParaRPr lang="zh-CN" altLang="en-US"/>
          </a:p>
          <a:p>
            <a:r>
              <a:rPr lang="zh-CN" altLang="en-US"/>
              <a:t>偷吃了月亮，</a:t>
            </a:r>
            <a:endParaRPr lang="zh-CN" altLang="en-US"/>
          </a:p>
          <a:p>
            <a:r>
              <a:rPr lang="zh-CN" altLang="en-US"/>
              <a:t>那月亮哪儿去了？</a:t>
            </a:r>
            <a:endParaRPr lang="zh-CN" altLang="en-US"/>
          </a:p>
        </p:txBody>
      </p:sp>
      <p:pic>
        <p:nvPicPr>
          <p:cNvPr id="13" name="卡通可爱咻的一下飞出去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35315" y="-518160"/>
            <a:ext cx="309880" cy="309880"/>
          </a:xfrm>
          <a:prstGeom prst="rect">
            <a:avLst/>
          </a:prstGeom>
        </p:spPr>
      </p:pic>
      <p:pic>
        <p:nvPicPr>
          <p:cNvPr id="14" name="卡通可爱咻的一下飞出去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1720" y="-518160"/>
            <a:ext cx="309880" cy="309880"/>
          </a:xfrm>
          <a:prstGeom prst="rect">
            <a:avLst/>
          </a:prstGeom>
        </p:spPr>
      </p:pic>
      <p:pic>
        <p:nvPicPr>
          <p:cNvPr id="16" name="卡通可爱咻的一下飞出去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917305" y="-518160"/>
            <a:ext cx="309880" cy="309880"/>
          </a:xfrm>
          <a:prstGeom prst="rect">
            <a:avLst/>
          </a:prstGeom>
        </p:spPr>
      </p:pic>
      <p:pic>
        <p:nvPicPr>
          <p:cNvPr id="17" name="卡通可爱咻的一下飞出去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7185" y="-518160"/>
            <a:ext cx="309880" cy="309880"/>
          </a:xfrm>
          <a:prstGeom prst="rect">
            <a:avLst/>
          </a:prstGeom>
        </p:spPr>
      </p:pic>
      <p:pic>
        <p:nvPicPr>
          <p:cNvPr id="18" name="卡通可爱咻的一下飞出去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49765" y="-51816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98e-06 0.00638378 C -0.0202407 0.00396942 -0.0666952 -9.10726e-05 -0.112988 -0.00810232 C -0.159279 -0.0161136 -0.174529 -0.0391597 -0.231512 -0.0337823 C -0.288494 -0.0284049 -0.31552 -0.00667565 -0.39801 0.0185653 C -0.4805 0.0438063 -0.598046 0.0784851 -0.643905 0.092203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0" y="22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509e-05 0.00617855 C -0.00861205 -0.00412414 0.00965052 -0.0542278 -0.0801734 -0.0290675 C -0.169998 -0.00390724 -0.376989 0.0989028 -0.449195 0.131763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0" y="4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4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29687 0.00037037 -0.0178646 0.0157407 -0.093125 -0.0103704 C -0.168385 -0.0364815 -0.321458 -0.106852 -0.376198 -0.130741 " pathEditMode="relative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383e-05 0.000481254 C -0.0159262 -0.000189839 -0.045968 0.0208657 -0.0942066 -0.0217486 C -0.142445 -0.064363 -0.213744 -0.174842 -0.241268 -0.21259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" y="-104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4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14583 -0.0366667 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4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_0089_图层-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9610" y="1976755"/>
            <a:ext cx="3668395" cy="3014345"/>
          </a:xfrm>
          <a:prstGeom prst="rect">
            <a:avLst/>
          </a:prstGeom>
        </p:spPr>
      </p:pic>
      <p:pic>
        <p:nvPicPr>
          <p:cNvPr id="3" name="图片 2" descr="未标题-1_0083_图层-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984250"/>
            <a:ext cx="4648200" cy="4580890"/>
          </a:xfrm>
          <a:prstGeom prst="rect">
            <a:avLst/>
          </a:prstGeom>
        </p:spPr>
      </p:pic>
      <p:pic>
        <p:nvPicPr>
          <p:cNvPr id="5" name="图片 4" descr="未标题-1_0085_图层-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075" y="1300480"/>
            <a:ext cx="3471545" cy="1777365"/>
          </a:xfrm>
          <a:prstGeom prst="rect">
            <a:avLst/>
          </a:prstGeom>
        </p:spPr>
      </p:pic>
      <p:pic>
        <p:nvPicPr>
          <p:cNvPr id="4" name="图片 3" descr="未标题-1_0084_图层-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965" y="2937510"/>
            <a:ext cx="3166110" cy="3608070"/>
          </a:xfrm>
          <a:prstGeom prst="rect">
            <a:avLst/>
          </a:prstGeom>
        </p:spPr>
      </p:pic>
      <p:pic>
        <p:nvPicPr>
          <p:cNvPr id="6" name="图片 5" descr="未标题-1_0086_图层-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0435" y="3371850"/>
            <a:ext cx="257810" cy="523875"/>
          </a:xfrm>
          <a:prstGeom prst="rect">
            <a:avLst/>
          </a:prstGeom>
        </p:spPr>
      </p:pic>
      <p:pic>
        <p:nvPicPr>
          <p:cNvPr id="7" name="图片 6" descr="未标题-1_0087_图层-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430" y="3029585"/>
            <a:ext cx="407035" cy="282575"/>
          </a:xfrm>
          <a:prstGeom prst="rect">
            <a:avLst/>
          </a:prstGeom>
        </p:spPr>
      </p:pic>
      <p:pic>
        <p:nvPicPr>
          <p:cNvPr id="8" name="图片 7" descr="未标题-1_0088_图层-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6735" y="4150360"/>
            <a:ext cx="307340" cy="199390"/>
          </a:xfrm>
          <a:prstGeom prst="rect">
            <a:avLst/>
          </a:prstGeom>
        </p:spPr>
      </p:pic>
      <p:pic>
        <p:nvPicPr>
          <p:cNvPr id="9" name="图片 8" descr="未标题-1_0086_图层-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010" y="2148840"/>
            <a:ext cx="257810" cy="523875"/>
          </a:xfrm>
          <a:prstGeom prst="rect">
            <a:avLst/>
          </a:prstGeom>
        </p:spPr>
      </p:pic>
      <p:pic>
        <p:nvPicPr>
          <p:cNvPr id="10" name="图片 9" descr="未标题-1_0086_图层-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0965" y="2621280"/>
            <a:ext cx="200660" cy="40830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350760" y="471170"/>
            <a:ext cx="4109085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五仁月饼斜眼瞅了瞅身边的酥皮月饼，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吓得酥皮月饼掉了一身皮......</a:t>
            </a:r>
            <a:endParaRPr lang="zh-CN" altLang="en-US"/>
          </a:p>
        </p:txBody>
      </p:sp>
      <p:pic>
        <p:nvPicPr>
          <p:cNvPr id="17" name="奔跑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7180" y="-576580"/>
            <a:ext cx="309880" cy="309880"/>
          </a:xfrm>
          <a:prstGeom prst="rect">
            <a:avLst/>
          </a:prstGeom>
        </p:spPr>
      </p:pic>
      <p:pic>
        <p:nvPicPr>
          <p:cNvPr id="18" name="是你吗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865" y="-57658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0313 0 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2292 -0.0140741 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0521 0.313241 " pathEditMode="relative" ptsTypes="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38021 0.189074 " pathEditMode="relative" ptsTypes="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_0080_图层-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6605" y="1590040"/>
            <a:ext cx="1368425" cy="4023995"/>
          </a:xfrm>
          <a:prstGeom prst="rect">
            <a:avLst/>
          </a:prstGeom>
        </p:spPr>
      </p:pic>
      <p:pic>
        <p:nvPicPr>
          <p:cNvPr id="4" name="图片 3" descr="未标题-1_0082_图层-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852805"/>
            <a:ext cx="4693285" cy="5659755"/>
          </a:xfrm>
          <a:prstGeom prst="rect">
            <a:avLst/>
          </a:prstGeom>
        </p:spPr>
      </p:pic>
      <p:pic>
        <p:nvPicPr>
          <p:cNvPr id="5" name="图片 4" descr="未标题-1_0078_图层-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805" y="1440815"/>
            <a:ext cx="3037840" cy="2459990"/>
          </a:xfrm>
          <a:prstGeom prst="rect">
            <a:avLst/>
          </a:prstGeom>
        </p:spPr>
      </p:pic>
      <p:pic>
        <p:nvPicPr>
          <p:cNvPr id="7" name="图片 6" descr="未标题-1_0076_图层-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570" y="4068445"/>
            <a:ext cx="1106170" cy="644525"/>
          </a:xfrm>
          <a:prstGeom prst="rect">
            <a:avLst/>
          </a:prstGeom>
        </p:spPr>
      </p:pic>
      <p:pic>
        <p:nvPicPr>
          <p:cNvPr id="9" name="图片 8" descr="未标题-1_0072_图层-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475" y="1290955"/>
            <a:ext cx="1787525" cy="1538605"/>
          </a:xfrm>
          <a:prstGeom prst="rect">
            <a:avLst/>
          </a:prstGeom>
        </p:spPr>
      </p:pic>
      <p:pic>
        <p:nvPicPr>
          <p:cNvPr id="10" name="图片 9" descr="未标题-1_0073_图层-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" y="2976245"/>
            <a:ext cx="2211705" cy="1874520"/>
          </a:xfrm>
          <a:prstGeom prst="rect">
            <a:avLst/>
          </a:prstGeom>
        </p:spPr>
      </p:pic>
      <p:pic>
        <p:nvPicPr>
          <p:cNvPr id="11" name="图片 10" descr="未标题-1_0074_图层-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345" y="2092325"/>
            <a:ext cx="1450340" cy="1157605"/>
          </a:xfrm>
          <a:prstGeom prst="rect">
            <a:avLst/>
          </a:prstGeom>
        </p:spPr>
      </p:pic>
      <p:pic>
        <p:nvPicPr>
          <p:cNvPr id="6" name="图片 5" descr="未标题-1_0075_图层-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4270" y="3295015"/>
            <a:ext cx="1619250" cy="1555750"/>
          </a:xfrm>
          <a:prstGeom prst="rect">
            <a:avLst/>
          </a:prstGeom>
        </p:spPr>
      </p:pic>
      <p:pic>
        <p:nvPicPr>
          <p:cNvPr id="12" name="图片 11" descr="未标题-1_0071_图层-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570" y="254635"/>
            <a:ext cx="3319780" cy="886460"/>
          </a:xfrm>
          <a:prstGeom prst="rect">
            <a:avLst/>
          </a:prstGeom>
        </p:spPr>
      </p:pic>
      <p:pic>
        <p:nvPicPr>
          <p:cNvPr id="8" name="图片 7" descr="未标题-1_0077_图层-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5920" y="3224530"/>
            <a:ext cx="1117600" cy="13779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755890" y="5576570"/>
            <a:ext cx="33743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也不是酥皮月饼偷吃了月亮，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那我们的月亮到底哪儿去了？</a:t>
            </a:r>
            <a:endParaRPr lang="zh-CN" altLang="en-US"/>
          </a:p>
        </p:txBody>
      </p:sp>
      <p:pic>
        <p:nvPicPr>
          <p:cNvPr id="14" name="卡通可爱咻的一下飞出去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65260" y="-544195"/>
            <a:ext cx="309880" cy="309880"/>
          </a:xfrm>
          <a:prstGeom prst="rect">
            <a:avLst/>
          </a:prstGeom>
        </p:spPr>
      </p:pic>
      <p:pic>
        <p:nvPicPr>
          <p:cNvPr id="15" name="卡通可爱咻的一下飞出去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17710" y="-544195"/>
            <a:ext cx="309880" cy="309880"/>
          </a:xfrm>
          <a:prstGeom prst="rect">
            <a:avLst/>
          </a:prstGeom>
        </p:spPr>
      </p:pic>
      <p:pic>
        <p:nvPicPr>
          <p:cNvPr id="16" name="卡通可爱咻的一下飞出去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23475" y="-587375"/>
            <a:ext cx="309880" cy="309880"/>
          </a:xfrm>
          <a:prstGeom prst="rect">
            <a:avLst/>
          </a:prstGeom>
        </p:spPr>
      </p:pic>
      <p:pic>
        <p:nvPicPr>
          <p:cNvPr id="2" name="图片 1" descr="未标题-1_0079_图层-8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935" y="853440"/>
            <a:ext cx="2686685" cy="4855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0583e-05 0 C 0.0162495 -0.00555556 -0.00508238 -0.0249074 0.13976 -0.025463 C 0.284604 -0.0260185 0.610181 -0.00787037 0.724307 -0.00287037 " pathEditMode="relative" rAng="0" ptsTypes="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-12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4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625 -0.0130556 0.240677 -0.0627778 0.351354 -0.0563889 C 0.462031 -0.05 0.520052 0.0132407 0.553437 0.032037 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019e-05 -0.00257285 C 0.019079 -0.0156455 0.0548389 -0.0816273 0.113245 -0.0455891 C 0.171652 -0.00955083 0.258555 0.132217 0.292044 0.177795 " pathEditMode="relative" rAng="0" ptsTypes="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63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7" dur="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067_图层-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7460" y="3495675"/>
            <a:ext cx="207010" cy="488315"/>
          </a:xfrm>
          <a:prstGeom prst="rect">
            <a:avLst/>
          </a:prstGeom>
        </p:spPr>
      </p:pic>
      <p:pic>
        <p:nvPicPr>
          <p:cNvPr id="6" name="图片 5" descr="未标题-1_0070_图层-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260" y="1698625"/>
            <a:ext cx="2743200" cy="3224530"/>
          </a:xfrm>
          <a:prstGeom prst="rect">
            <a:avLst/>
          </a:prstGeom>
        </p:spPr>
      </p:pic>
      <p:pic>
        <p:nvPicPr>
          <p:cNvPr id="5" name="图片 4" descr="未标题-1_0068_图层-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740" y="2771140"/>
            <a:ext cx="3082925" cy="3497580"/>
          </a:xfrm>
          <a:prstGeom prst="rect">
            <a:avLst/>
          </a:prstGeom>
        </p:spPr>
      </p:pic>
      <p:pic>
        <p:nvPicPr>
          <p:cNvPr id="2" name="图片 1" descr="未标题-1_0065_图层-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970" y="855980"/>
            <a:ext cx="1485900" cy="2773045"/>
          </a:xfrm>
          <a:prstGeom prst="rect">
            <a:avLst/>
          </a:prstGeom>
        </p:spPr>
      </p:pic>
      <p:pic>
        <p:nvPicPr>
          <p:cNvPr id="3" name="图片 2" descr="未标题-1_0066_图层-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7030" y="855980"/>
            <a:ext cx="1722755" cy="2580640"/>
          </a:xfrm>
          <a:prstGeom prst="rect">
            <a:avLst/>
          </a:prstGeom>
        </p:spPr>
      </p:pic>
      <p:pic>
        <p:nvPicPr>
          <p:cNvPr id="7" name="图片 6" descr="未标题-1_0064_图层-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" y="1541780"/>
            <a:ext cx="4714875" cy="45662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80745" y="548005"/>
            <a:ext cx="46450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大家齐刷刷地看向了莲蓉双黄月饼，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还有他那来串门儿的远方表弟蛋黄酥......</a:t>
            </a:r>
            <a:endParaRPr lang="zh-CN" altLang="en-US"/>
          </a:p>
        </p:txBody>
      </p:sp>
      <p:pic>
        <p:nvPicPr>
          <p:cNvPr id="17" name="奔跑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87180" y="-576580"/>
            <a:ext cx="309880" cy="309880"/>
          </a:xfrm>
          <a:prstGeom prst="rect">
            <a:avLst/>
          </a:prstGeom>
        </p:spPr>
      </p:pic>
      <p:pic>
        <p:nvPicPr>
          <p:cNvPr id="18" name="是你吗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865" y="-57658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79687 -0.00185185 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3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061_图层-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8805" y="427990"/>
            <a:ext cx="3384550" cy="4091940"/>
          </a:xfrm>
          <a:prstGeom prst="rect">
            <a:avLst/>
          </a:prstGeom>
        </p:spPr>
      </p:pic>
      <p:pic>
        <p:nvPicPr>
          <p:cNvPr id="2" name="图片 1" descr="未标题-1_0058_图层-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805" y="467360"/>
            <a:ext cx="858520" cy="3275965"/>
          </a:xfrm>
          <a:prstGeom prst="rect">
            <a:avLst/>
          </a:prstGeom>
        </p:spPr>
      </p:pic>
      <p:pic>
        <p:nvPicPr>
          <p:cNvPr id="5" name="图片 4" descr="未标题-1_0062_图层-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95" y="1452245"/>
            <a:ext cx="1776095" cy="1652270"/>
          </a:xfrm>
          <a:prstGeom prst="rect">
            <a:avLst/>
          </a:prstGeom>
        </p:spPr>
      </p:pic>
      <p:pic>
        <p:nvPicPr>
          <p:cNvPr id="3" name="图片 2" descr="未标题-1_0059_图层-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325" y="427990"/>
            <a:ext cx="2533015" cy="4091940"/>
          </a:xfrm>
          <a:prstGeom prst="rect">
            <a:avLst/>
          </a:prstGeom>
        </p:spPr>
      </p:pic>
      <p:pic>
        <p:nvPicPr>
          <p:cNvPr id="7" name="图片 6" descr="未标题-1_0053_图层-1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105" y="46355"/>
            <a:ext cx="1369060" cy="822960"/>
          </a:xfrm>
          <a:prstGeom prst="rect">
            <a:avLst/>
          </a:prstGeom>
        </p:spPr>
      </p:pic>
      <p:pic>
        <p:nvPicPr>
          <p:cNvPr id="8" name="图片 7" descr="未标题-1_0052_图层-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925" y="1113155"/>
            <a:ext cx="2911475" cy="789305"/>
          </a:xfrm>
          <a:prstGeom prst="rect">
            <a:avLst/>
          </a:prstGeom>
        </p:spPr>
      </p:pic>
      <p:pic>
        <p:nvPicPr>
          <p:cNvPr id="10" name="图片 9" descr="未标题-1_0057_图层-1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950" y="2221230"/>
            <a:ext cx="3441700" cy="4507865"/>
          </a:xfrm>
          <a:prstGeom prst="rect">
            <a:avLst/>
          </a:prstGeom>
        </p:spPr>
      </p:pic>
      <p:pic>
        <p:nvPicPr>
          <p:cNvPr id="11" name="图片 10" descr="未标题-1_0054_图层-1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4950" y="2827655"/>
            <a:ext cx="1435100" cy="3554730"/>
          </a:xfrm>
          <a:prstGeom prst="rect">
            <a:avLst/>
          </a:prstGeom>
        </p:spPr>
      </p:pic>
      <p:pic>
        <p:nvPicPr>
          <p:cNvPr id="6" name="图片 5" descr="未标题-1_0063_图层-1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8695690" y="3376295"/>
            <a:ext cx="3425190" cy="21983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27735" y="610235"/>
            <a:ext cx="42710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莲蓉双黄月饼和蛋黄酥吓得张大了嘴......</a:t>
            </a:r>
            <a:endParaRPr lang="zh-CN" altLang="en-US"/>
          </a:p>
        </p:txBody>
      </p:sp>
      <p:pic>
        <p:nvPicPr>
          <p:cNvPr id="14" name="卡通可爱咻的一下飞出去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65260" y="-544195"/>
            <a:ext cx="309880" cy="309880"/>
          </a:xfrm>
          <a:prstGeom prst="rect">
            <a:avLst/>
          </a:prstGeom>
        </p:spPr>
      </p:pic>
      <p:pic>
        <p:nvPicPr>
          <p:cNvPr id="9" name="图片 8" descr="未标题-1_0055_图层-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0050" y="2201545"/>
            <a:ext cx="2014220" cy="4527550"/>
          </a:xfrm>
          <a:prstGeom prst="rect">
            <a:avLst/>
          </a:prstGeom>
        </p:spPr>
      </p:pic>
      <p:pic>
        <p:nvPicPr>
          <p:cNvPr id="13" name="卡通可爱咻的一下飞出去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83420" y="-54419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47917 0.00111111 -0.00984375 -0.00787037 -0.0291146 0.0160185 C -0.0483854 0.0399074 -0.073125 0.0908333 -0.0963021 0.119444 C -0.119479 0.148056 -0.113333 0.156574 -0.145 0.158981 C -0.176667 0.161389 -0.208594 0.148981 -0.254531 0.131667 C -0.300469 0.114352 -0.331458 0.0649074 -0.374635 0.0724074 C -0.417812 0.0799074 -0.424479 0.138426 -0.470417 0.169259 C -0.516354 0.200093 -0.579427 0.21713 -0.604271 0.226667 " pathEditMode="relative" ptsTypes="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4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9874 -0.00756889 C -0.00377932 -0.00906547 -0.00454092 -0.014553 -0.0242406 -0.0141539 C -0.0439405 -0.0137548 -0.0700377 -0.0159498 -0.0990294 -0.00552355 C -0.12802 0.00490264 -0.12868 0.0281995 -0.169198 0.038027 C -0.209713 0.0478544 -0.246016 0.0471563 -0.301713 0.0436143 C -0.357412 0.0400724 -0.393308 0.0134332 -0.447685 0.0203175 C -0.502063 0.0272018 -0.551313 0.0660632 -0.573551 0.0780851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0" y="4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_0050_图层-1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9455" y="3840480"/>
            <a:ext cx="670560" cy="157480"/>
          </a:xfrm>
          <a:prstGeom prst="rect">
            <a:avLst/>
          </a:prstGeom>
        </p:spPr>
      </p:pic>
      <p:pic>
        <p:nvPicPr>
          <p:cNvPr id="6" name="图片 5" descr="未标题-1_0048_图层-1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610" y="4127500"/>
            <a:ext cx="2740025" cy="2189480"/>
          </a:xfrm>
          <a:prstGeom prst="rect">
            <a:avLst/>
          </a:prstGeom>
        </p:spPr>
      </p:pic>
      <p:pic>
        <p:nvPicPr>
          <p:cNvPr id="4" name="图片 3" descr="未标题-1_0051_图层-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830" y="1090295"/>
            <a:ext cx="4450715" cy="4367530"/>
          </a:xfrm>
          <a:prstGeom prst="rect">
            <a:avLst/>
          </a:prstGeom>
        </p:spPr>
      </p:pic>
      <p:pic>
        <p:nvPicPr>
          <p:cNvPr id="2" name="图片 1" descr="未标题-1_0049_图层-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910" y="1310005"/>
            <a:ext cx="972185" cy="2002790"/>
          </a:xfrm>
          <a:prstGeom prst="rect">
            <a:avLst/>
          </a:prstGeom>
        </p:spPr>
      </p:pic>
      <p:pic>
        <p:nvPicPr>
          <p:cNvPr id="5" name="图片 4" descr="未标题-1_0047_图层-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1310005"/>
            <a:ext cx="2808605" cy="1682115"/>
          </a:xfrm>
          <a:prstGeom prst="rect">
            <a:avLst/>
          </a:prstGeom>
        </p:spPr>
      </p:pic>
      <p:pic>
        <p:nvPicPr>
          <p:cNvPr id="7" name="图片 6" descr="未标题-1_0046_图层-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25" y="2860040"/>
            <a:ext cx="2832100" cy="24987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73365" y="5663565"/>
            <a:ext cx="26327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难道是他们偷吃了月亮？</a:t>
            </a:r>
            <a:endParaRPr lang="zh-CN" altLang="en-US"/>
          </a:p>
        </p:txBody>
      </p:sp>
      <p:pic>
        <p:nvPicPr>
          <p:cNvPr id="9" name="奇怪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3650" y="-51181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023 0.000146873 C 0.0107425 -0.0718606 0.0207677 -0.297729 0.00723453 -0.351453 C -0.00629866 -0.405176 -0.0447424 -0.292102 -0.0576631 -0.268475 " pathEditMode="relative" rAng="0" ptsTypes="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182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5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_0044_图层-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150" y="961390"/>
            <a:ext cx="4729480" cy="3948430"/>
          </a:xfrm>
          <a:prstGeom prst="rect">
            <a:avLst/>
          </a:prstGeom>
        </p:spPr>
      </p:pic>
      <p:pic>
        <p:nvPicPr>
          <p:cNvPr id="3" name="图片 2" descr="未标题-1_0045_图层-1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05" y="1574165"/>
            <a:ext cx="5681980" cy="3685540"/>
          </a:xfrm>
          <a:prstGeom prst="rect">
            <a:avLst/>
          </a:prstGeom>
        </p:spPr>
      </p:pic>
      <p:pic>
        <p:nvPicPr>
          <p:cNvPr id="4" name="图片 3" descr="未标题-1_0041_图层-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90" y="1024890"/>
            <a:ext cx="2230120" cy="1353185"/>
          </a:xfrm>
          <a:prstGeom prst="rect">
            <a:avLst/>
          </a:prstGeom>
        </p:spPr>
      </p:pic>
      <p:pic>
        <p:nvPicPr>
          <p:cNvPr id="5" name="图片 4" descr="未标题-1_0042_图层-1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020" y="476250"/>
            <a:ext cx="2056765" cy="1206500"/>
          </a:xfrm>
          <a:prstGeom prst="rect">
            <a:avLst/>
          </a:prstGeom>
        </p:spPr>
      </p:pic>
      <p:pic>
        <p:nvPicPr>
          <p:cNvPr id="6" name="图片 5" descr="未标题-1_0043_图层-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875" y="662305"/>
            <a:ext cx="2345055" cy="912495"/>
          </a:xfrm>
          <a:prstGeom prst="rect">
            <a:avLst/>
          </a:prstGeom>
        </p:spPr>
      </p:pic>
      <p:pic>
        <p:nvPicPr>
          <p:cNvPr id="7" name="图片 6" descr="未标题-1_0033_图层-1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6760" y="4789170"/>
            <a:ext cx="1621155" cy="867410"/>
          </a:xfrm>
          <a:prstGeom prst="rect">
            <a:avLst/>
          </a:prstGeom>
        </p:spPr>
      </p:pic>
      <p:pic>
        <p:nvPicPr>
          <p:cNvPr id="8" name="图片 7" descr="未标题-1_0038_图层-1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0575" y="4789170"/>
            <a:ext cx="1424940" cy="791845"/>
          </a:xfrm>
          <a:prstGeom prst="rect">
            <a:avLst/>
          </a:prstGeom>
        </p:spPr>
      </p:pic>
      <p:pic>
        <p:nvPicPr>
          <p:cNvPr id="9" name="图片 8" descr="未标题-1_0039_图层-1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290" y="4373245"/>
            <a:ext cx="1613535" cy="1424940"/>
          </a:xfrm>
          <a:prstGeom prst="rect">
            <a:avLst/>
          </a:prstGeom>
        </p:spPr>
      </p:pic>
      <p:pic>
        <p:nvPicPr>
          <p:cNvPr id="10" name="图片 9" descr="未标题-1_0040_图层-1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2630" y="4335780"/>
            <a:ext cx="1689100" cy="1500505"/>
          </a:xfrm>
          <a:prstGeom prst="rect">
            <a:avLst/>
          </a:prstGeom>
        </p:spPr>
      </p:pic>
      <p:pic>
        <p:nvPicPr>
          <p:cNvPr id="11" name="图片 10" descr="未标题-1_0035_图层-1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2420" y="4968875"/>
            <a:ext cx="923290" cy="1038860"/>
          </a:xfrm>
          <a:prstGeom prst="rect">
            <a:avLst/>
          </a:prstGeom>
        </p:spPr>
      </p:pic>
      <p:pic>
        <p:nvPicPr>
          <p:cNvPr id="12" name="图片 11" descr="未标题-1_0034_图层-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4480" y="4438650"/>
            <a:ext cx="728980" cy="601345"/>
          </a:xfrm>
          <a:prstGeom prst="rect">
            <a:avLst/>
          </a:prstGeom>
        </p:spPr>
      </p:pic>
      <p:pic>
        <p:nvPicPr>
          <p:cNvPr id="13" name="图片 12" descr="未标题-1_0037_图层-1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6745" y="4731385"/>
            <a:ext cx="859790" cy="407670"/>
          </a:xfrm>
          <a:prstGeom prst="rect">
            <a:avLst/>
          </a:prstGeom>
        </p:spPr>
      </p:pic>
      <p:pic>
        <p:nvPicPr>
          <p:cNvPr id="14" name="图片 13" descr="未标题-1_0036_图层-1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2630" y="5139055"/>
            <a:ext cx="721995" cy="7912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707630" y="5656580"/>
            <a:ext cx="41357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莲蓉双黄月饼和蛋黄酥委屈的不得了，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就在这时......</a:t>
            </a:r>
            <a:endParaRPr lang="zh-CN" altLang="en-US"/>
          </a:p>
        </p:txBody>
      </p:sp>
      <p:pic>
        <p:nvPicPr>
          <p:cNvPr id="19" name="可爱音效9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79050" y="-64071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85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0032_组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未标题-1_0030_图层-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340" y="3213100"/>
            <a:ext cx="952500" cy="819150"/>
          </a:xfrm>
          <a:prstGeom prst="rect">
            <a:avLst/>
          </a:prstGeom>
        </p:spPr>
      </p:pic>
      <p:pic>
        <p:nvPicPr>
          <p:cNvPr id="9" name="图片 8" descr="未标题-1_0026_图层-1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75" y="2474595"/>
            <a:ext cx="914400" cy="561975"/>
          </a:xfrm>
          <a:prstGeom prst="rect">
            <a:avLst/>
          </a:prstGeom>
        </p:spPr>
      </p:pic>
      <p:pic>
        <p:nvPicPr>
          <p:cNvPr id="7" name="图片 6" descr="未标题-1_0029_图层-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330" y="655320"/>
            <a:ext cx="2514600" cy="2524125"/>
          </a:xfrm>
          <a:prstGeom prst="rect">
            <a:avLst/>
          </a:prstGeom>
        </p:spPr>
      </p:pic>
      <p:pic>
        <p:nvPicPr>
          <p:cNvPr id="3" name="图片 2" descr="未标题-1_0031_图层-1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375" y="0"/>
            <a:ext cx="4365625" cy="6311265"/>
          </a:xfrm>
          <a:prstGeom prst="rect">
            <a:avLst/>
          </a:prstGeom>
        </p:spPr>
      </p:pic>
      <p:pic>
        <p:nvPicPr>
          <p:cNvPr id="5" name="图片 4" descr="未标题-1_0027_图层-1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975" y="2435225"/>
            <a:ext cx="1381125" cy="847725"/>
          </a:xfrm>
          <a:prstGeom prst="rect">
            <a:avLst/>
          </a:prstGeom>
        </p:spPr>
      </p:pic>
      <p:pic>
        <p:nvPicPr>
          <p:cNvPr id="6" name="图片 5" descr="未标题-1_0028_图层-1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840" y="1519555"/>
            <a:ext cx="2053590" cy="1220470"/>
          </a:xfrm>
          <a:prstGeom prst="rect">
            <a:avLst/>
          </a:prstGeom>
        </p:spPr>
      </p:pic>
      <p:pic>
        <p:nvPicPr>
          <p:cNvPr id="8" name="图片 7" descr="未标题-1_0025_图层-1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100" y="205740"/>
            <a:ext cx="2428875" cy="1552575"/>
          </a:xfrm>
          <a:prstGeom prst="rect">
            <a:avLst/>
          </a:prstGeom>
        </p:spPr>
      </p:pic>
      <p:pic>
        <p:nvPicPr>
          <p:cNvPr id="10" name="图片 9" descr="未标题-1_0024_图层-1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5535" y="5762625"/>
            <a:ext cx="725170" cy="748665"/>
          </a:xfrm>
          <a:prstGeom prst="rect">
            <a:avLst/>
          </a:prstGeom>
        </p:spPr>
      </p:pic>
      <p:pic>
        <p:nvPicPr>
          <p:cNvPr id="11" name="图片 10" descr="未标题-1_0020_图层-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440" y="5634990"/>
            <a:ext cx="579120" cy="676275"/>
          </a:xfrm>
          <a:prstGeom prst="rect">
            <a:avLst/>
          </a:prstGeom>
        </p:spPr>
      </p:pic>
      <p:pic>
        <p:nvPicPr>
          <p:cNvPr id="12" name="图片 11" descr="未标题-1_0021_图层-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5385" y="5553075"/>
            <a:ext cx="534035" cy="688975"/>
          </a:xfrm>
          <a:prstGeom prst="rect">
            <a:avLst/>
          </a:prstGeom>
        </p:spPr>
      </p:pic>
      <p:pic>
        <p:nvPicPr>
          <p:cNvPr id="13" name="图片 12" descr="未标题-1_0022_图层-1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585" y="5762625"/>
            <a:ext cx="1190625" cy="748665"/>
          </a:xfrm>
          <a:prstGeom prst="rect">
            <a:avLst/>
          </a:prstGeom>
        </p:spPr>
      </p:pic>
      <p:pic>
        <p:nvPicPr>
          <p:cNvPr id="14" name="图片 13" descr="未标题-1_0023_图层-1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79110" y="5848985"/>
            <a:ext cx="672465" cy="5759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34440" y="327660"/>
            <a:ext cx="413575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天上传来了哈哈哈的笑声......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笑哈哈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66300" y="-56388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8366e-06 0.00119241 C -0.0267932 0.000178573 -0.0939956 -0.0171694 -0.145126 0.00806401 C -0.196258 0.0332974 -0.189115 0.0874815 -0.255781 0.127135 C -0.322447 0.166786 -0.436019 0.192695 -0.478341 0.206101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0" y="9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2031 0.00398148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" y="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1458 -0.000925926 " pathEditMode="relative" ptsTypes="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07292 -0.00148148 -0.0766146 -0.00953704 -0.10901 -0.00462963 C -0.141406 0.000277778 -0.126354 0.0171296 -0.161927 0.0244444 C -0.1975 0.0317593 -0.262917 0.0311111 -0.286823 0.032037 " pathEditMode="relative" ptsTypes="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67708 -0.0140741 " pathEditMode="relative" ptsTypes="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67708 -0.0140741 " pathEditMode="relative" ptsTypes="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30208 -0.0357407 " pathEditMode="relative" ptsTypes="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13542 -0.0198148 " pathEditMode="relative" ptsTypes="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333 0.0037963 " pathEditMode="relative" ptsTypes="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35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_0019_组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未标题-1_0018_图层-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140" y="417195"/>
            <a:ext cx="1450975" cy="2133600"/>
          </a:xfrm>
          <a:prstGeom prst="rect">
            <a:avLst/>
          </a:prstGeom>
        </p:spPr>
      </p:pic>
      <p:pic>
        <p:nvPicPr>
          <p:cNvPr id="4" name="图片 3" descr="未标题-1_0015_图层-1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2647315"/>
            <a:ext cx="852805" cy="1219200"/>
          </a:xfrm>
          <a:prstGeom prst="rect">
            <a:avLst/>
          </a:prstGeom>
        </p:spPr>
      </p:pic>
      <p:pic>
        <p:nvPicPr>
          <p:cNvPr id="6" name="图片 5" descr="未标题-1_0017_图层-1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77380" y="925830"/>
            <a:ext cx="7254240" cy="4755515"/>
          </a:xfrm>
          <a:prstGeom prst="rect">
            <a:avLst/>
          </a:prstGeom>
        </p:spPr>
      </p:pic>
      <p:pic>
        <p:nvPicPr>
          <p:cNvPr id="5" name="图片 4" descr="未标题-1_0016_图层-1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470" y="1680845"/>
            <a:ext cx="1591310" cy="24441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563485" y="5346065"/>
            <a:ext cx="41357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月饼们一个个登上了月亮巴士，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准备出发啦！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开心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14965" y="-492760"/>
            <a:ext cx="309880" cy="309880"/>
          </a:xfrm>
          <a:prstGeom prst="rect">
            <a:avLst/>
          </a:prstGeom>
        </p:spPr>
      </p:pic>
      <p:pic>
        <p:nvPicPr>
          <p:cNvPr id="8" name="卡通可爱音效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98685" y="-49276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25 0.0172222 " pathEditMode="relative" rAng="0" ptsTypes="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0" y="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0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_0160_组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715"/>
            <a:ext cx="12192000" cy="6858000"/>
          </a:xfrm>
          <a:prstGeom prst="rect">
            <a:avLst/>
          </a:prstGeom>
        </p:spPr>
      </p:pic>
      <p:pic>
        <p:nvPicPr>
          <p:cNvPr id="3" name="图片 2" descr="未标题-1_0154_图层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65" y="6969760"/>
            <a:ext cx="1457960" cy="5180965"/>
          </a:xfrm>
          <a:prstGeom prst="rect">
            <a:avLst/>
          </a:prstGeom>
        </p:spPr>
      </p:pic>
      <p:pic>
        <p:nvPicPr>
          <p:cNvPr id="4" name="图片 3" descr="未标题-1_0155_图层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525" y="-5238115"/>
            <a:ext cx="1434465" cy="5179695"/>
          </a:xfrm>
          <a:prstGeom prst="rect">
            <a:avLst/>
          </a:prstGeom>
        </p:spPr>
      </p:pic>
      <p:pic>
        <p:nvPicPr>
          <p:cNvPr id="5" name="图片 4" descr="未标题-1_0156_图层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660" y="6939280"/>
            <a:ext cx="1461135" cy="5179695"/>
          </a:xfrm>
          <a:prstGeom prst="rect">
            <a:avLst/>
          </a:prstGeom>
        </p:spPr>
      </p:pic>
      <p:pic>
        <p:nvPicPr>
          <p:cNvPr id="6" name="图片 5" descr="未标题-1_0157_图层-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555" y="-5271770"/>
            <a:ext cx="1463040" cy="5179060"/>
          </a:xfrm>
          <a:prstGeom prst="rect">
            <a:avLst/>
          </a:prstGeom>
        </p:spPr>
      </p:pic>
      <p:pic>
        <p:nvPicPr>
          <p:cNvPr id="7" name="图片 6" descr="未标题-1_0158_图层-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485" y="6950075"/>
            <a:ext cx="1449705" cy="5179060"/>
          </a:xfrm>
          <a:prstGeom prst="rect">
            <a:avLst/>
          </a:prstGeom>
        </p:spPr>
      </p:pic>
      <p:pic>
        <p:nvPicPr>
          <p:cNvPr id="8" name="图片 7" descr="未标题-1_0159_图层-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7690" y="-5224780"/>
            <a:ext cx="1550035" cy="517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67708 -0.8625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4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出现-气泡-1秒-34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1042 0.917593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出现-气泡-1秒-34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89583 -0.859907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出现-气泡-1秒-34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989583 0.918611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出现-气泡-1秒-34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96875 -0.869167 " pathEditMode="relative" rAng="0" ptsTypes="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3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出现-气泡-1秒-34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84375 0.81861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4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出现-气泡-1秒-342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_0014_组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未标题-1_0013_图层-1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745" y="3878580"/>
            <a:ext cx="4319905" cy="12433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92860" y="573405"/>
            <a:ext cx="442658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看看是我们巴士开得快，还是月亮爬得快！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公交车开启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7420" y="-48577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6198 0.103426 " pathEditMode="relative" ptsTypes="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4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未标题-1_0010_图层-1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025" y="1320800"/>
            <a:ext cx="732155" cy="854075"/>
          </a:xfrm>
          <a:prstGeom prst="rect">
            <a:avLst/>
          </a:prstGeom>
        </p:spPr>
      </p:pic>
      <p:pic>
        <p:nvPicPr>
          <p:cNvPr id="3" name="图片 2" descr="未标题-1_0011_图层-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505" y="126365"/>
            <a:ext cx="475615" cy="1156335"/>
          </a:xfrm>
          <a:prstGeom prst="rect">
            <a:avLst/>
          </a:prstGeom>
        </p:spPr>
      </p:pic>
      <p:pic>
        <p:nvPicPr>
          <p:cNvPr id="7" name="图片 6" descr="未标题-1_0009_图层-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000">
            <a:off x="268605" y="4290695"/>
            <a:ext cx="2471420" cy="1207135"/>
          </a:xfrm>
          <a:prstGeom prst="rect">
            <a:avLst/>
          </a:prstGeom>
        </p:spPr>
      </p:pic>
      <p:pic>
        <p:nvPicPr>
          <p:cNvPr id="6" name="图片 5" descr="未标题-1_0008_图层-1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">
            <a:off x="2009140" y="5304155"/>
            <a:ext cx="424815" cy="465455"/>
          </a:xfrm>
          <a:prstGeom prst="rect">
            <a:avLst/>
          </a:prstGeom>
        </p:spPr>
      </p:pic>
      <p:pic>
        <p:nvPicPr>
          <p:cNvPr id="8" name="图片 7" descr="未标题-1_0007_图层-1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0000">
            <a:off x="625475" y="5247640"/>
            <a:ext cx="500380" cy="5200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82905" y="508635"/>
            <a:ext cx="250444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“哈哈哈，我到啦！”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开心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1365" y="-53784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21354 0.00388889 0.112396 0.0109259 0.174063 0.0235185 C 0.235729 0.0361111 0.25776 0.0566667 0.308437 0.0630556 C 0.359115 0.0694444 0.381458 0.0683333 0.4275 0.0555556 C 0.473542 0.0427778 0.495625 0.0240741 0.538594 -0.000925926 C 0.581563 -0.0259259 0.612708 -0.0525926 0.642344 -0.069537 C 0.671979 -0.0864815 0.679948 -0.0837037 0.686771 -0.0855556 " pathEditMode="relative" ptsTypes="">
                                      <p:cBhvr>
                                        <p:cTn id="22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21354 0.00388889 0.112396 0.0109259 0.174063 0.0235185 C 0.235729 0.0361111 0.25776 0.0566667 0.308437 0.0630556 C 0.359115 0.0694444 0.381458 0.0683333 0.4275 0.0555556 C 0.473542 0.0427778 0.495625 0.0240741 0.538594 -0.000925926 C 0.581563 -0.0259259 0.612708 -0.0525926 0.642344 -0.069537 C 0.671979 -0.0864815 0.679948 -0.0837037 0.686771 -0.0855556 " pathEditMode="relative" ptsTypes="">
                                      <p:cBhvr>
                                        <p:cTn id="24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21354 0.00388889 0.112396 0.0109259 0.174063 0.0235185 C 0.235729 0.0361111 0.25776 0.0566667 0.308437 0.0630556 C 0.359115 0.0694444 0.381458 0.0683333 0.4275 0.0555556 C 0.473542 0.0427778 0.495625 0.0240741 0.538594 -0.000925926 C 0.581563 -0.0259259 0.612708 -0.0525926 0.642344 -0.069537 C 0.671979 -0.0864815 0.679948 -0.0837037 0.686771 -0.0855556 " pathEditMode="relative" ptsTypes="">
                                      <p:cBhvr>
                                        <p:cTn id="2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103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未标题-1_0006_组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未标题-1_0005_图层-1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505" y="676275"/>
            <a:ext cx="4220210" cy="4256405"/>
          </a:xfrm>
          <a:prstGeom prst="rect">
            <a:avLst/>
          </a:prstGeom>
        </p:spPr>
      </p:pic>
      <p:pic>
        <p:nvPicPr>
          <p:cNvPr id="3" name="图片 2" descr="未标题-1_0004_图层-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025" y="4932680"/>
            <a:ext cx="8953500" cy="609600"/>
          </a:xfrm>
          <a:prstGeom prst="rect">
            <a:avLst/>
          </a:prstGeom>
        </p:spPr>
      </p:pic>
      <p:pic>
        <p:nvPicPr>
          <p:cNvPr id="2" name="图片 1" descr="未标题-1_0003_图层-1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620" y="3940810"/>
            <a:ext cx="5681980" cy="14566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43780" y="5656580"/>
            <a:ext cx="250444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今晚的月亮好美啊！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月饼村之歌伴奏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1485" y="-42799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未标题-1_0153_组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未标题-1_0152_图层-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175" y="5206365"/>
            <a:ext cx="1950720" cy="850900"/>
          </a:xfrm>
          <a:prstGeom prst="rect">
            <a:avLst/>
          </a:prstGeom>
        </p:spPr>
      </p:pic>
      <p:pic>
        <p:nvPicPr>
          <p:cNvPr id="4" name="图片 3" descr="未标题-1_0151_图层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765" y="1849120"/>
            <a:ext cx="2161540" cy="1123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9585" y="287020"/>
            <a:ext cx="42976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从前，有一个月饼村。</a:t>
            </a:r>
            <a:endParaRPr lang="zh-CN" altLang="en-US"/>
          </a:p>
          <a:p>
            <a:pPr algn="l"/>
            <a:r>
              <a:rPr lang="zh-CN" altLang="en-US"/>
              <a:t>每年中秋节这天，</a:t>
            </a:r>
            <a:endParaRPr lang="zh-CN" altLang="en-US"/>
          </a:p>
          <a:p>
            <a:pPr algn="l"/>
            <a:r>
              <a:rPr lang="zh-CN" altLang="en-US"/>
              <a:t>村民们就会一起到山顶上举办赏月派对。</a:t>
            </a:r>
            <a:endParaRPr lang="zh-CN" altLang="en-US"/>
          </a:p>
        </p:txBody>
      </p:sp>
      <p:pic>
        <p:nvPicPr>
          <p:cNvPr id="6" name="公交车开启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8855" y="-42164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11458 0.00185185 " pathEditMode="relative" ptsTypes="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156 0.0130556 " pathEditMode="relative" rAng="0" ptsTypes="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00" y="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_0150_组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未标题-1_0149_图层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" y="4204970"/>
            <a:ext cx="3160395" cy="949960"/>
          </a:xfrm>
          <a:prstGeom prst="rect">
            <a:avLst/>
          </a:prstGeom>
        </p:spPr>
      </p:pic>
      <p:pic>
        <p:nvPicPr>
          <p:cNvPr id="4" name="图片 3" descr="未标题-1_0148_图层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335" y="3505835"/>
            <a:ext cx="876300" cy="752475"/>
          </a:xfrm>
          <a:prstGeom prst="rect">
            <a:avLst/>
          </a:prstGeom>
        </p:spPr>
      </p:pic>
      <p:pic>
        <p:nvPicPr>
          <p:cNvPr id="6" name="公交车开启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8855" y="-421640"/>
            <a:ext cx="309880" cy="309880"/>
          </a:xfrm>
          <a:prstGeom prst="rect">
            <a:avLst/>
          </a:prstGeom>
        </p:spPr>
      </p:pic>
      <p:pic>
        <p:nvPicPr>
          <p:cNvPr id="7" name="嘟嘟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9220" y="-42164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46875 0.017037 " pathEditMode="relative" rAng="0" ptsTypes="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00" y="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4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_0147_组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未标题-1_0146_图层-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0" y="1287145"/>
            <a:ext cx="4227830" cy="4055745"/>
          </a:xfrm>
          <a:prstGeom prst="rect">
            <a:avLst/>
          </a:prstGeom>
        </p:spPr>
      </p:pic>
      <p:pic>
        <p:nvPicPr>
          <p:cNvPr id="6" name="图片 5" descr="未标题-1_0143_图层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2958465"/>
            <a:ext cx="2788920" cy="1741170"/>
          </a:xfrm>
          <a:prstGeom prst="rect">
            <a:avLst/>
          </a:prstGeom>
        </p:spPr>
      </p:pic>
      <p:pic>
        <p:nvPicPr>
          <p:cNvPr id="5" name="图片 4" descr="未标题-1_0144_图层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390" y="1080135"/>
            <a:ext cx="1403985" cy="2528570"/>
          </a:xfrm>
          <a:prstGeom prst="rect">
            <a:avLst/>
          </a:prstGeom>
        </p:spPr>
      </p:pic>
      <p:pic>
        <p:nvPicPr>
          <p:cNvPr id="7" name="图片 6" descr="未标题-1_0142_图层-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825" y="5335905"/>
            <a:ext cx="1118235" cy="63944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579245" y="5607050"/>
            <a:ext cx="2697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自来红第一个冲了出来。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6732270" y="6130290"/>
            <a:ext cx="46443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可刚出门的他一抬头，却发现了一件大事......</a:t>
            </a:r>
            <a:endParaRPr lang="zh-CN" altLang="en-US"/>
          </a:p>
        </p:txBody>
      </p:sp>
      <p:pic>
        <p:nvPicPr>
          <p:cNvPr id="9" name="奔跑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7180" y="-576580"/>
            <a:ext cx="309880" cy="309880"/>
          </a:xfrm>
          <a:prstGeom prst="rect">
            <a:avLst/>
          </a:prstGeom>
        </p:spPr>
      </p:pic>
      <p:pic>
        <p:nvPicPr>
          <p:cNvPr id="10" name="奇怪疑惑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7420" y="-57658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03125 -0.00194444 " pathEditMode="relative" ptsTypes="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2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未标题-1_0141_组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未标题-1_0133_图层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170" y="2360930"/>
            <a:ext cx="2040255" cy="1092835"/>
          </a:xfrm>
          <a:prstGeom prst="rect">
            <a:avLst/>
          </a:prstGeom>
        </p:spPr>
      </p:pic>
      <p:pic>
        <p:nvPicPr>
          <p:cNvPr id="3" name="图片 2" descr="未标题-1_0134_图层-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665" y="1690370"/>
            <a:ext cx="1144905" cy="670560"/>
          </a:xfrm>
          <a:prstGeom prst="rect">
            <a:avLst/>
          </a:prstGeom>
        </p:spPr>
      </p:pic>
      <p:pic>
        <p:nvPicPr>
          <p:cNvPr id="4" name="图片 3" descr="未标题-1_0135_图层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440" y="2360930"/>
            <a:ext cx="2287270" cy="2355850"/>
          </a:xfrm>
          <a:prstGeom prst="rect">
            <a:avLst/>
          </a:prstGeom>
        </p:spPr>
      </p:pic>
      <p:pic>
        <p:nvPicPr>
          <p:cNvPr id="5" name="图片 4" descr="未标题-1_0136_图层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0065" y="5945505"/>
            <a:ext cx="667385" cy="483870"/>
          </a:xfrm>
          <a:prstGeom prst="rect">
            <a:avLst/>
          </a:prstGeom>
        </p:spPr>
      </p:pic>
      <p:pic>
        <p:nvPicPr>
          <p:cNvPr id="6" name="图片 5" descr="未标题-1_0137_图层-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230" y="5605145"/>
            <a:ext cx="1238250" cy="600710"/>
          </a:xfrm>
          <a:prstGeom prst="rect">
            <a:avLst/>
          </a:prstGeom>
        </p:spPr>
      </p:pic>
      <p:pic>
        <p:nvPicPr>
          <p:cNvPr id="7" name="图片 6" descr="未标题-1_0138_图层-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970" y="5605145"/>
            <a:ext cx="1025525" cy="588010"/>
          </a:xfrm>
          <a:prstGeom prst="rect">
            <a:avLst/>
          </a:prstGeom>
        </p:spPr>
      </p:pic>
      <p:pic>
        <p:nvPicPr>
          <p:cNvPr id="8" name="图片 7" descr="未标题-1_0139_图层-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5870" y="5837555"/>
            <a:ext cx="641985" cy="563245"/>
          </a:xfrm>
          <a:prstGeom prst="rect">
            <a:avLst/>
          </a:prstGeom>
        </p:spPr>
      </p:pic>
      <p:pic>
        <p:nvPicPr>
          <p:cNvPr id="9" name="图片 8" descr="未标题-1_0140_图层-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6750" y="5925185"/>
            <a:ext cx="913130" cy="52514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7016750" y="1690370"/>
            <a:ext cx="4069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solidFill>
                  <a:schemeClr val="bg1"/>
                </a:solidFill>
              </a:rPr>
              <a:t>他这么一喊，所有的月饼都冲了出来。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2" name="发生了什么事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405" y="-57594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6667 -0.00194444 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16667 -0.00194444 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974 -0.00564815 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974 -0.00564815 " pathEditMode="relative" ptsTypes="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71354 -0.000925926 " pathEditMode="relative" ptsTypes="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25 0.0432407 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_0132_扫描全能王-2022-08-10-10.15_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未标题-1_0131_图层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7075" y="644525"/>
            <a:ext cx="2130425" cy="5377815"/>
          </a:xfrm>
          <a:prstGeom prst="rect">
            <a:avLst/>
          </a:prstGeom>
        </p:spPr>
      </p:pic>
      <p:pic>
        <p:nvPicPr>
          <p:cNvPr id="4" name="图片 3" descr="未标题-1_0126_图层-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05" y="6858000"/>
            <a:ext cx="4388485" cy="2225040"/>
          </a:xfrm>
          <a:prstGeom prst="rect">
            <a:avLst/>
          </a:prstGeom>
        </p:spPr>
      </p:pic>
      <p:pic>
        <p:nvPicPr>
          <p:cNvPr id="5" name="图片 4" descr="未标题-1_0127_图层-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465" y="6777355"/>
            <a:ext cx="5353685" cy="2305685"/>
          </a:xfrm>
          <a:prstGeom prst="rect">
            <a:avLst/>
          </a:prstGeom>
        </p:spPr>
      </p:pic>
      <p:pic>
        <p:nvPicPr>
          <p:cNvPr id="6" name="图片 5" descr="未标题-1_0128_图层-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184275"/>
            <a:ext cx="2103120" cy="4401185"/>
          </a:xfrm>
          <a:prstGeom prst="rect">
            <a:avLst/>
          </a:prstGeom>
        </p:spPr>
      </p:pic>
      <p:pic>
        <p:nvPicPr>
          <p:cNvPr id="7" name="图片 6" descr="未标题-1_0129_图层-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650" y="-2347595"/>
            <a:ext cx="5577840" cy="2347595"/>
          </a:xfrm>
          <a:prstGeom prst="rect">
            <a:avLst/>
          </a:prstGeom>
        </p:spPr>
      </p:pic>
      <p:pic>
        <p:nvPicPr>
          <p:cNvPr id="8" name="图片 7" descr="未标题-1_0130_图层-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480" y="-2541905"/>
            <a:ext cx="4391025" cy="2545715"/>
          </a:xfrm>
          <a:prstGeom prst="rect">
            <a:avLst/>
          </a:prstGeom>
        </p:spPr>
      </p:pic>
      <p:pic>
        <p:nvPicPr>
          <p:cNvPr id="9" name="图片 8" descr="未标题-1_0125_图层-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485" y="2849245"/>
            <a:ext cx="3707130" cy="1361440"/>
          </a:xfrm>
          <a:prstGeom prst="rect">
            <a:avLst/>
          </a:prstGeom>
        </p:spPr>
      </p:pic>
      <p:pic>
        <p:nvPicPr>
          <p:cNvPr id="10" name="图片 9" descr="未标题-1_0124_图层-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045" y="2670175"/>
            <a:ext cx="2552065" cy="1540510"/>
          </a:xfrm>
          <a:prstGeom prst="rect">
            <a:avLst/>
          </a:prstGeom>
        </p:spPr>
      </p:pic>
      <p:pic>
        <p:nvPicPr>
          <p:cNvPr id="11" name="月亮哪去了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85985" y="-37655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39583 -0.322222 " pathEditMode="relative" rAng="0" ptsTypes="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1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000364583 -0.318148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-0.17099 0.00037037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L 0.000833333 0.338611 " pathEditMode="relative" rAng="0" ptsTypes="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-0.00635417 0.368704 " pathEditMode="relative" ptsTypes="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0.162865 0.000277778 " pathEditMode="relative" rAng="0" ptsTypes="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13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_0123_扫描全能王-2022-08-10-10.15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未标题-1_0117_图层-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5" y="549910"/>
            <a:ext cx="2604770" cy="2519045"/>
          </a:xfrm>
          <a:prstGeom prst="rect">
            <a:avLst/>
          </a:prstGeom>
        </p:spPr>
      </p:pic>
      <p:pic>
        <p:nvPicPr>
          <p:cNvPr id="4" name="图片 3" descr="未标题-1_0114_图层-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750" y="3712210"/>
            <a:ext cx="2571750" cy="2391410"/>
          </a:xfrm>
          <a:prstGeom prst="rect">
            <a:avLst/>
          </a:prstGeom>
        </p:spPr>
      </p:pic>
      <p:pic>
        <p:nvPicPr>
          <p:cNvPr id="5" name="图片 4" descr="未标题-1_0115_图层-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0" y="582930"/>
            <a:ext cx="2599055" cy="2486025"/>
          </a:xfrm>
          <a:prstGeom prst="rect">
            <a:avLst/>
          </a:prstGeom>
        </p:spPr>
      </p:pic>
      <p:pic>
        <p:nvPicPr>
          <p:cNvPr id="6" name="图片 5" descr="未标题-1_0116_图层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65" y="3617595"/>
            <a:ext cx="2625725" cy="2486025"/>
          </a:xfrm>
          <a:prstGeom prst="rect">
            <a:avLst/>
          </a:prstGeom>
        </p:spPr>
      </p:pic>
      <p:pic>
        <p:nvPicPr>
          <p:cNvPr id="13" name="图片 12" descr="未标题-1_0120_图层-45"/>
          <p:cNvPicPr>
            <a:picLocks noChangeAspect="1"/>
          </p:cNvPicPr>
          <p:nvPr/>
        </p:nvPicPr>
        <p:blipFill>
          <a:blip r:embed="rId6"/>
          <a:srcRect l="56130" t="53611" r="24870" b="13315"/>
          <a:stretch>
            <a:fillRect/>
          </a:stretch>
        </p:blipFill>
        <p:spPr>
          <a:xfrm>
            <a:off x="6765290" y="3218180"/>
            <a:ext cx="2316480" cy="2268220"/>
          </a:xfrm>
          <a:prstGeom prst="rect">
            <a:avLst/>
          </a:prstGeom>
        </p:spPr>
      </p:pic>
      <p:pic>
        <p:nvPicPr>
          <p:cNvPr id="10" name="图片 9" descr="未标题-1_0118_图层-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740" y="2563495"/>
            <a:ext cx="959485" cy="1586230"/>
          </a:xfrm>
          <a:prstGeom prst="rect">
            <a:avLst/>
          </a:prstGeom>
        </p:spPr>
      </p:pic>
      <p:pic>
        <p:nvPicPr>
          <p:cNvPr id="9" name="图片 8" descr="未标题-1_0122_图层-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3900" y="3369310"/>
            <a:ext cx="2985770" cy="1966595"/>
          </a:xfrm>
          <a:prstGeom prst="rect">
            <a:avLst/>
          </a:prstGeom>
        </p:spPr>
      </p:pic>
      <p:pic>
        <p:nvPicPr>
          <p:cNvPr id="12" name="图片 11" descr="未标题-1_0121_图层-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3900" y="1619885"/>
            <a:ext cx="1656715" cy="209232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985010" y="3159125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solidFill>
                  <a:schemeClr val="tx1"/>
                </a:solidFill>
              </a:rPr>
              <a:t>大家东翻翻、西找找，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2213610" y="6193790"/>
            <a:ext cx="224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solidFill>
                  <a:schemeClr val="tx1"/>
                </a:solidFill>
              </a:rPr>
              <a:t>哪儿都找不到月亮。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6765290" y="657860"/>
            <a:ext cx="51015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solidFill>
                  <a:schemeClr val="tx1"/>
                </a:solidFill>
              </a:rPr>
              <a:t>忽然，自来红发现新搬来的冰皮月饼有点可疑......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7" name="奔跑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87180" y="-576580"/>
            <a:ext cx="309880" cy="309880"/>
          </a:xfrm>
          <a:prstGeom prst="rect">
            <a:avLst/>
          </a:prstGeom>
        </p:spPr>
      </p:pic>
      <p:pic>
        <p:nvPicPr>
          <p:cNvPr id="18" name="是你吗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865" y="-57658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39583 0.000833333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3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1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未标题-1_0113_图层-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" y="1106170"/>
            <a:ext cx="5222240" cy="4645025"/>
          </a:xfrm>
          <a:prstGeom prst="rect">
            <a:avLst/>
          </a:prstGeom>
        </p:spPr>
      </p:pic>
      <p:pic>
        <p:nvPicPr>
          <p:cNvPr id="6" name="图片 5" descr="未标题-1_0111_图层-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15" y="866775"/>
            <a:ext cx="8257540" cy="4128770"/>
          </a:xfrm>
          <a:prstGeom prst="rect">
            <a:avLst/>
          </a:prstGeom>
        </p:spPr>
      </p:pic>
      <p:pic>
        <p:nvPicPr>
          <p:cNvPr id="9" name="图片 8" descr="未标题-1_0107_图层-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975" y="2157730"/>
            <a:ext cx="955040" cy="535305"/>
          </a:xfrm>
          <a:prstGeom prst="rect">
            <a:avLst/>
          </a:prstGeom>
        </p:spPr>
      </p:pic>
      <p:pic>
        <p:nvPicPr>
          <p:cNvPr id="3" name="图片 2" descr="未标题-1_0108_图层-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880" y="2693035"/>
            <a:ext cx="1335405" cy="1167765"/>
          </a:xfrm>
          <a:prstGeom prst="rect">
            <a:avLst/>
          </a:prstGeom>
        </p:spPr>
      </p:pic>
      <p:pic>
        <p:nvPicPr>
          <p:cNvPr id="11" name="图片 10" descr="未标题-1_0109_图层-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770" y="389255"/>
            <a:ext cx="2141855" cy="883920"/>
          </a:xfrm>
          <a:prstGeom prst="rect">
            <a:avLst/>
          </a:prstGeom>
        </p:spPr>
      </p:pic>
      <p:pic>
        <p:nvPicPr>
          <p:cNvPr id="12" name="图片 11" descr="未标题-1_0110_图层-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945" y="1531620"/>
            <a:ext cx="1374140" cy="1161415"/>
          </a:xfrm>
          <a:prstGeom prst="rect">
            <a:avLst/>
          </a:prstGeom>
        </p:spPr>
      </p:pic>
      <p:pic>
        <p:nvPicPr>
          <p:cNvPr id="13" name="图片 12" descr="未标题-1_0112_图层-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00" y="286385"/>
            <a:ext cx="2980690" cy="10902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366510" y="5863590"/>
            <a:ext cx="47161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不是冰皮月饼偷吃了月亮，那月亮哪儿去了？</a:t>
            </a:r>
            <a:endParaRPr lang="zh-CN" altLang="en-US"/>
          </a:p>
        </p:txBody>
      </p:sp>
      <p:pic>
        <p:nvPicPr>
          <p:cNvPr id="15" name="魔法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1070" y="-52451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65625 -0.00185185 0.0591146 -0.0159259 0.0888542 -0.00185185 C 0.118594 0.0122222 0.13849 0.0560185 0.148646 0.0705556 " pathEditMode="relative" ptsTypes="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90625 -0.0197222 0.0290104 -0.0722222 0.0502604 -0.104352 C 0.0715104 -0.136481 0.0891146 -0.1475 0.106354 -0.160833 C 0.123594 -0.174167 0.131615 -0.170278 0.13651 -0.171204 " pathEditMode="relative" ptsTypes="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24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580,&quot;width&quot;:4248}"/>
</p:tagLst>
</file>

<file path=ppt/tags/tag10.xml><?xml version="1.0" encoding="utf-8"?>
<p:tagLst xmlns:p="http://schemas.openxmlformats.org/presentationml/2006/main">
  <p:tag name="COMMONDATA" val="eyJoZGlkIjoiNWQ1OWQ5YTRkYzVjNTE5ZDIwZmE5MjZlZmVlZDE2NmYifQ=="/>
</p:tagLst>
</file>

<file path=ppt/tags/tag2.xml><?xml version="1.0" encoding="utf-8"?>
<p:tagLst xmlns:p="http://schemas.openxmlformats.org/presentationml/2006/main">
  <p:tag name="KSO_WM_UNIT_PLACING_PICTURE_USER_VIEWPORT" val="{&quot;height&quot;:580,&quot;width&quot;:4248}"/>
</p:tagLst>
</file>

<file path=ppt/tags/tag3.xml><?xml version="1.0" encoding="utf-8"?>
<p:tagLst xmlns:p="http://schemas.openxmlformats.org/presentationml/2006/main">
  <p:tag name="KSO_WM_UNIT_PLACING_PICTURE_USER_VIEWPORT" val="{&quot;height&quot;:580,&quot;width&quot;:4248}"/>
</p:tagLst>
</file>

<file path=ppt/tags/tag4.xml><?xml version="1.0" encoding="utf-8"?>
<p:tagLst xmlns:p="http://schemas.openxmlformats.org/presentationml/2006/main">
  <p:tag name="KSO_WM_UNIT_PLACING_PICTURE_USER_VIEWPORT" val="{&quot;height&quot;:580,&quot;width&quot;:4248}"/>
</p:tagLst>
</file>

<file path=ppt/tags/tag5.xml><?xml version="1.0" encoding="utf-8"?>
<p:tagLst xmlns:p="http://schemas.openxmlformats.org/presentationml/2006/main">
  <p:tag name="KSO_WM_UNIT_PLACING_PICTURE_USER_VIEWPORT" val="{&quot;height&quot;:580,&quot;width&quot;:4248}"/>
</p:tagLst>
</file>

<file path=ppt/tags/tag6.xml><?xml version="1.0" encoding="utf-8"?>
<p:tagLst xmlns:p="http://schemas.openxmlformats.org/presentationml/2006/main">
  <p:tag name="KSO_WM_UNIT_PLACING_PICTURE_USER_VIEWPORT" val="{&quot;height&quot;:580,&quot;width&quot;:4248}"/>
</p:tagLst>
</file>

<file path=ppt/tags/tag7.xml><?xml version="1.0" encoding="utf-8"?>
<p:tagLst xmlns:p="http://schemas.openxmlformats.org/presentationml/2006/main">
  <p:tag name="KSO_WM_UNIT_PLACING_PICTURE_USER_VIEWPORT" val="{&quot;height&quot;:9600,&quot;width&quot;:3870}"/>
</p:tagLst>
</file>

<file path=ppt/tags/tag8.xml><?xml version="1.0" encoding="utf-8"?>
<p:tagLst xmlns:p="http://schemas.openxmlformats.org/presentationml/2006/main">
  <p:tag name="KSO_WM_UNIT_PLACING_PICTURE_USER_VIEWPORT" val="{&quot;height&quot;:10800,&quot;width&quot;:10637}"/>
</p:tagLst>
</file>

<file path=ppt/tags/tag9.xml><?xml version="1.0" encoding="utf-8"?>
<p:tagLst xmlns:p="http://schemas.openxmlformats.org/presentationml/2006/main">
  <p:tag name="KSO_WM_UNIT_PLACING_PICTURE_USER_VIEWPORT" val="{&quot;height&quot;:9975,&quot;width&quot;:624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453</Words>
  <Application>WPS 演示</Application>
  <PresentationFormat>宽屏</PresentationFormat>
  <Paragraphs>54</Paragraphs>
  <Slides>22</Slides>
  <Notes>0</Notes>
  <HiddenSlides>0</HiddenSlides>
  <MMClips>34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Sabrina</dc:creator>
  <cp:lastModifiedBy>梳芽</cp:lastModifiedBy>
  <cp:revision>9</cp:revision>
  <dcterms:created xsi:type="dcterms:W3CDTF">2022-08-11T17:05:00Z</dcterms:created>
  <dcterms:modified xsi:type="dcterms:W3CDTF">2024-09-13T10:53:38Z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5569F3E0E63F430F8E40732F05F4C99B_13</vt:lpwstr>
  </property>
  <property fmtid="{D5CDD505-2E9C-101B-9397-08002B2CF9AE}" pid="3" name="KSOProductBuildVer">
    <vt:lpwstr>2052-12.1.0.18240</vt:lpwstr>
  </property>
</Properties>
</file>