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2"/>
  </p:handoutMasterIdLst>
  <p:sldIdLst>
    <p:sldId id="273" r:id="rId3"/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7103745" cy="1023429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a01eefb123c00cc4870012e7f1d0283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1760" y="0"/>
            <a:ext cx="9428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36c5649279519a5c4c78e65d87ca5e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1265" y="0"/>
            <a:ext cx="90557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b302a3a4a4a4d3275022a6c6e8257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9845" y="0"/>
            <a:ext cx="921194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417708387671f002d15ebe0864b76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0" y="0"/>
            <a:ext cx="9461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250bf5f6e0be309ed4fa9c78c6797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6075" y="0"/>
            <a:ext cx="92970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5feba43484e7abb52097e45ea45f4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5235" y="0"/>
            <a:ext cx="97021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f215608baf936076381107b8c355da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935" y="0"/>
            <a:ext cx="93300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0782d2b48e5db48a8ab65efe952332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6720" y="0"/>
            <a:ext cx="8797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2b32be6094728b728e40f6bcacf9d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9240" y="0"/>
            <a:ext cx="89249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pic>
        <p:nvPicPr>
          <p:cNvPr id="3" name="图片 2" descr="db395d77ce7056342c3bed2afbdfd3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2310" y="0"/>
            <a:ext cx="570674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b5633e234e10b630ed9862da323e23f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8440" y="0"/>
            <a:ext cx="991806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0afd65258d00eca50e819f9b0d4b84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260" y="0"/>
            <a:ext cx="94284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80c83157a2af3c4c8b232713ef24445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0680" y="0"/>
            <a:ext cx="516001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689ce35cf13e4abd141203111677781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15" y="0"/>
            <a:ext cx="101695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7b176297291f03c32bc08a4be948ee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2690" y="0"/>
            <a:ext cx="94062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7f07d9e9793b6e30417abc0348f41e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9535" y="0"/>
            <a:ext cx="94729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f8c6adae9f19fecaa35681f44edebc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3810" y="0"/>
            <a:ext cx="9643745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QxYmQyYzliMTQ1OWY0MWVkN2E1NWM5Y2I3N2EyN2E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背单词</cp:lastModifiedBy>
  <cp:revision>10</cp:revision>
  <dcterms:created xsi:type="dcterms:W3CDTF">2024-09-18T04:32:37Z</dcterms:created>
  <dcterms:modified xsi:type="dcterms:W3CDTF">2024-09-18T04:32:37Z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2052-6.11.0.8885</vt:lpwstr>
  </property>
  <property fmtid="{D5CDD505-2E9C-101B-9397-08002B2CF9AE}" pid="3" name="ICV">
    <vt:lpwstr>00F4CDAB1D7AFBC81B57EA667C49A819_41</vt:lpwstr>
  </property>
</Properties>
</file>