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3"/>
  </p:sldMasterIdLst>
  <p:notesMasterIdLst>
    <p:notesMasterId r:id="rId5"/>
  </p:notesMasterIdLst>
  <p:sldIdLst>
    <p:sldId id="257" r:id="rId4"/>
    <p:sldId id="553" r:id="rId6"/>
    <p:sldId id="554" r:id="rId7"/>
    <p:sldId id="555" r:id="rId8"/>
    <p:sldId id="547" r:id="rId9"/>
    <p:sldId id="538" r:id="rId10"/>
  </p:sldIdLst>
  <p:sldSz cx="12192000" cy="6858000"/>
  <p:notesSz cx="6858000" cy="9144000"/>
  <p:custDataLst>
    <p:tags r:id="rId1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ED6"/>
    <a:srgbClr val="D2F4F8"/>
    <a:srgbClr val="2C6575"/>
    <a:srgbClr val="C0F8F9"/>
    <a:srgbClr val="BDF5FC"/>
    <a:srgbClr val="C4F5FC"/>
    <a:srgbClr val="265665"/>
    <a:srgbClr val="47939D"/>
    <a:srgbClr val="FC6900"/>
    <a:srgbClr val="ECF6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60"/>
        <p:guide pos="3904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gs" Target="tags/tag5.xml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fld id="{D2A48B96-639E-45A3-A0BA-2464DFDB1FAA}" type="datetimeFigureOut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77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A6837353-30EB-4A48-80EB-173D804AEFB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幻灯片图像占位符 1"/>
          <p:cNvSpPr>
            <a:spLocks noGrp="1" noRot="1"/>
          </p:cNvSpPr>
          <p:nvPr>
            <p:ph type="sldImg"/>
          </p:nvPr>
        </p:nvSpPr>
        <p:spPr/>
      </p:sp>
      <p:sp>
        <p:nvSpPr>
          <p:cNvPr id="512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tags" Target="../tags/ta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课件空白页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SO_TEMPLATE" hidden="1"/>
          <p:cNvSpPr/>
          <p:nvPr>
            <p:custDataLst>
              <p:tags r:id="rId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tags" Target="../tags/tag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tags" Target="../tags/tag4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3" Type="http://schemas.microsoft.com/office/2007/relationships/media" Target="../media/media4.mp3"/><Relationship Id="rId2" Type="http://schemas.openxmlformats.org/officeDocument/2006/relationships/audio" Target="../media/media4.mp3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封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40180" y="770255"/>
            <a:ext cx="9459595" cy="1517650"/>
          </a:xfrm>
        </p:spPr>
        <p:txBody>
          <a:bodyPr>
            <a:noAutofit/>
          </a:bodyPr>
          <a:p>
            <a:pPr algn="ctr" fontAlgn="base"/>
            <a:r>
              <a:rPr lang="zh-CN" altLang="zh-CN" sz="8000" b="1">
                <a:solidFill>
                  <a:srgbClr val="FC6900"/>
                </a:solidFill>
                <a:latin typeface="黑体" panose="02010609060101010101" charset="-122"/>
                <a:ea typeface="黑体" panose="02010609060101010101" charset="-122"/>
              </a:rPr>
              <a:t>玩具大家一起玩</a:t>
            </a:r>
            <a:endParaRPr lang="zh-CN" altLang="zh-CN" sz="8000" b="1" strike="noStrike" noProof="1">
              <a:solidFill>
                <a:srgbClr val="FC69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098" name="文本框 2"/>
          <p:cNvSpPr txBox="1"/>
          <p:nvPr/>
        </p:nvSpPr>
        <p:spPr>
          <a:xfrm>
            <a:off x="1440180" y="2059305"/>
            <a:ext cx="97275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zh-CN" sz="3200" b="1">
                <a:solidFill>
                  <a:srgbClr val="FC6900"/>
                </a:solidFill>
                <a:latin typeface="黑体" panose="02010609060101010101" charset="-122"/>
                <a:ea typeface="黑体" panose="02010609060101010101" charset="-122"/>
              </a:rPr>
              <a:t>小班 社会</a:t>
            </a:r>
            <a:endParaRPr lang="zh-CN" altLang="zh-CN" sz="3200" b="1">
              <a:solidFill>
                <a:srgbClr val="FC69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通用图\电视框-新.png电视框-新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18"/>
            <a:ext cx="12191365" cy="68573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8005" y="6379210"/>
            <a:ext cx="533590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点击图片播放视频；若无法播放，请使用附带的视频文件</a:t>
            </a:r>
            <a:endParaRPr lang="zh-CN" altLang="zh-CN" sz="160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动画视频-好朋友一起分享-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3525" y="260350"/>
            <a:ext cx="11048365" cy="6214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通用图\电视框-新.png电视框-新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18"/>
            <a:ext cx="12191365" cy="68573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8005" y="6379210"/>
            <a:ext cx="533590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点击图片播放视频；若无法播放，请使用附带的视频文件</a:t>
            </a:r>
            <a:endParaRPr lang="zh-CN" altLang="zh-CN" sz="160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动画视频-好朋友一起分享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3525" y="260350"/>
            <a:ext cx="11017885" cy="6198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C:\Users\Administrator\Desktop\通用图\电视框-新.png电视框-新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318"/>
            <a:ext cx="12191365" cy="68573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48005" y="6379210"/>
            <a:ext cx="5335905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zh-CN" sz="1600"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点击图片播放视频；若无法播放，请使用附带的视频文件</a:t>
            </a:r>
            <a:endParaRPr lang="zh-CN" altLang="zh-CN" sz="1600"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动画视频-好朋友一起分享-3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3525" y="260350"/>
            <a:ext cx="11007725" cy="6191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通用背景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sp>
        <p:nvSpPr>
          <p:cNvPr id="8" name="圆角矩形 7"/>
          <p:cNvSpPr/>
          <p:nvPr/>
        </p:nvSpPr>
        <p:spPr>
          <a:xfrm>
            <a:off x="649605" y="290830"/>
            <a:ext cx="2331720" cy="392430"/>
          </a:xfrm>
          <a:prstGeom prst="roundRect">
            <a:avLst/>
          </a:prstGeom>
          <a:solidFill>
            <a:srgbClr val="F5B209"/>
          </a:solidFill>
          <a:ln>
            <a:solidFill>
              <a:srgbClr val="F5B2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r"/>
            <a:r>
              <a:rPr lang="zh-CN" altLang="en-US" sz="1400">
                <a:solidFill>
                  <a:srgbClr val="9B4C2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单击</a:t>
            </a:r>
            <a:r>
              <a:rPr lang="en-US" altLang="zh-CN" sz="1400">
                <a:solidFill>
                  <a:srgbClr val="9B4C2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1400">
                <a:solidFill>
                  <a:srgbClr val="9B4C2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次依次显示</a:t>
            </a:r>
            <a:r>
              <a:rPr lang="en-US" altLang="zh-CN" sz="1400">
                <a:solidFill>
                  <a:srgbClr val="9B4C2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2</a:t>
            </a:r>
            <a:r>
              <a:rPr lang="zh-CN" altLang="en-US" sz="1400">
                <a:solidFill>
                  <a:srgbClr val="9B4C29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张图片</a:t>
            </a:r>
            <a:endParaRPr lang="zh-CN" altLang="en-US" sz="1400">
              <a:solidFill>
                <a:srgbClr val="9B4C29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奇奇头无线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" y="160020"/>
            <a:ext cx="670560" cy="608965"/>
          </a:xfrm>
          <a:prstGeom prst="rect">
            <a:avLst/>
          </a:prstGeom>
          <a:effectLst>
            <a:glow rad="25400">
              <a:srgbClr val="F5B209">
                <a:alpha val="100000"/>
              </a:srgbClr>
            </a:glow>
          </a:effectLst>
        </p:spPr>
      </p:pic>
      <p:grpSp>
        <p:nvGrpSpPr>
          <p:cNvPr id="9" name="组合 8"/>
          <p:cNvGrpSpPr/>
          <p:nvPr/>
        </p:nvGrpSpPr>
        <p:grpSpPr>
          <a:xfrm>
            <a:off x="3601085" y="1363345"/>
            <a:ext cx="5391150" cy="4375785"/>
            <a:chOff x="5252" y="1931"/>
            <a:chExt cx="8490" cy="6891"/>
          </a:xfrm>
        </p:grpSpPr>
        <p:pic>
          <p:nvPicPr>
            <p:cNvPr id="4" name="图片 3" descr="D:\栏目-陈蔚楠\幼儿园项目\ppt教案\上册\小班上册\成品审核\玩具大家一起玩\课件资源\图片资源\1.png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5252" y="1931"/>
              <a:ext cx="8490" cy="6253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6576" y="8388"/>
              <a:ext cx="604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200">
                  <a:solidFill>
                    <a:srgbClr val="8DCED6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除了一起玩，还有哪些和好朋友分享玩具的好方法呢？</a:t>
              </a:r>
              <a:endParaRPr lang="zh-CN" altLang="en-US" sz="1200">
                <a:solidFill>
                  <a:srgbClr val="8DCED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40385" y="1355725"/>
            <a:ext cx="5142865" cy="4246245"/>
            <a:chOff x="868" y="2135"/>
            <a:chExt cx="8099" cy="6687"/>
          </a:xfrm>
        </p:grpSpPr>
        <p:pic>
          <p:nvPicPr>
            <p:cNvPr id="5" name="图片 4" descr="D:\栏目-陈蔚楠\幼儿园项目\ppt教案\上册\小班上册\成品审核\玩具大家一起玩\课件资源\图片资源\2.png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868" y="2135"/>
              <a:ext cx="8099" cy="6153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4173" y="8388"/>
              <a:ext cx="148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200">
                  <a:solidFill>
                    <a:srgbClr val="8DCED6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轮流玩玩具</a:t>
              </a:r>
              <a:endParaRPr lang="zh-CN" altLang="en-US" sz="1200">
                <a:solidFill>
                  <a:srgbClr val="8DCED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398260" y="1356995"/>
            <a:ext cx="5183505" cy="4244975"/>
            <a:chOff x="10076" y="2137"/>
            <a:chExt cx="8163" cy="6685"/>
          </a:xfrm>
        </p:grpSpPr>
        <p:pic>
          <p:nvPicPr>
            <p:cNvPr id="6" name="图片 5" descr="D:\栏目-陈蔚楠\幼儿园项目\ppt教案\上册\小班上册\成品审核\玩具大家一起玩\课件资源\图片资源\3.png3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0076" y="2137"/>
              <a:ext cx="8163" cy="615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751" y="8388"/>
              <a:ext cx="1488" cy="43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200">
                  <a:solidFill>
                    <a:srgbClr val="8DCED6"/>
                  </a:solidFill>
                  <a:latin typeface="黑体" panose="02010609060101010101" charset="-122"/>
                  <a:ea typeface="黑体" panose="02010609060101010101" charset="-122"/>
                  <a:cs typeface="宋体" panose="02010600030101010101" pitchFamily="2" charset="-122"/>
                  <a:sym typeface="+mn-ea"/>
                </a:rPr>
                <a:t>交换玩玩具</a:t>
              </a:r>
              <a:endParaRPr lang="zh-CN" altLang="en-US" sz="1200">
                <a:solidFill>
                  <a:srgbClr val="8DCED6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一起玩游戏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0097770" y="6184900"/>
            <a:ext cx="1808480" cy="414655"/>
            <a:chOff x="15902" y="9740"/>
            <a:chExt cx="2848" cy="653"/>
          </a:xfrm>
        </p:grpSpPr>
        <p:sp>
          <p:nvSpPr>
            <p:cNvPr id="13" name="圆角矩形 12"/>
            <p:cNvSpPr/>
            <p:nvPr/>
          </p:nvSpPr>
          <p:spPr>
            <a:xfrm>
              <a:off x="15902" y="9740"/>
              <a:ext cx="2847" cy="653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  <a:effectLst>
              <a:innerShdw blurRad="63500" dist="12700" dir="13500000">
                <a:schemeClr val="bg1">
                  <a:lumMod val="65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 sz="1800">
                <a:sym typeface="+mn-ea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5902" y="9786"/>
              <a:ext cx="2848" cy="5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黑体" panose="02010609060101010101" charset="-122"/>
                  <a:ea typeface="黑体" panose="02010609060101010101" charset="-122"/>
                </a:rPr>
                <a:t>点击屏幕播放歌曲</a:t>
              </a:r>
              <a:endPara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3" name="背景音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32665" y="58769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25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99*4893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75*4880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667*4875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5.xml><?xml version="1.0" encoding="utf-8"?>
<p:tagLst xmlns:p="http://schemas.openxmlformats.org/presentationml/2006/main">
  <p:tag name="KSO_WM_DOC_GUID" val="{0943ccc9-aa61-4df6-ae28-f7091b3cb5dc}"/>
  <p:tag name="KSO_WPP_MARK_KEY" val="59fd03c4-889c-4e1c-8ebc-d957007244e5"/>
  <p:tag name="COMMONDATA" val="eyJoZGlkIjoiMjVlOTUwYmYyYWNiYjhiNzMyNDlhZjJmMzA0ZWY3MDMifQ=="/>
  <p:tag name="commondata" val="eyJoZGlkIjoiZjRkNGJmZTJiZGQyNmFhOTI5YjE5OWRkOTY4MmQyODQifQ==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DC3B3"/>
        </a:solidFill>
        <a:ln>
          <a:noFill/>
        </a:ln>
      </a:spPr>
      <a:bodyPr rtlCol="0" anchor="ctr"/>
      <a:lstStyle>
        <a:defPPr marL="342900" indent="-342900" algn="l">
          <a:lnSpc>
            <a:spcPct val="150000"/>
          </a:lnSpc>
          <a:buFont typeface="Wingdings" panose="05000000000000000000" charset="0"/>
          <a:buChar char="l"/>
          <a:defRPr lang="zh-CN" altLang="en-US" sz="2400">
            <a:solidFill>
              <a:schemeClr val="tx1"/>
            </a:solidFill>
            <a:latin typeface="黑体" panose="02010609060101010101" charset="-122"/>
            <a:ea typeface="黑体" panose="02010609060101010101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lnSpc>
            <a:spcPct val="150000"/>
          </a:lnSpc>
          <a:defRPr lang="zh-CN" altLang="en-US" sz="2000">
            <a:solidFill>
              <a:srgbClr val="FF0000"/>
            </a:solidFill>
            <a:latin typeface="黑体" panose="02010609060101010101" charset="-122"/>
            <a:ea typeface="黑体" panose="02010609060101010101" charset="-122"/>
            <a:cs typeface="黑体" panose="02010609060101010101" charset="-122"/>
            <a:sym typeface="+mn-ea"/>
          </a:defRPr>
        </a:defPPr>
      </a:lstStyle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</Words>
  <Application>WPS 演示</Application>
  <PresentationFormat/>
  <Paragraphs>20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16" baseType="lpstr">
      <vt:lpstr>Arial</vt:lpstr>
      <vt:lpstr>宋体</vt:lpstr>
      <vt:lpstr>Wingdings</vt:lpstr>
      <vt:lpstr>Wingdings</vt:lpstr>
      <vt:lpstr>黑体</vt:lpstr>
      <vt:lpstr>微软雅黑</vt:lpstr>
      <vt:lpstr>Arial Unicode MS</vt:lpstr>
      <vt:lpstr>Calibri</vt:lpstr>
      <vt:lpstr>默认设计模板</vt:lpstr>
      <vt:lpstr>自定义设计方案</vt:lpstr>
      <vt:lpstr>玩具大家一起玩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_x000B_《活动名》  </dc:title>
  <dc:creator>Administrator</dc:creator>
  <cp:lastModifiedBy>WPS_1573563770</cp:lastModifiedBy>
  <cp:revision>146</cp:revision>
  <dcterms:created xsi:type="dcterms:W3CDTF">2019-02-28T07:53:00Z</dcterms:created>
  <dcterms:modified xsi:type="dcterms:W3CDTF">2024-09-16T00:45:08Z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2052-12.1.0.17857</vt:lpwstr>
  </property>
  <property fmtid="{D5CDD505-2E9C-101B-9397-08002B2CF9AE}" pid="3" name="ICV">
    <vt:lpwstr>1329C6A2D6984E4DB927428276408247</vt:lpwstr>
  </property>
</Properties>
</file>