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69" r:id="rId4"/>
    <p:sldId id="256" r:id="rId5"/>
    <p:sldId id="267" r:id="rId6"/>
    <p:sldId id="268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ctr" anchorCtr="0"/>
          <a:p>
            <a:pPr>
              <a:buClrTx/>
              <a:buSzTx/>
              <a:buFontTx/>
            </a:pPr>
            <a:endParaRPr lang="zh-CN" altLang="en-US"/>
          </a:p>
        </p:txBody>
      </p:sp>
      <p:sp>
        <p:nvSpPr>
          <p:cNvPr id="2050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>
              <a:buClrTx/>
              <a:buSzTx/>
              <a:buFontTx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 descr="5b0726718a587162a13b403327830244"/>
          <p:cNvPicPr>
            <a:picLocks noChangeAspect="1"/>
          </p:cNvPicPr>
          <p:nvPr/>
        </p:nvPicPr>
        <p:blipFill>
          <a:blip r:embed="rId1"/>
          <a:srcRect b="5556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6ee3e98c69ee6b36526e9726249c917e"/>
          <p:cNvPicPr>
            <a:picLocks noChangeAspect="1"/>
          </p:cNvPicPr>
          <p:nvPr/>
        </p:nvPicPr>
        <p:blipFill>
          <a:blip r:embed="rId1"/>
          <a:srcRect b="6667"/>
          <a:stretch>
            <a:fillRect/>
          </a:stretch>
        </p:blipFill>
        <p:spPr>
          <a:xfrm>
            <a:off x="1143000" y="0"/>
            <a:ext cx="6858000" cy="688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 descr="2d1c8cf43419cc665015aa7618d12087"/>
          <p:cNvPicPr>
            <a:picLocks noChangeAspect="1"/>
          </p:cNvPicPr>
          <p:nvPr/>
        </p:nvPicPr>
        <p:blipFill>
          <a:blip r:embed="rId1"/>
          <a:srcRect b="6667"/>
          <a:stretch>
            <a:fillRect/>
          </a:stretch>
        </p:blipFill>
        <p:spPr>
          <a:xfrm>
            <a:off x="1143000" y="0"/>
            <a:ext cx="6858000" cy="685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 descr="45ba479540d185d95b56debc023e009a"/>
          <p:cNvPicPr>
            <a:picLocks noChangeAspect="1"/>
          </p:cNvPicPr>
          <p:nvPr/>
        </p:nvPicPr>
        <p:blipFill>
          <a:blip r:embed="rId1"/>
          <a:srcRect b="6667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9fff1d87db5c496c2fbec18f2b321e1a"/>
          <p:cNvPicPr>
            <a:picLocks noChangeAspect="1"/>
          </p:cNvPicPr>
          <p:nvPr/>
        </p:nvPicPr>
        <p:blipFill>
          <a:blip r:embed="rId1"/>
          <a:srcRect b="6667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2" descr="4e67e959b441b6237c20e69b95d25209"/>
          <p:cNvPicPr>
            <a:picLocks noChangeAspect="1"/>
          </p:cNvPicPr>
          <p:nvPr/>
        </p:nvPicPr>
        <p:blipFill>
          <a:blip r:embed="rId1"/>
          <a:srcRect b="4445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黑体</vt:lpstr>
      <vt:lpstr>Arial Unicode MS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丁岩</cp:lastModifiedBy>
  <cp:revision>4</cp:revision>
  <dcterms:created xsi:type="dcterms:W3CDTF">2024-02-23T13:44:53Z</dcterms:created>
  <dcterms:modified xsi:type="dcterms:W3CDTF">2024-09-18T23:10:27Z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88E4230257954AADA932688537847CF3_13</vt:lpwstr>
  </property>
  <property fmtid="{D5CDD505-2E9C-101B-9397-08002B2CF9AE}" pid="4" name="KSOProductBuildVer">
    <vt:lpwstr>2052-12.1.0.16250</vt:lpwstr>
  </property>
</Properties>
</file>