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7A03B-59E3-497B-A8ED-D41AF3FF0071}" type="datetimeFigureOut">
              <a:rPr lang="zh-CN" altLang="en-US" smtClean="0"/>
              <a:t>2018/4/11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5F666-A65C-4D88-8864-AFD3DDAE0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89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2FF4B-6867-441F-AD75-695E2382018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717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CF23-85A1-468D-8F6A-E421DAEB40E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5148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717A4-F53B-4933-80FA-F5CC40D2BBD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776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AF93E-ACBC-459F-947E-ECDCF9A59DA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6744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C459E-3D9D-4975-AD74-3BEFE4B796B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1360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8AAB4-9AA3-44B6-A537-97FD207089A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0686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B1E47-F52E-45E5-B271-7C0A99B3202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2808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02924-4016-4CA7-BD9D-F5CCEC0124C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9098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6D07B-F7B7-4AF6-91CB-C94FEB7B146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3937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F716D-7F4F-4CDF-BE0E-39F0AA7B436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3002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3C26A-D362-4327-BDCB-2028CED550D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1420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03D9C0-8F59-4C72-8185-7EFEA6A24A40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075" name="Rectangle 3" descr="图片1"/>
          <p:cNvSpPr>
            <a:spLocks noGrp="1" noChangeAspect="1" noChangeArrowheads="1"/>
          </p:cNvSpPr>
          <p:nvPr/>
        </p:nvSpPr>
        <p:spPr bwMode="auto">
          <a:xfrm>
            <a:off x="0" y="34925"/>
            <a:ext cx="9144000" cy="6786563"/>
          </a:xfrm>
          <a:prstGeom prst="rect">
            <a:avLst/>
          </a:prstGeom>
          <a:blipFill dpi="0" rotWithShape="1">
            <a:blip r:embed="rId2"/>
            <a:srcRect/>
            <a:stretch>
              <a:fillRect b="-178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48"/>
            <a:ext cx="9144000" cy="66297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3315" name="Rectangle 3" descr="图片11"/>
          <p:cNvSpPr>
            <a:spLocks noGrp="1" noChangeAspect="1" noChangeArrowheads="1"/>
          </p:cNvSpPr>
          <p:nvPr/>
        </p:nvSpPr>
        <p:spPr bwMode="auto">
          <a:xfrm>
            <a:off x="0" y="115888"/>
            <a:ext cx="9144000" cy="6624637"/>
          </a:xfrm>
          <a:prstGeom prst="rect">
            <a:avLst/>
          </a:prstGeom>
          <a:blipFill dpi="0" rotWithShape="1">
            <a:blip r:embed="rId2"/>
            <a:srcRect/>
            <a:stretch>
              <a:fillRect b="-190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4339" name="Rectangle 3" descr="图片12"/>
          <p:cNvSpPr>
            <a:spLocks noGrp="1" noChangeAspect="1" noChangeArrowheads="1"/>
          </p:cNvSpPr>
          <p:nvPr/>
        </p:nvSpPr>
        <p:spPr bwMode="auto">
          <a:xfrm>
            <a:off x="0" y="12700"/>
            <a:ext cx="9144000" cy="6831013"/>
          </a:xfrm>
          <a:prstGeom prst="rect">
            <a:avLst/>
          </a:prstGeom>
          <a:blipFill dpi="0" rotWithShape="1">
            <a:blip r:embed="rId2"/>
            <a:srcRect/>
            <a:stretch>
              <a:fillRect b="-82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5363" name="Rectangle 3" descr="图片13"/>
          <p:cNvSpPr>
            <a:spLocks noGrp="1" noChangeAspect="1" noChangeArrowheads="1"/>
          </p:cNvSpPr>
          <p:nvPr/>
        </p:nvSpPr>
        <p:spPr bwMode="auto">
          <a:xfrm>
            <a:off x="0" y="192088"/>
            <a:ext cx="9144000" cy="6473825"/>
          </a:xfrm>
          <a:prstGeom prst="rect">
            <a:avLst/>
          </a:prstGeom>
          <a:blipFill dpi="0" rotWithShape="1">
            <a:blip r:embed="rId2"/>
            <a:srcRect/>
            <a:stretch>
              <a:fillRect b="-177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6387" name="Rectangle 3" descr="图片14"/>
          <p:cNvSpPr>
            <a:spLocks noGrp="1" noChangeAspect="1" noChangeArrowheads="1"/>
          </p:cNvSpPr>
          <p:nvPr/>
        </p:nvSpPr>
        <p:spPr bwMode="auto">
          <a:xfrm>
            <a:off x="0" y="150813"/>
            <a:ext cx="9144000" cy="6554787"/>
          </a:xfrm>
          <a:prstGeom prst="rect">
            <a:avLst/>
          </a:prstGeom>
          <a:blipFill dpi="0" rotWithShape="1">
            <a:blip r:embed="rId2"/>
            <a:srcRect/>
            <a:stretch>
              <a:fillRect b="-99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87"/>
            <a:ext cx="9144000" cy="65688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8435" name="Rectangle 3" descr="图片16"/>
          <p:cNvSpPr>
            <a:spLocks noGrp="1" noChangeAspect="1" noChangeArrowheads="1"/>
          </p:cNvSpPr>
          <p:nvPr/>
        </p:nvSpPr>
        <p:spPr bwMode="auto">
          <a:xfrm>
            <a:off x="0" y="195263"/>
            <a:ext cx="9144000" cy="6465887"/>
          </a:xfrm>
          <a:prstGeom prst="rect">
            <a:avLst/>
          </a:prstGeom>
          <a:blipFill dpi="0" rotWithShape="1">
            <a:blip r:embed="rId2"/>
            <a:srcRect/>
            <a:stretch>
              <a:fillRect b="-154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9459" name="Rectangle 3" descr="图片17"/>
          <p:cNvSpPr>
            <a:spLocks noGrp="1" noChangeAspect="1" noChangeArrowheads="1"/>
          </p:cNvSpPr>
          <p:nvPr/>
        </p:nvSpPr>
        <p:spPr bwMode="auto">
          <a:xfrm>
            <a:off x="0" y="195263"/>
            <a:ext cx="9144000" cy="6465887"/>
          </a:xfrm>
          <a:prstGeom prst="rect">
            <a:avLst/>
          </a:prstGeom>
          <a:blipFill dpi="0" rotWithShape="1">
            <a:blip r:embed="rId2"/>
            <a:srcRect/>
            <a:stretch>
              <a:fillRect b="-154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0483" name="Rectangle 3" descr="图片18"/>
          <p:cNvSpPr>
            <a:spLocks noGrp="1" noChangeAspect="1" noChangeArrowheads="1"/>
          </p:cNvSpPr>
          <p:nvPr/>
        </p:nvSpPr>
        <p:spPr bwMode="auto">
          <a:xfrm>
            <a:off x="0" y="209550"/>
            <a:ext cx="9144000" cy="6437313"/>
          </a:xfrm>
          <a:prstGeom prst="rect">
            <a:avLst/>
          </a:prstGeom>
          <a:blipFill dpi="0" rotWithShape="1">
            <a:blip r:embed="rId2"/>
            <a:srcRect/>
            <a:stretch>
              <a:fillRect b="-156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1507" name="Rectangle 3" descr="图片19"/>
          <p:cNvSpPr>
            <a:spLocks noGrp="1" noChangeAspect="1" noChangeArrowheads="1"/>
          </p:cNvSpPr>
          <p:nvPr/>
        </p:nvSpPr>
        <p:spPr bwMode="auto">
          <a:xfrm>
            <a:off x="0" y="111125"/>
            <a:ext cx="9144000" cy="6635750"/>
          </a:xfrm>
          <a:prstGeom prst="rect">
            <a:avLst/>
          </a:prstGeom>
          <a:blipFill dpi="0" rotWithShape="1">
            <a:blip r:embed="rId2"/>
            <a:srcRect/>
            <a:stretch>
              <a:fillRect b="-165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099" name="Rectangle 3" descr="图片2"/>
          <p:cNvSpPr>
            <a:spLocks noGrp="1" noChangeAspect="1" noChangeArrowheads="1"/>
          </p:cNvSpPr>
          <p:nvPr/>
        </p:nvSpPr>
        <p:spPr bwMode="auto">
          <a:xfrm>
            <a:off x="0" y="44450"/>
            <a:ext cx="9144000" cy="6769100"/>
          </a:xfrm>
          <a:prstGeom prst="rect">
            <a:avLst/>
          </a:prstGeom>
          <a:blipFill dpi="0" rotWithShape="1">
            <a:blip r:embed="rId2"/>
            <a:srcRect/>
            <a:stretch>
              <a:fillRect b="-156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20"/>
            <a:ext cx="9144000" cy="67027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3555" name="Rectangle 3" descr="图片21"/>
          <p:cNvSpPr>
            <a:spLocks noGrp="1" noChangeAspect="1" noChangeArrowheads="1"/>
          </p:cNvSpPr>
          <p:nvPr/>
        </p:nvSpPr>
        <p:spPr bwMode="auto">
          <a:xfrm>
            <a:off x="0" y="88900"/>
            <a:ext cx="9144000" cy="6680200"/>
          </a:xfrm>
          <a:prstGeom prst="rect">
            <a:avLst/>
          </a:prstGeom>
          <a:blipFill dpi="0" rotWithShape="1">
            <a:blip r:embed="rId2"/>
            <a:srcRect/>
            <a:stretch>
              <a:fillRect b="-68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4579" name="Rectangle 3" descr="图片22"/>
          <p:cNvSpPr>
            <a:spLocks noGrp="1" noChangeAspect="1" noChangeArrowheads="1"/>
          </p:cNvSpPr>
          <p:nvPr/>
        </p:nvSpPr>
        <p:spPr bwMode="auto">
          <a:xfrm>
            <a:off x="0" y="4763"/>
            <a:ext cx="9144000" cy="6848475"/>
          </a:xfrm>
          <a:prstGeom prst="rect">
            <a:avLst/>
          </a:prstGeom>
          <a:blipFill dpi="0" rotWithShape="1">
            <a:blip r:embed="rId2"/>
            <a:srcRect/>
            <a:stretch>
              <a:fillRect b="-104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5603" name="Rectangle 3" descr="图片23"/>
          <p:cNvSpPr>
            <a:spLocks noGrp="1" noChangeAspect="1" noChangeArrowheads="1"/>
          </p:cNvSpPr>
          <p:nvPr/>
        </p:nvSpPr>
        <p:spPr bwMode="auto">
          <a:xfrm>
            <a:off x="0" y="84138"/>
            <a:ext cx="9144000" cy="6688137"/>
          </a:xfrm>
          <a:prstGeom prst="rect">
            <a:avLst/>
          </a:prstGeom>
          <a:blipFill dpi="0" rotWithShape="1">
            <a:blip r:embed="rId2"/>
            <a:srcRect/>
            <a:stretch>
              <a:fillRect b="-91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6627" name="Rectangle 3" descr="图片24"/>
          <p:cNvSpPr>
            <a:spLocks noGrp="1" noChangeAspect="1" noChangeArrowheads="1"/>
          </p:cNvSpPr>
          <p:nvPr/>
        </p:nvSpPr>
        <p:spPr bwMode="auto">
          <a:xfrm>
            <a:off x="0" y="177800"/>
            <a:ext cx="9144000" cy="6500813"/>
          </a:xfrm>
          <a:prstGeom prst="rect">
            <a:avLst/>
          </a:prstGeom>
          <a:blipFill dpi="0" rotWithShape="1">
            <a:blip r:embed="rId2"/>
            <a:srcRect/>
            <a:stretch>
              <a:fillRect b="-200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2"/>
            <a:ext cx="9144000" cy="66540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8675" name="Rectangle 3" descr="图片26"/>
          <p:cNvSpPr>
            <a:spLocks noGrp="1" noChangeAspect="1" noChangeArrowheads="1"/>
          </p:cNvSpPr>
          <p:nvPr/>
        </p:nvSpPr>
        <p:spPr bwMode="auto">
          <a:xfrm>
            <a:off x="0" y="150813"/>
            <a:ext cx="9144000" cy="6554787"/>
          </a:xfrm>
          <a:prstGeom prst="rect">
            <a:avLst/>
          </a:prstGeom>
          <a:blipFill dpi="0" rotWithShape="1">
            <a:blip r:embed="rId2"/>
            <a:srcRect/>
            <a:stretch>
              <a:fillRect b="-99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9699" name="Rectangle 3" descr="图片27"/>
          <p:cNvSpPr>
            <a:spLocks noGrp="1" noChangeAspect="1" noChangeArrowheads="1"/>
          </p:cNvSpPr>
          <p:nvPr/>
        </p:nvSpPr>
        <p:spPr bwMode="auto">
          <a:xfrm>
            <a:off x="0" y="93663"/>
            <a:ext cx="9144000" cy="6669087"/>
          </a:xfrm>
          <a:prstGeom prst="rect">
            <a:avLst/>
          </a:prstGeom>
          <a:blipFill dpi="0" rotWithShape="1">
            <a:blip r:embed="rId2"/>
            <a:srcRect/>
            <a:stretch>
              <a:fillRect b="-92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0723" name="Rectangle 3" descr="图片28"/>
          <p:cNvSpPr>
            <a:spLocks noGrp="1" noChangeAspect="1" noChangeArrowheads="1"/>
          </p:cNvSpPr>
          <p:nvPr/>
        </p:nvSpPr>
        <p:spPr bwMode="auto">
          <a:xfrm>
            <a:off x="0" y="120650"/>
            <a:ext cx="9144000" cy="6616700"/>
          </a:xfrm>
          <a:prstGeom prst="rect">
            <a:avLst/>
          </a:prstGeom>
          <a:blipFill dpi="0" rotWithShape="1">
            <a:blip r:embed="rId2"/>
            <a:srcRect/>
            <a:stretch>
              <a:fillRect b="-167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1747" name="Rectangle 3" descr="图片29"/>
          <p:cNvSpPr>
            <a:spLocks noGrp="1" noChangeAspect="1" noChangeArrowheads="1"/>
          </p:cNvSpPr>
          <p:nvPr/>
        </p:nvSpPr>
        <p:spPr bwMode="auto">
          <a:xfrm>
            <a:off x="0" y="231775"/>
            <a:ext cx="9144000" cy="6392863"/>
          </a:xfrm>
          <a:prstGeom prst="rect">
            <a:avLst/>
          </a:prstGeom>
          <a:blipFill dpi="0" rotWithShape="1">
            <a:blip r:embed="rId2"/>
            <a:srcRect/>
            <a:stretch>
              <a:fillRect b="-109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123" name="Rectangle 3" descr="图片3"/>
          <p:cNvSpPr>
            <a:spLocks noGrp="1" noChangeAspect="1" noChangeArrowheads="1"/>
          </p:cNvSpPr>
          <p:nvPr/>
        </p:nvSpPr>
        <p:spPr bwMode="auto">
          <a:xfrm>
            <a:off x="0" y="88900"/>
            <a:ext cx="9144000" cy="6678613"/>
          </a:xfrm>
          <a:prstGeom prst="rect">
            <a:avLst/>
          </a:prstGeom>
          <a:blipFill dpi="0" rotWithShape="1">
            <a:blip r:embed="rId2"/>
            <a:srcRect/>
            <a:stretch>
              <a:fillRect b="-91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05"/>
            <a:ext cx="9144000" cy="638618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3795" name="Rectangle 3" descr="图片31"/>
          <p:cNvSpPr>
            <a:spLocks noGrp="1" noChangeAspect="1" noChangeArrowheads="1"/>
          </p:cNvSpPr>
          <p:nvPr/>
        </p:nvSpPr>
        <p:spPr bwMode="auto">
          <a:xfrm>
            <a:off x="0" y="195263"/>
            <a:ext cx="9144000" cy="6465887"/>
          </a:xfrm>
          <a:prstGeom prst="rect">
            <a:avLst/>
          </a:prstGeom>
          <a:blipFill dpi="0" rotWithShape="1">
            <a:blip r:embed="rId2"/>
            <a:srcRect/>
            <a:stretch>
              <a:fillRect b="-154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4819" name="Rectangle 3" descr="图片32"/>
          <p:cNvSpPr>
            <a:spLocks noGrp="1" noChangeAspect="1" noChangeArrowheads="1"/>
          </p:cNvSpPr>
          <p:nvPr/>
        </p:nvSpPr>
        <p:spPr bwMode="auto">
          <a:xfrm>
            <a:off x="0" y="155575"/>
            <a:ext cx="9144000" cy="6546850"/>
          </a:xfrm>
          <a:prstGeom prst="rect">
            <a:avLst/>
          </a:prstGeom>
          <a:blipFill dpi="0" rotWithShape="1">
            <a:blip r:embed="rId2"/>
            <a:srcRect/>
            <a:stretch>
              <a:fillRect b="-75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5843" name="Rectangle 3" descr="图片33"/>
          <p:cNvSpPr>
            <a:spLocks noGrp="1" noChangeAspect="1" noChangeArrowheads="1"/>
          </p:cNvSpPr>
          <p:nvPr/>
        </p:nvSpPr>
        <p:spPr bwMode="auto">
          <a:xfrm>
            <a:off x="0" y="155575"/>
            <a:ext cx="9144000" cy="6546850"/>
          </a:xfrm>
          <a:prstGeom prst="rect">
            <a:avLst/>
          </a:prstGeom>
          <a:blipFill dpi="0" rotWithShape="1">
            <a:blip r:embed="rId2"/>
            <a:srcRect/>
            <a:stretch>
              <a:fillRect b="-75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6867" name="Rectangle 3" descr="图片34"/>
          <p:cNvSpPr>
            <a:spLocks noGrp="1" noChangeAspect="1" noChangeArrowheads="1"/>
          </p:cNvSpPr>
          <p:nvPr/>
        </p:nvSpPr>
        <p:spPr bwMode="auto">
          <a:xfrm>
            <a:off x="0" y="138113"/>
            <a:ext cx="9144000" cy="6580187"/>
          </a:xfrm>
          <a:prstGeom prst="rect">
            <a:avLst/>
          </a:prstGeom>
          <a:blipFill dpi="0" rotWithShape="1">
            <a:blip r:embed="rId2"/>
            <a:srcRect/>
            <a:stretch>
              <a:fillRect b="-145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7891" name="Rectangle 3" descr="图片35"/>
          <p:cNvSpPr>
            <a:spLocks noGrp="1" noChangeAspect="1" noChangeArrowheads="1"/>
          </p:cNvSpPr>
          <p:nvPr/>
        </p:nvSpPr>
        <p:spPr bwMode="auto">
          <a:xfrm>
            <a:off x="0" y="98425"/>
            <a:ext cx="9144000" cy="6661150"/>
          </a:xfrm>
          <a:prstGeom prst="rect">
            <a:avLst/>
          </a:prstGeom>
          <a:blipFill dpi="0" rotWithShape="1">
            <a:blip r:embed="rId2"/>
            <a:srcRect/>
            <a:stretch>
              <a:fillRect b="-69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147" name="Rectangle 3" descr="图片4"/>
          <p:cNvSpPr>
            <a:spLocks noGrp="1" noChangeAspect="1" noChangeArrowheads="1"/>
          </p:cNvSpPr>
          <p:nvPr/>
        </p:nvSpPr>
        <p:spPr bwMode="auto">
          <a:xfrm>
            <a:off x="0" y="61913"/>
            <a:ext cx="9144000" cy="6732587"/>
          </a:xfrm>
          <a:prstGeom prst="rect">
            <a:avLst/>
          </a:prstGeom>
          <a:blipFill dpi="0" rotWithShape="1">
            <a:blip r:embed="rId2"/>
            <a:srcRect/>
            <a:stretch>
              <a:fillRect b="-135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23"/>
            <a:ext cx="9144000" cy="66053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195" name="Rectangle 3" descr="图片6"/>
          <p:cNvSpPr>
            <a:spLocks noGrp="1" noChangeAspect="1" noChangeArrowheads="1"/>
          </p:cNvSpPr>
          <p:nvPr/>
        </p:nvSpPr>
        <p:spPr bwMode="auto">
          <a:xfrm>
            <a:off x="0" y="80963"/>
            <a:ext cx="9144000" cy="6696075"/>
          </a:xfrm>
          <a:prstGeom prst="rect">
            <a:avLst/>
          </a:prstGeom>
          <a:blipFill dpi="0" rotWithShape="1">
            <a:blip r:embed="rId2"/>
            <a:srcRect/>
            <a:stretch>
              <a:fillRect b="-114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219" name="Rectangle 3" descr="图片7"/>
          <p:cNvSpPr>
            <a:spLocks noGrp="1" noChangeAspect="1" noChangeArrowheads="1"/>
          </p:cNvSpPr>
          <p:nvPr/>
        </p:nvSpPr>
        <p:spPr bwMode="auto">
          <a:xfrm>
            <a:off x="0" y="138113"/>
            <a:ext cx="9144000" cy="6580187"/>
          </a:xfrm>
          <a:prstGeom prst="rect">
            <a:avLst/>
          </a:prstGeom>
          <a:blipFill dpi="0" rotWithShape="1">
            <a:blip r:embed="rId2"/>
            <a:srcRect/>
            <a:stretch>
              <a:fillRect b="-145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243" name="Rectangle 3" descr="图片8"/>
          <p:cNvSpPr>
            <a:spLocks noGrp="1" noChangeAspect="1" noChangeArrowheads="1"/>
          </p:cNvSpPr>
          <p:nvPr/>
        </p:nvSpPr>
        <p:spPr bwMode="auto">
          <a:xfrm>
            <a:off x="0" y="53975"/>
            <a:ext cx="9144000" cy="6750050"/>
          </a:xfrm>
          <a:prstGeom prst="rect">
            <a:avLst/>
          </a:prstGeom>
          <a:blipFill dpi="0" rotWithShape="1">
            <a:blip r:embed="rId2"/>
            <a:srcRect/>
            <a:stretch>
              <a:fillRect b="-157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267" name="Rectangle 3" descr="图片9"/>
          <p:cNvSpPr>
            <a:spLocks noGrp="1" noChangeAspect="1" noChangeArrowheads="1"/>
          </p:cNvSpPr>
          <p:nvPr/>
        </p:nvSpPr>
        <p:spPr bwMode="auto">
          <a:xfrm>
            <a:off x="0" y="71438"/>
            <a:ext cx="9144000" cy="6713537"/>
          </a:xfrm>
          <a:prstGeom prst="rect">
            <a:avLst/>
          </a:prstGeom>
          <a:blipFill dpi="0" rotWithShape="1">
            <a:blip r:embed="rId2"/>
            <a:srcRect/>
            <a:stretch>
              <a:fillRect b="-136"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Pages>0</Pages>
  <Words>0</Words>
  <Characters>0</Characters>
  <Application>Microsoft Office PowerPoint</Application>
  <DocSecurity>0</DocSecurity>
  <PresentationFormat>全屏显示(4:3)</PresentationFormat>
  <Lines>0</Lines>
  <Paragraphs>0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9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>http://www.ypppt.com/</cp:keywords>
  <dc:description/>
  <cp:lastModifiedBy>sijuan luo</cp:lastModifiedBy>
  <cp:revision>5</cp:revision>
  <cp:lastPrinted>1899-12-30T00:00:00Z</cp:lastPrinted>
  <dcterms:created xsi:type="dcterms:W3CDTF">2009-08-31T08:32:47Z</dcterms:created>
  <dcterms:modified xsi:type="dcterms:W3CDTF">2018-04-11T09:35:12Z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2052-6.6.0.2699</vt:lpwstr>
  </property>
</Properties>
</file>