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wdp" ContentType="image/vnd.ms-photo"/>
  <Default Extension="mp4" ContentType="video/mp4"/>
  <Default Extension="m4a" ContentType="audi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4"/>
  </p:notesMasterIdLst>
  <p:sldIdLst>
    <p:sldId id="372" r:id="rId3"/>
    <p:sldId id="371" r:id="rId4"/>
    <p:sldId id="417" r:id="rId5"/>
    <p:sldId id="373" r:id="rId6"/>
    <p:sldId id="377" r:id="rId7"/>
    <p:sldId id="343" r:id="rId8"/>
    <p:sldId id="264" r:id="rId9"/>
    <p:sldId id="267" r:id="rId10"/>
    <p:sldId id="257" r:id="rId11"/>
    <p:sldId id="342" r:id="rId12"/>
    <p:sldId id="270" r:id="rId13"/>
    <p:sldId id="265" r:id="rId15"/>
    <p:sldId id="382" r:id="rId16"/>
    <p:sldId id="383" r:id="rId17"/>
    <p:sldId id="280" r:id="rId18"/>
    <p:sldId id="285" r:id="rId19"/>
    <p:sldId id="258" r:id="rId20"/>
    <p:sldId id="386" r:id="rId21"/>
    <p:sldId id="388" r:id="rId22"/>
    <p:sldId id="384" r:id="rId23"/>
    <p:sldId id="389" r:id="rId24"/>
    <p:sldId id="390" r:id="rId25"/>
    <p:sldId id="391" r:id="rId26"/>
    <p:sldId id="392" r:id="rId27"/>
    <p:sldId id="397" r:id="rId28"/>
    <p:sldId id="488" r:id="rId29"/>
    <p:sldId id="471" r:id="rId30"/>
    <p:sldId id="304" r:id="rId31"/>
    <p:sldId id="297" r:id="rId32"/>
    <p:sldId id="406" r:id="rId33"/>
    <p:sldId id="296" r:id="rId34"/>
    <p:sldId id="402" r:id="rId35"/>
    <p:sldId id="401" r:id="rId36"/>
    <p:sldId id="398" r:id="rId37"/>
    <p:sldId id="459" r:id="rId38"/>
    <p:sldId id="275" r:id="rId39"/>
    <p:sldId id="403" r:id="rId40"/>
    <p:sldId id="299" r:id="rId41"/>
    <p:sldId id="418" r:id="rId42"/>
    <p:sldId id="298" r:id="rId43"/>
    <p:sldId id="404" r:id="rId44"/>
    <p:sldId id="303" r:id="rId45"/>
  </p:sldIdLst>
  <p:sldSz cx="12192000" cy="6858000"/>
  <p:notesSz cx="6858000" cy="9144000"/>
  <p:embeddedFontLst>
    <p:embeddedFont>
      <p:font typeface="楷体" panose="02010609060101010101" pitchFamily="49" charset="-122"/>
      <p:regular r:id="rId50"/>
    </p:embeddedFont>
    <p:embeddedFont>
      <p:font typeface="汉仪颜楷简" panose="00020600040101010101" charset="-122"/>
      <p:regular r:id="rId51"/>
    </p:embeddedFont>
    <p:embeddedFont>
      <p:font typeface="华文行楷" panose="02010800040101010101" pitchFamily="2" charset="-122"/>
      <p:regular r:id="rId52"/>
    </p:embeddedFont>
    <p:embeddedFont>
      <p:font typeface="微软雅黑" panose="020B0503020204020204" charset="-122"/>
      <p:regular r:id="rId53"/>
    </p:embeddedFont>
    <p:embeddedFont>
      <p:font typeface="等线 Light" panose="02010600030101010101" charset="-122"/>
      <p:regular r:id="rId54"/>
    </p:embeddedFont>
    <p:embeddedFont>
      <p:font typeface="等线" panose="02010600030101010101" charset="-122"/>
      <p:regular r:id="rId55"/>
    </p:embeddedFont>
    <p:embeddedFont>
      <p:font typeface="仿宋" panose="02010609060101010101" pitchFamily="49" charset="-122"/>
      <p:regular r:id="rId56"/>
    </p:embeddedFont>
  </p:embeddedFontLst>
  <p:custDataLst>
    <p:tags r:id="rId5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F6000"/>
    <a:srgbClr val="F2D680"/>
    <a:srgbClr val="453B4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466" autoAdjust="0"/>
    <p:restoredTop sz="93289" autoAdjust="0"/>
  </p:normalViewPr>
  <p:slideViewPr>
    <p:cSldViewPr snapToGrid="0">
      <p:cViewPr varScale="1">
        <p:scale>
          <a:sx n="54" d="100"/>
          <a:sy n="54" d="100"/>
        </p:scale>
        <p:origin x="6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7" Type="http://schemas.openxmlformats.org/officeDocument/2006/relationships/tags" Target="tags/tag31.xml"/><Relationship Id="rId56" Type="http://schemas.openxmlformats.org/officeDocument/2006/relationships/font" Target="fonts/font7.fntdata"/><Relationship Id="rId55" Type="http://schemas.openxmlformats.org/officeDocument/2006/relationships/font" Target="fonts/font6.fntdata"/><Relationship Id="rId54" Type="http://schemas.openxmlformats.org/officeDocument/2006/relationships/font" Target="fonts/font5.fntdata"/><Relationship Id="rId53" Type="http://schemas.openxmlformats.org/officeDocument/2006/relationships/font" Target="fonts/font4.fntdata"/><Relationship Id="rId52" Type="http://schemas.openxmlformats.org/officeDocument/2006/relationships/font" Target="fonts/font3.fntdata"/><Relationship Id="rId51" Type="http://schemas.openxmlformats.org/officeDocument/2006/relationships/font" Target="fonts/font2.fntdata"/><Relationship Id="rId50" Type="http://schemas.openxmlformats.org/officeDocument/2006/relationships/font" Target="fonts/font1.fntdata"/><Relationship Id="rId5" Type="http://schemas.openxmlformats.org/officeDocument/2006/relationships/slide" Target="slides/slide3.xml"/><Relationship Id="rId49" Type="http://schemas.openxmlformats.org/officeDocument/2006/relationships/commentAuthors" Target="commentAuthors.xml"/><Relationship Id="rId48" Type="http://schemas.openxmlformats.org/officeDocument/2006/relationships/tableStyles" Target="tableStyles.xml"/><Relationship Id="rId47" Type="http://schemas.openxmlformats.org/officeDocument/2006/relationships/viewProps" Target="viewProps.xml"/><Relationship Id="rId46" Type="http://schemas.openxmlformats.org/officeDocument/2006/relationships/presProps" Target="presProps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slide" Target="slides/slide2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27C53D-E9B2-4915-80DF-B782BDB9B223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6C22F4-9C07-46AC-88F5-94737A0EB7B0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3B60D196-3065-4573-8DC8-E429BD90CB8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3B60D196-3065-4573-8DC8-E429BD90CB8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F4351B-B12E-4E22-8CB6-16A3CF6C51F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1D172-DF3D-4F7B-A9B6-CD4D25772C97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3" Type="http://schemas.openxmlformats.org/officeDocument/2006/relationships/tags" Target="../tags/tag1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tags" Target="../tags/tag2.xml"/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9.xml"/><Relationship Id="rId8" Type="http://schemas.openxmlformats.org/officeDocument/2006/relationships/tags" Target="../tags/tag8.xml"/><Relationship Id="rId7" Type="http://schemas.openxmlformats.org/officeDocument/2006/relationships/tags" Target="../tags/tag7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4" Type="http://schemas.openxmlformats.org/officeDocument/2006/relationships/tags" Target="../tags/tag4.xml"/><Relationship Id="rId3" Type="http://schemas.openxmlformats.org/officeDocument/2006/relationships/image" Target="../media/image9.png"/><Relationship Id="rId2" Type="http://schemas.openxmlformats.org/officeDocument/2006/relationships/tags" Target="../tags/tag3.xml"/><Relationship Id="rId15" Type="http://schemas.openxmlformats.org/officeDocument/2006/relationships/slideLayout" Target="../slideLayouts/slideLayout1.xml"/><Relationship Id="rId14" Type="http://schemas.openxmlformats.org/officeDocument/2006/relationships/image" Target="../media/image11.GIF"/><Relationship Id="rId13" Type="http://schemas.openxmlformats.org/officeDocument/2006/relationships/tags" Target="../tags/tag12.xml"/><Relationship Id="rId12" Type="http://schemas.openxmlformats.org/officeDocument/2006/relationships/tags" Target="../tags/tag11.xml"/><Relationship Id="rId11" Type="http://schemas.openxmlformats.org/officeDocument/2006/relationships/tags" Target="../tags/tag10.xml"/><Relationship Id="rId10" Type="http://schemas.openxmlformats.org/officeDocument/2006/relationships/image" Target="../media/image10.png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image" Target="../media/image13.jpeg"/><Relationship Id="rId8" Type="http://schemas.openxmlformats.org/officeDocument/2006/relationships/tags" Target="../tags/tag18.xml"/><Relationship Id="rId7" Type="http://schemas.openxmlformats.org/officeDocument/2006/relationships/tags" Target="../tags/tag17.xml"/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image" Target="../media/image12.jpeg"/><Relationship Id="rId3" Type="http://schemas.openxmlformats.org/officeDocument/2006/relationships/tags" Target="../tags/tag14.xml"/><Relationship Id="rId22" Type="http://schemas.openxmlformats.org/officeDocument/2006/relationships/slideLayout" Target="../slideLayouts/slideLayout7.xml"/><Relationship Id="rId21" Type="http://schemas.openxmlformats.org/officeDocument/2006/relationships/tags" Target="../tags/tag26.xml"/><Relationship Id="rId20" Type="http://schemas.openxmlformats.org/officeDocument/2006/relationships/image" Target="../media/image15.png"/><Relationship Id="rId2" Type="http://schemas.openxmlformats.org/officeDocument/2006/relationships/tags" Target="../tags/tag13.xml"/><Relationship Id="rId19" Type="http://schemas.openxmlformats.org/officeDocument/2006/relationships/tags" Target="../tags/tag25.xml"/><Relationship Id="rId18" Type="http://schemas.microsoft.com/office/2007/relationships/media" Target="../media/media2.m4a"/><Relationship Id="rId17" Type="http://schemas.openxmlformats.org/officeDocument/2006/relationships/audio" Target="../media/media2.m4a"/><Relationship Id="rId16" Type="http://schemas.openxmlformats.org/officeDocument/2006/relationships/image" Target="../media/image14.jpeg"/><Relationship Id="rId15" Type="http://schemas.openxmlformats.org/officeDocument/2006/relationships/tags" Target="../tags/tag24.xml"/><Relationship Id="rId14" Type="http://schemas.openxmlformats.org/officeDocument/2006/relationships/tags" Target="../tags/tag23.xml"/><Relationship Id="rId13" Type="http://schemas.openxmlformats.org/officeDocument/2006/relationships/tags" Target="../tags/tag22.xml"/><Relationship Id="rId12" Type="http://schemas.openxmlformats.org/officeDocument/2006/relationships/tags" Target="../tags/tag21.xml"/><Relationship Id="rId11" Type="http://schemas.openxmlformats.org/officeDocument/2006/relationships/tags" Target="../tags/tag20.xml"/><Relationship Id="rId10" Type="http://schemas.openxmlformats.org/officeDocument/2006/relationships/tags" Target="../tags/tag19.xml"/><Relationship Id="rId1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15.png"/><Relationship Id="rId7" Type="http://schemas.microsoft.com/office/2007/relationships/media" Target="../media/media2.m4a"/><Relationship Id="rId6" Type="http://schemas.openxmlformats.org/officeDocument/2006/relationships/audio" Target="../media/media2.m4a"/><Relationship Id="rId5" Type="http://schemas.openxmlformats.org/officeDocument/2006/relationships/image" Target="../media/image17.jpeg"/><Relationship Id="rId4" Type="http://schemas.openxmlformats.org/officeDocument/2006/relationships/tags" Target="../tags/tag27.xml"/><Relationship Id="rId3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15.png"/><Relationship Id="rId6" Type="http://schemas.microsoft.com/office/2007/relationships/media" Target="../media/media2.m4a"/><Relationship Id="rId5" Type="http://schemas.openxmlformats.org/officeDocument/2006/relationships/audio" Target="../media/media2.m4a"/><Relationship Id="rId4" Type="http://schemas.openxmlformats.org/officeDocument/2006/relationships/image" Target="../media/image19.jpeg"/><Relationship Id="rId3" Type="http://schemas.openxmlformats.org/officeDocument/2006/relationships/image" Target="../media/image18.jpeg"/><Relationship Id="rId2" Type="http://schemas.openxmlformats.org/officeDocument/2006/relationships/image" Target="../media/image12.jpeg"/><Relationship Id="rId1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3.png"/><Relationship Id="rId2" Type="http://schemas.openxmlformats.org/officeDocument/2006/relationships/image" Target="../media/image6.png"/><Relationship Id="rId1" Type="http://schemas.openxmlformats.org/officeDocument/2006/relationships/tags" Target="../tags/tag2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microsoft.com/office/2007/relationships/media" Target="../media/media3.mp3"/><Relationship Id="rId4" Type="http://schemas.openxmlformats.org/officeDocument/2006/relationships/audio" Target="../media/media3.mp3"/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15.png"/><Relationship Id="rId6" Type="http://schemas.microsoft.com/office/2007/relationships/media" Target="../media/media4.mp3"/><Relationship Id="rId5" Type="http://schemas.openxmlformats.org/officeDocument/2006/relationships/audio" Target="../media/media4.mp3"/><Relationship Id="rId4" Type="http://schemas.openxmlformats.org/officeDocument/2006/relationships/image" Target="../media/image30.jpeg"/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33.jpeg"/><Relationship Id="rId1" Type="http://schemas.openxmlformats.org/officeDocument/2006/relationships/image" Target="../media/image3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image" Target="../media/image3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6.jpe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40.png"/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41.jpeg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40.png"/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39.png"/><Relationship Id="rId3" Type="http://schemas.openxmlformats.org/officeDocument/2006/relationships/image" Target="../media/image40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2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40.png"/><Relationship Id="rId3" Type="http://schemas.openxmlformats.org/officeDocument/2006/relationships/image" Target="../media/image42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2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40.png"/><Relationship Id="rId3" Type="http://schemas.openxmlformats.org/officeDocument/2006/relationships/image" Target="../media/image42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25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3.png"/><Relationship Id="rId2" Type="http://schemas.openxmlformats.org/officeDocument/2006/relationships/image" Target="../media/image6.png"/><Relationship Id="rId1" Type="http://schemas.openxmlformats.org/officeDocument/2006/relationships/tags" Target="../tags/tag29.xml"/></Relationships>
</file>

<file path=ppt/slides/_rels/slide2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slide" Target="slide37.xml"/><Relationship Id="rId4" Type="http://schemas.openxmlformats.org/officeDocument/2006/relationships/slide" Target="slide33.xml"/><Relationship Id="rId3" Type="http://schemas.openxmlformats.org/officeDocument/2006/relationships/slide" Target="slide32.xml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43.jpeg"/><Relationship Id="rId1" Type="http://schemas.openxmlformats.org/officeDocument/2006/relationships/image" Target="../media/image32.jpeg"/></Relationships>
</file>

<file path=ppt/slides/_rels/slide29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49.GIF"/><Relationship Id="rId7" Type="http://schemas.openxmlformats.org/officeDocument/2006/relationships/image" Target="../media/image48.png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Relationship Id="rId3" Type="http://schemas.openxmlformats.org/officeDocument/2006/relationships/hyperlink" Target="&#38142;&#25509;&#65306;&#38647;&#22768;.mp3" TargetMode="External"/><Relationship Id="rId2" Type="http://schemas.openxmlformats.org/officeDocument/2006/relationships/image" Target="../media/image44.jpeg"/><Relationship Id="rId1" Type="http://schemas.openxmlformats.org/officeDocument/2006/relationships/image" Target="../media/image32.jpeg"/></Relationships>
</file>

<file path=ppt/slides/_rels/slide3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53.png"/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image" Target="../media/image50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2.jpeg"/></Relationships>
</file>

<file path=ppt/slides/_rels/slide3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slide" Target="slide27.xml"/><Relationship Id="rId4" Type="http://schemas.openxmlformats.org/officeDocument/2006/relationships/image" Target="../media/image54.png"/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3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3.xml"/><Relationship Id="rId8" Type="http://schemas.openxmlformats.org/officeDocument/2006/relationships/slideLayout" Target="../slideLayouts/slideLayout1.xml"/><Relationship Id="rId7" Type="http://schemas.openxmlformats.org/officeDocument/2006/relationships/image" Target="../media/image57.png"/><Relationship Id="rId6" Type="http://schemas.openxmlformats.org/officeDocument/2006/relationships/image" Target="../media/image39.png"/><Relationship Id="rId5" Type="http://schemas.openxmlformats.org/officeDocument/2006/relationships/image" Target="../media/image40.png"/><Relationship Id="rId4" Type="http://schemas.openxmlformats.org/officeDocument/2006/relationships/image" Target="../media/image56.png"/><Relationship Id="rId3" Type="http://schemas.openxmlformats.org/officeDocument/2006/relationships/image" Target="../media/image55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3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Relationship Id="rId3" Type="http://schemas.openxmlformats.org/officeDocument/2006/relationships/image" Target="../media/image55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3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60.png"/><Relationship Id="rId4" Type="http://schemas.openxmlformats.org/officeDocument/2006/relationships/tags" Target="../tags/tag30.xml"/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3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slide" Target="slide27.xml"/><Relationship Id="rId2" Type="http://schemas.openxmlformats.org/officeDocument/2006/relationships/image" Target="../media/image61.jpeg"/><Relationship Id="rId1" Type="http://schemas.openxmlformats.org/officeDocument/2006/relationships/image" Target="../media/image3.jpeg"/></Relationships>
</file>

<file path=ppt/slides/_rels/slide37.xml.rels><?xml version="1.0" encoding="UTF-8" standalone="yes"?>
<Relationships xmlns="http://schemas.openxmlformats.org/package/2006/relationships"><Relationship Id="rId9" Type="http://schemas.microsoft.com/office/2007/relationships/media" Target="../media/media5.m4a"/><Relationship Id="rId8" Type="http://schemas.openxmlformats.org/officeDocument/2006/relationships/audio" Target="../media/media5.m4a"/><Relationship Id="rId7" Type="http://schemas.microsoft.com/office/2007/relationships/hdphoto" Target="../media/image66.wdp"/><Relationship Id="rId6" Type="http://schemas.openxmlformats.org/officeDocument/2006/relationships/image" Target="../media/image65.png"/><Relationship Id="rId5" Type="http://schemas.microsoft.com/office/2007/relationships/hdphoto" Target="../media/image64.wdp"/><Relationship Id="rId4" Type="http://schemas.openxmlformats.org/officeDocument/2006/relationships/image" Target="../media/image63.png"/><Relationship Id="rId3" Type="http://schemas.openxmlformats.org/officeDocument/2006/relationships/image" Target="../media/image38.png"/><Relationship Id="rId2" Type="http://schemas.openxmlformats.org/officeDocument/2006/relationships/image" Target="../media/image62.png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15.png"/><Relationship Id="rId1" Type="http://schemas.openxmlformats.org/officeDocument/2006/relationships/image" Target="../media/image37.jpeg"/></Relationships>
</file>

<file path=ppt/slides/_rels/slide3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image" Target="../media/image32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2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40.png"/><Relationship Id="rId1" Type="http://schemas.openxmlformats.org/officeDocument/2006/relationships/image" Target="../media/image32.jpeg"/></Relationships>
</file>

<file path=ppt/slides/_rels/slide4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39.png"/><Relationship Id="rId3" Type="http://schemas.openxmlformats.org/officeDocument/2006/relationships/image" Target="../media/image40.png"/><Relationship Id="rId2" Type="http://schemas.openxmlformats.org/officeDocument/2006/relationships/image" Target="../media/image38.png"/><Relationship Id="rId1" Type="http://schemas.openxmlformats.org/officeDocument/2006/relationships/image" Target="../media/image37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" Target="slide27.xml"/><Relationship Id="rId1" Type="http://schemas.openxmlformats.org/officeDocument/2006/relationships/image" Target="../media/image3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课前短片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-68580"/>
            <a:ext cx="12192000" cy="69272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5" name="图片 1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2"/>
            <a:ext cx="12192000" cy="6848475"/>
          </a:xfrm>
          <a:prstGeom prst="rect">
            <a:avLst/>
          </a:prstGeom>
          <a:noFill/>
          <a:effectLst>
            <a:outerShdw dist="50800" sx="1000" sy="1000" algn="ctr" rotWithShape="0">
              <a:srgbClr val="000000"/>
            </a:outerShdw>
          </a:effectLst>
        </p:spPr>
      </p:pic>
      <p:sp>
        <p:nvSpPr>
          <p:cNvPr id="16" name="矩形 15"/>
          <p:cNvSpPr/>
          <p:nvPr/>
        </p:nvSpPr>
        <p:spPr>
          <a:xfrm>
            <a:off x="0" y="0"/>
            <a:ext cx="12192000" cy="6838950"/>
          </a:xfrm>
          <a:prstGeom prst="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4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圆角矩形 2"/>
          <p:cNvSpPr/>
          <p:nvPr/>
        </p:nvSpPr>
        <p:spPr>
          <a:xfrm>
            <a:off x="549142" y="409322"/>
            <a:ext cx="3718058" cy="990599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softEdge rad="0"/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6" name="圆角矩形标注 3"/>
          <p:cNvSpPr/>
          <p:nvPr/>
        </p:nvSpPr>
        <p:spPr>
          <a:xfrm>
            <a:off x="2108203" y="2440859"/>
            <a:ext cx="9305469" cy="3300361"/>
          </a:xfrm>
          <a:prstGeom prst="wedgeRoundRectCallout">
            <a:avLst>
              <a:gd name="adj1" fmla="val -44733"/>
              <a:gd name="adj2" fmla="val -75771"/>
              <a:gd name="adj3" fmla="val 16667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r>
              <a:rPr lang="en-US" altLang="zh-CN" sz="4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我们的祖先对世界的许多问题都抱有强烈的好奇心，他们尝试着用神话的方式给出解释，并依靠口头讲述使其代代相传。</a:t>
            </a:r>
            <a:endParaRPr lang="zh-CN" altLang="en-US" sz="4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68271" y="503502"/>
            <a:ext cx="3479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</a:rPr>
              <a:t>快乐读书吧</a:t>
            </a:r>
            <a:endParaRPr lang="zh-CN" altLang="en-US" sz="4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  <p:bldLst>
      <p:bldP spid="5" grpId="1" animBg="1"/>
      <p:bldP spid="6" grpId="1" animBg="1"/>
      <p:bldP spid="7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5" name="图片 4"/>
          <p:cNvPicPr/>
          <p:nvPr/>
        </p:nvPicPr>
        <p:blipFill>
          <a:blip r:embed="rId2"/>
        </p:blipFill>
        <p:spPr>
          <a:xfrm>
            <a:off x="0" y="0"/>
            <a:ext cx="12192000" cy="728281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34390"/>
            <a:ext cx="12192000" cy="6990080"/>
          </a:xfrm>
          <a:prstGeom prst="rect">
            <a:avLst/>
          </a:prstGeom>
        </p:spPr>
      </p:pic>
      <p:grpSp>
        <p:nvGrpSpPr>
          <p:cNvPr id="28" name="组合 27"/>
          <p:cNvGrpSpPr/>
          <p:nvPr/>
        </p:nvGrpSpPr>
        <p:grpSpPr>
          <a:xfrm>
            <a:off x="2771140" y="1280160"/>
            <a:ext cx="7178040" cy="3701415"/>
            <a:chOff x="4364" y="2016"/>
            <a:chExt cx="11304" cy="5829"/>
          </a:xfrm>
        </p:grpSpPr>
        <p:pic>
          <p:nvPicPr>
            <p:cNvPr id="27" name="图片 26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4364" y="2016"/>
              <a:ext cx="11304" cy="5829"/>
            </a:xfrm>
            <a:prstGeom prst="rect">
              <a:avLst/>
            </a:prstGeom>
          </p:spPr>
        </p:pic>
        <p:sp>
          <p:nvSpPr>
            <p:cNvPr id="22" name="文本框 21"/>
            <p:cNvSpPr txBox="1"/>
            <p:nvPr/>
          </p:nvSpPr>
          <p:spPr>
            <a:xfrm>
              <a:off x="6816" y="4828"/>
              <a:ext cx="6400" cy="22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8800">
                  <a:solidFill>
                    <a:schemeClr val="tx1"/>
                  </a:solidFill>
                  <a:latin typeface="汉仪颜楷简" panose="00020600040101010101" charset="-122"/>
                  <a:ea typeface="汉仪颜楷简" panose="00020600040101010101" charset="-122"/>
                </a:rPr>
                <a:t>传讲人</a:t>
              </a:r>
              <a:endParaRPr lang="zh-CN" altLang="en-US" sz="8800">
                <a:solidFill>
                  <a:schemeClr val="tx1"/>
                </a:solidFill>
                <a:latin typeface="汉仪颜楷简" panose="00020600040101010101" charset="-122"/>
                <a:ea typeface="汉仪颜楷简" panose="00020600040101010101" charset="-122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5280" y="2700"/>
              <a:ext cx="9472" cy="24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9600">
                  <a:solidFill>
                    <a:srgbClr val="4D2C1B"/>
                  </a:solidFill>
                  <a:effectLst/>
                  <a:latin typeface="汉仪颜楷简" panose="00020600040101010101" charset="-122"/>
                  <a:ea typeface="汉仪颜楷简" panose="00020600040101010101" charset="-122"/>
                </a:rPr>
                <a:t>神话故事</a:t>
              </a:r>
              <a:endParaRPr lang="zh-CN" altLang="en-US" sz="9600">
                <a:solidFill>
                  <a:srgbClr val="4D2C1B"/>
                </a:solidFill>
                <a:effectLst/>
                <a:latin typeface="汉仪颜楷简" panose="00020600040101010101" charset="-122"/>
                <a:ea typeface="汉仪颜楷简" panose="00020600040101010101" charset="-122"/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121920" y="-635"/>
            <a:ext cx="3068955" cy="6940550"/>
            <a:chOff x="192" y="-1"/>
            <a:chExt cx="4833" cy="10930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flipH="1">
              <a:off x="192" y="-1"/>
              <a:ext cx="4833" cy="10930"/>
            </a:xfrm>
            <a:prstGeom prst="rect">
              <a:avLst/>
            </a:prstGeom>
          </p:spPr>
        </p:pic>
        <p:sp>
          <p:nvSpPr>
            <p:cNvPr id="24" name="文本框 23"/>
            <p:cNvSpPr txBox="1"/>
            <p:nvPr/>
          </p:nvSpPr>
          <p:spPr>
            <a:xfrm>
              <a:off x="1974" y="2016"/>
              <a:ext cx="644" cy="144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indent="0" fontAlgn="auto">
                <a:lnSpc>
                  <a:spcPts val="2780"/>
                </a:lnSpc>
              </a:pPr>
              <a:r>
                <a:rPr lang="zh-CN" altLang="en-US" sz="2800" b="1">
                  <a:solidFill>
                    <a:srgbClr val="FBF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神话故事魅力</a:t>
              </a:r>
              <a:endParaRPr lang="zh-CN" altLang="en-US" sz="2800" b="1">
                <a:solidFill>
                  <a:srgbClr val="FBF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114583 -0.0268519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64" presetClass="pat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114583 -0.0268519 " pathEditMode="relative" rAng="0" ptsTypes="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0" name="图片 19"/>
          <p:cNvPicPr/>
          <p:nvPr/>
        </p:nvPicPr>
        <p:blipFill>
          <a:blip r:embed="rId1"/>
        </p:blipFill>
        <p:spPr>
          <a:xfrm>
            <a:off x="0" y="0"/>
            <a:ext cx="12255500" cy="6857365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219075" y="958758"/>
            <a:ext cx="4462780" cy="696699"/>
            <a:chOff x="1093" y="3412"/>
            <a:chExt cx="5918" cy="1588"/>
          </a:xfrm>
        </p:grpSpPr>
        <p:pic>
          <p:nvPicPr>
            <p:cNvPr id="16" name="图片 15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093" y="3412"/>
              <a:ext cx="5918" cy="1588"/>
            </a:xfrm>
            <a:prstGeom prst="rect">
              <a:avLst/>
            </a:prstGeom>
          </p:spPr>
        </p:pic>
        <p:sp>
          <p:nvSpPr>
            <p:cNvPr id="4" name="文本框 3"/>
            <p:cNvSpPr txBox="1"/>
            <p:nvPr/>
          </p:nvSpPr>
          <p:spPr>
            <a:xfrm>
              <a:off x="1641" y="3693"/>
              <a:ext cx="4822" cy="102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zh-CN" altLang="en-US" sz="32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闯关游戏，猜猜猜</a:t>
              </a:r>
              <a:endPara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1699260" y="5455920"/>
            <a:ext cx="4293870" cy="687705"/>
            <a:chOff x="1093" y="2043"/>
            <a:chExt cx="5559" cy="985"/>
          </a:xfrm>
        </p:grpSpPr>
        <p:pic>
          <p:nvPicPr>
            <p:cNvPr id="7" name="图片 6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093" y="2043"/>
              <a:ext cx="5559" cy="985"/>
            </a:xfrm>
            <a:prstGeom prst="rect">
              <a:avLst/>
            </a:prstGeom>
          </p:spPr>
        </p:pic>
        <p:sp>
          <p:nvSpPr>
            <p:cNvPr id="8" name="文本框 7"/>
            <p:cNvSpPr txBox="1"/>
            <p:nvPr>
              <p:custDataLst>
                <p:tags r:id="rId5"/>
              </p:custDataLst>
            </p:nvPr>
          </p:nvSpPr>
          <p:spPr>
            <a:xfrm>
              <a:off x="1707" y="2202"/>
              <a:ext cx="4474" cy="60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zh-CN" altLang="en-US" sz="3200" b="1">
                  <a:latin typeface="楷体" panose="02010609060101010101" pitchFamily="49" charset="-122"/>
                  <a:ea typeface="楷体" panose="02010609060101010101" pitchFamily="49" charset="-122"/>
                </a:rPr>
                <a:t>图文对照，知神话</a:t>
              </a:r>
              <a:endParaRPr lang="zh-CN" altLang="en-US" sz="32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5009241" y="1765465"/>
            <a:ext cx="4322154" cy="760232"/>
            <a:chOff x="291" y="3497"/>
            <a:chExt cx="4415" cy="985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1" y="3497"/>
              <a:ext cx="4415" cy="985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>
              <p:custDataLst>
                <p:tags r:id="rId7"/>
              </p:custDataLst>
            </p:nvPr>
          </p:nvSpPr>
          <p:spPr>
            <a:xfrm>
              <a:off x="766" y="3639"/>
              <a:ext cx="3645" cy="60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zh-CN" altLang="en-US" sz="3200" b="1">
                  <a:latin typeface="楷体" panose="02010609060101010101" pitchFamily="49" charset="-122"/>
                  <a:ea typeface="楷体" panose="02010609060101010101" pitchFamily="49" charset="-122"/>
                </a:rPr>
                <a:t>神奇</a:t>
              </a:r>
              <a:r>
                <a:rPr lang="zh-CN" altLang="en-US" sz="3200" b="1">
                  <a:latin typeface="楷体" panose="02010609060101010101" pitchFamily="49" charset="-122"/>
                  <a:ea typeface="楷体" panose="02010609060101010101" pitchFamily="49" charset="-122"/>
                </a:rPr>
                <a:t>法宝，讲事迹</a:t>
              </a:r>
              <a:endParaRPr lang="zh-CN" altLang="en-US" sz="32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7322820" y="4959985"/>
            <a:ext cx="4358005" cy="728980"/>
            <a:chOff x="-1615" y="1897"/>
            <a:chExt cx="6863" cy="1148"/>
          </a:xfrm>
        </p:grpSpPr>
        <p:pic>
          <p:nvPicPr>
            <p:cNvPr id="13" name="图片 12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-1615" y="1897"/>
              <a:ext cx="6863" cy="1148"/>
            </a:xfrm>
            <a:prstGeom prst="rect">
              <a:avLst/>
            </a:prstGeom>
          </p:spPr>
        </p:pic>
        <p:sp>
          <p:nvSpPr>
            <p:cNvPr id="14" name="文本框 13"/>
            <p:cNvSpPr txBox="1"/>
            <p:nvPr>
              <p:custDataLst>
                <p:tags r:id="rId9"/>
              </p:custDataLst>
            </p:nvPr>
          </p:nvSpPr>
          <p:spPr>
            <a:xfrm>
              <a:off x="-961" y="2076"/>
              <a:ext cx="6035" cy="60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zh-CN" altLang="en-US" sz="3200" b="1">
                  <a:latin typeface="楷体" panose="02010609060101010101" pitchFamily="49" charset="-122"/>
                  <a:ea typeface="楷体" panose="02010609060101010101" pitchFamily="49" charset="-122"/>
                </a:rPr>
                <a:t>走进故事，探神奇</a:t>
              </a:r>
              <a:endParaRPr lang="zh-CN" altLang="en-US" sz="32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1109980" y="2155825"/>
            <a:ext cx="9748520" cy="3145790"/>
            <a:chOff x="1748" y="3395"/>
            <a:chExt cx="15352" cy="4954"/>
          </a:xfrm>
        </p:grpSpPr>
        <p:sp>
          <p:nvSpPr>
            <p:cNvPr id="2" name="任意多边形 1"/>
            <p:cNvSpPr/>
            <p:nvPr/>
          </p:nvSpPr>
          <p:spPr>
            <a:xfrm>
              <a:off x="2370" y="3977"/>
              <a:ext cx="13951" cy="3997"/>
            </a:xfrm>
            <a:custGeom>
              <a:avLst/>
              <a:gdLst>
                <a:gd name="connisteX0" fmla="*/ 0 w 9160092"/>
                <a:gd name="connsiteY0" fmla="*/ 0 h 2538101"/>
                <a:gd name="connisteX1" fmla="*/ 2171700 w 9160092"/>
                <a:gd name="connsiteY1" fmla="*/ 2536825 h 2538101"/>
                <a:gd name="connisteX2" fmla="*/ 5422265 w 9160092"/>
                <a:gd name="connsiteY2" fmla="*/ 300990 h 2538101"/>
                <a:gd name="connisteX3" fmla="*/ 8862060 w 9160092"/>
                <a:gd name="connsiteY3" fmla="*/ 1537970 h 2538101"/>
                <a:gd name="connisteX4" fmla="*/ 8862060 w 9160092"/>
                <a:gd name="connsiteY4" fmla="*/ 1537970 h 2538101"/>
                <a:gd name="connisteX5" fmla="*/ 9036685 w 9160092"/>
                <a:gd name="connsiteY5" fmla="*/ 1569720 h 2538101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</a:cxnLst>
              <a:rect l="l" t="t" r="r" b="b"/>
              <a:pathLst>
                <a:path w="9160092" h="2538102">
                  <a:moveTo>
                    <a:pt x="0" y="0"/>
                  </a:moveTo>
                  <a:cubicBezTo>
                    <a:pt x="369570" y="551815"/>
                    <a:pt x="1087120" y="2476500"/>
                    <a:pt x="2171700" y="2536825"/>
                  </a:cubicBezTo>
                  <a:cubicBezTo>
                    <a:pt x="3256280" y="2597150"/>
                    <a:pt x="4084320" y="501015"/>
                    <a:pt x="5422265" y="300990"/>
                  </a:cubicBezTo>
                  <a:cubicBezTo>
                    <a:pt x="6760210" y="100965"/>
                    <a:pt x="8174355" y="1290320"/>
                    <a:pt x="8862060" y="1537970"/>
                  </a:cubicBezTo>
                  <a:cubicBezTo>
                    <a:pt x="9549765" y="1785620"/>
                    <a:pt x="8827135" y="1531620"/>
                    <a:pt x="8862060" y="1537970"/>
                  </a:cubicBezTo>
                </a:path>
              </a:pathLst>
            </a:custGeom>
            <a:ln w="57150" cap="flat" cmpd="sng" algn="ctr">
              <a:solidFill>
                <a:schemeClr val="bg2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748" y="3395"/>
              <a:ext cx="1171" cy="984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5222" y="7365"/>
              <a:ext cx="1171" cy="984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10361" y="3977"/>
              <a:ext cx="1171" cy="984"/>
            </a:xfrm>
            <a:prstGeom prst="rect">
              <a:avLst/>
            </a:prstGeom>
          </p:spPr>
        </p:pic>
        <p:pic>
          <p:nvPicPr>
            <p:cNvPr id="18" name="图片 17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15930" y="6192"/>
              <a:ext cx="1171" cy="984"/>
            </a:xfrm>
            <a:prstGeom prst="rect">
              <a:avLst/>
            </a:prstGeom>
          </p:spPr>
        </p:pic>
      </p:grpSp>
      <p:pic>
        <p:nvPicPr>
          <p:cNvPr id="21" name="图片 20" descr="4d43e7dc17e69f54bbd0d57a6c5f6cc4358e449474e1b-ZJ8wXs_fw120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-398145" y="1530985"/>
            <a:ext cx="1762125" cy="17621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871354 0.0416667 " pathEditMode="relative" ptsTypes="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2"/>
            <a:ext cx="12192000" cy="6848475"/>
          </a:xfrm>
          <a:prstGeom prst="rect">
            <a:avLst/>
          </a:prstGeom>
          <a:noFill/>
          <a:effectLst>
            <a:outerShdw dist="50800" sx="1000" sy="1000" algn="ctr" rotWithShape="0">
              <a:srgbClr val="000000"/>
            </a:outerShdw>
          </a:effectLst>
        </p:spPr>
      </p:pic>
      <p:sp>
        <p:nvSpPr>
          <p:cNvPr id="19" name="矩形 18"/>
          <p:cNvSpPr/>
          <p:nvPr/>
        </p:nvSpPr>
        <p:spPr>
          <a:xfrm>
            <a:off x="-29033" y="9525"/>
            <a:ext cx="12192000" cy="6838950"/>
          </a:xfrm>
          <a:prstGeom prst="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" name="组合 9"/>
          <p:cNvGrpSpPr/>
          <p:nvPr>
            <p:custDataLst>
              <p:tags r:id="rId2"/>
            </p:custDataLst>
          </p:nvPr>
        </p:nvGrpSpPr>
        <p:grpSpPr>
          <a:xfrm>
            <a:off x="2946401" y="365097"/>
            <a:ext cx="4089398" cy="6127805"/>
            <a:chOff x="7264400" y="793152"/>
            <a:chExt cx="3479387" cy="5213727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4400" y="793152"/>
              <a:ext cx="3479387" cy="5213727"/>
            </a:xfrm>
            <a:prstGeom prst="rect">
              <a:avLst/>
            </a:prstGeom>
            <a:effectLst/>
          </p:spPr>
        </p:pic>
        <p:sp>
          <p:nvSpPr>
            <p:cNvPr id="7" name="文本框 6"/>
            <p:cNvSpPr txBox="1"/>
            <p:nvPr>
              <p:custDataLst>
                <p:tags r:id="rId5"/>
              </p:custDataLst>
            </p:nvPr>
          </p:nvSpPr>
          <p:spPr>
            <a:xfrm>
              <a:off x="8420198" y="2362193"/>
              <a:ext cx="1019504" cy="2076004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zh-CN" altLang="en-US" sz="6600" b="1" dirty="0">
                  <a:solidFill>
                    <a:schemeClr val="bg1"/>
                  </a:solidFill>
                  <a:latin typeface="华文行楷" panose="02010800040101010101" pitchFamily="2" charset="-122"/>
                  <a:ea typeface="华文行楷" panose="02010800040101010101" pitchFamily="2" charset="-122"/>
                </a:rPr>
                <a:t>嫦娥</a:t>
              </a:r>
              <a:endParaRPr lang="zh-CN" altLang="en-US" sz="6600" b="1" dirty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endParaRPr>
            </a:p>
          </p:txBody>
        </p:sp>
      </p:grpSp>
      <p:grpSp>
        <p:nvGrpSpPr>
          <p:cNvPr id="9" name="组合 8"/>
          <p:cNvGrpSpPr/>
          <p:nvPr>
            <p:custDataLst>
              <p:tags r:id="rId6"/>
            </p:custDataLst>
          </p:nvPr>
        </p:nvGrpSpPr>
        <p:grpSpPr>
          <a:xfrm>
            <a:off x="2946401" y="365097"/>
            <a:ext cx="4089398" cy="6127805"/>
            <a:chOff x="2972212" y="793153"/>
            <a:chExt cx="3479387" cy="5213727"/>
          </a:xfrm>
        </p:grpSpPr>
        <p:pic>
          <p:nvPicPr>
            <p:cNvPr id="3" name="图片 2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2212" y="793153"/>
              <a:ext cx="3479387" cy="5213727"/>
            </a:xfrm>
            <a:prstGeom prst="rect">
              <a:avLst/>
            </a:prstGeom>
            <a:effectLst/>
          </p:spPr>
        </p:pic>
        <p:pic>
          <p:nvPicPr>
            <p:cNvPr id="5" name="图片 4" descr="C:/Users/Administrator/Desktop/嫦娥.jpg嫦娥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9"/>
            <a:srcRect t="3072" b="3072"/>
            <a:stretch>
              <a:fillRect/>
            </a:stretch>
          </p:blipFill>
          <p:spPr>
            <a:xfrm>
              <a:off x="3098124" y="1063514"/>
              <a:ext cx="3131497" cy="4404305"/>
            </a:xfrm>
            <a:prstGeom prst="ellipse">
              <a:avLst/>
            </a:prstGeom>
            <a:ln w="28575" cap="rnd">
              <a:solidFill>
                <a:srgbClr val="F2D680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11" name="组合 10"/>
          <p:cNvGrpSpPr/>
          <p:nvPr>
            <p:custDataLst>
              <p:tags r:id="rId10"/>
            </p:custDataLst>
          </p:nvPr>
        </p:nvGrpSpPr>
        <p:grpSpPr>
          <a:xfrm>
            <a:off x="7454285" y="365097"/>
            <a:ext cx="4089398" cy="6127805"/>
            <a:chOff x="7264400" y="793152"/>
            <a:chExt cx="3479387" cy="5213727"/>
          </a:xfrm>
        </p:grpSpPr>
        <p:pic>
          <p:nvPicPr>
            <p:cNvPr id="12" name="图片 11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4400" y="793152"/>
              <a:ext cx="3479387" cy="5213727"/>
            </a:xfrm>
            <a:prstGeom prst="rect">
              <a:avLst/>
            </a:prstGeom>
            <a:effectLst/>
          </p:spPr>
        </p:pic>
        <p:sp>
          <p:nvSpPr>
            <p:cNvPr id="13" name="文本框 12"/>
            <p:cNvSpPr txBox="1"/>
            <p:nvPr>
              <p:custDataLst>
                <p:tags r:id="rId12"/>
              </p:custDataLst>
            </p:nvPr>
          </p:nvSpPr>
          <p:spPr>
            <a:xfrm>
              <a:off x="8399295" y="2227664"/>
              <a:ext cx="1200329" cy="2076004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zh-CN" altLang="en-US" sz="6600" b="1" dirty="0">
                  <a:solidFill>
                    <a:schemeClr val="bg1"/>
                  </a:solidFill>
                  <a:latin typeface="华文行楷" panose="02010800040101010101" pitchFamily="2" charset="-122"/>
                  <a:ea typeface="华文行楷" panose="02010800040101010101" pitchFamily="2" charset="-122"/>
                </a:rPr>
                <a:t>女娲</a:t>
              </a:r>
              <a:endParaRPr lang="zh-CN" altLang="en-US" sz="6600" b="1" dirty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endParaRPr>
            </a:p>
          </p:txBody>
        </p:sp>
      </p:grpSp>
      <p:grpSp>
        <p:nvGrpSpPr>
          <p:cNvPr id="14" name="组合 13"/>
          <p:cNvGrpSpPr/>
          <p:nvPr>
            <p:custDataLst>
              <p:tags r:id="rId13"/>
            </p:custDataLst>
          </p:nvPr>
        </p:nvGrpSpPr>
        <p:grpSpPr>
          <a:xfrm>
            <a:off x="7454285" y="365098"/>
            <a:ext cx="4089398" cy="6127805"/>
            <a:chOff x="2972212" y="793153"/>
            <a:chExt cx="3479387" cy="5213727"/>
          </a:xfrm>
        </p:grpSpPr>
        <p:pic>
          <p:nvPicPr>
            <p:cNvPr id="15" name="图片 14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2212" y="793153"/>
              <a:ext cx="3479387" cy="5213727"/>
            </a:xfrm>
            <a:prstGeom prst="rect">
              <a:avLst/>
            </a:prstGeom>
            <a:effectLst/>
          </p:spPr>
        </p:pic>
        <p:pic>
          <p:nvPicPr>
            <p:cNvPr id="16" name="图片 15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8" r="4417"/>
            <a:stretch>
              <a:fillRect/>
            </a:stretch>
          </p:blipFill>
          <p:spPr>
            <a:xfrm>
              <a:off x="3098124" y="1063514"/>
              <a:ext cx="3131497" cy="4404305"/>
            </a:xfrm>
            <a:prstGeom prst="ellipse">
              <a:avLst/>
            </a:prstGeom>
            <a:ln w="28575" cap="rnd">
              <a:solidFill>
                <a:srgbClr val="F2D680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sp>
        <p:nvSpPr>
          <p:cNvPr id="17" name="文本框 16"/>
          <p:cNvSpPr txBox="1"/>
          <p:nvPr/>
        </p:nvSpPr>
        <p:spPr>
          <a:xfrm>
            <a:off x="629912" y="1190391"/>
            <a:ext cx="1723549" cy="49090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10000" dirty="0">
                <a:latin typeface="华文行楷" panose="02010800040101010101" pitchFamily="2" charset="-122"/>
                <a:ea typeface="华文行楷" panose="02010800040101010101" pitchFamily="2" charset="-122"/>
              </a:rPr>
              <a:t>第一</a:t>
            </a:r>
            <a:r>
              <a:rPr lang="zh-CN" altLang="en-US" sz="10000" b="1" dirty="0">
                <a:latin typeface="华文行楷" panose="02010800040101010101" pitchFamily="2" charset="-122"/>
                <a:ea typeface="华文行楷" panose="02010800040101010101" pitchFamily="2" charset="-122"/>
              </a:rPr>
              <a:t>关</a:t>
            </a:r>
            <a:endParaRPr lang="zh-CN" altLang="en-US" sz="10000" b="1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2" name="家庭 12(1)">
            <a:hlinkClick r:id="" action="ppaction://media"/>
          </p:cNvPr>
          <p:cNvPicPr>
            <a:picLocks noChangeAspect="1"/>
          </p:cNvPicPr>
          <p:nvPr>
            <a:audioFile r:link="rId17"/>
            <p:extLst>
              <p:ext uri="{DAA4B4D4-6D71-4841-9C94-3DE7FCFB9230}">
                <p14:media xmlns:p14="http://schemas.microsoft.com/office/powerpoint/2010/main" r:embed="rId18"/>
              </p:ext>
            </p:extLst>
            <p:custDataLst>
              <p:tags r:id="rId19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2256905" y="5667609"/>
            <a:ext cx="611598" cy="611598"/>
          </a:xfrm>
          <a:prstGeom prst="rect">
            <a:avLst/>
          </a:prstGeom>
        </p:spPr>
      </p:pic>
      <p:pic>
        <p:nvPicPr>
          <p:cNvPr id="4" name="家庭 12(1)">
            <a:hlinkClick r:id="" action="ppaction://media"/>
          </p:cNvPr>
          <p:cNvPicPr>
            <a:picLocks noChangeAspect="1"/>
          </p:cNvPicPr>
          <p:nvPr>
            <a:audioFile r:link="rId17"/>
            <p:extLst>
              <p:ext uri="{DAA4B4D4-6D71-4841-9C94-3DE7FCFB9230}">
                <p14:media xmlns:p14="http://schemas.microsoft.com/office/powerpoint/2010/main" r:embed="rId18"/>
              </p:ext>
            </p:extLst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11565886" y="5672832"/>
            <a:ext cx="611598" cy="6115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10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2"/>
            <a:ext cx="12192000" cy="6848475"/>
          </a:xfrm>
          <a:prstGeom prst="rect">
            <a:avLst/>
          </a:prstGeom>
          <a:noFill/>
          <a:effectLst>
            <a:outerShdw dist="50800" sx="1000" sy="1000" algn="ctr" rotWithShape="0">
              <a:srgbClr val="000000"/>
            </a:outerShdw>
          </a:effectLst>
        </p:spPr>
      </p:pic>
      <p:sp>
        <p:nvSpPr>
          <p:cNvPr id="15" name="矩形 14"/>
          <p:cNvSpPr/>
          <p:nvPr/>
        </p:nvSpPr>
        <p:spPr>
          <a:xfrm>
            <a:off x="-29033" y="9525"/>
            <a:ext cx="12192000" cy="6838950"/>
          </a:xfrm>
          <a:prstGeom prst="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3027054" y="425661"/>
            <a:ext cx="4008564" cy="6006678"/>
            <a:chOff x="7264400" y="793152"/>
            <a:chExt cx="3479387" cy="5213727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4400" y="793152"/>
              <a:ext cx="3479387" cy="5213727"/>
            </a:xfrm>
            <a:prstGeom prst="rect">
              <a:avLst/>
            </a:prstGeom>
            <a:effectLst/>
          </p:spPr>
        </p:pic>
        <p:sp>
          <p:nvSpPr>
            <p:cNvPr id="7" name="文本框 6"/>
            <p:cNvSpPr txBox="1"/>
            <p:nvPr/>
          </p:nvSpPr>
          <p:spPr>
            <a:xfrm>
              <a:off x="8437395" y="1706964"/>
              <a:ext cx="1200329" cy="294123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zh-CN" altLang="en-US" sz="6600" b="1" dirty="0">
                  <a:solidFill>
                    <a:schemeClr val="bg1"/>
                  </a:solidFill>
                  <a:latin typeface="华文行楷" panose="02010800040101010101" pitchFamily="2" charset="-122"/>
                  <a:ea typeface="华文行楷" panose="02010800040101010101" pitchFamily="2" charset="-122"/>
                </a:rPr>
                <a:t>孙悟空</a:t>
              </a:r>
              <a:endParaRPr lang="zh-CN" altLang="en-US" sz="6600" b="1" dirty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3060519" y="425660"/>
            <a:ext cx="4008564" cy="6006678"/>
            <a:chOff x="2972212" y="793153"/>
            <a:chExt cx="3479387" cy="5213727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2212" y="793153"/>
              <a:ext cx="3479387" cy="5213727"/>
            </a:xfrm>
            <a:prstGeom prst="rect">
              <a:avLst/>
            </a:prstGeom>
            <a:effectLst/>
          </p:spPr>
        </p:pic>
        <p:pic>
          <p:nvPicPr>
            <p:cNvPr id="4" name="图片 3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" r="6608"/>
            <a:stretch>
              <a:fillRect/>
            </a:stretch>
          </p:blipFill>
          <p:spPr>
            <a:xfrm>
              <a:off x="3098124" y="1063514"/>
              <a:ext cx="3131497" cy="4404305"/>
            </a:xfrm>
            <a:prstGeom prst="ellipse">
              <a:avLst/>
            </a:prstGeom>
            <a:ln w="28575" cap="rnd">
              <a:solidFill>
                <a:srgbClr val="F2D680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8" name="组合 7"/>
          <p:cNvGrpSpPr/>
          <p:nvPr/>
        </p:nvGrpSpPr>
        <p:grpSpPr>
          <a:xfrm>
            <a:off x="7553524" y="425660"/>
            <a:ext cx="4008564" cy="6006678"/>
            <a:chOff x="7264400" y="793152"/>
            <a:chExt cx="3479387" cy="5213727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4400" y="793152"/>
              <a:ext cx="3479387" cy="5213727"/>
            </a:xfrm>
            <a:prstGeom prst="rect">
              <a:avLst/>
            </a:prstGeom>
            <a:effectLst/>
          </p:spPr>
        </p:pic>
        <p:sp>
          <p:nvSpPr>
            <p:cNvPr id="10" name="文本框 9"/>
            <p:cNvSpPr txBox="1"/>
            <p:nvPr/>
          </p:nvSpPr>
          <p:spPr>
            <a:xfrm>
              <a:off x="8564194" y="2189564"/>
              <a:ext cx="1040063" cy="294123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zh-CN" altLang="zh-CN" sz="6600" b="1" dirty="0">
                  <a:solidFill>
                    <a:schemeClr val="bg1"/>
                  </a:solidFill>
                  <a:latin typeface="华文行楷" panose="02010800040101010101" pitchFamily="2" charset="-122"/>
                  <a:ea typeface="华文行楷" panose="02010800040101010101" pitchFamily="2" charset="-122"/>
                </a:rPr>
                <a:t>后羿</a:t>
              </a:r>
              <a:endParaRPr lang="zh-CN" altLang="zh-CN" sz="6600" b="1" dirty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7553524" y="398990"/>
            <a:ext cx="4008564" cy="6006678"/>
            <a:chOff x="2972212" y="793153"/>
            <a:chExt cx="3479387" cy="5213727"/>
          </a:xfrm>
        </p:grpSpPr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2212" y="793153"/>
              <a:ext cx="3479387" cy="5213727"/>
            </a:xfrm>
            <a:prstGeom prst="rect">
              <a:avLst/>
            </a:prstGeom>
            <a:effectLst/>
          </p:spPr>
        </p:pic>
        <p:pic>
          <p:nvPicPr>
            <p:cNvPr id="13" name="图片 12" descr="C:\Users\Administrator\Desktop\后裔.jpg后裔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/>
            <a:srcRect/>
            <a:stretch>
              <a:fillRect/>
            </a:stretch>
          </p:blipFill>
          <p:spPr>
            <a:xfrm>
              <a:off x="3182209" y="1063779"/>
              <a:ext cx="3131763" cy="4404421"/>
            </a:xfrm>
            <a:prstGeom prst="ellipse">
              <a:avLst/>
            </a:prstGeom>
            <a:ln w="28575" cap="rnd">
              <a:solidFill>
                <a:srgbClr val="F2D680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sp>
        <p:nvSpPr>
          <p:cNvPr id="14" name="文本框 13"/>
          <p:cNvSpPr txBox="1"/>
          <p:nvPr/>
        </p:nvSpPr>
        <p:spPr>
          <a:xfrm>
            <a:off x="629912" y="1190391"/>
            <a:ext cx="1723549" cy="49090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10000" dirty="0">
                <a:latin typeface="华文行楷" panose="02010800040101010101" pitchFamily="2" charset="-122"/>
                <a:ea typeface="华文行楷" panose="02010800040101010101" pitchFamily="2" charset="-122"/>
              </a:rPr>
              <a:t>第二</a:t>
            </a:r>
            <a:r>
              <a:rPr lang="zh-CN" altLang="en-US" sz="10000" b="1" dirty="0">
                <a:latin typeface="华文行楷" panose="02010800040101010101" pitchFamily="2" charset="-122"/>
                <a:ea typeface="华文行楷" panose="02010800040101010101" pitchFamily="2" charset="-122"/>
              </a:rPr>
              <a:t>关</a:t>
            </a:r>
            <a:endParaRPr lang="zh-CN" altLang="en-US" sz="10000" b="1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17" name="家庭 12(1)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320637" y="5667609"/>
            <a:ext cx="611598" cy="611598"/>
          </a:xfrm>
          <a:prstGeom prst="rect">
            <a:avLst/>
          </a:prstGeom>
        </p:spPr>
      </p:pic>
      <p:pic>
        <p:nvPicPr>
          <p:cNvPr id="18" name="家庭 12(1)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50380" y="5793610"/>
            <a:ext cx="611598" cy="6115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10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2"/>
            <a:ext cx="12192000" cy="6848475"/>
          </a:xfrm>
          <a:prstGeom prst="rect">
            <a:avLst/>
          </a:prstGeom>
          <a:noFill/>
          <a:effectLst>
            <a:outerShdw dist="50800" sx="1000" sy="1000" algn="ctr" rotWithShape="0">
              <a:srgbClr val="000000"/>
            </a:outerShdw>
          </a:effectLst>
        </p:spPr>
      </p:pic>
      <p:sp>
        <p:nvSpPr>
          <p:cNvPr id="16" name="矩形 15"/>
          <p:cNvSpPr/>
          <p:nvPr/>
        </p:nvSpPr>
        <p:spPr>
          <a:xfrm>
            <a:off x="-29033" y="9525"/>
            <a:ext cx="12192000" cy="6838950"/>
          </a:xfrm>
          <a:prstGeom prst="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3077361" y="385177"/>
            <a:ext cx="4008564" cy="6006678"/>
            <a:chOff x="3255850" y="-1004289"/>
            <a:chExt cx="3479387" cy="5213727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55850" y="-1004289"/>
              <a:ext cx="3479387" cy="5213727"/>
            </a:xfrm>
            <a:prstGeom prst="rect">
              <a:avLst/>
            </a:prstGeom>
            <a:effectLst/>
          </p:spPr>
        </p:pic>
        <p:pic>
          <p:nvPicPr>
            <p:cNvPr id="4" name="图片 3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062" t="-223" r="20000" b="223"/>
            <a:stretch>
              <a:fillRect/>
            </a:stretch>
          </p:blipFill>
          <p:spPr>
            <a:xfrm>
              <a:off x="3419767" y="-580961"/>
              <a:ext cx="3131497" cy="4404305"/>
            </a:xfrm>
            <a:prstGeom prst="ellipse">
              <a:avLst/>
            </a:prstGeom>
            <a:ln w="28575" cap="rnd">
              <a:solidFill>
                <a:srgbClr val="F2D680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11" name="组合 10"/>
          <p:cNvGrpSpPr/>
          <p:nvPr/>
        </p:nvGrpSpPr>
        <p:grpSpPr>
          <a:xfrm>
            <a:off x="7638263" y="385177"/>
            <a:ext cx="4008564" cy="6006678"/>
            <a:chOff x="2972212" y="793153"/>
            <a:chExt cx="3479387" cy="5213727"/>
          </a:xfrm>
        </p:grpSpPr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2212" y="793153"/>
              <a:ext cx="3479387" cy="5213727"/>
            </a:xfrm>
            <a:prstGeom prst="rect">
              <a:avLst/>
            </a:prstGeom>
            <a:effectLst/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982" t="-132" r="13396" b="132"/>
            <a:stretch>
              <a:fillRect/>
            </a:stretch>
          </p:blipFill>
          <p:spPr>
            <a:xfrm>
              <a:off x="3098124" y="1063514"/>
              <a:ext cx="3131497" cy="4404305"/>
            </a:xfrm>
            <a:prstGeom prst="ellipse">
              <a:avLst/>
            </a:prstGeom>
            <a:ln w="28575" cap="rnd">
              <a:solidFill>
                <a:srgbClr val="F2D680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sp>
        <p:nvSpPr>
          <p:cNvPr id="14" name="文本框 13"/>
          <p:cNvSpPr txBox="1"/>
          <p:nvPr/>
        </p:nvSpPr>
        <p:spPr>
          <a:xfrm>
            <a:off x="629912" y="1190391"/>
            <a:ext cx="1723549" cy="49090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10000" dirty="0">
                <a:latin typeface="华文行楷" panose="02010800040101010101" pitchFamily="2" charset="-122"/>
                <a:ea typeface="华文行楷" panose="02010800040101010101" pitchFamily="2" charset="-122"/>
              </a:rPr>
              <a:t>第三</a:t>
            </a:r>
            <a:r>
              <a:rPr lang="zh-CN" altLang="en-US" sz="10000" b="1" dirty="0">
                <a:latin typeface="华文行楷" panose="02010800040101010101" pitchFamily="2" charset="-122"/>
                <a:ea typeface="华文行楷" panose="02010800040101010101" pitchFamily="2" charset="-122"/>
              </a:rPr>
              <a:t>关</a:t>
            </a:r>
            <a:endParaRPr lang="zh-CN" altLang="en-US" sz="10000" b="1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114038" y="385177"/>
            <a:ext cx="4008564" cy="6006678"/>
            <a:chOff x="7333041" y="658801"/>
            <a:chExt cx="3479387" cy="5213727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3041" y="658801"/>
              <a:ext cx="3479387" cy="5213727"/>
            </a:xfrm>
            <a:prstGeom prst="rect">
              <a:avLst/>
            </a:prstGeom>
            <a:effectLst/>
          </p:spPr>
        </p:pic>
        <p:sp>
          <p:nvSpPr>
            <p:cNvPr id="7" name="文本框 6"/>
            <p:cNvSpPr txBox="1"/>
            <p:nvPr/>
          </p:nvSpPr>
          <p:spPr>
            <a:xfrm>
              <a:off x="8441118" y="2116796"/>
              <a:ext cx="1175445" cy="294123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zh-CN" altLang="en-US" sz="7600" b="1" dirty="0">
                  <a:solidFill>
                    <a:schemeClr val="bg1"/>
                  </a:solidFill>
                  <a:latin typeface="华文行楷" panose="02010800040101010101" pitchFamily="2" charset="-122"/>
                  <a:ea typeface="华文行楷" panose="02010800040101010101" pitchFamily="2" charset="-122"/>
                </a:rPr>
                <a:t>填海</a:t>
              </a:r>
              <a:endParaRPr lang="zh-CN" altLang="en-US" sz="7600" b="1" dirty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7638263" y="406626"/>
            <a:ext cx="4008564" cy="6006678"/>
            <a:chOff x="7264400" y="793152"/>
            <a:chExt cx="3479387" cy="5213727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4400" y="793152"/>
              <a:ext cx="3479387" cy="5213727"/>
            </a:xfrm>
            <a:prstGeom prst="rect">
              <a:avLst/>
            </a:prstGeom>
            <a:effectLst/>
          </p:spPr>
        </p:pic>
        <p:sp>
          <p:nvSpPr>
            <p:cNvPr id="10" name="文本框 9"/>
            <p:cNvSpPr txBox="1"/>
            <p:nvPr/>
          </p:nvSpPr>
          <p:spPr>
            <a:xfrm>
              <a:off x="8573408" y="1929397"/>
              <a:ext cx="1041872" cy="294123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zh-CN" altLang="en-US" sz="6600" b="1" dirty="0">
                  <a:solidFill>
                    <a:schemeClr val="bg1"/>
                  </a:solidFill>
                  <a:latin typeface="华文行楷" panose="02010800040101010101" pitchFamily="2" charset="-122"/>
                  <a:ea typeface="华文行楷" panose="02010800040101010101" pitchFamily="2" charset="-122"/>
                </a:rPr>
                <a:t>尝百草</a:t>
              </a:r>
              <a:endParaRPr lang="zh-CN" altLang="en-US" sz="6600" b="1" dirty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endParaRPr>
            </a:p>
          </p:txBody>
        </p:sp>
      </p:grpSp>
      <p:pic>
        <p:nvPicPr>
          <p:cNvPr id="17" name="家庭 12(1)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319515" y="5641242"/>
            <a:ext cx="611598" cy="611598"/>
          </a:xfrm>
          <a:prstGeom prst="rect">
            <a:avLst/>
          </a:prstGeom>
        </p:spPr>
      </p:pic>
      <p:pic>
        <p:nvPicPr>
          <p:cNvPr id="18" name="家庭 12(1)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50890" y="5804087"/>
            <a:ext cx="611598" cy="6115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10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9" t="40076" r="90588" b="29152"/>
          <a:stretch>
            <a:fillRect/>
          </a:stretch>
        </p:blipFill>
        <p:spPr>
          <a:xfrm>
            <a:off x="1865489" y="1408433"/>
            <a:ext cx="392625" cy="438619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0" t="42923" r="10238" b="32013"/>
          <a:stretch>
            <a:fillRect/>
          </a:stretch>
        </p:blipFill>
        <p:spPr>
          <a:xfrm>
            <a:off x="2258114" y="1877028"/>
            <a:ext cx="7889549" cy="3572539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236470" y="2878455"/>
            <a:ext cx="795909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 b="1" dirty="0">
                <a:latin typeface="华文行楷" panose="02010800040101010101" pitchFamily="2" charset="-122"/>
                <a:ea typeface="华文行楷" panose="02010800040101010101" pitchFamily="2" charset="-122"/>
              </a:rPr>
              <a:t>  </a:t>
            </a:r>
            <a:r>
              <a:rPr lang="en-US" altLang="zh-CN" sz="8800" b="1" dirty="0">
                <a:latin typeface="华文行楷" panose="02010800040101010101" pitchFamily="2" charset="-122"/>
                <a:ea typeface="华文行楷" panose="02010800040101010101" pitchFamily="2" charset="-122"/>
              </a:rPr>
              <a:t>12.</a:t>
            </a:r>
            <a:r>
              <a:rPr lang="zh-CN" altLang="en-US" sz="8800" b="1" dirty="0">
                <a:latin typeface="华文行楷" panose="02010800040101010101" pitchFamily="2" charset="-122"/>
                <a:ea typeface="华文行楷" panose="02010800040101010101" pitchFamily="2" charset="-122"/>
              </a:rPr>
              <a:t>盘古开天地</a:t>
            </a:r>
            <a:endParaRPr lang="zh-CN" altLang="en-US" sz="8800" b="1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9" t="40076" r="90588" b="29152"/>
          <a:stretch>
            <a:fillRect/>
          </a:stretch>
        </p:blipFill>
        <p:spPr>
          <a:xfrm>
            <a:off x="1843840" y="1408433"/>
            <a:ext cx="392625" cy="43861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2.29167E-6 0 L 0.67799 0.01065 " pathEditMode="relative" rAng="0" ptsTypes="AA">
                                      <p:cBhvr>
                                        <p:cTn id="14" dur="4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93" y="53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834390"/>
            <a:ext cx="12192000" cy="699008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2883535" y="1320800"/>
            <a:ext cx="6424295" cy="4791710"/>
            <a:chOff x="9324" y="1867"/>
            <a:chExt cx="4826" cy="8747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324" y="1867"/>
              <a:ext cx="4826" cy="8747"/>
            </a:xfrm>
            <a:prstGeom prst="rect">
              <a:avLst/>
            </a:prstGeom>
            <a:effectLst>
              <a:outerShdw blurRad="495300" sx="104000" sy="104000" algn="ctr" rotWithShape="0">
                <a:prstClr val="black">
                  <a:alpha val="57000"/>
                </a:prstClr>
              </a:outerShdw>
            </a:effectLst>
          </p:spPr>
        </p:pic>
        <p:sp>
          <p:nvSpPr>
            <p:cNvPr id="6" name="文本框 5"/>
            <p:cNvSpPr txBox="1"/>
            <p:nvPr/>
          </p:nvSpPr>
          <p:spPr>
            <a:xfrm>
              <a:off x="9584" y="3765"/>
              <a:ext cx="4225" cy="495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indent="457200" fontAlgn="auto"/>
              <a:r>
                <a:rPr lang="zh-CN" altLang="en-US" sz="3200" dirty="0">
                  <a:ln>
                    <a:solidFill>
                      <a:prstClr val="white"/>
                    </a:solidFill>
                  </a:ln>
                  <a:solidFill>
                    <a:srgbClr val="8B4B1F"/>
                  </a:solidFill>
                  <a:effectLst>
                    <a:outerShdw dist="38100" dir="2700000" algn="tl" rotWithShape="0">
                      <a:srgbClr val="560F09"/>
                    </a:outerShdw>
                  </a:effectLst>
                  <a:latin typeface="猫啃什锦黑" panose="020B0603060000000000" pitchFamily="34" charset="-122"/>
                  <a:ea typeface="猫啃什锦黑" panose="020B0603060000000000" pitchFamily="34" charset="-122"/>
                  <a:cs typeface="猫啃什锦黑" panose="020B0603060000000000" pitchFamily="34" charset="-122"/>
                  <a:sym typeface="+mn-ea"/>
                </a:rPr>
                <a:t>任务</a:t>
              </a:r>
              <a:r>
                <a:rPr lang="zh-CN" altLang="en-US" sz="3200" dirty="0">
                  <a:ln>
                    <a:solidFill>
                      <a:prstClr val="white"/>
                    </a:solidFill>
                  </a:ln>
                  <a:solidFill>
                    <a:srgbClr val="8B4B1F"/>
                  </a:solidFill>
                  <a:effectLst>
                    <a:outerShdw dist="38100" dir="2700000" algn="tl" rotWithShape="0">
                      <a:srgbClr val="560F09"/>
                    </a:outerShdw>
                  </a:effectLst>
                  <a:latin typeface="猫啃什锦黑" panose="020B0603060000000000" pitchFamily="34" charset="-122"/>
                  <a:ea typeface="猫啃什锦黑" panose="020B0603060000000000" pitchFamily="34" charset="-122"/>
                  <a:cs typeface="猫啃什锦黑" panose="020B0603060000000000" pitchFamily="34" charset="-122"/>
                  <a:sym typeface="+mn-ea"/>
                </a:rPr>
                <a:t>二：图文对照，知神话</a:t>
              </a:r>
              <a:endParaRPr lang="zh-CN" altLang="en-US" sz="3200" dirty="0">
                <a:ln>
                  <a:solidFill>
                    <a:prstClr val="white"/>
                  </a:solidFill>
                </a:ln>
                <a:solidFill>
                  <a:srgbClr val="8B4B1F"/>
                </a:solidFill>
                <a:effectLst>
                  <a:outerShdw dist="38100" dir="2700000" algn="tl" rotWithShape="0">
                    <a:srgbClr val="560F09"/>
                  </a:outerShdw>
                </a:effectLst>
                <a:latin typeface="猫啃什锦黑" panose="020B0603060000000000" pitchFamily="34" charset="-122"/>
                <a:ea typeface="猫啃什锦黑" panose="020B0603060000000000" pitchFamily="34" charset="-122"/>
                <a:cs typeface="猫啃什锦黑" panose="020B0603060000000000" pitchFamily="34" charset="-122"/>
                <a:sym typeface="+mn-ea"/>
              </a:endParaRPr>
            </a:p>
            <a:p>
              <a:pPr indent="457200" fontAlgn="auto"/>
              <a:endParaRPr lang="en-US" altLang="zh-CN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  <a:p>
              <a:pPr indent="457200" fontAlgn="auto"/>
              <a:r>
                <a:rPr lang="en-US" altLang="zh-CN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1.</a:t>
              </a:r>
              <a:r>
                <a:rPr lang="zh-CN" altLang="en-US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合作朗读课文，</a:t>
              </a:r>
              <a:r>
                <a:rPr lang="zh-CN" altLang="en-US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注意读准字音，读通句</a:t>
              </a:r>
              <a:r>
                <a:rPr lang="zh-CN" altLang="en-US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子。</a:t>
              </a:r>
              <a:endParaRPr lang="zh-CN" alt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  <a:p>
              <a:pPr indent="457200" fontAlgn="auto"/>
              <a:r>
                <a:rPr lang="en-US" altLang="zh-CN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2.</a:t>
              </a:r>
              <a:r>
                <a:rPr lang="zh-CN" altLang="en-US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看课文插图，找到与画面对应的自然段。</a:t>
              </a:r>
              <a:endParaRPr lang="zh-CN" altLang="en-US" sz="3200">
                <a:solidFill>
                  <a:srgbClr val="F7E7C6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114583 -0.0268519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2" y="-1"/>
            <a:ext cx="12191996" cy="6858002"/>
            <a:chOff x="1548586" y="1638540"/>
            <a:chExt cx="5615701" cy="3504960"/>
          </a:xfrm>
        </p:grpSpPr>
        <p:pic>
          <p:nvPicPr>
            <p:cNvPr id="3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8586" y="1638540"/>
              <a:ext cx="2877288" cy="35049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5873" y="1638541"/>
              <a:ext cx="2738414" cy="35049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" name="Brand X Music - Follow Your Dreams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15500" y="4953000"/>
            <a:ext cx="1231900" cy="1231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88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033" y="9525"/>
            <a:ext cx="12192000" cy="684847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effectLst>
            <a:glow>
              <a:schemeClr val="accent1"/>
            </a:glow>
            <a:outerShdw dist="50800" sx="1000" sy="1000" algn="ctr" rotWithShape="0">
              <a:srgbClr val="000000"/>
            </a:outerShdw>
            <a:reflection endPos="0" dist="50800" dir="5400000" sy="-100000" algn="bl" rotWithShape="0"/>
          </a:effectLst>
        </p:spPr>
      </p:pic>
      <p:sp>
        <p:nvSpPr>
          <p:cNvPr id="15" name="矩形 14"/>
          <p:cNvSpPr/>
          <p:nvPr/>
        </p:nvSpPr>
        <p:spPr>
          <a:xfrm>
            <a:off x="-29033" y="9525"/>
            <a:ext cx="12192000" cy="6838950"/>
          </a:xfrm>
          <a:prstGeom prst="rect">
            <a:avLst/>
          </a:prstGeom>
          <a:solidFill>
            <a:schemeClr val="bg1">
              <a:alpha val="3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8" name="组合 7"/>
          <p:cNvGrpSpPr/>
          <p:nvPr/>
        </p:nvGrpSpPr>
        <p:grpSpPr>
          <a:xfrm>
            <a:off x="558653" y="1247775"/>
            <a:ext cx="11074547" cy="3946525"/>
            <a:chOff x="558653" y="1247775"/>
            <a:chExt cx="11074547" cy="3946525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550" t="28179" r="14520" b="24236"/>
            <a:stretch>
              <a:fillRect/>
            </a:stretch>
          </p:blipFill>
          <p:spPr>
            <a:xfrm>
              <a:off x="558653" y="1247775"/>
              <a:ext cx="11074547" cy="3946525"/>
            </a:xfrm>
            <a:prstGeom prst="rect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</p:pic>
        <p:pic>
          <p:nvPicPr>
            <p:cNvPr id="4" name="图片 3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96" t="4555" r="652" b="26849"/>
            <a:stretch>
              <a:fillRect/>
            </a:stretch>
          </p:blipFill>
          <p:spPr>
            <a:xfrm>
              <a:off x="558800" y="1663701"/>
              <a:ext cx="11049000" cy="3035300"/>
            </a:xfrm>
            <a:prstGeom prst="rect">
              <a:avLst/>
            </a:prstGeom>
            <a:ln>
              <a:solidFill>
                <a:schemeClr val="bg2">
                  <a:lumMod val="90000"/>
                </a:schemeClr>
              </a:solidFill>
            </a:ln>
          </p:spPr>
        </p:pic>
      </p:grp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80" t="26000" r="9621" b="22126"/>
          <a:stretch>
            <a:fillRect/>
          </a:stretch>
        </p:blipFill>
        <p:spPr>
          <a:xfrm>
            <a:off x="29033" y="1022349"/>
            <a:ext cx="529767" cy="4387851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80" t="26000" r="9621" b="22126"/>
          <a:stretch>
            <a:fillRect/>
          </a:stretch>
        </p:blipFill>
        <p:spPr>
          <a:xfrm>
            <a:off x="16333" y="1022349"/>
            <a:ext cx="529767" cy="4387851"/>
          </a:xfrm>
          <a:prstGeom prst="rect">
            <a:avLst/>
          </a:prstGeom>
        </p:spPr>
      </p:pic>
      <p:pic>
        <p:nvPicPr>
          <p:cNvPr id="10" name="谭盾 - Hero（苍）(1)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13897" y="5419726"/>
            <a:ext cx="1038831" cy="10388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8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0.00185 L 0.95403 0.00324 " pathEditMode="relative" rAng="0" ptsTypes="AA">
                                      <p:cBhvr>
                                        <p:cTn id="11" dur="18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695" y="69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26194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/>
          <p:nvPr/>
        </p:nvPicPr>
        <p:blipFill>
          <a:blip r:embed="rId1"/>
          <a:srcRect l="1315" t="31916"/>
        </p:blipFill>
        <p:spPr>
          <a:xfrm>
            <a:off x="187960" y="564515"/>
            <a:ext cx="11815445" cy="585279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956" y="1525020"/>
            <a:ext cx="4616782" cy="3807466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301321" y="1658703"/>
            <a:ext cx="6298059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zh-CN" altLang="en-US" sz="4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6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很久很久以前，天和地还</a:t>
            </a:r>
            <a:endParaRPr lang="zh-CN" altLang="en-US" sz="36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455285" y="2701925"/>
            <a:ext cx="6385560" cy="645160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没有分开，宇宙混沌一片，像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481120" y="3348108"/>
            <a:ext cx="6474432" cy="922020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>
              <a:lnSpc>
                <a:spcPct val="150000"/>
              </a:lnSpc>
            </a:pP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个大鸡蛋。有个叫盘古的巨人</a:t>
            </a:r>
            <a:r>
              <a:rPr lang="en-US" altLang="zh-CN" sz="36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5481120" y="4341436"/>
            <a:ext cx="6262098" cy="645160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在混沌之中睡了一万八千年。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6" grpId="0"/>
      <p:bldP spid="20" grpId="0"/>
      <p:bldP spid="4" grpId="1"/>
      <p:bldP spid="5" grpId="1"/>
      <p:bldP spid="16" grpId="1"/>
      <p:bldP spid="20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/>
          <p:nvPr/>
        </p:nvPicPr>
        <p:blipFill>
          <a:blip r:embed="rId1"/>
        </p:blipFill>
        <p:spPr>
          <a:xfrm>
            <a:off x="151765" y="207645"/>
            <a:ext cx="11847195" cy="644271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/>
          <p:nvPr/>
        </p:nvPicPr>
        <p:blipFill>
          <a:blip r:embed="rId2">
            <a:alphaModFix amt="35000"/>
          </a:blip>
        </p:blipFill>
        <p:spPr>
          <a:xfrm>
            <a:off x="151765" y="207645"/>
            <a:ext cx="11847195" cy="6442710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3027045" y="2400300"/>
            <a:ext cx="5888990" cy="3373120"/>
            <a:chOff x="-1299179" y="1248551"/>
            <a:chExt cx="7658101" cy="2788605"/>
          </a:xfrm>
        </p:grpSpPr>
        <p:sp>
          <p:nvSpPr>
            <p:cNvPr id="10" name="圆角矩形标注 3"/>
            <p:cNvSpPr/>
            <p:nvPr/>
          </p:nvSpPr>
          <p:spPr>
            <a:xfrm>
              <a:off x="-1273739" y="1248551"/>
              <a:ext cx="7606826" cy="2788487"/>
            </a:xfrm>
            <a:prstGeom prst="wedgeRoundRectCallout">
              <a:avLst>
                <a:gd name="adj1" fmla="val -28219"/>
                <a:gd name="adj2" fmla="val -48450"/>
                <a:gd name="adj3" fmla="val 16667"/>
              </a:avLst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rgbClr val="7F6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indent="36195"/>
              <a:r>
                <a:rPr lang="zh-CN" altLang="en-US" sz="40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完整性 </a:t>
              </a:r>
              <a:endParaRPr lang="en-US" altLang="zh-CN" sz="4000" b="1" kern="1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36195"/>
              <a:r>
                <a:rPr lang="zh-CN" altLang="en-US" sz="4000" b="1" kern="100" dirty="0">
                  <a:solidFill>
                    <a:schemeClr val="tx1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</a:rPr>
                <a:t>  简洁性</a:t>
              </a:r>
              <a:endParaRPr lang="en-US" altLang="zh-CN" sz="4000" b="1" kern="1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36195"/>
              <a:r>
                <a:rPr lang="zh-CN" altLang="en-US" sz="40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流利性</a:t>
              </a:r>
              <a:endParaRPr lang="zh-CN" altLang="zh-CN" sz="4000" b="1" kern="1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1" name="圆角矩形 2"/>
            <p:cNvSpPr/>
            <p:nvPr/>
          </p:nvSpPr>
          <p:spPr>
            <a:xfrm>
              <a:off x="-1299179" y="1248669"/>
              <a:ext cx="7658101" cy="2788487"/>
            </a:xfrm>
            <a:prstGeom prst="roundRect">
              <a:avLst/>
            </a:prstGeom>
            <a:noFill/>
            <a:ln w="57150">
              <a:solidFill>
                <a:srgbClr val="7F6000"/>
              </a:solidFill>
            </a:ln>
            <a:effectLst>
              <a:softEdge rad="0"/>
            </a:effectLst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prstClr val="black"/>
                </a:solidFill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3842763" y="1127793"/>
            <a:ext cx="4382135" cy="922060"/>
            <a:chOff x="486127" y="1050290"/>
            <a:chExt cx="4869039" cy="922060"/>
          </a:xfrm>
        </p:grpSpPr>
        <p:sp>
          <p:nvSpPr>
            <p:cNvPr id="13" name="文本框 12"/>
            <p:cNvSpPr txBox="1"/>
            <p:nvPr/>
          </p:nvSpPr>
          <p:spPr>
            <a:xfrm>
              <a:off x="1087966" y="1050290"/>
              <a:ext cx="4267200" cy="9220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5400" b="1" kern="100" dirty="0">
                  <a:latin typeface="楷体" panose="02010609060101010101" pitchFamily="49" charset="-122"/>
                  <a:ea typeface="楷体" panose="02010609060101010101" pitchFamily="49" charset="-122"/>
                </a:rPr>
                <a:t> 评价单</a:t>
              </a:r>
              <a:endParaRPr lang="zh-CN" altLang="en-US" sz="5400" b="1" kern="100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cxnSp>
          <p:nvCxnSpPr>
            <p:cNvPr id="17" name="直接连接符 16"/>
            <p:cNvCxnSpPr/>
            <p:nvPr/>
          </p:nvCxnSpPr>
          <p:spPr>
            <a:xfrm>
              <a:off x="486127" y="1972350"/>
              <a:ext cx="4445000" cy="0"/>
            </a:xfrm>
            <a:prstGeom prst="line">
              <a:avLst/>
            </a:prstGeom>
            <a:ln w="76200">
              <a:solidFill>
                <a:srgbClr val="7F6000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33" name="组合 32"/>
          <p:cNvGrpSpPr/>
          <p:nvPr/>
        </p:nvGrpSpPr>
        <p:grpSpPr>
          <a:xfrm>
            <a:off x="5763546" y="3131956"/>
            <a:ext cx="2079718" cy="1947239"/>
            <a:chOff x="8246309" y="3105150"/>
            <a:chExt cx="2079718" cy="1947239"/>
          </a:xfrm>
        </p:grpSpPr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55185" y="3170748"/>
              <a:ext cx="647700" cy="647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55186" y="3781467"/>
              <a:ext cx="647700" cy="647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88871" y="3105150"/>
              <a:ext cx="647700" cy="647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96721" y="3157396"/>
              <a:ext cx="647700" cy="647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78327" y="4404689"/>
              <a:ext cx="647700" cy="647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32387" y="4383698"/>
              <a:ext cx="647700" cy="647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46309" y="4380310"/>
              <a:ext cx="647700" cy="647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" name="图片 3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53871" y="3760065"/>
              <a:ext cx="647700" cy="647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2" name="图片 3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39949" y="3805096"/>
              <a:ext cx="647700" cy="64770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缺角矩形 5"/>
          <p:cNvSpPr/>
          <p:nvPr/>
        </p:nvSpPr>
        <p:spPr>
          <a:xfrm>
            <a:off x="1454227" y="2214390"/>
            <a:ext cx="9937215" cy="2269475"/>
          </a:xfrm>
          <a:prstGeom prst="plaque">
            <a:avLst/>
          </a:prstGeom>
          <a:solidFill>
            <a:srgbClr val="7F6000">
              <a:alpha val="50196"/>
            </a:srgbClr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031933" y="2674947"/>
            <a:ext cx="7560325" cy="1415772"/>
          </a:xfrm>
          <a:prstGeom prst="rect">
            <a:avLst/>
          </a:prstGeom>
          <a:noFill/>
          <a:ln w="3175">
            <a:noFill/>
          </a:ln>
        </p:spPr>
        <p:txBody>
          <a:bodyPr wrap="square">
            <a:spAutoFit/>
          </a:bodyPr>
          <a:lstStyle/>
          <a:p>
            <a:r>
              <a:rPr lang="zh-CN" altLang="zh-CN" sz="8600" b="1" dirty="0">
                <a:latin typeface="华文行楷" panose="02010800040101010101" pitchFamily="2" charset="-122"/>
                <a:ea typeface="华文行楷" panose="02010800040101010101" pitchFamily="2" charset="-122"/>
              </a:rPr>
              <a:t>很久很久以前</a:t>
            </a:r>
            <a:endParaRPr lang="zh-CN" altLang="en-US" sz="8600" b="1" dirty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9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75667" y="1838296"/>
            <a:ext cx="9440668" cy="24554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R="0" lvl="0" indent="89535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很久很久以前，天和地还没有分开，宇宙混沌一片，像个大鸡蛋。有个叫盘古的巨人，在混沌之中睡了一万八千年。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pic>
        <p:nvPicPr>
          <p:cNvPr id="52" name="图片 5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097892" y="4791277"/>
            <a:ext cx="24386114" cy="206672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75667" y="1838296"/>
            <a:ext cx="9440668" cy="24554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indent="895350">
              <a:lnSpc>
                <a:spcPct val="150000"/>
              </a:lnSpc>
              <a:defRPr/>
            </a:pP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很久很久以前，天和地还没有分开，宇宙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混沌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一片，像个大</a:t>
            </a:r>
            <a:r>
              <a:rPr lang="zh-CN" altLang="en-US" sz="3600" b="1" dirty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鸡蛋。</a:t>
            </a:r>
            <a:r>
              <a:rPr lang="zh-CN" altLang="en-US" sz="3600" b="1" dirty="0">
                <a:solidFill>
                  <a:prstClr val="black">
                    <a:alpha val="20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有个叫盘古的巨人，在混沌之中睡了一万八千年。</a:t>
            </a:r>
            <a:endParaRPr lang="zh-CN" altLang="en-US" sz="3600" b="1" dirty="0">
              <a:solidFill>
                <a:prstClr val="black">
                  <a:alpha val="20000"/>
                </a:prst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pic>
        <p:nvPicPr>
          <p:cNvPr id="72" name="图片 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97057" y="4791277"/>
            <a:ext cx="24386114" cy="2066723"/>
          </a:xfrm>
          <a:prstGeom prst="rect">
            <a:avLst/>
          </a:prstGeom>
        </p:spPr>
      </p:pic>
      <p:grpSp>
        <p:nvGrpSpPr>
          <p:cNvPr id="62" name="组合 61"/>
          <p:cNvGrpSpPr/>
          <p:nvPr/>
        </p:nvGrpSpPr>
        <p:grpSpPr>
          <a:xfrm>
            <a:off x="-116943" y="7470283"/>
            <a:ext cx="12425886" cy="3152874"/>
            <a:chOff x="-116943" y="2900444"/>
            <a:chExt cx="12425886" cy="3152874"/>
          </a:xfrm>
        </p:grpSpPr>
        <p:grpSp>
          <p:nvGrpSpPr>
            <p:cNvPr id="63" name="组合 62"/>
            <p:cNvGrpSpPr/>
            <p:nvPr/>
          </p:nvGrpSpPr>
          <p:grpSpPr>
            <a:xfrm>
              <a:off x="-116943" y="2900444"/>
              <a:ext cx="12425886" cy="3152874"/>
              <a:chOff x="856343" y="821820"/>
              <a:chExt cx="12192000" cy="3093531"/>
            </a:xfrm>
          </p:grpSpPr>
          <p:pic>
            <p:nvPicPr>
              <p:cNvPr id="67" name="图片 66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0665" b="22981"/>
              <a:stretch>
                <a:fillRect/>
              </a:stretch>
            </p:blipFill>
            <p:spPr>
              <a:xfrm>
                <a:off x="856343" y="2421081"/>
                <a:ext cx="12192000" cy="104314"/>
              </a:xfrm>
              <a:custGeom>
                <a:avLst/>
                <a:gdLst>
                  <a:gd name="connsiteX0" fmla="*/ 0 w 12192000"/>
                  <a:gd name="connsiteY0" fmla="*/ 0 h 2810804"/>
                  <a:gd name="connsiteX1" fmla="*/ 12192000 w 12192000"/>
                  <a:gd name="connsiteY1" fmla="*/ 0 h 2810804"/>
                  <a:gd name="connsiteX2" fmla="*/ 12192000 w 12192000"/>
                  <a:gd name="connsiteY2" fmla="*/ 2810804 h 2810804"/>
                  <a:gd name="connsiteX3" fmla="*/ 0 w 12192000"/>
                  <a:gd name="connsiteY3" fmla="*/ 2810804 h 2810804"/>
                  <a:gd name="connsiteX4" fmla="*/ 0 w 12192000"/>
                  <a:gd name="connsiteY4" fmla="*/ 0 h 28108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2810804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2810804"/>
                    </a:lnTo>
                    <a:lnTo>
                      <a:pt x="0" y="2810804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0" name="图片 69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4290" b="69335"/>
              <a:stretch>
                <a:fillRect/>
              </a:stretch>
            </p:blipFill>
            <p:spPr>
              <a:xfrm>
                <a:off x="856343" y="821820"/>
                <a:ext cx="12192000" cy="1599262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1" name="图片 70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77019"/>
              <a:stretch>
                <a:fillRect/>
              </a:stretch>
            </p:blipFill>
            <p:spPr>
              <a:xfrm>
                <a:off x="856343" y="2521884"/>
                <a:ext cx="12192000" cy="1393467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</p:grpSp>
        <p:sp>
          <p:nvSpPr>
            <p:cNvPr id="64" name="文本框 63"/>
            <p:cNvSpPr txBox="1"/>
            <p:nvPr/>
          </p:nvSpPr>
          <p:spPr>
            <a:xfrm>
              <a:off x="2353637" y="3996177"/>
              <a:ext cx="7484728" cy="13619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</a:rPr>
                <a:t>乾坤暗暗如鸡蛋，密密匝匝几千层。</a:t>
              </a:r>
              <a:endPara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endParaRPr>
            </a:p>
            <a:p>
              <a:pPr marL="0" marR="0" lvl="0" indent="0" algn="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3200" dirty="0">
                  <a:solidFill>
                    <a:prstClr val="black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——《</a:t>
              </a:r>
              <a:r>
                <a:rPr lang="zh-CN" altLang="en-US" sz="3200" dirty="0">
                  <a:solidFill>
                    <a:prstClr val="black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黑暗传</a:t>
              </a:r>
              <a:r>
                <a:rPr lang="en-US" altLang="zh-CN" sz="3200" dirty="0">
                  <a:solidFill>
                    <a:prstClr val="black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》</a:t>
              </a:r>
              <a:endParaRPr kumimoji="0" lang="zh-CN" alt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65" name="矩形 64"/>
            <p:cNvSpPr/>
            <p:nvPr/>
          </p:nvSpPr>
          <p:spPr>
            <a:xfrm>
              <a:off x="2353635" y="3861224"/>
              <a:ext cx="1093569" cy="369332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algn="ctr"/>
              <a:r>
                <a:rPr lang="en-US" altLang="zh-CN">
                  <a:solidFill>
                    <a:srgbClr val="333333"/>
                  </a:solidFill>
                  <a:latin typeface="汉语拼音" panose="020B0604020202020204" pitchFamily="34" charset="0"/>
                  <a:cs typeface="汉语拼音" panose="020B0604020202020204" pitchFamily="34" charset="0"/>
                </a:rPr>
                <a:t>qián kūn</a:t>
              </a:r>
              <a:endParaRPr lang="zh-CN" altLang="en-US" dirty="0">
                <a:latin typeface="汉语拼音" panose="020B0604020202020204" pitchFamily="34" charset="0"/>
                <a:cs typeface="汉语拼音" panose="020B0604020202020204" pitchFamily="34" charset="0"/>
              </a:endParaRPr>
            </a:p>
          </p:txBody>
        </p:sp>
        <p:sp>
          <p:nvSpPr>
            <p:cNvPr id="66" name="矩形 65"/>
            <p:cNvSpPr/>
            <p:nvPr/>
          </p:nvSpPr>
          <p:spPr>
            <a:xfrm>
              <a:off x="7010323" y="3861224"/>
              <a:ext cx="465192" cy="369332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algn="ctr"/>
              <a:r>
                <a:rPr lang="en-US" altLang="zh-CN" dirty="0" err="1">
                  <a:solidFill>
                    <a:srgbClr val="333333"/>
                  </a:solidFill>
                  <a:latin typeface="汉语拼音" panose="020B0604020202020204" pitchFamily="34" charset="0"/>
                  <a:cs typeface="汉语拼音" panose="020B0604020202020204" pitchFamily="34" charset="0"/>
                </a:rPr>
                <a:t>zā</a:t>
              </a:r>
              <a:endParaRPr lang="zh-CN" altLang="en-US" dirty="0">
                <a:latin typeface="汉语拼音" panose="020B0604020202020204" pitchFamily="34" charset="0"/>
                <a:cs typeface="汉语拼音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 descr="IMG_8382 2"/>
          <p:cNvPicPr>
            <a:picLocks noChangeAspect="1"/>
          </p:cNvPicPr>
          <p:nvPr/>
        </p:nvPicPr>
        <p:blipFill>
          <a:blip r:embed="rId1"/>
          <a:srcRect l="4050" r="7025"/>
          <a:stretch>
            <a:fillRect/>
          </a:stretch>
        </p:blipFill>
        <p:spPr>
          <a:xfrm>
            <a:off x="661035" y="119380"/>
            <a:ext cx="11011535" cy="6738620"/>
          </a:xfrm>
          <a:prstGeom prst="ellipse">
            <a:avLst/>
          </a:prstGeom>
          <a:effectLst>
            <a:outerShdw blurRad="317500" sx="102000" sy="102000" algn="ctr" rotWithShape="0">
              <a:schemeClr val="bg2">
                <a:alpha val="100000"/>
              </a:scheme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pic>
        <p:nvPicPr>
          <p:cNvPr id="51" name="图片 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97057" y="4791277"/>
            <a:ext cx="24386114" cy="2066723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375667" y="1122141"/>
            <a:ext cx="9440668" cy="24554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indent="895350">
              <a:lnSpc>
                <a:spcPct val="150000"/>
              </a:lnSpc>
              <a:defRPr/>
            </a:pP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很久很久以前，天和地还没有分开，宇宙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混沌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一片，像个大鸡蛋。</a:t>
            </a:r>
            <a:r>
              <a:rPr lang="zh-CN" altLang="en-US" sz="3600" b="1" dirty="0">
                <a:solidFill>
                  <a:prstClr val="black">
                    <a:alpha val="20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有个叫盘古的巨人，在混沌之中睡了一万八千年。</a:t>
            </a:r>
            <a:endParaRPr lang="zh-CN" altLang="en-US" sz="3600" b="1" dirty="0">
              <a:solidFill>
                <a:prstClr val="black">
                  <a:alpha val="20000"/>
                </a:prst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6943" y="3429000"/>
            <a:ext cx="12425886" cy="3152874"/>
            <a:chOff x="-116943" y="2900444"/>
            <a:chExt cx="12425886" cy="3152874"/>
          </a:xfrm>
        </p:grpSpPr>
        <p:grpSp>
          <p:nvGrpSpPr>
            <p:cNvPr id="8" name="组合 7"/>
            <p:cNvGrpSpPr/>
            <p:nvPr/>
          </p:nvGrpSpPr>
          <p:grpSpPr>
            <a:xfrm>
              <a:off x="-116943" y="2900444"/>
              <a:ext cx="12425886" cy="3152874"/>
              <a:chOff x="856343" y="821820"/>
              <a:chExt cx="12192000" cy="3093531"/>
            </a:xfrm>
          </p:grpSpPr>
          <p:pic>
            <p:nvPicPr>
              <p:cNvPr id="56" name="图片 55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0665" b="22981"/>
              <a:stretch>
                <a:fillRect/>
              </a:stretch>
            </p:blipFill>
            <p:spPr>
              <a:xfrm>
                <a:off x="856343" y="2421081"/>
                <a:ext cx="12192000" cy="104314"/>
              </a:xfrm>
              <a:custGeom>
                <a:avLst/>
                <a:gdLst>
                  <a:gd name="connsiteX0" fmla="*/ 0 w 12192000"/>
                  <a:gd name="connsiteY0" fmla="*/ 0 h 2810804"/>
                  <a:gd name="connsiteX1" fmla="*/ 12192000 w 12192000"/>
                  <a:gd name="connsiteY1" fmla="*/ 0 h 2810804"/>
                  <a:gd name="connsiteX2" fmla="*/ 12192000 w 12192000"/>
                  <a:gd name="connsiteY2" fmla="*/ 2810804 h 2810804"/>
                  <a:gd name="connsiteX3" fmla="*/ 0 w 12192000"/>
                  <a:gd name="connsiteY3" fmla="*/ 2810804 h 2810804"/>
                  <a:gd name="connsiteX4" fmla="*/ 0 w 12192000"/>
                  <a:gd name="connsiteY4" fmla="*/ 0 h 28108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2810804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2810804"/>
                    </a:lnTo>
                    <a:lnTo>
                      <a:pt x="0" y="2810804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55" name="图片 54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4290" b="69335"/>
              <a:stretch>
                <a:fillRect/>
              </a:stretch>
            </p:blipFill>
            <p:spPr>
              <a:xfrm>
                <a:off x="856343" y="821820"/>
                <a:ext cx="12192000" cy="1599262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52" name="图片 51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77019"/>
              <a:stretch>
                <a:fillRect/>
              </a:stretch>
            </p:blipFill>
            <p:spPr>
              <a:xfrm>
                <a:off x="856343" y="2521884"/>
                <a:ext cx="12192000" cy="1393467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</p:grpSp>
        <p:sp>
          <p:nvSpPr>
            <p:cNvPr id="57" name="文本框 56"/>
            <p:cNvSpPr txBox="1"/>
            <p:nvPr/>
          </p:nvSpPr>
          <p:spPr>
            <a:xfrm>
              <a:off x="2353637" y="3996177"/>
              <a:ext cx="7484728" cy="13619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</a:rPr>
                <a:t>乾坤暗暗如鸡蛋，密密匝匝几千层。</a:t>
              </a:r>
              <a:endPara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endParaRPr>
            </a:p>
            <a:p>
              <a:pPr marL="0" marR="0" lvl="0" indent="0" algn="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3200" dirty="0">
                  <a:solidFill>
                    <a:prstClr val="black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——《</a:t>
              </a:r>
              <a:r>
                <a:rPr lang="zh-CN" altLang="en-US" sz="3200" dirty="0">
                  <a:solidFill>
                    <a:prstClr val="black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黑暗传</a:t>
              </a:r>
              <a:r>
                <a:rPr lang="en-US" altLang="zh-CN" sz="3200" dirty="0">
                  <a:solidFill>
                    <a:prstClr val="black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》</a:t>
              </a:r>
              <a:endParaRPr kumimoji="0" lang="zh-CN" alt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2" name="矩形 1"/>
            <p:cNvSpPr/>
            <p:nvPr/>
          </p:nvSpPr>
          <p:spPr>
            <a:xfrm>
              <a:off x="2353635" y="3861224"/>
              <a:ext cx="1093569" cy="369332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algn="ctr"/>
              <a:r>
                <a:rPr lang="en-US" altLang="zh-CN">
                  <a:solidFill>
                    <a:srgbClr val="333333"/>
                  </a:solidFill>
                  <a:latin typeface="汉语拼音" panose="020B0604020202020204" pitchFamily="34" charset="0"/>
                  <a:cs typeface="汉语拼音" panose="020B0604020202020204" pitchFamily="34" charset="0"/>
                </a:rPr>
                <a:t>qián kūn</a:t>
              </a:r>
              <a:endParaRPr lang="zh-CN" altLang="en-US" dirty="0">
                <a:latin typeface="汉语拼音" panose="020B0604020202020204" pitchFamily="34" charset="0"/>
                <a:cs typeface="汉语拼音" panose="020B0604020202020204" pitchFamily="34" charset="0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7010323" y="3861224"/>
              <a:ext cx="465192" cy="369332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algn="ctr"/>
              <a:r>
                <a:rPr lang="en-US" altLang="zh-CN" dirty="0" err="1">
                  <a:solidFill>
                    <a:srgbClr val="333333"/>
                  </a:solidFill>
                  <a:latin typeface="汉语拼音" panose="020B0604020202020204" pitchFamily="34" charset="0"/>
                  <a:cs typeface="汉语拼音" panose="020B0604020202020204" pitchFamily="34" charset="0"/>
                </a:rPr>
                <a:t>zā</a:t>
              </a:r>
              <a:endParaRPr lang="zh-CN" altLang="en-US" dirty="0">
                <a:latin typeface="汉语拼音" panose="020B0604020202020204" pitchFamily="34" charset="0"/>
                <a:cs typeface="汉语拼音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grpSp>
        <p:nvGrpSpPr>
          <p:cNvPr id="62" name="组合 61"/>
          <p:cNvGrpSpPr/>
          <p:nvPr/>
        </p:nvGrpSpPr>
        <p:grpSpPr>
          <a:xfrm>
            <a:off x="-116943" y="7470283"/>
            <a:ext cx="12425886" cy="3152874"/>
            <a:chOff x="-116943" y="2900444"/>
            <a:chExt cx="12425886" cy="3152874"/>
          </a:xfrm>
        </p:grpSpPr>
        <p:grpSp>
          <p:nvGrpSpPr>
            <p:cNvPr id="63" name="组合 62"/>
            <p:cNvGrpSpPr/>
            <p:nvPr/>
          </p:nvGrpSpPr>
          <p:grpSpPr>
            <a:xfrm>
              <a:off x="-116943" y="2900444"/>
              <a:ext cx="12425886" cy="3152874"/>
              <a:chOff x="856343" y="821820"/>
              <a:chExt cx="12192000" cy="3093531"/>
            </a:xfrm>
          </p:grpSpPr>
          <p:pic>
            <p:nvPicPr>
              <p:cNvPr id="67" name="图片 6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0665" b="22981"/>
              <a:stretch>
                <a:fillRect/>
              </a:stretch>
            </p:blipFill>
            <p:spPr>
              <a:xfrm>
                <a:off x="856343" y="2421081"/>
                <a:ext cx="12192000" cy="104314"/>
              </a:xfrm>
              <a:custGeom>
                <a:avLst/>
                <a:gdLst>
                  <a:gd name="connsiteX0" fmla="*/ 0 w 12192000"/>
                  <a:gd name="connsiteY0" fmla="*/ 0 h 2810804"/>
                  <a:gd name="connsiteX1" fmla="*/ 12192000 w 12192000"/>
                  <a:gd name="connsiteY1" fmla="*/ 0 h 2810804"/>
                  <a:gd name="connsiteX2" fmla="*/ 12192000 w 12192000"/>
                  <a:gd name="connsiteY2" fmla="*/ 2810804 h 2810804"/>
                  <a:gd name="connsiteX3" fmla="*/ 0 w 12192000"/>
                  <a:gd name="connsiteY3" fmla="*/ 2810804 h 2810804"/>
                  <a:gd name="connsiteX4" fmla="*/ 0 w 12192000"/>
                  <a:gd name="connsiteY4" fmla="*/ 0 h 28108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2810804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2810804"/>
                    </a:lnTo>
                    <a:lnTo>
                      <a:pt x="0" y="2810804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0" name="图片 69"/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4290" b="69335"/>
              <a:stretch>
                <a:fillRect/>
              </a:stretch>
            </p:blipFill>
            <p:spPr>
              <a:xfrm>
                <a:off x="856343" y="821820"/>
                <a:ext cx="12192000" cy="1599262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1" name="图片 70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77019"/>
              <a:stretch>
                <a:fillRect/>
              </a:stretch>
            </p:blipFill>
            <p:spPr>
              <a:xfrm>
                <a:off x="856343" y="2521884"/>
                <a:ext cx="12192000" cy="1393467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</p:grpSp>
        <p:sp>
          <p:nvSpPr>
            <p:cNvPr id="64" name="文本框 63"/>
            <p:cNvSpPr txBox="1"/>
            <p:nvPr/>
          </p:nvSpPr>
          <p:spPr>
            <a:xfrm>
              <a:off x="2353637" y="3996177"/>
              <a:ext cx="7484728" cy="13619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  <a:cs typeface="+mn-cs"/>
                </a:rPr>
                <a:t>乾坤暗暗如鸡蛋，密密匝匝几千层。</a:t>
              </a:r>
              <a:endPara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endParaRPr>
            </a:p>
            <a:p>
              <a:pPr marL="0" marR="0" lvl="0" indent="0" algn="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" panose="02010609060101010101" pitchFamily="49" charset="-122"/>
                  <a:ea typeface="仿宋" panose="02010609060101010101" pitchFamily="49" charset="-122"/>
                  <a:cs typeface="+mn-cs"/>
                </a:rPr>
                <a:t>——《</a:t>
              </a:r>
              <a:r>
                <a:rPr kumimoji="0" lang="zh-CN" alt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" panose="02010609060101010101" pitchFamily="49" charset="-122"/>
                  <a:ea typeface="仿宋" panose="02010609060101010101" pitchFamily="49" charset="-122"/>
                  <a:cs typeface="+mn-cs"/>
                </a:rPr>
                <a:t>黑暗传</a:t>
              </a:r>
              <a:r>
                <a:rPr kumimoji="0" lang="en-US" altLang="zh-CN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" panose="02010609060101010101" pitchFamily="49" charset="-122"/>
                  <a:ea typeface="仿宋" panose="02010609060101010101" pitchFamily="49" charset="-122"/>
                  <a:cs typeface="+mn-cs"/>
                </a:rPr>
                <a:t>》</a:t>
              </a:r>
              <a:endParaRPr kumimoji="0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  <a:cs typeface="+mn-cs"/>
              </a:endParaRPr>
            </a:p>
          </p:txBody>
        </p:sp>
        <p:sp>
          <p:nvSpPr>
            <p:cNvPr id="65" name="矩形 64"/>
            <p:cNvSpPr/>
            <p:nvPr/>
          </p:nvSpPr>
          <p:spPr>
            <a:xfrm>
              <a:off x="2353635" y="3861224"/>
              <a:ext cx="1093569" cy="369332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rgbClr val="333333"/>
                  </a:solidFill>
                  <a:effectLst/>
                  <a:uLnTx/>
                  <a:uFillTx/>
                  <a:latin typeface="汉语拼音" panose="020B0604020202020204" pitchFamily="34" charset="0"/>
                  <a:ea typeface="等线" panose="02010600030101010101" charset="-122"/>
                  <a:cs typeface="汉语拼音" panose="020B0604020202020204" pitchFamily="34" charset="0"/>
                </a:rPr>
                <a:t>qián kūn</a:t>
              </a: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语拼音" panose="020B0604020202020204" pitchFamily="34" charset="0"/>
                <a:ea typeface="等线" panose="02010600030101010101" charset="-122"/>
                <a:cs typeface="汉语拼音" panose="020B0604020202020204" pitchFamily="34" charset="0"/>
              </a:endParaRPr>
            </a:p>
          </p:txBody>
        </p:sp>
        <p:sp>
          <p:nvSpPr>
            <p:cNvPr id="66" name="矩形 65"/>
            <p:cNvSpPr/>
            <p:nvPr/>
          </p:nvSpPr>
          <p:spPr>
            <a:xfrm>
              <a:off x="7010323" y="3861224"/>
              <a:ext cx="465192" cy="369332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333333"/>
                  </a:solidFill>
                  <a:effectLst/>
                  <a:uLnTx/>
                  <a:uFillTx/>
                  <a:latin typeface="汉语拼音" panose="020B0604020202020204" pitchFamily="34" charset="0"/>
                  <a:ea typeface="等线" panose="02010600030101010101" charset="-122"/>
                  <a:cs typeface="汉语拼音" panose="020B0604020202020204" pitchFamily="34" charset="0"/>
                </a:rPr>
                <a:t>zā</a:t>
              </a: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语拼音" panose="020B0604020202020204" pitchFamily="34" charset="0"/>
                <a:ea typeface="等线" panose="02010600030101010101" charset="-122"/>
                <a:cs typeface="汉语拼音" panose="020B0604020202020204" pitchFamily="34" charset="0"/>
              </a:endParaRPr>
            </a:p>
          </p:txBody>
        </p:sp>
      </p:grpSp>
      <p:pic>
        <p:nvPicPr>
          <p:cNvPr id="51" name="图片 5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097057" y="4791277"/>
            <a:ext cx="24386114" cy="2066723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375667" y="1838296"/>
            <a:ext cx="9440668" cy="24554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indent="895350">
              <a:lnSpc>
                <a:spcPct val="150000"/>
              </a:lnSpc>
              <a:defRPr/>
            </a:pP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很久很久以前，天和地还没有分开，宇宙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混沌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一片，像个大鸡蛋。</a:t>
            </a:r>
            <a:r>
              <a:rPr lang="zh-CN" altLang="en-US" sz="3600" b="1" dirty="0">
                <a:solidFill>
                  <a:prstClr val="black">
                    <a:alpha val="20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有个叫盘古的巨人，在混沌之中睡了一万八千年。</a:t>
            </a:r>
            <a:endParaRPr lang="zh-CN" altLang="en-US" sz="3600" b="1" dirty="0">
              <a:solidFill>
                <a:prstClr val="black">
                  <a:alpha val="20000"/>
                </a:prst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-59531" y="10539469"/>
            <a:ext cx="12311062" cy="350379"/>
            <a:chOff x="-345281" y="366712"/>
            <a:chExt cx="12311062" cy="350379"/>
          </a:xfrm>
        </p:grpSpPr>
        <p:pic>
          <p:nvPicPr>
            <p:cNvPr id="32" name="图片 3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33" name="图片 3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34" name="图片 3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36" name="图片 3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42" name="图片 4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43" name="图片 4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grpSp>
        <p:nvGrpSpPr>
          <p:cNvPr id="44" name="组合 43"/>
          <p:cNvGrpSpPr/>
          <p:nvPr/>
        </p:nvGrpSpPr>
        <p:grpSpPr>
          <a:xfrm>
            <a:off x="741330" y="8995140"/>
            <a:ext cx="10709341" cy="875944"/>
            <a:chOff x="675386" y="5143500"/>
            <a:chExt cx="11131913" cy="910508"/>
          </a:xfrm>
        </p:grpSpPr>
        <p:pic>
          <p:nvPicPr>
            <p:cNvPr id="45" name="图片 4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081" r="2813" b="68588"/>
            <a:stretch>
              <a:fillRect/>
            </a:stretch>
          </p:blipFill>
          <p:spPr>
            <a:xfrm>
              <a:off x="2011174" y="5171283"/>
              <a:ext cx="547222" cy="854942"/>
            </a:xfrm>
            <a:custGeom>
              <a:avLst/>
              <a:gdLst>
                <a:gd name="connsiteX0" fmla="*/ 0 w 1378857"/>
                <a:gd name="connsiteY0" fmla="*/ 0 h 2154233"/>
                <a:gd name="connsiteX1" fmla="*/ 1378857 w 1378857"/>
                <a:gd name="connsiteY1" fmla="*/ 0 h 2154233"/>
                <a:gd name="connsiteX2" fmla="*/ 1378857 w 1378857"/>
                <a:gd name="connsiteY2" fmla="*/ 2154233 h 2154233"/>
                <a:gd name="connsiteX3" fmla="*/ 0 w 1378857"/>
                <a:gd name="connsiteY3" fmla="*/ 2154233 h 2154233"/>
                <a:gd name="connsiteX4" fmla="*/ 0 w 1378857"/>
                <a:gd name="connsiteY4" fmla="*/ 0 h 2154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8857" h="2154233">
                  <a:moveTo>
                    <a:pt x="0" y="0"/>
                  </a:moveTo>
                  <a:lnTo>
                    <a:pt x="1378857" y="0"/>
                  </a:lnTo>
                  <a:lnTo>
                    <a:pt x="1378857" y="2154233"/>
                  </a:lnTo>
                  <a:lnTo>
                    <a:pt x="0" y="2154233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46" name="图片 4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932" t="35071" b="40640"/>
            <a:stretch>
              <a:fillRect/>
            </a:stretch>
          </p:blipFill>
          <p:spPr>
            <a:xfrm>
              <a:off x="2909049" y="5208749"/>
              <a:ext cx="1029842" cy="780010"/>
            </a:xfrm>
            <a:custGeom>
              <a:avLst/>
              <a:gdLst>
                <a:gd name="connsiteX0" fmla="*/ 0 w 2199239"/>
                <a:gd name="connsiteY0" fmla="*/ 0 h 1665721"/>
                <a:gd name="connsiteX1" fmla="*/ 2199239 w 2199239"/>
                <a:gd name="connsiteY1" fmla="*/ 0 h 1665721"/>
                <a:gd name="connsiteX2" fmla="*/ 2199239 w 2199239"/>
                <a:gd name="connsiteY2" fmla="*/ 1665721 h 1665721"/>
                <a:gd name="connsiteX3" fmla="*/ 0 w 2199239"/>
                <a:gd name="connsiteY3" fmla="*/ 1665721 h 1665721"/>
                <a:gd name="connsiteX4" fmla="*/ 0 w 2199239"/>
                <a:gd name="connsiteY4" fmla="*/ 0 h 166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239" h="1665721">
                  <a:moveTo>
                    <a:pt x="0" y="0"/>
                  </a:moveTo>
                  <a:lnTo>
                    <a:pt x="2199239" y="0"/>
                  </a:lnTo>
                  <a:lnTo>
                    <a:pt x="2199239" y="1665721"/>
                  </a:lnTo>
                  <a:lnTo>
                    <a:pt x="0" y="1665721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47" name="图片 4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15" t="35073" r="51290" b="40638"/>
            <a:stretch>
              <a:fillRect/>
            </a:stretch>
          </p:blipFill>
          <p:spPr>
            <a:xfrm>
              <a:off x="4391153" y="5208749"/>
              <a:ext cx="777012" cy="780010"/>
            </a:xfrm>
            <a:custGeom>
              <a:avLst/>
              <a:gdLst>
                <a:gd name="connsiteX0" fmla="*/ 0 w 1659318"/>
                <a:gd name="connsiteY0" fmla="*/ 0 h 1665721"/>
                <a:gd name="connsiteX1" fmla="*/ 1659318 w 1659318"/>
                <a:gd name="connsiteY1" fmla="*/ 0 h 1665721"/>
                <a:gd name="connsiteX2" fmla="*/ 1659318 w 1659318"/>
                <a:gd name="connsiteY2" fmla="*/ 1665721 h 1665721"/>
                <a:gd name="connsiteX3" fmla="*/ 0 w 1659318"/>
                <a:gd name="connsiteY3" fmla="*/ 1665721 h 1665721"/>
                <a:gd name="connsiteX4" fmla="*/ 0 w 1659318"/>
                <a:gd name="connsiteY4" fmla="*/ 0 h 166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9318" h="1665721">
                  <a:moveTo>
                    <a:pt x="0" y="0"/>
                  </a:moveTo>
                  <a:lnTo>
                    <a:pt x="1659318" y="0"/>
                  </a:lnTo>
                  <a:lnTo>
                    <a:pt x="1659318" y="1665721"/>
                  </a:lnTo>
                  <a:lnTo>
                    <a:pt x="0" y="1665721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48" name="图片 4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9" t="31019" r="72412" b="38691"/>
            <a:stretch>
              <a:fillRect/>
            </a:stretch>
          </p:blipFill>
          <p:spPr>
            <a:xfrm>
              <a:off x="5741052" y="5197115"/>
              <a:ext cx="709896" cy="803278"/>
            </a:xfrm>
            <a:custGeom>
              <a:avLst/>
              <a:gdLst>
                <a:gd name="connsiteX0" fmla="*/ 0 w 1835813"/>
                <a:gd name="connsiteY0" fmla="*/ 0 h 2077303"/>
                <a:gd name="connsiteX1" fmla="*/ 1835813 w 1835813"/>
                <a:gd name="connsiteY1" fmla="*/ 0 h 2077303"/>
                <a:gd name="connsiteX2" fmla="*/ 1835813 w 1835813"/>
                <a:gd name="connsiteY2" fmla="*/ 278059 h 2077303"/>
                <a:gd name="connsiteX3" fmla="*/ 1625080 w 1835813"/>
                <a:gd name="connsiteY3" fmla="*/ 278059 h 2077303"/>
                <a:gd name="connsiteX4" fmla="*/ 1625080 w 1835813"/>
                <a:gd name="connsiteY4" fmla="*/ 1943780 h 2077303"/>
                <a:gd name="connsiteX5" fmla="*/ 1835813 w 1835813"/>
                <a:gd name="connsiteY5" fmla="*/ 1943780 h 2077303"/>
                <a:gd name="connsiteX6" fmla="*/ 1835813 w 1835813"/>
                <a:gd name="connsiteY6" fmla="*/ 2077303 h 2077303"/>
                <a:gd name="connsiteX7" fmla="*/ 0 w 1835813"/>
                <a:gd name="connsiteY7" fmla="*/ 2077303 h 2077303"/>
                <a:gd name="connsiteX8" fmla="*/ 0 w 1835813"/>
                <a:gd name="connsiteY8" fmla="*/ 0 h 2077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35813" h="2077303">
                  <a:moveTo>
                    <a:pt x="0" y="0"/>
                  </a:moveTo>
                  <a:lnTo>
                    <a:pt x="1835813" y="0"/>
                  </a:lnTo>
                  <a:lnTo>
                    <a:pt x="1835813" y="278059"/>
                  </a:lnTo>
                  <a:lnTo>
                    <a:pt x="1625080" y="278059"/>
                  </a:lnTo>
                  <a:lnTo>
                    <a:pt x="1625080" y="1943780"/>
                  </a:lnTo>
                  <a:lnTo>
                    <a:pt x="1835813" y="1943780"/>
                  </a:lnTo>
                  <a:lnTo>
                    <a:pt x="1835813" y="2077303"/>
                  </a:lnTo>
                  <a:lnTo>
                    <a:pt x="0" y="2077303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312" t="31019" r="27919" b="38691"/>
            <a:stretch>
              <a:fillRect/>
            </a:stretch>
          </p:blipFill>
          <p:spPr>
            <a:xfrm>
              <a:off x="7046028" y="5184553"/>
              <a:ext cx="732100" cy="828402"/>
            </a:xfrm>
            <a:custGeom>
              <a:avLst/>
              <a:gdLst>
                <a:gd name="connsiteX0" fmla="*/ 0 w 1835813"/>
                <a:gd name="connsiteY0" fmla="*/ 0 h 2077303"/>
                <a:gd name="connsiteX1" fmla="*/ 1835813 w 1835813"/>
                <a:gd name="connsiteY1" fmla="*/ 0 h 2077303"/>
                <a:gd name="connsiteX2" fmla="*/ 1835813 w 1835813"/>
                <a:gd name="connsiteY2" fmla="*/ 277939 h 2077303"/>
                <a:gd name="connsiteX3" fmla="*/ 1551286 w 1835813"/>
                <a:gd name="connsiteY3" fmla="*/ 277939 h 2077303"/>
                <a:gd name="connsiteX4" fmla="*/ 1551286 w 1835813"/>
                <a:gd name="connsiteY4" fmla="*/ 1943660 h 2077303"/>
                <a:gd name="connsiteX5" fmla="*/ 1835813 w 1835813"/>
                <a:gd name="connsiteY5" fmla="*/ 1943660 h 2077303"/>
                <a:gd name="connsiteX6" fmla="*/ 1835813 w 1835813"/>
                <a:gd name="connsiteY6" fmla="*/ 2077303 h 2077303"/>
                <a:gd name="connsiteX7" fmla="*/ 0 w 1835813"/>
                <a:gd name="connsiteY7" fmla="*/ 2077303 h 2077303"/>
                <a:gd name="connsiteX8" fmla="*/ 0 w 1835813"/>
                <a:gd name="connsiteY8" fmla="*/ 1943780 h 2077303"/>
                <a:gd name="connsiteX9" fmla="*/ 233088 w 1835813"/>
                <a:gd name="connsiteY9" fmla="*/ 1943780 h 2077303"/>
                <a:gd name="connsiteX10" fmla="*/ 233088 w 1835813"/>
                <a:gd name="connsiteY10" fmla="*/ 278059 h 2077303"/>
                <a:gd name="connsiteX11" fmla="*/ 0 w 1835813"/>
                <a:gd name="connsiteY11" fmla="*/ 278059 h 2077303"/>
                <a:gd name="connsiteX12" fmla="*/ 0 w 1835813"/>
                <a:gd name="connsiteY12" fmla="*/ 0 h 2077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5813" h="2077303">
                  <a:moveTo>
                    <a:pt x="0" y="0"/>
                  </a:moveTo>
                  <a:lnTo>
                    <a:pt x="1835813" y="0"/>
                  </a:lnTo>
                  <a:lnTo>
                    <a:pt x="1835813" y="277939"/>
                  </a:lnTo>
                  <a:lnTo>
                    <a:pt x="1551286" y="277939"/>
                  </a:lnTo>
                  <a:lnTo>
                    <a:pt x="1551286" y="1943660"/>
                  </a:lnTo>
                  <a:lnTo>
                    <a:pt x="1835813" y="1943660"/>
                  </a:lnTo>
                  <a:lnTo>
                    <a:pt x="1835813" y="2077303"/>
                  </a:lnTo>
                  <a:lnTo>
                    <a:pt x="0" y="2077303"/>
                  </a:lnTo>
                  <a:lnTo>
                    <a:pt x="0" y="1943780"/>
                  </a:lnTo>
                  <a:lnTo>
                    <a:pt x="233088" y="1943780"/>
                  </a:lnTo>
                  <a:lnTo>
                    <a:pt x="233088" y="278059"/>
                  </a:lnTo>
                  <a:lnTo>
                    <a:pt x="0" y="278059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58" name="图片 5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768" r="47232" b="66806"/>
            <a:stretch>
              <a:fillRect/>
            </a:stretch>
          </p:blipFill>
          <p:spPr>
            <a:xfrm>
              <a:off x="8253108" y="5162550"/>
              <a:ext cx="788452" cy="872408"/>
            </a:xfrm>
            <a:custGeom>
              <a:avLst/>
              <a:gdLst>
                <a:gd name="connsiteX0" fmla="*/ 844153 w 2057400"/>
                <a:gd name="connsiteY0" fmla="*/ 0 h 2276475"/>
                <a:gd name="connsiteX1" fmla="*/ 1607344 w 2057400"/>
                <a:gd name="connsiteY1" fmla="*/ 0 h 2276475"/>
                <a:gd name="connsiteX2" fmla="*/ 2057400 w 2057400"/>
                <a:gd name="connsiteY2" fmla="*/ 257175 h 2276475"/>
                <a:gd name="connsiteX3" fmla="*/ 1981200 w 2057400"/>
                <a:gd name="connsiteY3" fmla="*/ 1285875 h 2276475"/>
                <a:gd name="connsiteX4" fmla="*/ 1600200 w 2057400"/>
                <a:gd name="connsiteY4" fmla="*/ 1990725 h 2276475"/>
                <a:gd name="connsiteX5" fmla="*/ 1181100 w 2057400"/>
                <a:gd name="connsiteY5" fmla="*/ 2276475 h 2276475"/>
                <a:gd name="connsiteX6" fmla="*/ 419100 w 2057400"/>
                <a:gd name="connsiteY6" fmla="*/ 2238375 h 2276475"/>
                <a:gd name="connsiteX7" fmla="*/ 76200 w 2057400"/>
                <a:gd name="connsiteY7" fmla="*/ 1933575 h 2276475"/>
                <a:gd name="connsiteX8" fmla="*/ 0 w 2057400"/>
                <a:gd name="connsiteY8" fmla="*/ 1323975 h 2276475"/>
                <a:gd name="connsiteX9" fmla="*/ 0 w 2057400"/>
                <a:gd name="connsiteY9" fmla="*/ 1000125 h 2276475"/>
                <a:gd name="connsiteX10" fmla="*/ 0 w 2057400"/>
                <a:gd name="connsiteY10" fmla="*/ 790575 h 2276475"/>
                <a:gd name="connsiteX11" fmla="*/ 209550 w 2057400"/>
                <a:gd name="connsiteY11" fmla="*/ 447675 h 2276475"/>
                <a:gd name="connsiteX12" fmla="*/ 285750 w 2057400"/>
                <a:gd name="connsiteY12" fmla="*/ 352425 h 2276475"/>
                <a:gd name="connsiteX13" fmla="*/ 419100 w 2057400"/>
                <a:gd name="connsiteY13" fmla="*/ 200025 h 2276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7400" h="2276475">
                  <a:moveTo>
                    <a:pt x="844153" y="0"/>
                  </a:moveTo>
                  <a:lnTo>
                    <a:pt x="1607344" y="0"/>
                  </a:lnTo>
                  <a:lnTo>
                    <a:pt x="2057400" y="257175"/>
                  </a:lnTo>
                  <a:lnTo>
                    <a:pt x="1981200" y="1285875"/>
                  </a:lnTo>
                  <a:lnTo>
                    <a:pt x="1600200" y="1990725"/>
                  </a:lnTo>
                  <a:lnTo>
                    <a:pt x="1181100" y="2276475"/>
                  </a:lnTo>
                  <a:lnTo>
                    <a:pt x="419100" y="2238375"/>
                  </a:lnTo>
                  <a:lnTo>
                    <a:pt x="76200" y="1933575"/>
                  </a:lnTo>
                  <a:lnTo>
                    <a:pt x="0" y="1323975"/>
                  </a:lnTo>
                  <a:lnTo>
                    <a:pt x="0" y="1000125"/>
                  </a:lnTo>
                  <a:lnTo>
                    <a:pt x="0" y="790575"/>
                  </a:lnTo>
                  <a:lnTo>
                    <a:pt x="209550" y="447675"/>
                  </a:lnTo>
                  <a:cubicBezTo>
                    <a:pt x="310969" y="346256"/>
                    <a:pt x="177609" y="484597"/>
                    <a:pt x="285750" y="352425"/>
                  </a:cubicBezTo>
                  <a:cubicBezTo>
                    <a:pt x="328494" y="300182"/>
                    <a:pt x="374650" y="250825"/>
                    <a:pt x="419100" y="200025"/>
                  </a:cubicBezTo>
                  <a:close/>
                </a:path>
              </a:pathLst>
            </a:custGeom>
          </p:spPr>
        </p:pic>
        <p:pic>
          <p:nvPicPr>
            <p:cNvPr id="59" name="图片 5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88" r="75915" b="68826"/>
            <a:stretch>
              <a:fillRect/>
            </a:stretch>
          </p:blipFill>
          <p:spPr>
            <a:xfrm>
              <a:off x="675386" y="5184198"/>
              <a:ext cx="659367" cy="829112"/>
            </a:xfrm>
            <a:custGeom>
              <a:avLst/>
              <a:gdLst>
                <a:gd name="connsiteX0" fmla="*/ 1254727 w 1835299"/>
                <a:gd name="connsiteY0" fmla="*/ 0 h 2307771"/>
                <a:gd name="connsiteX1" fmla="*/ 1661127 w 1835299"/>
                <a:gd name="connsiteY1" fmla="*/ 551543 h 2307771"/>
                <a:gd name="connsiteX2" fmla="*/ 1835299 w 1835299"/>
                <a:gd name="connsiteY2" fmla="*/ 1393371 h 2307771"/>
                <a:gd name="connsiteX3" fmla="*/ 1820785 w 1835299"/>
                <a:gd name="connsiteY3" fmla="*/ 2061028 h 2307771"/>
                <a:gd name="connsiteX4" fmla="*/ 1037013 w 1835299"/>
                <a:gd name="connsiteY4" fmla="*/ 2307771 h 2307771"/>
                <a:gd name="connsiteX5" fmla="*/ 906385 w 1835299"/>
                <a:gd name="connsiteY5" fmla="*/ 2278743 h 2307771"/>
                <a:gd name="connsiteX6" fmla="*/ 6499 w 1835299"/>
                <a:gd name="connsiteY6" fmla="*/ 2090057 h 2307771"/>
                <a:gd name="connsiteX7" fmla="*/ 0 w 1835299"/>
                <a:gd name="connsiteY7" fmla="*/ 2074105 h 2307771"/>
                <a:gd name="connsiteX8" fmla="*/ 0 w 1835299"/>
                <a:gd name="connsiteY8" fmla="*/ 76255 h 2307771"/>
                <a:gd name="connsiteX9" fmla="*/ 6499 w 1835299"/>
                <a:gd name="connsiteY9" fmla="*/ 14514 h 2307771"/>
                <a:gd name="connsiteX10" fmla="*/ 1254727 w 1835299"/>
                <a:gd name="connsiteY10" fmla="*/ 0 h 230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5299" h="2307771">
                  <a:moveTo>
                    <a:pt x="1254727" y="0"/>
                  </a:moveTo>
                  <a:lnTo>
                    <a:pt x="1661127" y="551543"/>
                  </a:lnTo>
                  <a:lnTo>
                    <a:pt x="1835299" y="1393371"/>
                  </a:lnTo>
                  <a:lnTo>
                    <a:pt x="1820785" y="2061028"/>
                  </a:lnTo>
                  <a:lnTo>
                    <a:pt x="1037013" y="2307771"/>
                  </a:lnTo>
                  <a:lnTo>
                    <a:pt x="906385" y="2278743"/>
                  </a:lnTo>
                  <a:lnTo>
                    <a:pt x="6499" y="2090057"/>
                  </a:lnTo>
                  <a:lnTo>
                    <a:pt x="0" y="2074105"/>
                  </a:lnTo>
                  <a:lnTo>
                    <a:pt x="0" y="76255"/>
                  </a:lnTo>
                  <a:lnTo>
                    <a:pt x="6499" y="14514"/>
                  </a:lnTo>
                  <a:lnTo>
                    <a:pt x="1254727" y="0"/>
                  </a:lnTo>
                  <a:close/>
                </a:path>
              </a:pathLst>
            </a:custGeom>
          </p:spPr>
        </p:pic>
        <p:pic>
          <p:nvPicPr>
            <p:cNvPr id="60" name="图片 5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0888" r="72867" b="14540"/>
            <a:stretch>
              <a:fillRect/>
            </a:stretch>
          </p:blipFill>
          <p:spPr>
            <a:xfrm>
              <a:off x="9419595" y="5143500"/>
              <a:ext cx="1005426" cy="910508"/>
            </a:xfrm>
            <a:custGeom>
              <a:avLst/>
              <a:gdLst>
                <a:gd name="connsiteX0" fmla="*/ 1037013 w 2067527"/>
                <a:gd name="connsiteY0" fmla="*/ 0 h 1872343"/>
                <a:gd name="connsiteX1" fmla="*/ 1777242 w 2067527"/>
                <a:gd name="connsiteY1" fmla="*/ 464457 h 1872343"/>
                <a:gd name="connsiteX2" fmla="*/ 1864327 w 2067527"/>
                <a:gd name="connsiteY2" fmla="*/ 754743 h 1872343"/>
                <a:gd name="connsiteX3" fmla="*/ 2009470 w 2067527"/>
                <a:gd name="connsiteY3" fmla="*/ 812800 h 1872343"/>
                <a:gd name="connsiteX4" fmla="*/ 2067527 w 2067527"/>
                <a:gd name="connsiteY4" fmla="*/ 1233714 h 1872343"/>
                <a:gd name="connsiteX5" fmla="*/ 1994956 w 2067527"/>
                <a:gd name="connsiteY5" fmla="*/ 1524000 h 1872343"/>
                <a:gd name="connsiteX6" fmla="*/ 964442 w 2067527"/>
                <a:gd name="connsiteY6" fmla="*/ 1872343 h 1872343"/>
                <a:gd name="connsiteX7" fmla="*/ 21013 w 2067527"/>
                <a:gd name="connsiteY7" fmla="*/ 1843314 h 1872343"/>
                <a:gd name="connsiteX8" fmla="*/ 0 w 2067527"/>
                <a:gd name="connsiteY8" fmla="*/ 1809940 h 1872343"/>
                <a:gd name="connsiteX9" fmla="*/ 0 w 2067527"/>
                <a:gd name="connsiteY9" fmla="*/ 61001 h 1872343"/>
                <a:gd name="connsiteX10" fmla="*/ 1037013 w 2067527"/>
                <a:gd name="connsiteY10" fmla="*/ 0 h 1872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67527" h="1872343">
                  <a:moveTo>
                    <a:pt x="1037013" y="0"/>
                  </a:moveTo>
                  <a:lnTo>
                    <a:pt x="1777242" y="464457"/>
                  </a:lnTo>
                  <a:lnTo>
                    <a:pt x="1864327" y="754743"/>
                  </a:lnTo>
                  <a:lnTo>
                    <a:pt x="2009470" y="812800"/>
                  </a:lnTo>
                  <a:lnTo>
                    <a:pt x="2067527" y="1233714"/>
                  </a:lnTo>
                  <a:lnTo>
                    <a:pt x="1994956" y="1524000"/>
                  </a:lnTo>
                  <a:lnTo>
                    <a:pt x="964442" y="1872343"/>
                  </a:lnTo>
                  <a:lnTo>
                    <a:pt x="21013" y="1843314"/>
                  </a:lnTo>
                  <a:lnTo>
                    <a:pt x="0" y="1809940"/>
                  </a:lnTo>
                  <a:lnTo>
                    <a:pt x="0" y="61001"/>
                  </a:lnTo>
                  <a:lnTo>
                    <a:pt x="1037013" y="0"/>
                  </a:lnTo>
                  <a:close/>
                </a:path>
              </a:pathLst>
            </a:custGeom>
          </p:spPr>
        </p:pic>
        <p:pic>
          <p:nvPicPr>
            <p:cNvPr id="61" name="图片 6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133" t="64698" r="24105" b="14921"/>
            <a:stretch>
              <a:fillRect/>
            </a:stretch>
          </p:blipFill>
          <p:spPr>
            <a:xfrm>
              <a:off x="10736870" y="5146048"/>
              <a:ext cx="1070429" cy="905413"/>
            </a:xfrm>
            <a:custGeom>
              <a:avLst/>
              <a:gdLst>
                <a:gd name="connsiteX0" fmla="*/ 203200 w 2191658"/>
                <a:gd name="connsiteY0" fmla="*/ 0 h 1553028"/>
                <a:gd name="connsiteX1" fmla="*/ 1915886 w 2191658"/>
                <a:gd name="connsiteY1" fmla="*/ 174171 h 1553028"/>
                <a:gd name="connsiteX2" fmla="*/ 2191658 w 2191658"/>
                <a:gd name="connsiteY2" fmla="*/ 319314 h 1553028"/>
                <a:gd name="connsiteX3" fmla="*/ 1915886 w 2191658"/>
                <a:gd name="connsiteY3" fmla="*/ 783771 h 1553028"/>
                <a:gd name="connsiteX4" fmla="*/ 1915886 w 2191658"/>
                <a:gd name="connsiteY4" fmla="*/ 1030514 h 1553028"/>
                <a:gd name="connsiteX5" fmla="*/ 1582058 w 2191658"/>
                <a:gd name="connsiteY5" fmla="*/ 1553028 h 1553028"/>
                <a:gd name="connsiteX6" fmla="*/ 841829 w 2191658"/>
                <a:gd name="connsiteY6" fmla="*/ 1422400 h 1553028"/>
                <a:gd name="connsiteX7" fmla="*/ 319315 w 2191658"/>
                <a:gd name="connsiteY7" fmla="*/ 1103085 h 1553028"/>
                <a:gd name="connsiteX8" fmla="*/ 0 w 2191658"/>
                <a:gd name="connsiteY8" fmla="*/ 551542 h 1553028"/>
                <a:gd name="connsiteX9" fmla="*/ 203200 w 2191658"/>
                <a:gd name="connsiteY9" fmla="*/ 0 h 155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91658" h="1553028">
                  <a:moveTo>
                    <a:pt x="203200" y="0"/>
                  </a:moveTo>
                  <a:lnTo>
                    <a:pt x="1915886" y="174171"/>
                  </a:lnTo>
                  <a:lnTo>
                    <a:pt x="2191658" y="319314"/>
                  </a:lnTo>
                  <a:lnTo>
                    <a:pt x="1915886" y="783771"/>
                  </a:lnTo>
                  <a:lnTo>
                    <a:pt x="1915886" y="1030514"/>
                  </a:lnTo>
                  <a:lnTo>
                    <a:pt x="1582058" y="1553028"/>
                  </a:lnTo>
                  <a:lnTo>
                    <a:pt x="841829" y="1422400"/>
                  </a:lnTo>
                  <a:lnTo>
                    <a:pt x="319315" y="1103085"/>
                  </a:lnTo>
                  <a:lnTo>
                    <a:pt x="0" y="551542"/>
                  </a:lnTo>
                  <a:lnTo>
                    <a:pt x="203200" y="0"/>
                  </a:lnTo>
                  <a:close/>
                </a:path>
              </a:pathLst>
            </a:custGeom>
          </p:spPr>
        </p:pic>
      </p:grpSp>
      <p:sp>
        <p:nvSpPr>
          <p:cNvPr id="3" name="文本框 2"/>
          <p:cNvSpPr txBox="1"/>
          <p:nvPr/>
        </p:nvSpPr>
        <p:spPr>
          <a:xfrm>
            <a:off x="1375667" y="1838296"/>
            <a:ext cx="9440668" cy="24554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marR="0" lvl="0" indent="8953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3600" b="1" dirty="0">
                <a:solidFill>
                  <a:prstClr val="black">
                    <a:alpha val="20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很久很久以前，天和地还没有分开，宇宙混沌一片，像个大鸡蛋。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有个叫盘古的巨人，在混沌之中睡了一万八千年。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grpSp>
        <p:nvGrpSpPr>
          <p:cNvPr id="62" name="组合 61"/>
          <p:cNvGrpSpPr/>
          <p:nvPr/>
        </p:nvGrpSpPr>
        <p:grpSpPr>
          <a:xfrm>
            <a:off x="-116943" y="7470283"/>
            <a:ext cx="12425886" cy="3152874"/>
            <a:chOff x="-116943" y="2900444"/>
            <a:chExt cx="12425886" cy="3152874"/>
          </a:xfrm>
        </p:grpSpPr>
        <p:grpSp>
          <p:nvGrpSpPr>
            <p:cNvPr id="63" name="组合 62"/>
            <p:cNvGrpSpPr/>
            <p:nvPr/>
          </p:nvGrpSpPr>
          <p:grpSpPr>
            <a:xfrm>
              <a:off x="-116943" y="2900444"/>
              <a:ext cx="12425886" cy="3152874"/>
              <a:chOff x="856343" y="821820"/>
              <a:chExt cx="12192000" cy="3093531"/>
            </a:xfrm>
          </p:grpSpPr>
          <p:pic>
            <p:nvPicPr>
              <p:cNvPr id="67" name="图片 66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0665" b="22981"/>
              <a:stretch>
                <a:fillRect/>
              </a:stretch>
            </p:blipFill>
            <p:spPr>
              <a:xfrm>
                <a:off x="856343" y="2421081"/>
                <a:ext cx="12192000" cy="104314"/>
              </a:xfrm>
              <a:custGeom>
                <a:avLst/>
                <a:gdLst>
                  <a:gd name="connsiteX0" fmla="*/ 0 w 12192000"/>
                  <a:gd name="connsiteY0" fmla="*/ 0 h 2810804"/>
                  <a:gd name="connsiteX1" fmla="*/ 12192000 w 12192000"/>
                  <a:gd name="connsiteY1" fmla="*/ 0 h 2810804"/>
                  <a:gd name="connsiteX2" fmla="*/ 12192000 w 12192000"/>
                  <a:gd name="connsiteY2" fmla="*/ 2810804 h 2810804"/>
                  <a:gd name="connsiteX3" fmla="*/ 0 w 12192000"/>
                  <a:gd name="connsiteY3" fmla="*/ 2810804 h 2810804"/>
                  <a:gd name="connsiteX4" fmla="*/ 0 w 12192000"/>
                  <a:gd name="connsiteY4" fmla="*/ 0 h 28108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2810804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2810804"/>
                    </a:lnTo>
                    <a:lnTo>
                      <a:pt x="0" y="2810804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0" name="图片 69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4290" b="69335"/>
              <a:stretch>
                <a:fillRect/>
              </a:stretch>
            </p:blipFill>
            <p:spPr>
              <a:xfrm>
                <a:off x="856343" y="821820"/>
                <a:ext cx="12192000" cy="1599262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1" name="图片 70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77019"/>
              <a:stretch>
                <a:fillRect/>
              </a:stretch>
            </p:blipFill>
            <p:spPr>
              <a:xfrm>
                <a:off x="856343" y="2521884"/>
                <a:ext cx="12192000" cy="1393467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</p:grpSp>
        <p:sp>
          <p:nvSpPr>
            <p:cNvPr id="64" name="文本框 63"/>
            <p:cNvSpPr txBox="1"/>
            <p:nvPr/>
          </p:nvSpPr>
          <p:spPr>
            <a:xfrm>
              <a:off x="2353637" y="3996177"/>
              <a:ext cx="7484728" cy="13619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  <a:cs typeface="+mn-cs"/>
                </a:rPr>
                <a:t>乾坤暗暗如鸡蛋，密密匝匝几千层。</a:t>
              </a:r>
              <a:endPara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endParaRPr>
            </a:p>
            <a:p>
              <a:pPr marL="0" marR="0" lvl="0" indent="0" algn="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" panose="02010609060101010101" pitchFamily="49" charset="-122"/>
                  <a:ea typeface="仿宋" panose="02010609060101010101" pitchFamily="49" charset="-122"/>
                  <a:cs typeface="+mn-cs"/>
                </a:rPr>
                <a:t>——《</a:t>
              </a:r>
              <a:r>
                <a:rPr kumimoji="0" lang="zh-CN" alt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" panose="02010609060101010101" pitchFamily="49" charset="-122"/>
                  <a:ea typeface="仿宋" panose="02010609060101010101" pitchFamily="49" charset="-122"/>
                  <a:cs typeface="+mn-cs"/>
                </a:rPr>
                <a:t>黑暗传</a:t>
              </a:r>
              <a:r>
                <a:rPr kumimoji="0" lang="en-US" altLang="zh-CN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" panose="02010609060101010101" pitchFamily="49" charset="-122"/>
                  <a:ea typeface="仿宋" panose="02010609060101010101" pitchFamily="49" charset="-122"/>
                  <a:cs typeface="+mn-cs"/>
                </a:rPr>
                <a:t>》</a:t>
              </a:r>
              <a:endParaRPr kumimoji="0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  <a:cs typeface="+mn-cs"/>
              </a:endParaRPr>
            </a:p>
          </p:txBody>
        </p:sp>
        <p:sp>
          <p:nvSpPr>
            <p:cNvPr id="65" name="矩形 64"/>
            <p:cNvSpPr/>
            <p:nvPr/>
          </p:nvSpPr>
          <p:spPr>
            <a:xfrm>
              <a:off x="2353635" y="3861224"/>
              <a:ext cx="1093569" cy="369332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rgbClr val="333333"/>
                  </a:solidFill>
                  <a:effectLst/>
                  <a:uLnTx/>
                  <a:uFillTx/>
                  <a:latin typeface="汉语拼音" panose="020B0604020202020204" pitchFamily="34" charset="0"/>
                  <a:ea typeface="等线" panose="02010600030101010101" charset="-122"/>
                  <a:cs typeface="汉语拼音" panose="020B0604020202020204" pitchFamily="34" charset="0"/>
                </a:rPr>
                <a:t>qián kūn</a:t>
              </a: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语拼音" panose="020B0604020202020204" pitchFamily="34" charset="0"/>
                <a:ea typeface="等线" panose="02010600030101010101" charset="-122"/>
                <a:cs typeface="汉语拼音" panose="020B0604020202020204" pitchFamily="34" charset="0"/>
              </a:endParaRPr>
            </a:p>
          </p:txBody>
        </p:sp>
        <p:sp>
          <p:nvSpPr>
            <p:cNvPr id="66" name="矩形 65"/>
            <p:cNvSpPr/>
            <p:nvPr/>
          </p:nvSpPr>
          <p:spPr>
            <a:xfrm>
              <a:off x="7010323" y="3861224"/>
              <a:ext cx="465192" cy="369332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333333"/>
                  </a:solidFill>
                  <a:effectLst/>
                  <a:uLnTx/>
                  <a:uFillTx/>
                  <a:latin typeface="汉语拼音" panose="020B0604020202020204" pitchFamily="34" charset="0"/>
                  <a:ea typeface="等线" panose="02010600030101010101" charset="-122"/>
                  <a:cs typeface="汉语拼音" panose="020B0604020202020204" pitchFamily="34" charset="0"/>
                </a:rPr>
                <a:t>zā</a:t>
              </a: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语拼音" panose="020B0604020202020204" pitchFamily="34" charset="0"/>
                <a:ea typeface="等线" panose="02010600030101010101" charset="-122"/>
                <a:cs typeface="汉语拼音" panose="020B0604020202020204" pitchFamily="34" charset="0"/>
              </a:endParaRPr>
            </a:p>
          </p:txBody>
        </p:sp>
      </p:grpSp>
      <p:pic>
        <p:nvPicPr>
          <p:cNvPr id="51" name="图片 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6097057" y="4791277"/>
            <a:ext cx="24386114" cy="2066723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-59531" y="10539469"/>
            <a:ext cx="12311062" cy="350379"/>
            <a:chOff x="-345281" y="366712"/>
            <a:chExt cx="12311062" cy="350379"/>
          </a:xfrm>
        </p:grpSpPr>
        <p:pic>
          <p:nvPicPr>
            <p:cNvPr id="32" name="图片 3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33" name="图片 3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34" name="图片 3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36" name="图片 3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42" name="图片 4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43" name="图片 4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grpSp>
        <p:nvGrpSpPr>
          <p:cNvPr id="44" name="组合 43"/>
          <p:cNvGrpSpPr/>
          <p:nvPr/>
        </p:nvGrpSpPr>
        <p:grpSpPr>
          <a:xfrm>
            <a:off x="741330" y="8995140"/>
            <a:ext cx="10709341" cy="875944"/>
            <a:chOff x="675386" y="5143500"/>
            <a:chExt cx="11131913" cy="910508"/>
          </a:xfrm>
        </p:grpSpPr>
        <p:pic>
          <p:nvPicPr>
            <p:cNvPr id="45" name="图片 4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081" r="2813" b="68588"/>
            <a:stretch>
              <a:fillRect/>
            </a:stretch>
          </p:blipFill>
          <p:spPr>
            <a:xfrm>
              <a:off x="2011174" y="5171283"/>
              <a:ext cx="547222" cy="854942"/>
            </a:xfrm>
            <a:custGeom>
              <a:avLst/>
              <a:gdLst>
                <a:gd name="connsiteX0" fmla="*/ 0 w 1378857"/>
                <a:gd name="connsiteY0" fmla="*/ 0 h 2154233"/>
                <a:gd name="connsiteX1" fmla="*/ 1378857 w 1378857"/>
                <a:gd name="connsiteY1" fmla="*/ 0 h 2154233"/>
                <a:gd name="connsiteX2" fmla="*/ 1378857 w 1378857"/>
                <a:gd name="connsiteY2" fmla="*/ 2154233 h 2154233"/>
                <a:gd name="connsiteX3" fmla="*/ 0 w 1378857"/>
                <a:gd name="connsiteY3" fmla="*/ 2154233 h 2154233"/>
                <a:gd name="connsiteX4" fmla="*/ 0 w 1378857"/>
                <a:gd name="connsiteY4" fmla="*/ 0 h 2154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8857" h="2154233">
                  <a:moveTo>
                    <a:pt x="0" y="0"/>
                  </a:moveTo>
                  <a:lnTo>
                    <a:pt x="1378857" y="0"/>
                  </a:lnTo>
                  <a:lnTo>
                    <a:pt x="1378857" y="2154233"/>
                  </a:lnTo>
                  <a:lnTo>
                    <a:pt x="0" y="2154233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46" name="图片 4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932" t="35071" b="40640"/>
            <a:stretch>
              <a:fillRect/>
            </a:stretch>
          </p:blipFill>
          <p:spPr>
            <a:xfrm>
              <a:off x="2909049" y="5208749"/>
              <a:ext cx="1029842" cy="780010"/>
            </a:xfrm>
            <a:custGeom>
              <a:avLst/>
              <a:gdLst>
                <a:gd name="connsiteX0" fmla="*/ 0 w 2199239"/>
                <a:gd name="connsiteY0" fmla="*/ 0 h 1665721"/>
                <a:gd name="connsiteX1" fmla="*/ 2199239 w 2199239"/>
                <a:gd name="connsiteY1" fmla="*/ 0 h 1665721"/>
                <a:gd name="connsiteX2" fmla="*/ 2199239 w 2199239"/>
                <a:gd name="connsiteY2" fmla="*/ 1665721 h 1665721"/>
                <a:gd name="connsiteX3" fmla="*/ 0 w 2199239"/>
                <a:gd name="connsiteY3" fmla="*/ 1665721 h 1665721"/>
                <a:gd name="connsiteX4" fmla="*/ 0 w 2199239"/>
                <a:gd name="connsiteY4" fmla="*/ 0 h 166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239" h="1665721">
                  <a:moveTo>
                    <a:pt x="0" y="0"/>
                  </a:moveTo>
                  <a:lnTo>
                    <a:pt x="2199239" y="0"/>
                  </a:lnTo>
                  <a:lnTo>
                    <a:pt x="2199239" y="1665721"/>
                  </a:lnTo>
                  <a:lnTo>
                    <a:pt x="0" y="1665721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47" name="图片 4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15" t="35073" r="51290" b="40638"/>
            <a:stretch>
              <a:fillRect/>
            </a:stretch>
          </p:blipFill>
          <p:spPr>
            <a:xfrm>
              <a:off x="4391153" y="5208749"/>
              <a:ext cx="777012" cy="780010"/>
            </a:xfrm>
            <a:custGeom>
              <a:avLst/>
              <a:gdLst>
                <a:gd name="connsiteX0" fmla="*/ 0 w 1659318"/>
                <a:gd name="connsiteY0" fmla="*/ 0 h 1665721"/>
                <a:gd name="connsiteX1" fmla="*/ 1659318 w 1659318"/>
                <a:gd name="connsiteY1" fmla="*/ 0 h 1665721"/>
                <a:gd name="connsiteX2" fmla="*/ 1659318 w 1659318"/>
                <a:gd name="connsiteY2" fmla="*/ 1665721 h 1665721"/>
                <a:gd name="connsiteX3" fmla="*/ 0 w 1659318"/>
                <a:gd name="connsiteY3" fmla="*/ 1665721 h 1665721"/>
                <a:gd name="connsiteX4" fmla="*/ 0 w 1659318"/>
                <a:gd name="connsiteY4" fmla="*/ 0 h 166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9318" h="1665721">
                  <a:moveTo>
                    <a:pt x="0" y="0"/>
                  </a:moveTo>
                  <a:lnTo>
                    <a:pt x="1659318" y="0"/>
                  </a:lnTo>
                  <a:lnTo>
                    <a:pt x="1659318" y="1665721"/>
                  </a:lnTo>
                  <a:lnTo>
                    <a:pt x="0" y="1665721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48" name="图片 4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9" t="31019" r="72412" b="38691"/>
            <a:stretch>
              <a:fillRect/>
            </a:stretch>
          </p:blipFill>
          <p:spPr>
            <a:xfrm>
              <a:off x="5741052" y="5197115"/>
              <a:ext cx="709896" cy="803278"/>
            </a:xfrm>
            <a:custGeom>
              <a:avLst/>
              <a:gdLst>
                <a:gd name="connsiteX0" fmla="*/ 0 w 1835813"/>
                <a:gd name="connsiteY0" fmla="*/ 0 h 2077303"/>
                <a:gd name="connsiteX1" fmla="*/ 1835813 w 1835813"/>
                <a:gd name="connsiteY1" fmla="*/ 0 h 2077303"/>
                <a:gd name="connsiteX2" fmla="*/ 1835813 w 1835813"/>
                <a:gd name="connsiteY2" fmla="*/ 278059 h 2077303"/>
                <a:gd name="connsiteX3" fmla="*/ 1625080 w 1835813"/>
                <a:gd name="connsiteY3" fmla="*/ 278059 h 2077303"/>
                <a:gd name="connsiteX4" fmla="*/ 1625080 w 1835813"/>
                <a:gd name="connsiteY4" fmla="*/ 1943780 h 2077303"/>
                <a:gd name="connsiteX5" fmla="*/ 1835813 w 1835813"/>
                <a:gd name="connsiteY5" fmla="*/ 1943780 h 2077303"/>
                <a:gd name="connsiteX6" fmla="*/ 1835813 w 1835813"/>
                <a:gd name="connsiteY6" fmla="*/ 2077303 h 2077303"/>
                <a:gd name="connsiteX7" fmla="*/ 0 w 1835813"/>
                <a:gd name="connsiteY7" fmla="*/ 2077303 h 2077303"/>
                <a:gd name="connsiteX8" fmla="*/ 0 w 1835813"/>
                <a:gd name="connsiteY8" fmla="*/ 0 h 2077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35813" h="2077303">
                  <a:moveTo>
                    <a:pt x="0" y="0"/>
                  </a:moveTo>
                  <a:lnTo>
                    <a:pt x="1835813" y="0"/>
                  </a:lnTo>
                  <a:lnTo>
                    <a:pt x="1835813" y="278059"/>
                  </a:lnTo>
                  <a:lnTo>
                    <a:pt x="1625080" y="278059"/>
                  </a:lnTo>
                  <a:lnTo>
                    <a:pt x="1625080" y="1943780"/>
                  </a:lnTo>
                  <a:lnTo>
                    <a:pt x="1835813" y="1943780"/>
                  </a:lnTo>
                  <a:lnTo>
                    <a:pt x="1835813" y="2077303"/>
                  </a:lnTo>
                  <a:lnTo>
                    <a:pt x="0" y="2077303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312" t="31019" r="27919" b="38691"/>
            <a:stretch>
              <a:fillRect/>
            </a:stretch>
          </p:blipFill>
          <p:spPr>
            <a:xfrm>
              <a:off x="7046028" y="5184553"/>
              <a:ext cx="732100" cy="828402"/>
            </a:xfrm>
            <a:custGeom>
              <a:avLst/>
              <a:gdLst>
                <a:gd name="connsiteX0" fmla="*/ 0 w 1835813"/>
                <a:gd name="connsiteY0" fmla="*/ 0 h 2077303"/>
                <a:gd name="connsiteX1" fmla="*/ 1835813 w 1835813"/>
                <a:gd name="connsiteY1" fmla="*/ 0 h 2077303"/>
                <a:gd name="connsiteX2" fmla="*/ 1835813 w 1835813"/>
                <a:gd name="connsiteY2" fmla="*/ 277939 h 2077303"/>
                <a:gd name="connsiteX3" fmla="*/ 1551286 w 1835813"/>
                <a:gd name="connsiteY3" fmla="*/ 277939 h 2077303"/>
                <a:gd name="connsiteX4" fmla="*/ 1551286 w 1835813"/>
                <a:gd name="connsiteY4" fmla="*/ 1943660 h 2077303"/>
                <a:gd name="connsiteX5" fmla="*/ 1835813 w 1835813"/>
                <a:gd name="connsiteY5" fmla="*/ 1943660 h 2077303"/>
                <a:gd name="connsiteX6" fmla="*/ 1835813 w 1835813"/>
                <a:gd name="connsiteY6" fmla="*/ 2077303 h 2077303"/>
                <a:gd name="connsiteX7" fmla="*/ 0 w 1835813"/>
                <a:gd name="connsiteY7" fmla="*/ 2077303 h 2077303"/>
                <a:gd name="connsiteX8" fmla="*/ 0 w 1835813"/>
                <a:gd name="connsiteY8" fmla="*/ 1943780 h 2077303"/>
                <a:gd name="connsiteX9" fmla="*/ 233088 w 1835813"/>
                <a:gd name="connsiteY9" fmla="*/ 1943780 h 2077303"/>
                <a:gd name="connsiteX10" fmla="*/ 233088 w 1835813"/>
                <a:gd name="connsiteY10" fmla="*/ 278059 h 2077303"/>
                <a:gd name="connsiteX11" fmla="*/ 0 w 1835813"/>
                <a:gd name="connsiteY11" fmla="*/ 278059 h 2077303"/>
                <a:gd name="connsiteX12" fmla="*/ 0 w 1835813"/>
                <a:gd name="connsiteY12" fmla="*/ 0 h 2077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5813" h="2077303">
                  <a:moveTo>
                    <a:pt x="0" y="0"/>
                  </a:moveTo>
                  <a:lnTo>
                    <a:pt x="1835813" y="0"/>
                  </a:lnTo>
                  <a:lnTo>
                    <a:pt x="1835813" y="277939"/>
                  </a:lnTo>
                  <a:lnTo>
                    <a:pt x="1551286" y="277939"/>
                  </a:lnTo>
                  <a:lnTo>
                    <a:pt x="1551286" y="1943660"/>
                  </a:lnTo>
                  <a:lnTo>
                    <a:pt x="1835813" y="1943660"/>
                  </a:lnTo>
                  <a:lnTo>
                    <a:pt x="1835813" y="2077303"/>
                  </a:lnTo>
                  <a:lnTo>
                    <a:pt x="0" y="2077303"/>
                  </a:lnTo>
                  <a:lnTo>
                    <a:pt x="0" y="1943780"/>
                  </a:lnTo>
                  <a:lnTo>
                    <a:pt x="233088" y="1943780"/>
                  </a:lnTo>
                  <a:lnTo>
                    <a:pt x="233088" y="278059"/>
                  </a:lnTo>
                  <a:lnTo>
                    <a:pt x="0" y="278059"/>
                  </a:lnTo>
                  <a:lnTo>
                    <a:pt x="0" y="0"/>
                  </a:lnTo>
                  <a:close/>
                </a:path>
              </a:pathLst>
            </a:custGeom>
          </p:spPr>
        </p:pic>
        <p:pic>
          <p:nvPicPr>
            <p:cNvPr id="58" name="图片 5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768" r="47232" b="66806"/>
            <a:stretch>
              <a:fillRect/>
            </a:stretch>
          </p:blipFill>
          <p:spPr>
            <a:xfrm>
              <a:off x="8253108" y="5162550"/>
              <a:ext cx="788452" cy="872408"/>
            </a:xfrm>
            <a:custGeom>
              <a:avLst/>
              <a:gdLst>
                <a:gd name="connsiteX0" fmla="*/ 844153 w 2057400"/>
                <a:gd name="connsiteY0" fmla="*/ 0 h 2276475"/>
                <a:gd name="connsiteX1" fmla="*/ 1607344 w 2057400"/>
                <a:gd name="connsiteY1" fmla="*/ 0 h 2276475"/>
                <a:gd name="connsiteX2" fmla="*/ 2057400 w 2057400"/>
                <a:gd name="connsiteY2" fmla="*/ 257175 h 2276475"/>
                <a:gd name="connsiteX3" fmla="*/ 1981200 w 2057400"/>
                <a:gd name="connsiteY3" fmla="*/ 1285875 h 2276475"/>
                <a:gd name="connsiteX4" fmla="*/ 1600200 w 2057400"/>
                <a:gd name="connsiteY4" fmla="*/ 1990725 h 2276475"/>
                <a:gd name="connsiteX5" fmla="*/ 1181100 w 2057400"/>
                <a:gd name="connsiteY5" fmla="*/ 2276475 h 2276475"/>
                <a:gd name="connsiteX6" fmla="*/ 419100 w 2057400"/>
                <a:gd name="connsiteY6" fmla="*/ 2238375 h 2276475"/>
                <a:gd name="connsiteX7" fmla="*/ 76200 w 2057400"/>
                <a:gd name="connsiteY7" fmla="*/ 1933575 h 2276475"/>
                <a:gd name="connsiteX8" fmla="*/ 0 w 2057400"/>
                <a:gd name="connsiteY8" fmla="*/ 1323975 h 2276475"/>
                <a:gd name="connsiteX9" fmla="*/ 0 w 2057400"/>
                <a:gd name="connsiteY9" fmla="*/ 1000125 h 2276475"/>
                <a:gd name="connsiteX10" fmla="*/ 0 w 2057400"/>
                <a:gd name="connsiteY10" fmla="*/ 790575 h 2276475"/>
                <a:gd name="connsiteX11" fmla="*/ 209550 w 2057400"/>
                <a:gd name="connsiteY11" fmla="*/ 447675 h 2276475"/>
                <a:gd name="connsiteX12" fmla="*/ 285750 w 2057400"/>
                <a:gd name="connsiteY12" fmla="*/ 352425 h 2276475"/>
                <a:gd name="connsiteX13" fmla="*/ 419100 w 2057400"/>
                <a:gd name="connsiteY13" fmla="*/ 200025 h 2276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7400" h="2276475">
                  <a:moveTo>
                    <a:pt x="844153" y="0"/>
                  </a:moveTo>
                  <a:lnTo>
                    <a:pt x="1607344" y="0"/>
                  </a:lnTo>
                  <a:lnTo>
                    <a:pt x="2057400" y="257175"/>
                  </a:lnTo>
                  <a:lnTo>
                    <a:pt x="1981200" y="1285875"/>
                  </a:lnTo>
                  <a:lnTo>
                    <a:pt x="1600200" y="1990725"/>
                  </a:lnTo>
                  <a:lnTo>
                    <a:pt x="1181100" y="2276475"/>
                  </a:lnTo>
                  <a:lnTo>
                    <a:pt x="419100" y="2238375"/>
                  </a:lnTo>
                  <a:lnTo>
                    <a:pt x="76200" y="1933575"/>
                  </a:lnTo>
                  <a:lnTo>
                    <a:pt x="0" y="1323975"/>
                  </a:lnTo>
                  <a:lnTo>
                    <a:pt x="0" y="1000125"/>
                  </a:lnTo>
                  <a:lnTo>
                    <a:pt x="0" y="790575"/>
                  </a:lnTo>
                  <a:lnTo>
                    <a:pt x="209550" y="447675"/>
                  </a:lnTo>
                  <a:cubicBezTo>
                    <a:pt x="310969" y="346256"/>
                    <a:pt x="177609" y="484597"/>
                    <a:pt x="285750" y="352425"/>
                  </a:cubicBezTo>
                  <a:cubicBezTo>
                    <a:pt x="328494" y="300182"/>
                    <a:pt x="374650" y="250825"/>
                    <a:pt x="419100" y="200025"/>
                  </a:cubicBezTo>
                  <a:close/>
                </a:path>
              </a:pathLst>
            </a:custGeom>
          </p:spPr>
        </p:pic>
        <p:pic>
          <p:nvPicPr>
            <p:cNvPr id="59" name="图片 5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88" r="75915" b="68826"/>
            <a:stretch>
              <a:fillRect/>
            </a:stretch>
          </p:blipFill>
          <p:spPr>
            <a:xfrm>
              <a:off x="675386" y="5184198"/>
              <a:ext cx="659367" cy="829112"/>
            </a:xfrm>
            <a:custGeom>
              <a:avLst/>
              <a:gdLst>
                <a:gd name="connsiteX0" fmla="*/ 1254727 w 1835299"/>
                <a:gd name="connsiteY0" fmla="*/ 0 h 2307771"/>
                <a:gd name="connsiteX1" fmla="*/ 1661127 w 1835299"/>
                <a:gd name="connsiteY1" fmla="*/ 551543 h 2307771"/>
                <a:gd name="connsiteX2" fmla="*/ 1835299 w 1835299"/>
                <a:gd name="connsiteY2" fmla="*/ 1393371 h 2307771"/>
                <a:gd name="connsiteX3" fmla="*/ 1820785 w 1835299"/>
                <a:gd name="connsiteY3" fmla="*/ 2061028 h 2307771"/>
                <a:gd name="connsiteX4" fmla="*/ 1037013 w 1835299"/>
                <a:gd name="connsiteY4" fmla="*/ 2307771 h 2307771"/>
                <a:gd name="connsiteX5" fmla="*/ 906385 w 1835299"/>
                <a:gd name="connsiteY5" fmla="*/ 2278743 h 2307771"/>
                <a:gd name="connsiteX6" fmla="*/ 6499 w 1835299"/>
                <a:gd name="connsiteY6" fmla="*/ 2090057 h 2307771"/>
                <a:gd name="connsiteX7" fmla="*/ 0 w 1835299"/>
                <a:gd name="connsiteY7" fmla="*/ 2074105 h 2307771"/>
                <a:gd name="connsiteX8" fmla="*/ 0 w 1835299"/>
                <a:gd name="connsiteY8" fmla="*/ 76255 h 2307771"/>
                <a:gd name="connsiteX9" fmla="*/ 6499 w 1835299"/>
                <a:gd name="connsiteY9" fmla="*/ 14514 h 2307771"/>
                <a:gd name="connsiteX10" fmla="*/ 1254727 w 1835299"/>
                <a:gd name="connsiteY10" fmla="*/ 0 h 230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5299" h="2307771">
                  <a:moveTo>
                    <a:pt x="1254727" y="0"/>
                  </a:moveTo>
                  <a:lnTo>
                    <a:pt x="1661127" y="551543"/>
                  </a:lnTo>
                  <a:lnTo>
                    <a:pt x="1835299" y="1393371"/>
                  </a:lnTo>
                  <a:lnTo>
                    <a:pt x="1820785" y="2061028"/>
                  </a:lnTo>
                  <a:lnTo>
                    <a:pt x="1037013" y="2307771"/>
                  </a:lnTo>
                  <a:lnTo>
                    <a:pt x="906385" y="2278743"/>
                  </a:lnTo>
                  <a:lnTo>
                    <a:pt x="6499" y="2090057"/>
                  </a:lnTo>
                  <a:lnTo>
                    <a:pt x="0" y="2074105"/>
                  </a:lnTo>
                  <a:lnTo>
                    <a:pt x="0" y="76255"/>
                  </a:lnTo>
                  <a:lnTo>
                    <a:pt x="6499" y="14514"/>
                  </a:lnTo>
                  <a:lnTo>
                    <a:pt x="1254727" y="0"/>
                  </a:lnTo>
                  <a:close/>
                </a:path>
              </a:pathLst>
            </a:custGeom>
          </p:spPr>
        </p:pic>
        <p:pic>
          <p:nvPicPr>
            <p:cNvPr id="60" name="图片 5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0888" r="72867" b="14540"/>
            <a:stretch>
              <a:fillRect/>
            </a:stretch>
          </p:blipFill>
          <p:spPr>
            <a:xfrm>
              <a:off x="9419595" y="5143500"/>
              <a:ext cx="1005426" cy="910508"/>
            </a:xfrm>
            <a:custGeom>
              <a:avLst/>
              <a:gdLst>
                <a:gd name="connsiteX0" fmla="*/ 1037013 w 2067527"/>
                <a:gd name="connsiteY0" fmla="*/ 0 h 1872343"/>
                <a:gd name="connsiteX1" fmla="*/ 1777242 w 2067527"/>
                <a:gd name="connsiteY1" fmla="*/ 464457 h 1872343"/>
                <a:gd name="connsiteX2" fmla="*/ 1864327 w 2067527"/>
                <a:gd name="connsiteY2" fmla="*/ 754743 h 1872343"/>
                <a:gd name="connsiteX3" fmla="*/ 2009470 w 2067527"/>
                <a:gd name="connsiteY3" fmla="*/ 812800 h 1872343"/>
                <a:gd name="connsiteX4" fmla="*/ 2067527 w 2067527"/>
                <a:gd name="connsiteY4" fmla="*/ 1233714 h 1872343"/>
                <a:gd name="connsiteX5" fmla="*/ 1994956 w 2067527"/>
                <a:gd name="connsiteY5" fmla="*/ 1524000 h 1872343"/>
                <a:gd name="connsiteX6" fmla="*/ 964442 w 2067527"/>
                <a:gd name="connsiteY6" fmla="*/ 1872343 h 1872343"/>
                <a:gd name="connsiteX7" fmla="*/ 21013 w 2067527"/>
                <a:gd name="connsiteY7" fmla="*/ 1843314 h 1872343"/>
                <a:gd name="connsiteX8" fmla="*/ 0 w 2067527"/>
                <a:gd name="connsiteY8" fmla="*/ 1809940 h 1872343"/>
                <a:gd name="connsiteX9" fmla="*/ 0 w 2067527"/>
                <a:gd name="connsiteY9" fmla="*/ 61001 h 1872343"/>
                <a:gd name="connsiteX10" fmla="*/ 1037013 w 2067527"/>
                <a:gd name="connsiteY10" fmla="*/ 0 h 1872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67527" h="1872343">
                  <a:moveTo>
                    <a:pt x="1037013" y="0"/>
                  </a:moveTo>
                  <a:lnTo>
                    <a:pt x="1777242" y="464457"/>
                  </a:lnTo>
                  <a:lnTo>
                    <a:pt x="1864327" y="754743"/>
                  </a:lnTo>
                  <a:lnTo>
                    <a:pt x="2009470" y="812800"/>
                  </a:lnTo>
                  <a:lnTo>
                    <a:pt x="2067527" y="1233714"/>
                  </a:lnTo>
                  <a:lnTo>
                    <a:pt x="1994956" y="1524000"/>
                  </a:lnTo>
                  <a:lnTo>
                    <a:pt x="964442" y="1872343"/>
                  </a:lnTo>
                  <a:lnTo>
                    <a:pt x="21013" y="1843314"/>
                  </a:lnTo>
                  <a:lnTo>
                    <a:pt x="0" y="1809940"/>
                  </a:lnTo>
                  <a:lnTo>
                    <a:pt x="0" y="61001"/>
                  </a:lnTo>
                  <a:lnTo>
                    <a:pt x="1037013" y="0"/>
                  </a:lnTo>
                  <a:close/>
                </a:path>
              </a:pathLst>
            </a:custGeom>
          </p:spPr>
        </p:pic>
        <p:pic>
          <p:nvPicPr>
            <p:cNvPr id="61" name="图片 6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133" t="64698" r="24105" b="14921"/>
            <a:stretch>
              <a:fillRect/>
            </a:stretch>
          </p:blipFill>
          <p:spPr>
            <a:xfrm>
              <a:off x="10736870" y="5146048"/>
              <a:ext cx="1070429" cy="905413"/>
            </a:xfrm>
            <a:custGeom>
              <a:avLst/>
              <a:gdLst>
                <a:gd name="connsiteX0" fmla="*/ 203200 w 2191658"/>
                <a:gd name="connsiteY0" fmla="*/ 0 h 1553028"/>
                <a:gd name="connsiteX1" fmla="*/ 1915886 w 2191658"/>
                <a:gd name="connsiteY1" fmla="*/ 174171 h 1553028"/>
                <a:gd name="connsiteX2" fmla="*/ 2191658 w 2191658"/>
                <a:gd name="connsiteY2" fmla="*/ 319314 h 1553028"/>
                <a:gd name="connsiteX3" fmla="*/ 1915886 w 2191658"/>
                <a:gd name="connsiteY3" fmla="*/ 783771 h 1553028"/>
                <a:gd name="connsiteX4" fmla="*/ 1915886 w 2191658"/>
                <a:gd name="connsiteY4" fmla="*/ 1030514 h 1553028"/>
                <a:gd name="connsiteX5" fmla="*/ 1582058 w 2191658"/>
                <a:gd name="connsiteY5" fmla="*/ 1553028 h 1553028"/>
                <a:gd name="connsiteX6" fmla="*/ 841829 w 2191658"/>
                <a:gd name="connsiteY6" fmla="*/ 1422400 h 1553028"/>
                <a:gd name="connsiteX7" fmla="*/ 319315 w 2191658"/>
                <a:gd name="connsiteY7" fmla="*/ 1103085 h 1553028"/>
                <a:gd name="connsiteX8" fmla="*/ 0 w 2191658"/>
                <a:gd name="connsiteY8" fmla="*/ 551542 h 1553028"/>
                <a:gd name="connsiteX9" fmla="*/ 203200 w 2191658"/>
                <a:gd name="connsiteY9" fmla="*/ 0 h 155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91658" h="1553028">
                  <a:moveTo>
                    <a:pt x="203200" y="0"/>
                  </a:moveTo>
                  <a:lnTo>
                    <a:pt x="1915886" y="174171"/>
                  </a:lnTo>
                  <a:lnTo>
                    <a:pt x="2191658" y="319314"/>
                  </a:lnTo>
                  <a:lnTo>
                    <a:pt x="1915886" y="783771"/>
                  </a:lnTo>
                  <a:lnTo>
                    <a:pt x="1915886" y="1030514"/>
                  </a:lnTo>
                  <a:lnTo>
                    <a:pt x="1582058" y="1553028"/>
                  </a:lnTo>
                  <a:lnTo>
                    <a:pt x="841829" y="1422400"/>
                  </a:lnTo>
                  <a:lnTo>
                    <a:pt x="319315" y="1103085"/>
                  </a:lnTo>
                  <a:lnTo>
                    <a:pt x="0" y="551542"/>
                  </a:lnTo>
                  <a:lnTo>
                    <a:pt x="203200" y="0"/>
                  </a:lnTo>
                  <a:close/>
                </a:path>
              </a:pathLst>
            </a:custGeom>
          </p:spPr>
        </p:pic>
      </p:grpSp>
      <p:sp>
        <p:nvSpPr>
          <p:cNvPr id="3" name="文本框 2"/>
          <p:cNvSpPr txBox="1"/>
          <p:nvPr/>
        </p:nvSpPr>
        <p:spPr>
          <a:xfrm>
            <a:off x="1375667" y="1838296"/>
            <a:ext cx="9440668" cy="2455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8953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3600" b="1" dirty="0">
                <a:solidFill>
                  <a:prstClr val="black">
                    <a:alpha val="20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很久很久以前，天和地还没有分开，宇宙混沌一片，像个大鸡蛋。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有个叫盘古的巨人，在混沌之中睡了一万八千年。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grpSp>
        <p:nvGrpSpPr>
          <p:cNvPr id="62" name="组合 61"/>
          <p:cNvGrpSpPr/>
          <p:nvPr/>
        </p:nvGrpSpPr>
        <p:grpSpPr>
          <a:xfrm>
            <a:off x="-116943" y="7470283"/>
            <a:ext cx="12425886" cy="3152874"/>
            <a:chOff x="-116943" y="2900444"/>
            <a:chExt cx="12425886" cy="3152874"/>
          </a:xfrm>
        </p:grpSpPr>
        <p:grpSp>
          <p:nvGrpSpPr>
            <p:cNvPr id="63" name="组合 62"/>
            <p:cNvGrpSpPr/>
            <p:nvPr/>
          </p:nvGrpSpPr>
          <p:grpSpPr>
            <a:xfrm>
              <a:off x="-116943" y="2900444"/>
              <a:ext cx="12425886" cy="3152874"/>
              <a:chOff x="856343" y="821820"/>
              <a:chExt cx="12192000" cy="3093531"/>
            </a:xfrm>
          </p:grpSpPr>
          <p:pic>
            <p:nvPicPr>
              <p:cNvPr id="67" name="图片 66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0665" b="22981"/>
              <a:stretch>
                <a:fillRect/>
              </a:stretch>
            </p:blipFill>
            <p:spPr>
              <a:xfrm>
                <a:off x="856343" y="2421081"/>
                <a:ext cx="12192000" cy="104314"/>
              </a:xfrm>
              <a:custGeom>
                <a:avLst/>
                <a:gdLst>
                  <a:gd name="connsiteX0" fmla="*/ 0 w 12192000"/>
                  <a:gd name="connsiteY0" fmla="*/ 0 h 2810804"/>
                  <a:gd name="connsiteX1" fmla="*/ 12192000 w 12192000"/>
                  <a:gd name="connsiteY1" fmla="*/ 0 h 2810804"/>
                  <a:gd name="connsiteX2" fmla="*/ 12192000 w 12192000"/>
                  <a:gd name="connsiteY2" fmla="*/ 2810804 h 2810804"/>
                  <a:gd name="connsiteX3" fmla="*/ 0 w 12192000"/>
                  <a:gd name="connsiteY3" fmla="*/ 2810804 h 2810804"/>
                  <a:gd name="connsiteX4" fmla="*/ 0 w 12192000"/>
                  <a:gd name="connsiteY4" fmla="*/ 0 h 28108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2810804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2810804"/>
                    </a:lnTo>
                    <a:lnTo>
                      <a:pt x="0" y="2810804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0" name="图片 69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4290" b="69335"/>
              <a:stretch>
                <a:fillRect/>
              </a:stretch>
            </p:blipFill>
            <p:spPr>
              <a:xfrm>
                <a:off x="856343" y="821820"/>
                <a:ext cx="12192000" cy="1599262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1" name="图片 70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77019"/>
              <a:stretch>
                <a:fillRect/>
              </a:stretch>
            </p:blipFill>
            <p:spPr>
              <a:xfrm>
                <a:off x="856343" y="2521884"/>
                <a:ext cx="12192000" cy="1393467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</p:grpSp>
        <p:sp>
          <p:nvSpPr>
            <p:cNvPr id="64" name="文本框 63"/>
            <p:cNvSpPr txBox="1"/>
            <p:nvPr/>
          </p:nvSpPr>
          <p:spPr>
            <a:xfrm>
              <a:off x="2353637" y="3996177"/>
              <a:ext cx="7484728" cy="13619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  <a:cs typeface="+mn-cs"/>
                </a:rPr>
                <a:t>乾坤暗暗如鸡蛋，密密匝匝几千层。</a:t>
              </a:r>
              <a:endPara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endParaRPr>
            </a:p>
            <a:p>
              <a:pPr marL="0" marR="0" lvl="0" indent="0" algn="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" panose="02010609060101010101" pitchFamily="49" charset="-122"/>
                  <a:ea typeface="仿宋" panose="02010609060101010101" pitchFamily="49" charset="-122"/>
                  <a:cs typeface="+mn-cs"/>
                </a:rPr>
                <a:t>——《</a:t>
              </a:r>
              <a:r>
                <a:rPr kumimoji="0" lang="zh-CN" alt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" panose="02010609060101010101" pitchFamily="49" charset="-122"/>
                  <a:ea typeface="仿宋" panose="02010609060101010101" pitchFamily="49" charset="-122"/>
                  <a:cs typeface="+mn-cs"/>
                </a:rPr>
                <a:t>黑暗传</a:t>
              </a:r>
              <a:r>
                <a:rPr kumimoji="0" lang="en-US" altLang="zh-CN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仿宋" panose="02010609060101010101" pitchFamily="49" charset="-122"/>
                  <a:ea typeface="仿宋" panose="02010609060101010101" pitchFamily="49" charset="-122"/>
                  <a:cs typeface="+mn-cs"/>
                </a:rPr>
                <a:t>》</a:t>
              </a:r>
              <a:endParaRPr kumimoji="0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  <a:cs typeface="+mn-cs"/>
              </a:endParaRPr>
            </a:p>
          </p:txBody>
        </p:sp>
        <p:sp>
          <p:nvSpPr>
            <p:cNvPr id="65" name="矩形 64"/>
            <p:cNvSpPr/>
            <p:nvPr/>
          </p:nvSpPr>
          <p:spPr>
            <a:xfrm>
              <a:off x="2353635" y="3861224"/>
              <a:ext cx="109356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rgbClr val="333333"/>
                  </a:solidFill>
                  <a:effectLst/>
                  <a:uLnTx/>
                  <a:uFillTx/>
                  <a:latin typeface="汉语拼音" panose="020B0604020202020204" pitchFamily="34" charset="0"/>
                  <a:ea typeface="等线" panose="02010600030101010101" charset="-122"/>
                  <a:cs typeface="汉语拼音" panose="020B0604020202020204" pitchFamily="34" charset="0"/>
                </a:rPr>
                <a:t>qián kūn</a:t>
              </a: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语拼音" panose="020B0604020202020204" pitchFamily="34" charset="0"/>
                <a:ea typeface="等线" panose="02010600030101010101" charset="-122"/>
                <a:cs typeface="汉语拼音" panose="020B0604020202020204" pitchFamily="34" charset="0"/>
              </a:endParaRPr>
            </a:p>
          </p:txBody>
        </p:sp>
        <p:sp>
          <p:nvSpPr>
            <p:cNvPr id="66" name="矩形 65"/>
            <p:cNvSpPr/>
            <p:nvPr/>
          </p:nvSpPr>
          <p:spPr>
            <a:xfrm>
              <a:off x="7010323" y="3861224"/>
              <a:ext cx="46519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8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333333"/>
                  </a:solidFill>
                  <a:effectLst/>
                  <a:uLnTx/>
                  <a:uFillTx/>
                  <a:latin typeface="汉语拼音" panose="020B0604020202020204" pitchFamily="34" charset="0"/>
                  <a:ea typeface="等线" panose="02010600030101010101" charset="-122"/>
                  <a:cs typeface="汉语拼音" panose="020B0604020202020204" pitchFamily="34" charset="0"/>
                </a:rPr>
                <a:t>zā</a:t>
              </a: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语拼音" panose="020B0604020202020204" pitchFamily="34" charset="0"/>
                <a:ea typeface="等线" panose="02010600030101010101" charset="-122"/>
                <a:cs typeface="汉语拼音" panose="020B0604020202020204" pitchFamily="34" charset="0"/>
              </a:endParaRPr>
            </a:p>
          </p:txBody>
        </p:sp>
      </p:grpSp>
      <p:pic>
        <p:nvPicPr>
          <p:cNvPr id="51" name="图片 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6097057" y="4791277"/>
            <a:ext cx="24386114" cy="2066723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sp>
        <p:nvSpPr>
          <p:cNvPr id="3" name="文本框 2"/>
          <p:cNvSpPr txBox="1"/>
          <p:nvPr/>
        </p:nvSpPr>
        <p:spPr>
          <a:xfrm>
            <a:off x="1375667" y="1838296"/>
            <a:ext cx="9440668" cy="2455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8953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3600" b="1" dirty="0">
                <a:solidFill>
                  <a:prstClr val="black">
                    <a:alpha val="20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很久很久以前，天和地还没有分开，宇宙混沌一片，像个大鸡蛋。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有个叫盘古的巨人，在混沌之中睡了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一万八千年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。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50" name="图片 4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97057" y="4791277"/>
            <a:ext cx="24386114" cy="2066723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834390"/>
            <a:ext cx="12192000" cy="699008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2883535" y="1320800"/>
            <a:ext cx="6424295" cy="4791710"/>
            <a:chOff x="9324" y="1867"/>
            <a:chExt cx="4826" cy="8747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324" y="1867"/>
              <a:ext cx="4826" cy="8747"/>
            </a:xfrm>
            <a:prstGeom prst="rect">
              <a:avLst/>
            </a:prstGeom>
            <a:effectLst>
              <a:outerShdw blurRad="495300" sx="104000" sy="104000" algn="ctr" rotWithShape="0">
                <a:prstClr val="black">
                  <a:alpha val="57000"/>
                </a:prstClr>
              </a:outerShdw>
            </a:effectLst>
          </p:spPr>
        </p:pic>
        <p:sp>
          <p:nvSpPr>
            <p:cNvPr id="6" name="文本框 5"/>
            <p:cNvSpPr txBox="1"/>
            <p:nvPr/>
          </p:nvSpPr>
          <p:spPr>
            <a:xfrm>
              <a:off x="9584" y="3765"/>
              <a:ext cx="4225" cy="495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indent="457200" fontAlgn="auto"/>
              <a:r>
                <a:rPr lang="zh-CN" altLang="en-US" sz="3200" dirty="0">
                  <a:ln>
                    <a:solidFill>
                      <a:prstClr val="white"/>
                    </a:solidFill>
                  </a:ln>
                  <a:solidFill>
                    <a:srgbClr val="8B4B1F"/>
                  </a:solidFill>
                  <a:effectLst>
                    <a:outerShdw dist="38100" dir="2700000" algn="tl" rotWithShape="0">
                      <a:srgbClr val="560F09"/>
                    </a:outerShdw>
                  </a:effectLst>
                  <a:latin typeface="猫啃什锦黑" panose="020B0603060000000000" pitchFamily="34" charset="-122"/>
                  <a:ea typeface="猫啃什锦黑" panose="020B0603060000000000" pitchFamily="34" charset="-122"/>
                  <a:cs typeface="猫啃什锦黑" panose="020B0603060000000000" pitchFamily="34" charset="-122"/>
                  <a:sym typeface="+mn-ea"/>
                </a:rPr>
                <a:t>小组合作</a:t>
              </a:r>
              <a:endParaRPr lang="en-US" altLang="zh-CN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  <a:p>
              <a:pPr indent="457200" fontAlgn="auto"/>
              <a:r>
                <a:rPr lang="zh-CN" altLang="en-US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1、读一读：自由朗读第</a:t>
              </a:r>
              <a:r>
                <a:rPr lang="zh-CN" altLang="en-US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二自然段。</a:t>
              </a:r>
              <a:endParaRPr lang="zh-CN" alt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457200" fontAlgn="auto"/>
              <a:r>
                <a:rPr lang="zh-CN" altLang="en-US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2、划一划：用横线画出你觉得神奇的地方。</a:t>
              </a:r>
              <a:endParaRPr lang="zh-CN" alt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indent="457200" fontAlgn="auto"/>
              <a:r>
                <a:rPr lang="zh-CN" altLang="en-US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3、说一说：小组合作</a:t>
              </a:r>
              <a:r>
                <a:rPr lang="zh-CN" altLang="en-US" sz="3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讨论。</a:t>
              </a:r>
              <a:endParaRPr lang="zh-CN" alt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114583 -0.0268519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sp>
        <p:nvSpPr>
          <p:cNvPr id="3" name="文本框 2"/>
          <p:cNvSpPr txBox="1"/>
          <p:nvPr/>
        </p:nvSpPr>
        <p:spPr>
          <a:xfrm>
            <a:off x="580571" y="1217014"/>
            <a:ext cx="11030860" cy="5322419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895350">
              <a:lnSpc>
                <a:spcPct val="120000"/>
              </a:lnSpc>
              <a:defRPr/>
            </a:pP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有一天，盘古醒来了，睁眼一看，周围黑乎乎一片，什么也看不见。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hlinkClick r:id="rId3" action="ppaction://hlinksldjump"/>
              </a:rPr>
              <a:t>他一使劲翻身坐了起来，只听咔嚓一声，“大鸡蛋”裂开了一条缝，一丝微光透了进来。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hlinkClick r:id="rId4" action="ppaction://hlinksldjump"/>
              </a:rPr>
              <a:t>巨人见身边有一把斧头，就拿起斧头，对着眼前的黑暗劈过去，只听见一声巨响，“大鸡蛋”碎了。</a:t>
            </a:r>
            <a:r>
              <a:rPr lang="zh-CN" altLang="en-US" sz="3600" b="1" dirty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hlinkClick r:id="rId5" action="ppaction://hlinksldjump"/>
              </a:rPr>
              <a:t>轻而清的东西，缓缓上升，变成了天；重而浊的东西，慢慢下降，变成了地。</a:t>
            </a:r>
            <a:endParaRPr lang="zh-CN" altLang="en-US" sz="3600" b="1" dirty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895350">
              <a:lnSpc>
                <a:spcPct val="120000"/>
              </a:lnSpc>
              <a:defRPr/>
            </a:pPr>
            <a:endParaRPr lang="zh-CN" altLang="en-US" sz="3600" b="1" dirty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31" name="图片 3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6097270" y="5926455"/>
            <a:ext cx="24385905" cy="93154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4" r="3953" b="74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蓝天和云朵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4774" y="0"/>
            <a:ext cx="12296774" cy="677925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图片 8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/>
          <a:srcRect b="7674"/>
          <a:stretch>
            <a:fillRect/>
          </a:stretch>
        </p:blipFill>
        <p:spPr>
          <a:xfrm>
            <a:off x="110859" y="328773"/>
            <a:ext cx="11768735" cy="6529227"/>
          </a:xfrm>
          <a:prstGeom prst="round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rcRect b="9271"/>
          <a:stretch>
            <a:fillRect/>
          </a:stretch>
        </p:blipFill>
        <p:spPr>
          <a:xfrm>
            <a:off x="493160" y="647272"/>
            <a:ext cx="10849510" cy="6210728"/>
          </a:xfrm>
          <a:prstGeom prst="round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rcRect l="16767" b="9097"/>
          <a:stretch>
            <a:fillRect/>
          </a:stretch>
        </p:blipFill>
        <p:spPr>
          <a:xfrm>
            <a:off x="849330" y="904125"/>
            <a:ext cx="10072100" cy="5875133"/>
          </a:xfrm>
          <a:prstGeom prst="round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7"/>
          <a:srcRect r="7862" b="7014"/>
          <a:stretch>
            <a:fillRect/>
          </a:stretch>
        </p:blipFill>
        <p:spPr>
          <a:xfrm>
            <a:off x="1171294" y="1356189"/>
            <a:ext cx="9493242" cy="5423069"/>
          </a:xfrm>
          <a:prstGeom prst="round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55545" y="1654138"/>
            <a:ext cx="8806536" cy="5203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" t="3198" r="78" b="3198"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20" name="组合 19"/>
          <p:cNvGrpSpPr/>
          <p:nvPr/>
        </p:nvGrpSpPr>
        <p:grpSpPr>
          <a:xfrm>
            <a:off x="637787" y="1939407"/>
            <a:ext cx="5588084" cy="2043878"/>
            <a:chOff x="637787" y="1939407"/>
            <a:chExt cx="5588084" cy="2043878"/>
          </a:xfrm>
        </p:grpSpPr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37787" y="1939407"/>
              <a:ext cx="1414395" cy="1572904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552187" y="1939407"/>
              <a:ext cx="1414395" cy="1572904"/>
            </a:xfrm>
            <a:prstGeom prst="rect">
              <a:avLst/>
            </a:prstGeom>
          </p:spPr>
        </p:pic>
        <p:sp>
          <p:nvSpPr>
            <p:cNvPr id="15" name="任意多边形: 形状 14"/>
            <p:cNvSpPr/>
            <p:nvPr/>
          </p:nvSpPr>
          <p:spPr>
            <a:xfrm>
              <a:off x="2916471" y="2456802"/>
              <a:ext cx="1058238" cy="789152"/>
            </a:xfrm>
            <a:custGeom>
              <a:avLst/>
              <a:gdLst/>
              <a:ahLst/>
              <a:cxnLst/>
              <a:rect l="l" t="t" r="r" b="b"/>
              <a:pathLst>
                <a:path w="1298572" h="968375">
                  <a:moveTo>
                    <a:pt x="498375" y="290439"/>
                  </a:moveTo>
                  <a:lnTo>
                    <a:pt x="502058" y="290439"/>
                  </a:lnTo>
                  <a:cubicBezTo>
                    <a:pt x="503968" y="313358"/>
                    <a:pt x="507242" y="331776"/>
                    <a:pt x="511881" y="345691"/>
                  </a:cubicBezTo>
                  <a:lnTo>
                    <a:pt x="583913" y="565473"/>
                  </a:lnTo>
                  <a:lnTo>
                    <a:pt x="414882" y="565473"/>
                  </a:lnTo>
                  <a:lnTo>
                    <a:pt x="487324" y="344054"/>
                  </a:lnTo>
                  <a:cubicBezTo>
                    <a:pt x="493054" y="326864"/>
                    <a:pt x="496737" y="308992"/>
                    <a:pt x="498375" y="290439"/>
                  </a:cubicBezTo>
                  <a:close/>
                  <a:moveTo>
                    <a:pt x="888825" y="181161"/>
                  </a:moveTo>
                  <a:lnTo>
                    <a:pt x="888825" y="815132"/>
                  </a:lnTo>
                  <a:lnTo>
                    <a:pt x="1023887" y="815132"/>
                  </a:lnTo>
                  <a:lnTo>
                    <a:pt x="1023887" y="181161"/>
                  </a:lnTo>
                  <a:close/>
                  <a:moveTo>
                    <a:pt x="424295" y="181161"/>
                  </a:moveTo>
                  <a:lnTo>
                    <a:pt x="192235" y="815132"/>
                  </a:lnTo>
                  <a:lnTo>
                    <a:pt x="338756" y="815132"/>
                  </a:lnTo>
                  <a:lnTo>
                    <a:pt x="385414" y="669839"/>
                  </a:lnTo>
                  <a:lnTo>
                    <a:pt x="615837" y="669839"/>
                  </a:lnTo>
                  <a:lnTo>
                    <a:pt x="663313" y="815132"/>
                  </a:lnTo>
                  <a:lnTo>
                    <a:pt x="810653" y="815132"/>
                  </a:lnTo>
                  <a:lnTo>
                    <a:pt x="583095" y="181161"/>
                  </a:lnTo>
                  <a:close/>
                  <a:moveTo>
                    <a:pt x="0" y="0"/>
                  </a:moveTo>
                  <a:lnTo>
                    <a:pt x="1298572" y="0"/>
                  </a:lnTo>
                  <a:lnTo>
                    <a:pt x="1298572" y="968375"/>
                  </a:lnTo>
                  <a:lnTo>
                    <a:pt x="0" y="96837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4120101" y="2435879"/>
              <a:ext cx="210577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4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大模型</a:t>
              </a:r>
              <a:endParaRPr lang="zh-CN" altLang="en-US" sz="48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1009815" y="3583175"/>
              <a:ext cx="50888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dist"/>
              <a:r>
                <a:rPr lang="zh-CN" altLang="en-US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重</a:t>
              </a:r>
              <a:r>
                <a:rPr lang="en-US" altLang="zh-CN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/</a:t>
              </a:r>
              <a:r>
                <a:rPr lang="zh-CN" altLang="en-US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塑</a:t>
              </a:r>
              <a:r>
                <a:rPr lang="en-US" altLang="zh-CN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/</a:t>
              </a:r>
              <a:r>
                <a:rPr lang="zh-CN" altLang="en-US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千</a:t>
              </a:r>
              <a:r>
                <a:rPr lang="en-US" altLang="zh-CN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/</a:t>
              </a:r>
              <a:r>
                <a:rPr lang="zh-CN" altLang="en-US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百</a:t>
              </a:r>
              <a:r>
                <a:rPr lang="en-US" altLang="zh-CN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/</a:t>
              </a:r>
              <a:r>
                <a:rPr lang="zh-CN" altLang="en-US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行</a:t>
              </a:r>
              <a:r>
                <a:rPr lang="en-US" altLang="zh-CN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/</a:t>
              </a:r>
              <a:r>
                <a:rPr lang="zh-CN" altLang="en-US" sz="20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业</a:t>
              </a:r>
              <a:endParaRPr lang="zh-CN" altLang="en-US" sz="2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9" name="直接连接符 18"/>
            <p:cNvCxnSpPr/>
            <p:nvPr/>
          </p:nvCxnSpPr>
          <p:spPr>
            <a:xfrm>
              <a:off x="1065475" y="3445435"/>
              <a:ext cx="4985467" cy="0"/>
            </a:xfrm>
            <a:prstGeom prst="line">
              <a:avLst/>
            </a:prstGeom>
            <a:ln cap="rnd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2" name="图片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7010" y="466137"/>
            <a:ext cx="577796" cy="5777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: 圆角 6"/>
          <p:cNvSpPr/>
          <p:nvPr/>
        </p:nvSpPr>
        <p:spPr>
          <a:xfrm>
            <a:off x="748030" y="2070100"/>
            <a:ext cx="10925810" cy="3604260"/>
          </a:xfrm>
          <a:prstGeom prst="round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1080770" y="2300605"/>
            <a:ext cx="10593705" cy="3446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altLang="zh-CN" sz="4000" b="1" kern="1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1、中国著名的科技公司华为研发了一款AI大模型，取名为盘古。请</a:t>
            </a:r>
            <a:r>
              <a:rPr lang="zh-CN" sz="4000" b="1" kern="1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思考：</a:t>
            </a:r>
            <a:r>
              <a:rPr altLang="zh-CN" sz="4000" b="1" kern="1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为什么华为会以盘古来命名这款大模型呢？</a:t>
            </a:r>
            <a:endParaRPr altLang="zh-CN" sz="4000" b="1" kern="100" dirty="0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/>
            <a:r>
              <a:rPr altLang="zh-CN" sz="4000" b="1" kern="10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2、请你结合“快乐读书吧”，课后收集中外神话故事，读后简要概括内容，讲给小伙伴听。</a:t>
            </a:r>
            <a:endParaRPr altLang="zh-CN" sz="4000" b="1" kern="100" dirty="0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dirty="0"/>
          </a:p>
        </p:txBody>
      </p:sp>
      <p:grpSp>
        <p:nvGrpSpPr>
          <p:cNvPr id="9" name="组合 8"/>
          <p:cNvGrpSpPr/>
          <p:nvPr/>
        </p:nvGrpSpPr>
        <p:grpSpPr>
          <a:xfrm>
            <a:off x="921026" y="464789"/>
            <a:ext cx="2126974" cy="1087926"/>
            <a:chOff x="1041400" y="965704"/>
            <a:chExt cx="4445000" cy="1087926"/>
          </a:xfrm>
        </p:grpSpPr>
        <p:sp>
          <p:nvSpPr>
            <p:cNvPr id="10" name="文本框 9"/>
            <p:cNvSpPr txBox="1"/>
            <p:nvPr/>
          </p:nvSpPr>
          <p:spPr>
            <a:xfrm>
              <a:off x="1373736" y="965704"/>
              <a:ext cx="378032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5400" b="1" kern="100" dirty="0">
                  <a:latin typeface="楷体" panose="02010609060101010101" pitchFamily="49" charset="-122"/>
                  <a:ea typeface="楷体" panose="02010609060101010101" pitchFamily="49" charset="-122"/>
                </a:rPr>
                <a:t>作业</a:t>
              </a:r>
              <a:endParaRPr lang="zh-CN" altLang="en-US" sz="5400" b="1" kern="100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1041400" y="2053630"/>
              <a:ext cx="4445000" cy="0"/>
            </a:xfrm>
            <a:prstGeom prst="line">
              <a:avLst/>
            </a:prstGeom>
            <a:ln w="762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5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pic>
        <p:nvPicPr>
          <p:cNvPr id="36" name="图片 3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97057" y="4791277"/>
            <a:ext cx="24386114" cy="2066723"/>
          </a:xfrm>
          <a:prstGeom prst="rect">
            <a:avLst/>
          </a:prstGeom>
        </p:spPr>
      </p:pic>
      <p:pic>
        <p:nvPicPr>
          <p:cNvPr id="101" name="图片 100"/>
          <p:cNvPicPr/>
          <p:nvPr/>
        </p:nvPicPr>
        <p:blipFill>
          <a:blip r:embed="rId4"/>
          <a:stretch>
            <a:fillRect/>
          </a:stretch>
        </p:blipFill>
        <p:spPr>
          <a:xfrm>
            <a:off x="400050" y="2535873"/>
            <a:ext cx="11391900" cy="19335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左箭头 3">
            <a:hlinkClick r:id="rId5" action="ppaction://hlinksldjump"/>
          </p:cNvPr>
          <p:cNvSpPr/>
          <p:nvPr/>
        </p:nvSpPr>
        <p:spPr>
          <a:xfrm>
            <a:off x="10769600" y="5572125"/>
            <a:ext cx="610870" cy="524510"/>
          </a:xfrm>
          <a:prstGeom prst="lef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23"/>
          <a:stretch>
            <a:fillRect/>
          </a:stretch>
        </p:blipFill>
        <p:spPr>
          <a:xfrm flipH="1">
            <a:off x="7611220" y="2648883"/>
            <a:ext cx="3540578" cy="99783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413974" y="1232507"/>
            <a:ext cx="4850451" cy="6858000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220"/>
          <a:stretch>
            <a:fillRect/>
          </a:stretch>
        </p:blipFill>
        <p:spPr>
          <a:xfrm rot="12600000" flipH="1">
            <a:off x="5540316" y="2045131"/>
            <a:ext cx="5770487" cy="18025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32" name="组合 31"/>
          <p:cNvGrpSpPr/>
          <p:nvPr/>
        </p:nvGrpSpPr>
        <p:grpSpPr>
          <a:xfrm>
            <a:off x="3138922" y="2831088"/>
            <a:ext cx="3833736" cy="1599678"/>
            <a:chOff x="-116943" y="2900444"/>
            <a:chExt cx="12425886" cy="5184868"/>
          </a:xfrm>
        </p:grpSpPr>
        <p:grpSp>
          <p:nvGrpSpPr>
            <p:cNvPr id="33" name="组合 32"/>
            <p:cNvGrpSpPr/>
            <p:nvPr/>
          </p:nvGrpSpPr>
          <p:grpSpPr>
            <a:xfrm>
              <a:off x="-116943" y="2900444"/>
              <a:ext cx="12425886" cy="5184868"/>
              <a:chOff x="856343" y="821820"/>
              <a:chExt cx="12192000" cy="5087279"/>
            </a:xfrm>
          </p:grpSpPr>
          <p:pic>
            <p:nvPicPr>
              <p:cNvPr id="37" name="图片 36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0665" b="22981"/>
              <a:stretch>
                <a:fillRect/>
              </a:stretch>
            </p:blipFill>
            <p:spPr>
              <a:xfrm>
                <a:off x="856343" y="2421081"/>
                <a:ext cx="12192000" cy="2094550"/>
              </a:xfrm>
              <a:custGeom>
                <a:avLst/>
                <a:gdLst>
                  <a:gd name="connsiteX0" fmla="*/ 0 w 12192000"/>
                  <a:gd name="connsiteY0" fmla="*/ 0 h 2810804"/>
                  <a:gd name="connsiteX1" fmla="*/ 12192000 w 12192000"/>
                  <a:gd name="connsiteY1" fmla="*/ 0 h 2810804"/>
                  <a:gd name="connsiteX2" fmla="*/ 12192000 w 12192000"/>
                  <a:gd name="connsiteY2" fmla="*/ 2810804 h 2810804"/>
                  <a:gd name="connsiteX3" fmla="*/ 0 w 12192000"/>
                  <a:gd name="connsiteY3" fmla="*/ 2810804 h 2810804"/>
                  <a:gd name="connsiteX4" fmla="*/ 0 w 12192000"/>
                  <a:gd name="connsiteY4" fmla="*/ 0 h 28108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2810804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2810804"/>
                    </a:lnTo>
                    <a:lnTo>
                      <a:pt x="0" y="2810804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38" name="图片 37"/>
              <p:cNvPicPr>
                <a:picLocks noChangeAspect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4290" b="69335"/>
              <a:stretch>
                <a:fillRect/>
              </a:stretch>
            </p:blipFill>
            <p:spPr>
              <a:xfrm>
                <a:off x="856343" y="821820"/>
                <a:ext cx="12192000" cy="1599263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39" name="图片 38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77019"/>
              <a:stretch>
                <a:fillRect/>
              </a:stretch>
            </p:blipFill>
            <p:spPr>
              <a:xfrm>
                <a:off x="856343" y="4515632"/>
                <a:ext cx="12192000" cy="1393467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</p:grpSp>
        <p:sp>
          <p:nvSpPr>
            <p:cNvPr id="34" name="文本框 33"/>
            <p:cNvSpPr txBox="1"/>
            <p:nvPr/>
          </p:nvSpPr>
          <p:spPr>
            <a:xfrm>
              <a:off x="2353635" y="3784752"/>
              <a:ext cx="7484730" cy="33042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5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开天斧</a:t>
              </a:r>
              <a:endParaRPr kumimoji="0" lang="zh-CN" altLang="en-US" sz="4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40" name="图片 3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1015351" y="4791277"/>
            <a:ext cx="24386114" cy="2066723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-493237" y="-5364256"/>
            <a:ext cx="14415714" cy="14415714"/>
          </a:xfrm>
          <a:prstGeom prst="rect">
            <a:avLst/>
          </a:prstGeom>
          <a:blipFill dpi="0" rotWithShape="1">
            <a:blip r:embed="rId7">
              <a:alphaModFix amt="43000"/>
            </a:blip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>
        <p159:morph option="byObject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" fill="hold">
                          <p:stCondLst>
                            <p:cond delay="indefinite"/>
                          </p:stCondLst>
                          <p:childTnLst>
                            <p:par>
                              <p:cTn id="1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5" presetID="10" presetClass="exit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6" dur="50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8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0" dur="500"/>
                                            <p:tgtEl>
                                              <p:spTgt spid="3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1" presetID="63" presetClass="pat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1.04167E-6 2.22222E-6 L -0.075 -0.03611 " pathEditMode="relative" rAng="0" ptsTypes="AA">
                                          <p:cBhvr>
                                            <p:cTn id="22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3750" y="-180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3" presetID="63" presetClass="pat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0.07773 0.02292 L 4.375E-6 3.7037E-7 " pathEditMode="relative" rAng="0" ptsTypes="AA">
                                          <p:cBhvr>
                                            <p:cTn id="24" dur="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3893" y="-1157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5" presetID="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Scale>
                                          <p:cBhvr>
                                            <p:cTn id="26" dur="500" fill="hold"/>
                                            <p:tgtEl>
                                              <p:spTgt spid="6"/>
                                            </p:tgtEl>
                                          </p:cBhvr>
                                          <p:by x="150000" y="150000"/>
                                          <p:from x="100000" y="100000"/>
                                          <p:to x="147479" y="147479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27" presetID="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Scale>
                                          <p:cBhvr>
                                            <p:cTn id="28" dur="500" fill="hold"/>
                                            <p:tgtEl>
                                              <p:spTgt spid="31"/>
                                            </p:tgtEl>
                                          </p:cBhvr>
                                          <p:by x="150000" y="150000"/>
                                          <p:from x="67806" y="67806"/>
                                          <p:to x="100000" y="100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29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 from="0" to="-9000000">
                                          <p:cBhvr>
                                            <p:cTn id="30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31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 from="9000000" to="0">
                                          <p:cBhvr>
                                            <p:cTn id="32" dur="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33" presetID="2" presetClass="exit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34" dur="500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1+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5" dur="500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7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38" presetID="10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0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1" presetID="8" presetClass="emph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42" dur="5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43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44" presetID="2" presetClass="entr" presetSubtype="4" fill="hold" nodeType="after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46" dur="5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47" dur="5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8" presetID="10" presetClass="exit" presetSubtype="0" fill="hold" grpId="2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49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" grpId="0" bldLvl="0" animBg="1"/>
          <p:bldP spid="10" grpId="1" bldLvl="0" animBg="1"/>
          <p:bldP spid="10" grpId="2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" fill="hold">
                          <p:stCondLst>
                            <p:cond delay="indefinite"/>
                          </p:stCondLst>
                          <p:childTnLst>
                            <p:par>
                              <p:cTn id="1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5" presetID="10" presetClass="exit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16" dur="50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8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0" dur="500"/>
                                            <p:tgtEl>
                                              <p:spTgt spid="3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1" presetID="63" presetClass="pat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-1.04167E-6 2.22222E-6 L -0.075 -0.03611 " pathEditMode="relative" rAng="0" ptsTypes="AA">
                                          <p:cBhvr>
                                            <p:cTn id="22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3750" y="-1806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3" presetID="63" presetClass="pat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Motion origin="layout" path="M 0.07773 0.02292 L 4.375E-6 3.7037E-7 " pathEditMode="relative" rAng="0" ptsTypes="AA">
                                          <p:cBhvr>
                                            <p:cTn id="24" dur="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  <p:attrName>ppt_y</p:attrName>
                                            </p:attrNameLst>
                                          </p:cBhvr>
                                          <p:rCtr x="-3893" y="-1157"/>
                                        </p:animMotion>
                                      </p:childTnLst>
                                    </p:cTn>
                                  </p:par>
                                  <p:par>
                                    <p:cTn id="25" presetID="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Scale>
                                          <p:cBhvr>
                                            <p:cTn id="26" dur="500" fill="hold"/>
                                            <p:tgtEl>
                                              <p:spTgt spid="6"/>
                                            </p:tgtEl>
                                          </p:cBhvr>
                                          <p:by x="150000" y="150000"/>
                                          <p:from x="100000" y="100000"/>
                                          <p:to x="147479" y="147479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27" presetID="6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Scale>
                                          <p:cBhvr>
                                            <p:cTn id="28" dur="500" fill="hold"/>
                                            <p:tgtEl>
                                              <p:spTgt spid="31"/>
                                            </p:tgtEl>
                                          </p:cBhvr>
                                          <p:by x="150000" y="150000"/>
                                          <p:from x="67806" y="67806"/>
                                          <p:to x="100000" y="100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29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 from="0" to="-9000000">
                                          <p:cBhvr>
                                            <p:cTn id="30" dur="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31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 from="9000000" to="0">
                                          <p:cBhvr>
                                            <p:cTn id="32" dur="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33" presetID="2" presetClass="exit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34" dur="500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1+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5" dur="500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37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38" presetID="10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0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1" presetID="8" presetClass="emph" presetSubtype="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42" dur="5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43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44" presetID="2" presetClass="entr" presetSubtype="4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6" dur="5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7" dur="5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8" presetID="10" presetClass="exit" presetSubtype="0" fill="hold" grpId="2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Effect transition="out" filter="fade">
                                          <p:cBhvr>
                                            <p:cTn id="49" dur="5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499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" grpId="0" bldLvl="0" animBg="1"/>
          <p:bldP spid="10" grpId="1" bldLvl="0" animBg="1"/>
          <p:bldP spid="10" grpId="2" bldLvl="0" animBg="1"/>
        </p:bldLst>
      </p:timing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9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sp>
        <p:nvSpPr>
          <p:cNvPr id="8" name="文本框 7"/>
          <p:cNvSpPr txBox="1"/>
          <p:nvPr/>
        </p:nvSpPr>
        <p:spPr>
          <a:xfrm>
            <a:off x="1895861" y="3537755"/>
            <a:ext cx="2708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3200" b="1" dirty="0">
                <a:latin typeface="楷体" panose="02010609060101010101" pitchFamily="49" charset="-122"/>
                <a:ea typeface="楷体" panose="02010609060101010101" pitchFamily="49" charset="-122"/>
              </a:rPr>
              <a:t>三万三千丈</a:t>
            </a:r>
            <a:endParaRPr lang="zh-CN" altLang="en-US" sz="32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1895861" y="3009453"/>
            <a:ext cx="2708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32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斧阔</a:t>
            </a:r>
            <a:endParaRPr lang="zh-CN" altLang="en-US" sz="32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6429955" y="2499303"/>
            <a:ext cx="2708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3200" b="1" dirty="0">
                <a:latin typeface="楷体" panose="02010609060101010101" pitchFamily="49" charset="-122"/>
                <a:ea typeface="楷体" panose="02010609060101010101" pitchFamily="49" charset="-122"/>
              </a:rPr>
              <a:t>六万六千丈</a:t>
            </a:r>
            <a:endParaRPr lang="zh-CN" altLang="en-US" sz="32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5" name="文本框 44"/>
          <p:cNvSpPr txBox="1"/>
          <p:nvPr/>
        </p:nvSpPr>
        <p:spPr>
          <a:xfrm>
            <a:off x="6429955" y="1971001"/>
            <a:ext cx="2708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32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斧长</a:t>
            </a:r>
            <a:endParaRPr lang="zh-CN" altLang="en-US" sz="3200" b="1" dirty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5" name="图片 3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220"/>
          <a:stretch>
            <a:fillRect/>
          </a:stretch>
        </p:blipFill>
        <p:spPr>
          <a:xfrm rot="12758371" flipH="1">
            <a:off x="3371242" y="2768271"/>
            <a:ext cx="5770487" cy="18025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3" name="直接连接符 2"/>
          <p:cNvCxnSpPr/>
          <p:nvPr/>
        </p:nvCxnSpPr>
        <p:spPr>
          <a:xfrm rot="18789658" flipH="1">
            <a:off x="3279040" y="2630296"/>
            <a:ext cx="275159" cy="0"/>
          </a:xfrm>
          <a:prstGeom prst="line">
            <a:avLst/>
          </a:prstGeom>
          <a:ln w="38100" cap="rnd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rot="18789658" flipH="1">
            <a:off x="4494458" y="3770095"/>
            <a:ext cx="275159" cy="0"/>
          </a:xfrm>
          <a:prstGeom prst="line">
            <a:avLst/>
          </a:prstGeom>
          <a:ln w="38100" cap="rnd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箭头连接符 6"/>
          <p:cNvCxnSpPr/>
          <p:nvPr/>
        </p:nvCxnSpPr>
        <p:spPr>
          <a:xfrm rot="18789658" flipH="1">
            <a:off x="4017976" y="2361778"/>
            <a:ext cx="18090" cy="1655767"/>
          </a:xfrm>
          <a:prstGeom prst="straightConnector1">
            <a:avLst/>
          </a:prstGeom>
          <a:ln w="12700" cap="rnd">
            <a:solidFill>
              <a:schemeClr val="tx1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连接符 41"/>
          <p:cNvCxnSpPr/>
          <p:nvPr/>
        </p:nvCxnSpPr>
        <p:spPr>
          <a:xfrm rot="18789658" flipH="1">
            <a:off x="8650376" y="5121146"/>
            <a:ext cx="275159" cy="0"/>
          </a:xfrm>
          <a:prstGeom prst="line">
            <a:avLst/>
          </a:prstGeom>
          <a:ln w="38100" cap="rnd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箭头连接符 42"/>
          <p:cNvCxnSpPr/>
          <p:nvPr/>
        </p:nvCxnSpPr>
        <p:spPr>
          <a:xfrm>
            <a:off x="4624763" y="1303992"/>
            <a:ext cx="4155392" cy="3821143"/>
          </a:xfrm>
          <a:prstGeom prst="straightConnector1">
            <a:avLst/>
          </a:prstGeom>
          <a:ln w="12700" cap="rnd">
            <a:solidFill>
              <a:schemeClr val="tx1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连接符 45"/>
          <p:cNvCxnSpPr/>
          <p:nvPr/>
        </p:nvCxnSpPr>
        <p:spPr>
          <a:xfrm rot="18789658" flipH="1">
            <a:off x="4487232" y="1303942"/>
            <a:ext cx="275159" cy="0"/>
          </a:xfrm>
          <a:prstGeom prst="line">
            <a:avLst/>
          </a:prstGeom>
          <a:ln w="38100" cap="rnd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组合 61"/>
          <p:cNvGrpSpPr/>
          <p:nvPr/>
        </p:nvGrpSpPr>
        <p:grpSpPr>
          <a:xfrm>
            <a:off x="8954605" y="1167394"/>
            <a:ext cx="2708960" cy="2555790"/>
            <a:chOff x="8983495" y="1684303"/>
            <a:chExt cx="2708960" cy="255579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0" name="图片 5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83495" y="1684303"/>
              <a:ext cx="2555790" cy="2555790"/>
            </a:xfrm>
            <a:prstGeom prst="rect">
              <a:avLst/>
            </a:prstGeom>
          </p:spPr>
        </p:pic>
        <p:sp>
          <p:nvSpPr>
            <p:cNvPr id="66" name="文本框 65"/>
            <p:cNvSpPr txBox="1"/>
            <p:nvPr/>
          </p:nvSpPr>
          <p:spPr>
            <a:xfrm>
              <a:off x="8983495" y="2626460"/>
              <a:ext cx="27089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3200" b="1" dirty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约</a:t>
              </a:r>
              <a:r>
                <a:rPr lang="en-US" altLang="zh-CN" sz="3200" b="1" dirty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22</a:t>
              </a:r>
              <a:r>
                <a:rPr lang="zh-CN" altLang="en-US" sz="3200" b="1" dirty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万米</a:t>
              </a:r>
              <a:endParaRPr lang="zh-CN" altLang="en-US" sz="32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61" name="组合 60"/>
          <p:cNvGrpSpPr/>
          <p:nvPr/>
        </p:nvGrpSpPr>
        <p:grpSpPr>
          <a:xfrm>
            <a:off x="2051280" y="3921812"/>
            <a:ext cx="2708960" cy="2555790"/>
            <a:chOff x="5210432" y="1684303"/>
            <a:chExt cx="2708960" cy="255579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7" name="图片 6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10432" y="1684303"/>
              <a:ext cx="2555790" cy="2555790"/>
            </a:xfrm>
            <a:prstGeom prst="rect">
              <a:avLst/>
            </a:prstGeom>
          </p:spPr>
        </p:pic>
        <p:sp>
          <p:nvSpPr>
            <p:cNvPr id="70" name="文本框 69"/>
            <p:cNvSpPr txBox="1"/>
            <p:nvPr/>
          </p:nvSpPr>
          <p:spPr>
            <a:xfrm>
              <a:off x="5210432" y="2626460"/>
              <a:ext cx="27089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3200" b="1" dirty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约</a:t>
              </a:r>
              <a:r>
                <a:rPr lang="en-US" altLang="zh-CN" sz="3200" b="1" dirty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11</a:t>
              </a:r>
              <a:r>
                <a:rPr lang="zh-CN" altLang="en-US" sz="3200" b="1" dirty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万米</a:t>
              </a:r>
              <a:endParaRPr lang="zh-CN" altLang="en-US" sz="32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71" name="组合 70"/>
          <p:cNvGrpSpPr/>
          <p:nvPr/>
        </p:nvGrpSpPr>
        <p:grpSpPr>
          <a:xfrm>
            <a:off x="12718912" y="1121942"/>
            <a:ext cx="3048736" cy="4975511"/>
            <a:chOff x="8166700" y="1121942"/>
            <a:chExt cx="3048736" cy="4975511"/>
          </a:xfrm>
        </p:grpSpPr>
        <p:pic>
          <p:nvPicPr>
            <p:cNvPr id="73" name="图片 7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166700" y="1446517"/>
              <a:ext cx="3048736" cy="4650936"/>
            </a:xfrm>
            <a:prstGeom prst="rect">
              <a:avLst/>
            </a:prstGeom>
            <a:ln w="63500">
              <a:solidFill>
                <a:schemeClr val="bg1"/>
              </a:solidFill>
            </a:ln>
            <a:effectLst>
              <a:outerShdw blurRad="190500" sx="102000" sy="102000" algn="ctr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75" name="iconfont-11899-5651351"/>
            <p:cNvSpPr/>
            <p:nvPr/>
          </p:nvSpPr>
          <p:spPr>
            <a:xfrm>
              <a:off x="8639529" y="1141673"/>
              <a:ext cx="455465" cy="609685"/>
            </a:xfrm>
            <a:custGeom>
              <a:avLst/>
              <a:gdLst>
                <a:gd name="T0" fmla="*/ 4141 w 7783"/>
                <a:gd name="T1" fmla="*/ 10259 h 10417"/>
                <a:gd name="T2" fmla="*/ 3685 w 7783"/>
                <a:gd name="T3" fmla="*/ 10302 h 10417"/>
                <a:gd name="T4" fmla="*/ 3643 w 7783"/>
                <a:gd name="T5" fmla="*/ 10259 h 10417"/>
                <a:gd name="T6" fmla="*/ 228 w 7783"/>
                <a:gd name="T7" fmla="*/ 5293 h 10417"/>
                <a:gd name="T8" fmla="*/ 1 w 7783"/>
                <a:gd name="T9" fmla="*/ 3959 h 10417"/>
                <a:gd name="T10" fmla="*/ 3893 w 7783"/>
                <a:gd name="T11" fmla="*/ 0 h 10417"/>
                <a:gd name="T12" fmla="*/ 7783 w 7783"/>
                <a:gd name="T13" fmla="*/ 3959 h 10417"/>
                <a:gd name="T14" fmla="*/ 7553 w 7783"/>
                <a:gd name="T15" fmla="*/ 5302 h 10417"/>
                <a:gd name="T16" fmla="*/ 4141 w 7783"/>
                <a:gd name="T17" fmla="*/ 10259 h 10417"/>
                <a:gd name="T18" fmla="*/ 3891 w 7783"/>
                <a:gd name="T19" fmla="*/ 5279 h 10417"/>
                <a:gd name="T20" fmla="*/ 5189 w 7783"/>
                <a:gd name="T21" fmla="*/ 3959 h 10417"/>
                <a:gd name="T22" fmla="*/ 3891 w 7783"/>
                <a:gd name="T23" fmla="*/ 2640 h 10417"/>
                <a:gd name="T24" fmla="*/ 2594 w 7783"/>
                <a:gd name="T25" fmla="*/ 3959 h 10417"/>
                <a:gd name="T26" fmla="*/ 3891 w 7783"/>
                <a:gd name="T27" fmla="*/ 5279 h 10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7783" h="10417">
                  <a:moveTo>
                    <a:pt x="4141" y="10259"/>
                  </a:moveTo>
                  <a:cubicBezTo>
                    <a:pt x="4028" y="10397"/>
                    <a:pt x="3823" y="10417"/>
                    <a:pt x="3685" y="10302"/>
                  </a:cubicBezTo>
                  <a:cubicBezTo>
                    <a:pt x="3670" y="10289"/>
                    <a:pt x="3655" y="10274"/>
                    <a:pt x="3643" y="10259"/>
                  </a:cubicBezTo>
                  <a:cubicBezTo>
                    <a:pt x="1710" y="7927"/>
                    <a:pt x="571" y="6272"/>
                    <a:pt x="228" y="5293"/>
                  </a:cubicBezTo>
                  <a:cubicBezTo>
                    <a:pt x="78" y="4864"/>
                    <a:pt x="0" y="4413"/>
                    <a:pt x="1" y="3959"/>
                  </a:cubicBezTo>
                  <a:cubicBezTo>
                    <a:pt x="1" y="1773"/>
                    <a:pt x="1744" y="0"/>
                    <a:pt x="3893" y="0"/>
                  </a:cubicBezTo>
                  <a:cubicBezTo>
                    <a:pt x="6041" y="0"/>
                    <a:pt x="7783" y="1773"/>
                    <a:pt x="7783" y="3959"/>
                  </a:cubicBezTo>
                  <a:cubicBezTo>
                    <a:pt x="7783" y="4431"/>
                    <a:pt x="7701" y="4883"/>
                    <a:pt x="7553" y="5302"/>
                  </a:cubicBezTo>
                  <a:cubicBezTo>
                    <a:pt x="7209" y="6278"/>
                    <a:pt x="6070" y="7930"/>
                    <a:pt x="4141" y="10259"/>
                  </a:cubicBezTo>
                  <a:close/>
                  <a:moveTo>
                    <a:pt x="3891" y="5279"/>
                  </a:moveTo>
                  <a:cubicBezTo>
                    <a:pt x="4608" y="5279"/>
                    <a:pt x="5189" y="4688"/>
                    <a:pt x="5189" y="3959"/>
                  </a:cubicBezTo>
                  <a:cubicBezTo>
                    <a:pt x="5189" y="3231"/>
                    <a:pt x="4609" y="2640"/>
                    <a:pt x="3891" y="2640"/>
                  </a:cubicBezTo>
                  <a:cubicBezTo>
                    <a:pt x="3174" y="2640"/>
                    <a:pt x="2594" y="3231"/>
                    <a:pt x="2594" y="3959"/>
                  </a:cubicBezTo>
                  <a:cubicBezTo>
                    <a:pt x="2594" y="4688"/>
                    <a:pt x="3175" y="5279"/>
                    <a:pt x="3891" y="5279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en-US"/>
            </a:p>
          </p:txBody>
        </p:sp>
        <p:sp>
          <p:nvSpPr>
            <p:cNvPr id="76" name="iconfont-11899-5651351"/>
            <p:cNvSpPr/>
            <p:nvPr/>
          </p:nvSpPr>
          <p:spPr>
            <a:xfrm>
              <a:off x="10509042" y="5225369"/>
              <a:ext cx="455465" cy="609685"/>
            </a:xfrm>
            <a:custGeom>
              <a:avLst/>
              <a:gdLst>
                <a:gd name="T0" fmla="*/ 4141 w 7783"/>
                <a:gd name="T1" fmla="*/ 10259 h 10417"/>
                <a:gd name="T2" fmla="*/ 3685 w 7783"/>
                <a:gd name="T3" fmla="*/ 10302 h 10417"/>
                <a:gd name="T4" fmla="*/ 3643 w 7783"/>
                <a:gd name="T5" fmla="*/ 10259 h 10417"/>
                <a:gd name="T6" fmla="*/ 228 w 7783"/>
                <a:gd name="T7" fmla="*/ 5293 h 10417"/>
                <a:gd name="T8" fmla="*/ 1 w 7783"/>
                <a:gd name="T9" fmla="*/ 3959 h 10417"/>
                <a:gd name="T10" fmla="*/ 3893 w 7783"/>
                <a:gd name="T11" fmla="*/ 0 h 10417"/>
                <a:gd name="T12" fmla="*/ 7783 w 7783"/>
                <a:gd name="T13" fmla="*/ 3959 h 10417"/>
                <a:gd name="T14" fmla="*/ 7553 w 7783"/>
                <a:gd name="T15" fmla="*/ 5302 h 10417"/>
                <a:gd name="T16" fmla="*/ 4141 w 7783"/>
                <a:gd name="T17" fmla="*/ 10259 h 10417"/>
                <a:gd name="T18" fmla="*/ 3891 w 7783"/>
                <a:gd name="T19" fmla="*/ 5279 h 10417"/>
                <a:gd name="T20" fmla="*/ 5189 w 7783"/>
                <a:gd name="T21" fmla="*/ 3959 h 10417"/>
                <a:gd name="T22" fmla="*/ 3891 w 7783"/>
                <a:gd name="T23" fmla="*/ 2640 h 10417"/>
                <a:gd name="T24" fmla="*/ 2594 w 7783"/>
                <a:gd name="T25" fmla="*/ 3959 h 10417"/>
                <a:gd name="T26" fmla="*/ 3891 w 7783"/>
                <a:gd name="T27" fmla="*/ 5279 h 10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7783" h="10417">
                  <a:moveTo>
                    <a:pt x="4141" y="10259"/>
                  </a:moveTo>
                  <a:cubicBezTo>
                    <a:pt x="4028" y="10397"/>
                    <a:pt x="3823" y="10417"/>
                    <a:pt x="3685" y="10302"/>
                  </a:cubicBezTo>
                  <a:cubicBezTo>
                    <a:pt x="3670" y="10289"/>
                    <a:pt x="3655" y="10274"/>
                    <a:pt x="3643" y="10259"/>
                  </a:cubicBezTo>
                  <a:cubicBezTo>
                    <a:pt x="1710" y="7927"/>
                    <a:pt x="571" y="6272"/>
                    <a:pt x="228" y="5293"/>
                  </a:cubicBezTo>
                  <a:cubicBezTo>
                    <a:pt x="78" y="4864"/>
                    <a:pt x="0" y="4413"/>
                    <a:pt x="1" y="3959"/>
                  </a:cubicBezTo>
                  <a:cubicBezTo>
                    <a:pt x="1" y="1773"/>
                    <a:pt x="1744" y="0"/>
                    <a:pt x="3893" y="0"/>
                  </a:cubicBezTo>
                  <a:cubicBezTo>
                    <a:pt x="6041" y="0"/>
                    <a:pt x="7783" y="1773"/>
                    <a:pt x="7783" y="3959"/>
                  </a:cubicBezTo>
                  <a:cubicBezTo>
                    <a:pt x="7783" y="4431"/>
                    <a:pt x="7701" y="4883"/>
                    <a:pt x="7553" y="5302"/>
                  </a:cubicBezTo>
                  <a:cubicBezTo>
                    <a:pt x="7209" y="6278"/>
                    <a:pt x="6070" y="7930"/>
                    <a:pt x="4141" y="10259"/>
                  </a:cubicBezTo>
                  <a:close/>
                  <a:moveTo>
                    <a:pt x="3891" y="5279"/>
                  </a:moveTo>
                  <a:cubicBezTo>
                    <a:pt x="4608" y="5279"/>
                    <a:pt x="5189" y="4688"/>
                    <a:pt x="5189" y="3959"/>
                  </a:cubicBezTo>
                  <a:cubicBezTo>
                    <a:pt x="5189" y="3231"/>
                    <a:pt x="4609" y="2640"/>
                    <a:pt x="3891" y="2640"/>
                  </a:cubicBezTo>
                  <a:cubicBezTo>
                    <a:pt x="3174" y="2640"/>
                    <a:pt x="2594" y="3231"/>
                    <a:pt x="2594" y="3959"/>
                  </a:cubicBezTo>
                  <a:cubicBezTo>
                    <a:pt x="2594" y="4688"/>
                    <a:pt x="3175" y="5279"/>
                    <a:pt x="3891" y="5279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en-US"/>
            </a:p>
          </p:txBody>
        </p:sp>
        <p:sp>
          <p:nvSpPr>
            <p:cNvPr id="77" name="文本框 76"/>
            <p:cNvSpPr txBox="1"/>
            <p:nvPr/>
          </p:nvSpPr>
          <p:spPr>
            <a:xfrm>
              <a:off x="9094994" y="1121942"/>
              <a:ext cx="14404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2800" b="1" dirty="0">
                  <a:ln>
                    <a:solidFill>
                      <a:schemeClr val="bg1"/>
                    </a:solidFill>
                  </a:ln>
                  <a:solidFill>
                    <a:srgbClr val="FF0000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微软雅黑" panose="020B0503020204020204" charset="-122"/>
                  <a:ea typeface="微软雅黑" panose="020B0503020204020204" charset="-122"/>
                </a:rPr>
                <a:t>淮安</a:t>
              </a:r>
              <a:endParaRPr lang="zh-CN" altLang="en-US" sz="2800" b="1" dirty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8" name="文本框 77"/>
            <p:cNvSpPr txBox="1"/>
            <p:nvPr/>
          </p:nvSpPr>
          <p:spPr>
            <a:xfrm>
              <a:off x="8539823" y="5440554"/>
              <a:ext cx="205639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2800" b="1" dirty="0">
                  <a:ln>
                    <a:solidFill>
                      <a:schemeClr val="bg1"/>
                    </a:solidFill>
                  </a:ln>
                  <a:solidFill>
                    <a:srgbClr val="FF0000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微软雅黑" panose="020B0503020204020204" charset="-122"/>
                  <a:ea typeface="微软雅黑" panose="020B0503020204020204" charset="-122"/>
                </a:rPr>
                <a:t>中华恐龙园</a:t>
              </a:r>
              <a:endParaRPr lang="zh-CN" altLang="en-US" sz="2800" b="1" dirty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79" name="图片 7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2194114" y="4791277"/>
            <a:ext cx="24386114" cy="20667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0" grpId="0"/>
      <p:bldP spid="44" grpId="0"/>
      <p:bldP spid="4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任意多边形: 形状 68"/>
          <p:cNvSpPr/>
          <p:nvPr/>
        </p:nvSpPr>
        <p:spPr>
          <a:xfrm>
            <a:off x="0" y="435428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5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pic>
        <p:nvPicPr>
          <p:cNvPr id="36" name="图片 3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97057" y="4791277"/>
            <a:ext cx="24386114" cy="2066723"/>
          </a:xfrm>
          <a:prstGeom prst="rect">
            <a:avLst/>
          </a:prstGeom>
        </p:spPr>
      </p:pic>
      <p:pic>
        <p:nvPicPr>
          <p:cNvPr id="100" name="图片 99"/>
          <p:cNvPicPr/>
          <p:nvPr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53060" y="2327910"/>
            <a:ext cx="11327130" cy="19335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2"/>
            <a:ext cx="12192000" cy="6848475"/>
          </a:xfrm>
          <a:prstGeom prst="rect">
            <a:avLst/>
          </a:prstGeom>
          <a:noFill/>
          <a:effectLst>
            <a:outerShdw dist="50800" sx="1000" sy="1000" algn="ctr" rotWithShape="0">
              <a:srgbClr val="000000"/>
            </a:outerShdw>
          </a:effectLst>
        </p:spPr>
      </p:pic>
      <p:sp>
        <p:nvSpPr>
          <p:cNvPr id="16" name="矩形 15"/>
          <p:cNvSpPr/>
          <p:nvPr/>
        </p:nvSpPr>
        <p:spPr>
          <a:xfrm>
            <a:off x="38101" y="19050"/>
            <a:ext cx="12192000" cy="6838950"/>
          </a:xfrm>
          <a:prstGeom prst="rect">
            <a:avLst/>
          </a:prstGeom>
          <a:solidFill>
            <a:schemeClr val="bg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4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8940" y="19050"/>
            <a:ext cx="6393815" cy="68580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910028" y="1251585"/>
            <a:ext cx="1538883" cy="483235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8800" b="1" dirty="0">
                <a:latin typeface="楷体" panose="02010609060101010101" pitchFamily="49" charset="-122"/>
                <a:ea typeface="楷体" panose="02010609060101010101" pitchFamily="49" charset="-122"/>
              </a:rPr>
              <a:t>力大无穷</a:t>
            </a:r>
            <a:endParaRPr lang="zh-CN" altLang="en-US" sz="8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333044" y="1251585"/>
            <a:ext cx="1538883" cy="483235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8800" b="1" dirty="0">
                <a:latin typeface="楷体" panose="02010609060101010101" pitchFamily="49" charset="-122"/>
                <a:ea typeface="楷体" panose="02010609060101010101" pitchFamily="49" charset="-122"/>
              </a:rPr>
              <a:t>天生神力</a:t>
            </a:r>
            <a:endParaRPr lang="zh-CN" altLang="en-US" sz="8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左箭头 1">
            <a:hlinkClick r:id="rId3" action="ppaction://hlinksldjump"/>
          </p:cNvPr>
          <p:cNvSpPr/>
          <p:nvPr/>
        </p:nvSpPr>
        <p:spPr>
          <a:xfrm>
            <a:off x="10821670" y="6155690"/>
            <a:ext cx="796290" cy="524510"/>
          </a:xfrm>
          <a:prstGeom prst="lef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6" grpId="1"/>
      <p:bldP spid="7" grpId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8" name="图片 117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9" name="任意多边形: 形状 118"/>
          <p:cNvSpPr/>
          <p:nvPr/>
        </p:nvSpPr>
        <p:spPr>
          <a:xfrm>
            <a:off x="0" y="435429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pic>
        <p:nvPicPr>
          <p:cNvPr id="120" name="图片 1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50"/>
          <a:stretch>
            <a:fillRect/>
          </a:stretch>
        </p:blipFill>
        <p:spPr>
          <a:xfrm>
            <a:off x="0" y="3363463"/>
            <a:ext cx="12192000" cy="3764692"/>
          </a:xfrm>
          <a:custGeom>
            <a:avLst/>
            <a:gdLst>
              <a:gd name="connsiteX0" fmla="*/ 0 w 12192000"/>
              <a:gd name="connsiteY0" fmla="*/ 0 h 3764692"/>
              <a:gd name="connsiteX1" fmla="*/ 12192000 w 12192000"/>
              <a:gd name="connsiteY1" fmla="*/ 0 h 3764692"/>
              <a:gd name="connsiteX2" fmla="*/ 12192000 w 12192000"/>
              <a:gd name="connsiteY2" fmla="*/ 3764692 h 3764692"/>
              <a:gd name="connsiteX3" fmla="*/ 0 w 12192000"/>
              <a:gd name="connsiteY3" fmla="*/ 3764692 h 3764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764692">
                <a:moveTo>
                  <a:pt x="0" y="0"/>
                </a:moveTo>
                <a:lnTo>
                  <a:pt x="12192000" y="0"/>
                </a:lnTo>
                <a:lnTo>
                  <a:pt x="12192000" y="3764692"/>
                </a:lnTo>
                <a:lnTo>
                  <a:pt x="0" y="3764692"/>
                </a:lnTo>
                <a:close/>
              </a:path>
            </a:pathLst>
          </a:custGeom>
        </p:spPr>
      </p:pic>
      <p:grpSp>
        <p:nvGrpSpPr>
          <p:cNvPr id="121" name="组合 120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122" name="图片 12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123" name="图片 12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124" name="图片 12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125" name="图片 12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126" name="图片 12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127" name="图片 12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128" name="图片 12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129" name="图片 12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130" name="图片 12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131" name="图片 13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sp>
        <p:nvSpPr>
          <p:cNvPr id="132" name="任意多边形: 形状 131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pic>
        <p:nvPicPr>
          <p:cNvPr id="35" name="图片 3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70000"/>
                    </a14:imgEffect>
                    <a14:imgEffect>
                      <a14:colorTemperature colorTemp="2715"/>
                    </a14:imgEffect>
                    <a14:imgEffect>
                      <a14:saturation sat="10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4743" y="-1477101"/>
            <a:ext cx="16713200" cy="9401175"/>
          </a:xfrm>
          <a:prstGeom prst="rect">
            <a:avLst/>
          </a:prstGeom>
        </p:spPr>
      </p:pic>
      <p:sp>
        <p:nvSpPr>
          <p:cNvPr id="57" name="矩形: 圆角 56"/>
          <p:cNvSpPr/>
          <p:nvPr/>
        </p:nvSpPr>
        <p:spPr>
          <a:xfrm flipH="1"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pic>
        <p:nvPicPr>
          <p:cNvPr id="39" name="图片 38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06749">
            <a:off x="4155883" y="-1060474"/>
            <a:ext cx="4601035" cy="4601035"/>
          </a:xfrm>
          <a:prstGeom prst="rect">
            <a:avLst/>
          </a:prstGeom>
        </p:spPr>
      </p:pic>
      <p:pic>
        <p:nvPicPr>
          <p:cNvPr id="3" name="打雷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36300" y="5867710"/>
            <a:ext cx="609600" cy="609600"/>
          </a:xfrm>
          <a:prstGeom prst="rect">
            <a:avLst/>
          </a:prstGeom>
        </p:spPr>
      </p:pic>
      <p:sp>
        <p:nvSpPr>
          <p:cNvPr id="107" name="缺角矩形 106"/>
          <p:cNvSpPr/>
          <p:nvPr/>
        </p:nvSpPr>
        <p:spPr>
          <a:xfrm>
            <a:off x="1471605" y="1440907"/>
            <a:ext cx="9248791" cy="1041036"/>
          </a:xfrm>
          <a:prstGeom prst="plaque">
            <a:avLst>
              <a:gd name="adj" fmla="val 11090"/>
            </a:avLst>
          </a:prstGeom>
          <a:solidFill>
            <a:schemeClr val="bg1">
              <a:alpha val="80000"/>
            </a:schemeClr>
          </a:solidFill>
          <a:ln w="38100" cmpd="thickThin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5" name="文本框 104"/>
          <p:cNvSpPr txBox="1"/>
          <p:nvPr/>
        </p:nvSpPr>
        <p:spPr>
          <a:xfrm>
            <a:off x="1375667" y="1440907"/>
            <a:ext cx="9440668" cy="793487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ctr">
              <a:lnSpc>
                <a:spcPct val="150000"/>
              </a:lnSpc>
              <a:defRPr/>
            </a:pPr>
            <a:r>
              <a:rPr lang="zh-CN" altLang="en-US" sz="3600" b="1" dirty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轻而清的东西，缓缓上升，变成了天；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108" name="缺角矩形 107"/>
          <p:cNvSpPr/>
          <p:nvPr/>
        </p:nvSpPr>
        <p:spPr>
          <a:xfrm>
            <a:off x="1471605" y="4595079"/>
            <a:ext cx="9248791" cy="1041036"/>
          </a:xfrm>
          <a:prstGeom prst="plaque">
            <a:avLst>
              <a:gd name="adj" fmla="val 11090"/>
            </a:avLst>
          </a:prstGeom>
          <a:solidFill>
            <a:schemeClr val="bg1">
              <a:alpha val="80000"/>
            </a:schemeClr>
          </a:solidFill>
          <a:ln w="38100" cmpd="thickThin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6" name="文本框 105"/>
          <p:cNvSpPr txBox="1"/>
          <p:nvPr/>
        </p:nvSpPr>
        <p:spPr>
          <a:xfrm>
            <a:off x="1375666" y="4595079"/>
            <a:ext cx="9440668" cy="793487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ctr">
              <a:lnSpc>
                <a:spcPct val="150000"/>
              </a:lnSpc>
              <a:defRPr/>
            </a:pPr>
            <a:r>
              <a:rPr lang="zh-CN" altLang="en-US" sz="3600" b="1" dirty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重而浊的东西，慢慢下降，变成了地。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mph" presetSubtype="0" repeatCount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4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Horizontal)">
                                      <p:cBhvr>
                                        <p:cTn id="21" dur="5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7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7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3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57" grpId="0" bldLvl="0" animBg="1"/>
      <p:bldP spid="57" grpId="1" bldLvl="0" animBg="1"/>
      <p:bldP spid="107" grpId="0" bldLvl="0" animBg="1"/>
      <p:bldP spid="105" grpId="0"/>
      <p:bldP spid="108" grpId="0" bldLvl="0" animBg="1"/>
      <p:bldP spid="10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410" y="-21491"/>
            <a:ext cx="12174208" cy="68580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1" t="40792" r="121" b="18178"/>
          <a:stretch>
            <a:fillRect/>
          </a:stretch>
        </p:blipFill>
        <p:spPr>
          <a:xfrm>
            <a:off x="-36086" y="-83127"/>
            <a:ext cx="12231436" cy="3739047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716118" y="2607127"/>
            <a:ext cx="10228973" cy="844251"/>
            <a:chOff x="134227" y="2343462"/>
            <a:chExt cx="10228973" cy="844251"/>
          </a:xfrm>
        </p:grpSpPr>
        <p:sp>
          <p:nvSpPr>
            <p:cNvPr id="2" name="流程图: 可选过程 1"/>
            <p:cNvSpPr/>
            <p:nvPr/>
          </p:nvSpPr>
          <p:spPr>
            <a:xfrm>
              <a:off x="226455" y="2356716"/>
              <a:ext cx="10136745" cy="830997"/>
            </a:xfrm>
            <a:prstGeom prst="flowChartAlternateProcess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Rectangle 8"/>
            <p:cNvSpPr>
              <a:spLocks noChangeArrowheads="1"/>
            </p:cNvSpPr>
            <p:nvPr/>
          </p:nvSpPr>
          <p:spPr bwMode="auto">
            <a:xfrm>
              <a:off x="134227" y="2343462"/>
              <a:ext cx="10216257" cy="8309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/>
            <a:p>
              <a:r>
                <a:rPr kumimoji="1" lang="zh-CN" altLang="en-US" sz="48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轻而清的东西，缓缓上升，变成了天，</a:t>
              </a:r>
              <a:endParaRPr kumimoji="1" lang="zh-CN" altLang="en-US" sz="48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-42876" y="3616503"/>
            <a:ext cx="12231436" cy="3220006"/>
            <a:chOff x="1510607" y="3975513"/>
            <a:chExt cx="6573219" cy="2442230"/>
          </a:xfrm>
        </p:grpSpPr>
        <p:pic>
          <p:nvPicPr>
            <p:cNvPr id="10" name="图片 9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6881" b="10638"/>
            <a:stretch>
              <a:fillRect/>
            </a:stretch>
          </p:blipFill>
          <p:spPr>
            <a:xfrm>
              <a:off x="1510607" y="3975513"/>
              <a:ext cx="6573219" cy="2436427"/>
            </a:xfrm>
            <a:prstGeom prst="rect">
              <a:avLst/>
            </a:prstGeom>
          </p:spPr>
        </p:pic>
        <p:sp>
          <p:nvSpPr>
            <p:cNvPr id="4" name="矩形 3"/>
            <p:cNvSpPr/>
            <p:nvPr/>
          </p:nvSpPr>
          <p:spPr>
            <a:xfrm>
              <a:off x="1520328" y="3992456"/>
              <a:ext cx="6559826" cy="2425287"/>
            </a:xfrm>
            <a:prstGeom prst="rect">
              <a:avLst/>
            </a:prstGeom>
            <a:solidFill>
              <a:schemeClr val="lt1">
                <a:alpha val="35000"/>
              </a:schemeClr>
            </a:solidFill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808346" y="3502493"/>
            <a:ext cx="12009064" cy="963967"/>
            <a:chOff x="238079" y="3924710"/>
            <a:chExt cx="12009064" cy="963967"/>
          </a:xfrm>
        </p:grpSpPr>
        <p:sp>
          <p:nvSpPr>
            <p:cNvPr id="6" name="流程图: 可选过程 5"/>
            <p:cNvSpPr/>
            <p:nvPr/>
          </p:nvSpPr>
          <p:spPr>
            <a:xfrm>
              <a:off x="238079" y="4057680"/>
              <a:ext cx="10136745" cy="830997"/>
            </a:xfrm>
            <a:prstGeom prst="flowChartAlternateProcess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Text Box 4"/>
            <p:cNvSpPr txBox="1">
              <a:spLocks noChangeArrowheads="1"/>
            </p:cNvSpPr>
            <p:nvPr/>
          </p:nvSpPr>
          <p:spPr bwMode="auto">
            <a:xfrm>
              <a:off x="349424" y="3924710"/>
              <a:ext cx="11897719" cy="94410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/>
            <a:p>
              <a:pPr>
                <a:lnSpc>
                  <a:spcPct val="135000"/>
                </a:lnSpc>
                <a:spcBef>
                  <a:spcPct val="50000"/>
                </a:spcBef>
              </a:pPr>
              <a:r>
                <a:rPr kumimoji="1" lang="zh-CN" altLang="en-US" sz="48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重而浊的东西，慢慢下降，变成了地。 </a:t>
              </a:r>
              <a:endParaRPr kumimoji="1" lang="zh-CN" altLang="en-US" sz="48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4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3.33333E-6 L -0.00235 -0.3777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" y="-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1.48148E-6 L 0.00196 0.3164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" y="15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组合 4"/>
          <p:cNvGrpSpPr/>
          <p:nvPr/>
        </p:nvGrpSpPr>
        <p:grpSpPr>
          <a:xfrm>
            <a:off x="858431" y="2187311"/>
            <a:ext cx="10474884" cy="882112"/>
            <a:chOff x="226455" y="2356716"/>
            <a:chExt cx="10271669" cy="882112"/>
          </a:xfrm>
        </p:grpSpPr>
        <p:sp>
          <p:nvSpPr>
            <p:cNvPr id="6" name="流程图: 可选过程 5"/>
            <p:cNvSpPr/>
            <p:nvPr/>
          </p:nvSpPr>
          <p:spPr>
            <a:xfrm>
              <a:off x="226455" y="2356716"/>
              <a:ext cx="10136745" cy="830997"/>
            </a:xfrm>
            <a:prstGeom prst="flowChartAlternateProcess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Rectangle 8"/>
            <p:cNvSpPr>
              <a:spLocks noChangeArrowheads="1"/>
            </p:cNvSpPr>
            <p:nvPr/>
          </p:nvSpPr>
          <p:spPr bwMode="auto">
            <a:xfrm>
              <a:off x="281867" y="2407831"/>
              <a:ext cx="10216257" cy="8309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/>
            <a:p>
              <a:r>
                <a:rPr kumimoji="1" lang="zh-CN" altLang="en-US" sz="48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轻而清的东西，缓缓上升，变成了天，</a:t>
              </a:r>
              <a:endParaRPr kumimoji="1" lang="zh-CN" altLang="en-US" sz="48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856606" y="3069423"/>
            <a:ext cx="11383654" cy="963967"/>
            <a:chOff x="238079" y="3924710"/>
            <a:chExt cx="11130226" cy="963967"/>
          </a:xfrm>
        </p:grpSpPr>
        <p:sp>
          <p:nvSpPr>
            <p:cNvPr id="9" name="流程图: 可选过程 8"/>
            <p:cNvSpPr/>
            <p:nvPr/>
          </p:nvSpPr>
          <p:spPr>
            <a:xfrm>
              <a:off x="238079" y="4057680"/>
              <a:ext cx="10136745" cy="830997"/>
            </a:xfrm>
            <a:prstGeom prst="flowChartAlternateProcess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49425" y="3924710"/>
              <a:ext cx="11018880" cy="94410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/>
            <a:p>
              <a:pPr>
                <a:lnSpc>
                  <a:spcPct val="135000"/>
                </a:lnSpc>
                <a:spcBef>
                  <a:spcPct val="50000"/>
                </a:spcBef>
              </a:pPr>
              <a:r>
                <a:rPr kumimoji="1" lang="zh-CN" altLang="en-US" sz="48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重而浊的东西，慢慢下降，变成了地。 </a:t>
              </a:r>
              <a:endParaRPr kumimoji="1" lang="zh-CN" altLang="en-US" sz="48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组合 4"/>
          <p:cNvGrpSpPr/>
          <p:nvPr/>
        </p:nvGrpSpPr>
        <p:grpSpPr>
          <a:xfrm>
            <a:off x="683171" y="855081"/>
            <a:ext cx="10474884" cy="882112"/>
            <a:chOff x="226455" y="2356716"/>
            <a:chExt cx="10271669" cy="882112"/>
          </a:xfrm>
        </p:grpSpPr>
        <p:sp>
          <p:nvSpPr>
            <p:cNvPr id="6" name="流程图: 可选过程 5"/>
            <p:cNvSpPr/>
            <p:nvPr/>
          </p:nvSpPr>
          <p:spPr>
            <a:xfrm>
              <a:off x="226455" y="2356716"/>
              <a:ext cx="10136745" cy="830997"/>
            </a:xfrm>
            <a:prstGeom prst="flowChartAlternateProcess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Rectangle 8"/>
            <p:cNvSpPr>
              <a:spLocks noChangeArrowheads="1"/>
            </p:cNvSpPr>
            <p:nvPr/>
          </p:nvSpPr>
          <p:spPr bwMode="auto">
            <a:xfrm>
              <a:off x="281867" y="2407831"/>
              <a:ext cx="10216257" cy="8309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/>
            <a:p>
              <a:r>
                <a:rPr kumimoji="1" lang="zh-CN" altLang="en-US" sz="48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轻而清的东西，缓缓上升，变成了天，</a:t>
              </a:r>
              <a:endParaRPr kumimoji="1" lang="zh-CN" altLang="en-US" sz="48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681346" y="1737193"/>
            <a:ext cx="11383654" cy="963967"/>
            <a:chOff x="238079" y="3924710"/>
            <a:chExt cx="11130226" cy="963967"/>
          </a:xfrm>
        </p:grpSpPr>
        <p:sp>
          <p:nvSpPr>
            <p:cNvPr id="9" name="流程图: 可选过程 8"/>
            <p:cNvSpPr/>
            <p:nvPr/>
          </p:nvSpPr>
          <p:spPr>
            <a:xfrm>
              <a:off x="238079" y="4057680"/>
              <a:ext cx="10136745" cy="830997"/>
            </a:xfrm>
            <a:prstGeom prst="flowChartAlternateProcess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49425" y="3924710"/>
              <a:ext cx="11018880" cy="94410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/>
            <a:p>
              <a:pPr>
                <a:lnSpc>
                  <a:spcPct val="135000"/>
                </a:lnSpc>
                <a:spcBef>
                  <a:spcPct val="50000"/>
                </a:spcBef>
              </a:pPr>
              <a:r>
                <a:rPr kumimoji="1" lang="zh-CN" altLang="en-US" sz="48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重而浊的东西，慢慢下降，变成了地。 </a:t>
              </a:r>
              <a:endParaRPr kumimoji="1" lang="zh-CN" altLang="en-US" sz="48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71" name="组合 70"/>
          <p:cNvGrpSpPr/>
          <p:nvPr/>
        </p:nvGrpSpPr>
        <p:grpSpPr>
          <a:xfrm>
            <a:off x="-1190625" y="2636520"/>
            <a:ext cx="14286230" cy="5020309"/>
            <a:chOff x="-1047125" y="2766414"/>
            <a:chExt cx="14286250" cy="4589583"/>
          </a:xfrm>
        </p:grpSpPr>
        <p:grpSp>
          <p:nvGrpSpPr>
            <p:cNvPr id="72" name="组合 71"/>
            <p:cNvGrpSpPr/>
            <p:nvPr/>
          </p:nvGrpSpPr>
          <p:grpSpPr>
            <a:xfrm>
              <a:off x="-1047125" y="2766414"/>
              <a:ext cx="14286250" cy="4589583"/>
              <a:chOff x="856343" y="821820"/>
              <a:chExt cx="12192000" cy="3916789"/>
            </a:xfrm>
          </p:grpSpPr>
          <p:pic>
            <p:nvPicPr>
              <p:cNvPr id="73" name="图片 72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0665" b="22981"/>
              <a:stretch>
                <a:fillRect/>
              </a:stretch>
            </p:blipFill>
            <p:spPr>
              <a:xfrm>
                <a:off x="856343" y="2421081"/>
                <a:ext cx="12192000" cy="423369"/>
              </a:xfrm>
              <a:custGeom>
                <a:avLst/>
                <a:gdLst>
                  <a:gd name="connsiteX0" fmla="*/ 0 w 12192000"/>
                  <a:gd name="connsiteY0" fmla="*/ 0 h 2810804"/>
                  <a:gd name="connsiteX1" fmla="*/ 12192000 w 12192000"/>
                  <a:gd name="connsiteY1" fmla="*/ 0 h 2810804"/>
                  <a:gd name="connsiteX2" fmla="*/ 12192000 w 12192000"/>
                  <a:gd name="connsiteY2" fmla="*/ 2810804 h 2810804"/>
                  <a:gd name="connsiteX3" fmla="*/ 0 w 12192000"/>
                  <a:gd name="connsiteY3" fmla="*/ 2810804 h 2810804"/>
                  <a:gd name="connsiteX4" fmla="*/ 0 w 12192000"/>
                  <a:gd name="connsiteY4" fmla="*/ 0 h 28108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2810804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2810804"/>
                    </a:lnTo>
                    <a:lnTo>
                      <a:pt x="0" y="2810804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5" name="图片 74"/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4290" b="69335"/>
              <a:stretch>
                <a:fillRect/>
              </a:stretch>
            </p:blipFill>
            <p:spPr>
              <a:xfrm>
                <a:off x="856343" y="821820"/>
                <a:ext cx="12192000" cy="1599262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  <p:pic>
            <p:nvPicPr>
              <p:cNvPr id="76" name="图片 75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77019"/>
              <a:stretch>
                <a:fillRect/>
              </a:stretch>
            </p:blipFill>
            <p:spPr>
              <a:xfrm>
                <a:off x="856343" y="2844619"/>
                <a:ext cx="12192000" cy="1893990"/>
              </a:xfrm>
              <a:custGeom>
                <a:avLst/>
                <a:gdLst>
                  <a:gd name="connsiteX0" fmla="*/ 0 w 12192000"/>
                  <a:gd name="connsiteY0" fmla="*/ 0 h 1393467"/>
                  <a:gd name="connsiteX1" fmla="*/ 12192000 w 12192000"/>
                  <a:gd name="connsiteY1" fmla="*/ 0 h 1393467"/>
                  <a:gd name="connsiteX2" fmla="*/ 12192000 w 12192000"/>
                  <a:gd name="connsiteY2" fmla="*/ 1393467 h 1393467"/>
                  <a:gd name="connsiteX3" fmla="*/ 0 w 12192000"/>
                  <a:gd name="connsiteY3" fmla="*/ 1393467 h 1393467"/>
                  <a:gd name="connsiteX4" fmla="*/ 0 w 12192000"/>
                  <a:gd name="connsiteY4" fmla="*/ 0 h 1393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1393467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1393467"/>
                    </a:lnTo>
                    <a:lnTo>
                      <a:pt x="0" y="1393467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</p:pic>
        </p:grpSp>
        <p:sp>
          <p:nvSpPr>
            <p:cNvPr id="77" name="矩形 76"/>
            <p:cNvSpPr/>
            <p:nvPr/>
          </p:nvSpPr>
          <p:spPr>
            <a:xfrm>
              <a:off x="1355506" y="3708726"/>
              <a:ext cx="9836588" cy="758738"/>
            </a:xfrm>
            <a:prstGeom prst="rect">
              <a:avLst/>
            </a:prstGeom>
          </p:spPr>
          <p:txBody>
            <a:bodyPr wrap="square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  <a:cs typeface="+mn-cs"/>
                </a:rPr>
                <a:t>这句话中有四组反义词，请找出来填在括号里。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78" name="矩形 77"/>
            <p:cNvSpPr/>
            <p:nvPr/>
          </p:nvSpPr>
          <p:spPr>
            <a:xfrm>
              <a:off x="1177915" y="4424399"/>
              <a:ext cx="9836785" cy="2564130"/>
            </a:xfrm>
            <a:prstGeom prst="rect">
              <a:avLst/>
            </a:prstGeom>
          </p:spPr>
          <p:txBody>
            <a:bodyPr wrap="square">
              <a:noAutofit/>
            </a:bodyPr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（    ）</a:t>
              </a:r>
              <a:r>
                <a:rPr kumimoji="0" lang="en-US" altLang="zh-CN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—</a:t>
              </a: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（    ）    （    ）</a:t>
              </a:r>
              <a:r>
                <a:rPr kumimoji="0" lang="en-US" altLang="zh-CN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—</a:t>
              </a: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（    ）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（    ）</a:t>
              </a:r>
              <a:r>
                <a:rPr kumimoji="0" lang="en-US" altLang="zh-CN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—</a:t>
              </a: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（    ）    （    ）</a:t>
              </a:r>
              <a:r>
                <a:rPr kumimoji="0" lang="en-US" altLang="zh-CN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—</a:t>
              </a: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（    ）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    </a:t>
              </a: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一组近义词：</a:t>
              </a:r>
              <a:r>
                <a:rPr lang="zh-CN" altLang="en-US" sz="3200" b="1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（   </a:t>
              </a:r>
              <a:r>
                <a:rPr lang="en-US" altLang="zh-CN" sz="3200" b="1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  </a:t>
              </a:r>
              <a:r>
                <a:rPr lang="zh-CN" altLang="en-US" sz="3200" b="1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 </a:t>
              </a:r>
              <a:r>
                <a:rPr lang="en-US" altLang="zh-CN" sz="3200" b="1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 </a:t>
              </a:r>
              <a:r>
                <a:rPr lang="zh-CN" altLang="en-US" sz="3200" b="1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）</a:t>
              </a:r>
              <a:r>
                <a:rPr lang="en-US" altLang="zh-CN" sz="3200" b="1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—</a:t>
              </a:r>
              <a:r>
                <a:rPr lang="zh-CN" altLang="en-US" sz="3200" b="1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（</a:t>
              </a:r>
              <a:r>
                <a:rPr lang="en-US" altLang="zh-CN" sz="3200" b="1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   </a:t>
              </a:r>
              <a:r>
                <a:rPr lang="zh-CN" altLang="en-US" sz="3200" b="1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    ） 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4" name="图片 1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任意多边形: 形状 68"/>
          <p:cNvSpPr/>
          <p:nvPr/>
        </p:nvSpPr>
        <p:spPr>
          <a:xfrm>
            <a:off x="0" y="435429"/>
            <a:ext cx="12192000" cy="642257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CF4DC">
              <a:alpha val="87000"/>
            </a:srgb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-59531" y="548069"/>
            <a:ext cx="12311062" cy="350379"/>
            <a:chOff x="-345281" y="366712"/>
            <a:chExt cx="12311062" cy="35037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45281" y="366712"/>
              <a:ext cx="1175932" cy="350379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956" y="366712"/>
              <a:ext cx="1175932" cy="350379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9193" y="366712"/>
              <a:ext cx="1175932" cy="350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66430" y="366712"/>
              <a:ext cx="1175932" cy="350379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3667" y="366712"/>
              <a:ext cx="1175932" cy="35037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0904" y="366712"/>
              <a:ext cx="1175932" cy="35037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8141" y="366712"/>
              <a:ext cx="1175932" cy="350379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15378" y="366712"/>
              <a:ext cx="1175932" cy="350379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2615" y="366712"/>
              <a:ext cx="1175932" cy="350379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89849" y="366712"/>
              <a:ext cx="1175932" cy="350379"/>
            </a:xfrm>
            <a:prstGeom prst="rect">
              <a:avLst/>
            </a:prstGeom>
          </p:spPr>
        </p:pic>
      </p:grpSp>
      <p:sp>
        <p:nvSpPr>
          <p:cNvPr id="74" name="任意多边形: 形状 73"/>
          <p:cNvSpPr/>
          <p:nvPr/>
        </p:nvSpPr>
        <p:spPr>
          <a:xfrm>
            <a:off x="0" y="0"/>
            <a:ext cx="12192000" cy="435429"/>
          </a:xfrm>
          <a:custGeom>
            <a:avLst/>
            <a:gdLst>
              <a:gd name="connsiteX0" fmla="*/ 0 w 12192000"/>
              <a:gd name="connsiteY0" fmla="*/ 0 h 435429"/>
              <a:gd name="connsiteX1" fmla="*/ 12192000 w 12192000"/>
              <a:gd name="connsiteY1" fmla="*/ 0 h 435429"/>
              <a:gd name="connsiteX2" fmla="*/ 12192000 w 12192000"/>
              <a:gd name="connsiteY2" fmla="*/ 435429 h 435429"/>
              <a:gd name="connsiteX3" fmla="*/ 0 w 12192000"/>
              <a:gd name="connsiteY3" fmla="*/ 435429 h 435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35429">
                <a:moveTo>
                  <a:pt x="0" y="0"/>
                </a:moveTo>
                <a:lnTo>
                  <a:pt x="12192000" y="0"/>
                </a:lnTo>
                <a:lnTo>
                  <a:pt x="12192000" y="435429"/>
                </a:lnTo>
                <a:lnTo>
                  <a:pt x="0" y="435429"/>
                </a:lnTo>
                <a:close/>
              </a:path>
            </a:pathLst>
          </a:custGeom>
          <a:solidFill>
            <a:srgbClr val="6E5436">
              <a:alpha val="8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-1186825" y="1270970"/>
            <a:ext cx="14286250" cy="5309871"/>
            <a:chOff x="-1649" y="3811"/>
            <a:chExt cx="22498" cy="8362"/>
          </a:xfrm>
        </p:grpSpPr>
        <p:grpSp>
          <p:nvGrpSpPr>
            <p:cNvPr id="5" name="组合 4"/>
            <p:cNvGrpSpPr/>
            <p:nvPr/>
          </p:nvGrpSpPr>
          <p:grpSpPr>
            <a:xfrm>
              <a:off x="-1649" y="3811"/>
              <a:ext cx="22498" cy="8362"/>
              <a:chOff x="-1047125" y="2766414"/>
              <a:chExt cx="14286250" cy="5309871"/>
            </a:xfrm>
          </p:grpSpPr>
          <p:grpSp>
            <p:nvGrpSpPr>
              <p:cNvPr id="36" name="组合 35"/>
              <p:cNvGrpSpPr/>
              <p:nvPr/>
            </p:nvGrpSpPr>
            <p:grpSpPr>
              <a:xfrm>
                <a:off x="-1047125" y="2766414"/>
                <a:ext cx="14286250" cy="5309871"/>
                <a:chOff x="856343" y="821820"/>
                <a:chExt cx="12192000" cy="4531489"/>
              </a:xfrm>
            </p:grpSpPr>
            <p:pic>
              <p:nvPicPr>
                <p:cNvPr id="40" name="图片 39"/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30665" b="22981"/>
                <a:stretch>
                  <a:fillRect/>
                </a:stretch>
              </p:blipFill>
              <p:spPr>
                <a:xfrm>
                  <a:off x="856343" y="2421081"/>
                  <a:ext cx="12192000" cy="423369"/>
                </a:xfrm>
                <a:custGeom>
                  <a:avLst/>
                  <a:gdLst>
                    <a:gd name="connsiteX0" fmla="*/ 0 w 12192000"/>
                    <a:gd name="connsiteY0" fmla="*/ 0 h 2810804"/>
                    <a:gd name="connsiteX1" fmla="*/ 12192000 w 12192000"/>
                    <a:gd name="connsiteY1" fmla="*/ 0 h 2810804"/>
                    <a:gd name="connsiteX2" fmla="*/ 12192000 w 12192000"/>
                    <a:gd name="connsiteY2" fmla="*/ 2810804 h 2810804"/>
                    <a:gd name="connsiteX3" fmla="*/ 0 w 12192000"/>
                    <a:gd name="connsiteY3" fmla="*/ 2810804 h 2810804"/>
                    <a:gd name="connsiteX4" fmla="*/ 0 w 12192000"/>
                    <a:gd name="connsiteY4" fmla="*/ 0 h 28108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92000" h="2810804">
                      <a:moveTo>
                        <a:pt x="0" y="0"/>
                      </a:moveTo>
                      <a:lnTo>
                        <a:pt x="12192000" y="0"/>
                      </a:lnTo>
                      <a:lnTo>
                        <a:pt x="12192000" y="2810804"/>
                      </a:lnTo>
                      <a:lnTo>
                        <a:pt x="0" y="281080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</p:spPr>
            </p:pic>
            <p:pic>
              <p:nvPicPr>
                <p:cNvPr id="41" name="图片 40"/>
                <p:cNvPicPr>
                  <a:picLocks noChangeAspect="1"/>
                </p:cNvPicPr>
                <p:nvPr/>
              </p:nvPicPr>
              <p:blipFill rotWithShape="1"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4290" b="69335"/>
                <a:stretch>
                  <a:fillRect/>
                </a:stretch>
              </p:blipFill>
              <p:spPr>
                <a:xfrm>
                  <a:off x="856343" y="821820"/>
                  <a:ext cx="12192000" cy="1599262"/>
                </a:xfrm>
                <a:custGeom>
                  <a:avLst/>
                  <a:gdLst>
                    <a:gd name="connsiteX0" fmla="*/ 0 w 12192000"/>
                    <a:gd name="connsiteY0" fmla="*/ 0 h 1393467"/>
                    <a:gd name="connsiteX1" fmla="*/ 12192000 w 12192000"/>
                    <a:gd name="connsiteY1" fmla="*/ 0 h 1393467"/>
                    <a:gd name="connsiteX2" fmla="*/ 12192000 w 12192000"/>
                    <a:gd name="connsiteY2" fmla="*/ 1393467 h 1393467"/>
                    <a:gd name="connsiteX3" fmla="*/ 0 w 12192000"/>
                    <a:gd name="connsiteY3" fmla="*/ 1393467 h 1393467"/>
                    <a:gd name="connsiteX4" fmla="*/ 0 w 12192000"/>
                    <a:gd name="connsiteY4" fmla="*/ 0 h 139346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92000" h="1393467">
                      <a:moveTo>
                        <a:pt x="0" y="0"/>
                      </a:moveTo>
                      <a:lnTo>
                        <a:pt x="12192000" y="0"/>
                      </a:lnTo>
                      <a:lnTo>
                        <a:pt x="12192000" y="1393467"/>
                      </a:lnTo>
                      <a:lnTo>
                        <a:pt x="0" y="139346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</p:spPr>
            </p:pic>
            <p:pic>
              <p:nvPicPr>
                <p:cNvPr id="42" name="图片 41"/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77019"/>
                <a:stretch>
                  <a:fillRect/>
                </a:stretch>
              </p:blipFill>
              <p:spPr>
                <a:xfrm>
                  <a:off x="856343" y="2844245"/>
                  <a:ext cx="12191983" cy="2509064"/>
                </a:xfrm>
                <a:custGeom>
                  <a:avLst/>
                  <a:gdLst>
                    <a:gd name="connsiteX0" fmla="*/ 0 w 12192000"/>
                    <a:gd name="connsiteY0" fmla="*/ 0 h 1393467"/>
                    <a:gd name="connsiteX1" fmla="*/ 12192000 w 12192000"/>
                    <a:gd name="connsiteY1" fmla="*/ 0 h 1393467"/>
                    <a:gd name="connsiteX2" fmla="*/ 12192000 w 12192000"/>
                    <a:gd name="connsiteY2" fmla="*/ 1393467 h 1393467"/>
                    <a:gd name="connsiteX3" fmla="*/ 0 w 12192000"/>
                    <a:gd name="connsiteY3" fmla="*/ 1393467 h 1393467"/>
                    <a:gd name="connsiteX4" fmla="*/ 0 w 12192000"/>
                    <a:gd name="connsiteY4" fmla="*/ 0 h 139346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92000" h="1393467">
                      <a:moveTo>
                        <a:pt x="0" y="0"/>
                      </a:moveTo>
                      <a:lnTo>
                        <a:pt x="12192000" y="0"/>
                      </a:lnTo>
                      <a:lnTo>
                        <a:pt x="12192000" y="1393467"/>
                      </a:lnTo>
                      <a:lnTo>
                        <a:pt x="0" y="139346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</p:spPr>
            </p:pic>
          </p:grpSp>
          <p:sp>
            <p:nvSpPr>
              <p:cNvPr id="4" name="矩形 3"/>
              <p:cNvSpPr/>
              <p:nvPr/>
            </p:nvSpPr>
            <p:spPr>
              <a:xfrm>
                <a:off x="1355506" y="3708726"/>
                <a:ext cx="9836588" cy="71558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p>
                <a:pPr marL="0" marR="0" lvl="0" indent="0" algn="ctr" defTabSz="914400" rtl="0" eaLnBrk="1" fontAlgn="auto" latinLnBrk="0" hangingPunct="1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+mn-cs"/>
                  </a:rPr>
                  <a:t>这句话中有四组反义词，请找出来填在括号里。</a:t>
                </a:r>
                <a:endPara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43" name="矩形 42"/>
              <p:cNvSpPr/>
              <p:nvPr/>
            </p:nvSpPr>
            <p:spPr>
              <a:xfrm>
                <a:off x="1177706" y="4424307"/>
                <a:ext cx="9836588" cy="30460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p>
                <a:pPr marL="0" marR="0" lvl="0" indent="0" algn="ctr" defTabSz="914400" rtl="0" eaLnBrk="1" fontAlgn="auto" latinLnBrk="0" hangingPunct="1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（    ）</a:t>
                </a:r>
                <a:r>
                  <a:rPr kumimoji="0" lang="en-US" altLang="zh-CN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—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（    ）    （ 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  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 ）</a:t>
                </a:r>
                <a:r>
                  <a:rPr kumimoji="0" lang="en-US" altLang="zh-CN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—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（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   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 ）</a:t>
                </a:r>
                <a:endPara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（    ）</a:t>
                </a:r>
                <a:r>
                  <a:rPr kumimoji="0" lang="en-US" altLang="zh-CN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—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（    ）    （ 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   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）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—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（ 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   </a:t>
                </a:r>
                <a:r>
                  <a:rPr kumimoji="0" lang="zh-CN" alt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+mn-cs"/>
                  </a:rPr>
                  <a:t>）</a:t>
                </a:r>
                <a:endPara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3200" b="1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一组近义词：</a:t>
                </a:r>
                <a:r>
                  <a:rPr lang="zh-CN" altLang="en-US" sz="3200" b="1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（  </a:t>
                </a:r>
                <a:r>
                  <a:rPr lang="zh-CN" altLang="en-US" sz="3200" b="1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缓缓 </a:t>
                </a:r>
                <a:r>
                  <a:rPr lang="zh-CN" altLang="en-US" sz="3200" b="1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）</a:t>
                </a:r>
                <a:r>
                  <a:rPr lang="en-US" altLang="zh-CN" sz="3200" b="1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—</a:t>
                </a:r>
                <a:r>
                  <a:rPr lang="zh-CN" altLang="en-US" sz="3200" b="1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（</a:t>
                </a:r>
                <a:r>
                  <a:rPr lang="zh-CN" altLang="en-US" sz="3200" b="1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  慢慢  </a:t>
                </a:r>
                <a:r>
                  <a:rPr lang="zh-CN" altLang="en-US" sz="3200" b="1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）</a:t>
                </a:r>
                <a:endPara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endParaRPr>
              </a:p>
            </p:txBody>
          </p:sp>
        </p:grpSp>
        <p:sp>
          <p:nvSpPr>
            <p:cNvPr id="6" name="文本框 5"/>
            <p:cNvSpPr txBox="1"/>
            <p:nvPr/>
          </p:nvSpPr>
          <p:spPr>
            <a:xfrm>
              <a:off x="3814" y="6589"/>
              <a:ext cx="1257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轻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  <p:sp>
          <p:nvSpPr>
            <p:cNvPr id="44" name="文本框 43"/>
            <p:cNvSpPr txBox="1"/>
            <p:nvPr/>
          </p:nvSpPr>
          <p:spPr>
            <a:xfrm>
              <a:off x="3599" y="7764"/>
              <a:ext cx="1688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上升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  <p:sp>
          <p:nvSpPr>
            <p:cNvPr id="45" name="文本框 44"/>
            <p:cNvSpPr txBox="1"/>
            <p:nvPr/>
          </p:nvSpPr>
          <p:spPr>
            <a:xfrm>
              <a:off x="7014" y="6589"/>
              <a:ext cx="1257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重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  <p:sp>
          <p:nvSpPr>
            <p:cNvPr id="46" name="文本框 45"/>
            <p:cNvSpPr txBox="1"/>
            <p:nvPr/>
          </p:nvSpPr>
          <p:spPr>
            <a:xfrm>
              <a:off x="6799" y="7764"/>
              <a:ext cx="1688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下降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  <p:sp>
          <p:nvSpPr>
            <p:cNvPr id="47" name="文本框 46"/>
            <p:cNvSpPr txBox="1"/>
            <p:nvPr/>
          </p:nvSpPr>
          <p:spPr>
            <a:xfrm>
              <a:off x="10800" y="6589"/>
              <a:ext cx="1491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清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0800" y="7764"/>
              <a:ext cx="1491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天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  <p:sp>
          <p:nvSpPr>
            <p:cNvPr id="49" name="文本框 48"/>
            <p:cNvSpPr txBox="1"/>
            <p:nvPr/>
          </p:nvSpPr>
          <p:spPr>
            <a:xfrm>
              <a:off x="14000" y="6589"/>
              <a:ext cx="1491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浊</a:t>
              </a:r>
              <a:endPara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  <p:sp>
          <p:nvSpPr>
            <p:cNvPr id="50" name="文本框 49"/>
            <p:cNvSpPr txBox="1"/>
            <p:nvPr/>
          </p:nvSpPr>
          <p:spPr>
            <a:xfrm>
              <a:off x="14000" y="7764"/>
              <a:ext cx="1491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地</a:t>
              </a:r>
              <a:endParaRPr kumimoji="0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</p:grpSp>
      <p:pic>
        <p:nvPicPr>
          <p:cNvPr id="35" name="图片 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058322" y="4706187"/>
            <a:ext cx="24386114" cy="2066723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: 圆角 4"/>
          <p:cNvSpPr/>
          <p:nvPr/>
        </p:nvSpPr>
        <p:spPr>
          <a:xfrm>
            <a:off x="679638" y="1773355"/>
            <a:ext cx="10695398" cy="266100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3404795" y="3671115"/>
            <a:ext cx="5382410" cy="94410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135000"/>
              </a:lnSpc>
              <a:spcBef>
                <a:spcPct val="50000"/>
              </a:spcBef>
            </a:pPr>
            <a:r>
              <a:rPr kumimoji="1" lang="en-US" altLang="zh-CN" sz="4800" b="1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endParaRPr kumimoji="1" lang="en-US" altLang="zh-CN" sz="4800" b="1">
              <a:solidFill>
                <a:srgbClr val="0A922A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Text Box 4"/>
          <p:cNvSpPr txBox="1">
            <a:spLocks noChangeArrowheads="1"/>
          </p:cNvSpPr>
          <p:nvPr/>
        </p:nvSpPr>
        <p:spPr bwMode="auto">
          <a:xfrm>
            <a:off x="1069623" y="3024485"/>
            <a:ext cx="10984630" cy="94410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135000"/>
              </a:lnSpc>
              <a:spcBef>
                <a:spcPct val="50000"/>
              </a:spcBef>
            </a:pPr>
            <a:r>
              <a:rPr kumimoji="1" lang="zh-CN" altLang="en-US" sz="4800" b="1" dirty="0">
                <a:solidFill>
                  <a:srgbClr val="CC33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重</a:t>
            </a:r>
            <a:r>
              <a:rPr kumimoji="1" lang="zh-CN" altLang="en-US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而</a:t>
            </a:r>
            <a:r>
              <a:rPr kumimoji="1" lang="zh-CN" altLang="en-US" sz="4800" b="1" dirty="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浊</a:t>
            </a:r>
            <a:r>
              <a:rPr kumimoji="1" lang="zh-CN" altLang="en-US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的东西</a:t>
            </a:r>
            <a:r>
              <a:rPr kumimoji="1" lang="zh-CN" altLang="en-US" sz="48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kumimoji="1" lang="zh-CN" altLang="en-US" sz="4800" b="1" dirty="0">
                <a:solidFill>
                  <a:srgbClr val="CC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慢慢</a:t>
            </a:r>
            <a:r>
              <a:rPr kumimoji="1" lang="zh-CN" altLang="en-US" sz="4800" b="1" dirty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下降</a:t>
            </a:r>
            <a:r>
              <a:rPr kumimoji="1" lang="zh-CN" altLang="en-US" sz="48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kumimoji="1" lang="zh-CN" altLang="en-US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变成了</a:t>
            </a:r>
            <a:r>
              <a:rPr kumimoji="1" lang="zh-CN" altLang="en-US" sz="4800" b="1" dirty="0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</a:t>
            </a:r>
            <a:r>
              <a:rPr kumimoji="1" lang="zh-CN" altLang="en-US" sz="48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kumimoji="1" lang="zh-CN" altLang="en-US" sz="48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kumimoji="1" lang="zh-CN" altLang="en-US" sz="4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1069623" y="2219448"/>
            <a:ext cx="10911588" cy="83099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/>
          <a:p>
            <a:r>
              <a:rPr kumimoji="1" lang="zh-CN" altLang="en-US" sz="4800" b="1" dirty="0">
                <a:solidFill>
                  <a:srgbClr val="CC33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轻</a:t>
            </a:r>
            <a:r>
              <a:rPr kumimoji="1" lang="zh-CN" altLang="en-US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而</a:t>
            </a:r>
            <a:r>
              <a:rPr kumimoji="1" lang="zh-CN" altLang="en-US" sz="4800" b="1" dirty="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清</a:t>
            </a:r>
            <a:r>
              <a:rPr kumimoji="1" lang="zh-CN" altLang="en-US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的东西</a:t>
            </a:r>
            <a:r>
              <a:rPr kumimoji="1" lang="zh-CN" altLang="en-US" sz="48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kumimoji="1" lang="zh-CN" altLang="en-US" sz="4800" b="1" dirty="0">
                <a:solidFill>
                  <a:srgbClr val="CC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缓缓</a:t>
            </a:r>
            <a:r>
              <a:rPr kumimoji="1" lang="zh-CN" altLang="en-US" sz="4800" b="1" dirty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上升</a:t>
            </a:r>
            <a:r>
              <a:rPr kumimoji="1" lang="zh-CN" altLang="en-US" sz="48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kumimoji="1" lang="zh-CN" altLang="en-US" sz="48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变成了</a:t>
            </a:r>
            <a:r>
              <a:rPr kumimoji="1" lang="zh-CN" altLang="en-US" sz="4800" b="1" dirty="0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天</a:t>
            </a:r>
            <a:r>
              <a:rPr kumimoji="1" lang="zh-CN" altLang="en-US" sz="48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endParaRPr kumimoji="1" lang="zh-CN" altLang="en-US" sz="4800" b="1" dirty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左箭头 5">
            <a:hlinkClick r:id="rId2" action="ppaction://hlinksldjump"/>
          </p:cNvPr>
          <p:cNvSpPr/>
          <p:nvPr/>
        </p:nvSpPr>
        <p:spPr>
          <a:xfrm>
            <a:off x="10769600" y="5572125"/>
            <a:ext cx="610870" cy="524510"/>
          </a:xfrm>
          <a:prstGeom prst="lef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14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15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16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17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18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19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20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21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22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23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24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25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26.xml><?xml version="1.0" encoding="utf-8"?>
<p:tagLst xmlns:p="http://schemas.openxmlformats.org/presentationml/2006/main">
  <p:tag name="KSO_WM_DIAGRAM_VIRTUALLY_FRAME" val="{&quot;height&quot;:494.90440944881885,&quot;left&quot;:-78.34992125984255,&quot;top&quot;:16.347795275590535,&quot;width&quot;:1037.2069291338582}"/>
</p:tagLst>
</file>

<file path=ppt/tags/tag27.xml><?xml version="1.0" encoding="utf-8"?>
<p:tagLst xmlns:p="http://schemas.openxmlformats.org/presentationml/2006/main">
  <p:tag name="KSO_WM_UNIT_PLACING_PICTURE_USER_VIEWPORT" val="{&quot;height&quot;:7990.79014772948,&quot;width&quot;:5681.517648411726}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UNIT_PLACING_PICTURE_USER_VIEWPORT" val="{&quot;height&quot;:3045,&quot;width&quot;:18465}"/>
</p:tagLst>
</file>

<file path=ppt/tags/tag31.xml><?xml version="1.0" encoding="utf-8"?>
<p:tagLst xmlns:p="http://schemas.openxmlformats.org/presentationml/2006/main">
  <p:tag name="KSO_WPP_MARK_KEY" val="4b0c0ada-acd6-42b2-8ff5-8181e9af2709"/>
  <p:tag name="COMMONDATA" val="eyJoZGlkIjoiN2YzNjBkOTgyNWQ1YTMxYzM3MzMwNWFiODNmOWIzYWMifQ=="/>
  <p:tag name="commondata" val="eyJoZGlkIjoiYjNiM2UyZTg0NzBhYmE5NjVmMGIzNDhjZjI2MjNlZjcifQ=="/>
</p:tagLst>
</file>

<file path=ppt/theme/theme1.xml><?xml version="1.0" encoding="utf-8"?>
<a:theme xmlns:a="http://schemas.openxmlformats.org/drawingml/2006/main" name="Office 主题​​">
  <a:themeElements>
    <a:clrScheme name="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453B45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  <a:extLst>
      <a:ext uri="{D81B5157-A7B6-4480-A006-42BB1BC3E7BB}">
        <wpsdc:hlinkScheme xmlns:wpsdc="http://www.wps.cn/officeDocument/2017/drawingmlCustomData" underline="false"/>
      </a:ext>
    </a:extLst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1550</Words>
  <Application>WPS 演示</Application>
  <PresentationFormat>宽屏</PresentationFormat>
  <Paragraphs>199</Paragraphs>
  <Slides>42</Slides>
  <Notes>2</Notes>
  <HiddenSlides>0</HiddenSlides>
  <MMClips>11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42</vt:i4>
      </vt:variant>
    </vt:vector>
  </HeadingPairs>
  <TitlesOfParts>
    <vt:vector size="59" baseType="lpstr">
      <vt:lpstr>Arial</vt:lpstr>
      <vt:lpstr>宋体</vt:lpstr>
      <vt:lpstr>Wingdings</vt:lpstr>
      <vt:lpstr>楷体</vt:lpstr>
      <vt:lpstr>汉仪颜楷简</vt:lpstr>
      <vt:lpstr>华文行楷</vt:lpstr>
      <vt:lpstr>猫啃什锦黑</vt:lpstr>
      <vt:lpstr>黑体</vt:lpstr>
      <vt:lpstr>微软雅黑</vt:lpstr>
      <vt:lpstr>Arial Unicode MS</vt:lpstr>
      <vt:lpstr>等线 Light</vt:lpstr>
      <vt:lpstr>等线</vt:lpstr>
      <vt:lpstr>仿宋</vt:lpstr>
      <vt:lpstr>汉语拼音</vt:lpstr>
      <vt:lpstr>Segoe Print</vt:lpstr>
      <vt:lpstr>Calibri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568402807@qq.com</dc:creator>
  <cp:lastModifiedBy>8207429812</cp:lastModifiedBy>
  <cp:revision>134</cp:revision>
  <dcterms:created xsi:type="dcterms:W3CDTF">2022-10-06T14:23:00Z</dcterms:created>
  <dcterms:modified xsi:type="dcterms:W3CDTF">2024-09-12T13:28:26Z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11D1348D4FC24C41AF4CF169C78A278E</vt:lpwstr>
  </property>
  <property fmtid="{D5CDD505-2E9C-101B-9397-08002B2CF9AE}" pid="3" name="KSOProductBuildVer">
    <vt:lpwstr>2052-12.1.0.17857</vt:lpwstr>
  </property>
</Properties>
</file>