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8"/>
  </p:handoutMasterIdLst>
  <p:sldIdLst>
    <p:sldId id="256" r:id="rId3"/>
    <p:sldId id="257" r:id="rId5"/>
    <p:sldId id="258" r:id="rId6"/>
    <p:sldId id="259" r:id="rId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CDCDC"/>
    <a:srgbClr val="F0F0F0"/>
    <a:srgbClr val="E6E6E6"/>
    <a:srgbClr val="C8C8C8"/>
    <a:srgbClr val="FFFFFF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>
      <p:cViewPr varScale="1">
        <p:scale>
          <a:sx n="78" d="100"/>
          <a:sy n="78" d="100"/>
        </p:scale>
        <p:origin x="654" y="5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presProps" Target="presProps.xml"/><Relationship Id="rId8" Type="http://schemas.openxmlformats.org/officeDocument/2006/relationships/handoutMaster" Target="handoutMasters/handoutMaster1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1" Type="http://schemas.openxmlformats.org/officeDocument/2006/relationships/tableStyles" Target="tableStyles.xml"/><Relationship Id="rId10" Type="http://schemas.openxmlformats.org/officeDocument/2006/relationships/viewProps" Target="viewProps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latin typeface="微软雅黑" panose="020B0503020204020204" charset="-122"/>
                <a:ea typeface="微软雅黑" panose="020B0503020204020204" charset="-122"/>
              </a:rPr>
            </a:fld>
            <a:endParaRPr lang="zh-CN" altLang="en-US" smtClean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latin typeface="微软雅黑" panose="020B0503020204020204" charset="-122"/>
                <a:ea typeface="微软雅黑" panose="020B0503020204020204" charset="-122"/>
              </a:rPr>
            </a:fld>
            <a:endParaRPr lang="zh-CN" altLang="en-US" smtClean="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1AC49D05-6128-4D0D-A32A-06A5E73B386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5849F42C-2DAE-424C-A4B8-3140182C3E9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6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669882" y="2588281"/>
            <a:ext cx="10852237" cy="899167"/>
          </a:xfrm>
        </p:spPr>
        <p:txBody>
          <a:bodyPr lIns="101600" tIns="38100" rIns="25400" bIns="38100" anchor="t" anchorCtr="0">
            <a:noAutofit/>
          </a:bodyPr>
          <a:lstStyle>
            <a:lvl1pPr algn="ctr">
              <a:defRPr sz="5400" b="0" spc="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669882" y="3566160"/>
            <a:ext cx="10852237" cy="950984"/>
          </a:xfrm>
        </p:spPr>
        <p:txBody>
          <a:bodyPr lIns="101600" tIns="38100" rIns="76200" bIns="3810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2400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69930" y="952508"/>
            <a:ext cx="10852237" cy="504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669882" y="2588281"/>
            <a:ext cx="10852237" cy="899167"/>
          </a:xfrm>
        </p:spPr>
        <p:txBody>
          <a:bodyPr vert="horz" lIns="101600" tIns="38100" rIns="25400" bIns="38100" rtlCol="0" anchor="t" anchorCtr="0">
            <a:no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5400" b="0" i="0" u="none" strike="noStrike" kern="1200" cap="none" spc="600" normalizeH="0" baseline="0" noProof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69882" y="1296000"/>
            <a:ext cx="10852237" cy="5041355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930" y="3808730"/>
            <a:ext cx="10852237" cy="624845"/>
          </a:xfrm>
        </p:spPr>
        <p:txBody>
          <a:bodyPr lIns="101600" tIns="38100" rIns="63500" bIns="38100" anchor="t" anchorCtr="0">
            <a:noAutofit/>
          </a:bodyPr>
          <a:lstStyle>
            <a:lvl1pPr>
              <a:defRPr sz="3600" b="0" u="none" strike="noStrike" kern="1200" cap="none" spc="300" normalizeH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69925" y="4511675"/>
            <a:ext cx="10852237" cy="1077985"/>
          </a:xfrm>
        </p:spPr>
        <p:txBody>
          <a:bodyPr lIns="101600" tIns="38100" rIns="76200" bIns="38100">
            <a:noAutofit/>
          </a:bodyPr>
          <a:lstStyle>
            <a:lvl1pPr marL="0" indent="0" eaLnBrk="1" fontAlgn="auto" latinLnBrk="0" hangingPunct="1">
              <a:buNone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238877" y="1296000"/>
            <a:ext cx="5283242" cy="5040000"/>
          </a:xfrm>
        </p:spPr>
        <p:txBody>
          <a:bodyPr>
            <a:noAutofit/>
          </a:bodyPr>
          <a:lstStyle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69930" y="1296000"/>
            <a:ext cx="5283242" cy="381003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69925" y="1789043"/>
            <a:ext cx="5283200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296000"/>
            <a:ext cx="5283242" cy="38100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789043"/>
            <a:ext cx="5283242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238925" y="1296000"/>
            <a:ext cx="5283242" cy="50400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1.xml"/><Relationship Id="rId16" Type="http://schemas.openxmlformats.org/officeDocument/2006/relationships/tags" Target="../tags/tag60.xml"/><Relationship Id="rId15" Type="http://schemas.openxmlformats.org/officeDocument/2006/relationships/tags" Target="../tags/tag59.xml"/><Relationship Id="rId14" Type="http://schemas.openxmlformats.org/officeDocument/2006/relationships/tags" Target="../tags/tag58.xml"/><Relationship Id="rId13" Type="http://schemas.openxmlformats.org/officeDocument/2006/relationships/tags" Target="../tags/tag57.xml"/><Relationship Id="rId12" Type="http://schemas.openxmlformats.org/officeDocument/2006/relationships/tags" Target="../tags/tag56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FF"/>
            </a:gs>
            <a:gs pos="100000">
              <a:srgbClr val="DCDCD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69882" y="432000"/>
            <a:ext cx="10852237" cy="648000"/>
          </a:xfrm>
          <a:prstGeom prst="rect">
            <a:avLst/>
          </a:prstGeom>
        </p:spPr>
        <p:txBody>
          <a:bodyPr vert="horz" lIns="101600" tIns="38100" rIns="76200" bIns="38100" rtlCol="0" anchor="ctr" anchorCtr="0">
            <a:no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69882" y="1296000"/>
            <a:ext cx="10852237" cy="50400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KSO_TEMPLATE" hidden="1"/>
          <p:cNvSpPr/>
          <p:nvPr>
            <p:custDataLst>
              <p:tags r:id="rId17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800" b="1" u="none" strike="noStrike" kern="1200" cap="none" spc="200" normalizeH="0">
          <a:solidFill>
            <a:schemeClr val="tx1"/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.xml"/><Relationship Id="rId2" Type="http://schemas.openxmlformats.org/officeDocument/2006/relationships/tags" Target="../tags/tag62.xml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.xml"/><Relationship Id="rId3" Type="http://schemas.openxmlformats.org/officeDocument/2006/relationships/tags" Target="../tags/tag63.xml"/><Relationship Id="rId2" Type="http://schemas.openxmlformats.org/officeDocument/2006/relationships/image" Target="../media/image3.jpeg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.xml"/><Relationship Id="rId3" Type="http://schemas.openxmlformats.org/officeDocument/2006/relationships/tags" Target="../tags/tag64.xml"/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1.xml"/><Relationship Id="rId2" Type="http://schemas.openxmlformats.org/officeDocument/2006/relationships/tags" Target="../tags/tag65.xml"/><Relationship Id="rId1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IMG_550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80540" y="59690"/>
            <a:ext cx="8799195" cy="659955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[}I]QB5YH8(R6]@RQ%A7}18"/>
          <p:cNvPicPr>
            <a:picLocks noChangeAspect="1"/>
          </p:cNvPicPr>
          <p:nvPr/>
        </p:nvPicPr>
        <p:blipFill>
          <a:blip r:embed="rId1"/>
          <a:srcRect l="4490" t="-1004" r="14115" b="-860"/>
          <a:stretch>
            <a:fillRect/>
          </a:stretch>
        </p:blipFill>
        <p:spPr>
          <a:xfrm>
            <a:off x="204470" y="171450"/>
            <a:ext cx="3119755" cy="2707005"/>
          </a:xfrm>
          <a:prstGeom prst="rect">
            <a:avLst/>
          </a:prstGeom>
        </p:spPr>
      </p:pic>
      <p:pic>
        <p:nvPicPr>
          <p:cNvPr id="3" name="图片 2" descr="IMG_5501"/>
          <p:cNvPicPr>
            <a:picLocks noChangeAspect="1"/>
          </p:cNvPicPr>
          <p:nvPr/>
        </p:nvPicPr>
        <p:blipFill>
          <a:blip r:embed="rId2"/>
          <a:srcRect l="15" t="-359" r="-411" b="22151"/>
          <a:stretch>
            <a:fillRect/>
          </a:stretch>
        </p:blipFill>
        <p:spPr>
          <a:xfrm>
            <a:off x="3524885" y="1331595"/>
            <a:ext cx="8526145" cy="498157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IMG_549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8115" y="232410"/>
            <a:ext cx="5683885" cy="6005830"/>
          </a:xfrm>
          <a:prstGeom prst="rect">
            <a:avLst/>
          </a:prstGeom>
        </p:spPr>
      </p:pic>
      <p:pic>
        <p:nvPicPr>
          <p:cNvPr id="3" name="图片 2" descr="IMG_549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2655" y="619760"/>
            <a:ext cx="6032500" cy="523113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IMG_549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94255" y="393065"/>
            <a:ext cx="7821295" cy="586613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TEMPLATE_THUMBS_INDEX" val="1"/>
  <p:tag name="KSO_WM_TEMPLATE_SUBCATEGORY" val="0"/>
  <p:tag name="KSO_WM_TAG_VERSION" val="1.0"/>
  <p:tag name="KSO_WM_BEAUTIFY_FLAG" val="#wm#"/>
  <p:tag name="KSO_WM_TEMPLATE_CATEGORY" val="custom"/>
  <p:tag name="KSO_WM_TEMPLATE_INDEX" val="20187308"/>
</p:tagLst>
</file>

<file path=ppt/tags/tag62.xml><?xml version="1.0" encoding="utf-8"?>
<p:tagLst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63.xml><?xml version="1.0" encoding="utf-8"?>
<p:tagLst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64.xml><?xml version="1.0" encoding="utf-8"?>
<p:tagLst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65.xml><?xml version="1.0" encoding="utf-8"?>
<p:tagLst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演示</Application>
  <PresentationFormat>宽屏</PresentationFormat>
  <Paragraphs>0</Paragraphs>
  <Slides>4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</vt:i4>
      </vt:variant>
    </vt:vector>
  </HeadingPairs>
  <TitlesOfParts>
    <vt:vector size="10" baseType="lpstr">
      <vt:lpstr>Arial</vt:lpstr>
      <vt:lpstr>宋体</vt:lpstr>
      <vt:lpstr>Wingdings</vt:lpstr>
      <vt:lpstr>微软雅黑</vt:lpstr>
      <vt:lpstr>Arial Unicode MS</vt:lpstr>
      <vt:lpstr>Office 主题​​</vt:lpstr>
      <vt:lpstr>空白演示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包玥</cp:lastModifiedBy>
  <cp:revision>25</cp:revision>
  <dcterms:created xsi:type="dcterms:W3CDTF">2019-06-19T02:08:00Z</dcterms:created>
  <dcterms:modified xsi:type="dcterms:W3CDTF">2019-09-08T11:19:36Z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2052-11.1.0.8986</vt:lpwstr>
  </property>
</Properties>
</file>