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3743" r:id="rId3"/>
    <p:sldId id="323" r:id="rId5"/>
    <p:sldId id="4405" r:id="rId6"/>
    <p:sldId id="4327" r:id="rId7"/>
    <p:sldId id="4346" r:id="rId8"/>
    <p:sldId id="4434" r:id="rId9"/>
    <p:sldId id="4436" r:id="rId10"/>
    <p:sldId id="4435" r:id="rId11"/>
    <p:sldId id="4437" r:id="rId12"/>
    <p:sldId id="4438" r:id="rId13"/>
    <p:sldId id="4439" r:id="rId14"/>
    <p:sldId id="4440" r:id="rId15"/>
    <p:sldId id="4432" r:id="rId16"/>
    <p:sldId id="4433" r:id="rId17"/>
    <p:sldId id="4336" r:id="rId18"/>
    <p:sldId id="4377" r:id="rId19"/>
    <p:sldId id="4137" r:id="rId20"/>
  </p:sldIdLst>
  <p:sldSz cx="12192000" cy="6858000"/>
  <p:notesSz cx="6797675" cy="9928225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33CC"/>
    <a:srgbClr val="E2F0D9"/>
    <a:srgbClr val="006400"/>
    <a:srgbClr val="FBFBF6"/>
    <a:srgbClr val="EFFDFF"/>
    <a:srgbClr val="F3FFFF"/>
    <a:srgbClr val="ECFDED"/>
    <a:srgbClr val="ECEAE3"/>
    <a:srgbClr val="8E6E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327"/>
  </p:normalViewPr>
  <p:slideViewPr>
    <p:cSldViewPr snapToGrid="0" snapToObjects="1">
      <p:cViewPr varScale="1">
        <p:scale>
          <a:sx n="107" d="100"/>
          <a:sy n="107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4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B4CB6-9F17-CD4E-B5A0-D19002C44AE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7E494-300A-8E40-A8C5-75BC9EBFE25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41699" y="1631913"/>
            <a:ext cx="9508602" cy="187804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41699" y="3789194"/>
            <a:ext cx="9508602" cy="80339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  <p:cxnSp>
        <p:nvCxnSpPr>
          <p:cNvPr id="11" name="直线连接符 8"/>
          <p:cNvCxnSpPr/>
          <p:nvPr userDrawn="1"/>
        </p:nvCxnSpPr>
        <p:spPr>
          <a:xfrm>
            <a:off x="2944586" y="3648502"/>
            <a:ext cx="6302828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矩形 19"/>
          <p:cNvSpPr/>
          <p:nvPr userDrawn="1"/>
        </p:nvSpPr>
        <p:spPr>
          <a:xfrm>
            <a:off x="6030513" y="4666726"/>
            <a:ext cx="130974" cy="1472593"/>
          </a:xfrm>
          <a:prstGeom prst="rect">
            <a:avLst/>
          </a:prstGeom>
          <a:solidFill>
            <a:srgbClr val="0093D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396634" y="1094458"/>
            <a:ext cx="9004300" cy="522288"/>
          </a:xfrm>
        </p:spPr>
        <p:txBody>
          <a:bodyPr/>
          <a:lstStyle>
            <a:lvl1pPr marL="0" indent="0">
              <a:buNone/>
              <a:defRPr>
                <a:solidFill>
                  <a:srgbClr val="FF0000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4"/>
          </p:nvPr>
        </p:nvSpPr>
        <p:spPr>
          <a:xfrm>
            <a:off x="4803775" y="4871821"/>
            <a:ext cx="1090613" cy="1058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zh-CN" altLang="en-US" dirty="0"/>
          </a:p>
        </p:txBody>
      </p:sp>
      <p:sp>
        <p:nvSpPr>
          <p:cNvPr id="14" name="文本占位符 13"/>
          <p:cNvSpPr>
            <a:spLocks noGrp="1"/>
          </p:cNvSpPr>
          <p:nvPr>
            <p:ph type="body" sz="quarter" idx="15"/>
          </p:nvPr>
        </p:nvSpPr>
        <p:spPr>
          <a:xfrm>
            <a:off x="6248400" y="4667250"/>
            <a:ext cx="4114800" cy="147161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26057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noFill/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谢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湖边的城市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15" name="内容占位符 2"/>
          <p:cNvSpPr>
            <a:spLocks noGrp="1"/>
          </p:cNvSpPr>
          <p:nvPr>
            <p:ph idx="1" hasCustomPrompt="1"/>
          </p:nvPr>
        </p:nvSpPr>
        <p:spPr>
          <a:xfrm>
            <a:off x="2708298" y="1163256"/>
            <a:ext cx="8645501" cy="5013707"/>
          </a:xfrm>
        </p:spPr>
        <p:txBody>
          <a:bodyPr>
            <a:normAutofit/>
          </a:bodyPr>
          <a:lstStyle>
            <a:lvl1pPr marL="514350" indent="-514350">
              <a:lnSpc>
                <a:spcPct val="150000"/>
              </a:lnSpc>
              <a:buClr>
                <a:srgbClr val="FF0000"/>
              </a:buClr>
              <a:buSzPct val="120000"/>
              <a:buFont typeface="+mj-ea"/>
              <a:buAutoNum type="circleNumDbPlain"/>
              <a:defRPr sz="3600"/>
            </a:lvl1pPr>
            <a:lvl2pPr marL="914400" indent="-457200">
              <a:lnSpc>
                <a:spcPct val="150000"/>
              </a:lnSpc>
              <a:buClr>
                <a:srgbClr val="FF0000"/>
              </a:buClr>
              <a:buSzPct val="120000"/>
              <a:buFont typeface="+mj-ea"/>
              <a:buAutoNum type="circleNumDbPlain"/>
              <a:defRPr sz="3200"/>
            </a:lvl2pPr>
            <a:lvl3pPr marL="1371600" indent="-457200">
              <a:buClr>
                <a:srgbClr val="FF0000"/>
              </a:buClr>
              <a:buSzPct val="120000"/>
              <a:buFont typeface="+mj-ea"/>
              <a:buAutoNum type="circleNumDbPlain"/>
              <a:defRPr/>
            </a:lvl3pPr>
            <a:lvl4pPr marL="1714500" indent="-342900">
              <a:buClr>
                <a:srgbClr val="FF0000"/>
              </a:buClr>
              <a:buSzPct val="120000"/>
              <a:buFont typeface="+mj-ea"/>
              <a:buAutoNum type="circleNumDbPlain"/>
              <a:defRPr/>
            </a:lvl4pPr>
            <a:lvl5pPr marL="2171700" indent="-342900">
              <a:buClr>
                <a:srgbClr val="FF0000"/>
              </a:buClr>
              <a:buSzPct val="120000"/>
              <a:buFont typeface="+mj-ea"/>
              <a:buAutoNum type="circleNumDbPlain"/>
              <a:defRPr/>
            </a:lvl5pPr>
          </a:lstStyle>
          <a:p>
            <a:pPr lvl="0"/>
            <a:r>
              <a:rPr kumimoji="1" lang="zh-CN" altLang="en-US" dirty="0"/>
              <a:t> 单击此处编辑母版样式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 二级</a:t>
            </a:r>
            <a:endParaRPr kumimoji="1" lang="zh-CN" altLang="en-US" dirty="0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kumimoji="1" lang="zh-CN" altLang="en-US"/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3" name="矩形: 圆角 22"/>
          <p:cNvSpPr/>
          <p:nvPr userDrawn="1"/>
        </p:nvSpPr>
        <p:spPr>
          <a:xfrm>
            <a:off x="1130785" y="1163256"/>
            <a:ext cx="1158705" cy="501370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目</a:t>
            </a:r>
            <a:endParaRPr lang="en-US" altLang="zh-CN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</a:rPr>
              <a:t>录</a:t>
            </a:r>
            <a:endParaRPr lang="zh-CN" alt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常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玄武湖樱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玄武湖广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夜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鸡鸣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：银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4509"/>
          </a:xfrm>
        </p:spPr>
        <p:txBody>
          <a:bodyPr/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163256"/>
            <a:ext cx="10515600" cy="5013707"/>
          </a:xfrm>
        </p:spPr>
        <p:txBody>
          <a:bodyPr/>
          <a:lstStyle>
            <a:lvl1pPr marL="228600" indent="-228600">
              <a:buFont typeface="Wingdings" panose="05000000000000000000" pitchFamily="2" charset="2"/>
              <a:buChar char="Ø"/>
              <a:defRPr/>
            </a:lvl1pPr>
            <a:lvl2pPr marL="685800" indent="-228600">
              <a:buFont typeface="Wingdings" panose="05000000000000000000" pitchFamily="2" charset="2"/>
              <a:buChar char="Ø"/>
              <a:defRPr/>
            </a:lvl2pPr>
            <a:lvl3pPr marL="1143000" indent="-228600">
              <a:buFont typeface="Wingdings" panose="05000000000000000000" pitchFamily="2" charset="2"/>
              <a:buChar char="Ø"/>
              <a:defRPr/>
            </a:lvl3pPr>
            <a:lvl4pPr marL="1600200" indent="-228600">
              <a:buFont typeface="Wingdings" panose="05000000000000000000" pitchFamily="2" charset="2"/>
              <a:buChar char="Ø"/>
              <a:defRPr/>
            </a:lvl4pPr>
            <a:lvl5pPr marL="2057400" indent="-228600">
              <a:buFont typeface="Wingdings" panose="05000000000000000000" pitchFamily="2" charset="2"/>
              <a:buChar char="Ø"/>
              <a:defRPr/>
            </a:lvl5pPr>
          </a:lstStyle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8"/>
          <p:cNvSpPr/>
          <p:nvPr userDrawn="1"/>
        </p:nvSpPr>
        <p:spPr bwMode="auto">
          <a:xfrm>
            <a:off x="11294534" y="-9174"/>
            <a:ext cx="550332" cy="741172"/>
          </a:xfrm>
          <a:custGeom>
            <a:avLst/>
            <a:gdLst>
              <a:gd name="T0" fmla="*/ 0 w 1324"/>
              <a:gd name="T1" fmla="*/ 547 h 547"/>
              <a:gd name="T2" fmla="*/ 1324 w 1324"/>
              <a:gd name="T3" fmla="*/ 547 h 547"/>
              <a:gd name="T4" fmla="*/ 941 w 1324"/>
              <a:gd name="T5" fmla="*/ 0 h 547"/>
              <a:gd name="T6" fmla="*/ 0 w 1324"/>
              <a:gd name="T7" fmla="*/ 547 h 547"/>
              <a:gd name="connsiteX0" fmla="*/ 0 w 7942"/>
              <a:gd name="connsiteY0" fmla="*/ 10000 h 10000"/>
              <a:gd name="connsiteX1" fmla="*/ 7942 w 7942"/>
              <a:gd name="connsiteY1" fmla="*/ 10000 h 10000"/>
              <a:gd name="connsiteX2" fmla="*/ 5049 w 7942"/>
              <a:gd name="connsiteY2" fmla="*/ 0 h 10000"/>
              <a:gd name="connsiteX3" fmla="*/ 0 w 7942"/>
              <a:gd name="connsiteY3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42" h="10000">
                <a:moveTo>
                  <a:pt x="0" y="10000"/>
                </a:moveTo>
                <a:lnTo>
                  <a:pt x="7942" y="10000"/>
                </a:lnTo>
                <a:lnTo>
                  <a:pt x="5049" y="0"/>
                </a:lnTo>
                <a:lnTo>
                  <a:pt x="0" y="10000"/>
                </a:lnTo>
                <a:close/>
              </a:path>
            </a:pathLst>
          </a:custGeom>
          <a:gradFill flip="none" rotWithShape="1">
            <a:gsLst>
              <a:gs pos="22000">
                <a:srgbClr val="0093D8"/>
              </a:gs>
              <a:gs pos="100000">
                <a:srgbClr val="0093D8">
                  <a:lumMod val="75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9" name="Freeform 5"/>
          <p:cNvSpPr/>
          <p:nvPr userDrawn="1"/>
        </p:nvSpPr>
        <p:spPr bwMode="auto">
          <a:xfrm>
            <a:off x="11641667" y="-9174"/>
            <a:ext cx="550332" cy="2347791"/>
          </a:xfrm>
          <a:custGeom>
            <a:avLst/>
            <a:gdLst>
              <a:gd name="T0" fmla="*/ 1428 w 1428"/>
              <a:gd name="T1" fmla="*/ 1111 h 1965"/>
              <a:gd name="T2" fmla="*/ 0 w 1428"/>
              <a:gd name="T3" fmla="*/ 1965 h 1965"/>
              <a:gd name="T4" fmla="*/ 0 w 1428"/>
              <a:gd name="T5" fmla="*/ 0 h 1965"/>
              <a:gd name="T6" fmla="*/ 1428 w 1428"/>
              <a:gd name="T7" fmla="*/ 0 h 1965"/>
              <a:gd name="T8" fmla="*/ 1428 w 1428"/>
              <a:gd name="T9" fmla="*/ 1111 h 19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28" h="1965">
                <a:moveTo>
                  <a:pt x="1428" y="1111"/>
                </a:moveTo>
                <a:lnTo>
                  <a:pt x="0" y="1965"/>
                </a:lnTo>
                <a:lnTo>
                  <a:pt x="0" y="0"/>
                </a:lnTo>
                <a:lnTo>
                  <a:pt x="1428" y="0"/>
                </a:lnTo>
                <a:lnTo>
                  <a:pt x="1428" y="1111"/>
                </a:lnTo>
                <a:close/>
              </a:path>
            </a:pathLst>
          </a:custGeom>
          <a:gradFill flip="none" rotWithShape="1">
            <a:gsLst>
              <a:gs pos="34000">
                <a:srgbClr val="0093D8"/>
              </a:gs>
              <a:gs pos="100000">
                <a:srgbClr val="0093D8">
                  <a:lumMod val="60000"/>
                  <a:lumOff val="4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11" name="MH_Number_1"/>
          <p:cNvSpPr/>
          <p:nvPr userDrawn="1">
            <p:custDataLst>
              <p:tags r:id="rId2"/>
            </p:custDataLst>
          </p:nvPr>
        </p:nvSpPr>
        <p:spPr>
          <a:xfrm>
            <a:off x="1387938" y="2338617"/>
            <a:ext cx="1456945" cy="13922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圆角矩形 9"/>
          <p:cNvSpPr/>
          <p:nvPr userDrawn="1"/>
        </p:nvSpPr>
        <p:spPr>
          <a:xfrm>
            <a:off x="3130460" y="2266122"/>
            <a:ext cx="7632498" cy="1603513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sz="quarter" idx="13" hasCustomPrompt="1"/>
          </p:nvPr>
        </p:nvSpPr>
        <p:spPr>
          <a:xfrm>
            <a:off x="1387558" y="2338617"/>
            <a:ext cx="1457325" cy="1385066"/>
          </a:xfrm>
        </p:spPr>
        <p:txBody>
          <a:bodyPr wrap="square" lIns="0" tIns="0" rIns="0" bIns="0" anchor="ctr" anchorCtr="0">
            <a:noAutofit/>
          </a:bodyPr>
          <a:lstStyle>
            <a:lvl1pPr marL="0" indent="0" algn="ctr" eaLnBrk="0" fontAlgn="ctr" hangingPunct="0">
              <a:spcBef>
                <a:spcPts val="0"/>
              </a:spcBef>
              <a:spcAft>
                <a:spcPts val="0"/>
              </a:spcAft>
              <a:buNone/>
              <a:defRPr sz="9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9" name="日期占位符 1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20" name="页脚占位符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21" name="灯片编号占位符 2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  <p:sp>
        <p:nvSpPr>
          <p:cNvPr id="24" name="内容占位符 23"/>
          <p:cNvSpPr>
            <a:spLocks noGrp="1"/>
          </p:cNvSpPr>
          <p:nvPr>
            <p:ph sz="quarter" idx="17" hasCustomPrompt="1"/>
          </p:nvPr>
        </p:nvSpPr>
        <p:spPr>
          <a:xfrm>
            <a:off x="3131082" y="2265363"/>
            <a:ext cx="7631876" cy="1604962"/>
          </a:xfrm>
        </p:spPr>
        <p:txBody>
          <a:bodyPr>
            <a:noAutofit/>
          </a:bodyPr>
          <a:lstStyle>
            <a:lvl1pPr marL="0" indent="0" algn="ctr">
              <a:lnSpc>
                <a:spcPct val="150000"/>
              </a:lnSpc>
              <a:buNone/>
              <a:defRPr sz="5400">
                <a:solidFill>
                  <a:srgbClr val="FF0000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2.pn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直接连接符 6148"/>
          <p:cNvSpPr/>
          <p:nvPr userDrawn="1"/>
        </p:nvSpPr>
        <p:spPr>
          <a:xfrm>
            <a:off x="305259" y="1079012"/>
            <a:ext cx="11581481" cy="635"/>
          </a:xfrm>
          <a:prstGeom prst="line">
            <a:avLst/>
          </a:prstGeom>
          <a:ln w="22225" cap="flat" cmpd="sng">
            <a:solidFill>
              <a:srgbClr val="848DA5">
                <a:lumMod val="75000"/>
              </a:srgbClr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8" name="矩形 7"/>
          <p:cNvSpPr/>
          <p:nvPr userDrawn="1"/>
        </p:nvSpPr>
        <p:spPr>
          <a:xfrm>
            <a:off x="838200" y="365124"/>
            <a:ext cx="10515600" cy="635431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98" y="365126"/>
            <a:ext cx="10427767" cy="624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dirty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157468"/>
            <a:ext cx="10515600" cy="5019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dirty="0"/>
              <a:t>单击此处编辑母版文本样式</a:t>
            </a:r>
            <a:endParaRPr kumimoji="1" lang="zh-CN" altLang="en-US" dirty="0"/>
          </a:p>
          <a:p>
            <a:pPr lvl="1"/>
            <a:r>
              <a:rPr kumimoji="1" lang="zh-CN" altLang="en-US" dirty="0"/>
              <a:t>二级</a:t>
            </a:r>
            <a:endParaRPr kumimoji="1" lang="zh-CN" altLang="en-US" dirty="0"/>
          </a:p>
          <a:p>
            <a:pPr lvl="2"/>
            <a:r>
              <a:rPr kumimoji="1" lang="zh-CN" altLang="en-US" dirty="0"/>
              <a:t>三级</a:t>
            </a:r>
            <a:endParaRPr kumimoji="1" lang="zh-CN" altLang="en-US" dirty="0"/>
          </a:p>
          <a:p>
            <a:pPr lvl="3"/>
            <a:r>
              <a:rPr kumimoji="1" lang="zh-CN" altLang="en-US" dirty="0"/>
              <a:t>四级</a:t>
            </a:r>
            <a:endParaRPr kumimoji="1" lang="zh-CN" altLang="en-US" dirty="0"/>
          </a:p>
          <a:p>
            <a:pPr lvl="4"/>
            <a:r>
              <a:rPr kumimoji="1" lang="zh-CN" altLang="en-US" dirty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BB601-92F8-B44E-BEEB-3B469C1AE48C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0F60-8158-BC4D-A17F-F71FB3FA4FAD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FF0000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tretch>
            <a:fillRect/>
          </a:stretch>
        </p:blipFill>
        <p:spPr>
          <a:xfrm>
            <a:off x="-2617470" y="-1447165"/>
            <a:ext cx="14809470" cy="8296275"/>
          </a:xfrm>
          <a:prstGeom prst="rect">
            <a:avLst/>
          </a:prstGeom>
        </p:spPr>
      </p:pic>
      <p:sp>
        <p:nvSpPr>
          <p:cNvPr id="10" name="文本占位符 9"/>
          <p:cNvSpPr>
            <a:spLocks noGrp="1"/>
          </p:cNvSpPr>
          <p:nvPr>
            <p:ph type="body" sz="quarter" idx="13"/>
          </p:nvPr>
        </p:nvSpPr>
        <p:spPr>
          <a:xfrm>
            <a:off x="2528046" y="348343"/>
            <a:ext cx="8835277" cy="689428"/>
          </a:xfrm>
        </p:spPr>
        <p:txBody>
          <a:bodyPr>
            <a:noAutofit/>
          </a:bodyPr>
          <a:lstStyle/>
          <a:p>
            <a:r>
              <a:rPr lang="en-US" altLang="zh-CN" sz="4000" dirty="0"/>
              <a:t>2024-2025</a:t>
            </a:r>
            <a:r>
              <a:rPr lang="zh-CN" altLang="en-US" sz="4000" dirty="0"/>
              <a:t>学年第一学期</a:t>
            </a:r>
            <a:r>
              <a:rPr lang="zh-CN" altLang="en-US" sz="4000" dirty="0"/>
              <a:t>开学典礼</a:t>
            </a:r>
            <a:endParaRPr lang="zh-CN" altLang="en-US" sz="40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840" y="237515"/>
            <a:ext cx="666869" cy="86941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629285" y="1376045"/>
            <a:ext cx="12010390" cy="1106805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ctr"/>
            <a:r>
              <a:rPr lang="zh-CN" altLang="en-US" sz="6600" b="1" dirty="0">
                <a:solidFill>
                  <a:srgbClr val="25427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筑梦新中</a:t>
            </a:r>
            <a:r>
              <a:rPr lang="en-US" altLang="zh-CN" sz="6600" b="1" dirty="0">
                <a:solidFill>
                  <a:srgbClr val="25427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6600" b="1" dirty="0">
                <a:solidFill>
                  <a:srgbClr val="25427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启智新程</a:t>
            </a:r>
            <a:r>
              <a:rPr lang="en-US" altLang="zh-CN" sz="6600" b="1" dirty="0">
                <a:solidFill>
                  <a:srgbClr val="25427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r>
              <a:rPr lang="zh-CN" altLang="en-US" sz="6600" b="1" dirty="0">
                <a:solidFill>
                  <a:srgbClr val="254275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向新而行</a:t>
            </a:r>
            <a:endParaRPr lang="zh-CN" altLang="en-US" sz="6600" b="1" dirty="0">
              <a:solidFill>
                <a:srgbClr val="254275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2" name="文本占位符 9"/>
          <p:cNvSpPr txBox="1"/>
          <p:nvPr/>
        </p:nvSpPr>
        <p:spPr>
          <a:xfrm>
            <a:off x="5394326" y="2503805"/>
            <a:ext cx="4552949" cy="6164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000" dirty="0">
                <a:solidFill>
                  <a:schemeClr val="tx1"/>
                </a:solidFill>
              </a:rPr>
              <a:t>2024.9.2</a:t>
            </a:r>
            <a:endParaRPr lang="en-US" altLang="zh-CN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4"/>
          </p:nvPr>
        </p:nvPicPr>
        <p:blipFill>
          <a:blip r:embed="rId1"/>
          <a:srcRect t="54702"/>
          <a:stretch>
            <a:fillRect/>
          </a:stretch>
        </p:blipFill>
        <p:spPr>
          <a:xfrm>
            <a:off x="0" y="0"/>
            <a:ext cx="12192000" cy="736346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/>
        </p:nvPicPr>
        <p:blipFill>
          <a:blip r:embed="rId1"/>
          <a:srcRect l="93" t="11433" r="-93" b="44975"/>
          <a:stretch>
            <a:fillRect/>
          </a:stretch>
        </p:blipFill>
        <p:spPr>
          <a:xfrm>
            <a:off x="11430" y="0"/>
            <a:ext cx="12268200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/>
        </p:nvPicPr>
        <p:blipFill>
          <a:blip r:embed="rId1"/>
          <a:srcRect t="12502" b="453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</a:rPr>
              <a:t>三</a:t>
            </a:r>
            <a:endParaRPr lang="zh-CN" altLang="en-US" sz="8800" dirty="0">
              <a:solidFill>
                <a:srgbClr val="FFFF00"/>
              </a:solidFill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学生代表发言</a:t>
            </a:r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916033" y="393641"/>
            <a:ext cx="10900228" cy="69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筑梦新中 启智新程 向新而行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294" y="1208430"/>
            <a:ext cx="666869" cy="8694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solidFill>
            <a:srgbClr val="0099FF"/>
          </a:solidFill>
        </p:spPr>
        <p:txBody>
          <a:bodyPr>
            <a:normAutofit fontScale="90000"/>
          </a:bodyPr>
          <a:lstStyle/>
          <a:p>
            <a:r>
              <a:rPr lang="zh-CN" altLang="en-US" sz="8800" dirty="0">
                <a:solidFill>
                  <a:srgbClr val="FFFF00"/>
                </a:solidFill>
              </a:rPr>
              <a:t>四</a:t>
            </a:r>
            <a:endParaRPr lang="zh-CN" altLang="en-US" sz="8800" dirty="0">
              <a:solidFill>
                <a:srgbClr val="FFFF00"/>
              </a:solidFill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新活力班集体展示</a:t>
            </a:r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916668" y="393641"/>
            <a:ext cx="10900228" cy="69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筑梦新中 启智新程 向新而行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294" y="1208430"/>
            <a:ext cx="666869" cy="86941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solidFill>
            <a:srgbClr val="0099FF"/>
          </a:solidFill>
        </p:spPr>
        <p:txBody>
          <a:bodyPr>
            <a:normAutofit fontScale="90000"/>
          </a:bodyPr>
          <a:lstStyle/>
          <a:p>
            <a:r>
              <a:rPr lang="zh-CN" altLang="en-US" sz="8800" dirty="0">
                <a:solidFill>
                  <a:srgbClr val="FFFF00"/>
                </a:solidFill>
              </a:rPr>
              <a:t>五</a:t>
            </a:r>
            <a:endParaRPr lang="zh-CN" altLang="en-US" sz="8800" dirty="0">
              <a:solidFill>
                <a:srgbClr val="FFFF00"/>
              </a:solidFill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校长致辞</a:t>
            </a:r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916668" y="393641"/>
            <a:ext cx="10900228" cy="69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lang="zh-CN" altLang="en-US" dirty="0"/>
              <a:t>筑梦新中 启智新程 向新而行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294" y="1208430"/>
            <a:ext cx="666869" cy="86941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筑梦新中 启智新程 向新而行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4800"/>
          </a:p>
          <a:p>
            <a:r>
              <a:rPr lang="zh-CN" altLang="en-US" sz="4800"/>
              <a:t>新时代书写奋斗答卷不负华年</a:t>
            </a:r>
            <a:endParaRPr lang="zh-CN" altLang="en-US" sz="4800"/>
          </a:p>
          <a:p>
            <a:r>
              <a:rPr lang="zh-CN" altLang="en-US" sz="4800"/>
              <a:t>新征程凝聚奋进力量赋能未来</a:t>
            </a:r>
            <a:endParaRPr lang="zh-CN" altLang="en-US" sz="4800"/>
          </a:p>
          <a:p>
            <a:r>
              <a:rPr lang="zh-CN" altLang="en-US" sz="4800"/>
              <a:t>新学校牢记办学宗旨不负众望</a:t>
            </a:r>
            <a:endParaRPr lang="zh-CN" altLang="en-US" sz="4800"/>
          </a:p>
          <a:p>
            <a:r>
              <a:rPr lang="zh-CN" altLang="en-US" sz="4800"/>
              <a:t>新实践紧扣质量目标全力以赴</a:t>
            </a:r>
            <a:endParaRPr lang="zh-CN" altLang="en-US" sz="48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2865" y="-142240"/>
            <a:ext cx="12335510" cy="82232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56447" y="1207688"/>
            <a:ext cx="994186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zh-CN" altLang="en-US" sz="2800" dirty="0">
                <a:solidFill>
                  <a:srgbClr val="FF0000"/>
                </a:solidFill>
                <a:highlight>
                  <a:srgbClr val="F3FFFF"/>
                </a:highlight>
                <a:latin typeface="微软雅黑" panose="020B0503020204020204" charset="-122"/>
                <a:ea typeface="微软雅黑" panose="020B0503020204020204" charset="-122"/>
              </a:rPr>
              <a:t>对未来最大的慷慨，是把一切献给现在。     </a:t>
            </a:r>
            <a:r>
              <a:rPr lang="en-US" altLang="zh-CN" sz="2800" dirty="0">
                <a:solidFill>
                  <a:srgbClr val="FF0000"/>
                </a:solidFill>
                <a:highlight>
                  <a:srgbClr val="F3FFFF"/>
                </a:highlight>
                <a:latin typeface="微软雅黑" panose="020B0503020204020204" charset="-122"/>
                <a:ea typeface="微软雅黑" panose="020B0503020204020204" charset="-122"/>
              </a:rPr>
              <a:t>---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3FFFF"/>
                </a:highlight>
                <a:latin typeface="微软雅黑" panose="020B0503020204020204" charset="-122"/>
                <a:ea typeface="微软雅黑" panose="020B0503020204020204" charset="-122"/>
              </a:rPr>
              <a:t>阿尔贝</a:t>
            </a:r>
            <a:r>
              <a:rPr lang="en-US" altLang="zh-CN" sz="2800" dirty="0">
                <a:solidFill>
                  <a:srgbClr val="FF0000"/>
                </a:solidFill>
                <a:highlight>
                  <a:srgbClr val="F3FFFF"/>
                </a:highlight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2800" dirty="0">
                <a:solidFill>
                  <a:srgbClr val="FF0000"/>
                </a:solidFill>
                <a:highlight>
                  <a:srgbClr val="F3FFFF"/>
                </a:highlight>
                <a:latin typeface="微软雅黑" panose="020B0503020204020204" charset="-122"/>
                <a:ea typeface="微软雅黑" panose="020B0503020204020204" charset="-122"/>
              </a:rPr>
              <a:t>加缪</a:t>
            </a:r>
            <a:endParaRPr lang="en-US" altLang="zh-CN" sz="2800" dirty="0">
              <a:solidFill>
                <a:srgbClr val="FF0000"/>
              </a:solidFill>
              <a:highlight>
                <a:srgbClr val="F3FFFF"/>
              </a:highlight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altLang="zh-CN" sz="6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altLang="zh-CN" sz="6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/>
            <a:endParaRPr lang="en-US" altLang="zh-CN" sz="6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6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谢   谢</a:t>
            </a:r>
            <a:endParaRPr lang="zh-CN" altLang="en-US" sz="6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</a:rPr>
              <a:t>一</a:t>
            </a:r>
            <a:endParaRPr lang="zh-CN" altLang="en-US" sz="8800" dirty="0">
              <a:solidFill>
                <a:srgbClr val="FFFF00"/>
              </a:solidFill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升旗仪式</a:t>
            </a:r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876299" y="329506"/>
            <a:ext cx="10423071" cy="69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dirty="0"/>
              <a:t>筑梦新中 启智新程 向新而行</a:t>
            </a:r>
            <a:endParaRPr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294" y="1208430"/>
            <a:ext cx="666869" cy="86941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/>
              <a:t>筑梦新中 启智新程 向新而行</a:t>
            </a:r>
            <a:endParaRPr lang="zh-CN" altLang="en-US"/>
          </a:p>
        </p:txBody>
      </p:sp>
      <p:sp>
        <p:nvSpPr>
          <p:cNvPr id="4" name="内容占位符 3"/>
          <p:cNvSpPr/>
          <p:nvPr>
            <p:ph idx="1"/>
          </p:nvPr>
        </p:nvSpPr>
        <p:spPr/>
        <p:txBody>
          <a:bodyPr/>
          <a:p>
            <a:r>
              <a:rPr lang="zh-CN" altLang="en-US"/>
              <a:t>这页插</a:t>
            </a:r>
            <a:r>
              <a:rPr lang="zh-CN" altLang="en-US"/>
              <a:t>升旗视频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占位符 18"/>
          <p:cNvSpPr>
            <a:spLocks noGrp="1"/>
          </p:cNvSpPr>
          <p:nvPr>
            <p:ph type="body" sz="quarter" idx="13"/>
          </p:nvPr>
        </p:nvSpPr>
        <p:spPr>
          <a:solidFill>
            <a:srgbClr val="0099FF"/>
          </a:solidFill>
        </p:spPr>
        <p:txBody>
          <a:bodyPr>
            <a:norm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</a:rPr>
              <a:t>二</a:t>
            </a:r>
            <a:endParaRPr lang="zh-CN" altLang="en-US" sz="8800" dirty="0">
              <a:solidFill>
                <a:srgbClr val="FFFF00"/>
              </a:solidFill>
            </a:endParaRPr>
          </a:p>
        </p:txBody>
      </p:sp>
      <p:sp>
        <p:nvSpPr>
          <p:cNvPr id="17" name="内容占位符 1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zh-CN" altLang="en-US" dirty="0"/>
              <a:t>颁奖</a:t>
            </a:r>
            <a:r>
              <a:rPr lang="zh-CN" altLang="en-US" dirty="0"/>
              <a:t>典礼</a:t>
            </a:r>
            <a:endParaRPr lang="zh-CN" altLang="en-US" dirty="0"/>
          </a:p>
        </p:txBody>
      </p:sp>
      <p:sp>
        <p:nvSpPr>
          <p:cNvPr id="2" name="标题 1"/>
          <p:cNvSpPr txBox="1"/>
          <p:nvPr/>
        </p:nvSpPr>
        <p:spPr>
          <a:xfrm>
            <a:off x="873488" y="318711"/>
            <a:ext cx="10900228" cy="693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</a:defRPr>
            </a:lvl1pPr>
          </a:lstStyle>
          <a:p>
            <a:r>
              <a:rPr dirty="0">
                <a:sym typeface="+mn-ea"/>
              </a:rPr>
              <a:t>筑梦新中 启智新程 向新而行</a:t>
            </a:r>
            <a:endParaRPr dirty="0"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3294" y="1208430"/>
            <a:ext cx="666869" cy="86941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3120" cy="162553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13385" y="2160905"/>
            <a:ext cx="1136650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行知好少年</a:t>
            </a:r>
            <a:endParaRPr lang="zh-CN" altLang="en-US" sz="1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  <a:p>
            <a:pPr algn="ctr"/>
            <a:r>
              <a:rPr lang="zh-CN" altLang="en-US" sz="1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表彰</a:t>
            </a:r>
            <a:endParaRPr lang="zh-CN" altLang="en-US" sz="144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4"/>
          </p:nvPr>
        </p:nvPicPr>
        <p:blipFill>
          <a:blip r:embed="rId1"/>
          <a:srcRect t="6993" b="52668"/>
          <a:stretch>
            <a:fillRect/>
          </a:stretch>
        </p:blipFill>
        <p:spPr>
          <a:xfrm>
            <a:off x="0" y="0"/>
            <a:ext cx="1235138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4"/>
          </p:nvPr>
        </p:nvPicPr>
        <p:blipFill>
          <a:blip r:embed="rId1"/>
          <a:srcRect l="1290" t="47295" r="-1290" b="7073"/>
          <a:stretch>
            <a:fillRect/>
          </a:stretch>
        </p:blipFill>
        <p:spPr>
          <a:xfrm>
            <a:off x="768985" y="0"/>
            <a:ext cx="10914380" cy="68554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4"/>
          </p:nvPr>
        </p:nvPicPr>
        <p:blipFill>
          <a:blip r:embed="rId1"/>
          <a:stretch>
            <a:fillRect/>
          </a:stretch>
        </p:blipFill>
        <p:spPr>
          <a:xfrm>
            <a:off x="5949950" y="-619125"/>
            <a:ext cx="5629910" cy="75069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10" y="-615950"/>
            <a:ext cx="5605780" cy="74739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7" name="图片占位符 6"/>
          <p:cNvPicPr>
            <a:picLocks noChangeAspect="1"/>
          </p:cNvPicPr>
          <p:nvPr>
            <p:ph type="pic" sz="quarter" idx="14"/>
          </p:nvPr>
        </p:nvPicPr>
        <p:blipFill>
          <a:blip r:embed="rId1"/>
          <a:srcRect t="55190"/>
          <a:stretch>
            <a:fillRect/>
          </a:stretch>
        </p:blipFill>
        <p:spPr>
          <a:xfrm>
            <a:off x="11430" y="0"/>
            <a:ext cx="12268200" cy="7565390"/>
          </a:xfrm>
          <a:prstGeom prst="rect">
            <a:avLst/>
          </a:prstGeom>
        </p:spPr>
      </p:pic>
      <p:sp>
        <p:nvSpPr>
          <p:cNvPr id="6" name="文本占位符 5"/>
          <p:cNvSpPr>
            <a:spLocks noGrp="1"/>
          </p:cNvSpPr>
          <p:nvPr>
            <p:ph type="body" sz="quarter" idx="1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50429225421"/>
  <p:tag name="MH_LIBRARY" val="CONTENTS"/>
  <p:tag name="MH_TYPE" val="NUMBER"/>
  <p:tag name="ID" val="547142"/>
  <p:tag name="MH_ORDER" val="1"/>
</p:tagLst>
</file>

<file path=ppt/tags/tag2.xml><?xml version="1.0" encoding="utf-8"?>
<p:tagLst xmlns:p="http://schemas.openxmlformats.org/presentationml/2006/main">
  <p:tag name="KSO_WM_UNIT_PLACING_PICTURE_USER_VIEWPORT" val="{&quot;height&quot;:10755.6,&quot;width&quot;:19200}"/>
</p:tagLst>
</file>

<file path=ppt/tags/tag3.xml><?xml version="1.0" encoding="utf-8"?>
<p:tagLst xmlns:p="http://schemas.openxmlformats.org/presentationml/2006/main">
  <p:tag name="KSO_WM_SLIDE_MODEL_TYPE" val="cover"/>
</p:tagLst>
</file>

<file path=ppt/tags/tag4.xml><?xml version="1.0" encoding="utf-8"?>
<p:tagLst xmlns:p="http://schemas.openxmlformats.org/presentationml/2006/main">
  <p:tag name="KSO_WPP_MARK_KEY" val="07d7fc3d-4bf8-40fd-aa81-8767e1d3fc26"/>
  <p:tag name="COMMONDATA" val="eyJoZGlkIjoiNmVmZGZiMWExNTkxNGIzNzU1MTc4NmVmNDExN2U3NTYifQ=="/>
  <p:tag name="commondata" val="eyJoZGlkIjoiMzEwNTM5NzYwMDRjMzkwZTVkZjY2ODkwMGIxNGU0OT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274</Words>
  <Application>WPS 演示</Application>
  <PresentationFormat>宽屏</PresentationFormat>
  <Paragraphs>56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宋体</vt:lpstr>
      <vt:lpstr>Wingdings</vt:lpstr>
      <vt:lpstr>Arial</vt:lpstr>
      <vt:lpstr>微软雅黑</vt:lpstr>
      <vt:lpstr>Times New Roman</vt:lpstr>
      <vt:lpstr>等线</vt:lpstr>
      <vt:lpstr>楷体</vt:lpstr>
      <vt:lpstr>黑体</vt:lpstr>
      <vt:lpstr>Arial Unicode MS</vt:lpstr>
      <vt:lpstr>Calibri</vt:lpstr>
      <vt:lpstr>Office 主题​​</vt:lpstr>
      <vt:lpstr>筑梦新学期  一起向未来</vt:lpstr>
      <vt:lpstr>PowerPoint 演示文稿</vt:lpstr>
      <vt:lpstr>筑梦新学期  一起向未来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筑梦新学期  一起向未来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hg51781623@qq.com</dc:creator>
  <cp:lastModifiedBy>裵</cp:lastModifiedBy>
  <cp:revision>276</cp:revision>
  <cp:lastPrinted>2020-11-13T07:05:00Z</cp:lastPrinted>
  <dcterms:created xsi:type="dcterms:W3CDTF">2020-10-30T01:16:00Z</dcterms:created>
  <dcterms:modified xsi:type="dcterms:W3CDTF">2024-08-29T09:35:37Z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4EAB4FDECA334AA98B30BCBAA441C4B3_13</vt:lpwstr>
  </property>
  <property fmtid="{D5CDD505-2E9C-101B-9397-08002B2CF9AE}" pid="3" name="KSOProductBuildVer">
    <vt:lpwstr>2052-12.1.0.16388</vt:lpwstr>
  </property>
</Properties>
</file>