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webp" ContentType="image/webp"/>
  <Override PartName="/ppt/media/image10.webp" ContentType="image/webp"/>
  <Override PartName="/ppt/media/image11.webp" ContentType="image/webp"/>
  <Override PartName="/ppt/media/image12.webp" ContentType="image/webp"/>
  <Override PartName="/ppt/media/image13.webp" ContentType="image/webp"/>
  <Override PartName="/ppt/media/image14.webp" ContentType="image/webp"/>
  <Override PartName="/ppt/media/image15.webp" ContentType="image/webp"/>
  <Override PartName="/ppt/media/image16.webp" ContentType="image/webp"/>
  <Override PartName="/ppt/media/image17.webp" ContentType="image/webp"/>
  <Override PartName="/ppt/media/image2.webp" ContentType="image/webp"/>
  <Override PartName="/ppt/media/image3.webp" ContentType="image/webp"/>
  <Override PartName="/ppt/media/image4.webp" ContentType="image/webp"/>
  <Override PartName="/ppt/media/image5.webp" ContentType="image/webp"/>
  <Override PartName="/ppt/media/image6.webp" ContentType="image/webp"/>
  <Override PartName="/ppt/media/image7.webp" ContentType="image/webp"/>
  <Override PartName="/ppt/media/image8.webp" ContentType="image/webp"/>
  <Override PartName="/ppt/media/image9.webp" ContentType="image/webp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web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web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web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web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web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web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webp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web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webp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web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web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web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web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web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web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web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>
              <a:effectLst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>
              <a:latin typeface="+mn-lt"/>
            </a:endParaRPr>
          </a:p>
        </p:txBody>
      </p:sp>
      <p:pic>
        <p:nvPicPr>
          <p:cNvPr id="3" name="图片 2"/>
          <p:cNvPicPr/>
          <p:nvPr/>
        </p:nvPicPr>
        <p:blipFill>
          <a:blip r:embed="rId1"/>
        </p:blipFill>
        <p:spPr>
          <a:xfrm>
            <a:off x="2159635" y="0"/>
            <a:ext cx="7009130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909638" y="809625"/>
            <a:ext cx="9991725" cy="4857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628650"/>
            <a:ext cx="10287000" cy="52197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838200"/>
            <a:ext cx="102870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742950"/>
            <a:ext cx="10287000" cy="49911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781050"/>
            <a:ext cx="10287000" cy="49149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657225"/>
            <a:ext cx="10287000" cy="51625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514350"/>
            <a:ext cx="10287000" cy="54483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3171825" y="571500"/>
            <a:ext cx="546735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1057275" y="847725"/>
            <a:ext cx="9696450" cy="47815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804863"/>
            <a:ext cx="10287000" cy="4867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719138"/>
            <a:ext cx="10287000" cy="50387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823913"/>
            <a:ext cx="10287000" cy="48291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814388"/>
            <a:ext cx="10287000" cy="48482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795338"/>
            <a:ext cx="10287000" cy="48863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762000" y="795338"/>
            <a:ext cx="10287000" cy="48863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/>
          <p:nvPr/>
        </p:nvPicPr>
        <p:blipFill>
          <a:blip r:embed="rId1"/>
        </p:blipFill>
        <p:spPr>
          <a:xfrm>
            <a:off x="895350" y="838200"/>
            <a:ext cx="10020300" cy="4800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宽屏</PresentationFormat>
  <Paragraphs>0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汉仪旗黑</vt:lpstr>
      <vt:lpstr>宋体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无与伦比的2B、ゝ</cp:lastModifiedBy>
  <cp:revision>9</cp:revision>
  <dcterms:created xsi:type="dcterms:W3CDTF">2024-09-09T04:54:34Z</dcterms:created>
  <dcterms:modified xsi:type="dcterms:W3CDTF">2024-09-09T04:54:34Z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2052-6.10.1.8873</vt:lpwstr>
  </property>
  <property fmtid="{D5CDD505-2E9C-101B-9397-08002B2CF9AE}" pid="3" name="ICV">
    <vt:lpwstr>86DB79912271E857B17EDE667A1EC96F_41</vt:lpwstr>
  </property>
</Properties>
</file>