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handoutMasters/handoutMaster1.xml" ContentType="application/vnd.openxmlformats-officedocument.presentationml.handoutMaster+xml"/>
  <Override PartName="/ppt/media/image11.svg" ContentType="image/svg+xml"/>
  <Override PartName="/ppt/media/image13.svg" ContentType="image/svg+xml"/>
  <Override PartName="/ppt/media/image15.svg" ContentType="image/svg+xml"/>
  <Override PartName="/ppt/media/image2.svg" ContentType="image/svg+xml"/>
  <Override PartName="/ppt/media/image4.svg" ContentType="image/svg+xml"/>
  <Override PartName="/ppt/media/image5.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3"/>
    <p:sldMasterId id="2147483680" r:id="rId4"/>
  </p:sldMasterIdLst>
  <p:notesMasterIdLst>
    <p:notesMasterId r:id="rId7"/>
  </p:notesMasterIdLst>
  <p:handoutMasterIdLst>
    <p:handoutMasterId r:id="rId23"/>
  </p:handoutMasterIdLst>
  <p:sldIdLst>
    <p:sldId id="273" r:id="rId5"/>
    <p:sldId id="275" r:id="rId6"/>
    <p:sldId id="274" r:id="rId8"/>
    <p:sldId id="276" r:id="rId9"/>
    <p:sldId id="277" r:id="rId10"/>
    <p:sldId id="291" r:id="rId11"/>
    <p:sldId id="280" r:id="rId12"/>
    <p:sldId id="281" r:id="rId13"/>
    <p:sldId id="282" r:id="rId14"/>
    <p:sldId id="283" r:id="rId15"/>
    <p:sldId id="284" r:id="rId16"/>
    <p:sldId id="285" r:id="rId17"/>
    <p:sldId id="286" r:id="rId18"/>
    <p:sldId id="287" r:id="rId19"/>
    <p:sldId id="288" r:id="rId20"/>
    <p:sldId id="279" r:id="rId21"/>
    <p:sldId id="292" r:id="rId22"/>
  </p:sldIdLst>
  <p:sldSz cx="12192000" cy="6858000"/>
  <p:notesSz cx="6858000" cy="9144000"/>
  <p:embeddedFontLst>
    <p:embeddedFont>
      <p:font typeface="Calibri" panose="020F0502020204030204" charset="0"/>
      <p:regular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794BD"/>
    <a:srgbClr val="81A6C8"/>
    <a:srgbClr val="F9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660"/>
  </p:normalViewPr>
  <p:slideViewPr>
    <p:cSldViewPr snapToGrid="0" showGuides="1">
      <p:cViewPr>
        <p:scale>
          <a:sx n="66" d="100"/>
          <a:sy n="66" d="100"/>
        </p:scale>
        <p:origin x="514" y="403"/>
      </p:cViewPr>
      <p:guideLst>
        <p:guide orient="horz" pos="214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gs" Target="tags/tag515.xml"/><Relationship Id="rId28" Type="http://schemas.openxmlformats.org/officeDocument/2006/relationships/font" Target="fonts/font1.fntdata"/><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A7A4E5-3461-47CD-8351-C5E59F91E68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7" Type="http://schemas.openxmlformats.org/officeDocument/2006/relationships/tags" Target="../tags/tag64.xml"/><Relationship Id="rId26" Type="http://schemas.openxmlformats.org/officeDocument/2006/relationships/tags" Target="../tags/tag63.xml"/><Relationship Id="rId25" Type="http://schemas.openxmlformats.org/officeDocument/2006/relationships/tags" Target="../tags/tag62.xml"/><Relationship Id="rId24" Type="http://schemas.openxmlformats.org/officeDocument/2006/relationships/tags" Target="../tags/tag61.xml"/><Relationship Id="rId23" Type="http://schemas.openxmlformats.org/officeDocument/2006/relationships/tags" Target="../tags/tag60.xml"/><Relationship Id="rId22" Type="http://schemas.openxmlformats.org/officeDocument/2006/relationships/tags" Target="../tags/tag59.xml"/><Relationship Id="rId21" Type="http://schemas.openxmlformats.org/officeDocument/2006/relationships/tags" Target="../tags/tag58.xml"/><Relationship Id="rId20" Type="http://schemas.openxmlformats.org/officeDocument/2006/relationships/tags" Target="../tags/tag57.xml"/><Relationship Id="rId2" Type="http://schemas.openxmlformats.org/officeDocument/2006/relationships/tags" Target="../tags/tag39.xml"/><Relationship Id="rId19" Type="http://schemas.openxmlformats.org/officeDocument/2006/relationships/tags" Target="../tags/tag56.xml"/><Relationship Id="rId18" Type="http://schemas.openxmlformats.org/officeDocument/2006/relationships/tags" Target="../tags/tag55.xml"/><Relationship Id="rId17" Type="http://schemas.openxmlformats.org/officeDocument/2006/relationships/tags" Target="../tags/tag54.xml"/><Relationship Id="rId16" Type="http://schemas.openxmlformats.org/officeDocument/2006/relationships/tags" Target="../tags/tag53.xml"/><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5" Type="http://schemas.openxmlformats.org/officeDocument/2006/relationships/tags" Target="../tags/tag112.xml"/><Relationship Id="rId24" Type="http://schemas.openxmlformats.org/officeDocument/2006/relationships/tags" Target="../tags/tag111.xml"/><Relationship Id="rId23" Type="http://schemas.openxmlformats.org/officeDocument/2006/relationships/tags" Target="../tags/tag110.xml"/><Relationship Id="rId22" Type="http://schemas.openxmlformats.org/officeDocument/2006/relationships/tags" Target="../tags/tag109.xml"/><Relationship Id="rId21" Type="http://schemas.openxmlformats.org/officeDocument/2006/relationships/tags" Target="../tags/tag108.xml"/><Relationship Id="rId20" Type="http://schemas.openxmlformats.org/officeDocument/2006/relationships/tags" Target="../tags/tag107.xml"/><Relationship Id="rId2" Type="http://schemas.openxmlformats.org/officeDocument/2006/relationships/tags" Target="../tags/tag89.xml"/><Relationship Id="rId19" Type="http://schemas.openxmlformats.org/officeDocument/2006/relationships/tags" Target="../tags/tag106.xml"/><Relationship Id="rId18" Type="http://schemas.openxmlformats.org/officeDocument/2006/relationships/tags" Target="../tags/tag105.xml"/><Relationship Id="rId17" Type="http://schemas.openxmlformats.org/officeDocument/2006/relationships/tags" Target="../tags/tag104.xml"/><Relationship Id="rId16" Type="http://schemas.openxmlformats.org/officeDocument/2006/relationships/tags" Target="../tags/tag103.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7" Type="http://schemas.openxmlformats.org/officeDocument/2006/relationships/tags" Target="../tags/tag173.xml"/><Relationship Id="rId26" Type="http://schemas.openxmlformats.org/officeDocument/2006/relationships/tags" Target="../tags/tag172.xml"/><Relationship Id="rId25" Type="http://schemas.openxmlformats.org/officeDocument/2006/relationships/tags" Target="../tags/tag171.xml"/><Relationship Id="rId24" Type="http://schemas.openxmlformats.org/officeDocument/2006/relationships/tags" Target="../tags/tag170.xml"/><Relationship Id="rId23" Type="http://schemas.openxmlformats.org/officeDocument/2006/relationships/tags" Target="../tags/tag169.xml"/><Relationship Id="rId22" Type="http://schemas.openxmlformats.org/officeDocument/2006/relationships/tags" Target="../tags/tag168.xml"/><Relationship Id="rId21" Type="http://schemas.openxmlformats.org/officeDocument/2006/relationships/tags" Target="../tags/tag167.xml"/><Relationship Id="rId20" Type="http://schemas.openxmlformats.org/officeDocument/2006/relationships/tags" Target="../tags/tag166.xml"/><Relationship Id="rId2" Type="http://schemas.openxmlformats.org/officeDocument/2006/relationships/tags" Target="../tags/tag148.xml"/><Relationship Id="rId19" Type="http://schemas.openxmlformats.org/officeDocument/2006/relationships/tags" Target="../tags/tag165.xml"/><Relationship Id="rId18" Type="http://schemas.openxmlformats.org/officeDocument/2006/relationships/tags" Target="../tags/tag164.xml"/><Relationship Id="rId17" Type="http://schemas.openxmlformats.org/officeDocument/2006/relationships/tags" Target="../tags/tag163.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0" Type="http://schemas.openxmlformats.org/officeDocument/2006/relationships/tags" Target="../tags/tag18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3" Type="http://schemas.openxmlformats.org/officeDocument/2006/relationships/tags" Target="../tags/tag229.xml"/><Relationship Id="rId12" Type="http://schemas.openxmlformats.org/officeDocument/2006/relationships/tags" Target="../tags/tag228.xml"/><Relationship Id="rId11" Type="http://schemas.openxmlformats.org/officeDocument/2006/relationships/tags" Target="../tags/tag227.xml"/><Relationship Id="rId10" Type="http://schemas.openxmlformats.org/officeDocument/2006/relationships/tags" Target="../tags/tag22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5" Type="http://schemas.openxmlformats.org/officeDocument/2006/relationships/tags" Target="../tags/tag243.xml"/><Relationship Id="rId14" Type="http://schemas.openxmlformats.org/officeDocument/2006/relationships/tags" Target="../tags/tag242.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4" Type="http://schemas.openxmlformats.org/officeDocument/2006/relationships/tags" Target="../tags/tag281.xml"/><Relationship Id="rId23" Type="http://schemas.openxmlformats.org/officeDocument/2006/relationships/tags" Target="../tags/tag280.xml"/><Relationship Id="rId22" Type="http://schemas.openxmlformats.org/officeDocument/2006/relationships/tags" Target="../tags/tag279.xml"/><Relationship Id="rId21" Type="http://schemas.openxmlformats.org/officeDocument/2006/relationships/tags" Target="../tags/tag278.xml"/><Relationship Id="rId20" Type="http://schemas.openxmlformats.org/officeDocument/2006/relationships/tags" Target="../tags/tag277.xml"/><Relationship Id="rId2" Type="http://schemas.openxmlformats.org/officeDocument/2006/relationships/tags" Target="../tags/tag263.xml"/><Relationship Id="rId19" Type="http://schemas.openxmlformats.org/officeDocument/2006/relationships/tags" Target="../tags/tag276.xml"/><Relationship Id="rId18" Type="http://schemas.openxmlformats.org/officeDocument/2006/relationships/image" Target="../media/image4.svg"/><Relationship Id="rId17" Type="http://schemas.openxmlformats.org/officeDocument/2006/relationships/image" Target="../media/image3.png"/><Relationship Id="rId16" Type="http://schemas.openxmlformats.org/officeDocument/2006/relationships/tags" Target="../tags/tag275.xml"/><Relationship Id="rId15" Type="http://schemas.openxmlformats.org/officeDocument/2006/relationships/image" Target="../media/image2.svg"/><Relationship Id="rId14" Type="http://schemas.openxmlformats.org/officeDocument/2006/relationships/image" Target="../media/image1.png"/><Relationship Id="rId13" Type="http://schemas.openxmlformats.org/officeDocument/2006/relationships/tags" Target="../tags/tag274.xml"/><Relationship Id="rId12" Type="http://schemas.openxmlformats.org/officeDocument/2006/relationships/tags" Target="../tags/tag273.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tags" Target="../tags/tag287.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2" Type="http://schemas.openxmlformats.org/officeDocument/2006/relationships/tags" Target="../tags/tag300.xml"/><Relationship Id="rId11" Type="http://schemas.openxmlformats.org/officeDocument/2006/relationships/tags" Target="../tags/tag299.xml"/><Relationship Id="rId10" Type="http://schemas.openxmlformats.org/officeDocument/2006/relationships/tags" Target="../tags/tag29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308.xml"/><Relationship Id="rId8" Type="http://schemas.openxmlformats.org/officeDocument/2006/relationships/tags" Target="../tags/tag307.xml"/><Relationship Id="rId7" Type="http://schemas.openxmlformats.org/officeDocument/2006/relationships/tags" Target="../tags/tag306.xml"/><Relationship Id="rId6" Type="http://schemas.openxmlformats.org/officeDocument/2006/relationships/tags" Target="../tags/tag305.xml"/><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3" Type="http://schemas.openxmlformats.org/officeDocument/2006/relationships/image" Target="../media/image4.svg"/><Relationship Id="rId22" Type="http://schemas.openxmlformats.org/officeDocument/2006/relationships/image" Target="../media/image3.png"/><Relationship Id="rId21" Type="http://schemas.openxmlformats.org/officeDocument/2006/relationships/tags" Target="../tags/tag318.xml"/><Relationship Id="rId20" Type="http://schemas.openxmlformats.org/officeDocument/2006/relationships/image" Target="../media/image5.svg"/><Relationship Id="rId2" Type="http://schemas.openxmlformats.org/officeDocument/2006/relationships/tags" Target="../tags/tag301.xml"/><Relationship Id="rId19" Type="http://schemas.openxmlformats.org/officeDocument/2006/relationships/image" Target="../media/image1.png"/><Relationship Id="rId18" Type="http://schemas.openxmlformats.org/officeDocument/2006/relationships/tags" Target="../tags/tag317.xml"/><Relationship Id="rId17" Type="http://schemas.openxmlformats.org/officeDocument/2006/relationships/tags" Target="../tags/tag316.xml"/><Relationship Id="rId16" Type="http://schemas.openxmlformats.org/officeDocument/2006/relationships/tags" Target="../tags/tag315.xml"/><Relationship Id="rId15" Type="http://schemas.openxmlformats.org/officeDocument/2006/relationships/tags" Target="../tags/tag314.xml"/><Relationship Id="rId14" Type="http://schemas.openxmlformats.org/officeDocument/2006/relationships/tags" Target="../tags/tag313.xml"/><Relationship Id="rId13" Type="http://schemas.openxmlformats.org/officeDocument/2006/relationships/tags" Target="../tags/tag312.xml"/><Relationship Id="rId12" Type="http://schemas.openxmlformats.org/officeDocument/2006/relationships/tags" Target="../tags/tag311.xml"/><Relationship Id="rId11" Type="http://schemas.openxmlformats.org/officeDocument/2006/relationships/tags" Target="../tags/tag310.xml"/><Relationship Id="rId10" Type="http://schemas.openxmlformats.org/officeDocument/2006/relationships/tags" Target="../tags/tag309.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326.xml"/><Relationship Id="rId8" Type="http://schemas.openxmlformats.org/officeDocument/2006/relationships/tags" Target="../tags/tag325.xml"/><Relationship Id="rId7" Type="http://schemas.openxmlformats.org/officeDocument/2006/relationships/tags" Target="../tags/tag324.xml"/><Relationship Id="rId6" Type="http://schemas.openxmlformats.org/officeDocument/2006/relationships/tags" Target="../tags/tag323.xml"/><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tags" Target="../tags/tag319.xml"/><Relationship Id="rId10" Type="http://schemas.openxmlformats.org/officeDocument/2006/relationships/tags" Target="../tags/tag327.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335.xml"/><Relationship Id="rId8" Type="http://schemas.openxmlformats.org/officeDocument/2006/relationships/tags" Target="../tags/tag334.xml"/><Relationship Id="rId7" Type="http://schemas.openxmlformats.org/officeDocument/2006/relationships/tags" Target="../tags/tag333.xml"/><Relationship Id="rId6" Type="http://schemas.openxmlformats.org/officeDocument/2006/relationships/tags" Target="../tags/tag332.xml"/><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tags" Target="../tags/tag328.xml"/><Relationship Id="rId12" Type="http://schemas.openxmlformats.org/officeDocument/2006/relationships/tags" Target="../tags/tag338.xml"/><Relationship Id="rId11" Type="http://schemas.openxmlformats.org/officeDocument/2006/relationships/tags" Target="../tags/tag337.xml"/><Relationship Id="rId10" Type="http://schemas.openxmlformats.org/officeDocument/2006/relationships/tags" Target="../tags/tag336.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345.xml"/><Relationship Id="rId7" Type="http://schemas.openxmlformats.org/officeDocument/2006/relationships/tags" Target="../tags/tag344.xml"/><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60.xml"/><Relationship Id="rId8" Type="http://schemas.openxmlformats.org/officeDocument/2006/relationships/tags" Target="../tags/tag359.xml"/><Relationship Id="rId7" Type="http://schemas.openxmlformats.org/officeDocument/2006/relationships/tags" Target="../tags/tag358.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68.xml"/><Relationship Id="rId8" Type="http://schemas.openxmlformats.org/officeDocument/2006/relationships/tags" Target="../tags/tag367.xml"/><Relationship Id="rId7" Type="http://schemas.openxmlformats.org/officeDocument/2006/relationships/tags" Target="../tags/tag366.xml"/><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tags" Target="../tags/tag363.xml"/><Relationship Id="rId3" Type="http://schemas.openxmlformats.org/officeDocument/2006/relationships/tags" Target="../tags/tag362.xml"/><Relationship Id="rId20" Type="http://schemas.openxmlformats.org/officeDocument/2006/relationships/image" Target="../media/image4.svg"/><Relationship Id="rId2" Type="http://schemas.openxmlformats.org/officeDocument/2006/relationships/tags" Target="../tags/tag361.xml"/><Relationship Id="rId19" Type="http://schemas.openxmlformats.org/officeDocument/2006/relationships/image" Target="../media/image3.png"/><Relationship Id="rId18" Type="http://schemas.openxmlformats.org/officeDocument/2006/relationships/tags" Target="../tags/tag375.xml"/><Relationship Id="rId17" Type="http://schemas.openxmlformats.org/officeDocument/2006/relationships/image" Target="../media/image5.svg"/><Relationship Id="rId16" Type="http://schemas.openxmlformats.org/officeDocument/2006/relationships/image" Target="../media/image1.png"/><Relationship Id="rId15" Type="http://schemas.openxmlformats.org/officeDocument/2006/relationships/tags" Target="../tags/tag374.xml"/><Relationship Id="rId14" Type="http://schemas.openxmlformats.org/officeDocument/2006/relationships/tags" Target="../tags/tag373.xml"/><Relationship Id="rId13" Type="http://schemas.openxmlformats.org/officeDocument/2006/relationships/tags" Target="../tags/tag372.xml"/><Relationship Id="rId12" Type="http://schemas.openxmlformats.org/officeDocument/2006/relationships/tags" Target="../tags/tag371.xml"/><Relationship Id="rId11" Type="http://schemas.openxmlformats.org/officeDocument/2006/relationships/tags" Target="../tags/tag370.xml"/><Relationship Id="rId10" Type="http://schemas.openxmlformats.org/officeDocument/2006/relationships/tags" Target="../tags/tag369.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59C301A-88DE-4801-AA3A-552207E1D8E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FC3925-2603-41E2-BBC6-314F8667791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59C301A-88DE-4801-AA3A-552207E1D8E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FC3925-2603-41E2-BBC6-314F8667791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59C301A-88DE-4801-AA3A-552207E1D8E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FC3925-2603-41E2-BBC6-314F8667791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56" name="组合 55"/>
          <p:cNvGrpSpPr/>
          <p:nvPr userDrawn="1">
            <p:custDataLst>
              <p:tags r:id="rId2"/>
            </p:custDataLst>
          </p:nvPr>
        </p:nvGrpSpPr>
        <p:grpSpPr>
          <a:xfrm>
            <a:off x="383382" y="0"/>
            <a:ext cx="10860880" cy="6868160"/>
            <a:chOff x="383382" y="0"/>
            <a:chExt cx="10860880" cy="6868160"/>
          </a:xfrm>
        </p:grpSpPr>
        <p:grpSp>
          <p:nvGrpSpPr>
            <p:cNvPr id="55" name="组合 54"/>
            <p:cNvGrpSpPr/>
            <p:nvPr userDrawn="1"/>
          </p:nvGrpSpPr>
          <p:grpSpPr>
            <a:xfrm>
              <a:off x="1074934" y="0"/>
              <a:ext cx="10169328" cy="6868160"/>
              <a:chOff x="1074934" y="0"/>
              <a:chExt cx="10169328" cy="6868160"/>
            </a:xfrm>
          </p:grpSpPr>
          <p:sp>
            <p:nvSpPr>
              <p:cNvPr id="11" name="任意多边形: 形状 1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任意多边形: 形状 1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8" name="矩形 7"/>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1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7" name="组合 26"/>
            <p:cNvGrpSpPr/>
            <p:nvPr userDrawn="1"/>
          </p:nvGrpSpPr>
          <p:grpSpPr>
            <a:xfrm>
              <a:off x="383382" y="4958557"/>
              <a:ext cx="521493" cy="428627"/>
              <a:chOff x="383382" y="4958557"/>
              <a:chExt cx="521493" cy="428627"/>
            </a:xfrm>
          </p:grpSpPr>
          <p:cxnSp>
            <p:nvCxnSpPr>
              <p:cNvPr id="12" name="直接连接符 11"/>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userDrawn="1"/>
          </p:nvGrpSpPr>
          <p:grpSpPr>
            <a:xfrm rot="5400000">
              <a:off x="7319943" y="6431755"/>
              <a:ext cx="423862" cy="428627"/>
              <a:chOff x="383382" y="4958557"/>
              <a:chExt cx="521493" cy="428627"/>
            </a:xfrm>
          </p:grpSpPr>
          <p:cxnSp>
            <p:nvCxnSpPr>
              <p:cNvPr id="29" name="直接连接符 28"/>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userDrawn="1"/>
          </p:nvGrpSpPr>
          <p:grpSpPr>
            <a:xfrm>
              <a:off x="1844952" y="1028704"/>
              <a:ext cx="8494436" cy="1579353"/>
              <a:chOff x="1844952" y="1028704"/>
              <a:chExt cx="8494436" cy="1579353"/>
            </a:xfrm>
          </p:grpSpPr>
          <p:cxnSp>
            <p:nvCxnSpPr>
              <p:cNvPr id="44" name="直接连接符 43"/>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userDrawn="1"/>
          </p:nvGrpSpPr>
          <p:grpSpPr>
            <a:xfrm flipV="1">
              <a:off x="1844952" y="4074976"/>
              <a:ext cx="8494436" cy="1975897"/>
              <a:chOff x="1844952" y="1028704"/>
              <a:chExt cx="8494436" cy="1579353"/>
            </a:xfrm>
          </p:grpSpPr>
          <p:cxnSp>
            <p:nvCxnSpPr>
              <p:cNvPr id="52" name="直接连接符 51"/>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16" name="日期占位符 15"/>
          <p:cNvSpPr>
            <a:spLocks noGrp="1"/>
          </p:cNvSpPr>
          <p:nvPr>
            <p:ph type="dt" sz="half" idx="10"/>
            <p:custDataLst>
              <p:tags r:id="rId2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3"/>
            </p:custDataLst>
          </p:nvPr>
        </p:nvSpPr>
        <p:spPr/>
        <p:txBody>
          <a:bodyPr/>
          <a:lstStyle/>
          <a:p>
            <a:endParaRPr lang="zh-CN" altLang="en-US" dirty="0"/>
          </a:p>
        </p:txBody>
      </p:sp>
      <p:sp>
        <p:nvSpPr>
          <p:cNvPr id="18" name="灯片编号占位符 17"/>
          <p:cNvSpPr>
            <a:spLocks noGrp="1"/>
          </p:cNvSpPr>
          <p:nvPr>
            <p:ph type="sldNum" sz="quarter" idx="12"/>
            <p:custDataLst>
              <p:tags r:id="rId24"/>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25"/>
            </p:custDataLst>
          </p:nvPr>
        </p:nvSpPr>
        <p:spPr>
          <a:xfrm>
            <a:off x="3002280" y="2868135"/>
            <a:ext cx="6187440" cy="1068070"/>
          </a:xfrm>
        </p:spPr>
        <p:txBody>
          <a:bodyPr lIns="90170" tIns="46990" rIns="90170" bIns="46990" anchor="b" anchorCtr="0">
            <a:normAutofit/>
          </a:bodyPr>
          <a:lstStyle>
            <a:lvl1pPr algn="ctr">
              <a:defRPr sz="6000" spc="600" baseline="0">
                <a:solidFill>
                  <a:schemeClr val="tx1">
                    <a:lumMod val="85000"/>
                    <a:lumOff val="15000"/>
                  </a:schemeClr>
                </a:solidFill>
                <a:latin typeface="Arial" panose="020B060402020209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26"/>
            </p:custDataLst>
          </p:nvPr>
        </p:nvSpPr>
        <p:spPr>
          <a:xfrm>
            <a:off x="3002280" y="4119497"/>
            <a:ext cx="6187442" cy="395196"/>
          </a:xfrm>
        </p:spPr>
        <p:txBody>
          <a:bodyPr lIns="90170" tIns="46990" rIns="90170" bIns="46990">
            <a:normAutofit/>
          </a:bodyPr>
          <a:lstStyle>
            <a:lvl1pPr marL="0" indent="0" algn="ctr" eaLnBrk="1" fontAlgn="auto" latinLnBrk="0" hangingPunct="1">
              <a:lnSpc>
                <a:spcPct val="100000"/>
              </a:lnSpc>
              <a:buNone/>
              <a:defRPr sz="2000" u="none" strike="noStrike" kern="1200" cap="none" spc="200" normalizeH="0" baseline="0">
                <a:solidFill>
                  <a:schemeClr val="tx1">
                    <a:lumMod val="85000"/>
                    <a:lumOff val="15000"/>
                  </a:schemeClr>
                </a:solidFill>
                <a:uFillTx/>
                <a:latin typeface="Arial" panose="020B0604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cxnSp>
        <p:nvCxnSpPr>
          <p:cNvPr id="40" name="直接连接符 39"/>
          <p:cNvCxnSpPr/>
          <p:nvPr userDrawn="1">
            <p:custDataLst>
              <p:tags r:id="rId27"/>
            </p:custDataLst>
          </p:nvPr>
        </p:nvCxnSpPr>
        <p:spPr>
          <a:xfrm>
            <a:off x="3683000" y="3997347"/>
            <a:ext cx="4806950" cy="0"/>
          </a:xfrm>
          <a:prstGeom prst="line">
            <a:avLst/>
          </a:prstGeom>
          <a:ln w="127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占位符 4"/>
          <p:cNvSpPr>
            <a:spLocks noGrp="1"/>
          </p:cNvSpPr>
          <p:nvPr>
            <p:ph type="body" sz="quarter" idx="13" hasCustomPrompt="1"/>
            <p:custDataLst>
              <p:tags r:id="rId28"/>
            </p:custDataLst>
          </p:nvPr>
        </p:nvSpPr>
        <p:spPr>
          <a:xfrm>
            <a:off x="3600547" y="4646768"/>
            <a:ext cx="2023152" cy="329211"/>
          </a:xfrm>
        </p:spPr>
        <p:txBody>
          <a:bodyPr/>
          <a:lstStyle>
            <a:lvl1pPr marL="0" indent="0">
              <a:buNone/>
              <a:defRPr/>
            </a:lvl1pPr>
          </a:lstStyle>
          <a:p>
            <a:pPr lvl="0"/>
            <a:r>
              <a:rPr lang="zh-CN" altLang="en-US" dirty="0"/>
              <a:t>编辑文本</a:t>
            </a:r>
            <a:endParaRPr lang="zh-CN" altLang="en-US" dirty="0"/>
          </a:p>
        </p:txBody>
      </p:sp>
      <p:sp>
        <p:nvSpPr>
          <p:cNvPr id="36" name="文本占位符 4"/>
          <p:cNvSpPr>
            <a:spLocks noGrp="1"/>
          </p:cNvSpPr>
          <p:nvPr>
            <p:ph type="body" sz="quarter" idx="14" hasCustomPrompt="1"/>
            <p:custDataLst>
              <p:tags r:id="rId29"/>
            </p:custDataLst>
          </p:nvPr>
        </p:nvSpPr>
        <p:spPr>
          <a:xfrm>
            <a:off x="6566233" y="4646768"/>
            <a:ext cx="2023152" cy="329211"/>
          </a:xfrm>
        </p:spPr>
        <p:txBody>
          <a:bodyPr/>
          <a:lstStyle>
            <a:lvl1pPr marL="0" indent="0" algn="r">
              <a:buNone/>
              <a:defRPr/>
            </a:lvl1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57618" y="443230"/>
            <a:ext cx="11674475" cy="6414770"/>
            <a:chOff x="157618" y="443230"/>
            <a:chExt cx="11674475" cy="6414770"/>
          </a:xfrm>
        </p:grpSpPr>
        <p:grpSp>
          <p:nvGrpSpPr>
            <p:cNvPr id="8" name="组合 7"/>
            <p:cNvGrpSpPr/>
            <p:nvPr userDrawn="1"/>
          </p:nvGrpSpPr>
          <p:grpSpPr>
            <a:xfrm>
              <a:off x="11310600" y="443230"/>
              <a:ext cx="521493" cy="428627"/>
              <a:chOff x="383382" y="4958557"/>
              <a:chExt cx="521493" cy="428627"/>
            </a:xfrm>
          </p:grpSpPr>
          <p:cxnSp>
            <p:nvCxnSpPr>
              <p:cNvPr id="10" name="直接连接符 9"/>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9" name="任意多边形: 形状 8"/>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83382" y="0"/>
            <a:ext cx="10860880" cy="6868160"/>
            <a:chOff x="383382" y="0"/>
            <a:chExt cx="10860880" cy="6868160"/>
          </a:xfrm>
        </p:grpSpPr>
        <p:grpSp>
          <p:nvGrpSpPr>
            <p:cNvPr id="10" name="组合 9"/>
            <p:cNvGrpSpPr/>
            <p:nvPr userDrawn="1"/>
          </p:nvGrpSpPr>
          <p:grpSpPr>
            <a:xfrm>
              <a:off x="1074934" y="0"/>
              <a:ext cx="10169328" cy="6868160"/>
              <a:chOff x="1074934" y="0"/>
              <a:chExt cx="10169328" cy="6868160"/>
            </a:xfrm>
          </p:grpSpPr>
          <p:sp>
            <p:nvSpPr>
              <p:cNvPr id="31" name="任意多边形: 形状 3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32"/>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userDrawn="1"/>
          </p:nvGrpSpPr>
          <p:grpSpPr>
            <a:xfrm>
              <a:off x="383382" y="4958557"/>
              <a:ext cx="521493" cy="428627"/>
              <a:chOff x="383382" y="4958557"/>
              <a:chExt cx="521493" cy="428627"/>
            </a:xfrm>
          </p:grpSpPr>
          <p:cxnSp>
            <p:nvCxnSpPr>
              <p:cNvPr id="28" name="直接连接符 27"/>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userDrawn="1"/>
          </p:nvGrpSpPr>
          <p:grpSpPr>
            <a:xfrm rot="5400000">
              <a:off x="7319943" y="6431755"/>
              <a:ext cx="423862" cy="428627"/>
              <a:chOff x="383382" y="4958557"/>
              <a:chExt cx="521493" cy="428627"/>
            </a:xfrm>
          </p:grpSpPr>
          <p:cxnSp>
            <p:nvCxnSpPr>
              <p:cNvPr id="25" name="直接连接符 24"/>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5744084" y="14288"/>
              <a:ext cx="457202" cy="428627"/>
              <a:chOff x="383382" y="4958557"/>
              <a:chExt cx="521493" cy="428627"/>
            </a:xfrm>
          </p:grpSpPr>
          <p:cxnSp>
            <p:nvCxnSpPr>
              <p:cNvPr id="22" name="直接连接符 21"/>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a:off x="1844952" y="1028704"/>
              <a:ext cx="8494436" cy="1579353"/>
              <a:chOff x="1844952" y="1028704"/>
              <a:chExt cx="8494436" cy="1579353"/>
            </a:xfrm>
          </p:grpSpPr>
          <p:cxnSp>
            <p:nvCxnSpPr>
              <p:cNvPr id="19" name="直接连接符 18"/>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flipV="1">
              <a:off x="1844952" y="4074976"/>
              <a:ext cx="8494436" cy="1975897"/>
              <a:chOff x="1844952" y="1028704"/>
              <a:chExt cx="8494436" cy="1579353"/>
            </a:xfrm>
          </p:grpSpPr>
          <p:cxnSp>
            <p:nvCxnSpPr>
              <p:cNvPr id="16" name="直接连接符 15"/>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4" name="日期占位符 3"/>
          <p:cNvSpPr>
            <a:spLocks noGrp="1"/>
          </p:cNvSpPr>
          <p:nvPr>
            <p:ph type="dt" sz="half" idx="10"/>
            <p:custDataLst>
              <p:tags r:id="rId2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3"/>
            </p:custDataLst>
          </p:nvPr>
        </p:nvSpPr>
        <p:spPr/>
        <p:txBody>
          <a:bodyPr/>
          <a:lstStyle/>
          <a:p>
            <a:endParaRPr lang="zh-CN" altLang="en-US"/>
          </a:p>
        </p:txBody>
      </p:sp>
      <p:sp>
        <p:nvSpPr>
          <p:cNvPr id="6" name="灯片编号占位符 5"/>
          <p:cNvSpPr>
            <a:spLocks noGrp="1"/>
          </p:cNvSpPr>
          <p:nvPr>
            <p:ph type="sldNum" sz="quarter" idx="12"/>
            <p:custDataLst>
              <p:tags r:id="rId2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5"/>
            </p:custDataLst>
          </p:nvPr>
        </p:nvSpPr>
        <p:spPr>
          <a:xfrm>
            <a:off x="3002280" y="2973705"/>
            <a:ext cx="6187440" cy="985520"/>
          </a:xfrm>
        </p:spPr>
        <p:txBody>
          <a:bodyPr lIns="90170" tIns="46990" rIns="90170" bIns="46990" anchor="b" anchorCtr="0">
            <a:normAutofit/>
          </a:bodyPr>
          <a:lstStyle>
            <a:lvl1pPr algn="ctr">
              <a:defRPr sz="4400" u="none" strike="noStrike" kern="1200" cap="none" spc="300" normalizeH="0" baseline="0">
                <a:solidFill>
                  <a:schemeClr val="tx1">
                    <a:lumMod val="85000"/>
                    <a:lumOff val="15000"/>
                  </a:schemeClr>
                </a:solidFill>
                <a:uFillTx/>
                <a:latin typeface="Arial" panose="020B060402020209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6"/>
            </p:custDataLst>
          </p:nvPr>
        </p:nvSpPr>
        <p:spPr>
          <a:xfrm>
            <a:off x="3002280" y="4211320"/>
            <a:ext cx="6187440" cy="805180"/>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cxnSp>
        <p:nvCxnSpPr>
          <p:cNvPr id="35" name="直接连接符 34"/>
          <p:cNvCxnSpPr/>
          <p:nvPr userDrawn="1">
            <p:custDataLst>
              <p:tags r:id="rId27"/>
            </p:custDataLst>
          </p:nvPr>
        </p:nvCxnSpPr>
        <p:spPr>
          <a:xfrm>
            <a:off x="5538533" y="4074977"/>
            <a:ext cx="1114934"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57618" y="443230"/>
            <a:ext cx="11674475" cy="6414770"/>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a:noAutofit/>
          </a:bodyPr>
          <a:lstStyle>
            <a:lvl1pPr>
              <a:defRPr sz="1400" baseline="0">
                <a:solidFill>
                  <a:schemeClr val="tx1">
                    <a:lumMod val="85000"/>
                    <a:lumOff val="15000"/>
                  </a:schemeClr>
                </a:solidFill>
                <a:latin typeface="Arial" panose="020B0604020202090204" pitchFamily="34" charset="0"/>
                <a:ea typeface="微软雅黑" panose="020B0503020204020204" pitchFamily="34" charset="-122"/>
              </a:defRPr>
            </a:lvl1pPr>
            <a:lvl2pPr>
              <a:defRPr sz="1400" baseline="0">
                <a:solidFill>
                  <a:schemeClr val="tx1">
                    <a:lumMod val="85000"/>
                    <a:lumOff val="15000"/>
                  </a:schemeClr>
                </a:solidFill>
                <a:latin typeface="Arial" panose="020B0604020202090204" pitchFamily="34" charset="0"/>
                <a:ea typeface="微软雅黑" panose="020B0503020204020204" pitchFamily="34" charset="-122"/>
              </a:defRPr>
            </a:lvl2pPr>
            <a:lvl3pPr>
              <a:defRPr sz="1400" baseline="0">
                <a:solidFill>
                  <a:schemeClr val="tx1">
                    <a:lumMod val="85000"/>
                    <a:lumOff val="15000"/>
                  </a:schemeClr>
                </a:solidFill>
                <a:latin typeface="Arial" panose="020B0604020202090204" pitchFamily="34" charset="0"/>
                <a:ea typeface="微软雅黑" panose="020B0503020204020204" pitchFamily="34" charset="-122"/>
              </a:defRPr>
            </a:lvl3pPr>
            <a:lvl4pPr>
              <a:defRPr sz="1400" baseline="0">
                <a:solidFill>
                  <a:schemeClr val="tx1">
                    <a:lumMod val="85000"/>
                    <a:lumOff val="15000"/>
                  </a:schemeClr>
                </a:solidFill>
                <a:latin typeface="Arial" panose="020B0604020202090204" pitchFamily="34" charset="0"/>
                <a:ea typeface="微软雅黑" panose="020B0503020204020204" pitchFamily="34" charset="-122"/>
              </a:defRPr>
            </a:lvl4pPr>
            <a:lvl5pPr>
              <a:defRPr sz="1400" baseline="0">
                <a:solidFill>
                  <a:schemeClr val="tx1">
                    <a:lumMod val="85000"/>
                    <a:lumOff val="15000"/>
                  </a:schemeClr>
                </a:solidFill>
                <a:latin typeface="Arial" panose="020B060402020209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p>
            <a:endParaRPr lang="zh-CN" altLang="en-US"/>
          </a:p>
        </p:txBody>
      </p:sp>
      <p:sp>
        <p:nvSpPr>
          <p:cNvPr id="7" name="灯片编号占位符 6"/>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23" name="组合 22"/>
          <p:cNvGrpSpPr/>
          <p:nvPr userDrawn="1">
            <p:custDataLst>
              <p:tags r:id="rId2"/>
            </p:custDataLst>
          </p:nvPr>
        </p:nvGrpSpPr>
        <p:grpSpPr>
          <a:xfrm>
            <a:off x="157618" y="443230"/>
            <a:ext cx="11674475" cy="6414770"/>
            <a:chOff x="157618" y="443230"/>
            <a:chExt cx="11674475" cy="6414770"/>
          </a:xfrm>
        </p:grpSpPr>
        <p:grpSp>
          <p:nvGrpSpPr>
            <p:cNvPr id="24" name="组合 23"/>
            <p:cNvGrpSpPr/>
            <p:nvPr userDrawn="1"/>
          </p:nvGrpSpPr>
          <p:grpSpPr>
            <a:xfrm>
              <a:off x="11310600" y="443230"/>
              <a:ext cx="521493" cy="428627"/>
              <a:chOff x="383382" y="4958557"/>
              <a:chExt cx="521493" cy="428627"/>
            </a:xfrm>
          </p:grpSpPr>
          <p:cxnSp>
            <p:nvCxnSpPr>
              <p:cNvPr id="26" name="直接连接符 25"/>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p>
            <a:endParaRPr lang="zh-CN" altLang="en-US"/>
          </a:p>
        </p:txBody>
      </p:sp>
      <p:sp>
        <p:nvSpPr>
          <p:cNvPr id="9" name="灯片编号占位符 8"/>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383382" y="0"/>
            <a:ext cx="10860880" cy="6868160"/>
            <a:chOff x="383382" y="0"/>
            <a:chExt cx="10860880" cy="6868160"/>
          </a:xfrm>
        </p:grpSpPr>
        <p:grpSp>
          <p:nvGrpSpPr>
            <p:cNvPr id="21" name="组合 20"/>
            <p:cNvGrpSpPr/>
            <p:nvPr userDrawn="1"/>
          </p:nvGrpSpPr>
          <p:grpSpPr>
            <a:xfrm>
              <a:off x="1074934" y="0"/>
              <a:ext cx="10169328" cy="6868160"/>
              <a:chOff x="1074934" y="0"/>
              <a:chExt cx="10169328" cy="6868160"/>
            </a:xfrm>
          </p:grpSpPr>
          <p:sp>
            <p:nvSpPr>
              <p:cNvPr id="42" name="任意多边形: 形状 41"/>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矩形 43"/>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nvGrpSpPr>
          <p:grpSpPr>
            <a:xfrm>
              <a:off x="383382" y="4958557"/>
              <a:ext cx="521493" cy="428627"/>
              <a:chOff x="383382" y="4958557"/>
              <a:chExt cx="521493" cy="428627"/>
            </a:xfrm>
          </p:grpSpPr>
          <p:cxnSp>
            <p:nvCxnSpPr>
              <p:cNvPr id="39" name="直接连接符 38"/>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userDrawn="1"/>
          </p:nvGrpSpPr>
          <p:grpSpPr>
            <a:xfrm rot="5400000">
              <a:off x="7319943" y="6431755"/>
              <a:ext cx="423862" cy="428627"/>
              <a:chOff x="383382" y="4958557"/>
              <a:chExt cx="521493" cy="428627"/>
            </a:xfrm>
          </p:grpSpPr>
          <p:cxnSp>
            <p:nvCxnSpPr>
              <p:cNvPr id="36" name="直接连接符 35"/>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userDrawn="1"/>
          </p:nvGrpSpPr>
          <p:grpSpPr>
            <a:xfrm>
              <a:off x="1844952" y="1028704"/>
              <a:ext cx="8494436" cy="1579353"/>
              <a:chOff x="1844952" y="1028704"/>
              <a:chExt cx="8494436" cy="1579353"/>
            </a:xfrm>
          </p:grpSpPr>
          <p:cxnSp>
            <p:nvCxnSpPr>
              <p:cNvPr id="30" name="直接连接符 29"/>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userDrawn="1"/>
          </p:nvGrpSpPr>
          <p:grpSpPr>
            <a:xfrm flipV="1">
              <a:off x="1844952" y="4074976"/>
              <a:ext cx="8494436" cy="1975897"/>
              <a:chOff x="1844952" y="1028704"/>
              <a:chExt cx="8494436" cy="1579353"/>
            </a:xfrm>
          </p:grpSpPr>
          <p:cxnSp>
            <p:nvCxnSpPr>
              <p:cNvPr id="27" name="直接连接符 26"/>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custDataLst>
              <p:tags r:id="rId2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57618" y="443230"/>
            <a:ext cx="11674475" cy="6414770"/>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59C301A-88DE-4801-AA3A-552207E1D8E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FC3925-2603-41E2-BBC6-314F86677911}"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33" name="组合 32"/>
          <p:cNvGrpSpPr/>
          <p:nvPr userDrawn="1">
            <p:custDataLst>
              <p:tags r:id="rId2"/>
            </p:custDataLst>
          </p:nvPr>
        </p:nvGrpSpPr>
        <p:grpSpPr>
          <a:xfrm>
            <a:off x="292800" y="304200"/>
            <a:ext cx="11606400" cy="6249600"/>
            <a:chOff x="292800" y="304200"/>
            <a:chExt cx="11606400" cy="6249600"/>
          </a:xfrm>
        </p:grpSpPr>
        <p:sp>
          <p:nvSpPr>
            <p:cNvPr id="34" name="矩形 33"/>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userDrawn="1"/>
          </p:nvGrpSpPr>
          <p:grpSpPr>
            <a:xfrm>
              <a:off x="11407368" y="450850"/>
              <a:ext cx="379005" cy="311513"/>
              <a:chOff x="383382" y="4958557"/>
              <a:chExt cx="521493" cy="428627"/>
            </a:xfrm>
          </p:grpSpPr>
          <p:cxnSp>
            <p:nvCxnSpPr>
              <p:cNvPr id="37" name="直接连接符 36"/>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6" name="任意多边形: 形状 35"/>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8"/>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292800" y="304200"/>
            <a:ext cx="11606400" cy="6249600"/>
            <a:chOff x="292800" y="304200"/>
            <a:chExt cx="11606400" cy="6249600"/>
          </a:xfrm>
        </p:grpSpPr>
        <p:sp>
          <p:nvSpPr>
            <p:cNvPr id="21" name="矩形 20"/>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userDrawn="1"/>
          </p:nvGrpSpPr>
          <p:grpSpPr>
            <a:xfrm>
              <a:off x="11407368" y="450850"/>
              <a:ext cx="379005" cy="311513"/>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baseline="0">
                <a:solidFill>
                  <a:schemeClr val="tx1">
                    <a:lumMod val="85000"/>
                    <a:lumOff val="15000"/>
                  </a:schemeClr>
                </a:solidFill>
                <a:latin typeface="Arial" panose="020B0604020202090204" pitchFamily="34" charset="0"/>
              </a:defRPr>
            </a:lvl1pPr>
            <a:lvl2pPr>
              <a:defRPr baseline="0">
                <a:solidFill>
                  <a:schemeClr val="tx1">
                    <a:lumMod val="85000"/>
                    <a:lumOff val="15000"/>
                  </a:schemeClr>
                </a:solidFill>
                <a:latin typeface="Arial" panose="020B0604020202090204" pitchFamily="34" charset="0"/>
              </a:defRPr>
            </a:lvl2pPr>
            <a:lvl3pPr>
              <a:defRPr baseline="0">
                <a:solidFill>
                  <a:schemeClr val="tx1">
                    <a:lumMod val="85000"/>
                    <a:lumOff val="15000"/>
                  </a:schemeClr>
                </a:solidFill>
                <a:latin typeface="Arial" panose="020B0604020202090204" pitchFamily="34" charset="0"/>
              </a:defRPr>
            </a:lvl3pPr>
            <a:lvl4pPr>
              <a:defRPr baseline="0">
                <a:solidFill>
                  <a:schemeClr val="tx1">
                    <a:lumMod val="85000"/>
                    <a:lumOff val="15000"/>
                  </a:schemeClr>
                </a:solidFill>
                <a:latin typeface="Arial" panose="020B0604020202090204" pitchFamily="34" charset="0"/>
              </a:defRPr>
            </a:lvl4pPr>
            <a:lvl5pPr>
              <a:defRPr baseline="0">
                <a:solidFill>
                  <a:schemeClr val="tx1">
                    <a:lumMod val="85000"/>
                    <a:lumOff val="15000"/>
                  </a:schemeClr>
                </a:solidFill>
                <a:latin typeface="Arial" panose="020B060402020209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cxnSp>
        <p:nvCxnSpPr>
          <p:cNvPr id="36" name="直接连接符 35"/>
          <p:cNvCxnSpPr/>
          <p:nvPr userDrawn="1">
            <p:custDataLst>
              <p:tags r:id="rId2"/>
            </p:custDataLst>
          </p:nvPr>
        </p:nvCxnSpPr>
        <p:spPr>
          <a:xfrm>
            <a:off x="5538533" y="4074977"/>
            <a:ext cx="1114934"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custDataLst>
              <p:tags r:id="rId3"/>
            </p:custDataLst>
          </p:nvPr>
        </p:nvGrpSpPr>
        <p:grpSpPr>
          <a:xfrm>
            <a:off x="383382" y="0"/>
            <a:ext cx="10860880" cy="6868160"/>
            <a:chOff x="383382" y="0"/>
            <a:chExt cx="10860880" cy="6868160"/>
          </a:xfrm>
        </p:grpSpPr>
        <p:grpSp>
          <p:nvGrpSpPr>
            <p:cNvPr id="11" name="组合 10"/>
            <p:cNvGrpSpPr/>
            <p:nvPr userDrawn="1"/>
          </p:nvGrpSpPr>
          <p:grpSpPr>
            <a:xfrm>
              <a:off x="1074934" y="0"/>
              <a:ext cx="10169328" cy="6868160"/>
              <a:chOff x="1074934" y="0"/>
              <a:chExt cx="10169328" cy="6868160"/>
            </a:xfrm>
          </p:grpSpPr>
          <p:sp>
            <p:nvSpPr>
              <p:cNvPr id="32" name="任意多边形: 形状 31"/>
              <p:cNvSpPr/>
              <p:nvPr userDrawn="1">
                <p:custDataLst>
                  <p:tags r:id="rId4"/>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userDrawn="1">
                <p:custDataLst>
                  <p:tags r:id="rId5"/>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p:cNvSpPr/>
              <p:nvPr userDrawn="1">
                <p:custDataLst>
                  <p:tags r:id="rId6"/>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custDataLst>
                  <p:tags r:id="rId7"/>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a:off x="383382" y="4958557"/>
              <a:ext cx="521493" cy="428627"/>
              <a:chOff x="383382" y="4958557"/>
              <a:chExt cx="521493" cy="428627"/>
            </a:xfrm>
          </p:grpSpPr>
          <p:cxnSp>
            <p:nvCxnSpPr>
              <p:cNvPr id="29" name="直接连接符 28"/>
              <p:cNvCxnSpPr/>
              <p:nvPr userDrawn="1">
                <p:custDataLst>
                  <p:tags r:id="rId8"/>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0"/>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7319943" y="6431755"/>
              <a:ext cx="423862" cy="428627"/>
              <a:chOff x="383382" y="4958557"/>
              <a:chExt cx="521493" cy="428627"/>
            </a:xfrm>
          </p:grpSpPr>
          <p:cxnSp>
            <p:nvCxnSpPr>
              <p:cNvPr id="26" name="直接连接符 25"/>
              <p:cNvCxnSpPr/>
              <p:nvPr userDrawn="1">
                <p:custDataLst>
                  <p:tags r:id="rId11"/>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13"/>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rot="5400000">
              <a:off x="5744084" y="14288"/>
              <a:ext cx="457202" cy="428627"/>
              <a:chOff x="383382" y="4958557"/>
              <a:chExt cx="521493" cy="428627"/>
            </a:xfrm>
          </p:grpSpPr>
          <p:cxnSp>
            <p:nvCxnSpPr>
              <p:cNvPr id="23" name="直接连接符 22"/>
              <p:cNvCxnSpPr/>
              <p:nvPr userDrawn="1">
                <p:custDataLst>
                  <p:tags r:id="rId1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1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a:off x="1844952" y="1028704"/>
              <a:ext cx="8494436" cy="1579353"/>
              <a:chOff x="1844952" y="1028704"/>
              <a:chExt cx="8494436" cy="1579353"/>
            </a:xfrm>
          </p:grpSpPr>
          <p:cxnSp>
            <p:nvCxnSpPr>
              <p:cNvPr id="20" name="直接连接符 19"/>
              <p:cNvCxnSpPr/>
              <p:nvPr userDrawn="1">
                <p:custDataLst>
                  <p:tags r:id="rId17"/>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flipV="1">
              <a:off x="1844952" y="4074976"/>
              <a:ext cx="8494436" cy="1975897"/>
              <a:chOff x="1844952" y="1028704"/>
              <a:chExt cx="8494436" cy="1579353"/>
            </a:xfrm>
          </p:grpSpPr>
          <p:cxnSp>
            <p:nvCxnSpPr>
              <p:cNvPr id="17" name="直接连接符 16"/>
              <p:cNvCxnSpPr/>
              <p:nvPr userDrawn="1">
                <p:custDataLst>
                  <p:tags r:id="rId20"/>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custDataLst>
                  <p:tags r:id="rId22"/>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6"/>
            </p:custDataLst>
          </p:nvPr>
        </p:nvSpPr>
        <p:spPr>
          <a:xfrm>
            <a:off x="2815573" y="2943093"/>
            <a:ext cx="6560820" cy="1014730"/>
          </a:xfrm>
        </p:spPr>
        <p:txBody>
          <a:bodyPr vert="horz" lIns="90170" tIns="46990" rIns="90170" bIns="4699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tx1">
                    <a:lumMod val="85000"/>
                    <a:lumOff val="15000"/>
                  </a:schemeClr>
                </a:solidFill>
                <a:uFillTx/>
                <a:latin typeface="Arial" panose="020B0604020202090204" pitchFamily="34" charset="0"/>
                <a:ea typeface="汉仪旗黑-85S" panose="00020600040101010101" pitchFamily="18" charset="-122"/>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sz="quarter" idx="13"/>
            <p:custDataLst>
              <p:tags r:id="rId27"/>
            </p:custDataLst>
          </p:nvPr>
        </p:nvSpPr>
        <p:spPr>
          <a:xfrm>
            <a:off x="2815573" y="4232960"/>
            <a:ext cx="6560820" cy="803497"/>
          </a:xfrm>
        </p:spPr>
        <p:txBody>
          <a:bodyPr lIns="90170" tIns="46990" rIns="90170" bIns="46990">
            <a:normAutofit/>
          </a:bodyPr>
          <a:lstStyle>
            <a:lvl1pPr marL="0" indent="0" algn="ctr">
              <a:buNone/>
              <a:defRPr sz="2000" baseline="0">
                <a:solidFill>
                  <a:schemeClr val="tx1">
                    <a:lumMod val="85000"/>
                    <a:lumOff val="15000"/>
                  </a:schemeClr>
                </a:solidFill>
                <a:latin typeface="Arial" panose="020B0604020202090204" pitchFamily="34"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rot="0">
            <a:off x="11310620" y="443230"/>
            <a:ext cx="521335" cy="428625"/>
            <a:chOff x="383382" y="4958557"/>
            <a:chExt cx="521493" cy="428627"/>
          </a:xfrm>
        </p:grpSpPr>
        <p:cxnSp>
          <p:nvCxnSpPr>
            <p:cNvPr id="15" name="直接连接符 14"/>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6"/>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7"/>
            </p:custDataLst>
          </p:nvPr>
        </p:nvSpPr>
        <p:spPr/>
        <p:txBody>
          <a:bodyPr>
            <a:normAutofit/>
          </a:bodyPr>
          <a:lstStyle>
            <a:lvl1pPr>
              <a:defRPr baseline="0">
                <a:solidFill>
                  <a:schemeClr val="tx1">
                    <a:lumMod val="85000"/>
                    <a:lumOff val="15000"/>
                  </a:schemeClr>
                </a:solidFill>
                <a:latin typeface="Arial" panose="020B060402020209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userDrawn="1">
            <p:custDataLst>
              <p:tags r:id="rId3"/>
            </p:custDataLst>
          </p:nvPr>
        </p:nvGrpSpPr>
        <p:grpSpPr>
          <a:xfrm rot="0">
            <a:off x="11407140" y="450850"/>
            <a:ext cx="379095" cy="311785"/>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98145" y="5849620"/>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8"/>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9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9"/>
            </p:custDataLst>
          </p:nvPr>
        </p:nvSpPr>
        <p:spPr>
          <a:xfrm>
            <a:off x="1281113" y="2163600"/>
            <a:ext cx="9626600" cy="3445200"/>
          </a:xfrm>
        </p:spPr>
        <p:txBody>
          <a:bodyPr>
            <a:normAutofit/>
          </a:bodyPr>
          <a:lstStyle>
            <a:lvl1pPr>
              <a:defRPr baseline="0">
                <a:solidFill>
                  <a:schemeClr val="tx1">
                    <a:lumMod val="85000"/>
                    <a:lumOff val="15000"/>
                  </a:schemeClr>
                </a:solidFill>
                <a:latin typeface="Arial" panose="020B0604020202090204" pitchFamily="34" charset="0"/>
                <a:ea typeface="微软雅黑" panose="020B0503020204020204" pitchFamily="34" charset="-122"/>
              </a:defRPr>
            </a:lvl1pPr>
            <a:lvl2pPr>
              <a:defRPr baseline="0">
                <a:solidFill>
                  <a:schemeClr val="tx1">
                    <a:lumMod val="85000"/>
                    <a:lumOff val="15000"/>
                  </a:schemeClr>
                </a:solidFill>
                <a:latin typeface="Arial" panose="020B0604020202090204" pitchFamily="34" charset="0"/>
                <a:ea typeface="微软雅黑" panose="020B0503020204020204" pitchFamily="34" charset="-122"/>
              </a:defRPr>
            </a:lvl2pPr>
            <a:lvl3pPr>
              <a:defRPr baseline="0">
                <a:solidFill>
                  <a:schemeClr val="tx1">
                    <a:lumMod val="85000"/>
                    <a:lumOff val="15000"/>
                  </a:schemeClr>
                </a:solidFill>
                <a:latin typeface="Arial" panose="020B0604020202090204" pitchFamily="34" charset="0"/>
                <a:ea typeface="微软雅黑" panose="020B0503020204020204" pitchFamily="34" charset="-122"/>
              </a:defRPr>
            </a:lvl3pPr>
            <a:lvl4pPr>
              <a:defRPr baseline="0">
                <a:solidFill>
                  <a:schemeClr val="tx1">
                    <a:lumMod val="85000"/>
                    <a:lumOff val="15000"/>
                  </a:schemeClr>
                </a:solidFill>
                <a:latin typeface="Arial" panose="020B0604020202090204" pitchFamily="34" charset="0"/>
                <a:ea typeface="微软雅黑" panose="020B0503020204020204" pitchFamily="34" charset="-122"/>
              </a:defRPr>
            </a:lvl4pPr>
            <a:lvl5pPr>
              <a:defRPr baseline="0">
                <a:solidFill>
                  <a:schemeClr val="tx1">
                    <a:lumMod val="85000"/>
                    <a:lumOff val="15000"/>
                  </a:schemeClr>
                </a:solidFill>
                <a:latin typeface="Arial" panose="020B060402020209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24" name="组合 23"/>
          <p:cNvGrpSpPr/>
          <p:nvPr userDrawn="1">
            <p:custDataLst>
              <p:tags r:id="rId3"/>
            </p:custDataLst>
          </p:nvPr>
        </p:nvGrpSpPr>
        <p:grpSpPr>
          <a:xfrm rot="0">
            <a:off x="11310620" y="443230"/>
            <a:ext cx="521335" cy="428625"/>
            <a:chOff x="383382" y="4958557"/>
            <a:chExt cx="521493" cy="428627"/>
          </a:xfrm>
        </p:grpSpPr>
        <p:cxnSp>
          <p:nvCxnSpPr>
            <p:cNvPr id="26" name="直接连接符 25"/>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7"/>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8"/>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9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2"/>
            </p:custDataLst>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90204" pitchFamily="34" charset="0"/>
                <a:ea typeface="微软雅黑" panose="020B0503020204020204" pitchFamily="34" charset="-122"/>
              </a:defRPr>
            </a:lvl1pPr>
            <a:lvl2pPr>
              <a:defRPr baseline="0">
                <a:solidFill>
                  <a:schemeClr val="tx1">
                    <a:lumMod val="85000"/>
                    <a:lumOff val="15000"/>
                  </a:schemeClr>
                </a:solidFill>
                <a:latin typeface="Arial" panose="020B0604020202090204" pitchFamily="34" charset="0"/>
                <a:ea typeface="微软雅黑" panose="020B0503020204020204" pitchFamily="34" charset="-122"/>
              </a:defRPr>
            </a:lvl2pPr>
            <a:lvl3pPr>
              <a:defRPr baseline="0">
                <a:solidFill>
                  <a:schemeClr val="tx1">
                    <a:lumMod val="85000"/>
                    <a:lumOff val="15000"/>
                  </a:schemeClr>
                </a:solidFill>
                <a:latin typeface="Arial" panose="020B0604020202090204" pitchFamily="34" charset="0"/>
                <a:ea typeface="微软雅黑" panose="020B0503020204020204" pitchFamily="34" charset="-122"/>
              </a:defRPr>
            </a:lvl3pPr>
            <a:lvl4pPr>
              <a:defRPr baseline="0">
                <a:solidFill>
                  <a:schemeClr val="tx1">
                    <a:lumMod val="85000"/>
                    <a:lumOff val="15000"/>
                  </a:schemeClr>
                </a:solidFill>
                <a:latin typeface="Arial" panose="020B0604020202090204" pitchFamily="34" charset="0"/>
                <a:ea typeface="微软雅黑" panose="020B0503020204020204" pitchFamily="34" charset="-122"/>
              </a:defRPr>
            </a:lvl4pPr>
            <a:lvl5pPr>
              <a:defRPr baseline="0">
                <a:solidFill>
                  <a:schemeClr val="tx1">
                    <a:lumMod val="85000"/>
                    <a:lumOff val="15000"/>
                  </a:schemeClr>
                </a:solidFill>
                <a:latin typeface="Arial" panose="020B060402020209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13"/>
            </p:custDataLst>
          </p:nvPr>
        </p:nvSpPr>
        <p:spPr>
          <a:xfrm>
            <a:off x="5101200" y="769938"/>
            <a:ext cx="6480000" cy="5087937"/>
          </a:xfrm>
        </p:spPr>
        <p:txBody>
          <a:bodyPr>
            <a:normAutofit/>
          </a:bodyPr>
          <a:lstStyle>
            <a:lvl1pPr>
              <a:defRPr baseline="0">
                <a:solidFill>
                  <a:schemeClr val="tx1">
                    <a:lumMod val="85000"/>
                    <a:lumOff val="15000"/>
                  </a:schemeClr>
                </a:solidFill>
                <a:latin typeface="Arial" panose="020B0604020202090204" pitchFamily="34" charset="0"/>
                <a:ea typeface="微软雅黑" panose="020B0503020204020204" pitchFamily="34" charset="-122"/>
              </a:defRPr>
            </a:lvl1pPr>
            <a:lvl2pPr>
              <a:defRPr baseline="0">
                <a:solidFill>
                  <a:schemeClr val="tx1">
                    <a:lumMod val="85000"/>
                    <a:lumOff val="15000"/>
                  </a:schemeClr>
                </a:solidFill>
                <a:latin typeface="Arial" panose="020B0604020202090204" pitchFamily="34" charset="0"/>
                <a:ea typeface="微软雅黑" panose="020B0503020204020204" pitchFamily="34" charset="-122"/>
              </a:defRPr>
            </a:lvl2pPr>
            <a:lvl3pPr>
              <a:defRPr baseline="0">
                <a:solidFill>
                  <a:schemeClr val="tx1">
                    <a:lumMod val="85000"/>
                    <a:lumOff val="15000"/>
                  </a:schemeClr>
                </a:solidFill>
                <a:latin typeface="Arial" panose="020B0604020202090204" pitchFamily="34" charset="0"/>
                <a:ea typeface="微软雅黑" panose="020B0503020204020204" pitchFamily="34" charset="-122"/>
              </a:defRPr>
            </a:lvl3pPr>
            <a:lvl4pPr>
              <a:defRPr baseline="0">
                <a:solidFill>
                  <a:schemeClr val="tx1">
                    <a:lumMod val="85000"/>
                    <a:lumOff val="15000"/>
                  </a:schemeClr>
                </a:solidFill>
                <a:latin typeface="Arial" panose="020B0604020202090204" pitchFamily="34" charset="0"/>
                <a:ea typeface="微软雅黑" panose="020B0503020204020204" pitchFamily="34" charset="-122"/>
              </a:defRPr>
            </a:lvl4pPr>
            <a:lvl5pPr>
              <a:defRPr baseline="0">
                <a:solidFill>
                  <a:schemeClr val="tx1">
                    <a:lumMod val="85000"/>
                    <a:lumOff val="15000"/>
                  </a:schemeClr>
                </a:solidFill>
                <a:latin typeface="Arial" panose="020B060402020209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2" name="组合 11"/>
          <p:cNvGrpSpPr/>
          <p:nvPr userDrawn="1">
            <p:custDataLst>
              <p:tags r:id="rId3"/>
            </p:custDataLst>
          </p:nvPr>
        </p:nvGrpSpPr>
        <p:grpSpPr>
          <a:xfrm rot="0">
            <a:off x="11310620" y="443230"/>
            <a:ext cx="521335" cy="428625"/>
            <a:chOff x="383382" y="4958557"/>
            <a:chExt cx="521493" cy="428627"/>
          </a:xfrm>
        </p:grpSpPr>
        <p:cxnSp>
          <p:nvCxnSpPr>
            <p:cNvPr id="14" name="直接连接符 1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3" name="任意多边形: 形状 12"/>
          <p:cNvSpPr/>
          <p:nvPr userDrawn="1">
            <p:custDataLst>
              <p:tags r:id="rId7"/>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2" name="标题 1"/>
          <p:cNvSpPr>
            <a:spLocks noGrp="1"/>
          </p:cNvSpPr>
          <p:nvPr>
            <p:ph type="title"/>
            <p:custDataLst>
              <p:tags r:id="rId8"/>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9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9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a:lstStyle>
            <a:lvl1pPr>
              <a:defRPr baseline="0">
                <a:latin typeface="Arial" panose="020B0604020202090204" pitchFamily="34" charset="0"/>
                <a:ea typeface="微软雅黑" panose="020B0503020204020204" pitchFamily="34" charset="-122"/>
              </a:defRPr>
            </a:lvl1pPr>
            <a:lvl2pPr>
              <a:defRPr baseline="0">
                <a:latin typeface="Arial" panose="020B0604020202090204" pitchFamily="34" charset="0"/>
                <a:ea typeface="微软雅黑" panose="020B0503020204020204" pitchFamily="34" charset="-122"/>
              </a:defRPr>
            </a:lvl2pPr>
            <a:lvl3pPr>
              <a:defRPr baseline="0">
                <a:latin typeface="Arial" panose="020B0604020202090204" pitchFamily="34" charset="0"/>
                <a:ea typeface="微软雅黑" panose="020B0503020204020204" pitchFamily="34" charset="-122"/>
              </a:defRPr>
            </a:lvl3pPr>
            <a:lvl4pPr>
              <a:defRPr baseline="0">
                <a:latin typeface="Arial" panose="020B0604020202090204" pitchFamily="34" charset="0"/>
                <a:ea typeface="微软雅黑" panose="020B0503020204020204" pitchFamily="34" charset="-122"/>
              </a:defRPr>
            </a:lvl4pPr>
            <a:lvl5pPr>
              <a:defRPr baseline="0">
                <a:latin typeface="Arial" panose="020B060402020209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30" name="组合 29"/>
          <p:cNvGrpSpPr/>
          <p:nvPr userDrawn="1">
            <p:custDataLst>
              <p:tags r:id="rId3"/>
            </p:custDataLst>
          </p:nvPr>
        </p:nvGrpSpPr>
        <p:grpSpPr>
          <a:xfrm rot="0">
            <a:off x="11310620" y="443230"/>
            <a:ext cx="521335" cy="428625"/>
            <a:chOff x="383382" y="4958557"/>
            <a:chExt cx="521493" cy="428627"/>
          </a:xfrm>
        </p:grpSpPr>
        <p:cxnSp>
          <p:nvCxnSpPr>
            <p:cNvPr id="32" name="直接连接符 31"/>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1" name="任意多边形: 形状 30"/>
          <p:cNvSpPr/>
          <p:nvPr userDrawn="1">
            <p:custDataLst>
              <p:tags r:id="rId7"/>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p:custDataLst>
              <p:tags r:id="rId8"/>
            </p:custDataLst>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Arial" panose="020B060402020209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2"/>
            </p:custDataLst>
          </p:nvPr>
        </p:nvSpPr>
        <p:spPr>
          <a:xfrm>
            <a:off x="604837" y="1681200"/>
            <a:ext cx="10990800" cy="3211200"/>
          </a:xfrm>
        </p:spPr>
        <p:txBody>
          <a:bodyPr>
            <a:normAutofit/>
          </a:bodyPr>
          <a:lstStyle>
            <a:lvl1pPr>
              <a:defRPr baseline="0">
                <a:solidFill>
                  <a:schemeClr val="tx1">
                    <a:lumMod val="85000"/>
                    <a:lumOff val="15000"/>
                  </a:schemeClr>
                </a:solidFill>
                <a:latin typeface="Arial" panose="020B0604020202090204" pitchFamily="34" charset="0"/>
                <a:ea typeface="微软雅黑" panose="020B0503020204020204" pitchFamily="34" charset="-122"/>
              </a:defRPr>
            </a:lvl1pPr>
            <a:lvl2pPr>
              <a:defRPr baseline="0">
                <a:solidFill>
                  <a:schemeClr val="tx1">
                    <a:lumMod val="85000"/>
                    <a:lumOff val="15000"/>
                  </a:schemeClr>
                </a:solidFill>
                <a:latin typeface="Arial" panose="020B0604020202090204" pitchFamily="34" charset="0"/>
                <a:ea typeface="微软雅黑" panose="020B0503020204020204" pitchFamily="34" charset="-122"/>
              </a:defRPr>
            </a:lvl2pPr>
            <a:lvl3pPr>
              <a:defRPr baseline="0">
                <a:solidFill>
                  <a:schemeClr val="tx1">
                    <a:lumMod val="85000"/>
                    <a:lumOff val="15000"/>
                  </a:schemeClr>
                </a:solidFill>
                <a:latin typeface="Arial" panose="020B0604020202090204" pitchFamily="34" charset="0"/>
                <a:ea typeface="微软雅黑" panose="020B0503020204020204" pitchFamily="34" charset="-122"/>
              </a:defRPr>
            </a:lvl3pPr>
            <a:lvl4pPr>
              <a:defRPr baseline="0">
                <a:solidFill>
                  <a:schemeClr val="tx1">
                    <a:lumMod val="85000"/>
                    <a:lumOff val="15000"/>
                  </a:schemeClr>
                </a:solidFill>
                <a:latin typeface="Arial" panose="020B0604020202090204" pitchFamily="34" charset="0"/>
                <a:ea typeface="微软雅黑" panose="020B0503020204020204" pitchFamily="34" charset="-122"/>
              </a:defRPr>
            </a:lvl4pPr>
            <a:lvl5pPr>
              <a:defRPr baseline="0">
                <a:solidFill>
                  <a:schemeClr val="tx1">
                    <a:lumMod val="85000"/>
                    <a:lumOff val="15000"/>
                  </a:schemeClr>
                </a:solidFill>
                <a:latin typeface="Arial" panose="020B060402020209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userDrawn="1">
            <p:ph type="body" sz="quarter" idx="14"/>
            <p:custDataLst>
              <p:tags r:id="rId13"/>
            </p:custDataLst>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9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userDrawn="1">
            <p:ph type="title"/>
            <p:custDataLst>
              <p:tags r:id="rId3"/>
            </p:custDataLst>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9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7"/>
            </p:custDataLst>
          </p:nvPr>
        </p:nvSpPr>
        <p:spPr>
          <a:xfrm>
            <a:off x="579600" y="1663200"/>
            <a:ext cx="5342400" cy="2894400"/>
          </a:xfrm>
        </p:spPr>
        <p:txBody>
          <a:bodyPr>
            <a:normAutofit/>
          </a:bodyPr>
          <a:lstStyle>
            <a:lvl1pPr>
              <a:defRPr baseline="0">
                <a:solidFill>
                  <a:schemeClr val="tx1">
                    <a:lumMod val="85000"/>
                    <a:lumOff val="15000"/>
                  </a:schemeClr>
                </a:solidFill>
                <a:latin typeface="Arial" panose="020B0604020202090204" pitchFamily="34" charset="0"/>
                <a:ea typeface="微软雅黑" panose="020B0503020204020204" pitchFamily="34" charset="-122"/>
              </a:defRPr>
            </a:lvl1pPr>
            <a:lvl2pPr>
              <a:defRPr baseline="0">
                <a:solidFill>
                  <a:schemeClr val="tx1">
                    <a:lumMod val="85000"/>
                    <a:lumOff val="15000"/>
                  </a:schemeClr>
                </a:solidFill>
                <a:latin typeface="Arial" panose="020B0604020202090204" pitchFamily="34" charset="0"/>
                <a:ea typeface="微软雅黑" panose="020B0503020204020204" pitchFamily="34" charset="-122"/>
              </a:defRPr>
            </a:lvl2pPr>
            <a:lvl3pPr>
              <a:defRPr baseline="0">
                <a:solidFill>
                  <a:schemeClr val="tx1">
                    <a:lumMod val="85000"/>
                    <a:lumOff val="15000"/>
                  </a:schemeClr>
                </a:solidFill>
                <a:latin typeface="Arial" panose="020B0604020202090204" pitchFamily="34" charset="0"/>
                <a:ea typeface="微软雅黑" panose="020B0503020204020204" pitchFamily="34" charset="-122"/>
              </a:defRPr>
            </a:lvl3pPr>
            <a:lvl4pPr>
              <a:defRPr baseline="0">
                <a:solidFill>
                  <a:schemeClr val="tx1">
                    <a:lumMod val="85000"/>
                    <a:lumOff val="15000"/>
                  </a:schemeClr>
                </a:solidFill>
                <a:latin typeface="Arial" panose="020B0604020202090204" pitchFamily="34" charset="0"/>
                <a:ea typeface="微软雅黑" panose="020B0503020204020204" pitchFamily="34" charset="-122"/>
              </a:defRPr>
            </a:lvl4pPr>
            <a:lvl5pPr>
              <a:defRPr baseline="0">
                <a:solidFill>
                  <a:schemeClr val="tx1">
                    <a:lumMod val="85000"/>
                    <a:lumOff val="15000"/>
                  </a:schemeClr>
                </a:solidFill>
                <a:latin typeface="Arial" panose="020B060402020209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8"/>
            </p:custDataLst>
          </p:nvPr>
        </p:nvSpPr>
        <p:spPr>
          <a:xfrm>
            <a:off x="6242400" y="1663200"/>
            <a:ext cx="5367600" cy="2894400"/>
          </a:xfrm>
        </p:spPr>
        <p:txBody>
          <a:bodyPr>
            <a:normAutofit/>
          </a:bodyPr>
          <a:lstStyle>
            <a:lvl1pPr>
              <a:defRPr baseline="0">
                <a:solidFill>
                  <a:schemeClr val="tx1">
                    <a:lumMod val="85000"/>
                    <a:lumOff val="15000"/>
                  </a:schemeClr>
                </a:solidFill>
                <a:latin typeface="Arial" panose="020B0604020202090204" pitchFamily="34" charset="0"/>
                <a:ea typeface="微软雅黑" panose="020B0503020204020204" pitchFamily="34" charset="-122"/>
              </a:defRPr>
            </a:lvl1pPr>
            <a:lvl2pPr>
              <a:defRPr baseline="0">
                <a:solidFill>
                  <a:schemeClr val="tx1">
                    <a:lumMod val="85000"/>
                    <a:lumOff val="15000"/>
                  </a:schemeClr>
                </a:solidFill>
                <a:latin typeface="Arial" panose="020B0604020202090204" pitchFamily="34" charset="0"/>
                <a:ea typeface="微软雅黑" panose="020B0503020204020204" pitchFamily="34" charset="-122"/>
              </a:defRPr>
            </a:lvl2pPr>
            <a:lvl3pPr>
              <a:defRPr baseline="0">
                <a:solidFill>
                  <a:schemeClr val="tx1">
                    <a:lumMod val="85000"/>
                    <a:lumOff val="15000"/>
                  </a:schemeClr>
                </a:solidFill>
                <a:latin typeface="Arial" panose="020B0604020202090204" pitchFamily="34" charset="0"/>
                <a:ea typeface="微软雅黑" panose="020B0503020204020204" pitchFamily="34" charset="-122"/>
              </a:defRPr>
            </a:lvl3pPr>
            <a:lvl4pPr>
              <a:defRPr baseline="0">
                <a:solidFill>
                  <a:schemeClr val="tx1">
                    <a:lumMod val="85000"/>
                    <a:lumOff val="15000"/>
                  </a:schemeClr>
                </a:solidFill>
                <a:latin typeface="Arial" panose="020B0604020202090204" pitchFamily="34" charset="0"/>
                <a:ea typeface="微软雅黑" panose="020B0503020204020204" pitchFamily="34" charset="-122"/>
              </a:defRPr>
            </a:lvl4pPr>
            <a:lvl5pPr>
              <a:defRPr baseline="0">
                <a:solidFill>
                  <a:schemeClr val="tx1">
                    <a:lumMod val="85000"/>
                    <a:lumOff val="15000"/>
                  </a:schemeClr>
                </a:solidFill>
                <a:latin typeface="Arial" panose="020B060402020209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userDrawn="1">
            <p:ph type="body" sz="quarter" idx="15"/>
            <p:custDataLst>
              <p:tags r:id="rId9"/>
            </p:custDataLst>
          </p:nvPr>
        </p:nvSpPr>
        <p:spPr>
          <a:xfrm>
            <a:off x="572400" y="4816800"/>
            <a:ext cx="5342400" cy="781200"/>
          </a:xfrm>
        </p:spPr>
        <p:txBody>
          <a:bodyPr>
            <a:normAutofit/>
          </a:bodyPr>
          <a:lstStyle>
            <a:lvl1pPr>
              <a:defRPr baseline="0">
                <a:solidFill>
                  <a:schemeClr val="tx1">
                    <a:lumMod val="85000"/>
                    <a:lumOff val="15000"/>
                  </a:schemeClr>
                </a:solidFill>
                <a:latin typeface="Arial" panose="020B060402020209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userDrawn="1">
            <p:ph type="body" sz="quarter" idx="16"/>
            <p:custDataLst>
              <p:tags r:id="rId10"/>
            </p:custDataLst>
          </p:nvPr>
        </p:nvSpPr>
        <p:spPr>
          <a:xfrm>
            <a:off x="6253200" y="4813200"/>
            <a:ext cx="5367600" cy="781200"/>
          </a:xfrm>
        </p:spPr>
        <p:txBody>
          <a:bodyPr>
            <a:normAutofit/>
          </a:bodyPr>
          <a:lstStyle>
            <a:lvl1pPr>
              <a:defRPr baseline="0">
                <a:solidFill>
                  <a:schemeClr val="tx1">
                    <a:lumMod val="85000"/>
                    <a:lumOff val="15000"/>
                  </a:schemeClr>
                </a:solidFill>
                <a:latin typeface="Arial" panose="020B060402020209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23" name="组合 22"/>
          <p:cNvGrpSpPr/>
          <p:nvPr userDrawn="1">
            <p:custDataLst>
              <p:tags r:id="rId11"/>
            </p:custDataLst>
          </p:nvPr>
        </p:nvGrpSpPr>
        <p:grpSpPr>
          <a:xfrm rot="0">
            <a:off x="11310620" y="443230"/>
            <a:ext cx="521335" cy="428625"/>
            <a:chOff x="383382" y="4958557"/>
            <a:chExt cx="521493" cy="428627"/>
          </a:xfrm>
        </p:grpSpPr>
        <p:cxnSp>
          <p:nvCxnSpPr>
            <p:cNvPr id="25" name="直接连接符 24"/>
            <p:cNvCxnSpPr/>
            <p:nvPr userDrawn="1">
              <p:custDataLst>
                <p:tags r:id="rId12"/>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3"/>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4"/>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4" name="任意多边形: 形状 23"/>
          <p:cNvSpPr/>
          <p:nvPr userDrawn="1">
            <p:custDataLst>
              <p:tags r:id="rId15"/>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63" name="任意多边形: 形状 62"/>
          <p:cNvSpPr/>
          <p:nvPr userDrawn="1">
            <p:custDataLst>
              <p:tags r:id="rId2"/>
            </p:custDataLst>
          </p:nvPr>
        </p:nvSpPr>
        <p:spPr>
          <a:xfrm>
            <a:off x="6471920" y="0"/>
            <a:ext cx="4498340" cy="219265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形状 63"/>
          <p:cNvSpPr/>
          <p:nvPr userDrawn="1">
            <p:custDataLst>
              <p:tags r:id="rId3"/>
            </p:custDataLst>
          </p:nvPr>
        </p:nvSpPr>
        <p:spPr>
          <a:xfrm>
            <a:off x="1465580" y="5164455"/>
            <a:ext cx="3559175" cy="1693545"/>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userDrawn="1">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userDrawn="1">
            <p:ph type="title" hasCustomPrompt="1"/>
            <p:custDataLst>
              <p:tags r:id="rId5"/>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9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9"/>
            </p:custDataLst>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9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59C301A-88DE-4801-AA3A-552207E1D8E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FC3925-2603-41E2-BBC6-314F86677911}"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330" y="1429385"/>
            <a:ext cx="10968355" cy="381635"/>
          </a:xfrm>
        </p:spPr>
        <p:txBody>
          <a:bodyPr lIns="101600" tIns="38100" rIns="76200" bIns="38100" anchor="ctr"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单击此处编辑副标题</a:t>
            </a:r>
            <a:endParaRPr lang="en-US" altLang="zh-CN" dirty="0"/>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0"/>
            <a:ext cx="12191999" cy="6858000"/>
          </a:xfrm>
          <a:prstGeom prst="rect">
            <a:avLst/>
          </a:prstGeom>
          <a:gradFill>
            <a:gsLst>
              <a:gs pos="0">
                <a:schemeClr val="bg2">
                  <a:alpha val="0"/>
                </a:schemeClr>
              </a:gs>
              <a:gs pos="100000">
                <a:schemeClr val="accent1">
                  <a:alpha val="21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2" name="椭圆 81"/>
          <p:cNvSpPr>
            <a:spLocks noChangeAspect="1"/>
          </p:cNvSpPr>
          <p:nvPr>
            <p:custDataLst>
              <p:tags r:id="rId3"/>
            </p:custDataLst>
          </p:nvPr>
        </p:nvSpPr>
        <p:spPr>
          <a:xfrm flipH="1">
            <a:off x="7106285" y="2912110"/>
            <a:ext cx="1763395" cy="1763395"/>
          </a:xfrm>
          <a:prstGeom prst="ellipse">
            <a:avLst/>
          </a:prstGeom>
          <a:gradFill>
            <a:gsLst>
              <a:gs pos="0">
                <a:schemeClr val="bg2">
                  <a:alpha val="0"/>
                </a:schemeClr>
              </a:gs>
              <a:gs pos="100000">
                <a:schemeClr val="accent1">
                  <a:alpha val="21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6" name="矩形: 圆顶角 12"/>
          <p:cNvSpPr/>
          <p:nvPr>
            <p:custDataLst>
              <p:tags r:id="rId4"/>
            </p:custDataLst>
          </p:nvPr>
        </p:nvSpPr>
        <p:spPr>
          <a:xfrm rot="18900000" flipH="1">
            <a:off x="2332990" y="1199515"/>
            <a:ext cx="1979930" cy="3685540"/>
          </a:xfrm>
          <a:prstGeom prst="round2SameRect">
            <a:avLst>
              <a:gd name="adj1" fmla="val 50000"/>
              <a:gd name="adj2" fmla="val 0"/>
            </a:avLst>
          </a:prstGeom>
          <a:gradFill flip="none" rotWithShape="1">
            <a:gsLst>
              <a:gs pos="0">
                <a:schemeClr val="bg1">
                  <a:alpha val="0"/>
                </a:schemeClr>
              </a:gs>
              <a:gs pos="56000">
                <a:schemeClr val="accent1">
                  <a:lumMod val="60000"/>
                  <a:lumOff val="40000"/>
                  <a:alpha val="40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iSans" panose="00000500000000000000" charset="-122"/>
            </a:endParaRPr>
          </a:p>
        </p:txBody>
      </p:sp>
      <p:sp>
        <p:nvSpPr>
          <p:cNvPr id="15" name="矩形: 圆顶角 13"/>
          <p:cNvSpPr/>
          <p:nvPr>
            <p:custDataLst>
              <p:tags r:id="rId5"/>
            </p:custDataLst>
          </p:nvPr>
        </p:nvSpPr>
        <p:spPr>
          <a:xfrm rot="8100000" flipH="1">
            <a:off x="2037080" y="2382520"/>
            <a:ext cx="1979930" cy="3736975"/>
          </a:xfrm>
          <a:prstGeom prst="round2SameRect">
            <a:avLst>
              <a:gd name="adj1" fmla="val 50000"/>
              <a:gd name="adj2" fmla="val 0"/>
            </a:avLst>
          </a:prstGeom>
          <a:gradFill flip="none" rotWithShape="1">
            <a:gsLst>
              <a:gs pos="87000">
                <a:schemeClr val="accent1">
                  <a:lumMod val="5000"/>
                  <a:lumOff val="95000"/>
                  <a:alpha val="0"/>
                </a:schemeClr>
              </a:gs>
              <a:gs pos="0">
                <a:schemeClr val="accent1">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iSans" panose="00000500000000000000" charset="-122"/>
            </a:endParaRPr>
          </a:p>
        </p:txBody>
      </p:sp>
      <p:sp>
        <p:nvSpPr>
          <p:cNvPr id="14" name="任意多边形: 形状 11"/>
          <p:cNvSpPr/>
          <p:nvPr>
            <p:custDataLst>
              <p:tags r:id="rId6"/>
            </p:custDataLst>
          </p:nvPr>
        </p:nvSpPr>
        <p:spPr>
          <a:xfrm flipH="1">
            <a:off x="10198733" y="0"/>
            <a:ext cx="1490346" cy="840741"/>
          </a:xfrm>
          <a:custGeom>
            <a:avLst/>
            <a:gdLst>
              <a:gd name="connsiteX0" fmla="*/ 1480712 w 1490346"/>
              <a:gd name="connsiteY0" fmla="*/ 0 h 840741"/>
              <a:gd name="connsiteX1" fmla="*/ 9634 w 1490346"/>
              <a:gd name="connsiteY1" fmla="*/ 0 h 840741"/>
              <a:gd name="connsiteX2" fmla="*/ 0 w 1490346"/>
              <a:gd name="connsiteY2" fmla="*/ 95568 h 840741"/>
              <a:gd name="connsiteX3" fmla="*/ 745173 w 1490346"/>
              <a:gd name="connsiteY3" fmla="*/ 840741 h 840741"/>
              <a:gd name="connsiteX4" fmla="*/ 1490346 w 1490346"/>
              <a:gd name="connsiteY4" fmla="*/ 95568 h 84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346" h="840741">
                <a:moveTo>
                  <a:pt x="1480712" y="0"/>
                </a:moveTo>
                <a:lnTo>
                  <a:pt x="9634" y="0"/>
                </a:lnTo>
                <a:lnTo>
                  <a:pt x="0" y="95568"/>
                </a:lnTo>
                <a:cubicBezTo>
                  <a:pt x="0" y="507116"/>
                  <a:pt x="333625" y="840741"/>
                  <a:pt x="745173" y="840741"/>
                </a:cubicBezTo>
                <a:cubicBezTo>
                  <a:pt x="1156721" y="840741"/>
                  <a:pt x="1490346" y="507116"/>
                  <a:pt x="1490346" y="95568"/>
                </a:cubicBezTo>
                <a:close/>
              </a:path>
            </a:pathLst>
          </a:custGeom>
          <a:gradFill>
            <a:gsLst>
              <a:gs pos="0">
                <a:schemeClr val="bg2">
                  <a:alpha val="0"/>
                </a:schemeClr>
              </a:gs>
              <a:gs pos="100000">
                <a:schemeClr val="accent1">
                  <a:alpha val="21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22" name="直接连接符 21"/>
          <p:cNvCxnSpPr/>
          <p:nvPr>
            <p:custDataLst>
              <p:tags r:id="rId7"/>
            </p:custDataLst>
          </p:nvPr>
        </p:nvCxnSpPr>
        <p:spPr>
          <a:xfrm>
            <a:off x="1144905" y="601345"/>
            <a:ext cx="18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8"/>
            </p:custDataLst>
          </p:nvPr>
        </p:nvCxnSpPr>
        <p:spPr>
          <a:xfrm>
            <a:off x="1144905" y="659765"/>
            <a:ext cx="18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9"/>
            </p:custDataLst>
          </p:nvPr>
        </p:nvCxnSpPr>
        <p:spPr>
          <a:xfrm>
            <a:off x="1144905" y="718185"/>
            <a:ext cx="18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椭圆 11"/>
          <p:cNvSpPr>
            <a:spLocks noChangeAspect="1"/>
          </p:cNvSpPr>
          <p:nvPr>
            <p:custDataLst>
              <p:tags r:id="rId10"/>
            </p:custDataLst>
          </p:nvPr>
        </p:nvSpPr>
        <p:spPr>
          <a:xfrm>
            <a:off x="10654665" y="6252210"/>
            <a:ext cx="107950" cy="1079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panose="00000500000000000000" charset="-122"/>
            </a:endParaRPr>
          </a:p>
        </p:txBody>
      </p:sp>
      <p:sp>
        <p:nvSpPr>
          <p:cNvPr id="11" name="椭圆 10"/>
          <p:cNvSpPr>
            <a:spLocks noChangeAspect="1"/>
          </p:cNvSpPr>
          <p:nvPr>
            <p:custDataLst>
              <p:tags r:id="rId11"/>
            </p:custDataLst>
          </p:nvPr>
        </p:nvSpPr>
        <p:spPr>
          <a:xfrm>
            <a:off x="10902315" y="6252210"/>
            <a:ext cx="107950" cy="10795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panose="00000500000000000000" charset="-122"/>
            </a:endParaRPr>
          </a:p>
        </p:txBody>
      </p:sp>
      <p:sp>
        <p:nvSpPr>
          <p:cNvPr id="10" name="椭圆 9"/>
          <p:cNvSpPr>
            <a:spLocks noChangeAspect="1"/>
          </p:cNvSpPr>
          <p:nvPr>
            <p:custDataLst>
              <p:tags r:id="rId12"/>
            </p:custDataLst>
          </p:nvPr>
        </p:nvSpPr>
        <p:spPr>
          <a:xfrm>
            <a:off x="10407015" y="6252210"/>
            <a:ext cx="107950" cy="10795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panose="00000500000000000000" charset="-122"/>
            </a:endParaRPr>
          </a:p>
        </p:txBody>
      </p:sp>
      <p:pic>
        <p:nvPicPr>
          <p:cNvPr id="57" name="图片 56" descr="箭头 右"/>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1412875" y="6229350"/>
            <a:ext cx="153670" cy="153670"/>
          </a:xfrm>
          <a:prstGeom prst="rect">
            <a:avLst/>
          </a:prstGeom>
        </p:spPr>
      </p:pic>
      <p:pic>
        <p:nvPicPr>
          <p:cNvPr id="58" name="图片 57" descr="箭头 右"/>
          <p:cNvPicPr>
            <a:picLocks noChangeAspect="1"/>
          </p:cNvPicPr>
          <p:nvPr>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flipH="1">
            <a:off x="1144905" y="6229350"/>
            <a:ext cx="153670" cy="153670"/>
          </a:xfrm>
          <a:prstGeom prst="rect">
            <a:avLst/>
          </a:prstGeom>
        </p:spPr>
      </p:pic>
      <p:sp>
        <p:nvSpPr>
          <p:cNvPr id="9" name="副标题"/>
          <p:cNvSpPr txBox="1">
            <a:spLocks noGrp="1"/>
          </p:cNvSpPr>
          <p:nvPr>
            <p:ph type="body" idx="3" hasCustomPrompt="1"/>
            <p:custDataLst>
              <p:tags r:id="rId19"/>
            </p:custDataLst>
          </p:nvPr>
        </p:nvSpPr>
        <p:spPr>
          <a:xfrm>
            <a:off x="4460086" y="1543720"/>
            <a:ext cx="6724805" cy="876899"/>
          </a:xfrm>
          <a:prstGeom prst="rect">
            <a:avLst/>
          </a:prstGeom>
          <a:noFill/>
        </p:spPr>
        <p:txBody>
          <a:bodyPr wrap="square" lIns="0" tIns="0" rIns="0" bIns="0" rtlCol="0" anchor="b">
            <a:normAutofit/>
          </a:bodyPr>
          <a:lstStyle>
            <a:lvl1pPr marL="0" marR="0" algn="r" defTabSz="914400" rtl="0" eaLnBrk="1" fontAlgn="auto" latinLnBrk="0" hangingPunct="1">
              <a:lnSpc>
                <a:spcPct val="100000"/>
              </a:lnSpc>
              <a:buClrTx/>
              <a:buSzTx/>
              <a:buFontTx/>
              <a:buNone/>
              <a:defRPr kumimoji="0" lang="en-US" altLang="zh-CN" sz="2200" b="0" i="0" u="none" strike="noStrike" kern="1200" cap="none" spc="0" normalizeH="0" baseline="0" noProof="1" dirty="0">
                <a:gradFill>
                  <a:gsLst>
                    <a:gs pos="7000">
                      <a:schemeClr val="accent1">
                        <a:lumMod val="60000"/>
                        <a:lumOff val="40000"/>
                      </a:schemeClr>
                    </a:gs>
                    <a:gs pos="100000">
                      <a:schemeClr val="accent2">
                        <a:lumMod val="60000"/>
                        <a:lumOff val="40000"/>
                      </a:schemeClr>
                    </a:gs>
                  </a:gsLst>
                  <a:lin ang="7800000" scaled="0"/>
                </a:gradFill>
                <a:latin typeface="+mj-ea"/>
                <a:ea typeface="+mj-ea"/>
                <a:cs typeface="MiSans" panose="00000500000000000000" charset="-122"/>
              </a:defRPr>
            </a:lvl1pPr>
          </a:lstStyle>
          <a:p>
            <a:pPr lvl="0" algn="r"/>
            <a:r>
              <a:rPr>
                <a:sym typeface="+mn-ea"/>
              </a:rPr>
              <a:t>单击此处编辑母版副标题样式</a:t>
            </a:r>
            <a:endParaRPr>
              <a:sym typeface="+mn-ea"/>
            </a:endParaRPr>
          </a:p>
        </p:txBody>
      </p:sp>
      <p:sp>
        <p:nvSpPr>
          <p:cNvPr id="8" name="标题"/>
          <p:cNvSpPr txBox="1">
            <a:spLocks noGrp="1"/>
          </p:cNvSpPr>
          <p:nvPr>
            <p:ph type="title" idx="2" hasCustomPrompt="1"/>
            <p:custDataLst>
              <p:tags r:id="rId20"/>
            </p:custDataLst>
          </p:nvPr>
        </p:nvSpPr>
        <p:spPr>
          <a:xfrm>
            <a:off x="4460240" y="2521585"/>
            <a:ext cx="6724650" cy="1422400"/>
          </a:xfrm>
          <a:prstGeom prst="rect">
            <a:avLst/>
          </a:prstGeom>
          <a:noFill/>
        </p:spPr>
        <p:txBody>
          <a:bodyPr wrap="square" lIns="0" tIns="0" rIns="0" bIns="0" rtlCol="0" anchor="t" anchorCtr="0">
            <a:normAutofit/>
          </a:bodyPr>
          <a:lstStyle>
            <a:lvl1pPr marL="0" marR="0" algn="r" defTabSz="914400" rtl="0" eaLnBrk="1" fontAlgn="auto" latinLnBrk="0" hangingPunct="1">
              <a:lnSpc>
                <a:spcPct val="100000"/>
              </a:lnSpc>
              <a:buClrTx/>
              <a:buSzTx/>
              <a:buFontTx/>
              <a:buNone/>
              <a:defRPr kumimoji="0" lang="zh-CN" altLang="en-US" sz="5600" b="0" i="0" u="none" strike="noStrike" kern="1200" cap="none" spc="300" normalizeH="0" baseline="0" noProof="1" dirty="0">
                <a:gradFill>
                  <a:gsLst>
                    <a:gs pos="20000">
                      <a:schemeClr val="accent2"/>
                    </a:gs>
                    <a:gs pos="100000">
                      <a:schemeClr val="accent1">
                        <a:lumMod val="60000"/>
                        <a:lumOff val="40000"/>
                      </a:schemeClr>
                    </a:gs>
                  </a:gsLst>
                  <a:lin ang="4800000" scaled="0"/>
                </a:gradFill>
                <a:latin typeface="+mj-ea"/>
                <a:ea typeface="+mj-ea"/>
                <a:cs typeface="MiSans" panose="00000500000000000000" charset="-122"/>
              </a:defRPr>
            </a:lvl1pPr>
          </a:lstStyle>
          <a:p>
            <a:pPr lvl="0" algn="r"/>
            <a:r>
              <a:rPr>
                <a:sym typeface="+mn-ea"/>
              </a:rPr>
              <a:t>单击此处编辑标题</a:t>
            </a:r>
            <a:endParaRPr>
              <a:sym typeface="+mn-ea"/>
            </a:endParaRPr>
          </a:p>
        </p:txBody>
      </p:sp>
      <p:sp>
        <p:nvSpPr>
          <p:cNvPr id="4" name="日期占位符 3"/>
          <p:cNvSpPr>
            <a:spLocks noGrp="1"/>
          </p:cNvSpPr>
          <p:nvPr>
            <p:ph type="dt" sz="half" idx="10"/>
            <p:custDataLst>
              <p:tags r:id="rId21"/>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22"/>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23"/>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21" name="署名占位符 10"/>
          <p:cNvSpPr>
            <a:spLocks noGrp="1"/>
          </p:cNvSpPr>
          <p:nvPr>
            <p:ph type="body" sz="quarter" idx="17" hasCustomPrompt="1"/>
            <p:custDataLst>
              <p:tags r:id="rId24"/>
            </p:custDataLst>
          </p:nvPr>
        </p:nvSpPr>
        <p:spPr>
          <a:xfrm>
            <a:off x="9240890" y="3943984"/>
            <a:ext cx="1944000" cy="457279"/>
          </a:xfrm>
          <a:prstGeom prst="roundRect">
            <a:avLst>
              <a:gd name="adj" fmla="val 50000"/>
            </a:avLst>
          </a:prstGeom>
          <a:solidFill>
            <a:schemeClr val="accent2"/>
          </a:solidFill>
        </p:spPr>
        <p:txBody>
          <a:bodyPr wrap="square" anchor="ctr" anchorCtr="0">
            <a:normAutofit/>
          </a:bodyPr>
          <a:lstStyle>
            <a:lvl1pPr marL="0" indent="0" algn="ctr">
              <a:lnSpc>
                <a:spcPct val="100000"/>
              </a:lnSpc>
              <a:buNone/>
              <a:defRPr sz="1600">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2" name="正文"/>
          <p:cNvSpPr txBox="1">
            <a:spLocks noGrp="1"/>
          </p:cNvSpPr>
          <p:nvPr>
            <p:ph idx="6"/>
            <p:custDataLst>
              <p:tags r:id="rId2"/>
            </p:custDataLst>
          </p:nvPr>
        </p:nvSpPr>
        <p:spPr>
          <a:xfrm>
            <a:off x="608400" y="1490400"/>
            <a:ext cx="10969200" cy="475920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200"/>
              </a:spcBef>
              <a:spcAft>
                <a:spcPts val="0"/>
              </a:spcAft>
              <a:buClr>
                <a:schemeClr val="accent1"/>
              </a:buClr>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panose="00000500000000000000" charset="-122"/>
                <a:sym typeface="+mn-ea"/>
              </a:defRPr>
            </a:lvl1pPr>
            <a:lvl2pPr marL="449580" marR="0" lvl="1" indent="-231775"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spcBef>
                <a:spcPts val="1200"/>
              </a:spcBef>
              <a:spcAft>
                <a:spcPts val="0"/>
              </a:spcAft>
              <a:buClr>
                <a:schemeClr val="accent1"/>
              </a:buClr>
            </a:pPr>
            <a:r>
              <a:rPr>
                <a:sym typeface="+mn-ea"/>
              </a:rPr>
              <a:t>单击此处编辑母版文本样式</a:t>
            </a:r>
            <a:endParaRPr>
              <a:sym typeface="+mn-ea"/>
            </a:endParaRPr>
          </a:p>
          <a:p>
            <a:pPr lvl="1">
              <a:spcBef>
                <a:spcPts val="1200"/>
              </a:spcBef>
              <a:spcAft>
                <a:spcPts val="0"/>
              </a:spcAft>
              <a:buClr>
                <a:schemeClr val="accent1"/>
              </a:buClr>
            </a:pPr>
            <a:r>
              <a:rPr>
                <a:sym typeface="+mn-ea"/>
              </a:rPr>
              <a:t>第二级</a:t>
            </a:r>
            <a:endParaRPr>
              <a:sym typeface="+mn-ea"/>
            </a:endParaRPr>
          </a:p>
          <a:p>
            <a:pPr lvl="2">
              <a:spcBef>
                <a:spcPts val="1200"/>
              </a:spcBef>
              <a:spcAft>
                <a:spcPts val="0"/>
              </a:spcAft>
              <a:buClr>
                <a:schemeClr val="accent1"/>
              </a:buClr>
            </a:pPr>
            <a:r>
              <a:rPr>
                <a:sym typeface="+mn-ea"/>
              </a:rPr>
              <a:t>第三级</a:t>
            </a:r>
            <a:endParaRPr>
              <a:sym typeface="+mn-ea"/>
            </a:endParaRPr>
          </a:p>
          <a:p>
            <a:pPr lvl="3">
              <a:spcBef>
                <a:spcPts val="1200"/>
              </a:spcBef>
              <a:spcAft>
                <a:spcPts val="0"/>
              </a:spcAft>
              <a:buClr>
                <a:schemeClr val="accent1"/>
              </a:buClr>
            </a:pPr>
            <a:r>
              <a:rPr>
                <a:sym typeface="+mn-ea"/>
              </a:rPr>
              <a:t>第四级</a:t>
            </a:r>
            <a:endParaRPr>
              <a:sym typeface="+mn-ea"/>
            </a:endParaRPr>
          </a:p>
          <a:p>
            <a:pPr lvl="4">
              <a:spcBef>
                <a:spcPts val="1200"/>
              </a:spcBef>
              <a:spcAft>
                <a:spcPts val="0"/>
              </a:spcAft>
              <a:buClr>
                <a:schemeClr val="accent1"/>
              </a:buClr>
            </a:pPr>
            <a:r>
              <a:rPr>
                <a:sym typeface="+mn-ea"/>
              </a:rPr>
              <a:t>第五级</a:t>
            </a:r>
            <a:endParaRPr>
              <a:sym typeface="+mn-ea"/>
            </a:endParaRPr>
          </a:p>
        </p:txBody>
      </p:sp>
      <p:sp>
        <p:nvSpPr>
          <p:cNvPr id="11" name="标题"/>
          <p:cNvSpPr txBox="1">
            <a:spLocks noGrp="1"/>
          </p:cNvSpPr>
          <p:nvPr>
            <p:ph type="title" idx="5"/>
            <p:custDataLst>
              <p:tags r:id="rId3"/>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accent2"/>
                </a:solidFill>
                <a:latin typeface="+mj-ea"/>
                <a:ea typeface="+mj-ea"/>
                <a:cs typeface="MiSans" panose="00000500000000000000" charset="-122"/>
              </a:defRPr>
            </a:lvl1pPr>
          </a:lstStyle>
          <a:p>
            <a:pPr lvl="0"/>
            <a:r>
              <a:rPr dirty="0">
                <a:sym typeface="+mn-ea"/>
              </a:rPr>
              <a:t>单击此处编辑母版标题样式</a:t>
            </a:r>
            <a:endParaRPr dirty="0">
              <a:sym typeface="+mn-ea"/>
            </a:endParaRPr>
          </a:p>
        </p:txBody>
      </p:sp>
      <p:cxnSp>
        <p:nvCxnSpPr>
          <p:cNvPr id="10" name="直接连接符 9"/>
          <p:cNvCxnSpPr/>
          <p:nvPr>
            <p:custDataLst>
              <p:tags r:id="rId4"/>
            </p:custDataLst>
          </p:nvPr>
        </p:nvCxnSpPr>
        <p:spPr>
          <a:xfrm>
            <a:off x="10972165" y="772160"/>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5"/>
            </p:custDataLst>
          </p:nvPr>
        </p:nvCxnSpPr>
        <p:spPr>
          <a:xfrm>
            <a:off x="10972165" y="847090"/>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6"/>
            </p:custDataLst>
          </p:nvPr>
        </p:nvCxnSpPr>
        <p:spPr>
          <a:xfrm>
            <a:off x="10972165" y="921385"/>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custDataLst>
              <p:tags r:id="rId7"/>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0"/>
            <a:ext cx="12191999" cy="6858000"/>
          </a:xfrm>
          <a:prstGeom prst="rect">
            <a:avLst/>
          </a:prstGeom>
          <a:gradFill>
            <a:gsLst>
              <a:gs pos="0">
                <a:schemeClr val="bg2">
                  <a:alpha val="0"/>
                </a:schemeClr>
              </a:gs>
              <a:gs pos="100000">
                <a:schemeClr val="accent1">
                  <a:alpha val="21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9" name="任意多边形: 形状 4"/>
          <p:cNvSpPr/>
          <p:nvPr>
            <p:custDataLst>
              <p:tags r:id="rId3"/>
            </p:custDataLst>
          </p:nvPr>
        </p:nvSpPr>
        <p:spPr>
          <a:xfrm flipH="1">
            <a:off x="10275568" y="0"/>
            <a:ext cx="1490346" cy="840741"/>
          </a:xfrm>
          <a:custGeom>
            <a:avLst/>
            <a:gdLst>
              <a:gd name="connsiteX0" fmla="*/ 1480712 w 1490346"/>
              <a:gd name="connsiteY0" fmla="*/ 0 h 840741"/>
              <a:gd name="connsiteX1" fmla="*/ 9634 w 1490346"/>
              <a:gd name="connsiteY1" fmla="*/ 0 h 840741"/>
              <a:gd name="connsiteX2" fmla="*/ 0 w 1490346"/>
              <a:gd name="connsiteY2" fmla="*/ 95568 h 840741"/>
              <a:gd name="connsiteX3" fmla="*/ 745173 w 1490346"/>
              <a:gd name="connsiteY3" fmla="*/ 840741 h 840741"/>
              <a:gd name="connsiteX4" fmla="*/ 1490346 w 1490346"/>
              <a:gd name="connsiteY4" fmla="*/ 95568 h 84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346" h="840741">
                <a:moveTo>
                  <a:pt x="1480712" y="0"/>
                </a:moveTo>
                <a:lnTo>
                  <a:pt x="9634" y="0"/>
                </a:lnTo>
                <a:lnTo>
                  <a:pt x="0" y="95568"/>
                </a:lnTo>
                <a:cubicBezTo>
                  <a:pt x="0" y="507116"/>
                  <a:pt x="333625" y="840741"/>
                  <a:pt x="745173" y="840741"/>
                </a:cubicBezTo>
                <a:cubicBezTo>
                  <a:pt x="1156721" y="840741"/>
                  <a:pt x="1490346" y="507116"/>
                  <a:pt x="1490346" y="95568"/>
                </a:cubicBezTo>
                <a:close/>
              </a:path>
            </a:pathLst>
          </a:custGeom>
          <a:gradFill flip="none" rotWithShape="1">
            <a:gsLst>
              <a:gs pos="0">
                <a:schemeClr val="bg1">
                  <a:alpha val="10000"/>
                </a:schemeClr>
              </a:gs>
              <a:gs pos="89000">
                <a:schemeClr val="accent1">
                  <a:alpha val="25000"/>
                </a:schemeClr>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cs typeface="MiSans" panose="00000500000000000000" charset="-122"/>
            </a:endParaRPr>
          </a:p>
        </p:txBody>
      </p:sp>
      <p:cxnSp>
        <p:nvCxnSpPr>
          <p:cNvPr id="22" name="直接连接符 21"/>
          <p:cNvCxnSpPr/>
          <p:nvPr>
            <p:custDataLst>
              <p:tags r:id="rId4"/>
            </p:custDataLst>
          </p:nvPr>
        </p:nvCxnSpPr>
        <p:spPr>
          <a:xfrm>
            <a:off x="1144905" y="601345"/>
            <a:ext cx="18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5"/>
            </p:custDataLst>
          </p:nvPr>
        </p:nvCxnSpPr>
        <p:spPr>
          <a:xfrm>
            <a:off x="1144905" y="659765"/>
            <a:ext cx="18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6"/>
            </p:custDataLst>
          </p:nvPr>
        </p:nvCxnSpPr>
        <p:spPr>
          <a:xfrm>
            <a:off x="1144905" y="718185"/>
            <a:ext cx="18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矩形: 圆顶角 12"/>
          <p:cNvSpPr/>
          <p:nvPr>
            <p:custDataLst>
              <p:tags r:id="rId7"/>
            </p:custDataLst>
          </p:nvPr>
        </p:nvSpPr>
        <p:spPr>
          <a:xfrm rot="16200000" flipH="1">
            <a:off x="1751330" y="2410460"/>
            <a:ext cx="1711325" cy="3184525"/>
          </a:xfrm>
          <a:prstGeom prst="round2SameRect">
            <a:avLst>
              <a:gd name="adj1" fmla="val 50000"/>
              <a:gd name="adj2" fmla="val 0"/>
            </a:avLst>
          </a:prstGeom>
          <a:gradFill flip="none" rotWithShape="1">
            <a:gsLst>
              <a:gs pos="0">
                <a:schemeClr val="bg1">
                  <a:alpha val="0"/>
                </a:schemeClr>
              </a:gs>
              <a:gs pos="56000">
                <a:schemeClr val="accent1">
                  <a:lumMod val="60000"/>
                  <a:lumOff val="40000"/>
                  <a:alpha val="40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iSans" panose="00000500000000000000" charset="-122"/>
            </a:endParaRPr>
          </a:p>
        </p:txBody>
      </p:sp>
      <p:sp>
        <p:nvSpPr>
          <p:cNvPr id="18" name="矩形: 圆顶角 13"/>
          <p:cNvSpPr/>
          <p:nvPr>
            <p:custDataLst>
              <p:tags r:id="rId8"/>
            </p:custDataLst>
          </p:nvPr>
        </p:nvSpPr>
        <p:spPr>
          <a:xfrm rot="5400000" flipH="1">
            <a:off x="2086610" y="3187065"/>
            <a:ext cx="1711325" cy="3228975"/>
          </a:xfrm>
          <a:prstGeom prst="round2SameRect">
            <a:avLst>
              <a:gd name="adj1" fmla="val 50000"/>
              <a:gd name="adj2" fmla="val 0"/>
            </a:avLst>
          </a:prstGeom>
          <a:gradFill flip="none" rotWithShape="1">
            <a:gsLst>
              <a:gs pos="87000">
                <a:schemeClr val="accent1">
                  <a:lumMod val="5000"/>
                  <a:lumOff val="95000"/>
                  <a:alpha val="0"/>
                </a:schemeClr>
              </a:gs>
              <a:gs pos="0">
                <a:schemeClr val="accent1">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iSans" panose="00000500000000000000" charset="-122"/>
              <a:sym typeface="+mn-ea"/>
            </a:endParaRPr>
          </a:p>
        </p:txBody>
      </p:sp>
      <p:sp>
        <p:nvSpPr>
          <p:cNvPr id="6" name="标题"/>
          <p:cNvSpPr txBox="1">
            <a:spLocks noGrp="1"/>
          </p:cNvSpPr>
          <p:nvPr>
            <p:ph type="title" idx="1" hasCustomPrompt="1"/>
            <p:custDataLst>
              <p:tags r:id="rId9"/>
            </p:custDataLst>
          </p:nvPr>
        </p:nvSpPr>
        <p:spPr>
          <a:xfrm>
            <a:off x="1739265" y="1067435"/>
            <a:ext cx="1764030" cy="907415"/>
          </a:xfrm>
          <a:prstGeom prst="rect">
            <a:avLst/>
          </a:prstGeom>
          <a:noFill/>
        </p:spPr>
        <p:txBody>
          <a:bodyPr wrap="square" lIns="0" tIns="0" rIns="0" bIns="0" rtlCol="0" anchor="ctr">
            <a:normAutofit/>
          </a:bodyPr>
          <a:lstStyle>
            <a:lvl1pPr marL="0" marR="0" algn="l" defTabSz="914400" rtl="0" eaLnBrk="1" fontAlgn="auto" latinLnBrk="0" hangingPunct="1">
              <a:lnSpc>
                <a:spcPct val="100000"/>
              </a:lnSpc>
              <a:buClrTx/>
              <a:buSzTx/>
              <a:buFontTx/>
              <a:buNone/>
              <a:defRPr kumimoji="0" lang="zh-CN" altLang="en-US" sz="5400" b="0" i="0" u="none" strike="noStrike" kern="1200" cap="none" spc="300" normalizeH="0" baseline="0" noProof="1" dirty="0">
                <a:solidFill>
                  <a:schemeClr val="accent2"/>
                </a:solidFill>
                <a:latin typeface="+mj-ea"/>
                <a:ea typeface="+mj-ea"/>
                <a:cs typeface="MiSans" panose="00000500000000000000" charset="-122"/>
              </a:defRPr>
            </a:lvl1pPr>
          </a:lstStyle>
          <a:p>
            <a:pPr lvl="0"/>
            <a:r>
              <a:rPr>
                <a:sym typeface="+mn-ea"/>
              </a:rPr>
              <a:t>标题</a:t>
            </a:r>
            <a:endParaRPr>
              <a:sym typeface="+mn-ea"/>
            </a:endParaRPr>
          </a:p>
        </p:txBody>
      </p:sp>
      <p:sp>
        <p:nvSpPr>
          <p:cNvPr id="3" name="日期占位符 2"/>
          <p:cNvSpPr>
            <a:spLocks noGrp="1"/>
          </p:cNvSpPr>
          <p:nvPr>
            <p:ph type="dt" sz="half" idx="10"/>
            <p:custDataLst>
              <p:tags r:id="rId10"/>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12"/>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0"/>
            <a:ext cx="12191999" cy="6858000"/>
          </a:xfrm>
          <a:prstGeom prst="rect">
            <a:avLst/>
          </a:prstGeom>
          <a:gradFill>
            <a:gsLst>
              <a:gs pos="0">
                <a:schemeClr val="bg2">
                  <a:alpha val="0"/>
                </a:schemeClr>
              </a:gs>
              <a:gs pos="100000">
                <a:schemeClr val="accent1">
                  <a:alpha val="21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2" name="椭圆 81"/>
          <p:cNvSpPr>
            <a:spLocks noChangeAspect="1"/>
          </p:cNvSpPr>
          <p:nvPr userDrawn="1">
            <p:custDataLst>
              <p:tags r:id="rId3"/>
            </p:custDataLst>
          </p:nvPr>
        </p:nvSpPr>
        <p:spPr>
          <a:xfrm flipH="1">
            <a:off x="7226300" y="2954655"/>
            <a:ext cx="1763395" cy="1763395"/>
          </a:xfrm>
          <a:prstGeom prst="ellipse">
            <a:avLst/>
          </a:prstGeom>
          <a:gradFill>
            <a:gsLst>
              <a:gs pos="0">
                <a:schemeClr val="bg2">
                  <a:alpha val="0"/>
                </a:schemeClr>
              </a:gs>
              <a:gs pos="100000">
                <a:schemeClr val="accent1">
                  <a:alpha val="21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圆顶角 12"/>
          <p:cNvSpPr/>
          <p:nvPr userDrawn="1">
            <p:custDataLst>
              <p:tags r:id="rId4"/>
            </p:custDataLst>
          </p:nvPr>
        </p:nvSpPr>
        <p:spPr>
          <a:xfrm flipH="1">
            <a:off x="2816225" y="1450340"/>
            <a:ext cx="1893570" cy="3524250"/>
          </a:xfrm>
          <a:prstGeom prst="round2SameRect">
            <a:avLst>
              <a:gd name="adj1" fmla="val 50000"/>
              <a:gd name="adj2" fmla="val 0"/>
            </a:avLst>
          </a:prstGeom>
          <a:gradFill flip="none" rotWithShape="1">
            <a:gsLst>
              <a:gs pos="0">
                <a:schemeClr val="bg1">
                  <a:alpha val="0"/>
                </a:schemeClr>
              </a:gs>
              <a:gs pos="56000">
                <a:schemeClr val="accent1">
                  <a:lumMod val="60000"/>
                  <a:lumOff val="40000"/>
                  <a:alpha val="40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iSans" panose="00000500000000000000" charset="-122"/>
            </a:endParaRPr>
          </a:p>
        </p:txBody>
      </p:sp>
      <p:sp>
        <p:nvSpPr>
          <p:cNvPr id="14" name="矩形: 圆顶角 13"/>
          <p:cNvSpPr/>
          <p:nvPr userDrawn="1">
            <p:custDataLst>
              <p:tags r:id="rId5"/>
            </p:custDataLst>
          </p:nvPr>
        </p:nvSpPr>
        <p:spPr>
          <a:xfrm rot="10800000" flipH="1">
            <a:off x="1900555" y="1906270"/>
            <a:ext cx="1893570" cy="3573145"/>
          </a:xfrm>
          <a:prstGeom prst="round2SameRect">
            <a:avLst>
              <a:gd name="adj1" fmla="val 50000"/>
              <a:gd name="adj2" fmla="val 0"/>
            </a:avLst>
          </a:prstGeom>
          <a:gradFill flip="none" rotWithShape="1">
            <a:gsLst>
              <a:gs pos="87000">
                <a:schemeClr val="accent1">
                  <a:lumMod val="5000"/>
                  <a:lumOff val="95000"/>
                  <a:alpha val="0"/>
                </a:schemeClr>
              </a:gs>
              <a:gs pos="0">
                <a:schemeClr val="accent1">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iSans" panose="00000500000000000000" charset="-122"/>
              <a:sym typeface="+mn-ea"/>
            </a:endParaRPr>
          </a:p>
        </p:txBody>
      </p:sp>
      <p:sp>
        <p:nvSpPr>
          <p:cNvPr id="13" name="任意多边形: 形状 9"/>
          <p:cNvSpPr/>
          <p:nvPr userDrawn="1">
            <p:custDataLst>
              <p:tags r:id="rId6"/>
            </p:custDataLst>
          </p:nvPr>
        </p:nvSpPr>
        <p:spPr>
          <a:xfrm flipH="1">
            <a:off x="10156823" y="0"/>
            <a:ext cx="1490346" cy="840741"/>
          </a:xfrm>
          <a:custGeom>
            <a:avLst/>
            <a:gdLst>
              <a:gd name="connsiteX0" fmla="*/ 1480712 w 1490346"/>
              <a:gd name="connsiteY0" fmla="*/ 0 h 840741"/>
              <a:gd name="connsiteX1" fmla="*/ 9634 w 1490346"/>
              <a:gd name="connsiteY1" fmla="*/ 0 h 840741"/>
              <a:gd name="connsiteX2" fmla="*/ 0 w 1490346"/>
              <a:gd name="connsiteY2" fmla="*/ 95568 h 840741"/>
              <a:gd name="connsiteX3" fmla="*/ 745173 w 1490346"/>
              <a:gd name="connsiteY3" fmla="*/ 840741 h 840741"/>
              <a:gd name="connsiteX4" fmla="*/ 1490346 w 1490346"/>
              <a:gd name="connsiteY4" fmla="*/ 95568 h 84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346" h="840741">
                <a:moveTo>
                  <a:pt x="1480712" y="0"/>
                </a:moveTo>
                <a:lnTo>
                  <a:pt x="9634" y="0"/>
                </a:lnTo>
                <a:lnTo>
                  <a:pt x="0" y="95568"/>
                </a:lnTo>
                <a:cubicBezTo>
                  <a:pt x="0" y="507116"/>
                  <a:pt x="333625" y="840741"/>
                  <a:pt x="745173" y="840741"/>
                </a:cubicBezTo>
                <a:cubicBezTo>
                  <a:pt x="1156721" y="840741"/>
                  <a:pt x="1490346" y="507116"/>
                  <a:pt x="1490346" y="95568"/>
                </a:cubicBezTo>
                <a:close/>
              </a:path>
            </a:pathLst>
          </a:custGeom>
          <a:gradFill>
            <a:gsLst>
              <a:gs pos="0">
                <a:schemeClr val="bg2">
                  <a:alpha val="0"/>
                </a:schemeClr>
              </a:gs>
              <a:gs pos="100000">
                <a:schemeClr val="accent1">
                  <a:alpha val="21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22" name="直接连接符 21"/>
          <p:cNvCxnSpPr/>
          <p:nvPr userDrawn="1">
            <p:custDataLst>
              <p:tags r:id="rId7"/>
            </p:custDataLst>
          </p:nvPr>
        </p:nvCxnSpPr>
        <p:spPr>
          <a:xfrm>
            <a:off x="1144905" y="601345"/>
            <a:ext cx="18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8"/>
            </p:custDataLst>
          </p:nvPr>
        </p:nvCxnSpPr>
        <p:spPr>
          <a:xfrm>
            <a:off x="1144905" y="659765"/>
            <a:ext cx="18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9"/>
            </p:custDataLst>
          </p:nvPr>
        </p:nvCxnSpPr>
        <p:spPr>
          <a:xfrm>
            <a:off x="1144905" y="718185"/>
            <a:ext cx="18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椭圆 10"/>
          <p:cNvSpPr>
            <a:spLocks noChangeAspect="1"/>
          </p:cNvSpPr>
          <p:nvPr userDrawn="1">
            <p:custDataLst>
              <p:tags r:id="rId10"/>
            </p:custDataLst>
          </p:nvPr>
        </p:nvSpPr>
        <p:spPr>
          <a:xfrm>
            <a:off x="10348595" y="6252210"/>
            <a:ext cx="107950" cy="1079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panose="00000500000000000000" charset="-122"/>
            </a:endParaRPr>
          </a:p>
        </p:txBody>
      </p:sp>
      <p:sp>
        <p:nvSpPr>
          <p:cNvPr id="10" name="椭圆 9"/>
          <p:cNvSpPr>
            <a:spLocks noChangeAspect="1"/>
          </p:cNvSpPr>
          <p:nvPr userDrawn="1">
            <p:custDataLst>
              <p:tags r:id="rId11"/>
            </p:custDataLst>
          </p:nvPr>
        </p:nvSpPr>
        <p:spPr>
          <a:xfrm>
            <a:off x="10596245" y="6252210"/>
            <a:ext cx="107950" cy="10795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panose="00000500000000000000" charset="-122"/>
            </a:endParaRPr>
          </a:p>
        </p:txBody>
      </p:sp>
      <p:sp>
        <p:nvSpPr>
          <p:cNvPr id="9" name="椭圆 8"/>
          <p:cNvSpPr>
            <a:spLocks noChangeAspect="1"/>
          </p:cNvSpPr>
          <p:nvPr userDrawn="1">
            <p:custDataLst>
              <p:tags r:id="rId12"/>
            </p:custDataLst>
          </p:nvPr>
        </p:nvSpPr>
        <p:spPr>
          <a:xfrm>
            <a:off x="10100945" y="6252210"/>
            <a:ext cx="107950" cy="10795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panose="00000500000000000000" charset="-122"/>
            </a:endParaRPr>
          </a:p>
        </p:txBody>
      </p:sp>
      <p:sp>
        <p:nvSpPr>
          <p:cNvPr id="8" name="标题"/>
          <p:cNvSpPr txBox="1">
            <a:spLocks noGrp="1"/>
          </p:cNvSpPr>
          <p:nvPr>
            <p:ph type="title" idx="2" hasCustomPrompt="1"/>
            <p:custDataLst>
              <p:tags r:id="rId13"/>
            </p:custDataLst>
          </p:nvPr>
        </p:nvSpPr>
        <p:spPr>
          <a:xfrm>
            <a:off x="4709795" y="2879090"/>
            <a:ext cx="6257925" cy="1645285"/>
          </a:xfrm>
          <a:prstGeom prst="rect">
            <a:avLst/>
          </a:prstGeom>
          <a:noFill/>
        </p:spPr>
        <p:txBody>
          <a:bodyPr wrap="square" lIns="0" tIns="0" rIns="0" bIns="0" rtlCol="0" anchor="t">
            <a:normAutofit/>
          </a:bodyPr>
          <a:lstStyle>
            <a:lvl1pPr marL="0" marR="0" algn="r" defTabSz="914400" rtl="0" eaLnBrk="1" fontAlgn="auto" latinLnBrk="0" hangingPunct="1">
              <a:lnSpc>
                <a:spcPct val="100000"/>
              </a:lnSpc>
              <a:buClrTx/>
              <a:buSzTx/>
              <a:buFontTx/>
              <a:buNone/>
              <a:defRPr kumimoji="0" lang="zh-CN" altLang="en-US" sz="6000" b="0" i="0" u="none" strike="noStrike" kern="1200" cap="none" spc="300" normalizeH="0" baseline="0" noProof="1" dirty="0">
                <a:gradFill>
                  <a:gsLst>
                    <a:gs pos="20000">
                      <a:schemeClr val="accent2"/>
                    </a:gs>
                    <a:gs pos="100000">
                      <a:schemeClr val="accent1">
                        <a:lumMod val="60000"/>
                        <a:lumOff val="40000"/>
                      </a:schemeClr>
                    </a:gs>
                  </a:gsLst>
                  <a:lin ang="4800000" scaled="0"/>
                </a:gradFill>
                <a:latin typeface="+mj-ea"/>
                <a:ea typeface="+mj-ea"/>
                <a:cs typeface="MiSans" panose="00000500000000000000" charset="-122"/>
              </a:defRPr>
            </a:lvl1pPr>
          </a:lstStyle>
          <a:p>
            <a:pPr lvl="0" algn="r"/>
            <a:r>
              <a:rPr>
                <a:sym typeface="+mn-ea"/>
              </a:rPr>
              <a:t>单击编辑标题</a:t>
            </a:r>
            <a:endParaRPr>
              <a:sym typeface="+mn-ea"/>
            </a:endParaRPr>
          </a:p>
        </p:txBody>
      </p:sp>
      <p:sp>
        <p:nvSpPr>
          <p:cNvPr id="7" name="节编号"/>
          <p:cNvSpPr txBox="1">
            <a:spLocks noGrp="1"/>
          </p:cNvSpPr>
          <p:nvPr>
            <p:ph type="body" idx="1" hasCustomPrompt="1"/>
            <p:custDataLst>
              <p:tags r:id="rId14"/>
            </p:custDataLst>
          </p:nvPr>
        </p:nvSpPr>
        <p:spPr>
          <a:xfrm>
            <a:off x="6933081" y="1652096"/>
            <a:ext cx="4034659" cy="1151890"/>
          </a:xfrm>
          <a:prstGeom prst="rect">
            <a:avLst/>
          </a:prstGeom>
          <a:noFill/>
        </p:spPr>
        <p:txBody>
          <a:bodyPr wrap="square" lIns="0" tIns="0" rIns="0" bIns="0" rtlCol="0" anchor="ctr" anchorCtr="0">
            <a:normAutofit/>
          </a:bodyPr>
          <a:lstStyle>
            <a:lvl1pPr marL="0" marR="0" algn="r" defTabSz="914400" rtl="0" eaLnBrk="1" fontAlgn="auto" latinLnBrk="0" hangingPunct="1">
              <a:lnSpc>
                <a:spcPct val="120000"/>
              </a:lnSpc>
              <a:buClrTx/>
              <a:buSzTx/>
              <a:buFontTx/>
              <a:buNone/>
              <a:defRPr kumimoji="0" lang="en-US" altLang="zh-CN" sz="4400" b="0" i="0" u="none" strike="noStrike" kern="1200" cap="none" spc="300" normalizeH="0" baseline="0" noProof="1" dirty="0">
                <a:gradFill>
                  <a:gsLst>
                    <a:gs pos="7000">
                      <a:schemeClr val="accent1">
                        <a:lumMod val="60000"/>
                        <a:lumOff val="40000"/>
                      </a:schemeClr>
                    </a:gs>
                    <a:gs pos="100000">
                      <a:schemeClr val="accent2">
                        <a:lumMod val="60000"/>
                        <a:lumOff val="40000"/>
                      </a:schemeClr>
                    </a:gs>
                  </a:gsLst>
                  <a:lin ang="7800000" scaled="0"/>
                </a:gradFill>
                <a:latin typeface="+mj-ea"/>
                <a:ea typeface="+mj-ea"/>
                <a:cs typeface="MiSans" panose="00000500000000000000" charset="-122"/>
              </a:defRPr>
            </a:lvl1pPr>
          </a:lstStyle>
          <a:p>
            <a:pPr lvl="0" algn="r">
              <a:lnSpc>
                <a:spcPct val="120000"/>
              </a:lnSpc>
            </a:pPr>
            <a:r>
              <a:rPr>
                <a:sym typeface="+mn-ea"/>
              </a:rPr>
              <a:t>编辑节编号</a:t>
            </a:r>
            <a:endParaRPr>
              <a:sym typeface="+mn-ea"/>
            </a:endParaRPr>
          </a:p>
        </p:txBody>
      </p:sp>
      <p:sp>
        <p:nvSpPr>
          <p:cNvPr id="4" name="日期占位符 3"/>
          <p:cNvSpPr>
            <a:spLocks noGrp="1"/>
          </p:cNvSpPr>
          <p:nvPr>
            <p:ph type="dt" sz="half" idx="10"/>
            <p:custDataLst>
              <p:tags r:id="rId1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7"/>
            </p:custDataLst>
          </p:nvPr>
        </p:nvSpPr>
        <p:spPr>
          <a:xfrm>
            <a:off x="8610600" y="6356350"/>
            <a:ext cx="2743200" cy="365125"/>
          </a:xfrm>
        </p:spPr>
        <p:txBody>
          <a:bodyPr/>
          <a:lstStyle/>
          <a:p>
            <a:fld id="{565CE74E-AB26-4998-AD42-012C4C1AD076}" type="slidenum">
              <a:rPr lang="zh-CN" altLang="en-US" smtClean="0"/>
            </a:fld>
            <a:endParaRPr lang="zh-CN" altLang="en-US"/>
          </a:p>
        </p:txBody>
      </p:sp>
      <p:pic>
        <p:nvPicPr>
          <p:cNvPr id="17" name="图片 16" descr="箭头 右"/>
          <p:cNvPicPr>
            <a:picLocks noChangeAspect="1"/>
          </p:cNvPicPr>
          <p:nvPr userDrawn="1">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1412875" y="6229350"/>
            <a:ext cx="153670" cy="153670"/>
          </a:xfrm>
          <a:prstGeom prst="rect">
            <a:avLst/>
          </a:prstGeom>
        </p:spPr>
      </p:pic>
      <p:pic>
        <p:nvPicPr>
          <p:cNvPr id="18" name="图片 17" descr="箭头 右"/>
          <p:cNvPicPr>
            <a:picLocks noChangeAspect="1"/>
          </p:cNvPicPr>
          <p:nvPr userDrawn="1">
            <p:custDataLst>
              <p:tags r:id="rId21"/>
            </p:custDataLst>
          </p:nvPr>
        </p:nvPicPr>
        <p:blipFill>
          <a:blip r:embed="rId22">
            <a:extLst>
              <a:ext uri="{96DAC541-7B7A-43D3-8B79-37D633B846F1}">
                <asvg:svgBlip xmlns:asvg="http://schemas.microsoft.com/office/drawing/2016/SVG/main" r:embed="rId23"/>
              </a:ext>
            </a:extLst>
          </a:blip>
          <a:stretch>
            <a:fillRect/>
          </a:stretch>
        </p:blipFill>
        <p:spPr>
          <a:xfrm flipH="1">
            <a:off x="1144905" y="6229350"/>
            <a:ext cx="153670" cy="153670"/>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标题和两栏">
    <p:spTree>
      <p:nvGrpSpPr>
        <p:cNvPr id="1" name=""/>
        <p:cNvGrpSpPr/>
        <p:nvPr/>
      </p:nvGrpSpPr>
      <p:grpSpPr>
        <a:xfrm>
          <a:off x="0" y="0"/>
          <a:ext cx="0" cy="0"/>
          <a:chOff x="0" y="0"/>
          <a:chExt cx="0" cy="0"/>
        </a:xfrm>
      </p:grpSpPr>
      <p:sp>
        <p:nvSpPr>
          <p:cNvPr id="11" name="正文"/>
          <p:cNvSpPr txBox="1">
            <a:spLocks noGrp="1"/>
          </p:cNvSpPr>
          <p:nvPr>
            <p:ph idx="7"/>
            <p:custDataLst>
              <p:tags r:id="rId2"/>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9" name="正文"/>
          <p:cNvSpPr txBox="1">
            <a:spLocks noGrp="1"/>
          </p:cNvSpPr>
          <p:nvPr>
            <p:ph idx="6"/>
            <p:custDataLst>
              <p:tags r:id="rId3"/>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8" name="标题"/>
          <p:cNvSpPr txBox="1">
            <a:spLocks noGrp="1"/>
          </p:cNvSpPr>
          <p:nvPr>
            <p:ph type="title" idx="5"/>
            <p:custDataLst>
              <p:tags r:id="rId4"/>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accent2"/>
                </a:solidFill>
                <a:latin typeface="+mj-ea"/>
                <a:ea typeface="+mj-ea"/>
                <a:cs typeface="MiSans" panose="00000500000000000000" charset="-122"/>
              </a:defRPr>
            </a:lvl1pPr>
          </a:lstStyle>
          <a:p>
            <a:pPr lvl="0"/>
            <a:r>
              <a:rPr>
                <a:sym typeface="+mn-ea"/>
              </a:rPr>
              <a:t>单击此处编辑母版标题样式</a:t>
            </a:r>
            <a:endParaRPr>
              <a:sym typeface="+mn-ea"/>
            </a:endParaRPr>
          </a:p>
        </p:txBody>
      </p:sp>
      <p:cxnSp>
        <p:nvCxnSpPr>
          <p:cNvPr id="15" name="直接连接符 14"/>
          <p:cNvCxnSpPr/>
          <p:nvPr>
            <p:custDataLst>
              <p:tags r:id="rId5"/>
            </p:custDataLst>
          </p:nvPr>
        </p:nvCxnSpPr>
        <p:spPr>
          <a:xfrm>
            <a:off x="10972165" y="772160"/>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6"/>
            </p:custDataLst>
          </p:nvPr>
        </p:nvCxnSpPr>
        <p:spPr>
          <a:xfrm>
            <a:off x="10972165" y="847090"/>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7"/>
            </p:custDataLst>
          </p:nvPr>
        </p:nvCxnSpPr>
        <p:spPr>
          <a:xfrm>
            <a:off x="10972165" y="921385"/>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10"/>
            <p:custDataLst>
              <p:tags r:id="rId8"/>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10"/>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标题和比较">
    <p:spTree>
      <p:nvGrpSpPr>
        <p:cNvPr id="1" name=""/>
        <p:cNvGrpSpPr/>
        <p:nvPr/>
      </p:nvGrpSpPr>
      <p:grpSpPr>
        <a:xfrm>
          <a:off x="0" y="0"/>
          <a:ext cx="0" cy="0"/>
          <a:chOff x="0" y="0"/>
          <a:chExt cx="0" cy="0"/>
        </a:xfrm>
      </p:grpSpPr>
      <p:sp>
        <p:nvSpPr>
          <p:cNvPr id="18" name="正文"/>
          <p:cNvSpPr txBox="1">
            <a:spLocks noGrp="1"/>
          </p:cNvSpPr>
          <p:nvPr>
            <p:ph idx="9"/>
            <p:custDataLst>
              <p:tags r:id="rId2"/>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4" name="标题"/>
          <p:cNvSpPr txBox="1">
            <a:spLocks noGrp="1"/>
          </p:cNvSpPr>
          <p:nvPr>
            <p:ph type="title" idx="8"/>
            <p:custDataLst>
              <p:tags r:id="rId3"/>
            </p:custDataLst>
          </p:nvPr>
        </p:nvSpPr>
        <p:spPr>
          <a:xfrm>
            <a:off x="62352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n-ea"/>
                <a:ea typeface="+mn-ea"/>
                <a:cs typeface="MiSans" panose="00000500000000000000" charset="-122"/>
              </a:defRPr>
            </a:lvl1pPr>
          </a:lstStyle>
          <a:p>
            <a:pPr lvl="0"/>
            <a:r>
              <a:rPr>
                <a:sym typeface="+mn-ea"/>
              </a:rPr>
              <a:t>单击此处编辑母版标题样式</a:t>
            </a:r>
            <a:endParaRPr>
              <a:sym typeface="+mn-ea"/>
            </a:endParaRPr>
          </a:p>
        </p:txBody>
      </p:sp>
      <p:sp>
        <p:nvSpPr>
          <p:cNvPr id="13" name="正文"/>
          <p:cNvSpPr txBox="1">
            <a:spLocks noGrp="1"/>
          </p:cNvSpPr>
          <p:nvPr>
            <p:ph idx="7"/>
            <p:custDataLst>
              <p:tags r:id="rId4"/>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2" name="标题"/>
          <p:cNvSpPr txBox="1">
            <a:spLocks noGrp="1"/>
          </p:cNvSpPr>
          <p:nvPr>
            <p:ph type="title" idx="6"/>
            <p:custDataLst>
              <p:tags r:id="rId5"/>
            </p:custDataLst>
          </p:nvPr>
        </p:nvSpPr>
        <p:spPr>
          <a:xfrm>
            <a:off x="6084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n-ea"/>
                <a:ea typeface="+mn-ea"/>
                <a:cs typeface="MiSans" panose="00000500000000000000" charset="-122"/>
              </a:defRPr>
            </a:lvl1pPr>
          </a:lstStyle>
          <a:p>
            <a:pPr lvl="0"/>
            <a:r>
              <a:rPr>
                <a:sym typeface="+mn-ea"/>
              </a:rPr>
              <a:t>单击此处编辑母版标题样式</a:t>
            </a:r>
            <a:endParaRPr>
              <a:sym typeface="+mn-ea"/>
            </a:endParaRPr>
          </a:p>
        </p:txBody>
      </p:sp>
      <p:sp>
        <p:nvSpPr>
          <p:cNvPr id="11" name="标题"/>
          <p:cNvSpPr txBox="1">
            <a:spLocks noGrp="1"/>
          </p:cNvSpPr>
          <p:nvPr>
            <p:ph type="title" idx="5"/>
            <p:custDataLst>
              <p:tags r:id="rId6"/>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accent2"/>
                </a:solidFill>
                <a:latin typeface="+mj-ea"/>
                <a:ea typeface="+mj-ea"/>
                <a:cs typeface="MiSans" panose="00000500000000000000" charset="-122"/>
              </a:defRPr>
            </a:lvl1pPr>
          </a:lstStyle>
          <a:p>
            <a:pPr lvl="0"/>
            <a:r>
              <a:rPr>
                <a:sym typeface="+mn-ea"/>
              </a:rPr>
              <a:t>单击此处编辑母版标题样式</a:t>
            </a:r>
            <a:endParaRPr>
              <a:sym typeface="+mn-ea"/>
            </a:endParaRPr>
          </a:p>
        </p:txBody>
      </p:sp>
      <p:cxnSp>
        <p:nvCxnSpPr>
          <p:cNvPr id="15" name="直接连接符 14"/>
          <p:cNvCxnSpPr/>
          <p:nvPr>
            <p:custDataLst>
              <p:tags r:id="rId7"/>
            </p:custDataLst>
          </p:nvPr>
        </p:nvCxnSpPr>
        <p:spPr>
          <a:xfrm>
            <a:off x="10972165" y="772160"/>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8"/>
            </p:custDataLst>
          </p:nvPr>
        </p:nvCxnSpPr>
        <p:spPr>
          <a:xfrm>
            <a:off x="10972165" y="847090"/>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9"/>
            </p:custDataLst>
          </p:nvPr>
        </p:nvCxnSpPr>
        <p:spPr>
          <a:xfrm>
            <a:off x="10972165" y="921385"/>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日期占位符 6"/>
          <p:cNvSpPr>
            <a:spLocks noGrp="1"/>
          </p:cNvSpPr>
          <p:nvPr>
            <p:ph type="dt" sz="half" idx="10"/>
            <p:custDataLst>
              <p:tags r:id="rId10"/>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12"/>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7" name="标题"/>
          <p:cNvSpPr txBox="1">
            <a:spLocks noGrp="1"/>
          </p:cNvSpPr>
          <p:nvPr>
            <p:ph type="title" idx="5"/>
            <p:custDataLst>
              <p:tags r:id="rId2"/>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accent2"/>
                </a:solidFill>
                <a:latin typeface="+mj-ea"/>
                <a:ea typeface="+mj-ea"/>
                <a:cs typeface="MiSans" panose="00000500000000000000" charset="-122"/>
              </a:defRPr>
            </a:lvl1pPr>
          </a:lstStyle>
          <a:p>
            <a:pPr lvl="0"/>
            <a:r>
              <a:rPr>
                <a:sym typeface="+mn-ea"/>
              </a:rPr>
              <a:t>单击此处编辑母版标题样式</a:t>
            </a:r>
            <a:endParaRPr>
              <a:sym typeface="+mn-ea"/>
            </a:endParaRPr>
          </a:p>
        </p:txBody>
      </p:sp>
      <p:cxnSp>
        <p:nvCxnSpPr>
          <p:cNvPr id="15" name="直接连接符 14"/>
          <p:cNvCxnSpPr/>
          <p:nvPr>
            <p:custDataLst>
              <p:tags r:id="rId3"/>
            </p:custDataLst>
          </p:nvPr>
        </p:nvCxnSpPr>
        <p:spPr>
          <a:xfrm>
            <a:off x="10972165" y="772160"/>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4"/>
            </p:custDataLst>
          </p:nvPr>
        </p:nvCxnSpPr>
        <p:spPr>
          <a:xfrm>
            <a:off x="10972165" y="847090"/>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5"/>
            </p:custDataLst>
          </p:nvPr>
        </p:nvCxnSpPr>
        <p:spPr>
          <a:xfrm>
            <a:off x="10972165" y="921385"/>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日期占位符 2"/>
          <p:cNvSpPr>
            <a:spLocks noGrp="1"/>
          </p:cNvSpPr>
          <p:nvPr>
            <p:ph type="dt" sz="half" idx="10"/>
            <p:custDataLst>
              <p:tags r:id="rId6"/>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7" name="正文"/>
          <p:cNvSpPr txBox="1">
            <a:spLocks noGrp="1"/>
          </p:cNvSpPr>
          <p:nvPr>
            <p:ph idx="1"/>
            <p:custDataLst>
              <p:tags r:id="rId2"/>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3"/>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59C301A-88DE-4801-AA3A-552207E1D8E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FC3925-2603-41E2-BBC6-314F86677911}"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11" name="标题"/>
          <p:cNvSpPr txBox="1">
            <a:spLocks noGrp="1"/>
          </p:cNvSpPr>
          <p:nvPr>
            <p:ph type="title" idx="6"/>
            <p:custDataLst>
              <p:tags r:id="rId2"/>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accent2"/>
                </a:solidFill>
                <a:latin typeface="+mj-ea"/>
                <a:ea typeface="+mj-ea"/>
                <a:cs typeface="MiSans" panose="00000500000000000000" charset="-122"/>
              </a:defRPr>
            </a:lvl1pPr>
          </a:lstStyle>
          <a:p>
            <a:pPr lvl="0"/>
            <a:r>
              <a:rPr>
                <a:sym typeface="+mn-ea"/>
              </a:rPr>
              <a:t>单击此处编辑母版标题样式</a:t>
            </a:r>
            <a:endParaRPr>
              <a:sym typeface="+mn-ea"/>
            </a:endParaRPr>
          </a:p>
        </p:txBody>
      </p:sp>
      <p:cxnSp>
        <p:nvCxnSpPr>
          <p:cNvPr id="7" name="直接连接符 6"/>
          <p:cNvCxnSpPr/>
          <p:nvPr>
            <p:custDataLst>
              <p:tags r:id="rId3"/>
            </p:custDataLst>
          </p:nvPr>
        </p:nvCxnSpPr>
        <p:spPr>
          <a:xfrm>
            <a:off x="10972165" y="772160"/>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4"/>
            </p:custDataLst>
          </p:nvPr>
        </p:nvCxnSpPr>
        <p:spPr>
          <a:xfrm>
            <a:off x="10972165" y="847090"/>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5"/>
            </p:custDataLst>
          </p:nvPr>
        </p:nvCxnSpPr>
        <p:spPr>
          <a:xfrm>
            <a:off x="10972165" y="921385"/>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副标题"/>
          <p:cNvSpPr txBox="1">
            <a:spLocks noGrp="1"/>
          </p:cNvSpPr>
          <p:nvPr>
            <p:ph type="body" idx="1" hasCustomPrompt="1"/>
            <p:custDataLst>
              <p:tags r:id="rId6"/>
            </p:custDataLst>
          </p:nvPr>
        </p:nvSpPr>
        <p:spPr>
          <a:xfrm>
            <a:off x="695960" y="1301750"/>
            <a:ext cx="10799088" cy="405553"/>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n-ea"/>
                <a:ea typeface="+mn-ea"/>
                <a:cs typeface="MiSans" panose="00000500000000000000" charset="-122"/>
              </a:defRPr>
            </a:lvl1pPr>
          </a:lstStyle>
          <a:p>
            <a:pPr lvl="0" algn="l"/>
            <a:r>
              <a:rPr>
                <a:sym typeface="+mn-ea"/>
              </a:rPr>
              <a:t>单击此处编辑母版副标题样式</a:t>
            </a:r>
            <a:endParaRPr>
              <a:sym typeface="+mn-ea"/>
            </a:endParaRPr>
          </a:p>
        </p:txBody>
      </p:sp>
      <p:sp>
        <p:nvSpPr>
          <p:cNvPr id="3" name="日期占位符 2"/>
          <p:cNvSpPr>
            <a:spLocks noGrp="1"/>
          </p:cNvSpPr>
          <p:nvPr>
            <p:ph type="dt" sz="half" idx="10"/>
            <p:custDataLst>
              <p:tags r:id="rId7"/>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9"/>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0"/>
            <a:ext cx="12191999" cy="6858000"/>
          </a:xfrm>
          <a:prstGeom prst="rect">
            <a:avLst/>
          </a:prstGeom>
          <a:gradFill>
            <a:gsLst>
              <a:gs pos="0">
                <a:schemeClr val="bg2">
                  <a:alpha val="0"/>
                </a:schemeClr>
              </a:gs>
              <a:gs pos="100000">
                <a:schemeClr val="accent1">
                  <a:alpha val="21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2" name="椭圆 81"/>
          <p:cNvSpPr>
            <a:spLocks noChangeAspect="1"/>
          </p:cNvSpPr>
          <p:nvPr userDrawn="1">
            <p:custDataLst>
              <p:tags r:id="rId3"/>
            </p:custDataLst>
          </p:nvPr>
        </p:nvSpPr>
        <p:spPr>
          <a:xfrm flipH="1">
            <a:off x="2155825" y="1458505"/>
            <a:ext cx="1763395" cy="1763395"/>
          </a:xfrm>
          <a:prstGeom prst="ellipse">
            <a:avLst/>
          </a:prstGeom>
          <a:gradFill>
            <a:gsLst>
              <a:gs pos="0">
                <a:schemeClr val="bg2">
                  <a:alpha val="0"/>
                </a:schemeClr>
              </a:gs>
              <a:gs pos="100000">
                <a:schemeClr val="accent1">
                  <a:alpha val="21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0" name="任意多边形: 形状 6"/>
          <p:cNvSpPr/>
          <p:nvPr userDrawn="1">
            <p:custDataLst>
              <p:tags r:id="rId4"/>
            </p:custDataLst>
          </p:nvPr>
        </p:nvSpPr>
        <p:spPr>
          <a:xfrm flipH="1">
            <a:off x="10275568" y="0"/>
            <a:ext cx="1490346" cy="807593"/>
          </a:xfrm>
          <a:custGeom>
            <a:avLst/>
            <a:gdLst>
              <a:gd name="connsiteX0" fmla="*/ 1484054 w 1490346"/>
              <a:gd name="connsiteY0" fmla="*/ 0 h 807593"/>
              <a:gd name="connsiteX1" fmla="*/ 6292 w 1490346"/>
              <a:gd name="connsiteY1" fmla="*/ 0 h 807593"/>
              <a:gd name="connsiteX2" fmla="*/ 0 w 1490346"/>
              <a:gd name="connsiteY2" fmla="*/ 62420 h 807593"/>
              <a:gd name="connsiteX3" fmla="*/ 745173 w 1490346"/>
              <a:gd name="connsiteY3" fmla="*/ 807593 h 807593"/>
              <a:gd name="connsiteX4" fmla="*/ 1490346 w 1490346"/>
              <a:gd name="connsiteY4" fmla="*/ 62420 h 807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346" h="807593">
                <a:moveTo>
                  <a:pt x="1484054" y="0"/>
                </a:moveTo>
                <a:lnTo>
                  <a:pt x="6292" y="0"/>
                </a:lnTo>
                <a:lnTo>
                  <a:pt x="0" y="62420"/>
                </a:lnTo>
                <a:cubicBezTo>
                  <a:pt x="0" y="473968"/>
                  <a:pt x="333625" y="807593"/>
                  <a:pt x="745173" y="807593"/>
                </a:cubicBezTo>
                <a:cubicBezTo>
                  <a:pt x="1156721" y="807593"/>
                  <a:pt x="1490346" y="473968"/>
                  <a:pt x="1490346" y="62420"/>
                </a:cubicBezTo>
                <a:close/>
              </a:path>
            </a:pathLst>
          </a:custGeom>
          <a:gradFill>
            <a:gsLst>
              <a:gs pos="0">
                <a:schemeClr val="bg2">
                  <a:alpha val="0"/>
                </a:schemeClr>
              </a:gs>
              <a:gs pos="100000">
                <a:schemeClr val="accent1">
                  <a:alpha val="21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22" name="直接连接符 21"/>
          <p:cNvCxnSpPr/>
          <p:nvPr userDrawn="1">
            <p:custDataLst>
              <p:tags r:id="rId5"/>
            </p:custDataLst>
          </p:nvPr>
        </p:nvCxnSpPr>
        <p:spPr>
          <a:xfrm>
            <a:off x="837565" y="601345"/>
            <a:ext cx="18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6"/>
            </p:custDataLst>
          </p:nvPr>
        </p:nvCxnSpPr>
        <p:spPr>
          <a:xfrm>
            <a:off x="837565" y="659765"/>
            <a:ext cx="18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custDataLst>
              <p:tags r:id="rId7"/>
            </p:custDataLst>
          </p:nvPr>
        </p:nvCxnSpPr>
        <p:spPr>
          <a:xfrm>
            <a:off x="837565" y="718185"/>
            <a:ext cx="18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矩形: 圆顶角 12"/>
          <p:cNvSpPr/>
          <p:nvPr userDrawn="1">
            <p:custDataLst>
              <p:tags r:id="rId8"/>
            </p:custDataLst>
          </p:nvPr>
        </p:nvSpPr>
        <p:spPr>
          <a:xfrm rot="18900000" flipH="1">
            <a:off x="8013065" y="1040130"/>
            <a:ext cx="2052955" cy="3821430"/>
          </a:xfrm>
          <a:prstGeom prst="round2SameRect">
            <a:avLst>
              <a:gd name="adj1" fmla="val 50000"/>
              <a:gd name="adj2" fmla="val 0"/>
            </a:avLst>
          </a:prstGeom>
          <a:gradFill flip="none" rotWithShape="1">
            <a:gsLst>
              <a:gs pos="0">
                <a:schemeClr val="bg1">
                  <a:alpha val="0"/>
                </a:schemeClr>
              </a:gs>
              <a:gs pos="56000">
                <a:schemeClr val="accent1">
                  <a:lumMod val="60000"/>
                  <a:lumOff val="40000"/>
                  <a:alpha val="40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iSans" panose="00000500000000000000" charset="-122"/>
            </a:endParaRPr>
          </a:p>
        </p:txBody>
      </p:sp>
      <p:sp>
        <p:nvSpPr>
          <p:cNvPr id="19" name="矩形: 圆顶角 13"/>
          <p:cNvSpPr/>
          <p:nvPr userDrawn="1">
            <p:custDataLst>
              <p:tags r:id="rId9"/>
            </p:custDataLst>
          </p:nvPr>
        </p:nvSpPr>
        <p:spPr>
          <a:xfrm rot="8100000" flipH="1">
            <a:off x="7706360" y="2266315"/>
            <a:ext cx="2052955" cy="3874135"/>
          </a:xfrm>
          <a:prstGeom prst="round2SameRect">
            <a:avLst>
              <a:gd name="adj1" fmla="val 50000"/>
              <a:gd name="adj2" fmla="val 0"/>
            </a:avLst>
          </a:prstGeom>
          <a:gradFill flip="none" rotWithShape="1">
            <a:gsLst>
              <a:gs pos="87000">
                <a:schemeClr val="accent1">
                  <a:lumMod val="5000"/>
                  <a:lumOff val="95000"/>
                  <a:alpha val="0"/>
                </a:schemeClr>
              </a:gs>
              <a:gs pos="0">
                <a:schemeClr val="accent1">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iSans" panose="00000500000000000000" charset="-122"/>
              <a:sym typeface="+mn-ea"/>
            </a:endParaRPr>
          </a:p>
        </p:txBody>
      </p:sp>
      <p:sp>
        <p:nvSpPr>
          <p:cNvPr id="8" name="标题"/>
          <p:cNvSpPr txBox="1">
            <a:spLocks noGrp="1"/>
          </p:cNvSpPr>
          <p:nvPr>
            <p:ph type="title" idx="2" hasCustomPrompt="1"/>
            <p:custDataLst>
              <p:tags r:id="rId10"/>
            </p:custDataLst>
          </p:nvPr>
        </p:nvSpPr>
        <p:spPr>
          <a:xfrm>
            <a:off x="837565" y="2507010"/>
            <a:ext cx="7294880" cy="1011721"/>
          </a:xfrm>
          <a:prstGeom prst="rect">
            <a:avLst/>
          </a:prstGeom>
          <a:noFill/>
        </p:spPr>
        <p:txBody>
          <a:bodyPr wrap="square" lIns="0" tIns="0" rIns="0" bIns="0" rtlCol="0" anchor="ctr">
            <a:normAutofit/>
          </a:bodyPr>
          <a:lstStyle>
            <a:lvl1pPr marL="0" marR="0" algn="l" defTabSz="914400" rtl="0" eaLnBrk="1" fontAlgn="auto" latinLnBrk="0" hangingPunct="1">
              <a:lnSpc>
                <a:spcPct val="100000"/>
              </a:lnSpc>
              <a:buClrTx/>
              <a:buSzTx/>
              <a:buFontTx/>
              <a:buNone/>
              <a:defRPr kumimoji="0" lang="en-US" altLang="zh-CN" sz="5600" b="0" i="0" u="none" strike="noStrike" kern="1200" cap="none" spc="300" normalizeH="0" baseline="0" noProof="1" dirty="0">
                <a:gradFill>
                  <a:gsLst>
                    <a:gs pos="20000">
                      <a:schemeClr val="accent2"/>
                    </a:gs>
                    <a:gs pos="100000">
                      <a:schemeClr val="accent1">
                        <a:lumMod val="60000"/>
                        <a:lumOff val="40000"/>
                      </a:schemeClr>
                    </a:gs>
                  </a:gsLst>
                  <a:lin ang="4800000" scaled="0"/>
                </a:gradFill>
                <a:latin typeface="+mj-ea"/>
                <a:ea typeface="+mj-ea"/>
                <a:cs typeface="MiSans" panose="00000500000000000000" charset="-122"/>
              </a:defRPr>
            </a:lvl1pPr>
          </a:lstStyle>
          <a:p>
            <a:pPr lvl="0"/>
            <a:r>
              <a:rPr>
                <a:sym typeface="+mn-ea"/>
              </a:rPr>
              <a:t>单击此处编辑标题</a:t>
            </a:r>
            <a:endParaRPr>
              <a:sym typeface="+mn-ea"/>
            </a:endParaRPr>
          </a:p>
        </p:txBody>
      </p:sp>
      <p:sp>
        <p:nvSpPr>
          <p:cNvPr id="4" name="日期占位符 3"/>
          <p:cNvSpPr>
            <a:spLocks noGrp="1"/>
          </p:cNvSpPr>
          <p:nvPr>
            <p:ph type="dt" sz="half" idx="10"/>
            <p:custDataLst>
              <p:tags r:id="rId11"/>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17" name="署名占位符 10"/>
          <p:cNvSpPr>
            <a:spLocks noGrp="1"/>
          </p:cNvSpPr>
          <p:nvPr>
            <p:ph type="body" sz="quarter" idx="17" hasCustomPrompt="1"/>
            <p:custDataLst>
              <p:tags r:id="rId14"/>
            </p:custDataLst>
          </p:nvPr>
        </p:nvSpPr>
        <p:spPr>
          <a:xfrm>
            <a:off x="837565" y="3988960"/>
            <a:ext cx="1944000" cy="457279"/>
          </a:xfrm>
          <a:prstGeom prst="roundRect">
            <a:avLst>
              <a:gd name="adj" fmla="val 50000"/>
            </a:avLst>
          </a:prstGeom>
          <a:solidFill>
            <a:schemeClr val="accent2"/>
          </a:solidFill>
        </p:spPr>
        <p:txBody>
          <a:bodyPr wrap="square" anchor="ctr">
            <a:normAutofit/>
          </a:bodyPr>
          <a:lstStyle>
            <a:lvl1pPr marL="0" indent="0" algn="ctr">
              <a:lnSpc>
                <a:spcPct val="100000"/>
              </a:lnSpc>
              <a:buNone/>
              <a:defRPr sz="1600">
                <a:solidFill>
                  <a:srgbClr val="FFFFFF"/>
                </a:solidFill>
              </a:defRPr>
            </a:lvl1pPr>
          </a:lstStyle>
          <a:p>
            <a:pPr lvl="0"/>
            <a:r>
              <a:rPr lang="zh-CN" altLang="en-US" dirty="0"/>
              <a:t>署名</a:t>
            </a:r>
            <a:endParaRPr lang="zh-CN" altLang="en-US" dirty="0"/>
          </a:p>
        </p:txBody>
      </p:sp>
      <p:pic>
        <p:nvPicPr>
          <p:cNvPr id="11" name="图片 10" descr="箭头 右"/>
          <p:cNvPicPr>
            <a:picLocks noChangeAspect="1"/>
          </p:cNvPicPr>
          <p:nvPr userDrawn="1">
            <p:custDataLst>
              <p:tags r:id="rId15"/>
            </p:custDataLst>
          </p:nvPr>
        </p:nvPicPr>
        <p:blipFill>
          <a:blip r:embed="rId16">
            <a:extLst>
              <a:ext uri="{96DAC541-7B7A-43D3-8B79-37D633B846F1}">
                <asvg:svgBlip xmlns:asvg="http://schemas.microsoft.com/office/drawing/2016/SVG/main" r:embed="rId17"/>
              </a:ext>
            </a:extLst>
          </a:blip>
          <a:stretch>
            <a:fillRect/>
          </a:stretch>
        </p:blipFill>
        <p:spPr>
          <a:xfrm>
            <a:off x="1412875" y="6229350"/>
            <a:ext cx="153670" cy="153670"/>
          </a:xfrm>
          <a:prstGeom prst="rect">
            <a:avLst/>
          </a:prstGeom>
        </p:spPr>
      </p:pic>
      <p:pic>
        <p:nvPicPr>
          <p:cNvPr id="12" name="图片 11" descr="箭头 右"/>
          <p:cNvPicPr>
            <a:picLocks noChangeAspect="1"/>
          </p:cNvPicPr>
          <p:nvPr userDrawn="1">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flipH="1">
            <a:off x="1144905" y="6229350"/>
            <a:ext cx="153670" cy="1536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59C301A-88DE-4801-AA3A-552207E1D8E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FC3925-2603-41E2-BBC6-314F8667791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59C301A-88DE-4801-AA3A-552207E1D8E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FC3925-2603-41E2-BBC6-314F8667791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9C301A-88DE-4801-AA3A-552207E1D8E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FC3925-2603-41E2-BBC6-314F8667791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59C301A-88DE-4801-AA3A-552207E1D8E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FC3925-2603-41E2-BBC6-314F8667791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59C301A-88DE-4801-AA3A-552207E1D8E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FC3925-2603-41E2-BBC6-314F8667791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262.xml"/><Relationship Id="rId24" Type="http://schemas.openxmlformats.org/officeDocument/2006/relationships/tags" Target="../tags/tag261.xml"/><Relationship Id="rId23" Type="http://schemas.openxmlformats.org/officeDocument/2006/relationships/tags" Target="../tags/tag260.xml"/><Relationship Id="rId22" Type="http://schemas.openxmlformats.org/officeDocument/2006/relationships/tags" Target="../tags/tag259.xml"/><Relationship Id="rId21" Type="http://schemas.openxmlformats.org/officeDocument/2006/relationships/tags" Target="../tags/tag258.xml"/><Relationship Id="rId20" Type="http://schemas.openxmlformats.org/officeDocument/2006/relationships/tags" Target="../tags/tag257.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2" Type="http://schemas.openxmlformats.org/officeDocument/2006/relationships/theme" Target="../theme/theme3.xml"/><Relationship Id="rId21" Type="http://schemas.openxmlformats.org/officeDocument/2006/relationships/tags" Target="../tags/tag385.xml"/><Relationship Id="rId20" Type="http://schemas.openxmlformats.org/officeDocument/2006/relationships/tags" Target="../tags/tag384.xml"/><Relationship Id="rId2" Type="http://schemas.openxmlformats.org/officeDocument/2006/relationships/slideLayout" Target="../slideLayouts/slideLayout32.xml"/><Relationship Id="rId19" Type="http://schemas.openxmlformats.org/officeDocument/2006/relationships/tags" Target="../tags/tag383.xml"/><Relationship Id="rId18" Type="http://schemas.openxmlformats.org/officeDocument/2006/relationships/tags" Target="../tags/tag382.xml"/><Relationship Id="rId17" Type="http://schemas.openxmlformats.org/officeDocument/2006/relationships/tags" Target="../tags/tag381.xml"/><Relationship Id="rId16" Type="http://schemas.openxmlformats.org/officeDocument/2006/relationships/tags" Target="../tags/tag380.xml"/><Relationship Id="rId15" Type="http://schemas.openxmlformats.org/officeDocument/2006/relationships/tags" Target="../tags/tag379.xml"/><Relationship Id="rId14" Type="http://schemas.openxmlformats.org/officeDocument/2006/relationships/tags" Target="../tags/tag378.xml"/><Relationship Id="rId13" Type="http://schemas.openxmlformats.org/officeDocument/2006/relationships/tags" Target="../tags/tag377.xml"/><Relationship Id="rId12" Type="http://schemas.openxmlformats.org/officeDocument/2006/relationships/tags" Target="../tags/tag376.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C301A-88DE-4801-AA3A-552207E1D8E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C3925-2603-41E2-BBC6-314F8667791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Arial" panose="020B060402020209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40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40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40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40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40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矩形 1"/>
          <p:cNvSpPr/>
          <p:nvPr userDrawn="1">
            <p:custDataLst>
              <p:tags r:id="rId12"/>
            </p:custDataLst>
          </p:nvPr>
        </p:nvSpPr>
        <p:spPr>
          <a:xfrm>
            <a:off x="0" y="0"/>
            <a:ext cx="12191999" cy="6858000"/>
          </a:xfrm>
          <a:prstGeom prst="rect">
            <a:avLst/>
          </a:prstGeom>
          <a:gradFill>
            <a:gsLst>
              <a:gs pos="0">
                <a:schemeClr val="bg2">
                  <a:alpha val="0"/>
                </a:schemeClr>
              </a:gs>
              <a:gs pos="100000">
                <a:schemeClr val="accent1">
                  <a:alpha val="21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15" name="直接连接符 14"/>
          <p:cNvCxnSpPr/>
          <p:nvPr>
            <p:custDataLst>
              <p:tags r:id="rId13"/>
            </p:custDataLst>
          </p:nvPr>
        </p:nvCxnSpPr>
        <p:spPr>
          <a:xfrm>
            <a:off x="10972165" y="772160"/>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4"/>
            </p:custDataLst>
          </p:nvPr>
        </p:nvCxnSpPr>
        <p:spPr>
          <a:xfrm>
            <a:off x="10972165" y="847090"/>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5"/>
            </p:custDataLst>
          </p:nvPr>
        </p:nvCxnSpPr>
        <p:spPr>
          <a:xfrm>
            <a:off x="10972165" y="921385"/>
            <a:ext cx="20510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日期占位符 8"/>
          <p:cNvSpPr>
            <a:spLocks noGrp="1"/>
          </p:cNvSpPr>
          <p:nvPr>
            <p:ph type="dt" sz="half" idx="10"/>
            <p:custDataLst>
              <p:tags r:id="rId16"/>
            </p:custDataLst>
          </p:nvPr>
        </p:nvSpPr>
        <p:spPr>
          <a:xfrm>
            <a:off x="695960" y="6356350"/>
            <a:ext cx="2743200" cy="365125"/>
          </a:xfrm>
        </p:spPr>
        <p:txBody>
          <a:bodyPr/>
          <a:lstStyle>
            <a:lvl1pPr>
              <a:defRPr>
                <a:cs typeface="MiSans" panose="00000500000000000000" charset="-122"/>
              </a:defRPr>
            </a:lvl1pPr>
          </a:lstStyle>
          <a:p>
            <a:fld id="{D997B5FA-0921-464F-AAE1-844C04324D75}" type="datetimeFigureOut">
              <a:rPr lang="zh-CN" altLang="en-US" smtClean="0"/>
            </a:fld>
            <a:endParaRPr lang="zh-CN" altLang="en-US"/>
          </a:p>
        </p:txBody>
      </p:sp>
      <p:sp>
        <p:nvSpPr>
          <p:cNvPr id="10" name="页脚占位符 9"/>
          <p:cNvSpPr>
            <a:spLocks noGrp="1"/>
          </p:cNvSpPr>
          <p:nvPr>
            <p:ph type="ftr" sz="quarter" idx="11"/>
            <p:custDataLst>
              <p:tags r:id="rId17"/>
            </p:custDataLst>
          </p:nvPr>
        </p:nvSpPr>
        <p:spPr>
          <a:xfrm>
            <a:off x="4038600" y="6356350"/>
            <a:ext cx="4114800" cy="365125"/>
          </a:xfrm>
        </p:spPr>
        <p:txBody>
          <a:bodyPr/>
          <a:lstStyle>
            <a:lvl1pPr>
              <a:defRPr>
                <a:cs typeface="MiSans" panose="00000500000000000000" charset="-122"/>
              </a:defRPr>
            </a:lvl1pPr>
          </a:lstStyle>
          <a:p>
            <a:endParaRPr lang="zh-CN" altLang="en-US"/>
          </a:p>
        </p:txBody>
      </p:sp>
      <p:sp>
        <p:nvSpPr>
          <p:cNvPr id="11" name="灯片编号占位符 10"/>
          <p:cNvSpPr>
            <a:spLocks noGrp="1"/>
          </p:cNvSpPr>
          <p:nvPr>
            <p:ph type="sldNum" sz="quarter" idx="12"/>
            <p:custDataLst>
              <p:tags r:id="rId18"/>
            </p:custDataLst>
          </p:nvPr>
        </p:nvSpPr>
        <p:spPr>
          <a:xfrm>
            <a:off x="8753983" y="6356350"/>
            <a:ext cx="2743200" cy="365125"/>
          </a:xfrm>
        </p:spPr>
        <p:txBody>
          <a:bodyPr/>
          <a:lstStyle>
            <a:lvl1pPr>
              <a:defRPr>
                <a:cs typeface="MiSans" panose="00000500000000000000" charset="-122"/>
              </a:defRPr>
            </a:lvl1pPr>
          </a:lstStyle>
          <a:p>
            <a:fld id="{565CE74E-AB26-4998-AD42-012C4C1AD076}" type="slidenum">
              <a:rPr lang="zh-CN" altLang="en-US" smtClean="0"/>
            </a:fld>
            <a:endParaRPr lang="zh-CN" altLang="en-US"/>
          </a:p>
        </p:txBody>
      </p:sp>
      <p:sp>
        <p:nvSpPr>
          <p:cNvPr id="3" name="文本占位符 2"/>
          <p:cNvSpPr>
            <a:spLocks noGrp="1"/>
          </p:cNvSpPr>
          <p:nvPr>
            <p:ph type="body" idx="1"/>
            <p:custDataLst>
              <p:tags r:id="rId19"/>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fontAlgn="auto">
              <a:lnSpc>
                <a:spcPct val="130000"/>
              </a:lnSpc>
              <a:spcBef>
                <a:spcPts val="1200"/>
              </a:spcBef>
              <a:spcAft>
                <a:spcPts val="0"/>
              </a:spcAft>
              <a:buClr>
                <a:schemeClr val="accent1"/>
              </a:buClr>
              <a:buSzTx/>
              <a:buChar char="●"/>
            </a:pPr>
            <a:r>
              <a:rPr lang="zh-CN" altLang="en-US" dirty="0"/>
              <a:t>单击此处编辑母版文本样式</a:t>
            </a:r>
            <a:endParaRPr lang="zh-CN" altLang="en-US" dirty="0"/>
          </a:p>
          <a:p>
            <a:pPr marL="449580" marR="0" lvl="1" indent="-231775" fontAlgn="auto">
              <a:lnSpc>
                <a:spcPct val="120000"/>
              </a:lnSpc>
              <a:spcBef>
                <a:spcPts val="1200"/>
              </a:spcBef>
              <a:spcAft>
                <a:spcPts val="0"/>
              </a:spcAft>
              <a:buClr>
                <a:schemeClr val="accent1"/>
              </a:buClr>
              <a:buChar char="●"/>
              <a:tabLst>
                <a:tab pos="1609725" algn="l"/>
              </a:tabLst>
            </a:pPr>
            <a:r>
              <a:rPr lang="zh-CN" altLang="en-US" dirty="0"/>
              <a:t>二级</a:t>
            </a:r>
            <a:endParaRPr lang="zh-CN" altLang="en-US" dirty="0"/>
          </a:p>
          <a:p>
            <a:pPr marL="719455" marR="0" lvl="2" indent="-276225" fontAlgn="auto">
              <a:lnSpc>
                <a:spcPct val="120000"/>
              </a:lnSpc>
              <a:spcBef>
                <a:spcPts val="1200"/>
              </a:spcBef>
              <a:spcAft>
                <a:spcPts val="0"/>
              </a:spcAft>
              <a:buClr>
                <a:schemeClr val="accent1"/>
              </a:buClr>
              <a:buChar char="●"/>
            </a:pPr>
            <a:r>
              <a:rPr lang="zh-CN" altLang="en-US" dirty="0"/>
              <a:t>三级</a:t>
            </a:r>
            <a:endParaRPr lang="zh-CN" altLang="en-US" dirty="0"/>
          </a:p>
          <a:p>
            <a:pPr marL="987425" marR="0" lvl="3" indent="-262255" fontAlgn="auto">
              <a:lnSpc>
                <a:spcPct val="120000"/>
              </a:lnSpc>
              <a:spcBef>
                <a:spcPts val="1200"/>
              </a:spcBef>
              <a:spcAft>
                <a:spcPts val="0"/>
              </a:spcAft>
              <a:buClr>
                <a:schemeClr val="accent1"/>
              </a:buClr>
              <a:buFont typeface="Wingdings" panose="05000000000000000000" charset="0"/>
              <a:buChar char=""/>
              <a:tabLst>
                <a:tab pos="899795" algn="l"/>
              </a:tabLst>
            </a:pPr>
            <a:r>
              <a:rPr lang="zh-CN" altLang="en-US" dirty="0"/>
              <a:t>四级</a:t>
            </a:r>
            <a:endParaRPr lang="zh-CN" altLang="en-US" dirty="0"/>
          </a:p>
          <a:p>
            <a:pPr marL="1256030" marR="0" lvl="4" indent="-262255" fontAlgn="auto">
              <a:lnSpc>
                <a:spcPct val="120000"/>
              </a:lnSpc>
              <a:spcBef>
                <a:spcPts val="1200"/>
              </a:spcBef>
              <a:spcAft>
                <a:spcPts val="0"/>
              </a:spcAft>
              <a:buClr>
                <a:schemeClr val="accent1"/>
              </a:buClr>
            </a:pPr>
            <a:r>
              <a:rPr lang="zh-CN" altLang="en-US" dirty="0"/>
              <a:t>五级</a:t>
            </a:r>
            <a:endParaRPr lang="zh-CN" altLang="en-US" dirty="0"/>
          </a:p>
        </p:txBody>
      </p:sp>
      <p:sp>
        <p:nvSpPr>
          <p:cNvPr id="4" name="标题占位符 3"/>
          <p:cNvSpPr>
            <a:spLocks noGrp="1"/>
          </p:cNvSpPr>
          <p:nvPr>
            <p:ph type="title"/>
            <p:custDataLst>
              <p:tags r:id="rId20"/>
            </p:custDataLst>
          </p:nvPr>
        </p:nvSpPr>
        <p:spPr>
          <a:xfrm>
            <a:off x="695960" y="360000"/>
            <a:ext cx="10800000" cy="720000"/>
          </a:xfrm>
          <a:prstGeom prst="rect">
            <a:avLst/>
          </a:prstGeom>
          <a:noFill/>
          <a:ln>
            <a:noFill/>
            <a:prstDash val="sysDash"/>
          </a:ln>
        </p:spPr>
        <p:txBody>
          <a:bodyPr vert="horz" wrap="square" lIns="91440" tIns="45720" rIns="91440" bIns="45720" rtlCol="0" anchor="ctr">
            <a:norm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6"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kumimoji="0" lang="zh-CN" altLang="en-US" sz="3200" b="0" i="0" u="none" strike="noStrike" kern="1200" cap="none" spc="300" normalizeH="0" baseline="0" smtClean="0">
          <a:ln>
            <a:noFill/>
            <a:prstDash val="sysDot"/>
          </a:ln>
          <a:solidFill>
            <a:schemeClr val="accent2"/>
          </a:solidFill>
          <a:latin typeface="+mj-ea"/>
          <a:ea typeface="+mj-ea"/>
          <a:cs typeface="MiSans" panose="00000500000000000000" charset="-122"/>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kumimoji="0" lang="zh-CN" altLang="en-US" sz="1800" b="0" i="0" u="none" strike="noStrike" kern="1200" cap="none" spc="150" normalizeH="0" baseline="0" smtClean="0">
          <a:ln>
            <a:noFill/>
            <a:prstDash val="sysDot"/>
          </a:ln>
          <a:solidFill>
            <a:schemeClr val="tx1">
              <a:lumMod val="85000"/>
              <a:lumOff val="15000"/>
            </a:schemeClr>
          </a:solidFill>
          <a:uFillTx/>
          <a:latin typeface="+mn-ea"/>
          <a:ea typeface="+mn-ea"/>
          <a:cs typeface="MiSans" panose="00000500000000000000" charset="-122"/>
        </a:defRPr>
      </a:lvl1pPr>
      <a:lvl2pPr marL="685800" indent="-228600" algn="l" defTabSz="914400" rtl="0" eaLnBrk="1" latinLnBrk="0" hangingPunct="1">
        <a:lnSpc>
          <a:spcPct val="90000"/>
        </a:lnSpc>
        <a:spcBef>
          <a:spcPts val="500"/>
        </a:spcBef>
        <a:buFont typeface="Arial" panose="020B0604020202090204" pitchFamily="34" charset="0"/>
        <a:buChar char="•"/>
        <a:defRPr kumimoji="0" lang="zh-CN" altLang="en-US" sz="1600" b="0" i="0" u="none" strike="noStrike" kern="1200" cap="none" spc="150" normalizeH="0" baseline="0" smtClean="0">
          <a:ln>
            <a:noFill/>
            <a:prstDash val="sysDot"/>
          </a:ln>
          <a:solidFill>
            <a:schemeClr val="tx1">
              <a:lumMod val="50000"/>
              <a:lumOff val="50000"/>
            </a:schemeClr>
          </a:solidFill>
          <a:uFillTx/>
          <a:latin typeface="+mn-ea"/>
          <a:ea typeface="+mn-ea"/>
          <a:cs typeface="MiSans" panose="00000500000000000000" charset="-122"/>
        </a:defRPr>
      </a:lvl2pPr>
      <a:lvl3pPr marL="1143000" indent="-228600" algn="l" defTabSz="914400" rtl="0" eaLnBrk="1" latinLnBrk="0" hangingPunct="1">
        <a:lnSpc>
          <a:spcPct val="90000"/>
        </a:lnSpc>
        <a:spcBef>
          <a:spcPts val="500"/>
        </a:spcBef>
        <a:buFont typeface="Arial" panose="020B0604020202090204" pitchFamily="34" charset="0"/>
        <a:buChar char="•"/>
        <a:defRPr kumimoji="0" lang="zh-CN" altLang="en-US" sz="1600" b="0" i="0" u="none" strike="noStrike" kern="1200" cap="none" spc="150" normalizeH="0" baseline="0" smtClean="0">
          <a:ln>
            <a:noFill/>
            <a:prstDash val="sysDot"/>
          </a:ln>
          <a:solidFill>
            <a:schemeClr val="tx1">
              <a:lumMod val="50000"/>
              <a:lumOff val="50000"/>
            </a:schemeClr>
          </a:solidFill>
          <a:uFillTx/>
          <a:latin typeface="+mn-ea"/>
          <a:ea typeface="+mn-ea"/>
          <a:cs typeface="MiSans" panose="00000500000000000000" charset="-122"/>
        </a:defRPr>
      </a:lvl3pPr>
      <a:lvl4pPr marL="1600200" indent="-228600" algn="l" defTabSz="914400" rtl="0" eaLnBrk="1" latinLnBrk="0" hangingPunct="1">
        <a:lnSpc>
          <a:spcPct val="90000"/>
        </a:lnSpc>
        <a:spcBef>
          <a:spcPts val="500"/>
        </a:spcBef>
        <a:buFont typeface="Arial" panose="020B0604020202090204" pitchFamily="34" charset="0"/>
        <a:buChar char="•"/>
        <a:defRPr kumimoji="0" lang="zh-CN" altLang="en-US" sz="1400" b="0" i="0" u="none" strike="noStrike" kern="1200" cap="none" spc="150" normalizeH="0" baseline="0" smtClean="0">
          <a:ln>
            <a:noFill/>
            <a:prstDash val="sysDot"/>
          </a:ln>
          <a:solidFill>
            <a:schemeClr val="tx1">
              <a:lumMod val="50000"/>
              <a:lumOff val="50000"/>
            </a:schemeClr>
          </a:solidFill>
          <a:uFillTx/>
          <a:latin typeface="+mn-ea"/>
          <a:ea typeface="+mn-ea"/>
          <a:cs typeface="MiSans" panose="00000500000000000000" charset="-122"/>
        </a:defRPr>
      </a:lvl4pPr>
      <a:lvl5pPr marL="2057400" indent="-228600" algn="l" defTabSz="914400" rtl="0" eaLnBrk="1" latinLnBrk="0" hangingPunct="1">
        <a:lnSpc>
          <a:spcPct val="90000"/>
        </a:lnSpc>
        <a:spcBef>
          <a:spcPts val="500"/>
        </a:spcBef>
        <a:buFont typeface="Arial" panose="020B0604020202090204" pitchFamily="34" charset="0"/>
        <a:buChar char="•"/>
        <a:defRPr kumimoji="0" lang="zh-CN" altLang="en-US" sz="1400" b="0" i="0" u="none" strike="noStrike" kern="1200" cap="none" spc="150" normalizeH="0" baseline="0" smtClean="0">
          <a:ln>
            <a:noFill/>
            <a:prstDash val="sysDot"/>
          </a:ln>
          <a:solidFill>
            <a:schemeClr val="tx1">
              <a:lumMod val="50000"/>
              <a:lumOff val="50000"/>
            </a:schemeClr>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391.xml"/><Relationship Id="rId7" Type="http://schemas.openxmlformats.org/officeDocument/2006/relationships/tags" Target="../tags/tag390.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tags" Target="../tags/tag38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386.xml"/></Relationships>
</file>

<file path=ppt/slides/_rels/slide10.xml.rels><?xml version="1.0" encoding="UTF-8" standalone="yes"?>
<Relationships xmlns="http://schemas.openxmlformats.org/package/2006/relationships"><Relationship Id="rId9" Type="http://schemas.openxmlformats.org/officeDocument/2006/relationships/tags" Target="../tags/tag466.xml"/><Relationship Id="rId8" Type="http://schemas.openxmlformats.org/officeDocument/2006/relationships/tags" Target="../tags/tag465.xml"/><Relationship Id="rId7" Type="http://schemas.openxmlformats.org/officeDocument/2006/relationships/tags" Target="../tags/tag464.xml"/><Relationship Id="rId6" Type="http://schemas.openxmlformats.org/officeDocument/2006/relationships/tags" Target="../tags/tag463.xml"/><Relationship Id="rId5" Type="http://schemas.openxmlformats.org/officeDocument/2006/relationships/tags" Target="../tags/tag462.xml"/><Relationship Id="rId4" Type="http://schemas.openxmlformats.org/officeDocument/2006/relationships/tags" Target="../tags/tag461.xml"/><Relationship Id="rId3" Type="http://schemas.openxmlformats.org/officeDocument/2006/relationships/tags" Target="../tags/tag460.xml"/><Relationship Id="rId2" Type="http://schemas.openxmlformats.org/officeDocument/2006/relationships/tags" Target="../tags/tag459.xml"/><Relationship Id="rId12" Type="http://schemas.openxmlformats.org/officeDocument/2006/relationships/notesSlide" Target="../notesSlides/notesSlide5.xml"/><Relationship Id="rId11" Type="http://schemas.openxmlformats.org/officeDocument/2006/relationships/slideLayout" Target="../slideLayouts/slideLayout30.xml"/><Relationship Id="rId10" Type="http://schemas.openxmlformats.org/officeDocument/2006/relationships/tags" Target="../tags/tag467.xml"/><Relationship Id="rId1" Type="http://schemas.openxmlformats.org/officeDocument/2006/relationships/tags" Target="../tags/tag458.xml"/></Relationships>
</file>

<file path=ppt/slides/_rels/slide11.xml.rels><?xml version="1.0" encoding="UTF-8" standalone="yes"?>
<Relationships xmlns="http://schemas.openxmlformats.org/package/2006/relationships"><Relationship Id="rId9" Type="http://schemas.openxmlformats.org/officeDocument/2006/relationships/tags" Target="../tags/tag476.xml"/><Relationship Id="rId8" Type="http://schemas.openxmlformats.org/officeDocument/2006/relationships/tags" Target="../tags/tag475.xml"/><Relationship Id="rId7" Type="http://schemas.openxmlformats.org/officeDocument/2006/relationships/tags" Target="../tags/tag474.xml"/><Relationship Id="rId6" Type="http://schemas.openxmlformats.org/officeDocument/2006/relationships/tags" Target="../tags/tag473.xml"/><Relationship Id="rId5" Type="http://schemas.openxmlformats.org/officeDocument/2006/relationships/tags" Target="../tags/tag472.xml"/><Relationship Id="rId4" Type="http://schemas.openxmlformats.org/officeDocument/2006/relationships/tags" Target="../tags/tag471.xml"/><Relationship Id="rId3" Type="http://schemas.openxmlformats.org/officeDocument/2006/relationships/tags" Target="../tags/tag470.xml"/><Relationship Id="rId2" Type="http://schemas.openxmlformats.org/officeDocument/2006/relationships/tags" Target="../tags/tag469.xml"/><Relationship Id="rId12" Type="http://schemas.openxmlformats.org/officeDocument/2006/relationships/notesSlide" Target="../notesSlides/notesSlide6.xml"/><Relationship Id="rId11" Type="http://schemas.openxmlformats.org/officeDocument/2006/relationships/slideLayout" Target="../slideLayouts/slideLayout30.xml"/><Relationship Id="rId10" Type="http://schemas.openxmlformats.org/officeDocument/2006/relationships/tags" Target="../tags/tag477.xml"/><Relationship Id="rId1" Type="http://schemas.openxmlformats.org/officeDocument/2006/relationships/tags" Target="../tags/tag468.xml"/></Relationships>
</file>

<file path=ppt/slides/_rels/slide12.xml.rels><?xml version="1.0" encoding="UTF-8" standalone="yes"?>
<Relationships xmlns="http://schemas.openxmlformats.org/package/2006/relationships"><Relationship Id="rId9" Type="http://schemas.openxmlformats.org/officeDocument/2006/relationships/tags" Target="../tags/tag486.xml"/><Relationship Id="rId8" Type="http://schemas.openxmlformats.org/officeDocument/2006/relationships/tags" Target="../tags/tag485.xml"/><Relationship Id="rId7" Type="http://schemas.openxmlformats.org/officeDocument/2006/relationships/tags" Target="../tags/tag484.xml"/><Relationship Id="rId6" Type="http://schemas.openxmlformats.org/officeDocument/2006/relationships/tags" Target="../tags/tag483.xml"/><Relationship Id="rId5" Type="http://schemas.openxmlformats.org/officeDocument/2006/relationships/tags" Target="../tags/tag482.xml"/><Relationship Id="rId4" Type="http://schemas.openxmlformats.org/officeDocument/2006/relationships/tags" Target="../tags/tag481.xml"/><Relationship Id="rId3" Type="http://schemas.openxmlformats.org/officeDocument/2006/relationships/tags" Target="../tags/tag480.xml"/><Relationship Id="rId2" Type="http://schemas.openxmlformats.org/officeDocument/2006/relationships/tags" Target="../tags/tag479.xml"/><Relationship Id="rId12" Type="http://schemas.openxmlformats.org/officeDocument/2006/relationships/notesSlide" Target="../notesSlides/notesSlide7.xml"/><Relationship Id="rId11" Type="http://schemas.openxmlformats.org/officeDocument/2006/relationships/slideLayout" Target="../slideLayouts/slideLayout30.xml"/><Relationship Id="rId10" Type="http://schemas.openxmlformats.org/officeDocument/2006/relationships/tags" Target="../tags/tag487.xml"/><Relationship Id="rId1" Type="http://schemas.openxmlformats.org/officeDocument/2006/relationships/tags" Target="../tags/tag478.xml"/></Relationships>
</file>

<file path=ppt/slides/_rels/slide13.xml.rels><?xml version="1.0" encoding="UTF-8" standalone="yes"?>
<Relationships xmlns="http://schemas.openxmlformats.org/package/2006/relationships"><Relationship Id="rId9" Type="http://schemas.openxmlformats.org/officeDocument/2006/relationships/tags" Target="../tags/tag496.xml"/><Relationship Id="rId8" Type="http://schemas.openxmlformats.org/officeDocument/2006/relationships/tags" Target="../tags/tag495.xml"/><Relationship Id="rId7" Type="http://schemas.openxmlformats.org/officeDocument/2006/relationships/tags" Target="../tags/tag494.xml"/><Relationship Id="rId6" Type="http://schemas.openxmlformats.org/officeDocument/2006/relationships/tags" Target="../tags/tag493.xml"/><Relationship Id="rId5" Type="http://schemas.openxmlformats.org/officeDocument/2006/relationships/tags" Target="../tags/tag492.xml"/><Relationship Id="rId4" Type="http://schemas.openxmlformats.org/officeDocument/2006/relationships/tags" Target="../tags/tag491.xml"/><Relationship Id="rId3" Type="http://schemas.openxmlformats.org/officeDocument/2006/relationships/tags" Target="../tags/tag490.xml"/><Relationship Id="rId2" Type="http://schemas.openxmlformats.org/officeDocument/2006/relationships/tags" Target="../tags/tag489.xml"/><Relationship Id="rId12" Type="http://schemas.openxmlformats.org/officeDocument/2006/relationships/notesSlide" Target="../notesSlides/notesSlide8.xml"/><Relationship Id="rId11" Type="http://schemas.openxmlformats.org/officeDocument/2006/relationships/slideLayout" Target="../slideLayouts/slideLayout30.xml"/><Relationship Id="rId10" Type="http://schemas.openxmlformats.org/officeDocument/2006/relationships/tags" Target="../tags/tag497.xml"/><Relationship Id="rId1" Type="http://schemas.openxmlformats.org/officeDocument/2006/relationships/tags" Target="../tags/tag488.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7.xml"/><Relationship Id="rId2" Type="http://schemas.openxmlformats.org/officeDocument/2006/relationships/tags" Target="../tags/tag499.xml"/><Relationship Id="rId1" Type="http://schemas.openxmlformats.org/officeDocument/2006/relationships/tags" Target="../tags/tag498.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7.xml"/><Relationship Id="rId2" Type="http://schemas.openxmlformats.org/officeDocument/2006/relationships/tags" Target="../tags/tag501.xml"/><Relationship Id="rId1" Type="http://schemas.openxmlformats.org/officeDocument/2006/relationships/tags" Target="../tags/tag500.xml"/></Relationships>
</file>

<file path=ppt/slides/_rels/slide16.xml.rels><?xml version="1.0" encoding="UTF-8" standalone="yes"?>
<Relationships xmlns="http://schemas.openxmlformats.org/package/2006/relationships"><Relationship Id="rId9" Type="http://schemas.openxmlformats.org/officeDocument/2006/relationships/tags" Target="../tags/tag510.xml"/><Relationship Id="rId8" Type="http://schemas.openxmlformats.org/officeDocument/2006/relationships/tags" Target="../tags/tag509.xml"/><Relationship Id="rId7" Type="http://schemas.openxmlformats.org/officeDocument/2006/relationships/tags" Target="../tags/tag508.xml"/><Relationship Id="rId6" Type="http://schemas.openxmlformats.org/officeDocument/2006/relationships/tags" Target="../tags/tag507.xml"/><Relationship Id="rId5" Type="http://schemas.openxmlformats.org/officeDocument/2006/relationships/tags" Target="../tags/tag506.xml"/><Relationship Id="rId4" Type="http://schemas.openxmlformats.org/officeDocument/2006/relationships/tags" Target="../tags/tag505.xml"/><Relationship Id="rId3" Type="http://schemas.openxmlformats.org/officeDocument/2006/relationships/tags" Target="../tags/tag504.xml"/><Relationship Id="rId2" Type="http://schemas.openxmlformats.org/officeDocument/2006/relationships/tags" Target="../tags/tag503.xml"/><Relationship Id="rId12" Type="http://schemas.openxmlformats.org/officeDocument/2006/relationships/notesSlide" Target="../notesSlides/notesSlide11.xml"/><Relationship Id="rId11" Type="http://schemas.openxmlformats.org/officeDocument/2006/relationships/slideLayout" Target="../slideLayouts/slideLayout17.xml"/><Relationship Id="rId10" Type="http://schemas.openxmlformats.org/officeDocument/2006/relationships/tags" Target="../tags/tag511.xml"/><Relationship Id="rId1" Type="http://schemas.openxmlformats.org/officeDocument/2006/relationships/tags" Target="../tags/tag50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tags" Target="../tags/tag514.xml"/><Relationship Id="rId2" Type="http://schemas.openxmlformats.org/officeDocument/2006/relationships/tags" Target="../tags/tag513.xml"/><Relationship Id="rId1" Type="http://schemas.openxmlformats.org/officeDocument/2006/relationships/tags" Target="../tags/tag512.xml"/></Relationships>
</file>

<file path=ppt/slides/_rels/slide2.xml.rels><?xml version="1.0" encoding="UTF-8" standalone="yes"?>
<Relationships xmlns="http://schemas.openxmlformats.org/package/2006/relationships"><Relationship Id="rId9" Type="http://schemas.openxmlformats.org/officeDocument/2006/relationships/tags" Target="../tags/tag400.xml"/><Relationship Id="rId8" Type="http://schemas.openxmlformats.org/officeDocument/2006/relationships/tags" Target="../tags/tag399.xml"/><Relationship Id="rId7" Type="http://schemas.openxmlformats.org/officeDocument/2006/relationships/tags" Target="../tags/tag398.xml"/><Relationship Id="rId6" Type="http://schemas.openxmlformats.org/officeDocument/2006/relationships/tags" Target="../tags/tag397.xml"/><Relationship Id="rId5" Type="http://schemas.openxmlformats.org/officeDocument/2006/relationships/tags" Target="../tags/tag396.xml"/><Relationship Id="rId40" Type="http://schemas.openxmlformats.org/officeDocument/2006/relationships/notesSlide" Target="../notesSlides/notesSlide1.xml"/><Relationship Id="rId4" Type="http://schemas.openxmlformats.org/officeDocument/2006/relationships/tags" Target="../tags/tag395.xml"/><Relationship Id="rId39" Type="http://schemas.openxmlformats.org/officeDocument/2006/relationships/slideLayout" Target="../slideLayouts/slideLayout17.xml"/><Relationship Id="rId38" Type="http://schemas.openxmlformats.org/officeDocument/2006/relationships/tags" Target="../tags/tag421.xml"/><Relationship Id="rId37" Type="http://schemas.openxmlformats.org/officeDocument/2006/relationships/image" Target="../media/image15.svg"/><Relationship Id="rId36" Type="http://schemas.openxmlformats.org/officeDocument/2006/relationships/image" Target="../media/image14.png"/><Relationship Id="rId35" Type="http://schemas.openxmlformats.org/officeDocument/2006/relationships/tags" Target="../tags/tag420.xml"/><Relationship Id="rId34" Type="http://schemas.openxmlformats.org/officeDocument/2006/relationships/tags" Target="../tags/tag419.xml"/><Relationship Id="rId33" Type="http://schemas.openxmlformats.org/officeDocument/2006/relationships/image" Target="../media/image13.svg"/><Relationship Id="rId32" Type="http://schemas.openxmlformats.org/officeDocument/2006/relationships/image" Target="../media/image12.png"/><Relationship Id="rId31" Type="http://schemas.openxmlformats.org/officeDocument/2006/relationships/tags" Target="../tags/tag418.xml"/><Relationship Id="rId30" Type="http://schemas.openxmlformats.org/officeDocument/2006/relationships/tags" Target="../tags/tag417.xml"/><Relationship Id="rId3" Type="http://schemas.openxmlformats.org/officeDocument/2006/relationships/tags" Target="../tags/tag394.xml"/><Relationship Id="rId29" Type="http://schemas.openxmlformats.org/officeDocument/2006/relationships/image" Target="../media/image11.svg"/><Relationship Id="rId28" Type="http://schemas.openxmlformats.org/officeDocument/2006/relationships/image" Target="../media/image10.png"/><Relationship Id="rId27" Type="http://schemas.openxmlformats.org/officeDocument/2006/relationships/tags" Target="../tags/tag416.xml"/><Relationship Id="rId26" Type="http://schemas.openxmlformats.org/officeDocument/2006/relationships/tags" Target="../tags/tag415.xml"/><Relationship Id="rId25" Type="http://schemas.openxmlformats.org/officeDocument/2006/relationships/image" Target="../media/image9.svg"/><Relationship Id="rId24" Type="http://schemas.openxmlformats.org/officeDocument/2006/relationships/image" Target="../media/image8.png"/><Relationship Id="rId23" Type="http://schemas.openxmlformats.org/officeDocument/2006/relationships/tags" Target="../tags/tag414.xml"/><Relationship Id="rId22" Type="http://schemas.openxmlformats.org/officeDocument/2006/relationships/tags" Target="../tags/tag413.xml"/><Relationship Id="rId21" Type="http://schemas.openxmlformats.org/officeDocument/2006/relationships/tags" Target="../tags/tag412.xml"/><Relationship Id="rId20" Type="http://schemas.openxmlformats.org/officeDocument/2006/relationships/tags" Target="../tags/tag411.xml"/><Relationship Id="rId2" Type="http://schemas.openxmlformats.org/officeDocument/2006/relationships/tags" Target="../tags/tag393.xml"/><Relationship Id="rId19" Type="http://schemas.openxmlformats.org/officeDocument/2006/relationships/tags" Target="../tags/tag410.xml"/><Relationship Id="rId18" Type="http://schemas.openxmlformats.org/officeDocument/2006/relationships/tags" Target="../tags/tag409.xml"/><Relationship Id="rId17" Type="http://schemas.openxmlformats.org/officeDocument/2006/relationships/tags" Target="../tags/tag408.xml"/><Relationship Id="rId16" Type="http://schemas.openxmlformats.org/officeDocument/2006/relationships/tags" Target="../tags/tag407.xml"/><Relationship Id="rId15" Type="http://schemas.openxmlformats.org/officeDocument/2006/relationships/tags" Target="../tags/tag406.xml"/><Relationship Id="rId14" Type="http://schemas.openxmlformats.org/officeDocument/2006/relationships/tags" Target="../tags/tag405.xml"/><Relationship Id="rId13" Type="http://schemas.openxmlformats.org/officeDocument/2006/relationships/tags" Target="../tags/tag404.xml"/><Relationship Id="rId12" Type="http://schemas.openxmlformats.org/officeDocument/2006/relationships/tags" Target="../tags/tag403.xml"/><Relationship Id="rId11" Type="http://schemas.openxmlformats.org/officeDocument/2006/relationships/tags" Target="../tags/tag402.xml"/><Relationship Id="rId10" Type="http://schemas.openxmlformats.org/officeDocument/2006/relationships/tags" Target="../tags/tag401.xml"/><Relationship Id="rId1" Type="http://schemas.openxmlformats.org/officeDocument/2006/relationships/tags" Target="../tags/tag39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2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2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25.xml"/><Relationship Id="rId1" Type="http://schemas.openxmlformats.org/officeDocument/2006/relationships/tags" Target="../tags/tag42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27.xml"/><Relationship Id="rId1" Type="http://schemas.openxmlformats.org/officeDocument/2006/relationships/tags" Target="../tags/tag426.xml"/></Relationships>
</file>

<file path=ppt/slides/_rels/slide7.xml.rels><?xml version="1.0" encoding="UTF-8" standalone="yes"?>
<Relationships xmlns="http://schemas.openxmlformats.org/package/2006/relationships"><Relationship Id="rId9" Type="http://schemas.openxmlformats.org/officeDocument/2006/relationships/tags" Target="../tags/tag436.xml"/><Relationship Id="rId8" Type="http://schemas.openxmlformats.org/officeDocument/2006/relationships/tags" Target="../tags/tag435.xml"/><Relationship Id="rId7" Type="http://schemas.openxmlformats.org/officeDocument/2006/relationships/tags" Target="../tags/tag434.xml"/><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tags" Target="../tags/tag431.xml"/><Relationship Id="rId3" Type="http://schemas.openxmlformats.org/officeDocument/2006/relationships/tags" Target="../tags/tag430.xml"/><Relationship Id="rId2" Type="http://schemas.openxmlformats.org/officeDocument/2006/relationships/tags" Target="../tags/tag429.xml"/><Relationship Id="rId12" Type="http://schemas.openxmlformats.org/officeDocument/2006/relationships/notesSlide" Target="../notesSlides/notesSlide2.xml"/><Relationship Id="rId11" Type="http://schemas.openxmlformats.org/officeDocument/2006/relationships/slideLayout" Target="../slideLayouts/slideLayout30.xml"/><Relationship Id="rId10" Type="http://schemas.openxmlformats.org/officeDocument/2006/relationships/tags" Target="../tags/tag437.xml"/><Relationship Id="rId1" Type="http://schemas.openxmlformats.org/officeDocument/2006/relationships/tags" Target="../tags/tag428.xml"/></Relationships>
</file>

<file path=ppt/slides/_rels/slide8.xml.rels><?xml version="1.0" encoding="UTF-8" standalone="yes"?>
<Relationships xmlns="http://schemas.openxmlformats.org/package/2006/relationships"><Relationship Id="rId9" Type="http://schemas.openxmlformats.org/officeDocument/2006/relationships/tags" Target="../tags/tag446.xml"/><Relationship Id="rId8" Type="http://schemas.openxmlformats.org/officeDocument/2006/relationships/tags" Target="../tags/tag445.xml"/><Relationship Id="rId7" Type="http://schemas.openxmlformats.org/officeDocument/2006/relationships/tags" Target="../tags/tag444.xml"/><Relationship Id="rId6" Type="http://schemas.openxmlformats.org/officeDocument/2006/relationships/tags" Target="../tags/tag443.xml"/><Relationship Id="rId5" Type="http://schemas.openxmlformats.org/officeDocument/2006/relationships/tags" Target="../tags/tag442.xml"/><Relationship Id="rId4" Type="http://schemas.openxmlformats.org/officeDocument/2006/relationships/tags" Target="../tags/tag441.xml"/><Relationship Id="rId3" Type="http://schemas.openxmlformats.org/officeDocument/2006/relationships/tags" Target="../tags/tag440.xml"/><Relationship Id="rId2" Type="http://schemas.openxmlformats.org/officeDocument/2006/relationships/tags" Target="../tags/tag439.xml"/><Relationship Id="rId12" Type="http://schemas.openxmlformats.org/officeDocument/2006/relationships/notesSlide" Target="../notesSlides/notesSlide3.xml"/><Relationship Id="rId11" Type="http://schemas.openxmlformats.org/officeDocument/2006/relationships/slideLayout" Target="../slideLayouts/slideLayout30.xml"/><Relationship Id="rId10" Type="http://schemas.openxmlformats.org/officeDocument/2006/relationships/tags" Target="../tags/tag447.xml"/><Relationship Id="rId1" Type="http://schemas.openxmlformats.org/officeDocument/2006/relationships/tags" Target="../tags/tag438.xml"/></Relationships>
</file>

<file path=ppt/slides/_rels/slide9.xml.rels><?xml version="1.0" encoding="UTF-8" standalone="yes"?>
<Relationships xmlns="http://schemas.openxmlformats.org/package/2006/relationships"><Relationship Id="rId9" Type="http://schemas.openxmlformats.org/officeDocument/2006/relationships/tags" Target="../tags/tag456.xml"/><Relationship Id="rId8" Type="http://schemas.openxmlformats.org/officeDocument/2006/relationships/tags" Target="../tags/tag455.xml"/><Relationship Id="rId7" Type="http://schemas.openxmlformats.org/officeDocument/2006/relationships/tags" Target="../tags/tag454.xml"/><Relationship Id="rId6" Type="http://schemas.openxmlformats.org/officeDocument/2006/relationships/tags" Target="../tags/tag453.xml"/><Relationship Id="rId5" Type="http://schemas.openxmlformats.org/officeDocument/2006/relationships/tags" Target="../tags/tag452.xml"/><Relationship Id="rId4" Type="http://schemas.openxmlformats.org/officeDocument/2006/relationships/tags" Target="../tags/tag451.xml"/><Relationship Id="rId3" Type="http://schemas.openxmlformats.org/officeDocument/2006/relationships/tags" Target="../tags/tag450.xml"/><Relationship Id="rId2" Type="http://schemas.openxmlformats.org/officeDocument/2006/relationships/tags" Target="../tags/tag449.xml"/><Relationship Id="rId12" Type="http://schemas.openxmlformats.org/officeDocument/2006/relationships/notesSlide" Target="../notesSlides/notesSlide4.xml"/><Relationship Id="rId11" Type="http://schemas.openxmlformats.org/officeDocument/2006/relationships/slideLayout" Target="../slideLayouts/slideLayout30.xml"/><Relationship Id="rId10" Type="http://schemas.openxmlformats.org/officeDocument/2006/relationships/tags" Target="../tags/tag457.xml"/><Relationship Id="rId1" Type="http://schemas.openxmlformats.org/officeDocument/2006/relationships/tags" Target="../tags/tag4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4476115" cy="3952240"/>
          </a:xfrm>
          <a:prstGeom prst="rect">
            <a:avLst/>
          </a:prstGeom>
          <a:blipFill dpi="0" rotWithShape="1">
            <a:blip r:embed="rId2">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pic>
        <p:nvPicPr>
          <p:cNvPr id="19" name="图片 18"/>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flipV="1">
            <a:off x="0" y="0"/>
            <a:ext cx="4476115" cy="3248660"/>
          </a:xfrm>
          <a:prstGeom prst="rect">
            <a:avLst/>
          </a:prstGeom>
        </p:spPr>
      </p:pic>
      <p:sp>
        <p:nvSpPr>
          <p:cNvPr id="20" name="矩形 19"/>
          <p:cNvSpPr/>
          <p:nvPr>
            <p:custDataLst>
              <p:tags r:id="rId4"/>
            </p:custDataLst>
          </p:nvPr>
        </p:nvSpPr>
        <p:spPr>
          <a:xfrm flipH="1" flipV="1">
            <a:off x="7715885" y="2905760"/>
            <a:ext cx="4476115" cy="3952240"/>
          </a:xfrm>
          <a:prstGeom prst="rect">
            <a:avLst/>
          </a:prstGeom>
          <a:blipFill dpi="0" rotWithShape="1">
            <a:blip r:embed="rId2">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pic>
        <p:nvPicPr>
          <p:cNvPr id="21" name="图片 20"/>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15885" y="3609340"/>
            <a:ext cx="4476115" cy="3248660"/>
          </a:xfrm>
          <a:prstGeom prst="rect">
            <a:avLst/>
          </a:prstGeom>
        </p:spPr>
      </p:pic>
      <p:sp>
        <p:nvSpPr>
          <p:cNvPr id="23" name="标题 22"/>
          <p:cNvSpPr>
            <a:spLocks noGrp="1"/>
          </p:cNvSpPr>
          <p:nvPr>
            <p:ph type="ctrTitle"/>
            <p:custDataLst>
              <p:tags r:id="rId5"/>
            </p:custDataLst>
          </p:nvPr>
        </p:nvSpPr>
        <p:spPr>
          <a:xfrm>
            <a:off x="1536700" y="3051175"/>
            <a:ext cx="9119235" cy="1068070"/>
          </a:xfrm>
        </p:spPr>
        <p:txBody>
          <a:bodyPr>
            <a:noAutofit/>
          </a:bodyPr>
          <a:p>
            <a:pPr marL="0" indent="0" algn="ctr">
              <a:lnSpc>
                <a:spcPct val="130000"/>
              </a:lnSpc>
              <a:spcBef>
                <a:spcPts val="0"/>
              </a:spcBef>
              <a:spcAft>
                <a:spcPts val="0"/>
              </a:spcAft>
              <a:buSzPct val="100000"/>
              <a:buNone/>
            </a:pPr>
            <a:r>
              <a:rPr lang="zh-CN" altLang="en-US" sz="4600" dirty="0">
                <a:solidFill>
                  <a:schemeClr val="accent1">
                    <a:lumMod val="50000"/>
                  </a:schemeClr>
                </a:solidFill>
                <a:latin typeface="黑体" charset="0"/>
                <a:ea typeface="黑体" charset="0"/>
                <a:cs typeface="黑体" charset="0"/>
              </a:rPr>
              <a:t>立足高考真题</a:t>
            </a:r>
            <a:r>
              <a:rPr lang="en-US" altLang="zh-CN" sz="4600" dirty="0">
                <a:solidFill>
                  <a:schemeClr val="accent1">
                    <a:lumMod val="50000"/>
                  </a:schemeClr>
                </a:solidFill>
                <a:latin typeface="黑体" charset="0"/>
                <a:ea typeface="黑体" charset="0"/>
                <a:cs typeface="黑体" charset="0"/>
              </a:rPr>
              <a:t> </a:t>
            </a:r>
            <a:r>
              <a:rPr lang="zh-CN" altLang="en-US" sz="4600" dirty="0">
                <a:solidFill>
                  <a:schemeClr val="accent1">
                    <a:lumMod val="50000"/>
                  </a:schemeClr>
                </a:solidFill>
                <a:latin typeface="黑体" charset="0"/>
                <a:ea typeface="黑体" charset="0"/>
                <a:cs typeface="黑体" charset="0"/>
              </a:rPr>
              <a:t>推进思辨教学</a:t>
            </a:r>
            <a:br>
              <a:rPr lang="zh-CN" altLang="en-US" sz="4600" dirty="0">
                <a:solidFill>
                  <a:schemeClr val="accent1">
                    <a:lumMod val="50000"/>
                  </a:schemeClr>
                </a:solidFill>
                <a:latin typeface="黑体" charset="0"/>
                <a:ea typeface="黑体" charset="0"/>
                <a:cs typeface="黑体" charset="0"/>
              </a:rPr>
            </a:br>
            <a:r>
              <a:rPr lang="zh-CN" altLang="en-US" sz="4600" dirty="0">
                <a:solidFill>
                  <a:schemeClr val="accent1">
                    <a:lumMod val="50000"/>
                  </a:schemeClr>
                </a:solidFill>
                <a:latin typeface="黑体" charset="0"/>
                <a:ea typeface="黑体" charset="0"/>
                <a:cs typeface="黑体" charset="0"/>
              </a:rPr>
              <a:t>——以</a:t>
            </a:r>
            <a:r>
              <a:rPr lang="en-US" altLang="zh-CN" sz="4600" dirty="0">
                <a:solidFill>
                  <a:schemeClr val="accent1">
                    <a:lumMod val="50000"/>
                  </a:schemeClr>
                </a:solidFill>
                <a:latin typeface="黑体" charset="0"/>
                <a:ea typeface="黑体" charset="0"/>
                <a:cs typeface="黑体" charset="0"/>
              </a:rPr>
              <a:t>2024</a:t>
            </a:r>
            <a:r>
              <a:rPr lang="zh-CN" altLang="en-US" sz="4600" dirty="0">
                <a:solidFill>
                  <a:schemeClr val="accent1">
                    <a:lumMod val="50000"/>
                  </a:schemeClr>
                </a:solidFill>
                <a:latin typeface="黑体" charset="0"/>
                <a:ea typeface="黑体" charset="0"/>
                <a:cs typeface="黑体" charset="0"/>
              </a:rPr>
              <a:t>全国甲卷为例</a:t>
            </a:r>
            <a:endParaRPr lang="zh-CN" altLang="en-US" sz="4600" dirty="0">
              <a:solidFill>
                <a:schemeClr val="accent1">
                  <a:lumMod val="50000"/>
                </a:schemeClr>
              </a:solidFill>
              <a:latin typeface="黑体" charset="0"/>
              <a:ea typeface="黑体" charset="0"/>
              <a:cs typeface="黑体" charset="0"/>
            </a:endParaRPr>
          </a:p>
        </p:txBody>
      </p:sp>
      <p:sp>
        <p:nvSpPr>
          <p:cNvPr id="24" name="副标题 23"/>
          <p:cNvSpPr>
            <a:spLocks noGrp="1"/>
          </p:cNvSpPr>
          <p:nvPr>
            <p:ph type="subTitle" idx="1"/>
            <p:custDataLst>
              <p:tags r:id="rId6"/>
            </p:custDataLst>
          </p:nvPr>
        </p:nvSpPr>
        <p:spPr>
          <a:xfrm>
            <a:off x="2063750" y="1420495"/>
            <a:ext cx="6187440" cy="720090"/>
          </a:xfrm>
        </p:spPr>
        <p:txBody>
          <a:bodyPr>
            <a:noAutofit/>
          </a:bodyPr>
          <a:p>
            <a:pPr marL="0" lvl="0" indent="-285750" algn="ctr" fontAlgn="ctr">
              <a:lnSpc>
                <a:spcPct val="130000"/>
              </a:lnSpc>
              <a:spcBef>
                <a:spcPts val="0"/>
              </a:spcBef>
              <a:spcAft>
                <a:spcPts val="0"/>
              </a:spcAft>
              <a:buSzPct val="100000"/>
              <a:buFont typeface="Wingdings" panose="05000000000000000000" charset="0"/>
              <a:buNone/>
            </a:pPr>
            <a:r>
              <a:rPr lang="zh-CN" sz="1800" b="1" dirty="0">
                <a:solidFill>
                  <a:schemeClr val="accent4">
                    <a:lumMod val="50000"/>
                  </a:schemeClr>
                </a:solidFill>
                <a:latin typeface="Kaiti SC Bold" panose="02010600040101010101" charset="-122"/>
                <a:ea typeface="Kaiti SC Bold" panose="02010600040101010101" charset="-122"/>
                <a:cs typeface="Kaiti SC Bold" panose="02010600040101010101" charset="-122"/>
                <a:sym typeface="+mn-ea"/>
              </a:rPr>
              <a:t>市“十四五”备案课题</a:t>
            </a:r>
            <a:endParaRPr lang="zh-CN" sz="1800" b="1" dirty="0">
              <a:solidFill>
                <a:schemeClr val="accent4">
                  <a:lumMod val="50000"/>
                </a:schemeClr>
              </a:solidFill>
              <a:latin typeface="Kaiti SC Bold" panose="02010600040101010101" charset="-122"/>
              <a:ea typeface="Kaiti SC Bold" panose="02010600040101010101" charset="-122"/>
              <a:cs typeface="Kaiti SC Bold" panose="02010600040101010101" charset="-122"/>
              <a:sym typeface="+mn-ea"/>
            </a:endParaRPr>
          </a:p>
          <a:p>
            <a:pPr marL="0" lvl="0" indent="-285750" algn="ctr" fontAlgn="ctr">
              <a:lnSpc>
                <a:spcPct val="130000"/>
              </a:lnSpc>
              <a:spcBef>
                <a:spcPts val="0"/>
              </a:spcBef>
              <a:spcAft>
                <a:spcPts val="0"/>
              </a:spcAft>
              <a:buSzPct val="100000"/>
              <a:buFont typeface="Wingdings" panose="05000000000000000000" charset="0"/>
              <a:buNone/>
            </a:pPr>
            <a:r>
              <a:rPr lang="zh-CN" sz="1800" b="1" dirty="0">
                <a:solidFill>
                  <a:schemeClr val="accent4">
                    <a:lumMod val="50000"/>
                  </a:schemeClr>
                </a:solidFill>
                <a:latin typeface="Kaiti SC Bold" panose="02010600040101010101" charset="-122"/>
                <a:ea typeface="Kaiti SC Bold" panose="02010600040101010101" charset="-122"/>
                <a:cs typeface="Kaiti SC Bold" panose="02010600040101010101" charset="-122"/>
              </a:rPr>
              <a:t>《三新背景下的农村高中历史教学策略研究》</a:t>
            </a:r>
            <a:endParaRPr lang="zh-CN" sz="1800" b="1" dirty="0">
              <a:solidFill>
                <a:schemeClr val="accent4">
                  <a:lumMod val="50000"/>
                </a:schemeClr>
              </a:solidFill>
              <a:latin typeface="Kaiti SC Bold" panose="02010600040101010101" charset="-122"/>
              <a:ea typeface="Kaiti SC Bold" panose="02010600040101010101" charset="-122"/>
              <a:cs typeface="Kaiti SC Bold" panose="02010600040101010101" charset="-122"/>
            </a:endParaRPr>
          </a:p>
        </p:txBody>
      </p:sp>
      <p:sp>
        <p:nvSpPr>
          <p:cNvPr id="26" name="文本占位符 7"/>
          <p:cNvSpPr>
            <a:spLocks noGrp="1"/>
          </p:cNvSpPr>
          <p:nvPr>
            <p:custDataLst>
              <p:tags r:id="rId7"/>
            </p:custDataLst>
          </p:nvPr>
        </p:nvSpPr>
        <p:spPr>
          <a:xfrm>
            <a:off x="3242310" y="4318000"/>
            <a:ext cx="4759960" cy="328930"/>
          </a:xfrm>
          <a:prstGeom prst="rect">
            <a:avLst/>
          </a:prstGeom>
        </p:spPr>
        <p:txBody>
          <a:bodyPr vert="horz" lIns="101600" tIns="0" rIns="82550" bIns="0" rtlCol="0"/>
          <a:lstStyle>
            <a:lvl1pPr marL="0" indent="0" algn="r" defTabSz="914400" rtl="0" eaLnBrk="1" fontAlgn="auto" latinLnBrk="0" hangingPunct="1">
              <a:lnSpc>
                <a:spcPct val="130000"/>
              </a:lnSpc>
              <a:spcBef>
                <a:spcPts val="0"/>
              </a:spcBef>
              <a:spcAft>
                <a:spcPts val="1000"/>
              </a:spcAft>
              <a:buFont typeface="Arial" panose="020B0604020202090204" pitchFamily="34" charset="0"/>
              <a:buNone/>
              <a:defRPr sz="140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40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40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40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40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0" indent="-285750" algn="ctr" fontAlgn="ctr">
              <a:lnSpc>
                <a:spcPct val="100000"/>
              </a:lnSpc>
              <a:spcAft>
                <a:spcPts val="0"/>
              </a:spcAft>
              <a:buSzPct val="100000"/>
              <a:buFont typeface="Wingdings" panose="05000000000000000000" charset="0"/>
              <a:buNone/>
            </a:pPr>
            <a:r>
              <a:rPr lang="zh-CN" sz="2000" b="1" dirty="0">
                <a:solidFill>
                  <a:schemeClr val="accent4">
                    <a:lumMod val="50000"/>
                  </a:schemeClr>
                </a:solidFill>
                <a:latin typeface="Kaiti SC Bold" panose="02010600040101010101" charset="-122"/>
                <a:ea typeface="Kaiti SC Bold" panose="02010600040101010101" charset="-122"/>
                <a:cs typeface="Kaiti SC Bold" panose="02010600040101010101" charset="-122"/>
              </a:rPr>
              <a:t>主讲人：</a:t>
            </a:r>
            <a:r>
              <a:rPr lang="zh-CN" sz="2000" b="1" dirty="0">
                <a:solidFill>
                  <a:schemeClr val="accent4">
                    <a:lumMod val="50000"/>
                  </a:schemeClr>
                </a:solidFill>
                <a:latin typeface="Kaiti SC Bold" panose="02010600040101010101" charset="-122"/>
                <a:ea typeface="Kaiti SC Bold" panose="02010600040101010101" charset="-122"/>
                <a:cs typeface="Kaiti SC Bold" panose="02010600040101010101" charset="-122"/>
              </a:rPr>
              <a:t>周钰</a:t>
            </a:r>
            <a:endParaRPr lang="zh-CN" sz="2000" b="1" dirty="0">
              <a:solidFill>
                <a:schemeClr val="accent4">
                  <a:lumMod val="50000"/>
                </a:schemeClr>
              </a:solidFill>
              <a:latin typeface="Kaiti SC Bold" panose="02010600040101010101" charset="-122"/>
              <a:ea typeface="Kaiti SC Bold" panose="02010600040101010101" charset="-122"/>
              <a:cs typeface="Kaiti SC Bold" panose="02010600040101010101" charset="-122"/>
            </a:endParaRPr>
          </a:p>
          <a:p>
            <a:pPr marL="0" lvl="0" indent="-285750" algn="ctr" fontAlgn="ctr">
              <a:lnSpc>
                <a:spcPct val="100000"/>
              </a:lnSpc>
              <a:spcAft>
                <a:spcPts val="0"/>
              </a:spcAft>
              <a:buSzPct val="100000"/>
              <a:buFont typeface="Wingdings" panose="05000000000000000000" charset="0"/>
              <a:buNone/>
            </a:pPr>
            <a:r>
              <a:rPr lang="zh-CN" sz="2000" b="1" dirty="0">
                <a:solidFill>
                  <a:schemeClr val="accent4">
                    <a:lumMod val="50000"/>
                  </a:schemeClr>
                </a:solidFill>
                <a:latin typeface="Kaiti SC Bold" panose="02010600040101010101" charset="-122"/>
                <a:ea typeface="Kaiti SC Bold" panose="02010600040101010101" charset="-122"/>
                <a:cs typeface="Kaiti SC Bold" panose="02010600040101010101" charset="-122"/>
              </a:rPr>
              <a:t>时间：2024/</a:t>
            </a:r>
            <a:r>
              <a:rPr lang="en-US" altLang="zh-CN" sz="2000" b="1" dirty="0">
                <a:solidFill>
                  <a:schemeClr val="accent4">
                    <a:lumMod val="50000"/>
                  </a:schemeClr>
                </a:solidFill>
                <a:latin typeface="Kaiti SC Bold" panose="02010600040101010101" charset="-122"/>
                <a:ea typeface="Kaiti SC Bold" panose="02010600040101010101" charset="-122"/>
                <a:cs typeface="Kaiti SC Bold" panose="02010600040101010101" charset="-122"/>
              </a:rPr>
              <a:t>9</a:t>
            </a:r>
            <a:r>
              <a:rPr lang="zh-CN" sz="2000" b="1" dirty="0">
                <a:solidFill>
                  <a:schemeClr val="accent4">
                    <a:lumMod val="50000"/>
                  </a:schemeClr>
                </a:solidFill>
                <a:latin typeface="Kaiti SC Bold" panose="02010600040101010101" charset="-122"/>
                <a:ea typeface="Kaiti SC Bold" panose="02010600040101010101" charset="-122"/>
                <a:cs typeface="Kaiti SC Bold" panose="02010600040101010101" charset="-122"/>
              </a:rPr>
              <a:t>/</a:t>
            </a:r>
            <a:r>
              <a:rPr lang="en-US" altLang="zh-CN" sz="2000" b="1" dirty="0">
                <a:solidFill>
                  <a:schemeClr val="accent4">
                    <a:lumMod val="50000"/>
                  </a:schemeClr>
                </a:solidFill>
                <a:latin typeface="Kaiti SC Bold" panose="02010600040101010101" charset="-122"/>
                <a:ea typeface="Kaiti SC Bold" panose="02010600040101010101" charset="-122"/>
                <a:cs typeface="Kaiti SC Bold" panose="02010600040101010101" charset="-122"/>
              </a:rPr>
              <a:t>9</a:t>
            </a:r>
            <a:endParaRPr lang="zh-CN" sz="2000" b="1" dirty="0">
              <a:solidFill>
                <a:schemeClr val="accent4">
                  <a:lumMod val="50000"/>
                </a:schemeClr>
              </a:solidFill>
              <a:latin typeface="Kaiti SC Bold" panose="02010600040101010101" charset="-122"/>
              <a:ea typeface="Kaiti SC Bold" panose="02010600040101010101" charset="-122"/>
              <a:cs typeface="Kaiti SC Bold" panose="02010600040101010101" charset="-122"/>
            </a:endParaRPr>
          </a:p>
          <a:p>
            <a:pPr marL="0" lvl="0" indent="-285750" algn="ctr" fontAlgn="ctr">
              <a:lnSpc>
                <a:spcPct val="100000"/>
              </a:lnSpc>
              <a:spcAft>
                <a:spcPts val="0"/>
              </a:spcAft>
              <a:buSzPct val="100000"/>
              <a:buFont typeface="Wingdings" panose="05000000000000000000" charset="0"/>
              <a:buNone/>
            </a:pPr>
            <a:r>
              <a:rPr lang="zh-CN" sz="2000" b="1" dirty="0">
                <a:solidFill>
                  <a:schemeClr val="accent4">
                    <a:lumMod val="50000"/>
                  </a:schemeClr>
                </a:solidFill>
                <a:latin typeface="Kaiti SC Bold" panose="02010600040101010101" charset="-122"/>
                <a:ea typeface="Kaiti SC Bold" panose="02010600040101010101" charset="-122"/>
                <a:cs typeface="Kaiti SC Bold" panose="02010600040101010101" charset="-122"/>
              </a:rPr>
              <a:t>地点：常州市武进区礼嘉高级中学</a:t>
            </a:r>
            <a:endParaRPr lang="zh-CN" sz="2000" b="1" dirty="0">
              <a:solidFill>
                <a:schemeClr val="accent4">
                  <a:lumMod val="50000"/>
                </a:schemeClr>
              </a:solidFill>
              <a:latin typeface="Kaiti SC Bold" panose="02010600040101010101" charset="-122"/>
              <a:ea typeface="Kaiti SC Bold" panose="02010600040101010101" charset="-122"/>
              <a:cs typeface="Kaiti SC Bold" panose="02010600040101010101" charset="-122"/>
            </a:endParaRPr>
          </a:p>
        </p:txBody>
      </p:sp>
    </p:spTree>
    <p:custDataLst>
      <p:tags r:id="rId8"/>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pPr lvl="0"/>
            <a:r>
              <a:rPr lang="zh-CN" altLang="en-US" sz="3200">
                <a:solidFill>
                  <a:schemeClr val="accent3">
                    <a:lumMod val="50000"/>
                  </a:schemeClr>
                </a:solidFill>
              </a:rPr>
              <a:t>二、真题特点</a:t>
            </a:r>
            <a:endParaRPr lang="zh-CN" altLang="en-US" sz="3200">
              <a:solidFill>
                <a:schemeClr val="accent3">
                  <a:lumMod val="50000"/>
                </a:schemeClr>
              </a:solidFill>
            </a:endParaRPr>
          </a:p>
        </p:txBody>
      </p:sp>
      <p:sp>
        <p:nvSpPr>
          <p:cNvPr id="29" name="文本占位符 28"/>
          <p:cNvSpPr>
            <a:spLocks noGrp="1"/>
          </p:cNvSpPr>
          <p:nvPr>
            <p:ph type="body" idx="1"/>
            <p:custDataLst>
              <p:tags r:id="rId2"/>
            </p:custDataLst>
          </p:nvPr>
        </p:nvSpPr>
        <p:spPr>
          <a:xfrm>
            <a:off x="608330" y="1313815"/>
            <a:ext cx="10968355" cy="809625"/>
          </a:xfrm>
          <a:solidFill>
            <a:schemeClr val="accent1"/>
          </a:solidFill>
        </p:spPr>
        <p:txBody>
          <a:bodyPr>
            <a:noAutofit/>
          </a:bodyPr>
          <a:lstStyle/>
          <a:p>
            <a:pPr lvl="0">
              <a:lnSpc>
                <a:spcPct val="100000"/>
              </a:lnSpc>
              <a:spcBef>
                <a:spcPts val="0"/>
              </a:spcBef>
              <a:spcAft>
                <a:spcPts val="0"/>
              </a:spcAft>
            </a:pPr>
            <a:r>
              <a:rPr lang="zh-CN" altLang="en-US" sz="2400">
                <a:solidFill>
                  <a:srgbClr val="FFFFFF"/>
                </a:solidFill>
              </a:rPr>
              <a:t>（</a:t>
            </a:r>
            <a:r>
              <a:rPr lang="zh-CN" altLang="en-US" sz="2400">
                <a:solidFill>
                  <a:srgbClr val="FFFFFF"/>
                </a:solidFill>
              </a:rPr>
              <a:t>四）继续优化新情境的设置</a:t>
            </a:r>
            <a:endParaRPr lang="zh-CN" altLang="en-US" sz="2400">
              <a:solidFill>
                <a:srgbClr val="FFFFFF"/>
              </a:solidFill>
            </a:endParaRPr>
          </a:p>
        </p:txBody>
      </p:sp>
      <p:sp>
        <p:nvSpPr>
          <p:cNvPr id="4" name="矩形 3"/>
          <p:cNvSpPr/>
          <p:nvPr>
            <p:custDataLst>
              <p:tags r:id="rId3"/>
            </p:custDataLst>
          </p:nvPr>
        </p:nvSpPr>
        <p:spPr>
          <a:xfrm>
            <a:off x="3354070" y="2465705"/>
            <a:ext cx="8086090" cy="3434715"/>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正文"/>
          <p:cNvSpPr txBox="1"/>
          <p:nvPr>
            <p:custDataLst>
              <p:tags r:id="rId4"/>
            </p:custDataLst>
          </p:nvPr>
        </p:nvSpPr>
        <p:spPr>
          <a:xfrm>
            <a:off x="760095" y="2465705"/>
            <a:ext cx="10816590" cy="3876675"/>
          </a:xfrm>
          <a:prstGeom prst="rect">
            <a:avLst/>
          </a:prstGeom>
          <a:solidFill>
            <a:schemeClr val="accent1">
              <a:lumMod val="20000"/>
              <a:lumOff val="80000"/>
            </a:schemeClr>
          </a:solidFill>
        </p:spPr>
        <p:txBody>
          <a:bodyPr wrap="square" lIns="0" tIns="0" rIns="0" bIns="0" rtlCol="0" anchor="t" anchorCtr="0"/>
          <a:lstStyle/>
          <a:p>
            <a:pPr>
              <a:lnSpc>
                <a:spcPct val="130000"/>
              </a:lnSpc>
              <a:spcBef>
                <a:spcPts val="0"/>
              </a:spcBef>
              <a:spcAft>
                <a:spcPts val="0"/>
              </a:spcAft>
            </a:pPr>
            <a:r>
              <a:rPr lang="en-US" altLang="zh-CN" sz="2400" dirty="0">
                <a:latin typeface="楷体" panose="02010609060101010101" pitchFamily="49" charset="-122"/>
                <a:ea typeface="楷体" panose="02010609060101010101" pitchFamily="49" charset="-122"/>
                <a:sym typeface="+mn-ea"/>
              </a:rPr>
              <a:t>   </a:t>
            </a:r>
            <a:r>
              <a:rPr sz="2400" dirty="0">
                <a:latin typeface="楷体" panose="02010609060101010101" pitchFamily="49" charset="-122"/>
                <a:ea typeface="楷体" panose="02010609060101010101" pitchFamily="49" charset="-122"/>
                <a:sym typeface="+mn-ea"/>
              </a:rPr>
              <a:t>2024年高考全国历甲卷史继续增加试题情境的生动性、真实性，强调考察考生在面临新情境“现场”分析问题、解决的能力，引导教学从“解题”向“解决问题”转变。</a:t>
            </a:r>
            <a:endParaRPr sz="2400" dirty="0">
              <a:latin typeface="楷体" panose="02010609060101010101" pitchFamily="49" charset="-122"/>
              <a:ea typeface="楷体" panose="02010609060101010101" pitchFamily="49" charset="-122"/>
              <a:sym typeface="+mn-ea"/>
            </a:endParaRPr>
          </a:p>
          <a:p>
            <a:pPr>
              <a:lnSpc>
                <a:spcPct val="130000"/>
              </a:lnSpc>
              <a:spcBef>
                <a:spcPts val="0"/>
              </a:spcBef>
              <a:spcAft>
                <a:spcPts val="0"/>
              </a:spcAft>
            </a:pPr>
            <a:r>
              <a:rPr sz="2400" dirty="0">
                <a:latin typeface="楷体" panose="02010609060101010101" pitchFamily="49" charset="-122"/>
                <a:ea typeface="楷体" panose="02010609060101010101" pitchFamily="49" charset="-122"/>
                <a:sym typeface="+mn-ea"/>
              </a:rPr>
              <a:t>    在试题中我们可以看到新情境设置的“升级换代”。如45题关于“孝文帝改革”问题。该问题这次的考查不是考查冯太后政治改革内容、也不是考察孝文帝的“汉化”政策，而是冯太后的“教育改革”。这种新情境的设置体现了高考考察内容源于教材而高于教材的特点，有利于培养了学生的知识迁移能力和历史学科的关键能力。</a:t>
            </a:r>
            <a:endParaRPr sz="2400" dirty="0">
              <a:latin typeface="楷体" panose="02010609060101010101" pitchFamily="49" charset="-122"/>
              <a:ea typeface="楷体" panose="02010609060101010101" pitchFamily="49" charset="-122"/>
              <a:sym typeface="+mn-ea"/>
            </a:endParaRPr>
          </a:p>
        </p:txBody>
      </p:sp>
      <p:sp>
        <p:nvSpPr>
          <p:cNvPr id="22" name="矩形 21"/>
          <p:cNvSpPr/>
          <p:nvPr>
            <p:custDataLst>
              <p:tags r:id="rId5"/>
            </p:custDataLst>
          </p:nvPr>
        </p:nvSpPr>
        <p:spPr>
          <a:xfrm>
            <a:off x="574040" y="472503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6"/>
            </p:custDataLst>
          </p:nvPr>
        </p:nvSpPr>
        <p:spPr>
          <a:xfrm>
            <a:off x="574040" y="499618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7"/>
            </p:custDataLst>
          </p:nvPr>
        </p:nvSpPr>
        <p:spPr>
          <a:xfrm>
            <a:off x="574040" y="526732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8"/>
            </p:custDataLst>
          </p:nvPr>
        </p:nvSpPr>
        <p:spPr>
          <a:xfrm>
            <a:off x="574040" y="553847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custDataLst>
              <p:tags r:id="rId9"/>
            </p:custDataLst>
          </p:nvPr>
        </p:nvSpPr>
        <p:spPr>
          <a:xfrm>
            <a:off x="574040" y="5809615"/>
            <a:ext cx="79375" cy="79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pPr lvl="0"/>
            <a:r>
              <a:rPr lang="zh-CN" altLang="en-US" sz="3200">
                <a:solidFill>
                  <a:schemeClr val="accent3">
                    <a:lumMod val="50000"/>
                  </a:schemeClr>
                </a:solidFill>
              </a:rPr>
              <a:t>二、真题特点</a:t>
            </a:r>
            <a:endParaRPr lang="zh-CN" altLang="en-US" sz="3200">
              <a:solidFill>
                <a:schemeClr val="accent3">
                  <a:lumMod val="50000"/>
                </a:schemeClr>
              </a:solidFill>
            </a:endParaRPr>
          </a:p>
        </p:txBody>
      </p:sp>
      <p:sp>
        <p:nvSpPr>
          <p:cNvPr id="29" name="文本占位符 28"/>
          <p:cNvSpPr>
            <a:spLocks noGrp="1"/>
          </p:cNvSpPr>
          <p:nvPr>
            <p:ph type="body" idx="1"/>
            <p:custDataLst>
              <p:tags r:id="rId2"/>
            </p:custDataLst>
          </p:nvPr>
        </p:nvSpPr>
        <p:spPr>
          <a:xfrm>
            <a:off x="608330" y="1313815"/>
            <a:ext cx="10968355" cy="704850"/>
          </a:xfrm>
          <a:solidFill>
            <a:schemeClr val="accent1"/>
          </a:solidFill>
        </p:spPr>
        <p:txBody>
          <a:bodyPr>
            <a:noAutofit/>
          </a:bodyPr>
          <a:lstStyle/>
          <a:p>
            <a:pPr>
              <a:lnSpc>
                <a:spcPct val="150000"/>
              </a:lnSpc>
            </a:pPr>
            <a:r>
              <a:rPr lang="zh-CN" altLang="en-US" sz="2400">
                <a:solidFill>
                  <a:srgbClr val="FFFFFF"/>
                </a:solidFill>
              </a:rPr>
              <a:t>（五）</a:t>
            </a:r>
            <a:r>
              <a:rPr lang="zh-CN" altLang="en-US" sz="2400">
                <a:solidFill>
                  <a:srgbClr val="FFFFFF"/>
                </a:solidFill>
                <a:sym typeface="+mn-ea"/>
              </a:rPr>
              <a:t>充分发挥历史学科的教育功能，厚植家国情怀。</a:t>
            </a:r>
            <a:endParaRPr lang="zh-CN" altLang="en-US" sz="2400">
              <a:solidFill>
                <a:srgbClr val="FFFFFF"/>
              </a:solidFill>
            </a:endParaRPr>
          </a:p>
        </p:txBody>
      </p:sp>
      <p:sp>
        <p:nvSpPr>
          <p:cNvPr id="4" name="矩形 3"/>
          <p:cNvSpPr/>
          <p:nvPr>
            <p:custDataLst>
              <p:tags r:id="rId3"/>
            </p:custDataLst>
          </p:nvPr>
        </p:nvSpPr>
        <p:spPr>
          <a:xfrm>
            <a:off x="3354070" y="2465705"/>
            <a:ext cx="8086090" cy="3434715"/>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正文"/>
          <p:cNvSpPr txBox="1"/>
          <p:nvPr>
            <p:custDataLst>
              <p:tags r:id="rId4"/>
            </p:custDataLst>
          </p:nvPr>
        </p:nvSpPr>
        <p:spPr>
          <a:xfrm>
            <a:off x="608330" y="2244725"/>
            <a:ext cx="10968990" cy="3876675"/>
          </a:xfrm>
          <a:prstGeom prst="rect">
            <a:avLst/>
          </a:prstGeom>
          <a:solidFill>
            <a:schemeClr val="accent1">
              <a:lumMod val="20000"/>
              <a:lumOff val="80000"/>
            </a:schemeClr>
          </a:solidFill>
        </p:spPr>
        <p:txBody>
          <a:bodyPr wrap="square" lIns="0" tIns="0" rIns="0" bIns="0" rtlCol="0" anchor="t" anchorCtr="0"/>
          <a:lstStyle/>
          <a:p>
            <a:pPr>
              <a:lnSpc>
                <a:spcPct val="130000"/>
              </a:lnSpc>
              <a:spcBef>
                <a:spcPts val="0"/>
              </a:spcBef>
              <a:spcAft>
                <a:spcPts val="0"/>
              </a:spcAft>
            </a:pPr>
            <a:r>
              <a:rPr lang="en-US" sz="2400" dirty="0">
                <a:latin typeface="楷体" panose="02010609060101010101" pitchFamily="49" charset="-122"/>
                <a:ea typeface="楷体" panose="02010609060101010101" pitchFamily="49" charset="-122"/>
                <a:sym typeface="+mn-ea"/>
              </a:rPr>
              <a:t>     </a:t>
            </a:r>
            <a:r>
              <a:rPr sz="2400" dirty="0">
                <a:latin typeface="楷体" panose="02010609060101010101" pitchFamily="49" charset="-122"/>
                <a:ea typeface="楷体" panose="02010609060101010101" pitchFamily="49" charset="-122"/>
                <a:sym typeface="+mn-ea"/>
              </a:rPr>
              <a:t>第26题明代中后期士大夫广泛参与日用类书编纂的现象创设情境，展现士人以守正不守旧的创新精神，回应民众对日用知识的急迫需求，体会明代士人的家国情怀。</a:t>
            </a:r>
            <a:endParaRPr sz="2400" dirty="0">
              <a:latin typeface="楷体" panose="02010609060101010101" pitchFamily="49" charset="-122"/>
              <a:ea typeface="楷体" panose="02010609060101010101" pitchFamily="49" charset="-122"/>
              <a:sym typeface="+mn-ea"/>
            </a:endParaRPr>
          </a:p>
          <a:p>
            <a:pPr>
              <a:lnSpc>
                <a:spcPct val="130000"/>
              </a:lnSpc>
              <a:spcBef>
                <a:spcPts val="0"/>
              </a:spcBef>
              <a:spcAft>
                <a:spcPts val="0"/>
              </a:spcAft>
            </a:pPr>
            <a:r>
              <a:rPr sz="2400" dirty="0">
                <a:latin typeface="楷体" panose="02010609060101010101" pitchFamily="49" charset="-122"/>
                <a:ea typeface="楷体" panose="02010609060101010101" pitchFamily="49" charset="-122"/>
                <a:sym typeface="+mn-ea"/>
              </a:rPr>
              <a:t>    第46题，摩洛哥反对殖民统治斗争引发的国际争端，同学可以体会殖民者的丑恶嘴脸，联系中国近代史内容，加深对“弱国无外交”的理解，培养家国情怀。</a:t>
            </a:r>
            <a:endParaRPr sz="2400" dirty="0">
              <a:latin typeface="楷体" panose="02010609060101010101" pitchFamily="49" charset="-122"/>
              <a:ea typeface="楷体" panose="02010609060101010101" pitchFamily="49" charset="-122"/>
              <a:sym typeface="+mn-ea"/>
            </a:endParaRPr>
          </a:p>
          <a:p>
            <a:pPr>
              <a:lnSpc>
                <a:spcPct val="130000"/>
              </a:lnSpc>
              <a:spcBef>
                <a:spcPts val="0"/>
              </a:spcBef>
              <a:spcAft>
                <a:spcPts val="0"/>
              </a:spcAft>
            </a:pPr>
            <a:r>
              <a:rPr sz="2400" dirty="0">
                <a:latin typeface="楷体" panose="02010609060101010101" pitchFamily="49" charset="-122"/>
                <a:ea typeface="楷体" panose="02010609060101010101" pitchFamily="49" charset="-122"/>
                <a:sym typeface="+mn-ea"/>
              </a:rPr>
              <a:t>    第30题，展现中国共产党为团结一切抗日力量，调动社会各阶层支持抗日的坚强决心和不懈努力，引导学生认识中国共产党在抗日战争中的中流砥柱作用，培育爱国精神。</a:t>
            </a:r>
            <a:endParaRPr sz="2400" dirty="0">
              <a:latin typeface="楷体" panose="02010609060101010101" pitchFamily="49" charset="-122"/>
              <a:ea typeface="楷体" panose="02010609060101010101" pitchFamily="49" charset="-122"/>
              <a:sym typeface="+mn-ea"/>
            </a:endParaRPr>
          </a:p>
          <a:p>
            <a:pPr>
              <a:lnSpc>
                <a:spcPct val="130000"/>
              </a:lnSpc>
              <a:spcBef>
                <a:spcPts val="0"/>
              </a:spcBef>
              <a:spcAft>
                <a:spcPts val="0"/>
              </a:spcAft>
            </a:pPr>
            <a:endParaRPr sz="2400" dirty="0">
              <a:latin typeface="楷体" panose="02010609060101010101" pitchFamily="49" charset="-122"/>
              <a:ea typeface="楷体" panose="02010609060101010101" pitchFamily="49" charset="-122"/>
              <a:sym typeface="+mn-ea"/>
            </a:endParaRPr>
          </a:p>
        </p:txBody>
      </p:sp>
      <p:sp>
        <p:nvSpPr>
          <p:cNvPr id="22" name="矩形 21"/>
          <p:cNvSpPr/>
          <p:nvPr>
            <p:custDataLst>
              <p:tags r:id="rId5"/>
            </p:custDataLst>
          </p:nvPr>
        </p:nvSpPr>
        <p:spPr>
          <a:xfrm>
            <a:off x="574040" y="472503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6"/>
            </p:custDataLst>
          </p:nvPr>
        </p:nvSpPr>
        <p:spPr>
          <a:xfrm>
            <a:off x="574040" y="499618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7"/>
            </p:custDataLst>
          </p:nvPr>
        </p:nvSpPr>
        <p:spPr>
          <a:xfrm>
            <a:off x="574040" y="526732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8"/>
            </p:custDataLst>
          </p:nvPr>
        </p:nvSpPr>
        <p:spPr>
          <a:xfrm>
            <a:off x="574040" y="553847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custDataLst>
              <p:tags r:id="rId9"/>
            </p:custDataLst>
          </p:nvPr>
        </p:nvSpPr>
        <p:spPr>
          <a:xfrm>
            <a:off x="574040" y="5809615"/>
            <a:ext cx="79375" cy="79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pPr lvl="0"/>
            <a:r>
              <a:rPr lang="zh-CN" altLang="en-US" sz="3200">
                <a:solidFill>
                  <a:schemeClr val="accent3">
                    <a:lumMod val="50000"/>
                  </a:schemeClr>
                </a:solidFill>
              </a:rPr>
              <a:t>二、真题特点</a:t>
            </a:r>
            <a:endParaRPr lang="zh-CN" altLang="en-US" sz="3200">
              <a:solidFill>
                <a:schemeClr val="accent3">
                  <a:lumMod val="50000"/>
                </a:schemeClr>
              </a:solidFill>
            </a:endParaRPr>
          </a:p>
        </p:txBody>
      </p:sp>
      <p:sp>
        <p:nvSpPr>
          <p:cNvPr id="29" name="文本占位符 28"/>
          <p:cNvSpPr>
            <a:spLocks noGrp="1"/>
          </p:cNvSpPr>
          <p:nvPr>
            <p:ph type="body" idx="1"/>
            <p:custDataLst>
              <p:tags r:id="rId2"/>
            </p:custDataLst>
          </p:nvPr>
        </p:nvSpPr>
        <p:spPr>
          <a:xfrm>
            <a:off x="608330" y="1313815"/>
            <a:ext cx="10968355" cy="704850"/>
          </a:xfrm>
          <a:solidFill>
            <a:schemeClr val="accent1"/>
          </a:solidFill>
        </p:spPr>
        <p:txBody>
          <a:bodyPr>
            <a:noAutofit/>
          </a:bodyPr>
          <a:lstStyle/>
          <a:p>
            <a:pPr>
              <a:lnSpc>
                <a:spcPct val="150000"/>
              </a:lnSpc>
            </a:pPr>
            <a:r>
              <a:rPr lang="zh-CN" altLang="en-US" sz="2400">
                <a:solidFill>
                  <a:srgbClr val="FFFFFF"/>
                </a:solidFill>
              </a:rPr>
              <a:t>（六）</a:t>
            </a:r>
            <a:r>
              <a:rPr lang="zh-CN" altLang="en-US" sz="2400">
                <a:solidFill>
                  <a:srgbClr val="FFFFFF"/>
                </a:solidFill>
                <a:sym typeface="+mn-ea"/>
              </a:rPr>
              <a:t>强化主干知识考查，促进教考</a:t>
            </a:r>
            <a:r>
              <a:rPr lang="zh-CN" altLang="en-US" sz="2400">
                <a:solidFill>
                  <a:srgbClr val="FFFFFF"/>
                </a:solidFill>
                <a:sym typeface="+mn-ea"/>
              </a:rPr>
              <a:t>衔接。</a:t>
            </a:r>
            <a:endParaRPr lang="zh-CN" altLang="en-US" sz="2400">
              <a:solidFill>
                <a:srgbClr val="FFFFFF"/>
              </a:solidFill>
              <a:sym typeface="+mn-ea"/>
            </a:endParaRPr>
          </a:p>
        </p:txBody>
      </p:sp>
      <p:sp>
        <p:nvSpPr>
          <p:cNvPr id="4" name="矩形 3"/>
          <p:cNvSpPr/>
          <p:nvPr>
            <p:custDataLst>
              <p:tags r:id="rId3"/>
            </p:custDataLst>
          </p:nvPr>
        </p:nvSpPr>
        <p:spPr>
          <a:xfrm>
            <a:off x="3354070" y="2465705"/>
            <a:ext cx="8086090" cy="3434715"/>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正文"/>
          <p:cNvSpPr txBox="1"/>
          <p:nvPr>
            <p:custDataLst>
              <p:tags r:id="rId4"/>
            </p:custDataLst>
          </p:nvPr>
        </p:nvSpPr>
        <p:spPr>
          <a:xfrm>
            <a:off x="1962785" y="2245360"/>
            <a:ext cx="9614535" cy="3564255"/>
          </a:xfrm>
          <a:prstGeom prst="rect">
            <a:avLst/>
          </a:prstGeom>
          <a:solidFill>
            <a:schemeClr val="accent1">
              <a:lumMod val="20000"/>
              <a:lumOff val="80000"/>
            </a:schemeClr>
          </a:solidFill>
        </p:spPr>
        <p:txBody>
          <a:bodyPr wrap="square" lIns="0" tIns="0" rIns="0" bIns="0" rtlCol="0" anchor="t" anchorCtr="0"/>
          <a:lstStyle/>
          <a:p>
            <a:pPr>
              <a:lnSpc>
                <a:spcPct val="150000"/>
              </a:lnSpc>
              <a:spcBef>
                <a:spcPts val="0"/>
              </a:spcBef>
              <a:spcAft>
                <a:spcPts val="0"/>
              </a:spcAft>
            </a:pPr>
            <a:r>
              <a:rPr lang="en-US" sz="2400" dirty="0">
                <a:latin typeface="楷体" panose="02010609060101010101" pitchFamily="49" charset="-122"/>
                <a:ea typeface="楷体" panose="02010609060101010101" pitchFamily="49" charset="-122"/>
                <a:sym typeface="+mn-ea"/>
              </a:rPr>
              <a:t>     </a:t>
            </a:r>
            <a:r>
              <a:rPr sz="2400" dirty="0">
                <a:latin typeface="楷体" panose="02010609060101010101" pitchFamily="49" charset="-122"/>
                <a:ea typeface="楷体" panose="02010609060101010101" pitchFamily="49" charset="-122"/>
                <a:sym typeface="+mn-ea"/>
              </a:rPr>
              <a:t>历史学科的主干知识，是指在人类历史发展进程中最能反映历史发展趋势和本质特征的内容,它能够起到统领全局的作用。基本概念和基本原理是构成历史学科主体框架和本质内核的重要内容。甲卷试题注重增强高考基础性导向，引导教学回归课程标准，提高教学质量。</a:t>
            </a:r>
            <a:endParaRPr sz="2400" dirty="0">
              <a:latin typeface="楷体" panose="02010609060101010101" pitchFamily="49" charset="-122"/>
              <a:ea typeface="楷体" panose="02010609060101010101" pitchFamily="49" charset="-122"/>
              <a:sym typeface="+mn-ea"/>
            </a:endParaRPr>
          </a:p>
          <a:p>
            <a:pPr>
              <a:lnSpc>
                <a:spcPct val="150000"/>
              </a:lnSpc>
              <a:spcBef>
                <a:spcPts val="0"/>
              </a:spcBef>
              <a:spcAft>
                <a:spcPts val="0"/>
              </a:spcAft>
            </a:pPr>
            <a:r>
              <a:rPr sz="2400" dirty="0">
                <a:latin typeface="楷体" panose="02010609060101010101" pitchFamily="49" charset="-122"/>
                <a:ea typeface="楷体" panose="02010609060101010101" pitchFamily="49" charset="-122"/>
                <a:sym typeface="+mn-ea"/>
              </a:rPr>
              <a:t>    全国甲卷的考查大多是在主干知识的基础上进行，如春秋争霸、太平天国运动、清末宪政、抗日民族统一战线、工业革命、城市化等等。</a:t>
            </a:r>
            <a:endParaRPr sz="2400" dirty="0">
              <a:latin typeface="楷体" panose="02010609060101010101" pitchFamily="49" charset="-122"/>
              <a:ea typeface="楷体" panose="02010609060101010101" pitchFamily="49" charset="-122"/>
              <a:sym typeface="+mn-ea"/>
            </a:endParaRPr>
          </a:p>
        </p:txBody>
      </p:sp>
      <p:sp>
        <p:nvSpPr>
          <p:cNvPr id="22" name="矩形 21"/>
          <p:cNvSpPr/>
          <p:nvPr>
            <p:custDataLst>
              <p:tags r:id="rId5"/>
            </p:custDataLst>
          </p:nvPr>
        </p:nvSpPr>
        <p:spPr>
          <a:xfrm>
            <a:off x="574040" y="472503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6"/>
            </p:custDataLst>
          </p:nvPr>
        </p:nvSpPr>
        <p:spPr>
          <a:xfrm>
            <a:off x="574040" y="499618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7"/>
            </p:custDataLst>
          </p:nvPr>
        </p:nvSpPr>
        <p:spPr>
          <a:xfrm>
            <a:off x="574040" y="526732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8"/>
            </p:custDataLst>
          </p:nvPr>
        </p:nvSpPr>
        <p:spPr>
          <a:xfrm>
            <a:off x="574040" y="553847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custDataLst>
              <p:tags r:id="rId9"/>
            </p:custDataLst>
          </p:nvPr>
        </p:nvSpPr>
        <p:spPr>
          <a:xfrm>
            <a:off x="574040" y="5809615"/>
            <a:ext cx="79375" cy="79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pPr lvl="0"/>
            <a:r>
              <a:rPr lang="zh-CN" altLang="en-US" sz="3200">
                <a:solidFill>
                  <a:schemeClr val="accent3">
                    <a:lumMod val="50000"/>
                  </a:schemeClr>
                </a:solidFill>
              </a:rPr>
              <a:t>二、真题特点</a:t>
            </a:r>
            <a:endParaRPr lang="zh-CN" altLang="en-US" sz="3200">
              <a:solidFill>
                <a:schemeClr val="accent3">
                  <a:lumMod val="50000"/>
                </a:schemeClr>
              </a:solidFill>
            </a:endParaRPr>
          </a:p>
        </p:txBody>
      </p:sp>
      <p:sp>
        <p:nvSpPr>
          <p:cNvPr id="29" name="文本占位符 28"/>
          <p:cNvSpPr>
            <a:spLocks noGrp="1"/>
          </p:cNvSpPr>
          <p:nvPr>
            <p:ph type="body" idx="1"/>
            <p:custDataLst>
              <p:tags r:id="rId2"/>
            </p:custDataLst>
          </p:nvPr>
        </p:nvSpPr>
        <p:spPr>
          <a:xfrm>
            <a:off x="608330" y="1313815"/>
            <a:ext cx="10968355" cy="704850"/>
          </a:xfrm>
          <a:solidFill>
            <a:schemeClr val="accent1"/>
          </a:solidFill>
        </p:spPr>
        <p:txBody>
          <a:bodyPr>
            <a:noAutofit/>
          </a:bodyPr>
          <a:lstStyle/>
          <a:p>
            <a:pPr>
              <a:lnSpc>
                <a:spcPct val="150000"/>
              </a:lnSpc>
            </a:pPr>
            <a:r>
              <a:rPr lang="zh-CN" altLang="en-US" sz="2400">
                <a:solidFill>
                  <a:srgbClr val="FFFFFF"/>
                </a:solidFill>
              </a:rPr>
              <a:t>（七）</a:t>
            </a:r>
            <a:r>
              <a:rPr lang="zh-CN" altLang="en-US" sz="2400">
                <a:solidFill>
                  <a:srgbClr val="FFFFFF"/>
                </a:solidFill>
                <a:sym typeface="+mn-ea"/>
              </a:rPr>
              <a:t>试题创新试题设问方式，凸显关键能力考查</a:t>
            </a:r>
            <a:endParaRPr lang="zh-CN" altLang="en-US" sz="2400">
              <a:solidFill>
                <a:srgbClr val="FFFFFF"/>
              </a:solidFill>
              <a:sym typeface="+mn-ea"/>
            </a:endParaRPr>
          </a:p>
        </p:txBody>
      </p:sp>
      <p:sp>
        <p:nvSpPr>
          <p:cNvPr id="4" name="矩形 3"/>
          <p:cNvSpPr/>
          <p:nvPr>
            <p:custDataLst>
              <p:tags r:id="rId3"/>
            </p:custDataLst>
          </p:nvPr>
        </p:nvSpPr>
        <p:spPr>
          <a:xfrm>
            <a:off x="3354070" y="2465705"/>
            <a:ext cx="8086090" cy="3434715"/>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正文"/>
          <p:cNvSpPr txBox="1"/>
          <p:nvPr>
            <p:custDataLst>
              <p:tags r:id="rId4"/>
            </p:custDataLst>
          </p:nvPr>
        </p:nvSpPr>
        <p:spPr>
          <a:xfrm>
            <a:off x="1193800" y="2244725"/>
            <a:ext cx="10383520" cy="3876675"/>
          </a:xfrm>
          <a:prstGeom prst="rect">
            <a:avLst/>
          </a:prstGeom>
          <a:solidFill>
            <a:schemeClr val="accent1">
              <a:lumMod val="20000"/>
              <a:lumOff val="80000"/>
            </a:schemeClr>
          </a:solidFill>
        </p:spPr>
        <p:txBody>
          <a:bodyPr wrap="square" lIns="0" tIns="0" rIns="0" bIns="0" rtlCol="0" anchor="t" anchorCtr="0"/>
          <a:lstStyle/>
          <a:p>
            <a:pPr>
              <a:lnSpc>
                <a:spcPct val="130000"/>
              </a:lnSpc>
              <a:spcBef>
                <a:spcPts val="0"/>
              </a:spcBef>
              <a:spcAft>
                <a:spcPts val="0"/>
              </a:spcAft>
            </a:pPr>
            <a:r>
              <a:rPr lang="en-US" sz="2400" dirty="0">
                <a:latin typeface="楷体" panose="02010609060101010101" pitchFamily="49" charset="-122"/>
                <a:ea typeface="楷体" panose="02010609060101010101" pitchFamily="49" charset="-122"/>
                <a:sym typeface="+mn-ea"/>
              </a:rPr>
              <a:t>         </a:t>
            </a:r>
            <a:r>
              <a:rPr sz="2400" dirty="0">
                <a:latin typeface="楷体" panose="02010609060101010101" pitchFamily="49" charset="-122"/>
                <a:ea typeface="楷体" panose="02010609060101010101" pitchFamily="49" charset="-122"/>
                <a:sym typeface="+mn-ea"/>
              </a:rPr>
              <a:t>中共中央国务院印发的《 深化新时代教育评价改革总体方案》要求增强试题开放性，减少死记硬背和“机械刷题”。高考历史试题注重增强试题的开放性、综合性，灵活设计设问方式，考查学生调取信息、分析信息、综合处理信息的能力。</a:t>
            </a:r>
            <a:endParaRPr sz="2400" dirty="0">
              <a:latin typeface="楷体" panose="02010609060101010101" pitchFamily="49" charset="-122"/>
              <a:ea typeface="楷体" panose="02010609060101010101" pitchFamily="49" charset="-122"/>
              <a:sym typeface="+mn-ea"/>
            </a:endParaRPr>
          </a:p>
          <a:p>
            <a:pPr>
              <a:lnSpc>
                <a:spcPct val="130000"/>
              </a:lnSpc>
              <a:spcBef>
                <a:spcPts val="0"/>
              </a:spcBef>
              <a:spcAft>
                <a:spcPts val="0"/>
              </a:spcAft>
            </a:pPr>
            <a:r>
              <a:rPr sz="2400" dirty="0">
                <a:latin typeface="楷体" panose="02010609060101010101" pitchFamily="49" charset="-122"/>
                <a:ea typeface="楷体" panose="02010609060101010101" pitchFamily="49" charset="-122"/>
                <a:sym typeface="+mn-ea"/>
              </a:rPr>
              <a:t> </a:t>
            </a:r>
            <a:r>
              <a:rPr lang="en-US" sz="2400" dirty="0">
                <a:latin typeface="楷体" panose="02010609060101010101" pitchFamily="49" charset="-122"/>
                <a:ea typeface="楷体" panose="02010609060101010101" pitchFamily="49" charset="-122"/>
                <a:sym typeface="+mn-ea"/>
              </a:rPr>
              <a:t>        </a:t>
            </a:r>
            <a:r>
              <a:rPr sz="2400" dirty="0">
                <a:latin typeface="楷体" panose="02010609060101010101" pitchFamily="49" charset="-122"/>
                <a:ea typeface="楷体" panose="02010609060101010101" pitchFamily="49" charset="-122"/>
                <a:sym typeface="+mn-ea"/>
              </a:rPr>
              <a:t>文综全国甲卷第42题通过呈现学者关于20世纪世界城市发展变迁的示意图，构建多视角、多层面的问题任务，涉及的必备知识较为丰富，要求学生既要有扎实的基础，又要有综合运用知识的迁移能力和全面深刻地认识历史发展规律、进行合理阐释的综合能力。</a:t>
            </a:r>
            <a:endParaRPr sz="2400" dirty="0">
              <a:latin typeface="楷体" panose="02010609060101010101" pitchFamily="49" charset="-122"/>
              <a:ea typeface="楷体" panose="02010609060101010101" pitchFamily="49" charset="-122"/>
              <a:sym typeface="+mn-ea"/>
            </a:endParaRPr>
          </a:p>
        </p:txBody>
      </p:sp>
      <p:sp>
        <p:nvSpPr>
          <p:cNvPr id="22" name="矩形 21"/>
          <p:cNvSpPr/>
          <p:nvPr>
            <p:custDataLst>
              <p:tags r:id="rId5"/>
            </p:custDataLst>
          </p:nvPr>
        </p:nvSpPr>
        <p:spPr>
          <a:xfrm>
            <a:off x="574040" y="472503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6"/>
            </p:custDataLst>
          </p:nvPr>
        </p:nvSpPr>
        <p:spPr>
          <a:xfrm>
            <a:off x="574040" y="499618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7"/>
            </p:custDataLst>
          </p:nvPr>
        </p:nvSpPr>
        <p:spPr>
          <a:xfrm>
            <a:off x="574040" y="526732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8"/>
            </p:custDataLst>
          </p:nvPr>
        </p:nvSpPr>
        <p:spPr>
          <a:xfrm>
            <a:off x="574040" y="553847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custDataLst>
              <p:tags r:id="rId9"/>
            </p:custDataLst>
          </p:nvPr>
        </p:nvSpPr>
        <p:spPr>
          <a:xfrm>
            <a:off x="574040" y="5809615"/>
            <a:ext cx="79375" cy="79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标题 64"/>
          <p:cNvSpPr>
            <a:spLocks noGrp="1"/>
          </p:cNvSpPr>
          <p:nvPr>
            <p:ph type="title"/>
            <p:custDataLst>
              <p:tags r:id="rId1"/>
            </p:custDataLst>
          </p:nvPr>
        </p:nvSpPr>
        <p:spPr>
          <a:xfrm>
            <a:off x="608400" y="347415"/>
            <a:ext cx="10969200" cy="705600"/>
          </a:xfrm>
        </p:spPr>
        <p:txBody>
          <a:bodyPr wrap="square">
            <a:normAutofit/>
          </a:bodyPr>
          <a:lstStyle/>
          <a:p>
            <a:r>
              <a:rPr lang="zh-CN" altLang="en-US" sz="3200" dirty="0">
                <a:solidFill>
                  <a:schemeClr val="accent1">
                    <a:lumMod val="50000"/>
                  </a:schemeClr>
                </a:solidFill>
              </a:rPr>
              <a:t>三、复习策略</a:t>
            </a:r>
            <a:endParaRPr lang="zh-CN" altLang="en-US" sz="3200" dirty="0">
              <a:solidFill>
                <a:schemeClr val="accent1">
                  <a:lumMod val="50000"/>
                </a:schemeClr>
              </a:solidFill>
            </a:endParaRPr>
          </a:p>
        </p:txBody>
      </p:sp>
      <p:sp>
        <p:nvSpPr>
          <p:cNvPr id="8" name="文本框 7"/>
          <p:cNvSpPr txBox="1"/>
          <p:nvPr/>
        </p:nvSpPr>
        <p:spPr>
          <a:xfrm>
            <a:off x="1896110" y="1226820"/>
            <a:ext cx="8293100" cy="4523105"/>
          </a:xfrm>
          <a:prstGeom prst="rect">
            <a:avLst/>
          </a:prstGeom>
          <a:noFill/>
        </p:spPr>
        <p:txBody>
          <a:bodyPr wrap="square" rtlCol="0">
            <a:spAutoFit/>
          </a:bodyPr>
          <a:p>
            <a:pPr>
              <a:lnSpc>
                <a:spcPct val="150000"/>
              </a:lnSpc>
            </a:pPr>
            <a:r>
              <a:rPr lang="en-US" altLang="zh-CN" sz="2400" b="1" dirty="0">
                <a:latin typeface="Kaiti SC Bold" panose="02010600040101010101" charset="-122"/>
                <a:ea typeface="Kaiti SC Bold" panose="02010600040101010101" charset="-122"/>
                <a:cs typeface="Kaiti SC Bold" panose="02010600040101010101" charset="-122"/>
              </a:rPr>
              <a:t>1</a:t>
            </a:r>
            <a:r>
              <a:rPr lang="zh-CN" altLang="en-US" sz="2400" b="1" dirty="0">
                <a:latin typeface="Kaiti SC Bold" panose="02010600040101010101" charset="-122"/>
                <a:ea typeface="Kaiti SC Bold" panose="02010600040101010101" charset="-122"/>
                <a:cs typeface="Kaiti SC Bold" panose="02010600040101010101" charset="-122"/>
              </a:rPr>
              <a:t>、严格贯彻</a:t>
            </a:r>
            <a:r>
              <a:rPr lang="en-US" altLang="zh-CN" sz="2400" b="1" dirty="0">
                <a:latin typeface="Kaiti SC Bold" panose="02010600040101010101" charset="-122"/>
                <a:ea typeface="Kaiti SC Bold" panose="02010600040101010101" charset="-122"/>
                <a:cs typeface="Kaiti SC Bold" panose="02010600040101010101" charset="-122"/>
              </a:rPr>
              <a:t>《</a:t>
            </a:r>
            <a:r>
              <a:rPr lang="zh-CN" altLang="en-US" sz="2400" b="1" dirty="0">
                <a:latin typeface="Kaiti SC Bold" panose="02010600040101010101" charset="-122"/>
                <a:ea typeface="Kaiti SC Bold" panose="02010600040101010101" charset="-122"/>
                <a:cs typeface="Kaiti SC Bold" panose="02010600040101010101" charset="-122"/>
              </a:rPr>
              <a:t>中国高考评价体系</a:t>
            </a:r>
            <a:r>
              <a:rPr lang="en-US" altLang="zh-CN" sz="2400" b="1" dirty="0">
                <a:latin typeface="Kaiti SC Bold" panose="02010600040101010101" charset="-122"/>
                <a:ea typeface="Kaiti SC Bold" panose="02010600040101010101" charset="-122"/>
                <a:cs typeface="Kaiti SC Bold" panose="02010600040101010101" charset="-122"/>
              </a:rPr>
              <a:t>》</a:t>
            </a:r>
            <a:r>
              <a:rPr lang="zh-CN" altLang="en-US" sz="2400" b="1" dirty="0">
                <a:latin typeface="Kaiti SC Bold" panose="02010600040101010101" charset="-122"/>
                <a:ea typeface="Kaiti SC Bold" panose="02010600040101010101" charset="-122"/>
                <a:cs typeface="Kaiti SC Bold" panose="02010600040101010101" charset="-122"/>
              </a:rPr>
              <a:t>和</a:t>
            </a:r>
            <a:r>
              <a:rPr lang="en-US" altLang="zh-CN" sz="2400" b="1" dirty="0">
                <a:latin typeface="Kaiti SC Bold" panose="02010600040101010101" charset="-122"/>
                <a:ea typeface="Kaiti SC Bold" panose="02010600040101010101" charset="-122"/>
                <a:cs typeface="Kaiti SC Bold" panose="02010600040101010101" charset="-122"/>
              </a:rPr>
              <a:t>《</a:t>
            </a:r>
            <a:r>
              <a:rPr lang="zh-CN" altLang="en-US" sz="2400" b="1" dirty="0">
                <a:latin typeface="Kaiti SC Bold" panose="02010600040101010101" charset="-122"/>
                <a:ea typeface="Kaiti SC Bold" panose="02010600040101010101" charset="-122"/>
                <a:cs typeface="Kaiti SC Bold" panose="02010600040101010101" charset="-122"/>
              </a:rPr>
              <a:t>课程标准</a:t>
            </a:r>
            <a:r>
              <a:rPr lang="en-US" altLang="zh-CN" sz="2400" b="1" dirty="0">
                <a:latin typeface="Kaiti SC Bold" panose="02010600040101010101" charset="-122"/>
                <a:ea typeface="Kaiti SC Bold" panose="02010600040101010101" charset="-122"/>
                <a:cs typeface="Kaiti SC Bold" panose="02010600040101010101" charset="-122"/>
              </a:rPr>
              <a:t>》</a:t>
            </a:r>
            <a:r>
              <a:rPr lang="zh-CN" altLang="en-US" sz="2400" b="1" dirty="0">
                <a:latin typeface="Kaiti SC Bold" panose="02010600040101010101" charset="-122"/>
                <a:ea typeface="Kaiti SC Bold" panose="02010600040101010101" charset="-122"/>
                <a:cs typeface="Kaiti SC Bold" panose="02010600040101010101" charset="-122"/>
              </a:rPr>
              <a:t>，落实“立德树人、服务选才”要求；让考生树立正确的价值观、人生观，构建正确的价值导向，培养“德智体美劳”全面发展的社会主义合格接班人。</a:t>
            </a:r>
            <a:endParaRPr lang="en-US" altLang="zh-CN" sz="2400" b="1" dirty="0">
              <a:latin typeface="Kaiti SC Bold" panose="02010600040101010101" charset="-122"/>
              <a:ea typeface="Kaiti SC Bold" panose="02010600040101010101" charset="-122"/>
              <a:cs typeface="Kaiti SC Bold" panose="02010600040101010101" charset="-122"/>
            </a:endParaRPr>
          </a:p>
          <a:p>
            <a:pPr>
              <a:lnSpc>
                <a:spcPct val="150000"/>
              </a:lnSpc>
            </a:pPr>
            <a:r>
              <a:rPr lang="en-US" altLang="zh-CN" sz="2400" b="1" dirty="0">
                <a:latin typeface="Kaiti SC Bold" panose="02010600040101010101" charset="-122"/>
                <a:ea typeface="Kaiti SC Bold" panose="02010600040101010101" charset="-122"/>
                <a:cs typeface="Kaiti SC Bold" panose="02010600040101010101" charset="-122"/>
              </a:rPr>
              <a:t>2</a:t>
            </a:r>
            <a:r>
              <a:rPr lang="zh-CN" altLang="en-US" sz="2400" b="1" dirty="0">
                <a:latin typeface="Kaiti SC Bold" panose="02010600040101010101" charset="-122"/>
                <a:ea typeface="Kaiti SC Bold" panose="02010600040101010101" charset="-122"/>
                <a:cs typeface="Kaiti SC Bold" panose="02010600040101010101" charset="-122"/>
              </a:rPr>
              <a:t>、落实学科素养要求，运用五大素养分析问题、解决问题，提升学科关键能力，培养思维品质。</a:t>
            </a:r>
            <a:endParaRPr lang="zh-CN" altLang="en-US" sz="2400" b="1" dirty="0">
              <a:latin typeface="Kaiti SC Bold" panose="02010600040101010101" charset="-122"/>
              <a:ea typeface="Kaiti SC Bold" panose="02010600040101010101" charset="-122"/>
              <a:cs typeface="Kaiti SC Bold" panose="02010600040101010101" charset="-122"/>
            </a:endParaRPr>
          </a:p>
          <a:p>
            <a:pPr>
              <a:lnSpc>
                <a:spcPct val="150000"/>
              </a:lnSpc>
            </a:pPr>
            <a:r>
              <a:rPr lang="en-US" altLang="zh-CN" sz="2400" b="1" dirty="0">
                <a:latin typeface="Kaiti SC Bold" panose="02010600040101010101" charset="-122"/>
                <a:ea typeface="Kaiti SC Bold" panose="02010600040101010101" charset="-122"/>
                <a:cs typeface="Kaiti SC Bold" panose="02010600040101010101" charset="-122"/>
                <a:sym typeface="+mn-ea"/>
              </a:rPr>
              <a:t>3</a:t>
            </a:r>
            <a:r>
              <a:rPr lang="zh-CN" altLang="en-US" sz="2400" b="1" dirty="0">
                <a:latin typeface="Kaiti SC Bold" panose="02010600040101010101" charset="-122"/>
                <a:ea typeface="Kaiti SC Bold" panose="02010600040101010101" charset="-122"/>
                <a:cs typeface="Kaiti SC Bold" panose="02010600040101010101" charset="-122"/>
                <a:sym typeface="+mn-ea"/>
              </a:rPr>
              <a:t>、复习中既要落实主干知识，又要提升深度解读历史的能力。把夯实基础和提升能力二者相结合。</a:t>
            </a:r>
            <a:endParaRPr lang="zh-CN" altLang="en-US" sz="2400" b="1" dirty="0">
              <a:latin typeface="Kaiti SC Bold" panose="02010600040101010101" charset="-122"/>
              <a:ea typeface="Kaiti SC Bold" panose="02010600040101010101" charset="-122"/>
              <a:cs typeface="Kaiti SC Bold" panose="0201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标题 64"/>
          <p:cNvSpPr>
            <a:spLocks noGrp="1"/>
          </p:cNvSpPr>
          <p:nvPr>
            <p:ph type="title"/>
            <p:custDataLst>
              <p:tags r:id="rId1"/>
            </p:custDataLst>
          </p:nvPr>
        </p:nvSpPr>
        <p:spPr>
          <a:xfrm>
            <a:off x="608400" y="347415"/>
            <a:ext cx="10969200" cy="705600"/>
          </a:xfrm>
        </p:spPr>
        <p:txBody>
          <a:bodyPr wrap="square">
            <a:normAutofit/>
          </a:bodyPr>
          <a:lstStyle/>
          <a:p>
            <a:r>
              <a:rPr lang="zh-CN" altLang="en-US" sz="3200" dirty="0">
                <a:solidFill>
                  <a:schemeClr val="accent1">
                    <a:lumMod val="50000"/>
                  </a:schemeClr>
                </a:solidFill>
              </a:rPr>
              <a:t>三、复习策略</a:t>
            </a:r>
            <a:endParaRPr lang="zh-CN" altLang="en-US" sz="3200" dirty="0">
              <a:solidFill>
                <a:schemeClr val="accent1">
                  <a:lumMod val="50000"/>
                </a:schemeClr>
              </a:solidFill>
            </a:endParaRPr>
          </a:p>
        </p:txBody>
      </p:sp>
      <p:sp>
        <p:nvSpPr>
          <p:cNvPr id="8" name="文本框 7"/>
          <p:cNvSpPr txBox="1"/>
          <p:nvPr/>
        </p:nvSpPr>
        <p:spPr>
          <a:xfrm>
            <a:off x="1896110" y="1226820"/>
            <a:ext cx="8084820" cy="3969385"/>
          </a:xfrm>
          <a:prstGeom prst="rect">
            <a:avLst/>
          </a:prstGeom>
          <a:noFill/>
        </p:spPr>
        <p:txBody>
          <a:bodyPr wrap="square" rtlCol="0">
            <a:spAutoFit/>
          </a:bodyPr>
          <a:p>
            <a:pPr>
              <a:lnSpc>
                <a:spcPct val="150000"/>
              </a:lnSpc>
            </a:pPr>
            <a:r>
              <a:rPr lang="en-US" altLang="zh-CN" sz="2400" b="1" dirty="0">
                <a:latin typeface="Kaiti SC Bold" panose="02010600040101010101" charset="-122"/>
                <a:ea typeface="Kaiti SC Bold" panose="02010600040101010101" charset="-122"/>
                <a:cs typeface="Kaiti SC Bold" panose="02010600040101010101" charset="-122"/>
                <a:sym typeface="+mn-ea"/>
              </a:rPr>
              <a:t>4</a:t>
            </a:r>
            <a:r>
              <a:rPr lang="zh-CN" altLang="en-US" sz="2400" b="1" dirty="0">
                <a:latin typeface="Kaiti SC Bold" panose="02010600040101010101" charset="-122"/>
                <a:ea typeface="Kaiti SC Bold" panose="02010600040101010101" charset="-122"/>
                <a:cs typeface="Kaiti SC Bold" panose="02010600040101010101" charset="-122"/>
                <a:sym typeface="+mn-ea"/>
              </a:rPr>
              <a:t>、加强考生应对新情境试题的能力，研究三年以来的高考真题，分析试题新情境构建的演变趋势，分析新情境试题设问角度的变化，科学合理安排新情境练习。</a:t>
            </a:r>
            <a:endParaRPr lang="en-US" altLang="zh-CN" sz="2400" b="1" dirty="0">
              <a:latin typeface="Kaiti SC Bold" panose="02010600040101010101" charset="-122"/>
              <a:ea typeface="Kaiti SC Bold" panose="02010600040101010101" charset="-122"/>
              <a:cs typeface="Kaiti SC Bold" panose="02010600040101010101" charset="-122"/>
            </a:endParaRPr>
          </a:p>
          <a:p>
            <a:pPr>
              <a:lnSpc>
                <a:spcPct val="150000"/>
              </a:lnSpc>
            </a:pPr>
            <a:r>
              <a:rPr lang="en-US" altLang="zh-CN" sz="2400" b="1" dirty="0">
                <a:latin typeface="Kaiti SC Bold" panose="02010600040101010101" charset="-122"/>
                <a:ea typeface="Kaiti SC Bold" panose="02010600040101010101" charset="-122"/>
                <a:cs typeface="Kaiti SC Bold" panose="02010600040101010101" charset="-122"/>
                <a:sym typeface="+mn-ea"/>
              </a:rPr>
              <a:t>5</a:t>
            </a:r>
            <a:r>
              <a:rPr lang="zh-CN" altLang="en-US" sz="2400" b="1" dirty="0">
                <a:latin typeface="Kaiti SC Bold" panose="02010600040101010101" charset="-122"/>
                <a:ea typeface="Kaiti SC Bold" panose="02010600040101010101" charset="-122"/>
                <a:cs typeface="Kaiti SC Bold" panose="02010600040101010101" charset="-122"/>
                <a:sym typeface="+mn-ea"/>
              </a:rPr>
              <a:t>、关注时事热点，杜绝“两耳不闻窗外事、一心只读圣贤书”的错误做法，多去联系实际锻炼解决问题的能力。扩大视野，多读一些相关的课外书籍，努力提升个人的历史学科的关键能力。</a:t>
            </a:r>
            <a:endParaRPr lang="zh-CN" altLang="en-US" sz="2400" b="1" dirty="0">
              <a:latin typeface="Kaiti SC Bold" panose="02010600040101010101" charset="-122"/>
              <a:ea typeface="Kaiti SC Bold" panose="02010600040101010101" charset="-122"/>
              <a:cs typeface="Kaiti SC Bold" panose="02010600040101010101"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p:nvPr>
            <p:custDataLst>
              <p:tags r:id="rId1"/>
            </p:custDataLst>
          </p:nvPr>
        </p:nvSpPr>
        <p:spPr>
          <a:xfrm>
            <a:off x="6218902" y="2295822"/>
            <a:ext cx="2544124" cy="3182029"/>
          </a:xfrm>
          <a:custGeom>
            <a:avLst/>
            <a:gdLst>
              <a:gd name="connsiteX0" fmla="*/ 221625 w 2544124"/>
              <a:gd name="connsiteY0" fmla="*/ 0 h 3182029"/>
              <a:gd name="connsiteX1" fmla="*/ 2225375 w 2544124"/>
              <a:gd name="connsiteY1" fmla="*/ 0 h 3182029"/>
              <a:gd name="connsiteX2" fmla="*/ 2446348 w 2544124"/>
              <a:gd name="connsiteY2" fmla="*/ 221001 h 3182029"/>
              <a:gd name="connsiteX3" fmla="*/ 2446348 w 2544124"/>
              <a:gd name="connsiteY3" fmla="*/ 1498115 h 3182029"/>
              <a:gd name="connsiteX4" fmla="*/ 2544124 w 2544124"/>
              <a:gd name="connsiteY4" fmla="*/ 1590688 h 3182029"/>
              <a:gd name="connsiteX5" fmla="*/ 2446348 w 2544124"/>
              <a:gd name="connsiteY5" fmla="*/ 1683261 h 3182029"/>
              <a:gd name="connsiteX6" fmla="*/ 2446348 w 2544124"/>
              <a:gd name="connsiteY6" fmla="*/ 2961027 h 3182029"/>
              <a:gd name="connsiteX7" fmla="*/ 2225375 w 2544124"/>
              <a:gd name="connsiteY7" fmla="*/ 3182029 h 3182029"/>
              <a:gd name="connsiteX8" fmla="*/ 221625 w 2544124"/>
              <a:gd name="connsiteY8" fmla="*/ 3182029 h 3182029"/>
              <a:gd name="connsiteX9" fmla="*/ 0 w 2544124"/>
              <a:gd name="connsiteY9" fmla="*/ 2961027 h 3182029"/>
              <a:gd name="connsiteX10" fmla="*/ 0 w 2544124"/>
              <a:gd name="connsiteY10" fmla="*/ 221001 h 3182029"/>
              <a:gd name="connsiteX11" fmla="*/ 221625 w 2544124"/>
              <a:gd name="connsiteY11" fmla="*/ 0 h 318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4124" h="3182029">
                <a:moveTo>
                  <a:pt x="221625" y="0"/>
                </a:moveTo>
                <a:lnTo>
                  <a:pt x="2225375" y="0"/>
                </a:lnTo>
                <a:cubicBezTo>
                  <a:pt x="2347920" y="0"/>
                  <a:pt x="2446348" y="99092"/>
                  <a:pt x="2446348" y="221001"/>
                </a:cubicBezTo>
                <a:lnTo>
                  <a:pt x="2446348" y="1498115"/>
                </a:lnTo>
                <a:lnTo>
                  <a:pt x="2544124" y="1590688"/>
                </a:lnTo>
                <a:lnTo>
                  <a:pt x="2446348" y="1683261"/>
                </a:lnTo>
                <a:lnTo>
                  <a:pt x="2446348" y="2961027"/>
                </a:lnTo>
                <a:cubicBezTo>
                  <a:pt x="2446348" y="3082937"/>
                  <a:pt x="2347920" y="3182029"/>
                  <a:pt x="2225375" y="3182029"/>
                </a:cubicBezTo>
                <a:lnTo>
                  <a:pt x="221625" y="3182029"/>
                </a:lnTo>
                <a:cubicBezTo>
                  <a:pt x="99079" y="3182029"/>
                  <a:pt x="0" y="3082937"/>
                  <a:pt x="0" y="2961027"/>
                </a:cubicBezTo>
                <a:lnTo>
                  <a:pt x="0" y="221001"/>
                </a:lnTo>
                <a:cubicBezTo>
                  <a:pt x="0" y="99092"/>
                  <a:pt x="99079" y="0"/>
                  <a:pt x="221625"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8118" tIns="463888" rIns="300380" bIns="821396" numCol="1" spcCol="0" rtlCol="0" fromWordArt="0" anchor="ctr" anchorCtr="0" forceAA="0" compatLnSpc="1">
            <a:noAutofit/>
          </a:bodyPr>
          <a:lstStyle/>
          <a:p>
            <a:pPr algn="l">
              <a:lnSpc>
                <a:spcPct val="130000"/>
              </a:lnSpc>
              <a:buClrTx/>
              <a:buSzTx/>
              <a:buNone/>
            </a:pPr>
            <a:r>
              <a:rPr lang="zh-CN" altLang="zh-CN" sz="2200" b="1" dirty="0">
                <a:solidFill>
                  <a:srgbClr val="FFFFFF"/>
                </a:solidFill>
                <a:latin typeface="+mn-ea"/>
                <a:cs typeface="+mn-ea"/>
                <a:sym typeface="+mn-ea"/>
              </a:rPr>
              <a:t>优化教学方式</a:t>
            </a:r>
            <a:endParaRPr lang="zh-CN" altLang="zh-CN" sz="2200" b="1" dirty="0">
              <a:solidFill>
                <a:srgbClr val="FFFFFF"/>
              </a:solidFill>
              <a:latin typeface="+mn-ea"/>
              <a:cs typeface="+mn-ea"/>
              <a:sym typeface="+mn-ea"/>
            </a:endParaRPr>
          </a:p>
          <a:p>
            <a:pPr algn="l">
              <a:lnSpc>
                <a:spcPct val="130000"/>
              </a:lnSpc>
              <a:buClrTx/>
              <a:buSzTx/>
              <a:buNone/>
            </a:pPr>
            <a:r>
              <a:rPr lang="zh-CN" altLang="zh-CN" sz="2200" b="1" dirty="0">
                <a:solidFill>
                  <a:srgbClr val="FFFFFF"/>
                </a:solidFill>
                <a:latin typeface="+mn-ea"/>
                <a:cs typeface="+mn-ea"/>
                <a:sym typeface="+mn-ea"/>
              </a:rPr>
              <a:t>构建思辨情境</a:t>
            </a:r>
            <a:endParaRPr lang="zh-CN" altLang="zh-CN" sz="2200" b="1" dirty="0">
              <a:solidFill>
                <a:srgbClr val="FFFFFF"/>
              </a:solidFill>
              <a:latin typeface="+mn-ea"/>
              <a:cs typeface="+mn-ea"/>
              <a:sym typeface="+mn-ea"/>
            </a:endParaRPr>
          </a:p>
        </p:txBody>
      </p:sp>
      <p:sp>
        <p:nvSpPr>
          <p:cNvPr id="27" name="任意多边形: 形状 26"/>
          <p:cNvSpPr/>
          <p:nvPr>
            <p:custDataLst>
              <p:tags r:id="rId2"/>
            </p:custDataLst>
          </p:nvPr>
        </p:nvSpPr>
        <p:spPr>
          <a:xfrm>
            <a:off x="3445627" y="2295822"/>
            <a:ext cx="2544124" cy="3182029"/>
          </a:xfrm>
          <a:custGeom>
            <a:avLst/>
            <a:gdLst>
              <a:gd name="connsiteX0" fmla="*/ 221625 w 2544124"/>
              <a:gd name="connsiteY0" fmla="*/ 0 h 3182029"/>
              <a:gd name="connsiteX1" fmla="*/ 2225375 w 2544124"/>
              <a:gd name="connsiteY1" fmla="*/ 0 h 3182029"/>
              <a:gd name="connsiteX2" fmla="*/ 2446348 w 2544124"/>
              <a:gd name="connsiteY2" fmla="*/ 221001 h 3182029"/>
              <a:gd name="connsiteX3" fmla="*/ 2446348 w 2544124"/>
              <a:gd name="connsiteY3" fmla="*/ 1498115 h 3182029"/>
              <a:gd name="connsiteX4" fmla="*/ 2544124 w 2544124"/>
              <a:gd name="connsiteY4" fmla="*/ 1590688 h 3182029"/>
              <a:gd name="connsiteX5" fmla="*/ 2446348 w 2544124"/>
              <a:gd name="connsiteY5" fmla="*/ 1683261 h 3182029"/>
              <a:gd name="connsiteX6" fmla="*/ 2446348 w 2544124"/>
              <a:gd name="connsiteY6" fmla="*/ 2961027 h 3182029"/>
              <a:gd name="connsiteX7" fmla="*/ 2225375 w 2544124"/>
              <a:gd name="connsiteY7" fmla="*/ 3182029 h 3182029"/>
              <a:gd name="connsiteX8" fmla="*/ 221625 w 2544124"/>
              <a:gd name="connsiteY8" fmla="*/ 3182029 h 3182029"/>
              <a:gd name="connsiteX9" fmla="*/ 0 w 2544124"/>
              <a:gd name="connsiteY9" fmla="*/ 2961027 h 3182029"/>
              <a:gd name="connsiteX10" fmla="*/ 0 w 2544124"/>
              <a:gd name="connsiteY10" fmla="*/ 221001 h 3182029"/>
              <a:gd name="connsiteX11" fmla="*/ 221625 w 2544124"/>
              <a:gd name="connsiteY11" fmla="*/ 0 h 318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4124" h="3182029">
                <a:moveTo>
                  <a:pt x="221625" y="0"/>
                </a:moveTo>
                <a:lnTo>
                  <a:pt x="2225375" y="0"/>
                </a:lnTo>
                <a:cubicBezTo>
                  <a:pt x="2347920" y="0"/>
                  <a:pt x="2446348" y="99092"/>
                  <a:pt x="2446348" y="221001"/>
                </a:cubicBezTo>
                <a:lnTo>
                  <a:pt x="2446348" y="1498115"/>
                </a:lnTo>
                <a:lnTo>
                  <a:pt x="2544124" y="1590688"/>
                </a:lnTo>
                <a:lnTo>
                  <a:pt x="2446348" y="1683261"/>
                </a:lnTo>
                <a:lnTo>
                  <a:pt x="2446348" y="2961027"/>
                </a:lnTo>
                <a:cubicBezTo>
                  <a:pt x="2446348" y="3082937"/>
                  <a:pt x="2347920" y="3182029"/>
                  <a:pt x="2225375" y="3182029"/>
                </a:cubicBezTo>
                <a:lnTo>
                  <a:pt x="221625" y="3182029"/>
                </a:lnTo>
                <a:cubicBezTo>
                  <a:pt x="99079" y="3182029"/>
                  <a:pt x="0" y="3082937"/>
                  <a:pt x="0" y="2961027"/>
                </a:cubicBezTo>
                <a:lnTo>
                  <a:pt x="0" y="221001"/>
                </a:lnTo>
                <a:cubicBezTo>
                  <a:pt x="0" y="99092"/>
                  <a:pt x="99079" y="0"/>
                  <a:pt x="221625" y="0"/>
                </a:cubicBezTo>
                <a:close/>
              </a:path>
            </a:pathLst>
          </a:custGeom>
          <a:gradFill>
            <a:gsLst>
              <a:gs pos="0">
                <a:schemeClr val="accent2"/>
              </a:gs>
              <a:gs pos="100000">
                <a:schemeClr val="accent2">
                  <a:alpha val="60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8348" tIns="463888" rIns="313486" bIns="821396" numCol="1" spcCol="0" rtlCol="0" fromWordArt="0" anchor="ctr" anchorCtr="0" forceAA="0" compatLnSpc="1">
            <a:noAutofit/>
          </a:bodyPr>
          <a:lstStyle/>
          <a:p>
            <a:pPr algn="l">
              <a:lnSpc>
                <a:spcPct val="130000"/>
              </a:lnSpc>
              <a:buClrTx/>
              <a:buSzTx/>
              <a:buNone/>
            </a:pPr>
            <a:r>
              <a:rPr lang="zh-CN" altLang="zh-CN" sz="2200" b="1" dirty="0">
                <a:solidFill>
                  <a:srgbClr val="FFFFFF"/>
                </a:solidFill>
                <a:latin typeface="+mn-ea"/>
                <a:cs typeface="+mn-ea"/>
                <a:sym typeface="+mn-ea"/>
              </a:rPr>
              <a:t>充实课程资源</a:t>
            </a:r>
            <a:endParaRPr lang="zh-CN" altLang="zh-CN" sz="2200" b="1" dirty="0">
              <a:solidFill>
                <a:srgbClr val="FFFFFF"/>
              </a:solidFill>
              <a:latin typeface="+mn-ea"/>
              <a:cs typeface="+mn-ea"/>
              <a:sym typeface="+mn-ea"/>
            </a:endParaRPr>
          </a:p>
          <a:p>
            <a:pPr algn="l">
              <a:lnSpc>
                <a:spcPct val="130000"/>
              </a:lnSpc>
              <a:buClrTx/>
              <a:buSzTx/>
              <a:buNone/>
            </a:pPr>
            <a:r>
              <a:rPr lang="zh-CN" altLang="zh-CN" sz="2200" b="1" dirty="0">
                <a:solidFill>
                  <a:srgbClr val="FFFFFF"/>
                </a:solidFill>
                <a:latin typeface="+mn-ea"/>
                <a:cs typeface="+mn-ea"/>
                <a:sym typeface="+mn-ea"/>
              </a:rPr>
              <a:t>丰富思辨元素</a:t>
            </a:r>
            <a:endParaRPr lang="zh-CN" altLang="zh-CN" sz="2200" b="1" dirty="0">
              <a:solidFill>
                <a:srgbClr val="FFFFFF"/>
              </a:solidFill>
              <a:latin typeface="+mn-ea"/>
              <a:cs typeface="+mn-ea"/>
              <a:sym typeface="+mn-ea"/>
            </a:endParaRPr>
          </a:p>
        </p:txBody>
      </p:sp>
      <p:sp>
        <p:nvSpPr>
          <p:cNvPr id="22" name="装饰"/>
          <p:cNvSpPr/>
          <p:nvPr>
            <p:custDataLst>
              <p:tags r:id="rId3"/>
            </p:custDataLst>
          </p:nvPr>
        </p:nvSpPr>
        <p:spPr>
          <a:xfrm>
            <a:off x="672353" y="2295821"/>
            <a:ext cx="2544124" cy="3182029"/>
          </a:xfrm>
          <a:custGeom>
            <a:avLst/>
            <a:gdLst>
              <a:gd name="adj" fmla="val 9036"/>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903" h="4881">
                <a:moveTo>
                  <a:pt x="339" y="0"/>
                </a:moveTo>
                <a:lnTo>
                  <a:pt x="3414" y="0"/>
                </a:lnTo>
                <a:cubicBezTo>
                  <a:pt x="3601" y="0"/>
                  <a:pt x="3753" y="152"/>
                  <a:pt x="3753" y="339"/>
                </a:cubicBezTo>
                <a:lnTo>
                  <a:pt x="3753" y="2298"/>
                </a:lnTo>
                <a:lnTo>
                  <a:pt x="3903" y="2440"/>
                </a:lnTo>
                <a:lnTo>
                  <a:pt x="3753" y="2582"/>
                </a:lnTo>
                <a:lnTo>
                  <a:pt x="3753" y="4542"/>
                </a:lnTo>
                <a:cubicBezTo>
                  <a:pt x="3753" y="4729"/>
                  <a:pt x="3601" y="4881"/>
                  <a:pt x="3414" y="4881"/>
                </a:cubicBezTo>
                <a:lnTo>
                  <a:pt x="339" y="4881"/>
                </a:lnTo>
                <a:cubicBezTo>
                  <a:pt x="152" y="4881"/>
                  <a:pt x="0" y="4729"/>
                  <a:pt x="0" y="4542"/>
                </a:cubicBezTo>
                <a:lnTo>
                  <a:pt x="0" y="339"/>
                </a:lnTo>
                <a:cubicBezTo>
                  <a:pt x="0" y="152"/>
                  <a:pt x="152" y="0"/>
                  <a:pt x="339" y="0"/>
                </a:cubicBezTo>
                <a:close/>
              </a:path>
            </a:pathLst>
          </a:custGeom>
          <a:gradFill>
            <a:gsLst>
              <a:gs pos="0">
                <a:schemeClr val="accent1"/>
              </a:gs>
              <a:gs pos="100000">
                <a:schemeClr val="accent1">
                  <a:alpha val="60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17942" tIns="463889" rIns="331037" bIns="820760" rtlCol="0" anchor="ctr">
            <a:noAutofit/>
          </a:bodyPr>
          <a:lstStyle/>
          <a:p>
            <a:pPr>
              <a:lnSpc>
                <a:spcPct val="130000"/>
              </a:lnSpc>
            </a:pPr>
            <a:r>
              <a:rPr lang="zh-CN" altLang="zh-CN" sz="2200" b="1" dirty="0">
                <a:solidFill>
                  <a:srgbClr val="FFFFFF"/>
                </a:solidFill>
                <a:latin typeface="+mn-ea"/>
                <a:cs typeface="+mn-ea"/>
                <a:sym typeface="+mn-ea"/>
              </a:rPr>
              <a:t>预设教学目标</a:t>
            </a:r>
            <a:endParaRPr lang="zh-CN" altLang="zh-CN" sz="2200" b="1" dirty="0">
              <a:solidFill>
                <a:srgbClr val="FFFFFF"/>
              </a:solidFill>
              <a:latin typeface="+mn-ea"/>
              <a:cs typeface="+mn-ea"/>
              <a:sym typeface="+mn-ea"/>
            </a:endParaRPr>
          </a:p>
          <a:p>
            <a:pPr>
              <a:lnSpc>
                <a:spcPct val="130000"/>
              </a:lnSpc>
            </a:pPr>
            <a:r>
              <a:rPr lang="zh-CN" altLang="zh-CN" sz="2200" b="1" dirty="0">
                <a:solidFill>
                  <a:srgbClr val="FFFFFF"/>
                </a:solidFill>
                <a:latin typeface="+mn-ea"/>
                <a:cs typeface="+mn-ea"/>
                <a:sym typeface="+mn-ea"/>
              </a:rPr>
              <a:t>体现思辨要求</a:t>
            </a:r>
            <a:endParaRPr lang="zh-CN" altLang="zh-CN" sz="2200" b="1" dirty="0">
              <a:solidFill>
                <a:srgbClr val="FFFFFF"/>
              </a:solidFill>
              <a:latin typeface="+mn-ea"/>
              <a:cs typeface="+mn-ea"/>
              <a:sym typeface="+mn-ea"/>
            </a:endParaRPr>
          </a:p>
        </p:txBody>
      </p:sp>
      <p:sp>
        <p:nvSpPr>
          <p:cNvPr id="5" name="序号"/>
          <p:cNvSpPr/>
          <p:nvPr>
            <p:custDataLst>
              <p:tags r:id="rId4"/>
            </p:custDataLst>
          </p:nvPr>
        </p:nvSpPr>
        <p:spPr>
          <a:xfrm>
            <a:off x="6586996" y="4630352"/>
            <a:ext cx="691037" cy="640187"/>
          </a:xfrm>
          <a:prstGeom prst="rect">
            <a:avLst/>
          </a:prstGeom>
          <a:effectLst>
            <a:outerShdw blurRad="177800" dist="76200" dir="2700000" algn="tl" rotWithShape="0">
              <a:schemeClr val="accent1">
                <a:lumMod val="75000"/>
                <a:alpha val="40000"/>
              </a:schemeClr>
            </a:outerShdw>
          </a:effectLst>
        </p:spPr>
        <p:txBody>
          <a:bodyPr wrap="none" lIns="0" tIns="0" rIns="0" bIns="0" anchor="ctr">
            <a:noAutofit/>
          </a:bodyPr>
          <a:lstStyle/>
          <a:p>
            <a:pPr lvl="0" algn="ctr">
              <a:spcBef>
                <a:spcPct val="0"/>
              </a:spcBef>
              <a:spcAft>
                <a:spcPct val="0"/>
              </a:spcAft>
              <a:buClrTx/>
              <a:buSzTx/>
              <a:buFontTx/>
            </a:pPr>
            <a:r>
              <a:rPr lang="en-US" sz="3600" b="1">
                <a:solidFill>
                  <a:srgbClr val="FFFFFF"/>
                </a:solidFill>
                <a:latin typeface="+mn-ea"/>
                <a:cs typeface="+mn-ea"/>
                <a:sym typeface="+mn-ea"/>
              </a:rPr>
              <a:t>03</a:t>
            </a:r>
            <a:endParaRPr lang="en-US" sz="3600" b="1" dirty="0">
              <a:solidFill>
                <a:srgbClr val="FFFFFF"/>
              </a:solidFill>
              <a:latin typeface="+mn-ea"/>
              <a:cs typeface="+mn-ea"/>
              <a:sym typeface="+mn-ea"/>
            </a:endParaRPr>
          </a:p>
        </p:txBody>
      </p:sp>
      <p:sp>
        <p:nvSpPr>
          <p:cNvPr id="21" name="序号"/>
          <p:cNvSpPr/>
          <p:nvPr>
            <p:custDataLst>
              <p:tags r:id="rId5"/>
            </p:custDataLst>
          </p:nvPr>
        </p:nvSpPr>
        <p:spPr>
          <a:xfrm>
            <a:off x="3813721" y="4630352"/>
            <a:ext cx="691037" cy="640187"/>
          </a:xfrm>
          <a:prstGeom prst="rect">
            <a:avLst/>
          </a:prstGeom>
          <a:effectLst>
            <a:outerShdw blurRad="177800" dist="76200" dir="2700000" algn="tl" rotWithShape="0">
              <a:schemeClr val="accent2">
                <a:lumMod val="75000"/>
                <a:alpha val="40000"/>
              </a:schemeClr>
            </a:outerShdw>
          </a:effectLst>
        </p:spPr>
        <p:txBody>
          <a:bodyPr wrap="none" lIns="0" tIns="0" rIns="0" bIns="0" anchor="ctr">
            <a:noAutofit/>
          </a:bodyPr>
          <a:lstStyle/>
          <a:p>
            <a:pPr lvl="0" algn="ctr">
              <a:spcBef>
                <a:spcPct val="0"/>
              </a:spcBef>
              <a:spcAft>
                <a:spcPct val="0"/>
              </a:spcAft>
              <a:buClrTx/>
              <a:buSzTx/>
              <a:buFontTx/>
            </a:pPr>
            <a:r>
              <a:rPr lang="en-US" sz="3600" b="1">
                <a:solidFill>
                  <a:srgbClr val="FFFFFF"/>
                </a:solidFill>
                <a:latin typeface="+mn-ea"/>
                <a:cs typeface="+mn-ea"/>
                <a:sym typeface="+mn-ea"/>
              </a:rPr>
              <a:t>02</a:t>
            </a:r>
            <a:endParaRPr lang="en-US" sz="3600" b="1" dirty="0">
              <a:solidFill>
                <a:srgbClr val="FFFFFF"/>
              </a:solidFill>
              <a:latin typeface="+mn-ea"/>
              <a:cs typeface="+mn-ea"/>
              <a:sym typeface="+mn-ea"/>
            </a:endParaRPr>
          </a:p>
        </p:txBody>
      </p:sp>
      <p:sp>
        <p:nvSpPr>
          <p:cNvPr id="26" name="装饰"/>
          <p:cNvSpPr/>
          <p:nvPr>
            <p:custDataLst>
              <p:tags r:id="rId6"/>
            </p:custDataLst>
          </p:nvPr>
        </p:nvSpPr>
        <p:spPr>
          <a:xfrm>
            <a:off x="8992176" y="2295821"/>
            <a:ext cx="2544124" cy="3182029"/>
          </a:xfrm>
          <a:custGeom>
            <a:avLst/>
            <a:gdLst>
              <a:gd name="adj" fmla="val 9036"/>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903" h="4881">
                <a:moveTo>
                  <a:pt x="339" y="0"/>
                </a:moveTo>
                <a:lnTo>
                  <a:pt x="3414" y="0"/>
                </a:lnTo>
                <a:cubicBezTo>
                  <a:pt x="3601" y="0"/>
                  <a:pt x="3753" y="152"/>
                  <a:pt x="3753" y="339"/>
                </a:cubicBezTo>
                <a:lnTo>
                  <a:pt x="3753" y="2298"/>
                </a:lnTo>
                <a:lnTo>
                  <a:pt x="3903" y="2440"/>
                </a:lnTo>
                <a:lnTo>
                  <a:pt x="3753" y="2582"/>
                </a:lnTo>
                <a:lnTo>
                  <a:pt x="3753" y="4542"/>
                </a:lnTo>
                <a:cubicBezTo>
                  <a:pt x="3753" y="4729"/>
                  <a:pt x="3601" y="4881"/>
                  <a:pt x="3414" y="4881"/>
                </a:cubicBezTo>
                <a:lnTo>
                  <a:pt x="339" y="4881"/>
                </a:lnTo>
                <a:cubicBezTo>
                  <a:pt x="152" y="4881"/>
                  <a:pt x="0" y="4729"/>
                  <a:pt x="0" y="4542"/>
                </a:cubicBezTo>
                <a:lnTo>
                  <a:pt x="0" y="339"/>
                </a:lnTo>
                <a:cubicBezTo>
                  <a:pt x="0" y="152"/>
                  <a:pt x="152" y="0"/>
                  <a:pt x="339" y="0"/>
                </a:cubicBezTo>
                <a:close/>
              </a:path>
            </a:pathLst>
          </a:cu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417889" tIns="463889" rIns="339345" bIns="820760" numCol="1" spcCol="0" rtlCol="0" fromWordArt="0" anchor="ctr" anchorCtr="0" forceAA="0" compatLnSpc="1">
            <a:noAutofit/>
          </a:bodyPr>
          <a:lstStyle/>
          <a:p>
            <a:pPr algn="l">
              <a:lnSpc>
                <a:spcPct val="130000"/>
              </a:lnSpc>
              <a:buClrTx/>
              <a:buSzTx/>
              <a:buNone/>
            </a:pPr>
            <a:r>
              <a:rPr lang="zh-CN" altLang="zh-CN" sz="2200" b="1" dirty="0">
                <a:solidFill>
                  <a:srgbClr val="FFFFFF"/>
                </a:solidFill>
                <a:latin typeface="+mn-ea"/>
                <a:cs typeface="+mn-ea"/>
                <a:sym typeface="+mn-ea"/>
              </a:rPr>
              <a:t>制定多元评价</a:t>
            </a:r>
            <a:endParaRPr lang="zh-CN" altLang="zh-CN" sz="2200" b="1" dirty="0">
              <a:solidFill>
                <a:srgbClr val="FFFFFF"/>
              </a:solidFill>
              <a:latin typeface="+mn-ea"/>
              <a:cs typeface="+mn-ea"/>
              <a:sym typeface="+mn-ea"/>
            </a:endParaRPr>
          </a:p>
          <a:p>
            <a:pPr algn="l">
              <a:lnSpc>
                <a:spcPct val="130000"/>
              </a:lnSpc>
              <a:buClrTx/>
              <a:buSzTx/>
              <a:buNone/>
            </a:pPr>
            <a:r>
              <a:rPr lang="zh-CN" altLang="zh-CN" sz="2200" b="1" dirty="0">
                <a:solidFill>
                  <a:srgbClr val="FFFFFF"/>
                </a:solidFill>
                <a:latin typeface="+mn-ea"/>
                <a:cs typeface="+mn-ea"/>
                <a:sym typeface="+mn-ea"/>
              </a:rPr>
              <a:t>发展思辨思维</a:t>
            </a:r>
            <a:endParaRPr lang="zh-CN" altLang="zh-CN" sz="2200" b="1" dirty="0">
              <a:solidFill>
                <a:srgbClr val="FFFFFF"/>
              </a:solidFill>
              <a:latin typeface="+mn-ea"/>
              <a:cs typeface="+mn-ea"/>
              <a:sym typeface="+mn-ea"/>
            </a:endParaRPr>
          </a:p>
        </p:txBody>
      </p:sp>
      <p:sp>
        <p:nvSpPr>
          <p:cNvPr id="25" name="序号"/>
          <p:cNvSpPr/>
          <p:nvPr>
            <p:custDataLst>
              <p:tags r:id="rId7"/>
            </p:custDataLst>
          </p:nvPr>
        </p:nvSpPr>
        <p:spPr>
          <a:xfrm>
            <a:off x="1040447" y="4630352"/>
            <a:ext cx="691037" cy="640187"/>
          </a:xfrm>
          <a:prstGeom prst="rect">
            <a:avLst/>
          </a:prstGeom>
          <a:effectLst>
            <a:outerShdw blurRad="177800" dist="76200" dir="2700000" algn="tl" rotWithShape="0">
              <a:schemeClr val="accent1">
                <a:lumMod val="75000"/>
                <a:alpha val="40000"/>
              </a:schemeClr>
            </a:outerShdw>
          </a:effectLst>
        </p:spPr>
        <p:txBody>
          <a:bodyPr wrap="none" lIns="0" tIns="0" rIns="0" bIns="0" anchor="ctr">
            <a:noAutofit/>
          </a:bodyPr>
          <a:lstStyle/>
          <a:p>
            <a:pPr lvl="0" algn="ctr">
              <a:spcBef>
                <a:spcPct val="0"/>
              </a:spcBef>
              <a:spcAft>
                <a:spcPct val="0"/>
              </a:spcAft>
              <a:buClrTx/>
              <a:buSzTx/>
              <a:buFontTx/>
            </a:pPr>
            <a:r>
              <a:rPr lang="en-US" sz="3600" b="1" dirty="0">
                <a:solidFill>
                  <a:srgbClr val="FFFFFF"/>
                </a:solidFill>
                <a:latin typeface="+mn-ea"/>
                <a:cs typeface="+mn-ea"/>
                <a:sym typeface="+mn-ea"/>
              </a:rPr>
              <a:t>01</a:t>
            </a:r>
            <a:endParaRPr lang="en-US" sz="3600" b="1" dirty="0">
              <a:solidFill>
                <a:srgbClr val="FFFFFF"/>
              </a:solidFill>
              <a:latin typeface="+mn-ea"/>
              <a:cs typeface="+mn-ea"/>
              <a:sym typeface="+mn-ea"/>
            </a:endParaRPr>
          </a:p>
        </p:txBody>
      </p:sp>
      <p:sp>
        <p:nvSpPr>
          <p:cNvPr id="29" name="序号"/>
          <p:cNvSpPr/>
          <p:nvPr>
            <p:custDataLst>
              <p:tags r:id="rId8"/>
            </p:custDataLst>
          </p:nvPr>
        </p:nvSpPr>
        <p:spPr>
          <a:xfrm>
            <a:off x="9360270" y="4630352"/>
            <a:ext cx="691037" cy="640187"/>
          </a:xfrm>
          <a:prstGeom prst="rect">
            <a:avLst/>
          </a:prstGeom>
          <a:effectLst>
            <a:outerShdw blurRad="177800" dist="76200" dir="2700000" algn="tl" rotWithShape="0">
              <a:schemeClr val="accent2">
                <a:lumMod val="75000"/>
                <a:alpha val="40000"/>
              </a:schemeClr>
            </a:outerShdw>
          </a:effectLst>
        </p:spPr>
        <p:txBody>
          <a:bodyPr wrap="none" lIns="0" tIns="0" rIns="0" bIns="0" anchor="ctr">
            <a:noAutofit/>
          </a:bodyPr>
          <a:lstStyle/>
          <a:p>
            <a:pPr lvl="0" algn="ctr">
              <a:spcBef>
                <a:spcPct val="0"/>
              </a:spcBef>
              <a:spcAft>
                <a:spcPct val="0"/>
              </a:spcAft>
              <a:buClrTx/>
              <a:buSzTx/>
              <a:buFontTx/>
            </a:pPr>
            <a:r>
              <a:rPr lang="en-US" sz="3600" b="1">
                <a:solidFill>
                  <a:srgbClr val="FFFFFF"/>
                </a:solidFill>
                <a:latin typeface="+mn-ea"/>
                <a:cs typeface="+mn-ea"/>
                <a:sym typeface="+mn-ea"/>
              </a:rPr>
              <a:t>04</a:t>
            </a:r>
            <a:endParaRPr lang="en-US" sz="3600" b="1" dirty="0">
              <a:solidFill>
                <a:srgbClr val="FFFFFF"/>
              </a:solidFill>
              <a:latin typeface="+mn-ea"/>
              <a:cs typeface="+mn-ea"/>
              <a:sym typeface="+mn-ea"/>
            </a:endParaRPr>
          </a:p>
        </p:txBody>
      </p:sp>
      <p:sp>
        <p:nvSpPr>
          <p:cNvPr id="6" name="标题 5"/>
          <p:cNvSpPr>
            <a:spLocks noGrp="1"/>
          </p:cNvSpPr>
          <p:nvPr>
            <p:ph type="title"/>
            <p:custDataLst>
              <p:tags r:id="rId9"/>
            </p:custDataLst>
          </p:nvPr>
        </p:nvSpPr>
        <p:spPr>
          <a:xfrm>
            <a:off x="669882" y="443230"/>
            <a:ext cx="10852237" cy="441964"/>
          </a:xfrm>
        </p:spPr>
        <p:txBody>
          <a:bodyPr/>
          <a:lstStyle/>
          <a:p>
            <a:r>
              <a:rPr lang="zh-CN" altLang="en-US" sz="3200" dirty="0">
                <a:solidFill>
                  <a:schemeClr val="accent3">
                    <a:lumMod val="50000"/>
                  </a:schemeClr>
                </a:solidFill>
              </a:rPr>
              <a:t>四、教学实践</a:t>
            </a:r>
            <a:endParaRPr lang="zh-CN" altLang="en-US" sz="3200" dirty="0">
              <a:solidFill>
                <a:schemeClr val="accent3">
                  <a:lumMod val="50000"/>
                </a:schemeClr>
              </a:solidFill>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22" grpId="0" animBg="1"/>
      <p:bldP spid="5" grpId="0" animBg="1"/>
      <p:bldP spid="21" grpId="0" animBg="1"/>
      <p:bldP spid="26" grpId="0" animBg="1"/>
      <p:bldP spid="25"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913505" y="1747520"/>
            <a:ext cx="7950835" cy="4523105"/>
          </a:xfrm>
          <a:prstGeom prst="rect">
            <a:avLst/>
          </a:prstGeom>
          <a:noFill/>
        </p:spPr>
        <p:txBody>
          <a:bodyPr wrap="square" rtlCol="0">
            <a:spAutoFit/>
          </a:bodyPr>
          <a:p>
            <a:r>
              <a:rPr lang="zh-CN" altLang="en-US" sz="2400">
                <a:latin typeface="Kaiti SC Regular" panose="02010600040101010101" charset="-122"/>
                <a:ea typeface="Kaiti SC Regular" panose="02010600040101010101" charset="-122"/>
                <a:cs typeface="Kaiti SC Regular" panose="02010600040101010101" charset="-122"/>
              </a:rPr>
              <a:t>在当前教育评价体系架构中，高考作为中国教育体系的关键节点，对高中历史教学产生了显著影响。</a:t>
            </a:r>
            <a:endParaRPr lang="zh-CN" altLang="en-US" sz="2400">
              <a:latin typeface="Kaiti SC Regular" panose="02010600040101010101" charset="-122"/>
              <a:ea typeface="Kaiti SC Regular" panose="02010600040101010101" charset="-122"/>
              <a:cs typeface="Kaiti SC Regular" panose="02010600040101010101" charset="-122"/>
            </a:endParaRPr>
          </a:p>
          <a:p>
            <a:r>
              <a:rPr lang="zh-CN" altLang="en-US" sz="2400">
                <a:latin typeface="Kaiti SC Regular" panose="02010600040101010101" charset="-122"/>
                <a:ea typeface="Kaiti SC Regular" panose="02010600040101010101" charset="-122"/>
                <a:cs typeface="Kaiti SC Regular" panose="02010600040101010101" charset="-122"/>
              </a:rPr>
              <a:t>本讲座以</a:t>
            </a:r>
            <a:r>
              <a:rPr lang="en-US" altLang="zh-CN" sz="2400">
                <a:latin typeface="Kaiti SC Regular" panose="02010600040101010101" charset="-122"/>
                <a:ea typeface="Kaiti SC Regular" panose="02010600040101010101" charset="-122"/>
                <a:cs typeface="Kaiti SC Regular" panose="02010600040101010101" charset="-122"/>
              </a:rPr>
              <a:t>2024</a:t>
            </a:r>
            <a:r>
              <a:rPr lang="zh-CN" altLang="en-US" sz="2400">
                <a:latin typeface="Kaiti SC Regular" panose="02010600040101010101" charset="-122"/>
                <a:ea typeface="Kaiti SC Regular" panose="02010600040101010101" charset="-122"/>
                <a:cs typeface="Kaiti SC Regular" panose="02010600040101010101" charset="-122"/>
              </a:rPr>
              <a:t>年全国甲卷为切口，通过精研高考真题，意图推进思辨教学研究。历史思辨课堂不仅是一种教学方式，更是一种教育理念。作为一种创新型的教学方法和理念，基于“三新”背景的历史思辨课堂强调学生的主体性，尊重学生的个性，鼓励学生创新，侧重培养学生的独立思辨能力。这正是素质教育追求的教育目标和理想。历史教师要基于学生的学习需求，深入分析教材内容，确定历史思辨目标，设计历史思辨问题，开展历史思辨活动，引导学生在历史课堂中培养历史思维能力，提升历史核心素养，让学生学会学习历史，爱上历史学习。</a:t>
            </a:r>
            <a:endParaRPr lang="zh-CN" altLang="en-US" sz="2400">
              <a:latin typeface="Kaiti SC Regular" panose="02010600040101010101" charset="-122"/>
              <a:ea typeface="Kaiti SC Regular" panose="02010600040101010101" charset="-122"/>
              <a:cs typeface="Kaiti SC Regular" panose="02010600040101010101" charset="-122"/>
            </a:endParaRPr>
          </a:p>
        </p:txBody>
      </p:sp>
      <p:sp>
        <p:nvSpPr>
          <p:cNvPr id="6" name="标题 5"/>
          <p:cNvSpPr>
            <a:spLocks noGrp="1"/>
          </p:cNvSpPr>
          <p:nvPr>
            <p:custDataLst>
              <p:tags r:id="rId2"/>
            </p:custDataLst>
          </p:nvPr>
        </p:nvSpPr>
        <p:spPr>
          <a:xfrm>
            <a:off x="1414780" y="3185795"/>
            <a:ext cx="1561465" cy="1645920"/>
          </a:xfrm>
          <a:prstGeom prst="rect">
            <a:avLst/>
          </a:prstGeom>
        </p:spPr>
        <p:txBody>
          <a:bodyPr vert="horz" lIns="101600" tIns="38100" rIns="76200" bIns="38100" rtlCol="0" anchor="t"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a:lnSpc>
                <a:spcPct val="150000"/>
              </a:lnSpc>
            </a:pPr>
            <a:r>
              <a:rPr lang="zh-CN" altLang="en-US" sz="3200" dirty="0">
                <a:solidFill>
                  <a:schemeClr val="accent3">
                    <a:lumMod val="50000"/>
                  </a:schemeClr>
                </a:solidFill>
              </a:rPr>
              <a:t>五、</a:t>
            </a:r>
            <a:endParaRPr lang="zh-CN" altLang="en-US" sz="3200" dirty="0">
              <a:solidFill>
                <a:schemeClr val="accent3">
                  <a:lumMod val="50000"/>
                </a:schemeClr>
              </a:solidFill>
            </a:endParaRPr>
          </a:p>
          <a:p>
            <a:r>
              <a:rPr lang="zh-CN" altLang="en-US" sz="3200" dirty="0">
                <a:solidFill>
                  <a:schemeClr val="accent3">
                    <a:lumMod val="50000"/>
                  </a:schemeClr>
                </a:solidFill>
              </a:rPr>
              <a:t>总结</a:t>
            </a:r>
            <a:endParaRPr lang="zh-CN" altLang="en-US" sz="3200" dirty="0">
              <a:solidFill>
                <a:schemeClr val="accent3">
                  <a:lumMod val="50000"/>
                </a:schemeClr>
              </a:solidFill>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custDataLst>
              <p:tags r:id="rId1"/>
            </p:custDataLst>
          </p:nvPr>
        </p:nvSpPr>
        <p:spPr>
          <a:xfrm>
            <a:off x="7702620" y="178505"/>
            <a:ext cx="10969200" cy="705600"/>
          </a:xfrm>
        </p:spPr>
        <p:txBody>
          <a:bodyPr wrap="square">
            <a:noAutofit/>
          </a:bodyPr>
          <a:lstStyle/>
          <a:p>
            <a:r>
              <a:rPr lang="zh-CN" altLang="en-US" sz="5400">
                <a:solidFill>
                  <a:schemeClr val="accent1">
                    <a:lumMod val="50000"/>
                  </a:schemeClr>
                </a:solidFill>
              </a:rPr>
              <a:t>目录</a:t>
            </a:r>
            <a:endParaRPr lang="zh-CN" altLang="en-US" sz="5400">
              <a:solidFill>
                <a:schemeClr val="accent1">
                  <a:lumMod val="50000"/>
                </a:schemeClr>
              </a:solidFill>
            </a:endParaRPr>
          </a:p>
        </p:txBody>
      </p:sp>
      <p:sp>
        <p:nvSpPr>
          <p:cNvPr id="22" name="矩形 21"/>
          <p:cNvSpPr/>
          <p:nvPr>
            <p:custDataLst>
              <p:tags r:id="rId2"/>
            </p:custDataLst>
          </p:nvPr>
        </p:nvSpPr>
        <p:spPr>
          <a:xfrm>
            <a:off x="6196330" y="4782185"/>
            <a:ext cx="2188845" cy="137414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2400">
                <a:solidFill>
                  <a:schemeClr val="tx1">
                    <a:lumMod val="65000"/>
                    <a:lumOff val="35000"/>
                  </a:schemeClr>
                </a:solidFill>
                <a:highlight>
                  <a:srgbClr val="FFFF00"/>
                </a:highlight>
                <a:latin typeface="+mn-ea"/>
                <a:cs typeface="+mn-ea"/>
              </a:rPr>
              <a:t>复习策略</a:t>
            </a:r>
            <a:endParaRPr lang="zh-CN" altLang="en-US" sz="2400">
              <a:solidFill>
                <a:schemeClr val="tx1">
                  <a:lumMod val="65000"/>
                  <a:lumOff val="35000"/>
                </a:schemeClr>
              </a:solidFill>
              <a:highlight>
                <a:srgbClr val="FFFF00"/>
              </a:highlight>
              <a:latin typeface="+mn-ea"/>
              <a:cs typeface="+mn-ea"/>
            </a:endParaRPr>
          </a:p>
        </p:txBody>
      </p:sp>
      <p:sp>
        <p:nvSpPr>
          <p:cNvPr id="23" name="矩形 22"/>
          <p:cNvSpPr/>
          <p:nvPr>
            <p:custDataLst>
              <p:tags r:id="rId3"/>
            </p:custDataLst>
          </p:nvPr>
        </p:nvSpPr>
        <p:spPr>
          <a:xfrm>
            <a:off x="8498205" y="4970145"/>
            <a:ext cx="2188845" cy="1374140"/>
          </a:xfrm>
          <a:prstGeom prst="rect">
            <a:avLst/>
          </a:prstGeom>
          <a:noFill/>
        </p:spPr>
        <p:txBody>
          <a:bodyPr wrap="square" lIns="0" tIns="0" rIns="0" bIns="0" rtlCol="0" anchor="t" anchorCtr="0">
            <a:noAutofit/>
          </a:bodyPr>
          <a:lstStyle/>
          <a:p>
            <a:pPr lvl="0" algn="ctr">
              <a:lnSpc>
                <a:spcPct val="130000"/>
              </a:lnSpc>
              <a:buClrTx/>
              <a:buSzTx/>
              <a:buFontTx/>
            </a:pPr>
            <a:r>
              <a:rPr lang="zh-CN" altLang="en-US" sz="2400">
                <a:solidFill>
                  <a:schemeClr val="bg2"/>
                </a:solidFill>
                <a:highlight>
                  <a:srgbClr val="FF0000"/>
                </a:highlight>
                <a:latin typeface="+mn-ea"/>
                <a:cs typeface="+mn-ea"/>
                <a:sym typeface="+mn-ea"/>
              </a:rPr>
              <a:t>教学实践</a:t>
            </a:r>
            <a:endParaRPr lang="zh-CN" altLang="en-US" sz="2400">
              <a:solidFill>
                <a:schemeClr val="bg2"/>
              </a:solidFill>
              <a:highlight>
                <a:srgbClr val="FF0000"/>
              </a:highlight>
              <a:latin typeface="+mn-ea"/>
              <a:cs typeface="+mn-ea"/>
              <a:sym typeface="+mn-ea"/>
            </a:endParaRPr>
          </a:p>
        </p:txBody>
      </p:sp>
      <p:sp>
        <p:nvSpPr>
          <p:cNvPr id="27" name="矩形 26"/>
          <p:cNvSpPr/>
          <p:nvPr>
            <p:custDataLst>
              <p:tags r:id="rId4"/>
            </p:custDataLst>
          </p:nvPr>
        </p:nvSpPr>
        <p:spPr>
          <a:xfrm>
            <a:off x="1564005" y="4782185"/>
            <a:ext cx="2217420" cy="137414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2400">
                <a:solidFill>
                  <a:schemeClr val="tx1">
                    <a:lumMod val="65000"/>
                    <a:lumOff val="35000"/>
                  </a:schemeClr>
                </a:solidFill>
                <a:highlight>
                  <a:srgbClr val="FFFF00"/>
                </a:highlight>
                <a:latin typeface="+mn-ea"/>
                <a:cs typeface="+mn-ea"/>
              </a:rPr>
              <a:t>考点细目</a:t>
            </a:r>
            <a:endParaRPr lang="zh-CN" altLang="en-US" sz="2400">
              <a:solidFill>
                <a:schemeClr val="tx1">
                  <a:lumMod val="65000"/>
                  <a:lumOff val="35000"/>
                </a:schemeClr>
              </a:solidFill>
              <a:highlight>
                <a:srgbClr val="FFFF00"/>
              </a:highlight>
              <a:latin typeface="+mn-ea"/>
              <a:cs typeface="+mn-ea"/>
            </a:endParaRPr>
          </a:p>
        </p:txBody>
      </p:sp>
      <p:sp>
        <p:nvSpPr>
          <p:cNvPr id="28" name="矩形 27"/>
          <p:cNvSpPr/>
          <p:nvPr>
            <p:custDataLst>
              <p:tags r:id="rId5"/>
            </p:custDataLst>
          </p:nvPr>
        </p:nvSpPr>
        <p:spPr>
          <a:xfrm>
            <a:off x="3851275" y="4970145"/>
            <a:ext cx="2232025" cy="137414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2400">
                <a:solidFill>
                  <a:schemeClr val="bg2"/>
                </a:solidFill>
                <a:highlight>
                  <a:srgbClr val="FF0000"/>
                </a:highlight>
                <a:latin typeface="+mn-ea"/>
                <a:cs typeface="+mn-ea"/>
              </a:rPr>
              <a:t>真题特点</a:t>
            </a:r>
            <a:endParaRPr lang="zh-CN" altLang="en-US" sz="2400">
              <a:solidFill>
                <a:schemeClr val="bg2"/>
              </a:solidFill>
              <a:highlight>
                <a:srgbClr val="FF0000"/>
              </a:highlight>
              <a:latin typeface="+mn-ea"/>
              <a:cs typeface="+mn-ea"/>
            </a:endParaRPr>
          </a:p>
        </p:txBody>
      </p:sp>
      <p:sp>
        <p:nvSpPr>
          <p:cNvPr id="10" name="椭圆 9"/>
          <p:cNvSpPr/>
          <p:nvPr>
            <p:custDataLst>
              <p:tags r:id="rId6"/>
            </p:custDataLst>
          </p:nvPr>
        </p:nvSpPr>
        <p:spPr>
          <a:xfrm>
            <a:off x="6331903" y="2510790"/>
            <a:ext cx="1830705" cy="1830705"/>
          </a:xfrm>
          <a:prstGeom prst="ellipse">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2" name="椭圆 1"/>
          <p:cNvSpPr/>
          <p:nvPr>
            <p:custDataLst>
              <p:tags r:id="rId7"/>
            </p:custDataLst>
          </p:nvPr>
        </p:nvSpPr>
        <p:spPr>
          <a:xfrm>
            <a:off x="6426200" y="2605405"/>
            <a:ext cx="1642110" cy="1642110"/>
          </a:xfrm>
          <a:prstGeom prst="ellipse">
            <a:avLst/>
          </a:prstGeom>
          <a:solidFill>
            <a:schemeClr val="accent3"/>
          </a:solidFill>
          <a:ln>
            <a:noFill/>
          </a:ln>
          <a:effectLst>
            <a:innerShdw blurRad="152400">
              <a:schemeClr val="accent3">
                <a:lumMod val="20000"/>
                <a:lumOff val="8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36525" tIns="288290" rIns="136525" bIns="0" numCol="1" spcCol="0" rtlCol="0" fromWordArt="0" anchor="t" anchorCtr="0" forceAA="0" compatLnSpc="1">
            <a:normAutofit/>
          </a:bodyPr>
          <a:lstStyle/>
          <a:p>
            <a:pPr lvl="0" algn="ctr">
              <a:buClrTx/>
              <a:buSzTx/>
              <a:buFontTx/>
            </a:pPr>
            <a:endParaRPr lang="zh-CN" altLang="en-US" sz="1600" b="1">
              <a:solidFill>
                <a:srgbClr val="FFFFFF"/>
              </a:solidFill>
              <a:latin typeface="+mj-ea"/>
              <a:ea typeface="+mj-ea"/>
              <a:cs typeface="+mj-ea"/>
              <a:sym typeface="+mn-ea"/>
            </a:endParaRPr>
          </a:p>
        </p:txBody>
      </p:sp>
      <p:sp>
        <p:nvSpPr>
          <p:cNvPr id="3" name="椭圆 2"/>
          <p:cNvSpPr/>
          <p:nvPr>
            <p:custDataLst>
              <p:tags r:id="rId8"/>
            </p:custDataLst>
          </p:nvPr>
        </p:nvSpPr>
        <p:spPr>
          <a:xfrm>
            <a:off x="6511608" y="2690495"/>
            <a:ext cx="1471295" cy="1471295"/>
          </a:xfrm>
          <a:prstGeom prst="ellipse">
            <a:avLst/>
          </a:prstGeom>
          <a:noFill/>
          <a:ln w="12700">
            <a:gradFill>
              <a:gsLst>
                <a:gs pos="0">
                  <a:srgbClr val="FFFFFF">
                    <a:alpha val="45000"/>
                  </a:srgbClr>
                </a:gs>
                <a:gs pos="100000">
                  <a:srgbClr val="FFFFFF">
                    <a:alpha val="45000"/>
                  </a:srgbClr>
                </a:gs>
                <a:gs pos="75000">
                  <a:srgbClr val="FFFFFF">
                    <a:alpha val="0"/>
                  </a:srgbClr>
                </a:gs>
                <a:gs pos="25000">
                  <a:srgbClr val="FFFFFF">
                    <a:alpha val="0"/>
                  </a:srgbClr>
                </a:gs>
              </a:gsLst>
              <a:lin ang="5400000" scaled="1"/>
            </a:gradFill>
          </a:ln>
          <a:effectLst>
            <a:outerShdw dist="12700" dir="5400000" algn="t" rotWithShape="0">
              <a:schemeClr val="accent3">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弧形 12"/>
          <p:cNvSpPr/>
          <p:nvPr>
            <p:custDataLst>
              <p:tags r:id="rId9"/>
            </p:custDataLst>
          </p:nvPr>
        </p:nvSpPr>
        <p:spPr>
          <a:xfrm flipV="1">
            <a:off x="6083300" y="2265045"/>
            <a:ext cx="2327910" cy="2327910"/>
          </a:xfrm>
          <a:prstGeom prst="arc">
            <a:avLst>
              <a:gd name="adj1" fmla="val 1352946"/>
              <a:gd name="adj2" fmla="val 10848491"/>
            </a:avLst>
          </a:prstGeom>
          <a:ln w="44450" cap="rnd">
            <a:solidFill>
              <a:schemeClr val="accent3">
                <a:alpha val="50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normAutofit/>
          </a:bodyPr>
          <a:lstStyle/>
          <a:p>
            <a:pPr algn="ctr"/>
            <a:endParaRPr lang="zh-CN" altLang="en-US"/>
          </a:p>
        </p:txBody>
      </p:sp>
      <p:sp>
        <p:nvSpPr>
          <p:cNvPr id="5" name="椭圆 4"/>
          <p:cNvSpPr/>
          <p:nvPr>
            <p:custDataLst>
              <p:tags r:id="rId10"/>
            </p:custDataLst>
          </p:nvPr>
        </p:nvSpPr>
        <p:spPr>
          <a:xfrm>
            <a:off x="8633778" y="2510790"/>
            <a:ext cx="1830705" cy="1830705"/>
          </a:xfrm>
          <a:prstGeom prst="ellipse">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24" name="椭圆 23"/>
          <p:cNvSpPr/>
          <p:nvPr>
            <p:custDataLst>
              <p:tags r:id="rId11"/>
            </p:custDataLst>
          </p:nvPr>
        </p:nvSpPr>
        <p:spPr>
          <a:xfrm>
            <a:off x="8728075" y="2605405"/>
            <a:ext cx="1642110" cy="1642110"/>
          </a:xfrm>
          <a:prstGeom prst="ellipse">
            <a:avLst/>
          </a:prstGeom>
          <a:solidFill>
            <a:schemeClr val="accent4"/>
          </a:solidFill>
          <a:ln>
            <a:noFill/>
          </a:ln>
          <a:effectLst>
            <a:innerShdw blurRad="152400">
              <a:schemeClr val="accent3">
                <a:lumMod val="20000"/>
                <a:lumOff val="8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36525" tIns="288290" rIns="136525" bIns="0" numCol="1" spcCol="0" rtlCol="0" fromWordArt="0" anchor="t" anchorCtr="0" forceAA="0" compatLnSpc="1">
            <a:normAutofit/>
          </a:bodyPr>
          <a:lstStyle/>
          <a:p>
            <a:pPr lvl="0" algn="ctr">
              <a:buClrTx/>
              <a:buSzTx/>
              <a:buFontTx/>
            </a:pPr>
            <a:endParaRPr lang="zh-CN" altLang="en-US" sz="1600" b="1">
              <a:solidFill>
                <a:srgbClr val="FFFFFF"/>
              </a:solidFill>
              <a:latin typeface="+mj-ea"/>
              <a:ea typeface="+mj-ea"/>
              <a:cs typeface="+mj-ea"/>
              <a:sym typeface="+mn-ea"/>
            </a:endParaRPr>
          </a:p>
        </p:txBody>
      </p:sp>
      <p:sp>
        <p:nvSpPr>
          <p:cNvPr id="16" name="椭圆 15"/>
          <p:cNvSpPr/>
          <p:nvPr>
            <p:custDataLst>
              <p:tags r:id="rId12"/>
            </p:custDataLst>
          </p:nvPr>
        </p:nvSpPr>
        <p:spPr>
          <a:xfrm>
            <a:off x="8813483" y="2690495"/>
            <a:ext cx="1471295" cy="1471295"/>
          </a:xfrm>
          <a:prstGeom prst="ellipse">
            <a:avLst/>
          </a:prstGeom>
          <a:noFill/>
          <a:ln w="12700">
            <a:gradFill>
              <a:gsLst>
                <a:gs pos="0">
                  <a:srgbClr val="FFFFFF">
                    <a:alpha val="45000"/>
                  </a:srgbClr>
                </a:gs>
                <a:gs pos="100000">
                  <a:srgbClr val="FFFFFF">
                    <a:alpha val="45000"/>
                  </a:srgbClr>
                </a:gs>
                <a:gs pos="75000">
                  <a:srgbClr val="FFFFFF">
                    <a:alpha val="0"/>
                  </a:srgbClr>
                </a:gs>
                <a:gs pos="25000">
                  <a:srgbClr val="FFFFFF">
                    <a:alpha val="0"/>
                  </a:srgbClr>
                </a:gs>
              </a:gsLst>
              <a:lin ang="5400000" scaled="1"/>
            </a:gradFill>
          </a:ln>
          <a:effectLst>
            <a:outerShdw dist="12700" dir="5400000" algn="t"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弧形 18"/>
          <p:cNvSpPr/>
          <p:nvPr>
            <p:custDataLst>
              <p:tags r:id="rId13"/>
            </p:custDataLst>
          </p:nvPr>
        </p:nvSpPr>
        <p:spPr>
          <a:xfrm flipV="1">
            <a:off x="8385175" y="2265045"/>
            <a:ext cx="2327910" cy="2327910"/>
          </a:xfrm>
          <a:prstGeom prst="arc">
            <a:avLst>
              <a:gd name="adj1" fmla="val 10822527"/>
              <a:gd name="adj2" fmla="val 20157622"/>
            </a:avLst>
          </a:prstGeom>
          <a:ln w="44450" cap="rnd">
            <a:solidFill>
              <a:schemeClr val="accent4">
                <a:alpha val="50000"/>
              </a:schemeClr>
            </a:solidFill>
            <a:headEnd type="none"/>
            <a:tailEnd type="triangle"/>
          </a:ln>
          <a:effectLst/>
        </p:spPr>
        <p:style>
          <a:lnRef idx="1">
            <a:schemeClr val="accent1"/>
          </a:lnRef>
          <a:fillRef idx="0">
            <a:schemeClr val="accent1"/>
          </a:fillRef>
          <a:effectRef idx="0">
            <a:schemeClr val="accent1"/>
          </a:effectRef>
          <a:fontRef idx="minor">
            <a:schemeClr val="tx1"/>
          </a:fontRef>
        </p:style>
        <p:txBody>
          <a:bodyPr rtlCol="0" anchor="ctr">
            <a:normAutofit/>
          </a:bodyPr>
          <a:lstStyle/>
          <a:p>
            <a:pPr algn="ctr"/>
            <a:endParaRPr lang="zh-CN" altLang="en-US"/>
          </a:p>
        </p:txBody>
      </p:sp>
      <p:sp>
        <p:nvSpPr>
          <p:cNvPr id="7" name="椭圆 6"/>
          <p:cNvSpPr/>
          <p:nvPr>
            <p:custDataLst>
              <p:tags r:id="rId14"/>
            </p:custDataLst>
          </p:nvPr>
        </p:nvSpPr>
        <p:spPr>
          <a:xfrm>
            <a:off x="1728153" y="2510790"/>
            <a:ext cx="1830705" cy="1830705"/>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8" name="椭圆 17"/>
          <p:cNvSpPr/>
          <p:nvPr>
            <p:custDataLst>
              <p:tags r:id="rId15"/>
            </p:custDataLst>
          </p:nvPr>
        </p:nvSpPr>
        <p:spPr>
          <a:xfrm>
            <a:off x="1822450" y="2605405"/>
            <a:ext cx="1642110" cy="1642110"/>
          </a:xfrm>
          <a:prstGeom prst="ellipse">
            <a:avLst/>
          </a:prstGeom>
          <a:solidFill>
            <a:schemeClr val="accent1"/>
          </a:solidFill>
          <a:ln>
            <a:noFill/>
          </a:ln>
          <a:effectLst>
            <a:innerShdw blurRad="152400">
              <a:schemeClr val="accent1">
                <a:lumMod val="20000"/>
                <a:lumOff val="8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36525" tIns="288290" rIns="136525" bIns="0" numCol="1" spcCol="0" rtlCol="0" fromWordArt="0" anchor="t" anchorCtr="0" forceAA="0" compatLnSpc="1">
            <a:normAutofit/>
          </a:bodyPr>
          <a:lstStyle/>
          <a:p>
            <a:pPr lvl="0" algn="ctr">
              <a:buClrTx/>
              <a:buSzTx/>
              <a:buFontTx/>
            </a:pPr>
            <a:endParaRPr lang="zh-CN" altLang="en-US" sz="1600" b="1">
              <a:solidFill>
                <a:srgbClr val="FFFFFF"/>
              </a:solidFill>
              <a:latin typeface="+mj-ea"/>
              <a:ea typeface="+mj-ea"/>
              <a:cs typeface="+mj-ea"/>
              <a:sym typeface="+mn-ea"/>
            </a:endParaRPr>
          </a:p>
        </p:txBody>
      </p:sp>
      <p:sp>
        <p:nvSpPr>
          <p:cNvPr id="8" name="椭圆 7"/>
          <p:cNvSpPr/>
          <p:nvPr>
            <p:custDataLst>
              <p:tags r:id="rId16"/>
            </p:custDataLst>
          </p:nvPr>
        </p:nvSpPr>
        <p:spPr>
          <a:xfrm>
            <a:off x="1907858" y="2690495"/>
            <a:ext cx="1471295" cy="1471295"/>
          </a:xfrm>
          <a:prstGeom prst="ellipse">
            <a:avLst/>
          </a:prstGeom>
          <a:noFill/>
          <a:ln w="12700">
            <a:gradFill>
              <a:gsLst>
                <a:gs pos="0">
                  <a:srgbClr val="FFFFFF">
                    <a:alpha val="45000"/>
                  </a:srgbClr>
                </a:gs>
                <a:gs pos="100000">
                  <a:srgbClr val="FFFFFF">
                    <a:alpha val="45000"/>
                  </a:srgbClr>
                </a:gs>
                <a:gs pos="75000">
                  <a:srgbClr val="FFFFFF">
                    <a:alpha val="0"/>
                  </a:srgbClr>
                </a:gs>
                <a:gs pos="25000">
                  <a:srgbClr val="FFFFFF">
                    <a:alpha val="0"/>
                  </a:srgbClr>
                </a:gs>
              </a:gsLst>
              <a:lin ang="5400000" scaled="1"/>
            </a:gradFill>
          </a:ln>
          <a:effectLst>
            <a:outerShdw dist="12700" dir="5400000" algn="t"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弧形 14"/>
          <p:cNvSpPr/>
          <p:nvPr>
            <p:custDataLst>
              <p:tags r:id="rId17"/>
            </p:custDataLst>
          </p:nvPr>
        </p:nvSpPr>
        <p:spPr>
          <a:xfrm flipV="1">
            <a:off x="1479550" y="2265045"/>
            <a:ext cx="2327910" cy="2327910"/>
          </a:xfrm>
          <a:prstGeom prst="arc">
            <a:avLst>
              <a:gd name="adj1" fmla="val 1352946"/>
              <a:gd name="adj2" fmla="val 10848491"/>
            </a:avLst>
          </a:prstGeom>
          <a:ln w="44450" cap="rnd">
            <a:solidFill>
              <a:schemeClr val="accent1">
                <a:alpha val="50000"/>
              </a:schemeClr>
            </a:solidFill>
            <a:headEnd type="triangle"/>
          </a:ln>
          <a:effectLst/>
        </p:spPr>
        <p:style>
          <a:lnRef idx="1">
            <a:schemeClr val="accent1"/>
          </a:lnRef>
          <a:fillRef idx="0">
            <a:schemeClr val="accent1"/>
          </a:fillRef>
          <a:effectRef idx="0">
            <a:schemeClr val="accent1"/>
          </a:effectRef>
          <a:fontRef idx="minor">
            <a:schemeClr val="tx1"/>
          </a:fontRef>
        </p:style>
        <p:txBody>
          <a:bodyPr rtlCol="0" anchor="ctr">
            <a:normAutofit/>
          </a:bodyPr>
          <a:lstStyle/>
          <a:p>
            <a:pPr algn="ctr"/>
            <a:endParaRPr lang="zh-CN" altLang="en-US"/>
          </a:p>
        </p:txBody>
      </p:sp>
      <p:sp>
        <p:nvSpPr>
          <p:cNvPr id="21" name="椭圆 20"/>
          <p:cNvSpPr/>
          <p:nvPr>
            <p:custDataLst>
              <p:tags r:id="rId18"/>
            </p:custDataLst>
          </p:nvPr>
        </p:nvSpPr>
        <p:spPr>
          <a:xfrm>
            <a:off x="4030028" y="2510790"/>
            <a:ext cx="1830705" cy="1830705"/>
          </a:xfrm>
          <a:prstGeom prst="ellipse">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25" name="椭圆 24"/>
          <p:cNvSpPr/>
          <p:nvPr>
            <p:custDataLst>
              <p:tags r:id="rId19"/>
            </p:custDataLst>
          </p:nvPr>
        </p:nvSpPr>
        <p:spPr>
          <a:xfrm>
            <a:off x="4124325" y="2605405"/>
            <a:ext cx="1642110" cy="1642110"/>
          </a:xfrm>
          <a:prstGeom prst="ellipse">
            <a:avLst/>
          </a:prstGeom>
          <a:solidFill>
            <a:schemeClr val="accent2"/>
          </a:solidFill>
          <a:ln>
            <a:noFill/>
          </a:ln>
          <a:effectLst>
            <a:innerShdw blurRad="152400">
              <a:schemeClr val="accent2">
                <a:lumMod val="20000"/>
                <a:lumOff val="8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36525" tIns="288290" rIns="136525" bIns="0" numCol="1" spcCol="0" rtlCol="0" fromWordArt="0" anchor="t" anchorCtr="0" forceAA="0" compatLnSpc="1">
            <a:normAutofit/>
          </a:bodyPr>
          <a:lstStyle/>
          <a:p>
            <a:pPr lvl="0" algn="ctr">
              <a:buClrTx/>
              <a:buSzTx/>
              <a:buFontTx/>
            </a:pPr>
            <a:endParaRPr lang="zh-CN" altLang="en-US" sz="1600" b="1">
              <a:solidFill>
                <a:srgbClr val="FFFFFF"/>
              </a:solidFill>
              <a:latin typeface="+mj-ea"/>
              <a:ea typeface="+mj-ea"/>
              <a:cs typeface="+mj-ea"/>
              <a:sym typeface="+mn-ea"/>
            </a:endParaRPr>
          </a:p>
        </p:txBody>
      </p:sp>
      <p:sp>
        <p:nvSpPr>
          <p:cNvPr id="26" name="椭圆 25"/>
          <p:cNvSpPr/>
          <p:nvPr>
            <p:custDataLst>
              <p:tags r:id="rId20"/>
            </p:custDataLst>
          </p:nvPr>
        </p:nvSpPr>
        <p:spPr>
          <a:xfrm>
            <a:off x="4209733" y="2690495"/>
            <a:ext cx="1471295" cy="1471295"/>
          </a:xfrm>
          <a:prstGeom prst="ellipse">
            <a:avLst/>
          </a:prstGeom>
          <a:noFill/>
          <a:ln w="12700">
            <a:gradFill>
              <a:gsLst>
                <a:gs pos="0">
                  <a:srgbClr val="FFFFFF">
                    <a:alpha val="45000"/>
                  </a:srgbClr>
                </a:gs>
                <a:gs pos="100000">
                  <a:srgbClr val="FFFFFF">
                    <a:alpha val="45000"/>
                  </a:srgbClr>
                </a:gs>
                <a:gs pos="75000">
                  <a:srgbClr val="FFFFFF">
                    <a:alpha val="0"/>
                  </a:srgbClr>
                </a:gs>
                <a:gs pos="25000">
                  <a:srgbClr val="FFFFFF">
                    <a:alpha val="0"/>
                  </a:srgbClr>
                </a:gs>
              </a:gsLst>
              <a:lin ang="5400000" scaled="1"/>
            </a:gradFill>
          </a:ln>
          <a:effectLst>
            <a:outerShdw dist="12700" dir="5400000" algn="t" rotWithShape="0">
              <a:schemeClr val="accent2">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9" name="弧形 28"/>
          <p:cNvSpPr/>
          <p:nvPr>
            <p:custDataLst>
              <p:tags r:id="rId21"/>
            </p:custDataLst>
          </p:nvPr>
        </p:nvSpPr>
        <p:spPr>
          <a:xfrm flipV="1">
            <a:off x="3781425" y="2265045"/>
            <a:ext cx="2327910" cy="2327910"/>
          </a:xfrm>
          <a:prstGeom prst="arc">
            <a:avLst>
              <a:gd name="adj1" fmla="val 10822527"/>
              <a:gd name="adj2" fmla="val 20157622"/>
            </a:avLst>
          </a:prstGeom>
          <a:ln w="44450" cap="rnd">
            <a:solidFill>
              <a:schemeClr val="accent2">
                <a:alpha val="50000"/>
              </a:schemeClr>
            </a:solidFill>
            <a:headEnd type="none"/>
            <a:tailEnd type="triangle"/>
          </a:ln>
          <a:effectLst/>
        </p:spPr>
        <p:style>
          <a:lnRef idx="1">
            <a:schemeClr val="accent1"/>
          </a:lnRef>
          <a:fillRef idx="0">
            <a:schemeClr val="accent1"/>
          </a:fillRef>
          <a:effectRef idx="0">
            <a:schemeClr val="accent1"/>
          </a:effectRef>
          <a:fontRef idx="minor">
            <a:schemeClr val="tx1"/>
          </a:fontRef>
        </p:style>
        <p:txBody>
          <a:bodyPr rtlCol="0" anchor="ctr">
            <a:normAutofit/>
          </a:bodyPr>
          <a:lstStyle/>
          <a:p>
            <a:pPr algn="ctr"/>
            <a:endParaRPr lang="zh-CN" altLang="en-US"/>
          </a:p>
        </p:txBody>
      </p:sp>
      <p:sp>
        <p:nvSpPr>
          <p:cNvPr id="31" name="矩形 30"/>
          <p:cNvSpPr/>
          <p:nvPr>
            <p:custDataLst>
              <p:tags r:id="rId22"/>
            </p:custDataLst>
          </p:nvPr>
        </p:nvSpPr>
        <p:spPr>
          <a:xfrm>
            <a:off x="1955165" y="3345815"/>
            <a:ext cx="1376680" cy="515620"/>
          </a:xfrm>
          <a:prstGeom prst="rect">
            <a:avLst/>
          </a:prstGeom>
          <a:noFill/>
        </p:spPr>
        <p:txBody>
          <a:bodyPr wrap="square" lIns="36195" tIns="36195" rIns="36195" bIns="36195" rtlCol="0" anchor="t" anchorCtr="0">
            <a:noAutofit/>
          </a:bodyPr>
          <a:lstStyle/>
          <a:p>
            <a:pPr algn="ctr">
              <a:spcBef>
                <a:spcPct val="0"/>
              </a:spcBef>
              <a:spcAft>
                <a:spcPct val="0"/>
              </a:spcAft>
            </a:pPr>
            <a:r>
              <a:rPr lang="zh-CN" altLang="en-US" sz="3200" b="1" dirty="0">
                <a:solidFill>
                  <a:srgbClr val="FFFFFF"/>
                </a:solidFill>
                <a:latin typeface="+mn-ea"/>
                <a:cs typeface="+mn-ea"/>
              </a:rPr>
              <a:t>一</a:t>
            </a:r>
            <a:endParaRPr lang="zh-CN" altLang="en-US" sz="3200" b="1" dirty="0">
              <a:solidFill>
                <a:srgbClr val="FFFFFF"/>
              </a:solidFill>
              <a:latin typeface="+mn-ea"/>
              <a:cs typeface="+mn-ea"/>
            </a:endParaRPr>
          </a:p>
        </p:txBody>
      </p:sp>
      <p:pic>
        <p:nvPicPr>
          <p:cNvPr id="32" name="图片 15" descr="343439383331313b343532303033313bd3a6d3c3c9ccb3c7"/>
          <p:cNvPicPr>
            <a:picLocks noChangeAspect="1"/>
          </p:cNvPicPr>
          <p:nvPr>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a:off x="2507269" y="3006090"/>
            <a:ext cx="288000" cy="288000"/>
          </a:xfrm>
          <a:prstGeom prst="rect">
            <a:avLst/>
          </a:prstGeom>
        </p:spPr>
      </p:pic>
      <p:sp>
        <p:nvSpPr>
          <p:cNvPr id="33" name="矩形 32"/>
          <p:cNvSpPr/>
          <p:nvPr>
            <p:custDataLst>
              <p:tags r:id="rId26"/>
            </p:custDataLst>
          </p:nvPr>
        </p:nvSpPr>
        <p:spPr>
          <a:xfrm>
            <a:off x="4257040" y="3345815"/>
            <a:ext cx="1376680" cy="515620"/>
          </a:xfrm>
          <a:prstGeom prst="rect">
            <a:avLst/>
          </a:prstGeom>
          <a:noFill/>
        </p:spPr>
        <p:txBody>
          <a:bodyPr wrap="square" lIns="36195" tIns="36195" rIns="36195" bIns="36195" rtlCol="0" anchor="t" anchorCtr="0">
            <a:noAutofit/>
          </a:bodyPr>
          <a:lstStyle/>
          <a:p>
            <a:pPr algn="ctr">
              <a:spcBef>
                <a:spcPct val="0"/>
              </a:spcBef>
              <a:spcAft>
                <a:spcPct val="0"/>
              </a:spcAft>
            </a:pPr>
            <a:r>
              <a:rPr lang="zh-CN" altLang="en-US" sz="3200" b="1">
                <a:solidFill>
                  <a:srgbClr val="FFFFFF"/>
                </a:solidFill>
                <a:latin typeface="+mn-ea"/>
                <a:cs typeface="+mn-ea"/>
              </a:rPr>
              <a:t>二</a:t>
            </a:r>
            <a:endParaRPr lang="zh-CN" altLang="en-US" sz="3200" b="1">
              <a:solidFill>
                <a:srgbClr val="FFFFFF"/>
              </a:solidFill>
              <a:latin typeface="+mn-ea"/>
              <a:cs typeface="+mn-ea"/>
            </a:endParaRPr>
          </a:p>
        </p:txBody>
      </p:sp>
      <p:pic>
        <p:nvPicPr>
          <p:cNvPr id="36" name="图片 19" descr="343435383038363b343532323339393bd6b4d0d0d5aad2aa"/>
          <p:cNvPicPr>
            <a:picLocks noChangeAspect="1"/>
          </p:cNvPicPr>
          <p:nvPr>
            <p:custDataLst>
              <p:tags r:id="rId27"/>
            </p:custDataLst>
          </p:nvPr>
        </p:nvPicPr>
        <p:blipFill>
          <a:blip r:embed="rId28">
            <a:extLst>
              <a:ext uri="{96DAC541-7B7A-43D3-8B79-37D633B846F1}">
                <asvg:svgBlip xmlns:asvg="http://schemas.microsoft.com/office/drawing/2016/SVG/main" r:embed="rId29"/>
              </a:ext>
            </a:extLst>
          </a:blip>
          <a:stretch>
            <a:fillRect/>
          </a:stretch>
        </p:blipFill>
        <p:spPr>
          <a:xfrm>
            <a:off x="4812975" y="2988945"/>
            <a:ext cx="288000" cy="288000"/>
          </a:xfrm>
          <a:prstGeom prst="rect">
            <a:avLst/>
          </a:prstGeom>
        </p:spPr>
      </p:pic>
      <p:sp>
        <p:nvSpPr>
          <p:cNvPr id="34" name="矩形 33"/>
          <p:cNvSpPr/>
          <p:nvPr>
            <p:custDataLst>
              <p:tags r:id="rId30"/>
            </p:custDataLst>
          </p:nvPr>
        </p:nvSpPr>
        <p:spPr>
          <a:xfrm>
            <a:off x="6558915" y="3345815"/>
            <a:ext cx="1376680" cy="515620"/>
          </a:xfrm>
          <a:prstGeom prst="rect">
            <a:avLst/>
          </a:prstGeom>
          <a:noFill/>
        </p:spPr>
        <p:txBody>
          <a:bodyPr wrap="square" lIns="36195" tIns="36195" rIns="36195" bIns="36195" rtlCol="0" anchor="t" anchorCtr="0">
            <a:noAutofit/>
          </a:bodyPr>
          <a:lstStyle/>
          <a:p>
            <a:pPr algn="ctr">
              <a:spcBef>
                <a:spcPct val="0"/>
              </a:spcBef>
              <a:spcAft>
                <a:spcPct val="0"/>
              </a:spcAft>
            </a:pPr>
            <a:r>
              <a:rPr lang="zh-CN" altLang="en-US" sz="3200" b="1">
                <a:solidFill>
                  <a:srgbClr val="FFFFFF"/>
                </a:solidFill>
                <a:latin typeface="+mn-ea"/>
                <a:cs typeface="+mn-ea"/>
              </a:rPr>
              <a:t>三</a:t>
            </a:r>
            <a:endParaRPr lang="zh-CN" altLang="en-US" sz="3200" b="1">
              <a:solidFill>
                <a:srgbClr val="FFFFFF"/>
              </a:solidFill>
              <a:latin typeface="+mn-ea"/>
              <a:cs typeface="+mn-ea"/>
            </a:endParaRPr>
          </a:p>
        </p:txBody>
      </p:sp>
      <p:pic>
        <p:nvPicPr>
          <p:cNvPr id="37" name="图片 11" descr="343439383331313b343532303032373bbfcdbba7b5b5b0b8"/>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7091679" y="2999901"/>
            <a:ext cx="288000" cy="288000"/>
          </a:xfrm>
          <a:prstGeom prst="rect">
            <a:avLst/>
          </a:prstGeom>
        </p:spPr>
      </p:pic>
      <p:sp>
        <p:nvSpPr>
          <p:cNvPr id="35" name="矩形 34"/>
          <p:cNvSpPr/>
          <p:nvPr>
            <p:custDataLst>
              <p:tags r:id="rId34"/>
            </p:custDataLst>
          </p:nvPr>
        </p:nvSpPr>
        <p:spPr>
          <a:xfrm>
            <a:off x="8887460" y="3345815"/>
            <a:ext cx="1376680" cy="515620"/>
          </a:xfrm>
          <a:prstGeom prst="rect">
            <a:avLst/>
          </a:prstGeom>
          <a:noFill/>
        </p:spPr>
        <p:txBody>
          <a:bodyPr wrap="square" lIns="36195" tIns="36195" rIns="36195" bIns="36195" rtlCol="0" anchor="t" anchorCtr="0">
            <a:noAutofit/>
          </a:bodyPr>
          <a:lstStyle/>
          <a:p>
            <a:pPr algn="ctr">
              <a:spcBef>
                <a:spcPct val="0"/>
              </a:spcBef>
              <a:spcAft>
                <a:spcPct val="0"/>
              </a:spcAft>
            </a:pPr>
            <a:r>
              <a:rPr lang="zh-CN" altLang="en-US" sz="3200" b="1">
                <a:solidFill>
                  <a:srgbClr val="FFFFFF"/>
                </a:solidFill>
                <a:latin typeface="+mn-ea"/>
                <a:cs typeface="+mn-ea"/>
              </a:rPr>
              <a:t>四</a:t>
            </a:r>
            <a:endParaRPr lang="zh-CN" altLang="en-US" sz="3200" b="1">
              <a:solidFill>
                <a:srgbClr val="FFFFFF"/>
              </a:solidFill>
              <a:latin typeface="+mn-ea"/>
              <a:cs typeface="+mn-ea"/>
            </a:endParaRPr>
          </a:p>
        </p:txBody>
      </p:sp>
      <p:pic>
        <p:nvPicPr>
          <p:cNvPr id="38" name="图片 12" descr="343439383331313b343532303032383bbfcdbba7b9dcc0ed"/>
          <p:cNvPicPr>
            <a:picLocks noChangeAspect="1"/>
          </p:cNvPicPr>
          <p:nvPr>
            <p:custDataLst>
              <p:tags r:id="rId35"/>
            </p:custDataLst>
          </p:nvPr>
        </p:nvPicPr>
        <p:blipFill>
          <a:blip r:embed="rId36">
            <a:extLst>
              <a:ext uri="{96DAC541-7B7A-43D3-8B79-37D633B846F1}">
                <asvg:svgBlip xmlns:asvg="http://schemas.microsoft.com/office/drawing/2016/SVG/main" r:embed="rId37"/>
              </a:ext>
            </a:extLst>
          </a:blip>
          <a:stretch>
            <a:fillRect/>
          </a:stretch>
        </p:blipFill>
        <p:spPr>
          <a:xfrm>
            <a:off x="9393555" y="2994456"/>
            <a:ext cx="288000" cy="288000"/>
          </a:xfrm>
          <a:prstGeom prst="rect">
            <a:avLst/>
          </a:prstGeom>
        </p:spPr>
      </p:pic>
    </p:spTree>
    <p:custDataLst>
      <p:tags r:id="rId3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365129"/>
            <a:ext cx="10852237" cy="441964"/>
          </a:xfrm>
        </p:spPr>
        <p:txBody>
          <a:bodyPr/>
          <a:p>
            <a:r>
              <a:rPr lang="zh-CN" altLang="en-US" sz="3200">
                <a:solidFill>
                  <a:schemeClr val="accent2">
                    <a:lumMod val="50000"/>
                  </a:schemeClr>
                </a:solidFill>
              </a:rPr>
              <a:t>一、考点细目——选择题</a:t>
            </a:r>
            <a:endParaRPr lang="zh-CN" altLang="en-US" sz="3200">
              <a:solidFill>
                <a:schemeClr val="accent2">
                  <a:lumMod val="50000"/>
                </a:schemeClr>
              </a:solidFill>
            </a:endParaRPr>
          </a:p>
        </p:txBody>
      </p:sp>
      <p:graphicFrame>
        <p:nvGraphicFramePr>
          <p:cNvPr id="13" name="表格 12"/>
          <p:cNvGraphicFramePr>
            <a:graphicFrameLocks noGrp="1"/>
          </p:cNvGraphicFramePr>
          <p:nvPr/>
        </p:nvGraphicFramePr>
        <p:xfrm>
          <a:off x="588034" y="880529"/>
          <a:ext cx="11015980" cy="4801870"/>
        </p:xfrm>
        <a:graphic>
          <a:graphicData uri="http://schemas.openxmlformats.org/drawingml/2006/table">
            <a:tbl>
              <a:tblPr firstRow="1" bandRow="1">
                <a:tableStyleId>{5DA37D80-6434-44D0-A028-1B22A696006F}</a:tableStyleId>
              </a:tblPr>
              <a:tblGrid>
                <a:gridCol w="641985"/>
                <a:gridCol w="4308139"/>
                <a:gridCol w="3072441"/>
                <a:gridCol w="2242869"/>
                <a:gridCol w="750498"/>
              </a:tblGrid>
              <a:tr h="422910">
                <a:tc>
                  <a:txBody>
                    <a:bodyPr/>
                    <a:p>
                      <a:pPr algn="ctr"/>
                      <a:r>
                        <a:rPr lang="zh-CN" altLang="en-US" sz="1800" dirty="0"/>
                        <a:t>题号</a:t>
                      </a:r>
                      <a:endParaRPr lang="zh-CN" altLang="en-US" sz="1800" dirty="0"/>
                    </a:p>
                  </a:txBody>
                  <a:tcPr/>
                </a:tc>
                <a:tc>
                  <a:txBody>
                    <a:bodyPr/>
                    <a:p>
                      <a:pPr algn="ctr">
                        <a:lnSpc>
                          <a:spcPct val="100000"/>
                        </a:lnSpc>
                      </a:pPr>
                      <a:r>
                        <a:rPr lang="zh-CN" altLang="en-US" sz="1600" dirty="0"/>
                        <a:t>考察内容</a:t>
                      </a:r>
                      <a:endParaRPr lang="zh-CN" altLang="en-US" sz="1600" dirty="0"/>
                    </a:p>
                  </a:txBody>
                  <a:tcPr/>
                </a:tc>
                <a:tc>
                  <a:txBody>
                    <a:bodyPr/>
                    <a:p>
                      <a:pPr algn="ctr">
                        <a:lnSpc>
                          <a:spcPct val="100000"/>
                        </a:lnSpc>
                      </a:pPr>
                      <a:r>
                        <a:rPr lang="zh-CN" altLang="en-US" sz="1600" dirty="0"/>
                        <a:t>考查对应知识点</a:t>
                      </a:r>
                      <a:endParaRPr lang="zh-CN" altLang="en-US" sz="1600" dirty="0"/>
                    </a:p>
                  </a:txBody>
                  <a:tcPr/>
                </a:tc>
                <a:tc>
                  <a:txBody>
                    <a:bodyPr/>
                    <a:p>
                      <a:pPr algn="ctr">
                        <a:lnSpc>
                          <a:spcPct val="100000"/>
                        </a:lnSpc>
                      </a:pPr>
                      <a:r>
                        <a:rPr lang="zh-CN" altLang="en-US" sz="1600" dirty="0"/>
                        <a:t>素养要求</a:t>
                      </a:r>
                      <a:endParaRPr lang="zh-CN" altLang="en-US" sz="1600" dirty="0"/>
                    </a:p>
                  </a:txBody>
                  <a:tcPr/>
                </a:tc>
                <a:tc>
                  <a:txBody>
                    <a:bodyPr/>
                    <a:p>
                      <a:pPr algn="ctr">
                        <a:lnSpc>
                          <a:spcPct val="100000"/>
                        </a:lnSpc>
                      </a:pPr>
                      <a:r>
                        <a:rPr lang="zh-CN" altLang="en-US" sz="1600" dirty="0"/>
                        <a:t>分值</a:t>
                      </a:r>
                      <a:endParaRPr lang="zh-CN" altLang="en-US" sz="1600" dirty="0"/>
                    </a:p>
                  </a:txBody>
                  <a:tcPr/>
                </a:tc>
              </a:tr>
              <a:tr h="0">
                <a:tc>
                  <a:txBody>
                    <a:bodyPr/>
                    <a:p>
                      <a:pPr algn="ctr"/>
                      <a:r>
                        <a:rPr lang="en-US" altLang="zh-CN" sz="1600" dirty="0"/>
                        <a:t>24</a:t>
                      </a:r>
                      <a:endParaRPr lang="en-US" altLang="zh-CN" sz="1600" dirty="0"/>
                    </a:p>
                  </a:txBody>
                  <a:tcPr/>
                </a:tc>
                <a:tc>
                  <a:txBody>
                    <a:bodyPr/>
                    <a:p>
                      <a:r>
                        <a:rPr lang="zh-CN" altLang="en-US" sz="1600" dirty="0"/>
                        <a:t>春秋时期诸侯成为盟主的好处</a:t>
                      </a:r>
                      <a:endParaRPr lang="zh-CN" altLang="en-US" sz="1600" dirty="0"/>
                    </a:p>
                  </a:txBody>
                  <a:tcPr/>
                </a:tc>
                <a:tc>
                  <a:txBody>
                    <a:bodyPr/>
                    <a:p>
                      <a:pPr algn="l"/>
                      <a:r>
                        <a:rPr lang="zh-CN" altLang="en-US" sz="1600" dirty="0"/>
                        <a:t>春秋时期的诸侯争霸</a:t>
                      </a:r>
                      <a:endParaRPr lang="zh-CN" altLang="en-US" sz="1600" dirty="0"/>
                    </a:p>
                  </a:txBody>
                  <a:tcPr/>
                </a:tc>
                <a:tc>
                  <a:txBody>
                    <a:bodyPr/>
                    <a:p>
                      <a:r>
                        <a:rPr lang="zh-CN" altLang="en-US" sz="1600" dirty="0"/>
                        <a:t>历史解释</a:t>
                      </a:r>
                      <a:endParaRPr lang="zh-CN" altLang="en-US" sz="1600" dirty="0"/>
                    </a:p>
                  </a:txBody>
                  <a:tcPr/>
                </a:tc>
                <a:tc>
                  <a:txBody>
                    <a:bodyPr/>
                    <a:p>
                      <a:r>
                        <a:rPr lang="en-US" altLang="zh-CN" sz="1600" dirty="0"/>
                        <a:t>4</a:t>
                      </a:r>
                      <a:r>
                        <a:rPr lang="zh-CN" altLang="en-US" sz="1600" dirty="0"/>
                        <a:t>分</a:t>
                      </a:r>
                      <a:endParaRPr lang="zh-CN" altLang="en-US" sz="1600" dirty="0"/>
                    </a:p>
                  </a:txBody>
                  <a:tcPr/>
                </a:tc>
              </a:tr>
              <a:tr h="226060">
                <a:tc>
                  <a:txBody>
                    <a:bodyPr/>
                    <a:p>
                      <a:pPr algn="ctr"/>
                      <a:r>
                        <a:rPr lang="en-US" altLang="zh-CN" sz="1600" dirty="0"/>
                        <a:t>25</a:t>
                      </a:r>
                      <a:endParaRPr lang="en-US" altLang="zh-CN" sz="1600" dirty="0"/>
                    </a:p>
                  </a:txBody>
                  <a:tcPr/>
                </a:tc>
                <a:tc>
                  <a:txBody>
                    <a:bodyPr/>
                    <a:p>
                      <a:r>
                        <a:rPr lang="zh-CN" altLang="en-US" sz="1600" dirty="0"/>
                        <a:t>隋唐时期的木材和柴薪的售卖</a:t>
                      </a:r>
                      <a:endParaRPr lang="zh-CN" altLang="en-US" sz="1600" dirty="0"/>
                    </a:p>
                  </a:txBody>
                  <a:tcPr/>
                </a:tc>
                <a:tc>
                  <a:txBody>
                    <a:bodyPr/>
                    <a:p>
                      <a:pPr algn="l"/>
                      <a:r>
                        <a:rPr lang="zh-CN" altLang="en-US" sz="1600" dirty="0"/>
                        <a:t>商品经济的发展</a:t>
                      </a:r>
                      <a:endParaRPr lang="zh-CN" altLang="en-US" sz="1600" dirty="0"/>
                    </a:p>
                  </a:txBody>
                  <a:tcPr/>
                </a:tc>
                <a:tc>
                  <a:txBody>
                    <a:bodyPr/>
                    <a:p>
                      <a:r>
                        <a:rPr lang="zh-CN" altLang="en-US" sz="1600" dirty="0"/>
                        <a:t>史料实证；历史解释</a:t>
                      </a:r>
                      <a:endParaRPr lang="zh-CN" altLang="en-US" sz="1600" dirty="0"/>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t>4</a:t>
                      </a:r>
                      <a:r>
                        <a:rPr lang="zh-CN" altLang="en-US" sz="1600" dirty="0"/>
                        <a:t>分</a:t>
                      </a:r>
                      <a:endParaRPr lang="zh-CN" altLang="en-US" sz="1600" dirty="0"/>
                    </a:p>
                  </a:txBody>
                  <a:tcPr/>
                </a:tc>
              </a:tr>
              <a:tr h="0">
                <a:tc>
                  <a:txBody>
                    <a:bodyPr/>
                    <a:p>
                      <a:pPr algn="ctr"/>
                      <a:r>
                        <a:rPr lang="en-US" altLang="zh-CN" sz="1600" dirty="0"/>
                        <a:t>26</a:t>
                      </a:r>
                      <a:endParaRPr lang="en-US" altLang="zh-CN" sz="1600" dirty="0"/>
                    </a:p>
                  </a:txBody>
                  <a:tcPr/>
                </a:tc>
                <a:tc>
                  <a:txBody>
                    <a:bodyPr/>
                    <a:p>
                      <a:r>
                        <a:rPr lang="zh-CN" altLang="zh-CN" sz="1600" kern="1200" dirty="0">
                          <a:effectLst/>
                        </a:rPr>
                        <a:t>明代中后期士大夫广泛参与日用类书籍编纂</a:t>
                      </a:r>
                      <a:endParaRPr lang="zh-CN" altLang="zh-CN" sz="1600" kern="1200" dirty="0">
                        <a:effectLst/>
                      </a:endParaRPr>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zh-CN" altLang="zh-CN" sz="1600" kern="1200" dirty="0">
                          <a:effectLst/>
                        </a:rPr>
                        <a:t>士大夫阶层趋于世俗化</a:t>
                      </a:r>
                      <a:endParaRPr lang="zh-CN" altLang="zh-CN" sz="1600" kern="1200" dirty="0">
                        <a:effectLst/>
                      </a:endParaRPr>
                    </a:p>
                  </a:txBody>
                  <a:tcPr/>
                </a:tc>
                <a:tc>
                  <a:txBody>
                    <a:bodyPr/>
                    <a:p>
                      <a:r>
                        <a:rPr lang="zh-CN" altLang="en-US" sz="1600" dirty="0"/>
                        <a:t>史料实证；历史解释</a:t>
                      </a:r>
                      <a:endParaRPr lang="zh-CN" altLang="en-US" sz="1600" dirty="0"/>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t>4</a:t>
                      </a:r>
                      <a:r>
                        <a:rPr lang="zh-CN" altLang="en-US" sz="1600" dirty="0"/>
                        <a:t>分</a:t>
                      </a:r>
                      <a:endParaRPr lang="zh-CN" altLang="en-US" sz="1600" dirty="0"/>
                    </a:p>
                  </a:txBody>
                  <a:tcPr/>
                </a:tc>
              </a:tr>
              <a:tr h="447495">
                <a:tc>
                  <a:txBody>
                    <a:bodyPr/>
                    <a:p>
                      <a:pPr algn="ctr"/>
                      <a:r>
                        <a:rPr lang="en-US" altLang="zh-CN" sz="1600" dirty="0"/>
                        <a:t>27</a:t>
                      </a:r>
                      <a:endParaRPr lang="en-US" altLang="zh-CN" sz="1600" dirty="0"/>
                    </a:p>
                  </a:txBody>
                  <a:tcPr/>
                </a:tc>
                <a:tc>
                  <a:txBody>
                    <a:bodyPr/>
                    <a:p>
                      <a:r>
                        <a:rPr lang="zh-CN" altLang="zh-CN" sz="1600" kern="1200" dirty="0">
                          <a:effectLst/>
                        </a:rPr>
                        <a:t>清政府</a:t>
                      </a:r>
                      <a:r>
                        <a:rPr lang="zh-CN" altLang="en-US" sz="1600" kern="1200" dirty="0">
                          <a:effectLst/>
                        </a:rPr>
                        <a:t>把</a:t>
                      </a:r>
                      <a:r>
                        <a:rPr lang="zh-CN" altLang="zh-CN" sz="1600" kern="1200" dirty="0">
                          <a:effectLst/>
                        </a:rPr>
                        <a:t>认为会败坏社会风气，</a:t>
                      </a:r>
                      <a:endParaRPr lang="zh-CN" altLang="zh-CN" sz="1600" kern="1200" dirty="0">
                        <a:effectLst/>
                      </a:endParaRPr>
                    </a:p>
                    <a:p>
                      <a:r>
                        <a:rPr lang="zh-CN" altLang="zh-CN" sz="1600" kern="1200" dirty="0">
                          <a:effectLst/>
                        </a:rPr>
                        <a:t>影响社会稳定的书籍列为禁书</a:t>
                      </a:r>
                      <a:r>
                        <a:rPr lang="zh-CN" altLang="en-US" sz="1600" kern="1200" dirty="0">
                          <a:effectLst/>
                        </a:rPr>
                        <a:t>并</a:t>
                      </a:r>
                      <a:r>
                        <a:rPr lang="zh-CN" altLang="zh-CN" sz="1600" kern="1200" dirty="0">
                          <a:effectLst/>
                        </a:rPr>
                        <a:t>销毁</a:t>
                      </a:r>
                      <a:endParaRPr lang="zh-CN" altLang="zh-CN" sz="1600" kern="1200" dirty="0">
                        <a:effectLst/>
                      </a:endParaRPr>
                    </a:p>
                  </a:txBody>
                  <a:tcPr/>
                </a:tc>
                <a:tc>
                  <a:txBody>
                    <a:bodyPr/>
                    <a:p>
                      <a:pPr algn="l"/>
                      <a:r>
                        <a:rPr lang="zh-CN" altLang="en-US" sz="1600" dirty="0"/>
                        <a:t>专制思想的强化</a:t>
                      </a:r>
                      <a:endParaRPr lang="zh-CN" altLang="en-US" sz="1600" dirty="0"/>
                    </a:p>
                  </a:txBody>
                  <a:tcPr/>
                </a:tc>
                <a:tc>
                  <a:txBody>
                    <a:bodyPr/>
                    <a:p>
                      <a:r>
                        <a:rPr lang="zh-CN" altLang="en-US" sz="1600" dirty="0"/>
                        <a:t>史料实证；历史解释</a:t>
                      </a:r>
                      <a:endParaRPr lang="zh-CN" altLang="en-US" sz="1600" dirty="0"/>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t>4</a:t>
                      </a:r>
                      <a:r>
                        <a:rPr lang="zh-CN" altLang="en-US" sz="1600" dirty="0"/>
                        <a:t>分</a:t>
                      </a:r>
                      <a:endParaRPr lang="zh-CN" altLang="en-US" sz="1600" dirty="0"/>
                    </a:p>
                  </a:txBody>
                  <a:tcPr/>
                </a:tc>
              </a:tr>
              <a:tr h="447495">
                <a:tc>
                  <a:txBody>
                    <a:bodyPr/>
                    <a:p>
                      <a:pPr algn="ctr"/>
                      <a:r>
                        <a:rPr lang="en-US" altLang="zh-CN" sz="1600" dirty="0"/>
                        <a:t>28</a:t>
                      </a:r>
                      <a:endParaRPr lang="en-US" altLang="zh-CN" sz="1600" dirty="0"/>
                    </a:p>
                  </a:txBody>
                  <a:tcPr/>
                </a:tc>
                <a:tc>
                  <a:txBody>
                    <a:bodyPr/>
                    <a:p>
                      <a:r>
                        <a:rPr lang="zh-CN" altLang="en-US" sz="1600" dirty="0"/>
                        <a:t>清晚期镇江土地所有权的变化</a:t>
                      </a:r>
                      <a:endParaRPr lang="zh-CN" altLang="en-US" sz="1600" dirty="0"/>
                    </a:p>
                  </a:txBody>
                  <a:tcPr/>
                </a:tc>
                <a:tc>
                  <a:txBody>
                    <a:bodyPr/>
                    <a:p>
                      <a:pPr algn="l"/>
                      <a:r>
                        <a:rPr lang="zh-CN" altLang="en-US" sz="1600" dirty="0"/>
                        <a:t>太平天国运动的影响</a:t>
                      </a:r>
                      <a:endParaRPr lang="zh-CN" altLang="en-US" sz="1600" dirty="0"/>
                    </a:p>
                  </a:txBody>
                  <a:tcPr/>
                </a:tc>
                <a:tc>
                  <a:txBody>
                    <a:bodyPr/>
                    <a:p>
                      <a:r>
                        <a:rPr lang="zh-CN" altLang="en-US" sz="1600" dirty="0"/>
                        <a:t>历史解释</a:t>
                      </a:r>
                      <a:endParaRPr lang="zh-CN" altLang="en-US" sz="1600" dirty="0"/>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t>4</a:t>
                      </a:r>
                      <a:r>
                        <a:rPr lang="zh-CN" altLang="en-US" sz="1600" dirty="0"/>
                        <a:t>分</a:t>
                      </a:r>
                      <a:endParaRPr lang="zh-CN" altLang="en-US" sz="1600" dirty="0"/>
                    </a:p>
                  </a:txBody>
                  <a:tcPr/>
                </a:tc>
              </a:tr>
              <a:tr h="0">
                <a:tc>
                  <a:txBody>
                    <a:bodyPr/>
                    <a:p>
                      <a:pPr algn="ctr"/>
                      <a:r>
                        <a:rPr lang="en-US" altLang="zh-CN" sz="1600" dirty="0"/>
                        <a:t>29</a:t>
                      </a:r>
                      <a:endParaRPr lang="en-US" altLang="zh-CN" sz="1600" dirty="0"/>
                    </a:p>
                  </a:txBody>
                  <a:tcPr/>
                </a:tc>
                <a:tc>
                  <a:txBody>
                    <a:bodyPr/>
                    <a:p>
                      <a:r>
                        <a:rPr lang="zh-CN" altLang="en-US" sz="1600" dirty="0"/>
                        <a:t>清廷宣布考察宪政的影响</a:t>
                      </a:r>
                      <a:endParaRPr lang="zh-CN" altLang="en-US" sz="1600" dirty="0"/>
                    </a:p>
                  </a:txBody>
                  <a:tcPr/>
                </a:tc>
                <a:tc>
                  <a:txBody>
                    <a:bodyPr/>
                    <a:p>
                      <a:pPr algn="l"/>
                      <a:r>
                        <a:rPr lang="zh-CN" altLang="en-US" sz="1600" dirty="0"/>
                        <a:t>清末宪政的评价</a:t>
                      </a:r>
                      <a:endParaRPr lang="zh-CN" altLang="en-US" sz="1600" dirty="0"/>
                    </a:p>
                  </a:txBody>
                  <a:tcPr/>
                </a:tc>
                <a:tc>
                  <a:txBody>
                    <a:bodyPr/>
                    <a:p>
                      <a:r>
                        <a:rPr lang="zh-CN" altLang="en-US" sz="1600" dirty="0"/>
                        <a:t>历史解释；唯物史观</a:t>
                      </a:r>
                      <a:endParaRPr lang="zh-CN" altLang="en-US" sz="1600" dirty="0"/>
                    </a:p>
                  </a:txBody>
                  <a:tcPr/>
                </a:tc>
                <a:tc>
                  <a:txBody>
                    <a:bodyPr/>
                    <a:p>
                      <a:r>
                        <a:rPr lang="en-US" altLang="zh-CN" sz="1600" dirty="0"/>
                        <a:t>4</a:t>
                      </a:r>
                      <a:r>
                        <a:rPr lang="zh-CN" altLang="en-US" sz="1600" dirty="0"/>
                        <a:t>分</a:t>
                      </a:r>
                      <a:endParaRPr lang="zh-CN" altLang="en-US" sz="1600" dirty="0"/>
                    </a:p>
                  </a:txBody>
                  <a:tcPr/>
                </a:tc>
              </a:tr>
              <a:tr h="253886">
                <a:tc>
                  <a:txBody>
                    <a:bodyPr/>
                    <a:p>
                      <a:pPr algn="ctr"/>
                      <a:r>
                        <a:rPr lang="en-US" altLang="zh-CN" sz="1600" dirty="0"/>
                        <a:t>30</a:t>
                      </a:r>
                      <a:endParaRPr lang="en-US" altLang="zh-CN" sz="1600" dirty="0"/>
                    </a:p>
                  </a:txBody>
                  <a:tcPr/>
                </a:tc>
                <a:tc>
                  <a:txBody>
                    <a:bodyPr/>
                    <a:p>
                      <a:r>
                        <a:rPr lang="zh-CN" altLang="zh-CN" sz="1600" kern="1200" dirty="0">
                          <a:effectLst/>
                        </a:rPr>
                        <a:t>陕甘宁边区佳县城关区各阶层公粮负担情况</a:t>
                      </a:r>
                      <a:endParaRPr lang="zh-CN" altLang="zh-CN" sz="1600" kern="1200" dirty="0">
                        <a:effectLst/>
                      </a:endParaRPr>
                    </a:p>
                  </a:txBody>
                  <a:tcPr/>
                </a:tc>
                <a:tc>
                  <a:txBody>
                    <a:bodyPr/>
                    <a:p>
                      <a:pPr algn="l"/>
                      <a:r>
                        <a:rPr lang="zh-CN" altLang="en-US" sz="1600" dirty="0"/>
                        <a:t>抗日民族统一战线的巩固</a:t>
                      </a:r>
                      <a:endParaRPr lang="zh-CN" altLang="en-US" sz="1600" dirty="0"/>
                    </a:p>
                  </a:txBody>
                  <a:tcPr/>
                </a:tc>
                <a:tc>
                  <a:txBody>
                    <a:bodyPr/>
                    <a:p>
                      <a:r>
                        <a:rPr lang="zh-CN" altLang="en-US" sz="1600" dirty="0"/>
                        <a:t>史料实证；历史解释</a:t>
                      </a:r>
                      <a:endParaRPr lang="zh-CN" altLang="en-US" sz="1600" dirty="0"/>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t>4</a:t>
                      </a:r>
                      <a:r>
                        <a:rPr lang="zh-CN" altLang="en-US" sz="1600" dirty="0"/>
                        <a:t>分</a:t>
                      </a:r>
                      <a:endParaRPr lang="zh-CN" altLang="en-US" sz="1600" dirty="0"/>
                    </a:p>
                  </a:txBody>
                  <a:tcPr/>
                </a:tc>
              </a:tr>
              <a:tr h="142013">
                <a:tc>
                  <a:txBody>
                    <a:bodyPr/>
                    <a:p>
                      <a:pPr algn="ctr"/>
                      <a:r>
                        <a:rPr lang="en-US" altLang="zh-CN" sz="1600" dirty="0"/>
                        <a:t>31</a:t>
                      </a:r>
                      <a:endParaRPr lang="en-US" altLang="zh-CN" sz="1600" dirty="0"/>
                    </a:p>
                  </a:txBody>
                  <a:tcPr/>
                </a:tc>
                <a:tc>
                  <a:txBody>
                    <a:bodyPr/>
                    <a:p>
                      <a:r>
                        <a:rPr lang="zh-CN" altLang="en-US" sz="1600" dirty="0"/>
                        <a:t>政府鼓励有益于人民的创造性的工作</a:t>
                      </a:r>
                      <a:endParaRPr lang="zh-CN" altLang="en-US" sz="1600" dirty="0"/>
                    </a:p>
                  </a:txBody>
                  <a:tcPr/>
                </a:tc>
                <a:tc>
                  <a:txBody>
                    <a:bodyPr/>
                    <a:p>
                      <a:pPr algn="l"/>
                      <a:r>
                        <a:rPr lang="zh-CN" altLang="en-US" sz="1600" dirty="0"/>
                        <a:t>“双百方针”的落实</a:t>
                      </a:r>
                      <a:endParaRPr lang="zh-CN" altLang="en-US" sz="1600" dirty="0"/>
                    </a:p>
                  </a:txBody>
                  <a:tcPr/>
                </a:tc>
                <a:tc>
                  <a:txBody>
                    <a:bodyPr/>
                    <a:p>
                      <a:r>
                        <a:rPr lang="zh-CN" altLang="en-US" sz="1600" dirty="0"/>
                        <a:t>历史解释</a:t>
                      </a:r>
                      <a:endParaRPr lang="zh-CN" altLang="en-US" sz="1600" dirty="0"/>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t>4</a:t>
                      </a:r>
                      <a:r>
                        <a:rPr lang="zh-CN" altLang="en-US" sz="1600" dirty="0"/>
                        <a:t>分</a:t>
                      </a:r>
                      <a:endParaRPr lang="zh-CN" altLang="en-US" sz="1600" dirty="0"/>
                    </a:p>
                  </a:txBody>
                  <a:tcPr/>
                </a:tc>
              </a:tr>
              <a:tr h="0">
                <a:tc>
                  <a:txBody>
                    <a:bodyPr/>
                    <a:p>
                      <a:pPr algn="ctr"/>
                      <a:r>
                        <a:rPr lang="en-US" altLang="zh-CN" sz="1600" dirty="0"/>
                        <a:t>32</a:t>
                      </a:r>
                      <a:endParaRPr lang="en-US" altLang="zh-CN" sz="1600" dirty="0"/>
                    </a:p>
                  </a:txBody>
                  <a:tcPr/>
                </a:tc>
                <a:tc>
                  <a:txBody>
                    <a:bodyPr/>
                    <a:p>
                      <a:r>
                        <a:rPr lang="en-US" altLang="zh-CN" sz="1600" dirty="0"/>
                        <a:t>14</a:t>
                      </a:r>
                      <a:r>
                        <a:rPr lang="zh-CN" altLang="en-US" sz="1600" dirty="0"/>
                        <a:t>世纪之前和文艺复兴时期人们对时间的看法</a:t>
                      </a:r>
                      <a:endParaRPr lang="zh-CN" altLang="en-US" sz="1600" dirty="0"/>
                    </a:p>
                  </a:txBody>
                  <a:tcPr/>
                </a:tc>
                <a:tc>
                  <a:txBody>
                    <a:bodyPr/>
                    <a:p>
                      <a:pPr algn="l"/>
                      <a:r>
                        <a:rPr lang="zh-CN" altLang="en-US" sz="1600" dirty="0"/>
                        <a:t>世俗观念的强化</a:t>
                      </a:r>
                      <a:endParaRPr lang="zh-CN" altLang="en-US" sz="1600" dirty="0"/>
                    </a:p>
                  </a:txBody>
                  <a:tcPr/>
                </a:tc>
                <a:tc>
                  <a:txBody>
                    <a:bodyPr/>
                    <a:p>
                      <a:r>
                        <a:rPr lang="zh-CN" altLang="en-US" sz="1600" dirty="0"/>
                        <a:t>历史解释</a:t>
                      </a:r>
                      <a:endParaRPr lang="zh-CN" altLang="en-US" sz="1600" dirty="0"/>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t>4</a:t>
                      </a:r>
                      <a:r>
                        <a:rPr lang="zh-CN" altLang="en-US" sz="1600" dirty="0"/>
                        <a:t>分</a:t>
                      </a:r>
                      <a:endParaRPr lang="zh-CN" altLang="en-US" sz="1600" dirty="0"/>
                    </a:p>
                  </a:txBody>
                  <a:tcPr/>
                </a:tc>
              </a:tr>
              <a:tr h="0">
                <a:tc>
                  <a:txBody>
                    <a:bodyPr/>
                    <a:p>
                      <a:pPr algn="ctr"/>
                      <a:r>
                        <a:rPr lang="en-US" altLang="zh-CN" sz="1600" dirty="0"/>
                        <a:t>33</a:t>
                      </a:r>
                      <a:endParaRPr lang="en-US" altLang="zh-CN" sz="1600" dirty="0"/>
                    </a:p>
                  </a:txBody>
                  <a:tcPr/>
                </a:tc>
                <a:tc>
                  <a:txBody>
                    <a:bodyPr/>
                    <a:p>
                      <a:r>
                        <a:rPr lang="zh-CN" altLang="en-US" sz="1600" dirty="0"/>
                        <a:t>英国纺织工人生产过程中由能休息到不能休息</a:t>
                      </a:r>
                      <a:endParaRPr lang="zh-CN" altLang="en-US" sz="1600" dirty="0"/>
                    </a:p>
                  </a:txBody>
                  <a:tcPr/>
                </a:tc>
                <a:tc>
                  <a:txBody>
                    <a:bodyPr/>
                    <a:p>
                      <a:pPr algn="l"/>
                      <a:r>
                        <a:rPr lang="zh-CN" altLang="en-US" sz="1600" dirty="0"/>
                        <a:t>工业革命强化了工厂的管理能力</a:t>
                      </a:r>
                      <a:endParaRPr lang="zh-CN" altLang="en-US" sz="1600" dirty="0"/>
                    </a:p>
                  </a:txBody>
                  <a:tcPr/>
                </a:tc>
                <a:tc>
                  <a:txBody>
                    <a:bodyPr/>
                    <a:p>
                      <a:r>
                        <a:rPr lang="zh-CN" altLang="en-US" sz="1600" dirty="0"/>
                        <a:t>历史解释</a:t>
                      </a:r>
                      <a:endParaRPr lang="zh-CN" altLang="en-US" sz="1600" dirty="0"/>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t>4</a:t>
                      </a:r>
                      <a:r>
                        <a:rPr lang="zh-CN" altLang="en-US" sz="1600" dirty="0"/>
                        <a:t>分</a:t>
                      </a:r>
                      <a:endParaRPr lang="zh-CN" altLang="en-US" sz="1600" dirty="0"/>
                    </a:p>
                  </a:txBody>
                  <a:tcPr/>
                </a:tc>
              </a:tr>
              <a:tr h="253886">
                <a:tc>
                  <a:txBody>
                    <a:bodyPr/>
                    <a:p>
                      <a:pPr algn="ctr"/>
                      <a:r>
                        <a:rPr lang="en-US" altLang="zh-CN" sz="1600" dirty="0"/>
                        <a:t>34</a:t>
                      </a:r>
                      <a:endParaRPr lang="en-US" altLang="zh-CN" sz="1600" dirty="0"/>
                    </a:p>
                  </a:txBody>
                  <a:tcPr/>
                </a:tc>
                <a:tc>
                  <a:txBody>
                    <a:bodyPr/>
                    <a:p>
                      <a:r>
                        <a:rPr lang="zh-CN" altLang="en-US" sz="1600" dirty="0"/>
                        <a:t>伏尔泰的讲话</a:t>
                      </a:r>
                      <a:endParaRPr lang="zh-CN" altLang="en-US" sz="1600" dirty="0"/>
                    </a:p>
                  </a:txBody>
                  <a:tcPr/>
                </a:tc>
                <a:tc>
                  <a:txBody>
                    <a:bodyPr/>
                    <a:p>
                      <a:pPr algn="l"/>
                      <a:r>
                        <a:rPr lang="zh-CN" altLang="en-US" sz="1600" dirty="0"/>
                        <a:t>伏尔泰崇尚理性精神</a:t>
                      </a:r>
                      <a:endParaRPr lang="zh-CN" altLang="en-US" sz="1600" dirty="0"/>
                    </a:p>
                  </a:txBody>
                  <a:tcPr/>
                </a:tc>
                <a:tc>
                  <a:txBody>
                    <a:bodyPr/>
                    <a:p>
                      <a:r>
                        <a:rPr lang="zh-CN" altLang="en-US" sz="1600" dirty="0"/>
                        <a:t>历史解释</a:t>
                      </a:r>
                      <a:endParaRPr lang="zh-CN" altLang="en-US" sz="1600" dirty="0"/>
                    </a:p>
                  </a:txBody>
                  <a:tcPr/>
                </a:tc>
                <a:tc>
                  <a:txBody>
                    <a:bodyPr/>
                    <a:p>
                      <a:r>
                        <a:rPr lang="en-US" altLang="zh-CN" sz="1600" dirty="0"/>
                        <a:t>4</a:t>
                      </a:r>
                      <a:r>
                        <a:rPr lang="zh-CN" altLang="en-US" sz="1600" dirty="0"/>
                        <a:t>分</a:t>
                      </a:r>
                      <a:endParaRPr lang="zh-CN" altLang="en-US" sz="1600" dirty="0"/>
                    </a:p>
                  </a:txBody>
                  <a:tcPr/>
                </a:tc>
              </a:tr>
              <a:tr h="142013">
                <a:tc>
                  <a:txBody>
                    <a:bodyPr/>
                    <a:p>
                      <a:pPr algn="ctr"/>
                      <a:r>
                        <a:rPr lang="en-US" altLang="zh-CN" sz="1600" dirty="0"/>
                        <a:t>35</a:t>
                      </a:r>
                      <a:endParaRPr lang="en-US" altLang="zh-CN" sz="1600" dirty="0"/>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a:t>好莱坞电影对苏联的态度</a:t>
                      </a:r>
                      <a:endParaRPr lang="zh-CN" altLang="en-US" sz="1600" dirty="0"/>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a:t>国际形势影响价值观</a:t>
                      </a:r>
                      <a:endParaRPr lang="zh-CN" altLang="en-US" sz="1600" dirty="0"/>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a:t>历史解释</a:t>
                      </a:r>
                      <a:endParaRPr lang="zh-CN" altLang="en-US" sz="1600" dirty="0"/>
                    </a:p>
                  </a:txBody>
                  <a:tcPr/>
                </a:tc>
                <a:tc>
                  <a:txBody>
                    <a:bodyPr/>
                    <a:p>
                      <a:r>
                        <a:rPr lang="en-US" altLang="zh-CN" sz="1600" dirty="0"/>
                        <a:t>4</a:t>
                      </a:r>
                      <a:r>
                        <a:rPr lang="zh-CN" altLang="en-US" sz="1600" dirty="0"/>
                        <a:t>分</a:t>
                      </a:r>
                      <a:endParaRPr lang="zh-CN" altLang="en-US" sz="1600" dirty="0"/>
                    </a:p>
                  </a:txBody>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365129"/>
            <a:ext cx="10852237" cy="441964"/>
          </a:xfrm>
        </p:spPr>
        <p:txBody>
          <a:bodyPr/>
          <a:p>
            <a:r>
              <a:rPr lang="zh-CN" altLang="en-US" sz="3200">
                <a:solidFill>
                  <a:schemeClr val="accent2">
                    <a:lumMod val="50000"/>
                  </a:schemeClr>
                </a:solidFill>
              </a:rPr>
              <a:t>一、考点细目——</a:t>
            </a:r>
            <a:r>
              <a:rPr lang="zh-CN" altLang="en-US" sz="3200">
                <a:solidFill>
                  <a:schemeClr val="accent2">
                    <a:lumMod val="50000"/>
                  </a:schemeClr>
                </a:solidFill>
              </a:rPr>
              <a:t>非选择题</a:t>
            </a:r>
            <a:endParaRPr lang="zh-CN" altLang="en-US" sz="3200">
              <a:solidFill>
                <a:schemeClr val="accent2">
                  <a:lumMod val="50000"/>
                </a:schemeClr>
              </a:solidFill>
            </a:endParaRPr>
          </a:p>
        </p:txBody>
      </p:sp>
      <p:graphicFrame>
        <p:nvGraphicFramePr>
          <p:cNvPr id="13" name="表格 12"/>
          <p:cNvGraphicFramePr>
            <a:graphicFrameLocks noGrp="1"/>
          </p:cNvGraphicFramePr>
          <p:nvPr/>
        </p:nvGraphicFramePr>
        <p:xfrm>
          <a:off x="506119" y="1206284"/>
          <a:ext cx="11015980" cy="2603500"/>
        </p:xfrm>
        <a:graphic>
          <a:graphicData uri="http://schemas.openxmlformats.org/drawingml/2006/table">
            <a:tbl>
              <a:tblPr firstRow="1" bandRow="1">
                <a:tableStyleId>{5DA37D80-6434-44D0-A028-1B22A696006F}</a:tableStyleId>
              </a:tblPr>
              <a:tblGrid>
                <a:gridCol w="653415"/>
                <a:gridCol w="3959201"/>
                <a:gridCol w="3409949"/>
                <a:gridCol w="2242869"/>
                <a:gridCol w="750498"/>
              </a:tblGrid>
              <a:tr h="365760">
                <a:tc>
                  <a:txBody>
                    <a:bodyPr/>
                    <a:p>
                      <a:pPr algn="ctr"/>
                      <a:r>
                        <a:rPr lang="zh-CN" altLang="en-US" sz="1800" dirty="0"/>
                        <a:t>题号</a:t>
                      </a:r>
                      <a:endParaRPr lang="zh-CN" altLang="en-US" sz="1800" dirty="0"/>
                    </a:p>
                  </a:txBody>
                  <a:tcPr/>
                </a:tc>
                <a:tc>
                  <a:txBody>
                    <a:bodyPr/>
                    <a:p>
                      <a:pPr algn="ctr">
                        <a:lnSpc>
                          <a:spcPct val="100000"/>
                        </a:lnSpc>
                      </a:pPr>
                      <a:r>
                        <a:rPr lang="zh-CN" altLang="en-US" sz="1600" dirty="0"/>
                        <a:t>考察内容</a:t>
                      </a:r>
                      <a:endParaRPr lang="zh-CN" altLang="en-US" sz="1600" dirty="0"/>
                    </a:p>
                  </a:txBody>
                  <a:tcPr/>
                </a:tc>
                <a:tc>
                  <a:txBody>
                    <a:bodyPr/>
                    <a:p>
                      <a:pPr algn="ctr">
                        <a:lnSpc>
                          <a:spcPct val="100000"/>
                        </a:lnSpc>
                      </a:pPr>
                      <a:r>
                        <a:rPr lang="zh-CN" altLang="en-US" sz="1600" dirty="0"/>
                        <a:t>考查对应知识点</a:t>
                      </a:r>
                      <a:endParaRPr lang="zh-CN" altLang="en-US" sz="1600" dirty="0"/>
                    </a:p>
                  </a:txBody>
                  <a:tcPr/>
                </a:tc>
                <a:tc>
                  <a:txBody>
                    <a:bodyPr/>
                    <a:p>
                      <a:pPr algn="ctr">
                        <a:lnSpc>
                          <a:spcPct val="100000"/>
                        </a:lnSpc>
                      </a:pPr>
                      <a:r>
                        <a:rPr lang="zh-CN" altLang="en-US" sz="1600" dirty="0"/>
                        <a:t>素养要求</a:t>
                      </a:r>
                      <a:endParaRPr lang="zh-CN" altLang="en-US" sz="1600" dirty="0"/>
                    </a:p>
                  </a:txBody>
                  <a:tcPr/>
                </a:tc>
                <a:tc>
                  <a:txBody>
                    <a:bodyPr/>
                    <a:p>
                      <a:pPr algn="ctr">
                        <a:lnSpc>
                          <a:spcPct val="100000"/>
                        </a:lnSpc>
                      </a:pPr>
                      <a:r>
                        <a:rPr lang="zh-CN" altLang="en-US" sz="1600" dirty="0"/>
                        <a:t>分值</a:t>
                      </a:r>
                      <a:endParaRPr lang="zh-CN" altLang="en-US" sz="1600" dirty="0"/>
                    </a:p>
                  </a:txBody>
                  <a:tcPr/>
                </a:tc>
              </a:tr>
              <a:tr h="447495">
                <a:tc>
                  <a:txBody>
                    <a:bodyPr/>
                    <a:p>
                      <a:pPr algn="ctr"/>
                      <a:r>
                        <a:rPr lang="en-US" altLang="zh-CN" sz="1600" dirty="0"/>
                        <a:t>41</a:t>
                      </a:r>
                      <a:endParaRPr lang="en-US" altLang="zh-CN" sz="1600" dirty="0"/>
                    </a:p>
                  </a:txBody>
                  <a:tcPr/>
                </a:tc>
                <a:tc>
                  <a:txBody>
                    <a:bodyPr/>
                    <a:p>
                      <a:r>
                        <a:rPr lang="zh-CN" altLang="en-US" sz="1600" dirty="0"/>
                        <a:t>中国古代和近代数学的发展</a:t>
                      </a:r>
                      <a:endParaRPr lang="zh-CN" altLang="en-US" sz="1600" dirty="0"/>
                    </a:p>
                  </a:txBody>
                  <a:tcPr/>
                </a:tc>
                <a:tc>
                  <a:txBody>
                    <a:bodyPr/>
                    <a:p>
                      <a:pPr algn="l"/>
                      <a:r>
                        <a:rPr lang="zh-CN" altLang="en-US" sz="1600" dirty="0"/>
                        <a:t>中国历史上自然科学的发展</a:t>
                      </a:r>
                      <a:endParaRPr lang="zh-CN" altLang="en-US" sz="1600" dirty="0"/>
                    </a:p>
                  </a:txBody>
                  <a:tcPr/>
                </a:tc>
                <a:tc>
                  <a:txBody>
                    <a:bodyPr/>
                    <a:p>
                      <a:r>
                        <a:rPr lang="zh-CN" altLang="en-US" sz="1600" dirty="0"/>
                        <a:t>历史解释   史料实证</a:t>
                      </a:r>
                      <a:endParaRPr lang="zh-CN" altLang="en-US" sz="1600" dirty="0"/>
                    </a:p>
                  </a:txBody>
                  <a:tcPr/>
                </a:tc>
                <a:tc>
                  <a:txBody>
                    <a:bodyPr/>
                    <a:p>
                      <a:r>
                        <a:rPr lang="en-US" altLang="zh-CN" sz="1600" dirty="0"/>
                        <a:t>25</a:t>
                      </a:r>
                      <a:r>
                        <a:rPr lang="zh-CN" altLang="en-US" sz="1600" dirty="0"/>
                        <a:t>分</a:t>
                      </a:r>
                      <a:endParaRPr lang="zh-CN" altLang="en-US" sz="1600" dirty="0"/>
                    </a:p>
                  </a:txBody>
                  <a:tcPr/>
                </a:tc>
              </a:tr>
              <a:tr h="447495">
                <a:tc>
                  <a:txBody>
                    <a:bodyPr/>
                    <a:p>
                      <a:pPr algn="ctr"/>
                      <a:r>
                        <a:rPr lang="en-US" altLang="zh-CN" sz="1600" dirty="0"/>
                        <a:t>42</a:t>
                      </a:r>
                      <a:endParaRPr lang="en-US" altLang="zh-CN" sz="1600" dirty="0"/>
                    </a:p>
                  </a:txBody>
                  <a:tcPr/>
                </a:tc>
                <a:tc>
                  <a:txBody>
                    <a:bodyPr/>
                    <a:p>
                      <a:r>
                        <a:rPr lang="zh-CN" altLang="en-US" sz="1600" dirty="0"/>
                        <a:t>世界城市发展历程</a:t>
                      </a:r>
                      <a:endParaRPr lang="zh-CN" altLang="en-US" sz="1600" dirty="0"/>
                    </a:p>
                  </a:txBody>
                  <a:tcPr/>
                </a:tc>
                <a:tc>
                  <a:txBody>
                    <a:bodyPr/>
                    <a:p>
                      <a:pPr algn="l"/>
                      <a:r>
                        <a:rPr lang="zh-CN" altLang="en-US" sz="1600" dirty="0"/>
                        <a:t>城市化背景下的全球化发展</a:t>
                      </a:r>
                      <a:endParaRPr lang="zh-CN" altLang="en-US" sz="1600" dirty="0"/>
                    </a:p>
                  </a:txBody>
                  <a:tcPr/>
                </a:tc>
                <a:tc>
                  <a:txBody>
                    <a:bodyPr/>
                    <a:p>
                      <a:r>
                        <a:rPr lang="zh-CN" altLang="en-US" sz="1600" dirty="0"/>
                        <a:t>史料实证；历史解释</a:t>
                      </a:r>
                      <a:endParaRPr lang="zh-CN" altLang="en-US" sz="1600" dirty="0"/>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t>12</a:t>
                      </a:r>
                      <a:r>
                        <a:rPr lang="zh-CN" altLang="en-US" sz="1600" dirty="0"/>
                        <a:t>分</a:t>
                      </a:r>
                      <a:endParaRPr lang="zh-CN" altLang="en-US" sz="1600" dirty="0"/>
                    </a:p>
                  </a:txBody>
                  <a:tcPr/>
                </a:tc>
              </a:tr>
              <a:tr h="447495">
                <a:tc>
                  <a:txBody>
                    <a:bodyPr/>
                    <a:p>
                      <a:pPr algn="ctr"/>
                      <a:r>
                        <a:rPr lang="en-US" altLang="zh-CN" sz="1600" dirty="0"/>
                        <a:t>45</a:t>
                      </a:r>
                      <a:endParaRPr lang="en-US" altLang="zh-CN" sz="1600" dirty="0"/>
                    </a:p>
                  </a:txBody>
                  <a:tcPr/>
                </a:tc>
                <a:tc>
                  <a:txBody>
                    <a:bodyPr/>
                    <a:p>
                      <a:r>
                        <a:rPr lang="zh-CN" altLang="en-US" sz="1600" kern="1200" dirty="0">
                          <a:effectLst/>
                        </a:rPr>
                        <a:t>冯太后教育改革</a:t>
                      </a:r>
                      <a:endParaRPr lang="zh-CN" altLang="en-US" sz="1600" kern="1200" dirty="0">
                        <a:effectLst/>
                      </a:endParaRPr>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1200" dirty="0">
                          <a:effectLst/>
                        </a:rPr>
                        <a:t>鲜卑族的封建化</a:t>
                      </a:r>
                      <a:endParaRPr lang="zh-CN" altLang="en-US" sz="1600" kern="1200" dirty="0">
                        <a:effectLst/>
                      </a:endParaRPr>
                    </a:p>
                  </a:txBody>
                  <a:tcPr/>
                </a:tc>
                <a:tc>
                  <a:txBody>
                    <a:bodyPr/>
                    <a:p>
                      <a:r>
                        <a:rPr lang="zh-CN" altLang="en-US" sz="1600" dirty="0"/>
                        <a:t>史料实证；历史解释</a:t>
                      </a:r>
                      <a:endParaRPr lang="zh-CN" altLang="en-US" sz="1600" dirty="0"/>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t>15</a:t>
                      </a:r>
                      <a:r>
                        <a:rPr lang="zh-CN" altLang="en-US" sz="1600" dirty="0"/>
                        <a:t>分</a:t>
                      </a:r>
                      <a:endParaRPr lang="zh-CN" altLang="en-US" sz="1600" dirty="0"/>
                    </a:p>
                  </a:txBody>
                  <a:tcPr/>
                </a:tc>
              </a:tr>
              <a:tr h="447495">
                <a:tc>
                  <a:txBody>
                    <a:bodyPr/>
                    <a:p>
                      <a:pPr algn="ctr"/>
                      <a:r>
                        <a:rPr lang="en-US" altLang="zh-CN" sz="1600" dirty="0"/>
                        <a:t>46</a:t>
                      </a:r>
                      <a:endParaRPr lang="en-US" altLang="zh-CN" sz="1600" dirty="0"/>
                    </a:p>
                  </a:txBody>
                  <a:tcPr/>
                </a:tc>
                <a:tc>
                  <a:txBody>
                    <a:bodyPr/>
                    <a:p>
                      <a:r>
                        <a:rPr lang="zh-CN" altLang="en-US" sz="1600" kern="1200" dirty="0">
                          <a:effectLst/>
                        </a:rPr>
                        <a:t>摩洛哥反对殖民统治斗争引发的国际争端</a:t>
                      </a:r>
                      <a:endParaRPr lang="zh-CN" altLang="en-US" sz="1600" kern="1200" dirty="0">
                        <a:effectLst/>
                      </a:endParaRPr>
                    </a:p>
                  </a:txBody>
                  <a:tcPr/>
                </a:tc>
                <a:tc>
                  <a:txBody>
                    <a:bodyPr/>
                    <a:p>
                      <a:pPr algn="l"/>
                      <a:r>
                        <a:rPr lang="zh-CN" altLang="en-US" sz="1600" dirty="0"/>
                        <a:t>列强对摩洛哥的争夺</a:t>
                      </a:r>
                      <a:endParaRPr lang="zh-CN" altLang="en-US" sz="1600" dirty="0"/>
                    </a:p>
                  </a:txBody>
                  <a:tcPr/>
                </a:tc>
                <a:tc>
                  <a:txBody>
                    <a:bodyPr/>
                    <a:p>
                      <a:r>
                        <a:rPr lang="zh-CN" altLang="en-US" sz="1600" dirty="0"/>
                        <a:t>史料实证；历史解释</a:t>
                      </a:r>
                      <a:endParaRPr lang="zh-CN" altLang="en-US" sz="1600" dirty="0"/>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t>15</a:t>
                      </a:r>
                      <a:r>
                        <a:rPr lang="zh-CN" altLang="en-US" sz="1600" dirty="0"/>
                        <a:t>分</a:t>
                      </a:r>
                      <a:endParaRPr lang="zh-CN" altLang="en-US" sz="1600" dirty="0"/>
                    </a:p>
                  </a:txBody>
                  <a:tcPr/>
                </a:tc>
              </a:tr>
              <a:tr h="447495">
                <a:tc>
                  <a:txBody>
                    <a:bodyPr/>
                    <a:p>
                      <a:pPr algn="ctr"/>
                      <a:r>
                        <a:rPr lang="en-US" altLang="zh-CN" sz="1600" dirty="0"/>
                        <a:t>47</a:t>
                      </a:r>
                      <a:endParaRPr lang="en-US" altLang="zh-CN" sz="1600" dirty="0"/>
                    </a:p>
                  </a:txBody>
                  <a:tcPr/>
                </a:tc>
                <a:tc>
                  <a:txBody>
                    <a:bodyPr/>
                    <a:p>
                      <a:r>
                        <a:rPr lang="zh-CN" altLang="en-US" sz="1600" dirty="0"/>
                        <a:t>辛亥革命后孙中山与黄兴的政治分歧</a:t>
                      </a:r>
                      <a:endParaRPr lang="zh-CN" altLang="en-US" sz="1600" dirty="0"/>
                    </a:p>
                  </a:txBody>
                  <a:tcPr/>
                </a:tc>
                <a:tc>
                  <a:txBody>
                    <a:bodyPr/>
                    <a:p>
                      <a:pPr algn="l"/>
                      <a:r>
                        <a:rPr lang="zh-CN" altLang="en-US" sz="1600" dirty="0"/>
                        <a:t>资产阶级在辛亥革命后的分化</a:t>
                      </a:r>
                      <a:endParaRPr lang="zh-CN" altLang="en-US" sz="1600" dirty="0"/>
                    </a:p>
                  </a:txBody>
                  <a:tcPr/>
                </a:tc>
                <a:tc>
                  <a:txBody>
                    <a:bodyPr/>
                    <a:p>
                      <a:r>
                        <a:rPr lang="zh-CN" altLang="en-US" sz="1600" dirty="0"/>
                        <a:t>历史解释；唯物史观</a:t>
                      </a:r>
                      <a:endParaRPr lang="zh-CN" altLang="en-US" sz="1600" dirty="0"/>
                    </a:p>
                  </a:txBody>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t>15</a:t>
                      </a:r>
                      <a:r>
                        <a:rPr lang="zh-CN" altLang="en-US" sz="1600" dirty="0"/>
                        <a:t>分</a:t>
                      </a:r>
                      <a:endParaRPr lang="zh-CN" altLang="en-US" sz="1600" dirty="0"/>
                    </a:p>
                  </a:txBody>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365129"/>
            <a:ext cx="10852237" cy="441964"/>
          </a:xfrm>
        </p:spPr>
        <p:txBody>
          <a:bodyPr/>
          <a:p>
            <a:r>
              <a:rPr lang="zh-CN" altLang="en-US" sz="3200">
                <a:solidFill>
                  <a:schemeClr val="accent2">
                    <a:lumMod val="50000"/>
                  </a:schemeClr>
                </a:solidFill>
              </a:rPr>
              <a:t>一、考点细目——考点</a:t>
            </a:r>
            <a:r>
              <a:rPr lang="zh-CN" altLang="en-US" sz="3200">
                <a:solidFill>
                  <a:schemeClr val="accent2">
                    <a:lumMod val="50000"/>
                  </a:schemeClr>
                </a:solidFill>
              </a:rPr>
              <a:t>统计</a:t>
            </a:r>
            <a:endParaRPr lang="zh-CN" altLang="en-US" sz="3200">
              <a:solidFill>
                <a:schemeClr val="accent2">
                  <a:lumMod val="50000"/>
                </a:schemeClr>
              </a:solidFill>
            </a:endParaRPr>
          </a:p>
        </p:txBody>
      </p:sp>
      <p:graphicFrame>
        <p:nvGraphicFramePr>
          <p:cNvPr id="10" name="表格 9"/>
          <p:cNvGraphicFramePr/>
          <p:nvPr>
            <p:custDataLst>
              <p:tags r:id="rId1"/>
            </p:custDataLst>
          </p:nvPr>
        </p:nvGraphicFramePr>
        <p:xfrm>
          <a:off x="873760" y="944245"/>
          <a:ext cx="10155555" cy="4969510"/>
        </p:xfrm>
        <a:graphic>
          <a:graphicData uri="http://schemas.openxmlformats.org/drawingml/2006/table">
            <a:tbl>
              <a:tblPr>
                <a:tableStyleId>{8799B23B-EC83-4686-B30A-512413B5E67A}</a:tableStyleId>
              </a:tblPr>
              <a:tblGrid>
                <a:gridCol w="912495"/>
                <a:gridCol w="4621530"/>
                <a:gridCol w="4621530"/>
              </a:tblGrid>
              <a:tr h="382270">
                <a:tc>
                  <a:txBody>
                    <a:bodyPr/>
                    <a:p>
                      <a:pPr marL="0" indent="0" algn="ctr">
                        <a:spcBef>
                          <a:spcPct val="0"/>
                        </a:spcBef>
                        <a:spcAft>
                          <a:spcPct val="0"/>
                        </a:spcAft>
                      </a:pPr>
                      <a:r>
                        <a:rPr lang="zh-CN" sz="1600"/>
                        <a:t>题号</a:t>
                      </a:r>
                      <a:endParaRPr lang="zh-CN" sz="1600"/>
                    </a:p>
                  </a:txBody>
                  <a:tcPr marL="68580" marR="68580" marT="0" marB="0" anchor="ctr" anchorCtr="0"/>
                </a:tc>
                <a:tc>
                  <a:txBody>
                    <a:bodyPr/>
                    <a:p>
                      <a:pPr marL="0" indent="0" algn="ctr">
                        <a:spcBef>
                          <a:spcPct val="0"/>
                        </a:spcBef>
                        <a:spcAft>
                          <a:spcPct val="0"/>
                        </a:spcAft>
                      </a:pPr>
                      <a:r>
                        <a:rPr lang="zh-CN" sz="1600"/>
                        <a:t>命题切入点</a:t>
                      </a:r>
                      <a:endParaRPr lang="zh-CN" sz="1600"/>
                    </a:p>
                  </a:txBody>
                  <a:tcPr marL="68580" marR="68580" marT="0" marB="0" anchor="ctr" anchorCtr="0"/>
                </a:tc>
                <a:tc>
                  <a:txBody>
                    <a:bodyPr/>
                    <a:p>
                      <a:pPr marL="0" indent="0" algn="ctr">
                        <a:spcBef>
                          <a:spcPct val="0"/>
                        </a:spcBef>
                        <a:spcAft>
                          <a:spcPct val="0"/>
                        </a:spcAft>
                      </a:pPr>
                      <a:r>
                        <a:rPr lang="zh-CN" sz="1600"/>
                        <a:t>对应知识点</a:t>
                      </a:r>
                      <a:endParaRPr lang="zh-CN" sz="1600"/>
                    </a:p>
                  </a:txBody>
                  <a:tcPr marL="68580" marR="68580" marT="0" marB="0" anchor="ctr" anchorCtr="0"/>
                </a:tc>
              </a:tr>
              <a:tr h="382270">
                <a:tc>
                  <a:txBody>
                    <a:bodyPr/>
                    <a:p>
                      <a:pPr marL="0" indent="0" algn="ctr">
                        <a:spcBef>
                          <a:spcPct val="0"/>
                        </a:spcBef>
                        <a:spcAft>
                          <a:spcPct val="0"/>
                        </a:spcAft>
                      </a:pPr>
                      <a:r>
                        <a:rPr lang="en-US" altLang="zh-CN" sz="1600"/>
                        <a:t>24</a:t>
                      </a:r>
                      <a:endParaRPr lang="en-US" altLang="zh-CN" sz="1600"/>
                    </a:p>
                  </a:txBody>
                  <a:tcPr marL="68580" marR="68580" marT="0" marB="0" anchor="ctr" anchorCtr="0"/>
                </a:tc>
                <a:tc>
                  <a:txBody>
                    <a:bodyPr/>
                    <a:p>
                      <a:pPr marL="0" indent="0" algn="ctr">
                        <a:spcBef>
                          <a:spcPct val="0"/>
                        </a:spcBef>
                        <a:spcAft>
                          <a:spcPct val="0"/>
                        </a:spcAft>
                      </a:pPr>
                      <a:r>
                        <a:rPr lang="zh-CN" sz="1600"/>
                        <a:t>春秋诸侯争霸盟主权力</a:t>
                      </a:r>
                      <a:endParaRPr lang="zh-CN" sz="1600"/>
                    </a:p>
                  </a:txBody>
                  <a:tcPr marL="68580" marR="68580" marT="0" marB="0" anchor="ctr" anchorCtr="0"/>
                </a:tc>
                <a:tc>
                  <a:txBody>
                    <a:bodyPr/>
                    <a:p>
                      <a:pPr marL="0" indent="0" algn="ctr">
                        <a:spcBef>
                          <a:spcPct val="0"/>
                        </a:spcBef>
                        <a:spcAft>
                          <a:spcPct val="0"/>
                        </a:spcAft>
                      </a:pPr>
                      <a:r>
                        <a:rPr lang="zh-CN" sz="1600"/>
                        <a:t>春秋战国分封制度崩溃</a:t>
                      </a:r>
                      <a:endParaRPr lang="zh-CN" sz="1600"/>
                    </a:p>
                  </a:txBody>
                  <a:tcPr marL="68580" marR="68580" marT="0" marB="0" anchor="ctr" anchorCtr="0"/>
                </a:tc>
              </a:tr>
              <a:tr h="382270">
                <a:tc>
                  <a:txBody>
                    <a:bodyPr/>
                    <a:p>
                      <a:pPr marL="0" indent="0" algn="ctr">
                        <a:spcBef>
                          <a:spcPct val="0"/>
                        </a:spcBef>
                        <a:spcAft>
                          <a:spcPct val="0"/>
                        </a:spcAft>
                      </a:pPr>
                      <a:r>
                        <a:rPr lang="en-US" altLang="zh-CN" sz="1600"/>
                        <a:t>25</a:t>
                      </a:r>
                      <a:endParaRPr lang="en-US" altLang="zh-CN" sz="1600"/>
                    </a:p>
                  </a:txBody>
                  <a:tcPr marL="68580" marR="68580" marT="0" marB="0" anchor="ctr" anchorCtr="0"/>
                </a:tc>
                <a:tc>
                  <a:txBody>
                    <a:bodyPr/>
                    <a:p>
                      <a:pPr marL="0" indent="0" algn="ctr">
                        <a:spcBef>
                          <a:spcPct val="0"/>
                        </a:spcBef>
                        <a:spcAft>
                          <a:spcPct val="0"/>
                        </a:spcAft>
                      </a:pPr>
                      <a:r>
                        <a:rPr lang="zh-CN" sz="1600"/>
                        <a:t>隋唐商贩平民售卖柴薪</a:t>
                      </a:r>
                      <a:endParaRPr lang="zh-CN" sz="1600"/>
                    </a:p>
                  </a:txBody>
                  <a:tcPr marL="68580" marR="68580" marT="0" marB="0" anchor="ctr" anchorCtr="0"/>
                </a:tc>
                <a:tc>
                  <a:txBody>
                    <a:bodyPr/>
                    <a:p>
                      <a:pPr marL="0" indent="0" algn="ctr">
                        <a:spcBef>
                          <a:spcPct val="0"/>
                        </a:spcBef>
                        <a:spcAft>
                          <a:spcPct val="0"/>
                        </a:spcAft>
                      </a:pPr>
                      <a:r>
                        <a:rPr lang="zh-CN" sz="1600"/>
                        <a:t>隋唐商品经济相对繁荣</a:t>
                      </a:r>
                      <a:endParaRPr lang="zh-CN" sz="1600"/>
                    </a:p>
                  </a:txBody>
                  <a:tcPr marL="68580" marR="68580" marT="0" marB="0" anchor="ctr" anchorCtr="0"/>
                </a:tc>
              </a:tr>
              <a:tr h="382270">
                <a:tc>
                  <a:txBody>
                    <a:bodyPr/>
                    <a:p>
                      <a:pPr marL="0" indent="0" algn="ctr">
                        <a:spcBef>
                          <a:spcPct val="0"/>
                        </a:spcBef>
                        <a:spcAft>
                          <a:spcPct val="0"/>
                        </a:spcAft>
                      </a:pPr>
                      <a:r>
                        <a:rPr lang="en-US" altLang="zh-CN" sz="1600"/>
                        <a:t>26</a:t>
                      </a:r>
                      <a:endParaRPr lang="en-US" altLang="zh-CN" sz="1600"/>
                    </a:p>
                  </a:txBody>
                  <a:tcPr marL="68580" marR="68580" marT="0" marB="0" anchor="ctr" anchorCtr="0"/>
                </a:tc>
                <a:tc>
                  <a:txBody>
                    <a:bodyPr/>
                    <a:p>
                      <a:pPr marL="0" indent="0" algn="ctr">
                        <a:spcBef>
                          <a:spcPct val="0"/>
                        </a:spcBef>
                        <a:spcAft>
                          <a:spcPct val="0"/>
                        </a:spcAft>
                      </a:pPr>
                      <a:r>
                        <a:rPr lang="zh-CN" sz="1600"/>
                        <a:t>明士大夫编撰日用书籍</a:t>
                      </a:r>
                      <a:endParaRPr lang="zh-CN" sz="1600"/>
                    </a:p>
                  </a:txBody>
                  <a:tcPr marL="68580" marR="68580" marT="0" marB="0" anchor="ctr" anchorCtr="0"/>
                </a:tc>
                <a:tc>
                  <a:txBody>
                    <a:bodyPr/>
                    <a:p>
                      <a:pPr marL="0" indent="0" algn="ctr">
                        <a:spcBef>
                          <a:spcPct val="0"/>
                        </a:spcBef>
                        <a:spcAft>
                          <a:spcPct val="0"/>
                        </a:spcAft>
                      </a:pPr>
                      <a:r>
                        <a:rPr lang="zh-CN" sz="1600"/>
                        <a:t>明清社会发展世俗趋势</a:t>
                      </a:r>
                      <a:endParaRPr lang="zh-CN" sz="1600"/>
                    </a:p>
                  </a:txBody>
                  <a:tcPr marL="68580" marR="68580" marT="0" marB="0" anchor="ctr" anchorCtr="0"/>
                </a:tc>
              </a:tr>
              <a:tr h="382270">
                <a:tc>
                  <a:txBody>
                    <a:bodyPr/>
                    <a:p>
                      <a:pPr marL="0" indent="0" algn="ctr">
                        <a:spcBef>
                          <a:spcPct val="0"/>
                        </a:spcBef>
                        <a:spcAft>
                          <a:spcPct val="0"/>
                        </a:spcAft>
                      </a:pPr>
                      <a:r>
                        <a:rPr lang="en-US" altLang="zh-CN" sz="1600"/>
                        <a:t>27</a:t>
                      </a:r>
                      <a:endParaRPr lang="en-US" altLang="zh-CN" sz="1600"/>
                    </a:p>
                  </a:txBody>
                  <a:tcPr marL="68580" marR="68580" marT="0" marB="0" anchor="ctr" anchorCtr="0"/>
                </a:tc>
                <a:tc>
                  <a:txBody>
                    <a:bodyPr/>
                    <a:p>
                      <a:pPr marL="0" indent="0" algn="ctr">
                        <a:spcBef>
                          <a:spcPct val="0"/>
                        </a:spcBef>
                        <a:spcAft>
                          <a:spcPct val="0"/>
                        </a:spcAft>
                      </a:pPr>
                      <a:r>
                        <a:rPr lang="zh-CN" sz="1600"/>
                        <a:t>清政府严禁反动性小说</a:t>
                      </a:r>
                      <a:endParaRPr lang="zh-CN" sz="1600"/>
                    </a:p>
                  </a:txBody>
                  <a:tcPr marL="68580" marR="68580" marT="0" marB="0" anchor="ctr" anchorCtr="0"/>
                </a:tc>
                <a:tc>
                  <a:txBody>
                    <a:bodyPr/>
                    <a:p>
                      <a:pPr marL="0" indent="0" algn="ctr">
                        <a:spcBef>
                          <a:spcPct val="0"/>
                        </a:spcBef>
                        <a:spcAft>
                          <a:spcPct val="0"/>
                        </a:spcAft>
                      </a:pPr>
                      <a:r>
                        <a:rPr lang="zh-CN" sz="1600"/>
                        <a:t>明清理学主流地位巩固</a:t>
                      </a:r>
                      <a:endParaRPr lang="zh-CN" sz="1600"/>
                    </a:p>
                  </a:txBody>
                  <a:tcPr marL="68580" marR="68580" marT="0" marB="0" anchor="ctr" anchorCtr="0"/>
                </a:tc>
              </a:tr>
              <a:tr h="382270">
                <a:tc>
                  <a:txBody>
                    <a:bodyPr/>
                    <a:p>
                      <a:pPr marL="0" indent="0" algn="ctr">
                        <a:spcBef>
                          <a:spcPct val="0"/>
                        </a:spcBef>
                        <a:spcAft>
                          <a:spcPct val="0"/>
                        </a:spcAft>
                      </a:pPr>
                      <a:r>
                        <a:rPr lang="en-US" altLang="zh-CN" sz="1600"/>
                        <a:t>28</a:t>
                      </a:r>
                      <a:endParaRPr lang="en-US" altLang="zh-CN" sz="1600"/>
                    </a:p>
                  </a:txBody>
                  <a:tcPr marL="68580" marR="68580" marT="0" marB="0" anchor="ctr" anchorCtr="0"/>
                </a:tc>
                <a:tc>
                  <a:txBody>
                    <a:bodyPr/>
                    <a:p>
                      <a:pPr marL="0" indent="0" algn="ctr">
                        <a:spcBef>
                          <a:spcPct val="0"/>
                        </a:spcBef>
                        <a:spcAft>
                          <a:spcPct val="0"/>
                        </a:spcAft>
                      </a:pPr>
                      <a:r>
                        <a:rPr lang="zh-CN" sz="1600"/>
                        <a:t>江南土地小农发展趋势</a:t>
                      </a:r>
                      <a:endParaRPr lang="zh-CN" sz="1600"/>
                    </a:p>
                  </a:txBody>
                  <a:tcPr marL="68580" marR="68580" marT="0" marB="0" anchor="ctr" anchorCtr="0"/>
                </a:tc>
                <a:tc>
                  <a:txBody>
                    <a:bodyPr/>
                    <a:p>
                      <a:pPr marL="0" indent="0" algn="ctr">
                        <a:spcBef>
                          <a:spcPct val="0"/>
                        </a:spcBef>
                        <a:spcAft>
                          <a:spcPct val="0"/>
                        </a:spcAft>
                      </a:pPr>
                      <a:r>
                        <a:rPr lang="zh-CN" sz="1600"/>
                        <a:t>太平天国天朝田亩制度</a:t>
                      </a:r>
                      <a:endParaRPr lang="zh-CN" sz="1600"/>
                    </a:p>
                  </a:txBody>
                  <a:tcPr marL="68580" marR="68580" marT="0" marB="0" anchor="ctr" anchorCtr="0"/>
                </a:tc>
              </a:tr>
              <a:tr h="382270">
                <a:tc>
                  <a:txBody>
                    <a:bodyPr/>
                    <a:p>
                      <a:pPr marL="0" indent="0" algn="ctr">
                        <a:spcBef>
                          <a:spcPct val="0"/>
                        </a:spcBef>
                        <a:spcAft>
                          <a:spcPct val="0"/>
                        </a:spcAft>
                      </a:pPr>
                      <a:r>
                        <a:rPr lang="en-US" altLang="zh-CN" sz="1600"/>
                        <a:t>29</a:t>
                      </a:r>
                      <a:endParaRPr lang="en-US" altLang="zh-CN" sz="1600"/>
                    </a:p>
                  </a:txBody>
                  <a:tcPr marL="68580" marR="68580" marT="0" marB="0" anchor="ctr" anchorCtr="0"/>
                </a:tc>
                <a:tc>
                  <a:txBody>
                    <a:bodyPr/>
                    <a:p>
                      <a:pPr marL="0" indent="0" algn="ctr">
                        <a:spcBef>
                          <a:spcPct val="0"/>
                        </a:spcBef>
                        <a:spcAft>
                          <a:spcPct val="0"/>
                        </a:spcAft>
                      </a:pPr>
                      <a:r>
                        <a:rPr lang="zh-CN" sz="1600"/>
                        <a:t>晚清改革化解革命冲击</a:t>
                      </a:r>
                      <a:endParaRPr lang="zh-CN" sz="1600"/>
                    </a:p>
                  </a:txBody>
                  <a:tcPr marL="68580" marR="68580" marT="0" marB="0" anchor="ctr" anchorCtr="0"/>
                </a:tc>
                <a:tc>
                  <a:txBody>
                    <a:bodyPr/>
                    <a:p>
                      <a:pPr marL="0" indent="0" algn="ctr">
                        <a:spcBef>
                          <a:spcPct val="0"/>
                        </a:spcBef>
                        <a:spcAft>
                          <a:spcPct val="0"/>
                        </a:spcAft>
                      </a:pPr>
                      <a:r>
                        <a:rPr lang="zh-CN" sz="1600"/>
                        <a:t>晚清改革与革命间博弈</a:t>
                      </a:r>
                      <a:endParaRPr lang="zh-CN" sz="1600"/>
                    </a:p>
                  </a:txBody>
                  <a:tcPr marL="68580" marR="68580" marT="0" marB="0" anchor="ctr" anchorCtr="0"/>
                </a:tc>
              </a:tr>
              <a:tr h="382270">
                <a:tc>
                  <a:txBody>
                    <a:bodyPr/>
                    <a:p>
                      <a:pPr marL="0" indent="0" algn="ctr">
                        <a:spcBef>
                          <a:spcPct val="0"/>
                        </a:spcBef>
                        <a:spcAft>
                          <a:spcPct val="0"/>
                        </a:spcAft>
                      </a:pPr>
                      <a:r>
                        <a:rPr lang="en-US" altLang="zh-CN" sz="1600"/>
                        <a:t>30</a:t>
                      </a:r>
                      <a:endParaRPr lang="en-US" altLang="zh-CN" sz="1600"/>
                    </a:p>
                  </a:txBody>
                  <a:tcPr marL="68580" marR="68580" marT="0" marB="0" anchor="ctr" anchorCtr="0"/>
                </a:tc>
                <a:tc>
                  <a:txBody>
                    <a:bodyPr/>
                    <a:p>
                      <a:pPr marL="0" indent="0" algn="ctr">
                        <a:spcBef>
                          <a:spcPct val="0"/>
                        </a:spcBef>
                        <a:spcAft>
                          <a:spcPct val="0"/>
                        </a:spcAft>
                      </a:pPr>
                      <a:r>
                        <a:rPr lang="zh-CN" sz="1600"/>
                        <a:t>陕甘宁边区各阶层赋税</a:t>
                      </a:r>
                      <a:endParaRPr lang="zh-CN" sz="1600"/>
                    </a:p>
                  </a:txBody>
                  <a:tcPr marL="68580" marR="68580" marT="0" marB="0" anchor="ctr" anchorCtr="0"/>
                </a:tc>
                <a:tc>
                  <a:txBody>
                    <a:bodyPr/>
                    <a:p>
                      <a:pPr marL="0" indent="0" algn="ctr">
                        <a:spcBef>
                          <a:spcPct val="0"/>
                        </a:spcBef>
                        <a:spcAft>
                          <a:spcPct val="0"/>
                        </a:spcAft>
                      </a:pPr>
                      <a:r>
                        <a:rPr lang="zh-CN" sz="1600"/>
                        <a:t>抗日民族统一战线表现</a:t>
                      </a:r>
                      <a:endParaRPr lang="zh-CN" sz="1600"/>
                    </a:p>
                  </a:txBody>
                  <a:tcPr marL="68580" marR="68580" marT="0" marB="0" anchor="ctr" anchorCtr="0"/>
                </a:tc>
              </a:tr>
              <a:tr h="382270">
                <a:tc>
                  <a:txBody>
                    <a:bodyPr/>
                    <a:p>
                      <a:pPr marL="0" indent="0" algn="ctr">
                        <a:spcBef>
                          <a:spcPct val="0"/>
                        </a:spcBef>
                        <a:spcAft>
                          <a:spcPct val="0"/>
                        </a:spcAft>
                      </a:pPr>
                      <a:r>
                        <a:rPr lang="en-US" altLang="zh-CN" sz="1600"/>
                        <a:t>31</a:t>
                      </a:r>
                      <a:endParaRPr lang="en-US" altLang="zh-CN" sz="1600"/>
                    </a:p>
                  </a:txBody>
                  <a:tcPr marL="68580" marR="68580" marT="0" marB="0" anchor="ctr" anchorCtr="0"/>
                </a:tc>
                <a:tc>
                  <a:txBody>
                    <a:bodyPr/>
                    <a:p>
                      <a:pPr marL="0" indent="0" algn="ctr">
                        <a:spcBef>
                          <a:spcPct val="0"/>
                        </a:spcBef>
                        <a:spcAft>
                          <a:spcPct val="0"/>
                        </a:spcAft>
                      </a:pPr>
                      <a:r>
                        <a:rPr lang="zh-CN" sz="1600"/>
                        <a:t>八二宪法放松科教文艺</a:t>
                      </a:r>
                      <a:endParaRPr lang="zh-CN" sz="1600"/>
                    </a:p>
                  </a:txBody>
                  <a:tcPr marL="68580" marR="68580" marT="0" marB="0" anchor="ctr" anchorCtr="0"/>
                </a:tc>
                <a:tc>
                  <a:txBody>
                    <a:bodyPr/>
                    <a:p>
                      <a:pPr marL="0" indent="0" algn="ctr">
                        <a:spcBef>
                          <a:spcPct val="0"/>
                        </a:spcBef>
                        <a:spcAft>
                          <a:spcPct val="0"/>
                        </a:spcAft>
                      </a:pPr>
                      <a:r>
                        <a:rPr lang="zh-CN" sz="1600"/>
                        <a:t>改革开放恢复双百方针</a:t>
                      </a:r>
                      <a:endParaRPr lang="zh-CN" sz="1600"/>
                    </a:p>
                  </a:txBody>
                  <a:tcPr marL="68580" marR="68580" marT="0" marB="0" anchor="ctr" anchorCtr="0"/>
                </a:tc>
              </a:tr>
              <a:tr h="382270">
                <a:tc>
                  <a:txBody>
                    <a:bodyPr/>
                    <a:p>
                      <a:pPr marL="0" indent="0" algn="ctr">
                        <a:spcBef>
                          <a:spcPct val="0"/>
                        </a:spcBef>
                        <a:spcAft>
                          <a:spcPct val="0"/>
                        </a:spcAft>
                      </a:pPr>
                      <a:r>
                        <a:rPr lang="en-US" altLang="zh-CN" sz="1600"/>
                        <a:t>32</a:t>
                      </a:r>
                      <a:endParaRPr lang="en-US" altLang="zh-CN" sz="1600"/>
                    </a:p>
                  </a:txBody>
                  <a:tcPr marL="68580" marR="68580" marT="0" marB="0" anchor="ctr" anchorCtr="0"/>
                </a:tc>
                <a:tc>
                  <a:txBody>
                    <a:bodyPr/>
                    <a:p>
                      <a:pPr marL="0" indent="0" algn="ctr">
                        <a:spcBef>
                          <a:spcPct val="0"/>
                        </a:spcBef>
                        <a:spcAft>
                          <a:spcPct val="0"/>
                        </a:spcAft>
                      </a:pPr>
                      <a:r>
                        <a:rPr lang="zh-CN" sz="1600"/>
                        <a:t>人文主义者致力于当下</a:t>
                      </a:r>
                      <a:endParaRPr lang="zh-CN" sz="1600"/>
                    </a:p>
                  </a:txBody>
                  <a:tcPr marL="68580" marR="68580" marT="0" marB="0" anchor="ctr" anchorCtr="0"/>
                </a:tc>
                <a:tc>
                  <a:txBody>
                    <a:bodyPr/>
                    <a:p>
                      <a:pPr marL="0" indent="0" algn="ctr">
                        <a:spcBef>
                          <a:spcPct val="0"/>
                        </a:spcBef>
                        <a:spcAft>
                          <a:spcPct val="0"/>
                        </a:spcAft>
                      </a:pPr>
                      <a:r>
                        <a:rPr lang="zh-CN" sz="1600"/>
                        <a:t>文艺复兴时代人文主义</a:t>
                      </a:r>
                      <a:endParaRPr lang="zh-CN" sz="1600"/>
                    </a:p>
                  </a:txBody>
                  <a:tcPr marL="68580" marR="68580" marT="0" marB="0" anchor="ctr" anchorCtr="0"/>
                </a:tc>
              </a:tr>
              <a:tr h="382270">
                <a:tc>
                  <a:txBody>
                    <a:bodyPr/>
                    <a:p>
                      <a:pPr marL="0" indent="0" algn="ctr">
                        <a:spcBef>
                          <a:spcPct val="0"/>
                        </a:spcBef>
                        <a:spcAft>
                          <a:spcPct val="0"/>
                        </a:spcAft>
                      </a:pPr>
                      <a:r>
                        <a:rPr lang="en-US" altLang="zh-CN" sz="1600"/>
                        <a:t>33</a:t>
                      </a:r>
                      <a:endParaRPr lang="en-US" altLang="zh-CN" sz="1600"/>
                    </a:p>
                  </a:txBody>
                  <a:tcPr marL="68580" marR="68580" marT="0" marB="0" anchor="ctr" anchorCtr="0"/>
                </a:tc>
                <a:tc>
                  <a:txBody>
                    <a:bodyPr/>
                    <a:p>
                      <a:pPr marL="0" indent="0" algn="ctr">
                        <a:spcBef>
                          <a:spcPct val="0"/>
                        </a:spcBef>
                        <a:spcAft>
                          <a:spcPct val="0"/>
                        </a:spcAft>
                      </a:pPr>
                      <a:r>
                        <a:rPr lang="zh-CN" sz="1600"/>
                        <a:t>纺织厂女职工劳动变化</a:t>
                      </a:r>
                      <a:endParaRPr lang="zh-CN" sz="1600"/>
                    </a:p>
                  </a:txBody>
                  <a:tcPr marL="68580" marR="68580" marT="0" marB="0" anchor="ctr" anchorCtr="0"/>
                </a:tc>
                <a:tc>
                  <a:txBody>
                    <a:bodyPr/>
                    <a:p>
                      <a:pPr marL="0" indent="0" algn="ctr">
                        <a:spcBef>
                          <a:spcPct val="0"/>
                        </a:spcBef>
                        <a:spcAft>
                          <a:spcPct val="0"/>
                        </a:spcAft>
                      </a:pPr>
                      <a:r>
                        <a:rPr lang="zh-CN" sz="1600"/>
                        <a:t>工业革命催生工厂制度</a:t>
                      </a:r>
                      <a:endParaRPr lang="zh-CN" sz="1600"/>
                    </a:p>
                  </a:txBody>
                  <a:tcPr marL="68580" marR="68580" marT="0" marB="0" anchor="ctr" anchorCtr="0"/>
                </a:tc>
              </a:tr>
              <a:tr h="382270">
                <a:tc>
                  <a:txBody>
                    <a:bodyPr/>
                    <a:p>
                      <a:pPr marL="0" indent="0" algn="ctr">
                        <a:spcBef>
                          <a:spcPct val="0"/>
                        </a:spcBef>
                        <a:spcAft>
                          <a:spcPct val="0"/>
                        </a:spcAft>
                      </a:pPr>
                      <a:r>
                        <a:rPr lang="en-US" altLang="zh-CN" sz="1600"/>
                        <a:t>34</a:t>
                      </a:r>
                      <a:endParaRPr lang="en-US" altLang="zh-CN" sz="1600"/>
                    </a:p>
                  </a:txBody>
                  <a:tcPr marL="68580" marR="68580" marT="0" marB="0" anchor="ctr" anchorCtr="0"/>
                </a:tc>
                <a:tc>
                  <a:txBody>
                    <a:bodyPr/>
                    <a:p>
                      <a:pPr marL="0" indent="0" algn="ctr">
                        <a:spcBef>
                          <a:spcPct val="0"/>
                        </a:spcBef>
                        <a:spcAft>
                          <a:spcPct val="0"/>
                        </a:spcAft>
                      </a:pPr>
                      <a:r>
                        <a:rPr lang="zh-CN" sz="1600"/>
                        <a:t>伏尔泰对牛顿理论推崇</a:t>
                      </a:r>
                      <a:endParaRPr lang="zh-CN" sz="1600"/>
                    </a:p>
                  </a:txBody>
                  <a:tcPr marL="68580" marR="68580" marT="0" marB="0" anchor="ctr" anchorCtr="0"/>
                </a:tc>
                <a:tc>
                  <a:txBody>
                    <a:bodyPr/>
                    <a:p>
                      <a:pPr marL="0" indent="0" algn="ctr">
                        <a:spcBef>
                          <a:spcPct val="0"/>
                        </a:spcBef>
                        <a:spcAft>
                          <a:spcPct val="0"/>
                        </a:spcAft>
                      </a:pPr>
                      <a:r>
                        <a:rPr lang="zh-CN" sz="1600"/>
                        <a:t>科学革命启发启蒙运动</a:t>
                      </a:r>
                      <a:endParaRPr lang="zh-CN" sz="1600"/>
                    </a:p>
                  </a:txBody>
                  <a:tcPr marL="68580" marR="68580" marT="0" marB="0" anchor="ctr" anchorCtr="0"/>
                </a:tc>
              </a:tr>
              <a:tr h="382270">
                <a:tc>
                  <a:txBody>
                    <a:bodyPr/>
                    <a:p>
                      <a:pPr marL="0" indent="0" algn="ctr">
                        <a:spcBef>
                          <a:spcPct val="0"/>
                        </a:spcBef>
                        <a:spcAft>
                          <a:spcPct val="0"/>
                        </a:spcAft>
                      </a:pPr>
                      <a:r>
                        <a:rPr lang="en-US" altLang="zh-CN" sz="1600"/>
                        <a:t>35</a:t>
                      </a:r>
                      <a:endParaRPr lang="en-US" altLang="zh-CN" sz="1600"/>
                    </a:p>
                  </a:txBody>
                  <a:tcPr marL="68580" marR="68580" marT="0" marB="0" anchor="ctr" anchorCtr="0"/>
                </a:tc>
                <a:tc>
                  <a:txBody>
                    <a:bodyPr/>
                    <a:p>
                      <a:pPr marL="0" indent="0" algn="ctr">
                        <a:spcBef>
                          <a:spcPct val="0"/>
                        </a:spcBef>
                        <a:spcAft>
                          <a:spcPct val="0"/>
                        </a:spcAft>
                      </a:pPr>
                      <a:r>
                        <a:rPr lang="zh-CN" sz="1600"/>
                        <a:t>美国电影苏联视角转变</a:t>
                      </a:r>
                      <a:endParaRPr lang="zh-CN" sz="1600"/>
                    </a:p>
                  </a:txBody>
                  <a:tcPr marL="68580" marR="68580" marT="0" marB="0" anchor="ctr" anchorCtr="0"/>
                </a:tc>
                <a:tc>
                  <a:txBody>
                    <a:bodyPr/>
                    <a:p>
                      <a:pPr marL="0" indent="0" algn="ctr">
                        <a:spcBef>
                          <a:spcPct val="0"/>
                        </a:spcBef>
                        <a:spcAft>
                          <a:spcPct val="0"/>
                        </a:spcAft>
                      </a:pPr>
                      <a:r>
                        <a:rPr lang="zh-CN" sz="1600"/>
                        <a:t>冷战与两极格局的表现</a:t>
                      </a:r>
                      <a:endParaRPr lang="zh-CN" sz="1600"/>
                    </a:p>
                  </a:txBody>
                  <a:tcPr marL="68580" marR="68580" marT="0" marB="0" anchor="ctr" anchorCtr="0"/>
                </a:tc>
              </a:tr>
            </a:tbl>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365129"/>
            <a:ext cx="10852237" cy="441964"/>
          </a:xfrm>
        </p:spPr>
        <p:txBody>
          <a:bodyPr/>
          <a:p>
            <a:r>
              <a:rPr lang="zh-CN" altLang="en-US" sz="3200">
                <a:solidFill>
                  <a:schemeClr val="accent2">
                    <a:lumMod val="50000"/>
                  </a:schemeClr>
                </a:solidFill>
              </a:rPr>
              <a:t>一、考点细目——考点</a:t>
            </a:r>
            <a:r>
              <a:rPr lang="zh-CN" altLang="en-US" sz="3200">
                <a:solidFill>
                  <a:schemeClr val="accent2">
                    <a:lumMod val="50000"/>
                  </a:schemeClr>
                </a:solidFill>
              </a:rPr>
              <a:t>统计</a:t>
            </a:r>
            <a:endParaRPr lang="zh-CN" altLang="en-US" sz="3200">
              <a:solidFill>
                <a:schemeClr val="accent2">
                  <a:lumMod val="50000"/>
                </a:schemeClr>
              </a:solidFill>
            </a:endParaRPr>
          </a:p>
        </p:txBody>
      </p:sp>
      <p:graphicFrame>
        <p:nvGraphicFramePr>
          <p:cNvPr id="13" name="表格 12"/>
          <p:cNvGraphicFramePr>
            <a:graphicFrameLocks noGrp="1"/>
          </p:cNvGraphicFramePr>
          <p:nvPr>
            <p:custDataLst>
              <p:tags r:id="rId1"/>
            </p:custDataLst>
          </p:nvPr>
        </p:nvGraphicFramePr>
        <p:xfrm>
          <a:off x="165735" y="983615"/>
          <a:ext cx="9173845" cy="2240280"/>
        </p:xfrm>
        <a:graphic>
          <a:graphicData uri="http://schemas.openxmlformats.org/drawingml/2006/table">
            <a:tbl>
              <a:tblPr firstRow="1" bandRow="1">
                <a:tableStyleId>{5DA37D80-6434-44D0-A028-1B22A696006F}</a:tableStyleId>
              </a:tblPr>
              <a:tblGrid>
                <a:gridCol w="964565"/>
                <a:gridCol w="2650490"/>
                <a:gridCol w="4190365"/>
                <a:gridCol w="1368425"/>
              </a:tblGrid>
              <a:tr h="502920">
                <a:tc>
                  <a:txBody>
                    <a:bodyPr/>
                    <a:p>
                      <a:pPr algn="ctr">
                        <a:lnSpc>
                          <a:spcPct val="150000"/>
                        </a:lnSpc>
                      </a:pPr>
                      <a:r>
                        <a:rPr lang="zh-CN" altLang="en-US" sz="1800" dirty="0"/>
                        <a:t>分类</a:t>
                      </a:r>
                      <a:endParaRPr lang="zh-CN" altLang="en-US" sz="1800" dirty="0"/>
                    </a:p>
                  </a:txBody>
                  <a:tcPr/>
                </a:tc>
                <a:tc>
                  <a:txBody>
                    <a:bodyPr/>
                    <a:p>
                      <a:pPr algn="ctr">
                        <a:lnSpc>
                          <a:spcPct val="150000"/>
                        </a:lnSpc>
                      </a:pPr>
                      <a:r>
                        <a:rPr lang="zh-CN" altLang="en-US" sz="1600" dirty="0"/>
                        <a:t>涉及试题数</a:t>
                      </a:r>
                      <a:endParaRPr lang="zh-CN" altLang="en-US" sz="1600" dirty="0"/>
                    </a:p>
                  </a:txBody>
                  <a:tcPr/>
                </a:tc>
                <a:tc>
                  <a:txBody>
                    <a:bodyPr/>
                    <a:p>
                      <a:pPr algn="ctr">
                        <a:lnSpc>
                          <a:spcPct val="150000"/>
                        </a:lnSpc>
                      </a:pPr>
                      <a:r>
                        <a:rPr lang="zh-CN" altLang="en-US" sz="1600" dirty="0"/>
                        <a:t>占比</a:t>
                      </a:r>
                      <a:endParaRPr lang="zh-CN" altLang="en-US" sz="1600" dirty="0"/>
                    </a:p>
                  </a:txBody>
                  <a:tcPr/>
                </a:tc>
                <a:tc>
                  <a:txBody>
                    <a:bodyPr/>
                    <a:p>
                      <a:pPr algn="ctr">
                        <a:lnSpc>
                          <a:spcPct val="150000"/>
                        </a:lnSpc>
                      </a:pPr>
                      <a:r>
                        <a:rPr lang="zh-CN" altLang="en-US" sz="1600" dirty="0"/>
                        <a:t>必做题占比</a:t>
                      </a:r>
                      <a:endParaRPr lang="zh-CN" altLang="en-US" sz="1600" dirty="0"/>
                    </a:p>
                  </a:txBody>
                  <a:tcPr/>
                </a:tc>
              </a:tr>
              <a:tr h="457200">
                <a:tc>
                  <a:txBody>
                    <a:bodyPr/>
                    <a:p>
                      <a:pPr algn="ctr">
                        <a:lnSpc>
                          <a:spcPct val="150000"/>
                        </a:lnSpc>
                      </a:pPr>
                      <a:r>
                        <a:rPr lang="zh-CN" altLang="en-US" sz="1600" dirty="0"/>
                        <a:t>政治史</a:t>
                      </a:r>
                      <a:endParaRPr lang="zh-CN" altLang="en-US" sz="1600" dirty="0"/>
                    </a:p>
                  </a:txBody>
                  <a:tcPr/>
                </a:tc>
                <a:tc>
                  <a:txBody>
                    <a:bodyPr/>
                    <a:p>
                      <a:pPr>
                        <a:lnSpc>
                          <a:spcPct val="150000"/>
                        </a:lnSpc>
                      </a:pPr>
                      <a:r>
                        <a:rPr lang="en-US" altLang="zh-CN" sz="1600" dirty="0"/>
                        <a:t>2</a:t>
                      </a:r>
                      <a:r>
                        <a:rPr lang="zh-CN" altLang="en-US" sz="1600" dirty="0"/>
                        <a:t>（选择题）</a:t>
                      </a:r>
                      <a:r>
                        <a:rPr lang="en-US" altLang="zh-CN" sz="1600" dirty="0"/>
                        <a:t>+2</a:t>
                      </a:r>
                      <a:r>
                        <a:rPr lang="zh-CN" altLang="en-US" sz="1600" dirty="0"/>
                        <a:t>（问答题）</a:t>
                      </a:r>
                      <a:endParaRPr lang="zh-CN" altLang="en-US" sz="1600" dirty="0"/>
                    </a:p>
                  </a:txBody>
                  <a:tcPr/>
                </a:tc>
                <a:tc>
                  <a:txBody>
                    <a:bodyPr/>
                    <a:p>
                      <a:pPr algn="l">
                        <a:lnSpc>
                          <a:spcPct val="150000"/>
                        </a:lnSpc>
                      </a:pPr>
                      <a:r>
                        <a:rPr lang="en-US" altLang="zh-CN" sz="1600" dirty="0"/>
                        <a:t>8</a:t>
                      </a:r>
                      <a:r>
                        <a:rPr lang="zh-CN" altLang="en-US" sz="1600" dirty="0"/>
                        <a:t>分（选择题）</a:t>
                      </a:r>
                      <a:r>
                        <a:rPr lang="en-US" altLang="zh-CN" sz="1600" dirty="0"/>
                        <a:t>+</a:t>
                      </a:r>
                      <a:r>
                        <a:rPr lang="zh-CN" altLang="en-US" sz="1600" dirty="0"/>
                        <a:t>选做题</a:t>
                      </a:r>
                      <a:r>
                        <a:rPr lang="en-US" altLang="zh-CN" sz="1600" dirty="0"/>
                        <a:t>15</a:t>
                      </a:r>
                      <a:r>
                        <a:rPr lang="zh-CN" altLang="en-US" sz="1600" dirty="0"/>
                        <a:t>分     最高可达</a:t>
                      </a:r>
                      <a:r>
                        <a:rPr lang="en-US" altLang="zh-CN" sz="1600" dirty="0"/>
                        <a:t>23%</a:t>
                      </a:r>
                      <a:endParaRPr lang="en-US" altLang="zh-CN" sz="1600" dirty="0"/>
                    </a:p>
                  </a:txBody>
                  <a:tcPr/>
                </a:tc>
                <a:tc>
                  <a:txBody>
                    <a:bodyPr/>
                    <a:p>
                      <a:pPr algn="l">
                        <a:lnSpc>
                          <a:spcPct val="150000"/>
                        </a:lnSpc>
                      </a:pPr>
                      <a:r>
                        <a:rPr lang="en-US" altLang="zh-CN" sz="1600" dirty="0"/>
                        <a:t>8%</a:t>
                      </a:r>
                      <a:endParaRPr lang="en-US" altLang="zh-CN" sz="1600" dirty="0"/>
                    </a:p>
                  </a:txBody>
                  <a:tcPr/>
                </a:tc>
              </a:tr>
              <a:tr h="457200">
                <a:tc>
                  <a:txBody>
                    <a:bodyPr/>
                    <a:p>
                      <a:pPr algn="ctr">
                        <a:lnSpc>
                          <a:spcPct val="150000"/>
                        </a:lnSpc>
                      </a:pPr>
                      <a:r>
                        <a:rPr lang="zh-CN" altLang="en-US" sz="1600" dirty="0"/>
                        <a:t>经济史</a:t>
                      </a:r>
                      <a:endParaRPr lang="zh-CN" altLang="en-US" sz="1600" dirty="0"/>
                    </a:p>
                  </a:txBody>
                  <a:tcPr/>
                </a:tc>
                <a:tc>
                  <a:txBody>
                    <a:bodyPr/>
                    <a:p>
                      <a:pPr>
                        <a:lnSpc>
                          <a:spcPct val="150000"/>
                        </a:lnSpc>
                      </a:pPr>
                      <a:r>
                        <a:rPr lang="en-US" altLang="zh-CN" sz="1600" dirty="0"/>
                        <a:t>4</a:t>
                      </a:r>
                      <a:r>
                        <a:rPr lang="zh-CN" altLang="en-US" sz="1600" dirty="0"/>
                        <a:t>（选择题）</a:t>
                      </a:r>
                      <a:r>
                        <a:rPr lang="en-US" altLang="zh-CN" sz="1600" dirty="0"/>
                        <a:t>+1</a:t>
                      </a:r>
                      <a:r>
                        <a:rPr lang="zh-CN" altLang="en-US" sz="1600" dirty="0"/>
                        <a:t>（问答题）</a:t>
                      </a:r>
                      <a:endParaRPr lang="zh-CN" altLang="en-US" sz="1600" dirty="0"/>
                    </a:p>
                  </a:txBody>
                  <a:tcPr/>
                </a:tc>
                <a:tc>
                  <a:txBody>
                    <a:bodyPr/>
                    <a:p>
                      <a:pPr algn="l">
                        <a:lnSpc>
                          <a:spcPct val="150000"/>
                        </a:lnSpc>
                      </a:pPr>
                      <a:r>
                        <a:rPr lang="en-US" altLang="zh-CN" sz="1600" dirty="0"/>
                        <a:t>16</a:t>
                      </a:r>
                      <a:r>
                        <a:rPr lang="zh-CN" altLang="en-US" sz="1600" dirty="0"/>
                        <a:t>（选择题）</a:t>
                      </a:r>
                      <a:r>
                        <a:rPr lang="en-US" altLang="zh-CN" sz="1600" dirty="0"/>
                        <a:t>+12</a:t>
                      </a:r>
                      <a:r>
                        <a:rPr lang="zh-CN" altLang="en-US" sz="1600" dirty="0"/>
                        <a:t>分（选做题）</a:t>
                      </a:r>
                      <a:r>
                        <a:rPr lang="en-US" altLang="zh-CN" sz="1600" dirty="0"/>
                        <a:t>  38%</a:t>
                      </a:r>
                      <a:endParaRPr lang="en-US" altLang="zh-CN" sz="1600" dirty="0"/>
                    </a:p>
                  </a:txBody>
                  <a:tcPr/>
                </a:tc>
                <a:tc>
                  <a:txBody>
                    <a:bodyPr/>
                    <a:p>
                      <a:pPr algn="l">
                        <a:lnSpc>
                          <a:spcPct val="150000"/>
                        </a:lnSpc>
                      </a:pPr>
                      <a:r>
                        <a:rPr lang="en-US" altLang="zh-CN" sz="1600" dirty="0"/>
                        <a:t>16%</a:t>
                      </a:r>
                      <a:endParaRPr lang="en-US" altLang="zh-CN" sz="1600" dirty="0"/>
                    </a:p>
                  </a:txBody>
                  <a:tcPr/>
                </a:tc>
              </a:tr>
              <a:tr h="822960">
                <a:tc>
                  <a:txBody>
                    <a:bodyPr/>
                    <a:p>
                      <a:pPr algn="ctr">
                        <a:lnSpc>
                          <a:spcPct val="150000"/>
                        </a:lnSpc>
                      </a:pPr>
                      <a:r>
                        <a:rPr lang="zh-CN" altLang="en-US" sz="1600" dirty="0"/>
                        <a:t>文化史</a:t>
                      </a:r>
                      <a:endParaRPr lang="zh-CN" altLang="en-US" sz="1600" dirty="0"/>
                    </a:p>
                  </a:txBody>
                  <a:tcPr/>
                </a:tc>
                <a:tc>
                  <a:txBody>
                    <a:bodyPr/>
                    <a:p>
                      <a:pPr>
                        <a:lnSpc>
                          <a:spcPct val="150000"/>
                        </a:lnSpc>
                      </a:pPr>
                      <a:r>
                        <a:rPr lang="en-US" altLang="zh-CN" sz="1600" kern="1200" dirty="0">
                          <a:effectLst/>
                        </a:rPr>
                        <a:t>6</a:t>
                      </a:r>
                      <a:r>
                        <a:rPr lang="zh-CN" altLang="en-US" sz="1600" dirty="0"/>
                        <a:t>（选择题）</a:t>
                      </a:r>
                      <a:r>
                        <a:rPr lang="en-US" altLang="zh-CN" sz="1600" kern="1200" dirty="0">
                          <a:effectLst/>
                        </a:rPr>
                        <a:t>+2</a:t>
                      </a:r>
                      <a:r>
                        <a:rPr lang="zh-CN" altLang="en-US" sz="1600" dirty="0"/>
                        <a:t>（问答题）</a:t>
                      </a:r>
                      <a:endParaRPr lang="zh-CN" altLang="en-US" sz="1600" dirty="0"/>
                    </a:p>
                  </a:txBody>
                  <a:tcPr/>
                </a:tc>
                <a:tc>
                  <a:txBody>
                    <a:bodyPr/>
                    <a:p>
                      <a:pPr marL="0" marR="0" lvl="0" indent="0" algn="l" defTabSz="914400" rtl="0" eaLnBrk="1" fontAlgn="auto" latinLnBrk="0" hangingPunct="1">
                        <a:lnSpc>
                          <a:spcPct val="150000"/>
                        </a:lnSpc>
                        <a:spcBef>
                          <a:spcPts val="0"/>
                        </a:spcBef>
                        <a:spcAft>
                          <a:spcPts val="0"/>
                        </a:spcAft>
                        <a:buClrTx/>
                        <a:buSzTx/>
                        <a:buFontTx/>
                        <a:buNone/>
                        <a:defRPr/>
                      </a:pPr>
                      <a:r>
                        <a:rPr lang="en-US" altLang="zh-CN" sz="1600" kern="1200" dirty="0">
                          <a:effectLst/>
                        </a:rPr>
                        <a:t>24</a:t>
                      </a:r>
                      <a:r>
                        <a:rPr lang="zh-CN" altLang="en-US" sz="1600" kern="1200" dirty="0">
                          <a:effectLst/>
                        </a:rPr>
                        <a:t>（选择题）</a:t>
                      </a:r>
                      <a:r>
                        <a:rPr lang="en-US" altLang="zh-CN" sz="1600" kern="1200" dirty="0">
                          <a:effectLst/>
                        </a:rPr>
                        <a:t>+25</a:t>
                      </a:r>
                      <a:r>
                        <a:rPr lang="zh-CN" altLang="en-US" sz="1600" kern="1200" dirty="0">
                          <a:effectLst/>
                        </a:rPr>
                        <a:t>（必做）</a:t>
                      </a:r>
                      <a:r>
                        <a:rPr lang="en-US" altLang="zh-CN" sz="1600" kern="1200" dirty="0">
                          <a:effectLst/>
                        </a:rPr>
                        <a:t>+15</a:t>
                      </a:r>
                      <a:r>
                        <a:rPr lang="zh-CN" altLang="en-US" sz="1600" kern="1200" dirty="0">
                          <a:effectLst/>
                        </a:rPr>
                        <a:t>（选做题）</a:t>
                      </a:r>
                      <a:endParaRPr lang="en-US" altLang="zh-CN" sz="1600" kern="1200" dirty="0">
                        <a:effectLst/>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600" kern="1200" dirty="0">
                          <a:effectLst/>
                        </a:rPr>
                        <a:t>最高可达</a:t>
                      </a:r>
                      <a:r>
                        <a:rPr lang="en-US" altLang="zh-CN" sz="1600" kern="1200" dirty="0">
                          <a:effectLst/>
                        </a:rPr>
                        <a:t>64%</a:t>
                      </a:r>
                      <a:endParaRPr lang="en-US" altLang="zh-CN" sz="1600" kern="1200" dirty="0">
                        <a:effectLst/>
                      </a:endParaRPr>
                    </a:p>
                  </a:txBody>
                  <a:tcPr/>
                </a:tc>
                <a:tc>
                  <a:txBody>
                    <a:bodyPr/>
                    <a:p>
                      <a:pPr algn="l">
                        <a:lnSpc>
                          <a:spcPct val="150000"/>
                        </a:lnSpc>
                      </a:pPr>
                      <a:r>
                        <a:rPr lang="en-US" altLang="zh-CN" sz="1600" dirty="0"/>
                        <a:t>49%</a:t>
                      </a:r>
                      <a:endParaRPr lang="en-US" altLang="zh-CN" sz="1600" dirty="0"/>
                    </a:p>
                  </a:txBody>
                  <a:tcPr/>
                </a:tc>
              </a:tr>
            </a:tbl>
          </a:graphicData>
        </a:graphic>
      </p:graphicFrame>
      <p:graphicFrame>
        <p:nvGraphicFramePr>
          <p:cNvPr id="4" name="表格 3"/>
          <p:cNvGraphicFramePr>
            <a:graphicFrameLocks noGrp="1"/>
          </p:cNvGraphicFramePr>
          <p:nvPr/>
        </p:nvGraphicFramePr>
        <p:xfrm>
          <a:off x="165735" y="3428365"/>
          <a:ext cx="9174480" cy="2157095"/>
        </p:xfrm>
        <a:graphic>
          <a:graphicData uri="http://schemas.openxmlformats.org/drawingml/2006/table">
            <a:tbl>
              <a:tblPr firstRow="1" bandRow="1">
                <a:tableStyleId>{5DA37D80-6434-44D0-A028-1B22A696006F}</a:tableStyleId>
              </a:tblPr>
              <a:tblGrid>
                <a:gridCol w="966470"/>
                <a:gridCol w="2680970"/>
                <a:gridCol w="3868420"/>
                <a:gridCol w="1658620"/>
              </a:tblGrid>
              <a:tr h="424180">
                <a:tc>
                  <a:txBody>
                    <a:bodyPr/>
                    <a:p>
                      <a:pPr algn="ctr">
                        <a:lnSpc>
                          <a:spcPct val="150000"/>
                        </a:lnSpc>
                      </a:pPr>
                      <a:r>
                        <a:rPr lang="zh-CN" altLang="en-US" sz="1800" dirty="0"/>
                        <a:t>题号</a:t>
                      </a:r>
                      <a:endParaRPr lang="zh-CN" altLang="en-US" sz="1800" dirty="0"/>
                    </a:p>
                  </a:txBody>
                  <a:tcPr/>
                </a:tc>
                <a:tc>
                  <a:txBody>
                    <a:bodyPr/>
                    <a:p>
                      <a:pPr algn="ctr">
                        <a:lnSpc>
                          <a:spcPct val="150000"/>
                        </a:lnSpc>
                      </a:pPr>
                      <a:r>
                        <a:rPr lang="zh-CN" altLang="en-US" sz="1600" dirty="0"/>
                        <a:t>试题数量</a:t>
                      </a:r>
                      <a:endParaRPr lang="zh-CN" altLang="en-US" sz="1600" dirty="0"/>
                    </a:p>
                  </a:txBody>
                  <a:tcPr/>
                </a:tc>
                <a:tc>
                  <a:txBody>
                    <a:bodyPr/>
                    <a:p>
                      <a:pPr algn="ctr">
                        <a:lnSpc>
                          <a:spcPct val="150000"/>
                        </a:lnSpc>
                      </a:pPr>
                      <a:r>
                        <a:rPr lang="zh-CN" altLang="en-US" sz="1600" dirty="0"/>
                        <a:t>占比</a:t>
                      </a:r>
                      <a:endParaRPr lang="zh-CN" altLang="en-US" sz="1600" dirty="0"/>
                    </a:p>
                  </a:txBody>
                  <a:tcPr/>
                </a:tc>
                <a:tc>
                  <a:txBody>
                    <a:bodyPr/>
                    <a:p>
                      <a:pPr algn="ctr">
                        <a:lnSpc>
                          <a:spcPct val="150000"/>
                        </a:lnSpc>
                      </a:pPr>
                      <a:r>
                        <a:rPr lang="zh-CN" altLang="en-US" sz="1600" dirty="0"/>
                        <a:t>必做题占比</a:t>
                      </a:r>
                      <a:endParaRPr lang="zh-CN" altLang="en-US" sz="1600" dirty="0"/>
                    </a:p>
                  </a:txBody>
                  <a:tcPr/>
                </a:tc>
              </a:tr>
              <a:tr h="805815">
                <a:tc>
                  <a:txBody>
                    <a:bodyPr/>
                    <a:p>
                      <a:pPr algn="ctr">
                        <a:lnSpc>
                          <a:spcPct val="150000"/>
                        </a:lnSpc>
                      </a:pPr>
                      <a:r>
                        <a:rPr lang="zh-CN" altLang="en-US" sz="1600" dirty="0"/>
                        <a:t>中国史</a:t>
                      </a:r>
                      <a:endParaRPr lang="zh-CN" altLang="en-US" sz="1600" dirty="0"/>
                    </a:p>
                  </a:txBody>
                  <a:tcPr/>
                </a:tc>
                <a:tc>
                  <a:txBody>
                    <a:bodyPr/>
                    <a:p>
                      <a:pPr>
                        <a:lnSpc>
                          <a:spcPct val="150000"/>
                        </a:lnSpc>
                      </a:pPr>
                      <a:r>
                        <a:rPr lang="en-US" altLang="zh-CN" sz="1600" dirty="0"/>
                        <a:t>8</a:t>
                      </a:r>
                      <a:r>
                        <a:rPr lang="zh-CN" altLang="en-US" sz="1600" dirty="0"/>
                        <a:t>（选择题）</a:t>
                      </a:r>
                      <a:r>
                        <a:rPr lang="en-US" altLang="zh-CN" sz="1600" dirty="0"/>
                        <a:t>+1</a:t>
                      </a:r>
                      <a:r>
                        <a:rPr lang="zh-CN" altLang="en-US" sz="1600" dirty="0"/>
                        <a:t>（必做）</a:t>
                      </a:r>
                      <a:endParaRPr lang="zh-CN" altLang="en-US" sz="1600" dirty="0"/>
                    </a:p>
                    <a:p>
                      <a:pPr>
                        <a:lnSpc>
                          <a:spcPct val="150000"/>
                        </a:lnSpc>
                      </a:pPr>
                      <a:r>
                        <a:rPr lang="en-US" altLang="zh-CN" sz="1600" dirty="0"/>
                        <a:t>+1</a:t>
                      </a:r>
                      <a:r>
                        <a:rPr lang="zh-CN" altLang="en-US" sz="1600" dirty="0"/>
                        <a:t>（选做题）</a:t>
                      </a:r>
                      <a:endParaRPr lang="zh-CN" altLang="en-US" sz="1600" dirty="0"/>
                    </a:p>
                  </a:txBody>
                  <a:tcPr/>
                </a:tc>
                <a:tc>
                  <a:txBody>
                    <a:bodyPr/>
                    <a:p>
                      <a:pPr algn="l">
                        <a:lnSpc>
                          <a:spcPct val="150000"/>
                        </a:lnSpc>
                      </a:pPr>
                      <a:r>
                        <a:rPr lang="en-US" altLang="zh-CN" sz="1600" dirty="0"/>
                        <a:t>32</a:t>
                      </a:r>
                      <a:r>
                        <a:rPr lang="zh-CN" altLang="en-US" sz="1600" dirty="0"/>
                        <a:t>分（选择题）</a:t>
                      </a:r>
                      <a:r>
                        <a:rPr lang="en-US" altLang="zh-CN" sz="1600" dirty="0"/>
                        <a:t>+25</a:t>
                      </a:r>
                      <a:r>
                        <a:rPr lang="zh-CN" altLang="en-US" sz="1600" dirty="0"/>
                        <a:t>分（必做材料题）</a:t>
                      </a:r>
                      <a:r>
                        <a:rPr lang="en-US" altLang="zh-CN" sz="1600" dirty="0"/>
                        <a:t>+15</a:t>
                      </a:r>
                      <a:r>
                        <a:rPr lang="zh-CN" altLang="en-US" sz="1600" dirty="0"/>
                        <a:t>分（选择题）最高可达</a:t>
                      </a:r>
                      <a:r>
                        <a:rPr lang="en-US" altLang="zh-CN" sz="1600" dirty="0"/>
                        <a:t>57+15=72%</a:t>
                      </a:r>
                      <a:endParaRPr lang="en-US" altLang="zh-CN" sz="1600" dirty="0"/>
                    </a:p>
                  </a:txBody>
                  <a:tcPr/>
                </a:tc>
                <a:tc>
                  <a:txBody>
                    <a:bodyPr/>
                    <a:p>
                      <a:pPr algn="l">
                        <a:lnSpc>
                          <a:spcPct val="150000"/>
                        </a:lnSpc>
                      </a:pPr>
                      <a:r>
                        <a:rPr lang="en-US" altLang="zh-CN" sz="1600" dirty="0"/>
                        <a:t>57%</a:t>
                      </a:r>
                      <a:endParaRPr lang="en-US" altLang="zh-CN" sz="1600" dirty="0"/>
                    </a:p>
                  </a:txBody>
                  <a:tcPr/>
                </a:tc>
              </a:tr>
              <a:tr h="831215">
                <a:tc>
                  <a:txBody>
                    <a:bodyPr/>
                    <a:p>
                      <a:pPr algn="ctr">
                        <a:lnSpc>
                          <a:spcPct val="150000"/>
                        </a:lnSpc>
                      </a:pPr>
                      <a:r>
                        <a:rPr lang="zh-CN" altLang="en-US" sz="1600" dirty="0"/>
                        <a:t>世界史</a:t>
                      </a:r>
                      <a:endParaRPr lang="zh-CN" altLang="en-US" sz="1600" dirty="0"/>
                    </a:p>
                  </a:txBody>
                  <a:tcPr/>
                </a:tc>
                <a:tc>
                  <a:txBody>
                    <a:bodyPr/>
                    <a:p>
                      <a:pPr>
                        <a:lnSpc>
                          <a:spcPct val="150000"/>
                        </a:lnSpc>
                      </a:pPr>
                      <a:r>
                        <a:rPr lang="en-US" altLang="zh-CN" sz="1600" dirty="0"/>
                        <a:t>4</a:t>
                      </a:r>
                      <a:r>
                        <a:rPr lang="zh-CN" altLang="en-US" sz="1600" dirty="0"/>
                        <a:t>（选择题）</a:t>
                      </a:r>
                      <a:r>
                        <a:rPr lang="en-US" altLang="zh-CN" sz="1600" dirty="0"/>
                        <a:t>+1</a:t>
                      </a:r>
                      <a:r>
                        <a:rPr lang="zh-CN" altLang="en-US" sz="1600" dirty="0"/>
                        <a:t>（小论文题）</a:t>
                      </a:r>
                      <a:r>
                        <a:rPr lang="en-US" altLang="zh-CN" sz="1600" dirty="0"/>
                        <a:t>+1</a:t>
                      </a:r>
                      <a:r>
                        <a:rPr lang="zh-CN" altLang="en-US" sz="1600" dirty="0"/>
                        <a:t>（选做题）</a:t>
                      </a:r>
                      <a:endParaRPr lang="zh-CN" altLang="en-US" sz="1600" dirty="0"/>
                    </a:p>
                  </a:txBody>
                  <a:tcPr/>
                </a:tc>
                <a:tc>
                  <a:txBody>
                    <a:bodyPr/>
                    <a:p>
                      <a:pPr algn="l">
                        <a:lnSpc>
                          <a:spcPct val="150000"/>
                        </a:lnSpc>
                      </a:pPr>
                      <a:r>
                        <a:rPr lang="en-US" altLang="zh-CN" sz="1600" dirty="0"/>
                        <a:t>16</a:t>
                      </a:r>
                      <a:r>
                        <a:rPr lang="zh-CN" altLang="en-US" sz="1600" dirty="0"/>
                        <a:t>（选择题）</a:t>
                      </a:r>
                      <a:r>
                        <a:rPr lang="en-US" altLang="zh-CN" sz="1600" dirty="0"/>
                        <a:t>+12</a:t>
                      </a:r>
                      <a:r>
                        <a:rPr lang="zh-CN" altLang="en-US" sz="1600" dirty="0"/>
                        <a:t>分（小论文题）</a:t>
                      </a:r>
                      <a:r>
                        <a:rPr lang="en-US" altLang="zh-CN" sz="1600" dirty="0"/>
                        <a:t>+15</a:t>
                      </a:r>
                      <a:r>
                        <a:rPr lang="zh-CN" altLang="en-US" sz="1600" dirty="0"/>
                        <a:t>（选做题）最高达</a:t>
                      </a:r>
                      <a:r>
                        <a:rPr lang="en-US" altLang="zh-CN" sz="1600" dirty="0"/>
                        <a:t>28+15=43%</a:t>
                      </a:r>
                      <a:endParaRPr lang="en-US" altLang="zh-CN" sz="1600" dirty="0"/>
                    </a:p>
                  </a:txBody>
                  <a:tcPr/>
                </a:tc>
                <a:tc>
                  <a:txBody>
                    <a:bodyPr/>
                    <a:p>
                      <a:pPr algn="l">
                        <a:lnSpc>
                          <a:spcPct val="150000"/>
                        </a:lnSpc>
                      </a:pPr>
                      <a:r>
                        <a:rPr lang="en-US" altLang="zh-CN" sz="1600" dirty="0"/>
                        <a:t>28%</a:t>
                      </a:r>
                      <a:endParaRPr lang="en-US" altLang="zh-CN" sz="1600" dirty="0"/>
                    </a:p>
                  </a:txBody>
                  <a:tcPr/>
                </a:tc>
              </a:tr>
            </a:tbl>
          </a:graphicData>
        </a:graphic>
      </p:graphicFrame>
      <p:sp>
        <p:nvSpPr>
          <p:cNvPr id="5" name="箭头: 下 2"/>
          <p:cNvSpPr/>
          <p:nvPr/>
        </p:nvSpPr>
        <p:spPr>
          <a:xfrm rot="16200000">
            <a:off x="9586595" y="1853565"/>
            <a:ext cx="500380" cy="500380"/>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9904730" y="1688232"/>
            <a:ext cx="2381250" cy="829945"/>
          </a:xfrm>
          <a:prstGeom prst="rect">
            <a:avLst/>
          </a:prstGeom>
          <a:noFill/>
        </p:spPr>
        <p:txBody>
          <a:bodyPr wrap="square" rtlCol="0">
            <a:spAutoFit/>
          </a:bodyPr>
          <a:p>
            <a:pPr algn="ctr"/>
            <a:r>
              <a:rPr lang="zh-CN" altLang="en-US" sz="2400" b="1" dirty="0">
                <a:solidFill>
                  <a:schemeClr val="accent2">
                    <a:lumMod val="50000"/>
                  </a:schemeClr>
                </a:solidFill>
                <a:highlight>
                  <a:srgbClr val="FFFF00"/>
                </a:highlight>
              </a:rPr>
              <a:t>文化史</a:t>
            </a:r>
            <a:endParaRPr lang="zh-CN" altLang="en-US" sz="2400" dirty="0"/>
          </a:p>
          <a:p>
            <a:pPr algn="ctr"/>
            <a:r>
              <a:rPr lang="zh-CN" altLang="en-US" sz="2400" dirty="0"/>
              <a:t>考察力度最大</a:t>
            </a:r>
            <a:endParaRPr lang="zh-CN" altLang="en-US" sz="2400" dirty="0"/>
          </a:p>
        </p:txBody>
      </p:sp>
      <p:sp>
        <p:nvSpPr>
          <p:cNvPr id="9" name="文本框 8"/>
          <p:cNvSpPr txBox="1"/>
          <p:nvPr/>
        </p:nvSpPr>
        <p:spPr>
          <a:xfrm>
            <a:off x="10189944" y="3955796"/>
            <a:ext cx="1896720" cy="829945"/>
          </a:xfrm>
          <a:prstGeom prst="rect">
            <a:avLst/>
          </a:prstGeom>
          <a:noFill/>
        </p:spPr>
        <p:txBody>
          <a:bodyPr wrap="square" rtlCol="0">
            <a:spAutoFit/>
          </a:bodyPr>
          <a:p>
            <a:pPr algn="ctr"/>
            <a:r>
              <a:rPr lang="zh-CN" altLang="en-US" sz="2400" dirty="0">
                <a:solidFill>
                  <a:srgbClr val="FFFF00"/>
                </a:solidFill>
                <a:highlight>
                  <a:srgbClr val="FF0000"/>
                </a:highlight>
              </a:rPr>
              <a:t>中国史</a:t>
            </a:r>
            <a:endParaRPr lang="zh-CN" altLang="en-US" sz="2400" dirty="0">
              <a:solidFill>
                <a:srgbClr val="FFFF00"/>
              </a:solidFill>
              <a:highlight>
                <a:srgbClr val="FF0000"/>
              </a:highlight>
            </a:endParaRPr>
          </a:p>
          <a:p>
            <a:pPr algn="ctr"/>
            <a:r>
              <a:rPr lang="zh-CN" altLang="en-US" sz="2400" dirty="0"/>
              <a:t>考察为主</a:t>
            </a:r>
            <a:endParaRPr lang="zh-CN" altLang="en-US" sz="2400" dirty="0"/>
          </a:p>
        </p:txBody>
      </p:sp>
      <p:sp>
        <p:nvSpPr>
          <p:cNvPr id="7" name="箭头: 下 2"/>
          <p:cNvSpPr/>
          <p:nvPr/>
        </p:nvSpPr>
        <p:spPr>
          <a:xfrm rot="16200000">
            <a:off x="9484995" y="4121150"/>
            <a:ext cx="500380" cy="500380"/>
          </a:xfrm>
          <a:prstGeom prst="downArrow">
            <a:avLst/>
          </a:prstGeom>
          <a:solidFill>
            <a:schemeClr val="tx2">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pPr lvl="0"/>
            <a:r>
              <a:rPr lang="zh-CN" altLang="en-US" sz="3200">
                <a:solidFill>
                  <a:schemeClr val="accent3">
                    <a:lumMod val="50000"/>
                  </a:schemeClr>
                </a:solidFill>
              </a:rPr>
              <a:t>二、真题特点</a:t>
            </a:r>
            <a:endParaRPr lang="zh-CN" altLang="en-US" sz="3200">
              <a:solidFill>
                <a:schemeClr val="accent3">
                  <a:lumMod val="50000"/>
                </a:schemeClr>
              </a:solidFill>
            </a:endParaRPr>
          </a:p>
        </p:txBody>
      </p:sp>
      <p:sp>
        <p:nvSpPr>
          <p:cNvPr id="29" name="文本占位符 28"/>
          <p:cNvSpPr>
            <a:spLocks noGrp="1"/>
          </p:cNvSpPr>
          <p:nvPr>
            <p:ph type="body" idx="1"/>
            <p:custDataLst>
              <p:tags r:id="rId2"/>
            </p:custDataLst>
          </p:nvPr>
        </p:nvSpPr>
        <p:spPr>
          <a:xfrm>
            <a:off x="608330" y="1313815"/>
            <a:ext cx="10968355" cy="568960"/>
          </a:xfrm>
          <a:solidFill>
            <a:schemeClr val="accent1"/>
          </a:solidFill>
        </p:spPr>
        <p:txBody>
          <a:bodyPr/>
          <a:lstStyle/>
          <a:p>
            <a:pPr lvl="0"/>
            <a:r>
              <a:rPr lang="zh-CN" altLang="en-US" sz="2800">
                <a:solidFill>
                  <a:srgbClr val="FFFFFF"/>
                </a:solidFill>
              </a:rPr>
              <a:t>（一）重视中国史和文化史的考查 </a:t>
            </a:r>
            <a:r>
              <a:rPr lang="zh-CN" altLang="en-US">
                <a:solidFill>
                  <a:srgbClr val="FFFFFF"/>
                </a:solidFill>
              </a:rPr>
              <a:t> </a:t>
            </a:r>
            <a:endParaRPr lang="zh-CN" altLang="en-US">
              <a:solidFill>
                <a:srgbClr val="FFFFFF"/>
              </a:solidFill>
            </a:endParaRPr>
          </a:p>
        </p:txBody>
      </p:sp>
      <p:sp>
        <p:nvSpPr>
          <p:cNvPr id="4" name="矩形 3"/>
          <p:cNvSpPr/>
          <p:nvPr>
            <p:custDataLst>
              <p:tags r:id="rId3"/>
            </p:custDataLst>
          </p:nvPr>
        </p:nvSpPr>
        <p:spPr>
          <a:xfrm>
            <a:off x="3354070" y="2465705"/>
            <a:ext cx="8086090" cy="3434715"/>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正文"/>
          <p:cNvSpPr txBox="1"/>
          <p:nvPr>
            <p:custDataLst>
              <p:tags r:id="rId4"/>
            </p:custDataLst>
          </p:nvPr>
        </p:nvSpPr>
        <p:spPr>
          <a:xfrm>
            <a:off x="758825" y="2089150"/>
            <a:ext cx="10817860" cy="4316730"/>
          </a:xfrm>
          <a:prstGeom prst="rect">
            <a:avLst/>
          </a:prstGeom>
          <a:solidFill>
            <a:schemeClr val="accent1">
              <a:lumMod val="20000"/>
              <a:lumOff val="80000"/>
            </a:schemeClr>
          </a:solidFill>
        </p:spPr>
        <p:txBody>
          <a:bodyPr wrap="square" lIns="0" tIns="0" rIns="0" bIns="0" rtlCol="0" anchor="t" anchorCtr="0"/>
          <a:lstStyle/>
          <a:p>
            <a:pPr>
              <a:lnSpc>
                <a:spcPct val="130000"/>
              </a:lnSpc>
              <a:spcBef>
                <a:spcPts val="0"/>
              </a:spcBef>
              <a:spcAft>
                <a:spcPts val="0"/>
              </a:spcAft>
            </a:pPr>
            <a:r>
              <a:rPr lang="zh-CN" altLang="en-US" sz="2400" dirty="0">
                <a:sym typeface="+mn-ea"/>
              </a:rPr>
              <a:t> </a:t>
            </a:r>
            <a:r>
              <a:rPr lang="zh-CN" altLang="en-US" sz="2400" dirty="0">
                <a:latin typeface="楷体" panose="02010609060101010101" pitchFamily="49" charset="-122"/>
                <a:ea typeface="楷体" panose="02010609060101010101" pitchFamily="49" charset="-122"/>
                <a:sym typeface="+mn-ea"/>
              </a:rPr>
              <a:t>根据考点统计结果可知有两大特点：</a:t>
            </a:r>
            <a:endParaRPr lang="zh-CN" altLang="en-US" sz="2400" dirty="0">
              <a:latin typeface="楷体" panose="02010609060101010101" pitchFamily="49" charset="-122"/>
              <a:ea typeface="楷体" panose="02010609060101010101" pitchFamily="49" charset="-122"/>
              <a:sym typeface="+mn-ea"/>
            </a:endParaRPr>
          </a:p>
          <a:p>
            <a:pPr>
              <a:lnSpc>
                <a:spcPct val="130000"/>
              </a:lnSpc>
              <a:spcBef>
                <a:spcPts val="0"/>
              </a:spcBef>
              <a:spcAft>
                <a:spcPts val="0"/>
              </a:spcAft>
            </a:pPr>
            <a:r>
              <a:rPr lang="en-US" altLang="zh-CN" sz="2400" dirty="0">
                <a:latin typeface="楷体" panose="02010609060101010101" pitchFamily="49" charset="-122"/>
                <a:ea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sym typeface="+mn-ea"/>
              </a:rPr>
              <a:t>一是</a:t>
            </a:r>
            <a:r>
              <a:rPr lang="en-US" altLang="zh-CN" sz="2400" dirty="0">
                <a:latin typeface="楷体" panose="02010609060101010101" pitchFamily="49" charset="-122"/>
                <a:ea typeface="楷体" panose="02010609060101010101" pitchFamily="49" charset="-122"/>
                <a:sym typeface="+mn-ea"/>
              </a:rPr>
              <a:t>2024</a:t>
            </a:r>
            <a:r>
              <a:rPr lang="zh-CN" altLang="en-US" sz="2400" dirty="0">
                <a:latin typeface="楷体" panose="02010609060101010101" pitchFamily="49" charset="-122"/>
                <a:ea typeface="楷体" panose="02010609060101010101" pitchFamily="49" charset="-122"/>
                <a:sym typeface="+mn-ea"/>
              </a:rPr>
              <a:t>全国甲卷继续延续</a:t>
            </a:r>
            <a:r>
              <a:rPr lang="zh-CN" altLang="en-US" sz="2400" b="1" u="sng" dirty="0">
                <a:latin typeface="楷体" panose="02010609060101010101" pitchFamily="49" charset="-122"/>
                <a:ea typeface="楷体" panose="02010609060101010101" pitchFamily="49" charset="-122"/>
                <a:sym typeface="+mn-ea"/>
              </a:rPr>
              <a:t>重视中国史考查</a:t>
            </a:r>
            <a:r>
              <a:rPr lang="zh-CN" altLang="en-US" sz="2400" dirty="0">
                <a:latin typeface="楷体" panose="02010609060101010101" pitchFamily="49" charset="-122"/>
                <a:ea typeface="楷体" panose="02010609060101010101" pitchFamily="49" charset="-122"/>
                <a:sym typeface="+mn-ea"/>
              </a:rPr>
              <a:t>的特点，中国史考查内容占比大，最高占比可达</a:t>
            </a:r>
            <a:r>
              <a:rPr lang="en-US" altLang="zh-CN" sz="2400" dirty="0">
                <a:latin typeface="楷体" panose="02010609060101010101" pitchFamily="49" charset="-122"/>
                <a:ea typeface="楷体" panose="02010609060101010101" pitchFamily="49" charset="-122"/>
                <a:sym typeface="+mn-ea"/>
              </a:rPr>
              <a:t>72%</a:t>
            </a:r>
            <a:r>
              <a:rPr lang="zh-CN" altLang="en-US" sz="2400" dirty="0">
                <a:latin typeface="楷体" panose="02010609060101010101" pitchFamily="49" charset="-122"/>
                <a:ea typeface="楷体" panose="02010609060101010101" pitchFamily="49" charset="-122"/>
                <a:sym typeface="+mn-ea"/>
              </a:rPr>
              <a:t>（即选做题也选中国史的状况）。</a:t>
            </a:r>
            <a:endParaRPr lang="en-US" altLang="zh-CN" sz="2400" dirty="0">
              <a:latin typeface="楷体" panose="02010609060101010101" pitchFamily="49" charset="-122"/>
              <a:ea typeface="楷体" panose="02010609060101010101" pitchFamily="49" charset="-122"/>
            </a:endParaRPr>
          </a:p>
          <a:p>
            <a:pPr>
              <a:lnSpc>
                <a:spcPct val="130000"/>
              </a:lnSpc>
              <a:spcBef>
                <a:spcPts val="0"/>
              </a:spcBef>
              <a:spcAft>
                <a:spcPts val="0"/>
              </a:spcAft>
            </a:pPr>
            <a:r>
              <a:rPr lang="en-US" altLang="zh-CN" sz="2400" dirty="0">
                <a:latin typeface="楷体" panose="02010609060101010101" pitchFamily="49" charset="-122"/>
                <a:ea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sym typeface="+mn-ea"/>
              </a:rPr>
              <a:t>二是</a:t>
            </a:r>
            <a:r>
              <a:rPr lang="en-US" altLang="zh-CN" sz="2400" dirty="0">
                <a:latin typeface="楷体" panose="02010609060101010101" pitchFamily="49" charset="-122"/>
                <a:ea typeface="楷体" panose="02010609060101010101" pitchFamily="49" charset="-122"/>
                <a:sym typeface="+mn-ea"/>
              </a:rPr>
              <a:t>2024</a:t>
            </a:r>
            <a:r>
              <a:rPr lang="zh-CN" altLang="en-US" sz="2400" dirty="0">
                <a:latin typeface="楷体" panose="02010609060101010101" pitchFamily="49" charset="-122"/>
                <a:ea typeface="楷体" panose="02010609060101010101" pitchFamily="49" charset="-122"/>
                <a:sym typeface="+mn-ea"/>
              </a:rPr>
              <a:t>全国甲卷重视文化史考查，最高占比可达</a:t>
            </a:r>
            <a:r>
              <a:rPr lang="en-US" altLang="zh-CN" sz="2400" dirty="0">
                <a:latin typeface="楷体" panose="02010609060101010101" pitchFamily="49" charset="-122"/>
                <a:ea typeface="楷体" panose="02010609060101010101" pitchFamily="49" charset="-122"/>
                <a:sym typeface="+mn-ea"/>
              </a:rPr>
              <a:t>64%</a:t>
            </a:r>
            <a:r>
              <a:rPr lang="zh-CN" altLang="en-US" sz="2400" dirty="0">
                <a:latin typeface="楷体" panose="02010609060101010101" pitchFamily="49" charset="-122"/>
                <a:ea typeface="楷体" panose="02010609060101010101" pitchFamily="49" charset="-122"/>
                <a:sym typeface="+mn-ea"/>
              </a:rPr>
              <a:t>，必做题占比</a:t>
            </a:r>
            <a:r>
              <a:rPr lang="en-US" altLang="zh-CN" sz="2400" dirty="0">
                <a:latin typeface="楷体" panose="02010609060101010101" pitchFamily="49" charset="-122"/>
                <a:ea typeface="楷体" panose="02010609060101010101" pitchFamily="49" charset="-122"/>
                <a:sym typeface="+mn-ea"/>
              </a:rPr>
              <a:t>49%</a:t>
            </a:r>
            <a:r>
              <a:rPr lang="zh-CN" altLang="en-US" sz="2400" dirty="0">
                <a:latin typeface="楷体" panose="02010609060101010101" pitchFamily="49" charset="-122"/>
                <a:ea typeface="楷体" panose="02010609060101010101" pitchFamily="49" charset="-122"/>
                <a:sym typeface="+mn-ea"/>
              </a:rPr>
              <a:t>。</a:t>
            </a:r>
            <a:r>
              <a:rPr lang="zh-CN" altLang="en-US" sz="2400" dirty="0">
                <a:solidFill>
                  <a:srgbClr val="000000"/>
                </a:solidFill>
                <a:effectLst/>
                <a:latin typeface="楷体" panose="02010609060101010101" pitchFamily="49" charset="-122"/>
                <a:ea typeface="楷体" panose="02010609060101010101" pitchFamily="49" charset="-122"/>
                <a:sym typeface="+mn-ea"/>
              </a:rPr>
              <a:t>习总指出：统筹推进“五位一体”总体布局，协调推进“四个全面”战略布局，文化是重要内容；推动高质量发展，文化是重要支点；满足人民日益增长的美好生活需要，文化是重要因素；战胜前进道路上各种风险挑战，文化是重要力量源泉。   </a:t>
            </a:r>
            <a:endParaRPr lang="en-US" altLang="zh-CN" sz="2400" b="0" i="0" dirty="0">
              <a:solidFill>
                <a:srgbClr val="000000"/>
              </a:solidFill>
              <a:effectLst/>
              <a:latin typeface="楷体" panose="02010609060101010101" pitchFamily="49" charset="-122"/>
              <a:ea typeface="楷体" panose="02010609060101010101" pitchFamily="49" charset="-122"/>
            </a:endParaRPr>
          </a:p>
          <a:p>
            <a:pPr>
              <a:lnSpc>
                <a:spcPct val="130000"/>
              </a:lnSpc>
              <a:spcBef>
                <a:spcPts val="0"/>
              </a:spcBef>
              <a:spcAft>
                <a:spcPts val="0"/>
              </a:spcAft>
            </a:pPr>
            <a:r>
              <a:rPr lang="en-US" altLang="zh-CN" sz="2400" dirty="0">
                <a:solidFill>
                  <a:srgbClr val="000000"/>
                </a:solidFill>
                <a:latin typeface="楷体" panose="02010609060101010101" pitchFamily="49" charset="-122"/>
                <a:ea typeface="楷体" panose="02010609060101010101" pitchFamily="49" charset="-122"/>
                <a:sym typeface="+mn-ea"/>
              </a:rPr>
              <a:t>    </a:t>
            </a:r>
            <a:r>
              <a:rPr lang="zh-CN" altLang="en-US" sz="2400" dirty="0">
                <a:solidFill>
                  <a:srgbClr val="000000"/>
                </a:solidFill>
                <a:effectLst/>
                <a:latin typeface="楷体" panose="02010609060101010101" pitchFamily="49" charset="-122"/>
                <a:ea typeface="楷体" panose="02010609060101010101" pitchFamily="49" charset="-122"/>
                <a:sym typeface="+mn-ea"/>
              </a:rPr>
              <a:t>重视文化考查体现新时代中国特色社会主义精神文明建设的需求，是防止外来文化侵略、增强文化认同的重要手段。</a:t>
            </a:r>
            <a:endParaRPr lang="zh-CN" altLang="en-US" sz="2400" spc="150" dirty="0">
              <a:solidFill>
                <a:srgbClr val="000000"/>
              </a:solidFill>
              <a:effectLst/>
              <a:latin typeface="楷体" panose="02010609060101010101" pitchFamily="49" charset="-122"/>
              <a:ea typeface="楷体" panose="02010609060101010101" pitchFamily="49" charset="-122"/>
              <a:sym typeface="+mn-ea"/>
            </a:endParaRPr>
          </a:p>
        </p:txBody>
      </p:sp>
      <p:sp>
        <p:nvSpPr>
          <p:cNvPr id="22" name="矩形 21"/>
          <p:cNvSpPr/>
          <p:nvPr>
            <p:custDataLst>
              <p:tags r:id="rId5"/>
            </p:custDataLst>
          </p:nvPr>
        </p:nvSpPr>
        <p:spPr>
          <a:xfrm>
            <a:off x="574040" y="472503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6"/>
            </p:custDataLst>
          </p:nvPr>
        </p:nvSpPr>
        <p:spPr>
          <a:xfrm>
            <a:off x="574040" y="499618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7"/>
            </p:custDataLst>
          </p:nvPr>
        </p:nvSpPr>
        <p:spPr>
          <a:xfrm>
            <a:off x="574040" y="526732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8"/>
            </p:custDataLst>
          </p:nvPr>
        </p:nvSpPr>
        <p:spPr>
          <a:xfrm>
            <a:off x="574040" y="553847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custDataLst>
              <p:tags r:id="rId9"/>
            </p:custDataLst>
          </p:nvPr>
        </p:nvSpPr>
        <p:spPr>
          <a:xfrm>
            <a:off x="574040" y="5809615"/>
            <a:ext cx="79375" cy="79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pPr lvl="0"/>
            <a:r>
              <a:rPr lang="zh-CN" altLang="en-US" sz="3200">
                <a:solidFill>
                  <a:schemeClr val="accent3">
                    <a:lumMod val="50000"/>
                  </a:schemeClr>
                </a:solidFill>
              </a:rPr>
              <a:t>二、真题特点</a:t>
            </a:r>
            <a:endParaRPr lang="zh-CN" altLang="en-US" sz="3200">
              <a:solidFill>
                <a:schemeClr val="accent3">
                  <a:lumMod val="50000"/>
                </a:schemeClr>
              </a:solidFill>
            </a:endParaRPr>
          </a:p>
        </p:txBody>
      </p:sp>
      <p:sp>
        <p:nvSpPr>
          <p:cNvPr id="29" name="文本占位符 28"/>
          <p:cNvSpPr>
            <a:spLocks noGrp="1"/>
          </p:cNvSpPr>
          <p:nvPr>
            <p:ph type="body" idx="1"/>
            <p:custDataLst>
              <p:tags r:id="rId2"/>
            </p:custDataLst>
          </p:nvPr>
        </p:nvSpPr>
        <p:spPr>
          <a:xfrm>
            <a:off x="608330" y="1313815"/>
            <a:ext cx="10968355" cy="1148715"/>
          </a:xfrm>
          <a:solidFill>
            <a:schemeClr val="accent1"/>
          </a:solidFill>
        </p:spPr>
        <p:txBody>
          <a:bodyPr>
            <a:noAutofit/>
          </a:bodyPr>
          <a:lstStyle/>
          <a:p>
            <a:pPr lvl="0">
              <a:lnSpc>
                <a:spcPct val="100000"/>
              </a:lnSpc>
              <a:spcBef>
                <a:spcPts val="0"/>
              </a:spcBef>
              <a:spcAft>
                <a:spcPts val="0"/>
              </a:spcAft>
            </a:pPr>
            <a:r>
              <a:rPr lang="zh-CN" altLang="en-US" sz="2400">
                <a:solidFill>
                  <a:srgbClr val="FFFFFF"/>
                </a:solidFill>
              </a:rPr>
              <a:t>（二）2024全国甲卷在继续保持试题稳定性、持续性和过渡性的同时，</a:t>
            </a:r>
            <a:endParaRPr lang="zh-CN" altLang="en-US" sz="2400">
              <a:solidFill>
                <a:srgbClr val="FFFFFF"/>
              </a:solidFill>
            </a:endParaRPr>
          </a:p>
          <a:p>
            <a:pPr lvl="0">
              <a:lnSpc>
                <a:spcPct val="100000"/>
              </a:lnSpc>
              <a:spcBef>
                <a:spcPts val="0"/>
              </a:spcBef>
              <a:spcAft>
                <a:spcPts val="0"/>
              </a:spcAft>
            </a:pPr>
            <a:r>
              <a:rPr lang="zh-CN" altLang="en-US" sz="2400">
                <a:solidFill>
                  <a:srgbClr val="FFFFFF"/>
                </a:solidFill>
              </a:rPr>
              <a:t>试题形式生动活泼，切合生活的方方面面，生活气息浓厚，</a:t>
            </a:r>
            <a:endParaRPr lang="zh-CN" altLang="en-US" sz="2400">
              <a:solidFill>
                <a:srgbClr val="FFFFFF"/>
              </a:solidFill>
            </a:endParaRPr>
          </a:p>
          <a:p>
            <a:pPr lvl="0">
              <a:lnSpc>
                <a:spcPct val="100000"/>
              </a:lnSpc>
              <a:spcBef>
                <a:spcPts val="0"/>
              </a:spcBef>
              <a:spcAft>
                <a:spcPts val="0"/>
              </a:spcAft>
            </a:pPr>
            <a:r>
              <a:rPr lang="zh-CN" altLang="en-US" sz="2400">
                <a:solidFill>
                  <a:srgbClr val="FFFFFF"/>
                </a:solidFill>
              </a:rPr>
              <a:t>是高考试题中的“《清明上河图》”。  </a:t>
            </a:r>
            <a:endParaRPr lang="zh-CN" altLang="en-US" sz="2400">
              <a:solidFill>
                <a:srgbClr val="FFFFFF"/>
              </a:solidFill>
            </a:endParaRPr>
          </a:p>
        </p:txBody>
      </p:sp>
      <p:sp>
        <p:nvSpPr>
          <p:cNvPr id="4" name="矩形 3"/>
          <p:cNvSpPr/>
          <p:nvPr>
            <p:custDataLst>
              <p:tags r:id="rId3"/>
            </p:custDataLst>
          </p:nvPr>
        </p:nvSpPr>
        <p:spPr>
          <a:xfrm>
            <a:off x="3354070" y="2465705"/>
            <a:ext cx="8086090" cy="3434715"/>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正文"/>
          <p:cNvSpPr txBox="1"/>
          <p:nvPr>
            <p:custDataLst>
              <p:tags r:id="rId4"/>
            </p:custDataLst>
          </p:nvPr>
        </p:nvSpPr>
        <p:spPr>
          <a:xfrm>
            <a:off x="1750060" y="2621915"/>
            <a:ext cx="9826625" cy="3434080"/>
          </a:xfrm>
          <a:prstGeom prst="rect">
            <a:avLst/>
          </a:prstGeom>
          <a:solidFill>
            <a:schemeClr val="accent1">
              <a:lumMod val="20000"/>
              <a:lumOff val="80000"/>
            </a:schemeClr>
          </a:solidFill>
        </p:spPr>
        <p:txBody>
          <a:bodyPr wrap="square" lIns="0" tIns="0" rIns="0" bIns="0" rtlCol="0" anchor="t" anchorCtr="0"/>
          <a:lstStyle/>
          <a:p>
            <a:pPr>
              <a:lnSpc>
                <a:spcPct val="130000"/>
              </a:lnSpc>
              <a:spcBef>
                <a:spcPts val="0"/>
              </a:spcBef>
              <a:spcAft>
                <a:spcPts val="0"/>
              </a:spcAft>
            </a:pPr>
            <a:r>
              <a:rPr lang="en-US" altLang="zh-CN" sz="2400" dirty="0">
                <a:latin typeface="楷体" panose="02010609060101010101" pitchFamily="49" charset="-122"/>
                <a:ea typeface="楷体" panose="02010609060101010101" pitchFamily="49" charset="-122"/>
                <a:sym typeface="+mn-ea"/>
              </a:rPr>
              <a:t>     25</a:t>
            </a:r>
            <a:r>
              <a:rPr lang="zh-CN" altLang="en-US" sz="2400" dirty="0">
                <a:latin typeface="楷体" panose="02010609060101010101" pitchFamily="49" charset="-122"/>
                <a:ea typeface="楷体" panose="02010609060101010101" pitchFamily="49" charset="-122"/>
                <a:sym typeface="+mn-ea"/>
              </a:rPr>
              <a:t>题涉及隋唐时期的木材和柴薪的售卖；</a:t>
            </a:r>
            <a:endParaRPr lang="zh-CN" altLang="en-US" sz="2400" dirty="0">
              <a:latin typeface="楷体" panose="02010609060101010101" pitchFamily="49" charset="-122"/>
              <a:ea typeface="楷体" panose="02010609060101010101" pitchFamily="49" charset="-122"/>
              <a:sym typeface="+mn-ea"/>
            </a:endParaRPr>
          </a:p>
          <a:p>
            <a:pPr>
              <a:lnSpc>
                <a:spcPct val="130000"/>
              </a:lnSpc>
              <a:spcBef>
                <a:spcPts val="0"/>
              </a:spcBef>
              <a:spcAft>
                <a:spcPts val="0"/>
              </a:spcAft>
            </a:pPr>
            <a:r>
              <a:rPr lang="zh-CN" altLang="en-US" sz="2400" dirty="0">
                <a:latin typeface="楷体" panose="02010609060101010101" pitchFamily="49" charset="-122"/>
                <a:ea typeface="楷体" panose="02010609060101010101" pitchFamily="49" charset="-122"/>
                <a:sym typeface="+mn-ea"/>
              </a:rPr>
              <a:t> </a:t>
            </a:r>
            <a:r>
              <a:rPr lang="en-US" altLang="zh-CN" sz="2400" dirty="0">
                <a:latin typeface="楷体" panose="02010609060101010101" pitchFamily="49" charset="-122"/>
                <a:ea typeface="楷体" panose="02010609060101010101" pitchFamily="49" charset="-122"/>
                <a:sym typeface="+mn-ea"/>
              </a:rPr>
              <a:t>    26</a:t>
            </a:r>
            <a:r>
              <a:rPr lang="zh-CN" altLang="en-US" sz="2400" dirty="0">
                <a:latin typeface="楷体" panose="02010609060101010101" pitchFamily="49" charset="-122"/>
                <a:ea typeface="楷体" panose="02010609060101010101" pitchFamily="49" charset="-122"/>
                <a:sym typeface="+mn-ea"/>
              </a:rPr>
              <a:t>题涉及</a:t>
            </a:r>
            <a:r>
              <a:rPr lang="zh-CN" altLang="zh-CN" sz="2400" dirty="0">
                <a:solidFill>
                  <a:schemeClr val="dk1"/>
                </a:solidFill>
                <a:effectLst/>
                <a:latin typeface="楷体" panose="02010609060101010101" pitchFamily="49" charset="-122"/>
                <a:ea typeface="楷体" panose="02010609060101010101" pitchFamily="49" charset="-122"/>
                <a:sym typeface="+mn-ea"/>
              </a:rPr>
              <a:t>明代中后期士大夫广泛参与日用类书籍编纂</a:t>
            </a:r>
            <a:r>
              <a:rPr lang="zh-CN" altLang="en-US" sz="2400" dirty="0">
                <a:solidFill>
                  <a:schemeClr val="dk1"/>
                </a:solidFill>
                <a:effectLst/>
                <a:latin typeface="楷体" panose="02010609060101010101" pitchFamily="49" charset="-122"/>
                <a:ea typeface="楷体" panose="02010609060101010101" pitchFamily="49" charset="-122"/>
                <a:sym typeface="+mn-ea"/>
              </a:rPr>
              <a:t>；</a:t>
            </a:r>
            <a:endParaRPr lang="zh-CN" altLang="en-US" sz="2400" dirty="0">
              <a:solidFill>
                <a:schemeClr val="dk1"/>
              </a:solidFill>
              <a:effectLst/>
              <a:latin typeface="楷体" panose="02010609060101010101" pitchFamily="49" charset="-122"/>
              <a:ea typeface="楷体" panose="02010609060101010101" pitchFamily="49" charset="-122"/>
              <a:sym typeface="+mn-ea"/>
            </a:endParaRPr>
          </a:p>
          <a:p>
            <a:pPr>
              <a:lnSpc>
                <a:spcPct val="130000"/>
              </a:lnSpc>
              <a:spcBef>
                <a:spcPts val="0"/>
              </a:spcBef>
              <a:spcAft>
                <a:spcPts val="0"/>
              </a:spcAft>
            </a:pPr>
            <a:r>
              <a:rPr lang="zh-CN" altLang="en-US" sz="2400" dirty="0">
                <a:solidFill>
                  <a:schemeClr val="dk1"/>
                </a:solidFill>
                <a:effectLst/>
                <a:latin typeface="楷体" panose="02010609060101010101" pitchFamily="49" charset="-122"/>
                <a:ea typeface="楷体" panose="02010609060101010101" pitchFamily="49" charset="-122"/>
                <a:sym typeface="+mn-ea"/>
              </a:rPr>
              <a:t> </a:t>
            </a:r>
            <a:r>
              <a:rPr lang="en-US" altLang="zh-CN" sz="2400" dirty="0">
                <a:solidFill>
                  <a:schemeClr val="dk1"/>
                </a:solidFill>
                <a:effectLst/>
                <a:latin typeface="楷体" panose="02010609060101010101" pitchFamily="49" charset="-122"/>
                <a:ea typeface="楷体" panose="02010609060101010101" pitchFamily="49" charset="-122"/>
                <a:sym typeface="+mn-ea"/>
              </a:rPr>
              <a:t>    28</a:t>
            </a:r>
            <a:r>
              <a:rPr lang="zh-CN" altLang="en-US" sz="2400" dirty="0">
                <a:solidFill>
                  <a:schemeClr val="dk1"/>
                </a:solidFill>
                <a:effectLst/>
                <a:latin typeface="楷体" panose="02010609060101010101" pitchFamily="49" charset="-122"/>
                <a:ea typeface="楷体" panose="02010609060101010101" pitchFamily="49" charset="-122"/>
                <a:sym typeface="+mn-ea"/>
              </a:rPr>
              <a:t>题涉及</a:t>
            </a:r>
            <a:r>
              <a:rPr lang="zh-CN" altLang="en-US" sz="2400" dirty="0">
                <a:latin typeface="楷体" panose="02010609060101010101" pitchFamily="49" charset="-122"/>
                <a:ea typeface="楷体" panose="02010609060101010101" pitchFamily="49" charset="-122"/>
                <a:sym typeface="+mn-ea"/>
              </a:rPr>
              <a:t>清晚期镇江土地所有权的变化；</a:t>
            </a:r>
            <a:endParaRPr lang="zh-CN" altLang="en-US" sz="2400" dirty="0">
              <a:latin typeface="楷体" panose="02010609060101010101" pitchFamily="49" charset="-122"/>
              <a:ea typeface="楷体" panose="02010609060101010101" pitchFamily="49" charset="-122"/>
              <a:sym typeface="+mn-ea"/>
            </a:endParaRPr>
          </a:p>
          <a:p>
            <a:pPr>
              <a:lnSpc>
                <a:spcPct val="130000"/>
              </a:lnSpc>
              <a:spcBef>
                <a:spcPts val="0"/>
              </a:spcBef>
              <a:spcAft>
                <a:spcPts val="0"/>
              </a:spcAft>
            </a:pPr>
            <a:r>
              <a:rPr lang="zh-CN" altLang="en-US" sz="2400" dirty="0">
                <a:latin typeface="楷体" panose="02010609060101010101" pitchFamily="49" charset="-122"/>
                <a:ea typeface="楷体" panose="02010609060101010101" pitchFamily="49" charset="-122"/>
                <a:sym typeface="+mn-ea"/>
              </a:rPr>
              <a:t> </a:t>
            </a:r>
            <a:r>
              <a:rPr lang="en-US" altLang="zh-CN" sz="2400" dirty="0">
                <a:latin typeface="楷体" panose="02010609060101010101" pitchFamily="49" charset="-122"/>
                <a:ea typeface="楷体" panose="02010609060101010101" pitchFamily="49" charset="-122"/>
                <a:sym typeface="+mn-ea"/>
              </a:rPr>
              <a:t>    29</a:t>
            </a:r>
            <a:r>
              <a:rPr lang="zh-CN" altLang="en-US" sz="2400" dirty="0">
                <a:latin typeface="楷体" panose="02010609060101010101" pitchFamily="49" charset="-122"/>
                <a:ea typeface="楷体" panose="02010609060101010101" pitchFamily="49" charset="-122"/>
                <a:sym typeface="+mn-ea"/>
              </a:rPr>
              <a:t>题涉及清廷宣布考察宪政的影响；</a:t>
            </a:r>
            <a:endParaRPr lang="zh-CN" altLang="en-US" sz="2400" dirty="0">
              <a:latin typeface="楷体" panose="02010609060101010101" pitchFamily="49" charset="-122"/>
              <a:ea typeface="楷体" panose="02010609060101010101" pitchFamily="49" charset="-122"/>
              <a:sym typeface="+mn-ea"/>
            </a:endParaRPr>
          </a:p>
          <a:p>
            <a:pPr>
              <a:lnSpc>
                <a:spcPct val="130000"/>
              </a:lnSpc>
              <a:spcBef>
                <a:spcPts val="0"/>
              </a:spcBef>
              <a:spcAft>
                <a:spcPts val="0"/>
              </a:spcAft>
            </a:pPr>
            <a:r>
              <a:rPr lang="zh-CN" altLang="en-US" sz="2400" dirty="0">
                <a:latin typeface="楷体" panose="02010609060101010101" pitchFamily="49" charset="-122"/>
                <a:ea typeface="楷体" panose="02010609060101010101" pitchFamily="49" charset="-122"/>
                <a:sym typeface="+mn-ea"/>
              </a:rPr>
              <a:t> </a:t>
            </a:r>
            <a:r>
              <a:rPr lang="en-US" altLang="zh-CN" sz="2400" dirty="0">
                <a:latin typeface="楷体" panose="02010609060101010101" pitchFamily="49" charset="-122"/>
                <a:ea typeface="楷体" panose="02010609060101010101" pitchFamily="49" charset="-122"/>
                <a:sym typeface="+mn-ea"/>
              </a:rPr>
              <a:t>    30</a:t>
            </a:r>
            <a:r>
              <a:rPr lang="zh-CN" altLang="en-US" sz="2400" dirty="0">
                <a:latin typeface="楷体" panose="02010609060101010101" pitchFamily="49" charset="-122"/>
                <a:ea typeface="楷体" panose="02010609060101010101" pitchFamily="49" charset="-122"/>
                <a:sym typeface="+mn-ea"/>
              </a:rPr>
              <a:t>题涉及</a:t>
            </a:r>
            <a:r>
              <a:rPr lang="zh-CN" altLang="zh-CN" sz="2400" dirty="0">
                <a:solidFill>
                  <a:schemeClr val="dk1"/>
                </a:solidFill>
                <a:effectLst/>
                <a:latin typeface="楷体" panose="02010609060101010101" pitchFamily="49" charset="-122"/>
                <a:ea typeface="楷体" panose="02010609060101010101" pitchFamily="49" charset="-122"/>
                <a:sym typeface="+mn-ea"/>
              </a:rPr>
              <a:t>陕甘宁边区佳县城关区各阶层公粮负担情况</a:t>
            </a:r>
            <a:r>
              <a:rPr lang="en-US" altLang="zh-CN" sz="2400" dirty="0">
                <a:latin typeface="楷体" panose="02010609060101010101" pitchFamily="49" charset="-122"/>
                <a:ea typeface="楷体" panose="02010609060101010101" pitchFamily="49" charset="-122"/>
                <a:sym typeface="+mn-ea"/>
              </a:rPr>
              <a:t>……</a:t>
            </a:r>
            <a:endParaRPr lang="en-US" altLang="zh-CN" sz="2400" dirty="0">
              <a:latin typeface="楷体" panose="02010609060101010101" pitchFamily="49" charset="-122"/>
              <a:ea typeface="楷体" panose="02010609060101010101" pitchFamily="49" charset="-122"/>
            </a:endParaRPr>
          </a:p>
          <a:p>
            <a:pPr>
              <a:lnSpc>
                <a:spcPct val="130000"/>
              </a:lnSpc>
              <a:spcBef>
                <a:spcPts val="0"/>
              </a:spcBef>
              <a:spcAft>
                <a:spcPts val="0"/>
              </a:spcAft>
            </a:pPr>
            <a:r>
              <a:rPr lang="zh-CN" altLang="en-US" sz="2400" dirty="0">
                <a:latin typeface="楷体" panose="02010609060101010101" pitchFamily="49" charset="-122"/>
                <a:ea typeface="楷体" panose="02010609060101010101" pitchFamily="49" charset="-122"/>
                <a:sym typeface="+mn-ea"/>
              </a:rPr>
              <a:t>    总之，涉及生活的方方面面</a:t>
            </a:r>
            <a:r>
              <a:rPr lang="en-US" altLang="zh-CN" sz="2400" dirty="0">
                <a:latin typeface="楷体" panose="02010609060101010101" pitchFamily="49" charset="-122"/>
                <a:ea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sym typeface="+mn-ea"/>
              </a:rPr>
              <a:t>政治、经济、文化等，很贴近生活，</a:t>
            </a:r>
            <a:r>
              <a:rPr lang="zh-CN" altLang="en-US" sz="2400" dirty="0">
                <a:latin typeface="楷体" panose="02010609060101010101" pitchFamily="49" charset="-122"/>
                <a:ea typeface="楷体" panose="02010609060101010101" pitchFamily="49" charset="-122"/>
                <a:sym typeface="+mn-ea"/>
              </a:rPr>
              <a:t> 简直是生活的万花筒， 让考生如临其境，考查了考生现场解决问题的能力。 </a:t>
            </a:r>
            <a:endParaRPr lang="zh-CN" altLang="en-US" sz="2400" spc="150" dirty="0">
              <a:solidFill>
                <a:srgbClr val="000000"/>
              </a:solidFill>
              <a:effectLst/>
              <a:latin typeface="楷体" panose="02010609060101010101" pitchFamily="49" charset="-122"/>
              <a:ea typeface="楷体" panose="02010609060101010101" pitchFamily="49" charset="-122"/>
              <a:sym typeface="+mn-ea"/>
            </a:endParaRPr>
          </a:p>
        </p:txBody>
      </p:sp>
      <p:sp>
        <p:nvSpPr>
          <p:cNvPr id="22" name="矩形 21"/>
          <p:cNvSpPr/>
          <p:nvPr>
            <p:custDataLst>
              <p:tags r:id="rId5"/>
            </p:custDataLst>
          </p:nvPr>
        </p:nvSpPr>
        <p:spPr>
          <a:xfrm>
            <a:off x="574040" y="472503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6"/>
            </p:custDataLst>
          </p:nvPr>
        </p:nvSpPr>
        <p:spPr>
          <a:xfrm>
            <a:off x="574040" y="499618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7"/>
            </p:custDataLst>
          </p:nvPr>
        </p:nvSpPr>
        <p:spPr>
          <a:xfrm>
            <a:off x="574040" y="526732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8"/>
            </p:custDataLst>
          </p:nvPr>
        </p:nvSpPr>
        <p:spPr>
          <a:xfrm>
            <a:off x="574040" y="553847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custDataLst>
              <p:tags r:id="rId9"/>
            </p:custDataLst>
          </p:nvPr>
        </p:nvSpPr>
        <p:spPr>
          <a:xfrm>
            <a:off x="574040" y="5809615"/>
            <a:ext cx="79375" cy="79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pPr lvl="0"/>
            <a:r>
              <a:rPr lang="zh-CN" altLang="en-US" sz="3200">
                <a:solidFill>
                  <a:schemeClr val="accent3">
                    <a:lumMod val="50000"/>
                  </a:schemeClr>
                </a:solidFill>
              </a:rPr>
              <a:t>二、真题特点</a:t>
            </a:r>
            <a:endParaRPr lang="zh-CN" altLang="en-US" sz="3200">
              <a:solidFill>
                <a:schemeClr val="accent3">
                  <a:lumMod val="50000"/>
                </a:schemeClr>
              </a:solidFill>
            </a:endParaRPr>
          </a:p>
        </p:txBody>
      </p:sp>
      <p:sp>
        <p:nvSpPr>
          <p:cNvPr id="29" name="文本占位符 28"/>
          <p:cNvSpPr>
            <a:spLocks noGrp="1"/>
          </p:cNvSpPr>
          <p:nvPr>
            <p:ph type="body" idx="1"/>
            <p:custDataLst>
              <p:tags r:id="rId2"/>
            </p:custDataLst>
          </p:nvPr>
        </p:nvSpPr>
        <p:spPr>
          <a:xfrm>
            <a:off x="608330" y="1313815"/>
            <a:ext cx="10968355" cy="809625"/>
          </a:xfrm>
          <a:solidFill>
            <a:schemeClr val="accent1"/>
          </a:solidFill>
        </p:spPr>
        <p:txBody>
          <a:bodyPr>
            <a:noAutofit/>
          </a:bodyPr>
          <a:lstStyle/>
          <a:p>
            <a:pPr lvl="0">
              <a:lnSpc>
                <a:spcPct val="100000"/>
              </a:lnSpc>
              <a:spcBef>
                <a:spcPts val="0"/>
              </a:spcBef>
              <a:spcAft>
                <a:spcPts val="0"/>
              </a:spcAft>
            </a:pPr>
            <a:r>
              <a:rPr lang="zh-CN" altLang="en-US" sz="2400">
                <a:solidFill>
                  <a:srgbClr val="FFFFFF"/>
                </a:solidFill>
              </a:rPr>
              <a:t>（</a:t>
            </a:r>
            <a:r>
              <a:rPr lang="zh-CN" altLang="en-US" sz="2400">
                <a:solidFill>
                  <a:srgbClr val="FFFFFF"/>
                </a:solidFill>
              </a:rPr>
              <a:t>三）2024全国甲卷真题不回避热点，重视热点的隐性植入。 </a:t>
            </a:r>
            <a:endParaRPr lang="zh-CN" altLang="en-US" sz="2400">
              <a:solidFill>
                <a:srgbClr val="FFFFFF"/>
              </a:solidFill>
            </a:endParaRPr>
          </a:p>
        </p:txBody>
      </p:sp>
      <p:sp>
        <p:nvSpPr>
          <p:cNvPr id="4" name="矩形 3"/>
          <p:cNvSpPr/>
          <p:nvPr>
            <p:custDataLst>
              <p:tags r:id="rId3"/>
            </p:custDataLst>
          </p:nvPr>
        </p:nvSpPr>
        <p:spPr>
          <a:xfrm>
            <a:off x="3354070" y="2465705"/>
            <a:ext cx="8086090" cy="3434715"/>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正文"/>
          <p:cNvSpPr txBox="1"/>
          <p:nvPr>
            <p:custDataLst>
              <p:tags r:id="rId4"/>
            </p:custDataLst>
          </p:nvPr>
        </p:nvSpPr>
        <p:spPr>
          <a:xfrm>
            <a:off x="864235" y="2621915"/>
            <a:ext cx="10712450" cy="3434080"/>
          </a:xfrm>
          <a:prstGeom prst="rect">
            <a:avLst/>
          </a:prstGeom>
          <a:solidFill>
            <a:schemeClr val="accent1">
              <a:lumMod val="20000"/>
              <a:lumOff val="80000"/>
            </a:schemeClr>
          </a:solidFill>
        </p:spPr>
        <p:txBody>
          <a:bodyPr wrap="square" lIns="0" tIns="0" rIns="0" bIns="0" rtlCol="0" anchor="t" anchorCtr="0"/>
          <a:lstStyle/>
          <a:p>
            <a:pPr>
              <a:lnSpc>
                <a:spcPct val="150000"/>
              </a:lnSpc>
            </a:pPr>
            <a:r>
              <a:rPr lang="en-US" altLang="zh-CN" sz="2400" dirty="0">
                <a:latin typeface="楷体" panose="02010609060101010101" pitchFamily="49" charset="-122"/>
                <a:ea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sym typeface="+mn-ea"/>
              </a:rPr>
              <a:t>如</a:t>
            </a:r>
            <a:r>
              <a:rPr lang="en-US" altLang="zh-CN" sz="2400" dirty="0">
                <a:latin typeface="楷体" panose="02010609060101010101" pitchFamily="49" charset="-122"/>
                <a:ea typeface="楷体" panose="02010609060101010101" pitchFamily="49" charset="-122"/>
                <a:sym typeface="+mn-ea"/>
              </a:rPr>
              <a:t>24</a:t>
            </a:r>
            <a:r>
              <a:rPr lang="zh-CN" altLang="en-US" sz="2400" dirty="0">
                <a:latin typeface="楷体" panose="02010609060101010101" pitchFamily="49" charset="-122"/>
                <a:ea typeface="楷体" panose="02010609060101010101" pitchFamily="49" charset="-122"/>
                <a:sym typeface="+mn-ea"/>
              </a:rPr>
              <a:t>题，表面考查的是春秋时期诸侯争霸问题，但这却是“古代版”的国际关系啊！当今国际局势一超多强、美国苦苦维护期霸权地位。这种热点的隐性植入是要让考生从历史事件中吸取古人的智慧，充分发挥“以史为鉴”的史学功能，可以说是“以史为鉴，展望未来”。</a:t>
            </a:r>
            <a:endParaRPr lang="en-US" altLang="zh-CN" sz="2400" dirty="0">
              <a:latin typeface="楷体" panose="02010609060101010101" pitchFamily="49" charset="-122"/>
              <a:ea typeface="楷体" panose="02010609060101010101" pitchFamily="49" charset="-122"/>
            </a:endParaRPr>
          </a:p>
          <a:p>
            <a:pPr>
              <a:lnSpc>
                <a:spcPct val="150000"/>
              </a:lnSpc>
            </a:pPr>
            <a:r>
              <a:rPr lang="en-US" altLang="zh-CN" sz="2400" dirty="0">
                <a:latin typeface="楷体" panose="02010609060101010101" pitchFamily="49" charset="-122"/>
                <a:ea typeface="楷体" panose="02010609060101010101" pitchFamily="49" charset="-122"/>
                <a:sym typeface="+mn-ea"/>
              </a:rPr>
              <a:t>   42</a:t>
            </a:r>
            <a:r>
              <a:rPr lang="zh-CN" altLang="en-US" sz="2400" dirty="0">
                <a:latin typeface="楷体" panose="02010609060101010101" pitchFamily="49" charset="-122"/>
                <a:ea typeface="楷体" panose="02010609060101010101" pitchFamily="49" charset="-122"/>
                <a:sym typeface="+mn-ea"/>
              </a:rPr>
              <a:t>题读图题，表面是城市化问题，实际深层考查的是全球化等热点问题，因此试题时代感强烈，促使考生与时俱进，为中华民族的伟大复兴努力学习。</a:t>
            </a:r>
            <a:endParaRPr lang="en-US" altLang="zh-CN" sz="2400" dirty="0">
              <a:latin typeface="楷体" panose="02010609060101010101" pitchFamily="49" charset="-122"/>
              <a:ea typeface="楷体" panose="02010609060101010101" pitchFamily="49" charset="-122"/>
            </a:endParaRPr>
          </a:p>
          <a:p>
            <a:pPr>
              <a:lnSpc>
                <a:spcPct val="150000"/>
              </a:lnSpc>
            </a:pPr>
            <a:r>
              <a:rPr lang="en-US" altLang="zh-CN" sz="2400" dirty="0">
                <a:latin typeface="楷体" panose="02010609060101010101" pitchFamily="49" charset="-122"/>
                <a:ea typeface="楷体" panose="02010609060101010101" pitchFamily="49" charset="-122"/>
                <a:sym typeface="+mn-ea"/>
              </a:rPr>
              <a:t>     </a:t>
            </a:r>
            <a:endParaRPr lang="zh-CN" altLang="en-US" sz="2400" spc="150" dirty="0">
              <a:solidFill>
                <a:srgbClr val="000000"/>
              </a:solidFill>
              <a:effectLst/>
              <a:latin typeface="楷体" panose="02010609060101010101" pitchFamily="49" charset="-122"/>
              <a:ea typeface="楷体" panose="02010609060101010101" pitchFamily="49" charset="-122"/>
              <a:sym typeface="+mn-ea"/>
            </a:endParaRPr>
          </a:p>
        </p:txBody>
      </p:sp>
      <p:sp>
        <p:nvSpPr>
          <p:cNvPr id="22" name="矩形 21"/>
          <p:cNvSpPr/>
          <p:nvPr>
            <p:custDataLst>
              <p:tags r:id="rId5"/>
            </p:custDataLst>
          </p:nvPr>
        </p:nvSpPr>
        <p:spPr>
          <a:xfrm>
            <a:off x="574040" y="472503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6"/>
            </p:custDataLst>
          </p:nvPr>
        </p:nvSpPr>
        <p:spPr>
          <a:xfrm>
            <a:off x="574040" y="499618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7"/>
            </p:custDataLst>
          </p:nvPr>
        </p:nvSpPr>
        <p:spPr>
          <a:xfrm>
            <a:off x="574040" y="5267325"/>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8"/>
            </p:custDataLst>
          </p:nvPr>
        </p:nvSpPr>
        <p:spPr>
          <a:xfrm>
            <a:off x="574040" y="5538470"/>
            <a:ext cx="79375" cy="79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custDataLst>
              <p:tags r:id="rId9"/>
            </p:custDataLst>
          </p:nvPr>
        </p:nvSpPr>
        <p:spPr>
          <a:xfrm>
            <a:off x="574040" y="5809615"/>
            <a:ext cx="79375" cy="79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7"/>
  <p:tag name="KSO_WM_UNIT_ID" val="_1*y*7"/>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6"/>
  <p:tag name="KSO_WM_UNIT_ID" val="_1*y*6"/>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5"/>
  <p:tag name="KSO_WM_UNIT_ID" val="_1*y*5"/>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1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2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2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8"/>
  <p:tag name="KSO_WM_UNIT_ID" val="_1*y*8"/>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2.xml><?xml version="1.0" encoding="utf-8"?>
<p:tagLst xmlns:p="http://schemas.openxmlformats.org/presentationml/2006/main">
  <p:tag name="KSO_WM_TEMPLATE_THUMBS_INDEX" val="1、4、7、8、9、10、11、12、13、14、1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620"/>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3"/>
  <p:tag name="KSO_WM_UNIT_LAYERLEVEL" val="1"/>
  <p:tag name="KSO_WM_TAG_VERSION" val="3.0"/>
  <p:tag name="KSO_WM_BEAUTIFY_FLAG" val="#wm#"/>
  <p:tag name="KSO_WM_UNIT_TYPE" val="i"/>
  <p:tag name="KSO_WM_UNIT_INDEX" val="13"/>
</p:tagLst>
</file>

<file path=ppt/tags/tag264.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66"/>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265.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266.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3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267.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7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 name="KSO_WM_BEAUTIFY_FLAG" val="#wm#"/>
</p:tagLst>
</file>

<file path=ppt/tags/tag2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Lst>
</file>

<file path=ppt/tags/tag2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2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3.0"/>
</p:tagLst>
</file>

<file path=ppt/tags/tag274.xml><?xml version="1.0" encoding="utf-8"?>
<p:tagLst xmlns:p="http://schemas.openxmlformats.org/presentationml/2006/main">
  <p:tag name="KSO_WM_BEAUTIFY_FLAG" val="#wm#"/>
  <p:tag name="KSO_WM_UNIT_FILL_FORE_SCHEMECOLOR_INDEX_BRIGHTNESS" val="0"/>
  <p:tag name="KSO_WM_UNIT_FILL_FORE_SCHEMECOLOR_INDEX" val="5"/>
  <p:tag name="KSO_WM_UNIT_FILL_TYPE" val="1"/>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Lst>
</file>

<file path=ppt/tags/tag275.xml><?xml version="1.0" encoding="utf-8"?>
<p:tagLst xmlns:p="http://schemas.openxmlformats.org/presentationml/2006/main">
  <p:tag name="KSO_WM_BEAUTIFY_FLAG" val="#wm#"/>
  <p:tag name="KSO_WM_UNIT_FILL_FORE_SCHEMECOLOR_INDEX_BRIGHTNESS" val="0"/>
  <p:tag name="KSO_WM_UNIT_FILL_FORE_SCHEMECOLOR_INDEX" val="8"/>
  <p:tag name="KSO_WM_UNIT_FILL_TYPE" val="1"/>
  <p:tag name="KSO_WM_UNIT_HIGHLIGHT" val="0"/>
  <p:tag name="KSO_WM_UNIT_COMPATIBLE" val="0"/>
  <p:tag name="KSO_WM_UNIT_DIAGRAM_ISNUMVISUAL" val="0"/>
  <p:tag name="KSO_WM_UNIT_DIAGRAM_ISREFERUNIT" val="0"/>
  <p:tag name="KSO_WM_UNIT_TYPE" val="i"/>
  <p:tag name="KSO_WM_UNIT_INDEX" val="12"/>
  <p:tag name="KSO_WM_UNIT_ID" val="_1*i*12"/>
  <p:tag name="KSO_WM_UNIT_LAYERLEVEL" val="1"/>
  <p:tag name="KSO_WM_TAG_VERSION" val="3.0"/>
</p:tagLst>
</file>

<file path=ppt/tags/tag276.xml><?xml version="1.0" encoding="utf-8"?>
<p:tagLst xmlns:p="http://schemas.openxmlformats.org/presentationml/2006/main">
  <p:tag name="KSO_WM_UNIT_ISCONTENTSTITLE" val="0"/>
  <p:tag name="KSO_WM_UNIT_ISNUMDGMTITLE" val="0"/>
  <p:tag name="KSO_WM_UNIT_PRESET_TEXT" val=" WPS,a click to unlimited possibilitie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CONTENT_GROUP_TYPE" val="contentchip"/>
</p:tagLst>
</file>

<file path=ppt/tags/tag277.xml><?xml version="1.0" encoding="utf-8"?>
<p:tagLst xmlns:p="http://schemas.openxmlformats.org/presentationml/2006/main">
  <p:tag name="KSO_WM_UNIT_ISCONTENTSTITLE" val="0"/>
  <p:tag name="KSO_WM_UNIT_ISNUMDGMTITLE" val="0"/>
  <p:tag name="KSO_WM_UNIT_PRESET_TEXT" val="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28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Lst>
</file>

<file path=ppt/tags/tag2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 name="KSO_WM_UNIT_PRESET_TEXT" val="单击此处添加标题"/>
</p:tagLst>
</file>

<file path=ppt/tags/tag284.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2*i*1"/>
  <p:tag name="KSO_WM_UNIT_LAYERLEVEL" val="1"/>
  <p:tag name="KSO_WM_TAG_VERSION" val="3.0"/>
  <p:tag name="KSO_WM_UNIT_TYPE" val="i"/>
  <p:tag name="KSO_WM_UNIT_INDEX" val="1"/>
  <p:tag name="KSO_WM_UNIT_CONTENT_GROUP_TYPE" val="titlestyle"/>
</p:tagLst>
</file>

<file path=ppt/tags/tag285.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2*i*2"/>
  <p:tag name="KSO_WM_UNIT_LAYERLEVEL" val="1"/>
  <p:tag name="KSO_WM_TAG_VERSION" val="3.0"/>
  <p:tag name="KSO_WM_UNIT_TYPE" val="i"/>
  <p:tag name="KSO_WM_UNIT_INDEX" val="2"/>
  <p:tag name="KSO_WM_UNIT_CONTENT_GROUP_TYPE" val="titlestyle"/>
</p:tagLst>
</file>

<file path=ppt/tags/tag286.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2*i*3"/>
  <p:tag name="KSO_WM_UNIT_LAYERLEVEL" val="1"/>
  <p:tag name="KSO_WM_TAG_VERSION" val="3.0"/>
  <p:tag name="KSO_WM_UNIT_TYPE" val="i"/>
  <p:tag name="KSO_WM_UNIT_INDEX" val="3"/>
  <p:tag name="KSO_WM_UNIT_CONTENT_GROUP_TYPE" val="titlestyle"/>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291.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7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2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UNIT_TYPE" val="i"/>
  <p:tag name="KSO_WM_UNIT_INDEX" val="3"/>
</p:tagLst>
</file>

<file path=ppt/tags/tag2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UNIT_TYPE" val="i"/>
  <p:tag name="KSO_WM_UNIT_INDEX" val="4"/>
</p:tagLst>
</file>

<file path=ppt/tags/tag2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3.0"/>
  <p:tag name="KSO_WM_UNIT_TYPE" val="i"/>
  <p:tag name="KSO_WM_UNIT_INDEX" val="5"/>
</p:tagLst>
</file>

<file path=ppt/tags/tag295.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3.0"/>
  <p:tag name="KSO_WM_UNIT_TYPE" val="i"/>
  <p:tag name="KSO_WM_UNIT_INDEX" val="6"/>
</p:tagLst>
</file>

<file path=ppt/tags/tag296.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32"/>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3.0"/>
  <p:tag name="KSO_WM_UNIT_TYPE" val="i"/>
  <p:tag name="KSO_WM_UNIT_INDEX" val="7"/>
</p:tagLst>
</file>

<file path=ppt/tags/tag297.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3"/>
  <p:tag name="KSO_WM_UNIT_LAYERLEVEL" val="1"/>
  <p:tag name="KSO_WM_TAG_VERSION" val="3.0"/>
  <p:tag name="KSO_WM_BEAUTIFY_FLAG" val="#wm#"/>
  <p:tag name="KSO_WM_UNIT_TYPE" val="i"/>
  <p:tag name="KSO_WM_UNIT_INDEX" val="13"/>
</p:tagLst>
</file>

<file path=ppt/tags/tag302.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66"/>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303.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304.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3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305.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7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3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UNIT_TYPE" val="i"/>
  <p:tag name="KSO_WM_UNIT_INDEX" val="5"/>
</p:tagLst>
</file>

<file path=ppt/tags/tag3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UNIT_TYPE" val="i"/>
  <p:tag name="KSO_WM_UNIT_INDEX" val="6"/>
</p:tagLst>
</file>

<file path=ppt/tags/tag3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3.0"/>
  <p:tag name="KSO_WM_UNIT_TYPE" val="i"/>
  <p:tag name="KSO_WM_UNIT_INDEX" val="7"/>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8"/>
  <p:tag name="KSO_WM_UNIT_LAYERLEVEL" val="1"/>
  <p:tag name="KSO_WM_TAG_VERSION" val="3.0"/>
  <p:tag name="KSO_WM_BEAUTIFY_FLAG" val="#wm#"/>
  <p:tag name="KSO_WM_UNIT_TYPE" val="i"/>
  <p:tag name="KSO_WM_UNIT_INDEX" val="8"/>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9"/>
  <p:tag name="KSO_WM_UNIT_LAYERLEVEL" val="1"/>
  <p:tag name="KSO_WM_TAG_VERSION" val="3.0"/>
  <p:tag name="KSO_WM_BEAUTIFY_FLAG" val="#wm#"/>
  <p:tag name="KSO_WM_UNIT_TYPE" val="i"/>
  <p:tag name="KSO_WM_UNIT_INDEX" val="9"/>
</p:tagLst>
</file>

<file path=ppt/tags/tag3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3.0"/>
  <p:tag name="KSO_WM_UNIT_TYPE" val="i"/>
  <p:tag name="KSO_WM_UNIT_INDEX" val="10"/>
</p:tagLst>
</file>

<file path=ppt/tags/tag312.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313.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17.xml><?xml version="1.0" encoding="utf-8"?>
<p:tagLst xmlns:p="http://schemas.openxmlformats.org/presentationml/2006/main">
  <p:tag name="KSO_WM_BEAUTIFY_FLAG" val="#wm#"/>
  <p:tag name="KSO_WM_UNIT_FILL_FORE_SCHEMECOLOR_INDEX_BRIGHTNESS" val="0"/>
  <p:tag name="KSO_WM_UNIT_FILL_FORE_SCHEMECOLOR_INDEX" val="5"/>
  <p:tag name="KSO_WM_UNIT_FILL_TYPE" val="1"/>
  <p:tag name="KSO_WM_UNIT_HIGHLIGHT" val="0"/>
  <p:tag name="KSO_WM_UNIT_COMPATIBLE" val="0"/>
  <p:tag name="KSO_WM_UNIT_DIAGRAM_ISNUMVISUAL" val="0"/>
  <p:tag name="KSO_WM_UNIT_DIAGRAM_ISREFERUNIT" val="0"/>
  <p:tag name="KSO_WM_UNIT_TYPE" val="i"/>
  <p:tag name="KSO_WM_UNIT_INDEX" val="11"/>
  <p:tag name="KSO_WM_UNIT_ID" val="_4*i*11"/>
  <p:tag name="KSO_WM_UNIT_LAYERLEVEL" val="1"/>
  <p:tag name="KSO_WM_TAG_VERSION" val="3.0"/>
</p:tagLst>
</file>

<file path=ppt/tags/tag318.xml><?xml version="1.0" encoding="utf-8"?>
<p:tagLst xmlns:p="http://schemas.openxmlformats.org/presentationml/2006/main">
  <p:tag name="KSO_WM_BEAUTIFY_FLAG" val="#wm#"/>
  <p:tag name="KSO_WM_UNIT_FILL_FORE_SCHEMECOLOR_INDEX_BRIGHTNESS" val="0"/>
  <p:tag name="KSO_WM_UNIT_FILL_FORE_SCHEMECOLOR_INDEX" val="8"/>
  <p:tag name="KSO_WM_UNIT_FILL_TYPE" val="1"/>
  <p:tag name="KSO_WM_UNIT_HIGHLIGHT" val="0"/>
  <p:tag name="KSO_WM_UNIT_COMPATIBLE" val="0"/>
  <p:tag name="KSO_WM_UNIT_DIAGRAM_ISNUMVISUAL" val="0"/>
  <p:tag name="KSO_WM_UNIT_DIAGRAM_ISREFERUNIT" val="0"/>
  <p:tag name="KSO_WM_UNIT_TYPE" val="i"/>
  <p:tag name="KSO_WM_UNIT_INDEX" val="12"/>
  <p:tag name="KSO_WM_UNIT_ID" val="_4*i*12"/>
  <p:tag name="KSO_WM_UNIT_LAYERLEVEL" val="1"/>
  <p:tag name="KSO_WM_TAG_VERSION" val="3.0"/>
</p:tagLst>
</file>

<file path=ppt/tags/tag31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32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322.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5*i*2"/>
  <p:tag name="KSO_WM_UNIT_LAYERLEVEL" val="1"/>
  <p:tag name="KSO_WM_TAG_VERSION" val="3.0"/>
  <p:tag name="KSO_WM_UNIT_CONTENT_GROUP_TYPE" val="titlestyle"/>
  <p:tag name="KSO_WM_UNIT_TYPE" val="i"/>
  <p:tag name="KSO_WM_UNIT_INDEX" val="2"/>
</p:tagLst>
</file>

<file path=ppt/tags/tag323.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5*i*3"/>
  <p:tag name="KSO_WM_UNIT_LAYERLEVEL" val="1"/>
  <p:tag name="KSO_WM_TAG_VERSION" val="3.0"/>
  <p:tag name="KSO_WM_UNIT_CONTENT_GROUP_TYPE" val="titlestyle"/>
  <p:tag name="KSO_WM_UNIT_TYPE" val="i"/>
  <p:tag name="KSO_WM_UNIT_INDEX" val="3"/>
</p:tagLst>
</file>

<file path=ppt/tags/tag324.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5*i*4"/>
  <p:tag name="KSO_WM_UNIT_LAYERLEVEL" val="1"/>
  <p:tag name="KSO_WM_TAG_VERSION" val="3.0"/>
  <p:tag name="KSO_WM_UNIT_CONTENT_GROUP_TYPE" val="titlestyle"/>
  <p:tag name="KSO_WM_UNIT_TYPE" val="i"/>
  <p:tag name="KSO_WM_UNIT_INDEX" val="4"/>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2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32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33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332.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333.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6*i*2"/>
  <p:tag name="KSO_WM_UNIT_LAYERLEVEL" val="1"/>
  <p:tag name="KSO_WM_TAG_VERSION" val="3.0"/>
  <p:tag name="KSO_WM_UNIT_CONTENT_GROUP_TYPE" val="titlestyle"/>
  <p:tag name="KSO_WM_UNIT_TYPE" val="i"/>
  <p:tag name="KSO_WM_UNIT_INDEX" val="2"/>
</p:tagLst>
</file>

<file path=ppt/tags/tag334.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6*i*3"/>
  <p:tag name="KSO_WM_UNIT_LAYERLEVEL" val="1"/>
  <p:tag name="KSO_WM_TAG_VERSION" val="3.0"/>
  <p:tag name="KSO_WM_UNIT_CONTENT_GROUP_TYPE" val="titlestyle"/>
  <p:tag name="KSO_WM_UNIT_TYPE" val="i"/>
  <p:tag name="KSO_WM_UNIT_INDEX" val="3"/>
</p:tagLst>
</file>

<file path=ppt/tags/tag335.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6*i*4"/>
  <p:tag name="KSO_WM_UNIT_LAYERLEVEL" val="1"/>
  <p:tag name="KSO_WM_TAG_VERSION" val="3.0"/>
  <p:tag name="KSO_WM_UNIT_CONTENT_GROUP_TYPE" val="titlestyle"/>
  <p:tag name="KSO_WM_UNIT_TYPE" val="i"/>
  <p:tag name="KSO_WM_UNIT_INDEX" val="4"/>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339.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0.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7*i*2"/>
  <p:tag name="KSO_WM_UNIT_LAYERLEVEL" val="1"/>
  <p:tag name="KSO_WM_TAG_VERSION" val="3.0"/>
  <p:tag name="KSO_WM_UNIT_CONTENT_GROUP_TYPE" val="titlestyle"/>
  <p:tag name="KSO_WM_UNIT_TYPE" val="i"/>
  <p:tag name="KSO_WM_UNIT_INDEX" val="2"/>
</p:tagLst>
</file>

<file path=ppt/tags/tag341.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7*i*3"/>
  <p:tag name="KSO_WM_UNIT_LAYERLEVEL" val="1"/>
  <p:tag name="KSO_WM_TAG_VERSION" val="3.0"/>
  <p:tag name="KSO_WM_UNIT_CONTENT_GROUP_TYPE" val="titlestyle"/>
  <p:tag name="KSO_WM_UNIT_TYPE" val="i"/>
  <p:tag name="KSO_WM_UNIT_INDEX" val="3"/>
</p:tagLst>
</file>

<file path=ppt/tags/tag342.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7*i*4"/>
  <p:tag name="KSO_WM_UNIT_LAYERLEVEL" val="1"/>
  <p:tag name="KSO_WM_TAG_VERSION" val="3.0"/>
  <p:tag name="KSO_WM_UNIT_CONTENT_GROUP_TYPE" val="titlestyle"/>
  <p:tag name="KSO_WM_UNIT_TYPE" val="i"/>
  <p:tag name="KSO_WM_UNIT_INDEX" val="4"/>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34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353.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354.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10*i*2"/>
  <p:tag name="KSO_WM_UNIT_LAYERLEVEL" val="1"/>
  <p:tag name="KSO_WM_TAG_VERSION" val="3.0"/>
  <p:tag name="KSO_WM_UNIT_CONTENT_GROUP_TYPE" val="titlestyle"/>
  <p:tag name="KSO_WM_UNIT_TYPE" val="i"/>
  <p:tag name="KSO_WM_UNIT_INDEX" val="2"/>
</p:tagLst>
</file>

<file path=ppt/tags/tag355.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10*i*3"/>
  <p:tag name="KSO_WM_UNIT_LAYERLEVEL" val="1"/>
  <p:tag name="KSO_WM_TAG_VERSION" val="3.0"/>
  <p:tag name="KSO_WM_UNIT_CONTENT_GROUP_TYPE" val="titlestyle"/>
  <p:tag name="KSO_WM_UNIT_TYPE" val="i"/>
  <p:tag name="KSO_WM_UNIT_INDEX" val="3"/>
</p:tagLst>
</file>

<file path=ppt/tags/tag356.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10*i*4"/>
  <p:tag name="KSO_WM_UNIT_LAYERLEVEL" val="1"/>
  <p:tag name="KSO_WM_TAG_VERSION" val="3.0"/>
  <p:tag name="KSO_WM_UNIT_CONTENT_GROUP_TYPE" val="titlestyle"/>
  <p:tag name="KSO_WM_UNIT_TYPE" val="i"/>
  <p:tag name="KSO_WM_UNIT_INDEX" val="4"/>
</p:tagLst>
</file>

<file path=ppt/tags/tag357.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1"/>
  <p:tag name="KSO_WM_UNIT_LAYERLEVEL" val="1"/>
  <p:tag name="KSO_WM_TAG_VERSION" val="3.0"/>
  <p:tag name="KSO_WM_BEAUTIFY_FLAG" val="#wm#"/>
  <p:tag name="KSO_WM_UNIT_TYPE" val="i"/>
  <p:tag name="KSO_WM_UNIT_INDEX" val="11"/>
</p:tagLst>
</file>

<file path=ppt/tags/tag362.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66"/>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363.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7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3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Lst>
</file>

<file path=ppt/tags/tag3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UNIT_TYPE" val="i"/>
  <p:tag name="KSO_WM_UNIT_INDEX" val="4"/>
</p:tagLst>
</file>

<file path=ppt/tags/tag3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UNIT_TYPE" val="i"/>
  <p:tag name="KSO_WM_UNIT_INDEX" val="5"/>
</p:tagLst>
</file>

<file path=ppt/tags/tag367.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3.0"/>
  <p:tag name="KSO_WM_UNIT_TYPE" val="i"/>
  <p:tag name="KSO_WM_UNIT_INDEX" val="8"/>
</p:tagLst>
</file>

<file path=ppt/tags/tag368.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32"/>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3.0"/>
  <p:tag name="KSO_WM_UNIT_TYPE" val="i"/>
  <p:tag name="KSO_WM_UNIT_INDEX" val="9"/>
</p:tagLst>
</file>

<file path=ppt/tags/tag369.xml><?xml version="1.0" encoding="utf-8"?>
<p:tagLst xmlns:p="http://schemas.openxmlformats.org/presentationml/2006/main">
  <p:tag name="KSO_WM_UNIT_ISCONTENTSTITLE" val="0"/>
  <p:tag name="KSO_WM_UNIT_ISNUMDGMTITLE" val="0"/>
  <p:tag name="KSO_WM_UNIT_PRESET_TEXT" val="THANK YOU"/>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374.xml><?xml version="1.0" encoding="utf-8"?>
<p:tagLst xmlns:p="http://schemas.openxmlformats.org/presentationml/2006/main">
  <p:tag name="KSO_WM_BEAUTIFY_FLAG" val="#wm#"/>
  <p:tag name="KSO_WM_UNIT_FILL_FORE_SCHEMECOLOR_INDEX_BRIGHTNESS" val="0"/>
  <p:tag name="KSO_WM_UNIT_FILL_FORE_SCHEMECOLOR_INDEX" val="5"/>
  <p:tag name="KSO_WM_UNIT_FILL_TYPE" val="1"/>
  <p:tag name="KSO_WM_UNIT_HIGHLIGHT" val="0"/>
  <p:tag name="KSO_WM_UNIT_COMPATIBLE" val="0"/>
  <p:tag name="KSO_WM_UNIT_DIAGRAM_ISNUMVISUAL" val="0"/>
  <p:tag name="KSO_WM_UNIT_DIAGRAM_ISREFERUNIT" val="0"/>
  <p:tag name="KSO_WM_UNIT_TYPE" val="i"/>
  <p:tag name="KSO_WM_UNIT_INDEX" val="11"/>
  <p:tag name="KSO_WM_UNIT_ID" val="_11*i*11"/>
  <p:tag name="KSO_WM_UNIT_LAYERLEVEL" val="1"/>
  <p:tag name="KSO_WM_TAG_VERSION" val="3.0"/>
</p:tagLst>
</file>

<file path=ppt/tags/tag375.xml><?xml version="1.0" encoding="utf-8"?>
<p:tagLst xmlns:p="http://schemas.openxmlformats.org/presentationml/2006/main">
  <p:tag name="KSO_WM_BEAUTIFY_FLAG" val="#wm#"/>
  <p:tag name="KSO_WM_UNIT_FILL_FORE_SCHEMECOLOR_INDEX_BRIGHTNESS" val="0"/>
  <p:tag name="KSO_WM_UNIT_FILL_FORE_SCHEMECOLOR_INDEX" val="8"/>
  <p:tag name="KSO_WM_UNIT_FILL_TYPE" val="1"/>
  <p:tag name="KSO_WM_UNIT_HIGHLIGHT" val="0"/>
  <p:tag name="KSO_WM_UNIT_COMPATIBLE" val="0"/>
  <p:tag name="KSO_WM_UNIT_DIAGRAM_ISNUMVISUAL" val="0"/>
  <p:tag name="KSO_WM_UNIT_DIAGRAM_ISREFERUNIT" val="0"/>
  <p:tag name="KSO_WM_UNIT_TYPE" val="i"/>
  <p:tag name="KSO_WM_UNIT_INDEX" val="12"/>
  <p:tag name="KSO_WM_UNIT_ID" val="_11*i*12"/>
  <p:tag name="KSO_WM_UNIT_LAYERLEVEL" val="1"/>
  <p:tag name="KSO_WM_TAG_VERSION" val="3.0"/>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377.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UNIT_CONTENT_GROUP_TYPE" val="titlestyle"/>
  <p:tag name="KSO_WM_UNIT_TYPE" val="i"/>
  <p:tag name="KSO_WM_UNIT_INDEX" val="2"/>
</p:tagLst>
</file>

<file path=ppt/tags/tag378.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UNIT_CONTENT_GROUP_TYPE" val="titlestyle"/>
  <p:tag name="KSO_WM_UNIT_TYPE" val="i"/>
  <p:tag name="KSO_WM_UNIT_INDEX" val="3"/>
</p:tagLst>
</file>

<file path=ppt/tags/tag379.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UNIT_CONTENT_GROUP_TYPE" val="titlestyle"/>
  <p:tag name="KSO_WM_UNIT_TYPE" val="i"/>
  <p:tag name="KSO_WM_UNIT_INDEX" val="4"/>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0311"/>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311"/>
</p:tagLst>
</file>

<file path=ppt/tags/tag385.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311"/>
  <p:tag name="KSO_WM_TEMPLATE_THUMBS_INDEX" val="1、9"/>
</p:tagLst>
</file>

<file path=ppt/tags/tag3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88.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620_1*a*1"/>
  <p:tag name="KSO_WM_TEMPLATE_CATEGORY" val="custom"/>
  <p:tag name="KSO_WM_TEMPLATE_INDEX" val="20202620"/>
  <p:tag name="KSO_WM_UNIT_LAYERLEVEL" val="1"/>
  <p:tag name="KSO_WM_TAG_VERSION" val="1.0"/>
  <p:tag name="KSO_WM_BEAUTIFY_FLAG" val="#wm#"/>
  <p:tag name="KSO_WM_UNIT_PRESET_TEXT" val="简约工作汇报"/>
</p:tagLst>
</file>

<file path=ppt/tags/tag389.xml><?xml version="1.0" encoding="utf-8"?>
<p:tagLst xmlns:p="http://schemas.openxmlformats.org/presentationml/2006/main">
  <p:tag name="KSO_WM_UNIT_ISCONTENTSTITLE" val="0"/>
  <p:tag name="KSO_WM_UNIT_ISNUMDGMTITLE" val="0"/>
  <p:tag name="KSO_WM_UNIT_NOCLEAR" val="0"/>
  <p:tag name="KSO_WM_UNIT_VALUE" val="23"/>
  <p:tag name="KSO_WM_UNIT_HIGHLIGHT" val="0"/>
  <p:tag name="KSO_WM_UNIT_COMPATIBLE" val="0"/>
  <p:tag name="KSO_WM_UNIT_DIAGRAM_ISNUMVISUAL" val="0"/>
  <p:tag name="KSO_WM_UNIT_DIAGRAM_ISREFERUNIT" val="0"/>
  <p:tag name="KSO_WM_UNIT_TYPE" val="b"/>
  <p:tag name="KSO_WM_UNIT_INDEX" val="1"/>
  <p:tag name="KSO_WM_UNIT_ID" val="custom20202620_1*b*1"/>
  <p:tag name="KSO_WM_TEMPLATE_CATEGORY" val="custom"/>
  <p:tag name="KSO_WM_TEMPLATE_INDEX" val="20202620"/>
  <p:tag name="KSO_WM_UNIT_LAYERLEVEL" val="1"/>
  <p:tag name="KSO_WM_TAG_VERSION" val="1.0"/>
  <p:tag name="KSO_WM_BEAUTIFY_FLAG" val="#wm#"/>
  <p:tag name="KSO_WM_UNIT_PRESET_TEXT" val="单击此处添加副标题"/>
  <p:tag name="KSO_WM_UNIT_TEXT_FILL_FORE_SCHEMECOLOR_INDEX_BRIGHTNESS" val="0.25"/>
  <p:tag name="KSO_WM_UNIT_TEXT_FILL_FORE_SCHEMECOLOR_INDEX" val="13"/>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b"/>
  <p:tag name="KSO_WM_UNIT_INDEX" val="3"/>
  <p:tag name="KSO_WM_UNIT_ID" val="custom20202620_1*b*3"/>
  <p:tag name="KSO_WM_TEMPLATE_CATEGORY" val="custom"/>
  <p:tag name="KSO_WM_TEMPLATE_INDEX" val="20202620"/>
  <p:tag name="KSO_WM_UNIT_LAYERLEVEL" val="1"/>
  <p:tag name="KSO_WM_TAG_VERSION" val="1.0"/>
  <p:tag name="KSO_WM_BEAUTIFY_FLAG" val="#wm#"/>
  <p:tag name="KSO_WM_UNIT_PRESET_TEXT" val="202X/01/01"/>
  <p:tag name="KSO_WM_UNIT_TEXT_FILL_FORE_SCHEMECOLOR_INDEX_BRIGHTNESS" val="0.15"/>
  <p:tag name="KSO_WM_UNIT_TEXT_FILL_FORE_SCHEMECOLOR_INDEX" val="13"/>
  <p:tag name="KSO_WM_UNIT_TEXT_FILL_TYPE" val="1"/>
</p:tagLst>
</file>

<file path=ppt/tags/tag391.xml><?xml version="1.0" encoding="utf-8"?>
<p:tagLst xmlns:p="http://schemas.openxmlformats.org/presentationml/2006/main">
  <p:tag name="KSO_WM_TEMPLATE_THUMBS_INDEX" val="1、4、7、8、9、10、11、12、13、14、15"/>
  <p:tag name="KSO_WM_SLIDE_ID" val="custom20202620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620"/>
  <p:tag name="KSO_WM_SLIDE_LAYOUT" val="a_b"/>
  <p:tag name="KSO_WM_SLIDE_LAYOUT_CNT" val="1_3"/>
  <p:tag name="KSO_WM_SPECIAL_SOURCE" val="bdnull"/>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3*a*1"/>
  <p:tag name="KSO_WM_TEMPLATE_CATEGORY" val="diagram"/>
  <p:tag name="KSO_WM_TEMPLATE_INDEX" val="20230939"/>
  <p:tag name="KSO_WM_UNIT_LAYERLEVEL" val="1"/>
  <p:tag name="KSO_WM_TAG_VERSION" val="3.0"/>
  <p:tag name="KSO_WM_BEAUTIFY_FLAG" val="#wm#"/>
  <p:tag name="KSO_WM_UNIT_ISCONTENTSTITLE" val="0"/>
  <p:tag name="KSO_WM_UNIT_ISNUMDGMTITLE" val="0"/>
  <p:tag name="KSO_WM_UNIT_NOCLEAR" val="0"/>
  <p:tag name="KSO_WM_UNIT_VALUE" val="30"/>
  <p:tag name="KSO_WM_UNIT_TYPE" val="a"/>
  <p:tag name="KSO_WM_UNIT_INDEX" val="1"/>
  <p:tag name="KSO_WM_UNIT_PRESET_TEXT" val="单击此处添加标题"/>
</p:tagLst>
</file>

<file path=ppt/tags/tag39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30939_3*m_h_f*1_3_1"/>
  <p:tag name="KSO_WM_TEMPLATE_CATEGORY" val="diagram"/>
  <p:tag name="KSO_WM_TEMPLATE_INDEX" val="20230939"/>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0"/>
  <p:tag name="KSO_WM_UNIT_PRESET_TEXT" val="输入你的智能图形项正文&#10;请尽量言简意赅"/>
  <p:tag name="KSO_WM_UNIT_TEXT_FILL_FORE_SCHEMECOLOR_INDEX" val="1"/>
  <p:tag name="KSO_WM_UNIT_TEXT_FILL_TYPE" val="1"/>
</p:tagLst>
</file>

<file path=ppt/tags/tag39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30939_3*m_h_f*1_4_1"/>
  <p:tag name="KSO_WM_TEMPLATE_CATEGORY" val="diagram"/>
  <p:tag name="KSO_WM_TEMPLATE_INDEX" val="20230939"/>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0"/>
  <p:tag name="KSO_WM_UNIT_PRESET_TEXT" val="输入你的智能图形项正文&#10;请尽量言简意赅"/>
  <p:tag name="KSO_WM_UNIT_TEXT_FILL_FORE_SCHEMECOLOR_INDEX" val="1"/>
  <p:tag name="KSO_WM_UNIT_TEXT_FILL_TYPE" val="1"/>
</p:tagLst>
</file>

<file path=ppt/tags/tag39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30939_3*m_h_f*1_1_1"/>
  <p:tag name="KSO_WM_TEMPLATE_CATEGORY" val="diagram"/>
  <p:tag name="KSO_WM_TEMPLATE_INDEX" val="20230939"/>
  <p:tag name="KSO_WM_UNIT_LAYERLEVEL" val="1_1_1"/>
  <p:tag name="KSO_WM_TAG_VERSION" val="3.0"/>
  <p:tag name="KSO_WM_BEAUTIFY_FLAG" val="#wm#"/>
  <p:tag name="KSO_WM_UNIT_VALUE" val="65"/>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输入你的智能图形项正文&#10;请尽量言简意赅"/>
  <p:tag name="KSO_WM_UNIT_TEXT_FILL_FORE_SCHEMECOLOR_INDEX" val="1"/>
  <p:tag name="KSO_WM_UNIT_TEXT_FILL_TYPE" val="1"/>
</p:tagLst>
</file>

<file path=ppt/tags/tag39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30939_3*m_h_f*1_2_1"/>
  <p:tag name="KSO_WM_TEMPLATE_CATEGORY" val="diagram"/>
  <p:tag name="KSO_WM_TEMPLATE_INDEX" val="20230939"/>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0"/>
  <p:tag name="KSO_WM_UNIT_PRESET_TEXT" val="输入你的智能图形项正文&#10;请尽量言简意赅"/>
  <p:tag name="KSO_WM_UNIT_TEXT_FILL_FORE_SCHEMECOLOR_INDEX" val="1"/>
  <p:tag name="KSO_WM_UNIT_TEXT_FILL_TYPE" val="1"/>
</p:tagLst>
</file>

<file path=ppt/tags/tag3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3_3"/>
  <p:tag name="KSO_WM_TEMPLATE_CATEGORY" val="diagram"/>
  <p:tag name="KSO_WM_TEMPLATE_INDEX" val="20230939"/>
  <p:tag name="KSO_WM_UNIT_LAYERLEVEL" val="1_1_1"/>
  <p:tag name="KSO_WM_TAG_VERSION" val="3.0"/>
  <p:tag name="KSO_WM_UNIT_TYPE" val="m_h_i"/>
  <p:tag name="KSO_WM_UNIT_INDEX" val="1_3_3"/>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solid&quot;:{&quot;brightness&quot;:0,&quot;colorType&quot;:1,&quot;foreColorIndex&quot;:7,&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7"/>
  <p:tag name="KSO_WM_UNIT_FILL_FORE_SCHEMECOLOR_INDEX_BRIGHTNESS" val="0"/>
</p:tagLst>
</file>

<file path=ppt/tags/tag3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3_1"/>
  <p:tag name="KSO_WM_TEMPLATE_CATEGORY" val="diagram"/>
  <p:tag name="KSO_WM_TEMPLATE_INDEX" val="20230939"/>
  <p:tag name="KSO_WM_UNIT_LAYERLEVEL" val="1_1_1"/>
  <p:tag name="KSO_WM_TAG_VERSION" val="3.0"/>
  <p:tag name="KSO_WM_UNIT_ISCONTENTSTITLE" val="0"/>
  <p:tag name="KSO_WM_UNIT_ISNUMDGMTITLE" val="0"/>
  <p:tag name="KSO_WM_UNIT_NOCLEAR" val="0"/>
  <p:tag name="KSO_WM_UNIT_TYPE" val="m_h_i"/>
  <p:tag name="KSO_WM_UNIT_INDEX" val="1_3_1"/>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solid&quot;:{&quot;brightness&quot;:0,&quot;colorType&quot;:1,&quot;foreColorIndex&quot;:7,&quot;transparency&quot;:0},&quot;type&quot;:1},&quot;glow&quot;:{&quot;colorType&quot;:0},&quot;line&quot;:{&quot;type&quot;:0},&quot;shadow&quot;:{&quot;brightness&quot;:0.800000011920929,&quot;colorType&quot;:1,&quot;foreColorIndex&quot;:7,&quot;transparency&quot;:0.400000005960464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7"/>
  <p:tag name="KSO_WM_UNIT_FILL_FORE_SCHEMECOLOR_INDEX_BRIGHTNESS" val="0"/>
</p:tagLst>
</file>

<file path=ppt/tags/tag3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3_4"/>
  <p:tag name="KSO_WM_TEMPLATE_CATEGORY" val="diagram"/>
  <p:tag name="KSO_WM_TEMPLATE_INDEX" val="20230939"/>
  <p:tag name="KSO_WM_UNIT_LAYERLEVEL" val="1_1_1"/>
  <p:tag name="KSO_WM_TAG_VERSION" val="3.0"/>
  <p:tag name="KSO_WM_UNIT_TYPE" val="m_h_i"/>
  <p:tag name="KSO_WM_UNIT_INDEX" val="1_3_4"/>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gradient&quot;:[{&quot;brightness&quot;:0,&quot;colorType&quot;:2,&quot;pos&quot;:0,&quot;rgb&quot;:&quot;#ffffff&quot;,&quot;transparency&quot;:0.550000011920929},{&quot;brightness&quot;:0,&quot;colorType&quot;:2,&quot;pos&quot;:1,&quot;rgb&quot;:&quot;#ffffff&quot;,&quot;transparency&quot;:0.550000011920929},{&quot;brightness&quot;:0,&quot;colorType&quot;:2,&quot;pos&quot;:0.75,&quot;rgb&quot;:&quot;#ffffff&quot;,&quot;transparency&quot;:1},{&quot;brightness&quot;:0,&quot;colorType&quot;:2,&quot;pos&quot;:0.25,&quot;rgb&quot;:&quot;#ffffff&quot;,&quot;transparency&quot;:1}],&quot;type&quot;:2},&quot;shadow&quot;:{&quot;brightness&quot;:-0.25,&quot;colorType&quot;:1,&quot;foreColorIndex&quot;:7,&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3_2"/>
  <p:tag name="KSO_WM_TEMPLATE_CATEGORY" val="diagram"/>
  <p:tag name="KSO_WM_TEMPLATE_INDEX" val="20230939"/>
  <p:tag name="KSO_WM_UNIT_LAYERLEVEL" val="1_1_1"/>
  <p:tag name="KSO_WM_TAG_VERSION" val="3.0"/>
  <p:tag name="KSO_WM_UNIT_TYPE" val="m_h_i"/>
  <p:tag name="KSO_WM_UNIT_INDEX" val="1_3_2"/>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solidLine&quot;:{&quot;brightness&quot;:0,&quot;colorType&quot;:1,&quot;foreColorIndex&quot;:7,&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7"/>
</p:tagLst>
</file>

<file path=ppt/tags/tag4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4_3"/>
  <p:tag name="KSO_WM_TEMPLATE_CATEGORY" val="diagram"/>
  <p:tag name="KSO_WM_TEMPLATE_INDEX" val="20230939"/>
  <p:tag name="KSO_WM_UNIT_LAYERLEVEL" val="1_1_1"/>
  <p:tag name="KSO_WM_TAG_VERSION" val="3.0"/>
  <p:tag name="KSO_WM_UNIT_TYPE" val="m_h_i"/>
  <p:tag name="KSO_WM_UNIT_INDEX" val="1_4_3"/>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solid&quot;:{&quot;brightness&quot;:0,&quot;colorType&quot;:1,&quot;foreColorIndex&quot;:8,&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8"/>
  <p:tag name="KSO_WM_UNIT_FILL_FORE_SCHEMECOLOR_INDEX_BRIGHTNESS" val="0"/>
</p:tagLst>
</file>

<file path=ppt/tags/tag4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4_1"/>
  <p:tag name="KSO_WM_TEMPLATE_CATEGORY" val="diagram"/>
  <p:tag name="KSO_WM_TEMPLATE_INDEX" val="20230939"/>
  <p:tag name="KSO_WM_UNIT_LAYERLEVEL" val="1_1_1"/>
  <p:tag name="KSO_WM_TAG_VERSION" val="3.0"/>
  <p:tag name="KSO_WM_UNIT_ISCONTENTSTITLE" val="0"/>
  <p:tag name="KSO_WM_UNIT_ISNUMDGMTITLE" val="0"/>
  <p:tag name="KSO_WM_UNIT_NOCLEAR" val="0"/>
  <p:tag name="KSO_WM_UNIT_TYPE" val="m_h_i"/>
  <p:tag name="KSO_WM_UNIT_INDEX" val="1_4_1"/>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solid&quot;:{&quot;brightness&quot;:0,&quot;colorType&quot;:1,&quot;foreColorIndex&quot;:8,&quot;transparency&quot;:0},&quot;type&quot;:1},&quot;glow&quot;:{&quot;colorType&quot;:0},&quot;line&quot;:{&quot;type&quot;:0},&quot;shadow&quot;:{&quot;brightness&quot;:0.800000011920929,&quot;colorType&quot;:1,&quot;foreColorIndex&quot;:7,&quot;transparency&quot;:0.400000005960464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8"/>
  <p:tag name="KSO_WM_UNIT_FILL_FORE_SCHEMECOLOR_INDEX_BRIGHTNESS" val="0"/>
</p:tagLst>
</file>

<file path=ppt/tags/tag4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4_4"/>
  <p:tag name="KSO_WM_TEMPLATE_CATEGORY" val="diagram"/>
  <p:tag name="KSO_WM_TEMPLATE_INDEX" val="20230939"/>
  <p:tag name="KSO_WM_UNIT_LAYERLEVEL" val="1_1_1"/>
  <p:tag name="KSO_WM_TAG_VERSION" val="3.0"/>
  <p:tag name="KSO_WM_UNIT_TYPE" val="m_h_i"/>
  <p:tag name="KSO_WM_UNIT_INDEX" val="1_4_4"/>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gradient&quot;:[{&quot;brightness&quot;:0,&quot;colorType&quot;:2,&quot;pos&quot;:0,&quot;rgb&quot;:&quot;#ffffff&quot;,&quot;transparency&quot;:0.550000011920929},{&quot;brightness&quot;:0,&quot;colorType&quot;:2,&quot;pos&quot;:1,&quot;rgb&quot;:&quot;#ffffff&quot;,&quot;transparency&quot;:0.550000011920929},{&quot;brightness&quot;:0,&quot;colorType&quot;:2,&quot;pos&quot;:0.75,&quot;rgb&quot;:&quot;#ffffff&quot;,&quot;transparency&quot;:1},{&quot;brightness&quot;:0,&quot;colorType&quot;:2,&quot;pos&quot;:0.25,&quot;rgb&quot;:&quot;#ffffff&quot;,&quot;transparency&quot;:1}],&quot;type&quot;:2},&quot;shadow&quot;:{&quot;brightness&quot;:-0.25,&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4_2"/>
  <p:tag name="KSO_WM_TEMPLATE_CATEGORY" val="diagram"/>
  <p:tag name="KSO_WM_TEMPLATE_INDEX" val="20230939"/>
  <p:tag name="KSO_WM_UNIT_LAYERLEVEL" val="1_1_1"/>
  <p:tag name="KSO_WM_TAG_VERSION" val="3.0"/>
  <p:tag name="KSO_WM_UNIT_TYPE" val="m_h_i"/>
  <p:tag name="KSO_WM_UNIT_INDEX" val="1_4_2"/>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solidLine&quot;:{&quot;brightness&quot;:0,&quot;colorType&quot;:1,&quot;foreColorIndex&quot;:8,&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8"/>
</p:tagLst>
</file>

<file path=ppt/tags/tag4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1_3"/>
  <p:tag name="KSO_WM_TEMPLATE_CATEGORY" val="diagram"/>
  <p:tag name="KSO_WM_TEMPLATE_INDEX" val="20230939"/>
  <p:tag name="KSO_WM_UNIT_LAYERLEVEL" val="1_1_1"/>
  <p:tag name="KSO_WM_TAG_VERSION" val="3.0"/>
  <p:tag name="KSO_WM_UNIT_TYPE" val="m_h_i"/>
  <p:tag name="KSO_WM_UNIT_INDEX" val="1_1_3"/>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4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1_1"/>
  <p:tag name="KSO_WM_TEMPLATE_CATEGORY" val="diagram"/>
  <p:tag name="KSO_WM_TEMPLATE_INDEX" val="20230939"/>
  <p:tag name="KSO_WM_UNIT_LAYERLEVEL" val="1_1_1"/>
  <p:tag name="KSO_WM_TAG_VERSION" val="3.0"/>
  <p:tag name="KSO_WM_UNIT_ISCONTENTSTITLE" val="0"/>
  <p:tag name="KSO_WM_UNIT_ISNUMDGMTITLE" val="0"/>
  <p:tag name="KSO_WM_UNIT_NOCLEAR" val="0"/>
  <p:tag name="KSO_WM_UNIT_TYPE" val="m_h_i"/>
  <p:tag name="KSO_WM_UNIT_INDEX" val="1_1_1"/>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solid&quot;:{&quot;brightness&quot;:0,&quot;colorType&quot;:1,&quot;foreColorIndex&quot;:5,&quot;transparency&quot;:0},&quot;type&quot;:1},&quot;glow&quot;:{&quot;colorType&quot;:0},&quot;line&quot;:{&quot;type&quot;:0},&quot;shadow&quot;:{&quot;brightness&quot;:0.800000011920929,&quot;colorType&quot;:1,&quot;foreColorIndex&quot;:5,&quot;transparency&quot;:0.400000005960464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4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1_4"/>
  <p:tag name="KSO_WM_TEMPLATE_CATEGORY" val="diagram"/>
  <p:tag name="KSO_WM_TEMPLATE_INDEX" val="20230939"/>
  <p:tag name="KSO_WM_UNIT_LAYERLEVEL" val="1_1_1"/>
  <p:tag name="KSO_WM_TAG_VERSION" val="3.0"/>
  <p:tag name="KSO_WM_UNIT_TYPE" val="m_h_i"/>
  <p:tag name="KSO_WM_UNIT_INDEX" val="1_1_4"/>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gradient&quot;:[{&quot;brightness&quot;:0,&quot;colorType&quot;:2,&quot;pos&quot;:0,&quot;rgb&quot;:&quot;#ffffff&quot;,&quot;transparency&quot;:0.550000011920929},{&quot;brightness&quot;:0,&quot;colorType&quot;:2,&quot;pos&quot;:1,&quot;rgb&quot;:&quot;#ffffff&quot;,&quot;transparency&quot;:0.550000011920929},{&quot;brightness&quot;:0,&quot;colorType&quot;:2,&quot;pos&quot;:0.75,&quot;rgb&quot;:&quot;#ffffff&quot;,&quot;transparency&quot;:1},{&quot;brightness&quot;:0,&quot;colorType&quot;:2,&quot;pos&quot;:0.25,&quot;rgb&quot;:&quot;#ffffff&quot;,&quot;transparency&quot;:1}],&quot;type&quot;:2},&quot;shadow&quot;:{&quot;brightness&quot;:-0.25,&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1_2"/>
  <p:tag name="KSO_WM_TEMPLATE_CATEGORY" val="diagram"/>
  <p:tag name="KSO_WM_TEMPLATE_INDEX" val="20230939"/>
  <p:tag name="KSO_WM_UNIT_LAYERLEVEL" val="1_1_1"/>
  <p:tag name="KSO_WM_TAG_VERSION" val="3.0"/>
  <p:tag name="KSO_WM_UNIT_TYPE" val="m_h_i"/>
  <p:tag name="KSO_WM_UNIT_INDEX" val="1_1_2"/>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Lst>
</file>

<file path=ppt/tags/tag4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2_3"/>
  <p:tag name="KSO_WM_TEMPLATE_CATEGORY" val="diagram"/>
  <p:tag name="KSO_WM_TEMPLATE_INDEX" val="20230939"/>
  <p:tag name="KSO_WM_UNIT_LAYERLEVEL" val="1_1_1"/>
  <p:tag name="KSO_WM_TAG_VERSION" val="3.0"/>
  <p:tag name="KSO_WM_UNIT_TYPE" val="m_h_i"/>
  <p:tag name="KSO_WM_UNIT_INDEX" val="1_2_3"/>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solid&quot;:{&quot;brightness&quot;:0,&quot;colorType&quot;:1,&quot;foreColorIndex&quot;:6,&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2_1"/>
  <p:tag name="KSO_WM_TEMPLATE_CATEGORY" val="diagram"/>
  <p:tag name="KSO_WM_TEMPLATE_INDEX" val="20230939"/>
  <p:tag name="KSO_WM_UNIT_LAYERLEVEL" val="1_1_1"/>
  <p:tag name="KSO_WM_TAG_VERSION" val="3.0"/>
  <p:tag name="KSO_WM_UNIT_ISCONTENTSTITLE" val="0"/>
  <p:tag name="KSO_WM_UNIT_ISNUMDGMTITLE" val="0"/>
  <p:tag name="KSO_WM_UNIT_NOCLEAR" val="0"/>
  <p:tag name="KSO_WM_UNIT_TYPE" val="m_h_i"/>
  <p:tag name="KSO_WM_UNIT_INDEX" val="1_2_1"/>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solid&quot;:{&quot;brightness&quot;:0,&quot;colorType&quot;:1,&quot;foreColorIndex&quot;:6,&quot;transparency&quot;:0},&quot;type&quot;:1},&quot;glow&quot;:{&quot;colorType&quot;:0},&quot;line&quot;:{&quot;type&quot;:0},&quot;shadow&quot;:{&quot;brightness&quot;:0.800000011920929,&quot;colorType&quot;:1,&quot;foreColorIndex&quot;:6,&quot;transparency&quot;:0.400000005960464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Lst>
</file>

<file path=ppt/tags/tag4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2_4"/>
  <p:tag name="KSO_WM_TEMPLATE_CATEGORY" val="diagram"/>
  <p:tag name="KSO_WM_TEMPLATE_INDEX" val="20230939"/>
  <p:tag name="KSO_WM_UNIT_LAYERLEVEL" val="1_1_1"/>
  <p:tag name="KSO_WM_TAG_VERSION" val="3.0"/>
  <p:tag name="KSO_WM_UNIT_TYPE" val="m_h_i"/>
  <p:tag name="KSO_WM_UNIT_INDEX" val="1_2_4"/>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gradient&quot;:[{&quot;brightness&quot;:0,&quot;colorType&quot;:2,&quot;pos&quot;:0,&quot;rgb&quot;:&quot;#ffffff&quot;,&quot;transparency&quot;:0.550000011920929},{&quot;brightness&quot;:0,&quot;colorType&quot;:2,&quot;pos&quot;:1,&quot;rgb&quot;:&quot;#ffffff&quot;,&quot;transparency&quot;:0.550000011920929},{&quot;brightness&quot;:0,&quot;colorType&quot;:2,&quot;pos&quot;:0.75,&quot;rgb&quot;:&quot;#ffffff&quot;,&quot;transparency&quot;:1},{&quot;brightness&quot;:0,&quot;colorType&quot;:2,&quot;pos&quot;:0.25,&quot;rgb&quot;:&quot;#ffffff&quot;,&quot;transparency&quot;:1}],&quot;type&quot;:2},&quot;shadow&quot;:{&quot;brightness&quot;:-0.25,&quot;colorType&quot;:1,&quot;foreColorIndex&quot;:6,&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3*m_h_i*1_2_2"/>
  <p:tag name="KSO_WM_TEMPLATE_CATEGORY" val="diagram"/>
  <p:tag name="KSO_WM_TEMPLATE_INDEX" val="20230939"/>
  <p:tag name="KSO_WM_UNIT_LAYERLEVEL" val="1_1_1"/>
  <p:tag name="KSO_WM_TAG_VERSION" val="3.0"/>
  <p:tag name="KSO_WM_UNIT_TYPE" val="m_h_i"/>
  <p:tag name="KSO_WM_UNIT_INDEX" val="1_2_2"/>
  <p:tag name="KSO_WM_DIAGRAM_VERSION" val="3"/>
  <p:tag name="KSO_WM_DIAGRAM_COLOR_TRICK" val="4"/>
  <p:tag name="KSO_WM_DIAGRAM_COLOR_TEXT_CAN_REMOVE" val="n"/>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solidLine&quot;:{&quot;brightness&quot;:0,&quot;colorType&quot;:1,&quot;foreColorIndex&quot;:6,&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6"/>
</p:tagLst>
</file>

<file path=ppt/tags/tag41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0939_3*m_h_a*1_1_1"/>
  <p:tag name="KSO_WM_TEMPLATE_CATEGORY" val="diagram"/>
  <p:tag name="KSO_WM_TEMPLATE_INDEX" val="20230939"/>
  <p:tag name="KSO_WM_UNIT_LAYERLEVEL" val="1_1_1"/>
  <p:tag name="KSO_WM_TAG_VERSION" val="3.0"/>
  <p:tag name="KSO_WM_BEAUTIFY_FLAG" val="#wm#"/>
  <p:tag name="KSO_WM_DIAGRAM_GROUP_CODE" val="m1-1"/>
  <p:tag name="KSO_WM_DIAGRAM_VERSION" val="3"/>
  <p:tag name="KSO_WM_DIAGRAM_COLOR_TRICK" val="4"/>
  <p:tag name="KSO_WM_DIAGRAM_COLOR_TEXT_CAN_REMOVE" val="n"/>
  <p:tag name="KSO_WM_UNIT_TEXT_FILL_TYPE" val="1"/>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Lst>
</file>

<file path=ppt/tags/tag414.xml><?xml version="1.0" encoding="utf-8"?>
<p:tagLst xmlns:p="http://schemas.openxmlformats.org/presentationml/2006/main">
  <p:tag name="KSO_WM_DIAGRAM_VERSION" val="3"/>
  <p:tag name="KSO_WM_DIAGRAM_COLOR_TRICK" val="4"/>
  <p:tag name="KSO_WM_DIAGRAM_COLOR_TEXT_CAN_REMOVE" val="n"/>
  <p:tag name="KSO_WM_UNIT_VALUE" val="82*76"/>
  <p:tag name="KSO_WM_UNIT_HIGHLIGHT" val="0"/>
  <p:tag name="KSO_WM_UNIT_COMPATIBLE" val="0"/>
  <p:tag name="KSO_WM_UNIT_DIAGRAM_ISNUMVISUAL" val="0"/>
  <p:tag name="KSO_WM_UNIT_DIAGRAM_ISREFERUNIT" val="0"/>
  <p:tag name="KSO_WM_DIAGRAM_GROUP_CODE" val="m1-1"/>
  <p:tag name="KSO_WM_UNIT_TYPE" val="m_h_x"/>
  <p:tag name="KSO_WM_UNIT_INDEX" val="1_1_1"/>
  <p:tag name="KSO_WM_UNIT_ID" val="diagram20230939_3*m_h_x*1_1_1"/>
  <p:tag name="KSO_WM_TEMPLATE_CATEGORY" val="diagram"/>
  <p:tag name="KSO_WM_TEMPLATE_INDEX" val="20230939"/>
  <p:tag name="KSO_WM_UNIT_LAYERLEVEL" val="1_1_1"/>
  <p:tag name="KSO_WM_TAG_VERSION" val="3.0"/>
  <p:tag name="KSO_WM_BEAUTIFY_FLAG" val="#wm#"/>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41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0939_3*m_h_a*1_2_1"/>
  <p:tag name="KSO_WM_TEMPLATE_CATEGORY" val="diagram"/>
  <p:tag name="KSO_WM_TEMPLATE_INDEX" val="20230939"/>
  <p:tag name="KSO_WM_UNIT_LAYERLEVEL" val="1_1_1"/>
  <p:tag name="KSO_WM_TAG_VERSION" val="3.0"/>
  <p:tag name="KSO_WM_BEAUTIFY_FLAG" val="#wm#"/>
  <p:tag name="KSO_WM_DIAGRAM_GROUP_CODE" val="m1-1"/>
  <p:tag name="KSO_WM_DIAGRAM_VERSION" val="3"/>
  <p:tag name="KSO_WM_DIAGRAM_COLOR_TRICK" val="4"/>
  <p:tag name="KSO_WM_DIAGRAM_COLOR_TEXT_CAN_REMOVE" val="n"/>
  <p:tag name="KSO_WM_UNIT_TEXT_FILL_TYPE" val="1"/>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Lst>
</file>

<file path=ppt/tags/tag416.xml><?xml version="1.0" encoding="utf-8"?>
<p:tagLst xmlns:p="http://schemas.openxmlformats.org/presentationml/2006/main">
  <p:tag name="KSO_WM_DIAGRAM_VERSION" val="3"/>
  <p:tag name="KSO_WM_DIAGRAM_COLOR_TRICK" val="4"/>
  <p:tag name="KSO_WM_DIAGRAM_COLOR_TEXT_CAN_REMOVE" val="n"/>
  <p:tag name="KSO_WM_UNIT_VALUE" val="86*73"/>
  <p:tag name="KSO_WM_UNIT_HIGHLIGHT" val="0"/>
  <p:tag name="KSO_WM_UNIT_COMPATIBLE" val="0"/>
  <p:tag name="KSO_WM_UNIT_DIAGRAM_ISNUMVISUAL" val="0"/>
  <p:tag name="KSO_WM_UNIT_DIAGRAM_ISREFERUNIT" val="0"/>
  <p:tag name="KSO_WM_DIAGRAM_GROUP_CODE" val="m1-1"/>
  <p:tag name="KSO_WM_UNIT_TYPE" val="m_h_x"/>
  <p:tag name="KSO_WM_UNIT_INDEX" val="1_2_1"/>
  <p:tag name="KSO_WM_UNIT_ID" val="diagram20230939_3*m_h_x*1_2_1"/>
  <p:tag name="KSO_WM_TEMPLATE_CATEGORY" val="diagram"/>
  <p:tag name="KSO_WM_TEMPLATE_INDEX" val="20230939"/>
  <p:tag name="KSO_WM_UNIT_LAYERLEVEL" val="1_1_1"/>
  <p:tag name="KSO_WM_TAG_VERSION" val="3.0"/>
  <p:tag name="KSO_WM_BEAUTIFY_FLAG" val="#wm#"/>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41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0939_3*m_h_a*1_3_1"/>
  <p:tag name="KSO_WM_TEMPLATE_CATEGORY" val="diagram"/>
  <p:tag name="KSO_WM_TEMPLATE_INDEX" val="20230939"/>
  <p:tag name="KSO_WM_UNIT_LAYERLEVEL" val="1_1_1"/>
  <p:tag name="KSO_WM_TAG_VERSION" val="3.0"/>
  <p:tag name="KSO_WM_BEAUTIFY_FLAG" val="#wm#"/>
  <p:tag name="KSO_WM_DIAGRAM_GROUP_CODE" val="m1-1"/>
  <p:tag name="KSO_WM_DIAGRAM_VERSION" val="3"/>
  <p:tag name="KSO_WM_DIAGRAM_COLOR_TRICK" val="4"/>
  <p:tag name="KSO_WM_DIAGRAM_COLOR_TEXT_CAN_REMOVE" val="n"/>
  <p:tag name="KSO_WM_UNIT_TEXT_FILL_TYPE" val="1"/>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Lst>
</file>

<file path=ppt/tags/tag418.xml><?xml version="1.0" encoding="utf-8"?>
<p:tagLst xmlns:p="http://schemas.openxmlformats.org/presentationml/2006/main">
  <p:tag name="KSO_WM_DIAGRAM_VERSION" val="3"/>
  <p:tag name="KSO_WM_DIAGRAM_COLOR_TRICK" val="4"/>
  <p:tag name="KSO_WM_DIAGRAM_COLOR_TEXT_CAN_REMOVE" val="n"/>
  <p:tag name="KSO_WM_UNIT_VALUE" val="80*86"/>
  <p:tag name="KSO_WM_UNIT_HIGHLIGHT" val="0"/>
  <p:tag name="KSO_WM_UNIT_COMPATIBLE" val="0"/>
  <p:tag name="KSO_WM_UNIT_DIAGRAM_ISNUMVISUAL" val="0"/>
  <p:tag name="KSO_WM_UNIT_DIAGRAM_ISREFERUNIT" val="0"/>
  <p:tag name="KSO_WM_DIAGRAM_GROUP_CODE" val="m1-1"/>
  <p:tag name="KSO_WM_UNIT_TYPE" val="m_h_x"/>
  <p:tag name="KSO_WM_UNIT_INDEX" val="1_3_1"/>
  <p:tag name="KSO_WM_UNIT_ID" val="diagram20230939_3*m_h_x*1_3_1"/>
  <p:tag name="KSO_WM_TEMPLATE_CATEGORY" val="diagram"/>
  <p:tag name="KSO_WM_TEMPLATE_INDEX" val="20230939"/>
  <p:tag name="KSO_WM_UNIT_LAYERLEVEL" val="1_1_1"/>
  <p:tag name="KSO_WM_TAG_VERSION" val="3.0"/>
  <p:tag name="KSO_WM_BEAUTIFY_FLAG" val="#wm#"/>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41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4_1"/>
  <p:tag name="KSO_WM_UNIT_ID" val="diagram20230939_3*m_h_a*1_4_1"/>
  <p:tag name="KSO_WM_TEMPLATE_CATEGORY" val="diagram"/>
  <p:tag name="KSO_WM_TEMPLATE_INDEX" val="20230939"/>
  <p:tag name="KSO_WM_UNIT_LAYERLEVEL" val="1_1_1"/>
  <p:tag name="KSO_WM_TAG_VERSION" val="3.0"/>
  <p:tag name="KSO_WM_BEAUTIFY_FLAG" val="#wm#"/>
  <p:tag name="KSO_WM_DIAGRAM_GROUP_CODE" val="m1-1"/>
  <p:tag name="KSO_WM_DIAGRAM_VERSION" val="3"/>
  <p:tag name="KSO_WM_DIAGRAM_COLOR_TRICK" val="4"/>
  <p:tag name="KSO_WM_DIAGRAM_COLOR_TEXT_CAN_REMOVE" val="n"/>
  <p:tag name="KSO_WM_UNIT_TEXT_FILL_TYPE" val="1"/>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0.xml><?xml version="1.0" encoding="utf-8"?>
<p:tagLst xmlns:p="http://schemas.openxmlformats.org/presentationml/2006/main">
  <p:tag name="KSO_WM_DIAGRAM_VERSION" val="3"/>
  <p:tag name="KSO_WM_DIAGRAM_COLOR_TRICK" val="4"/>
  <p:tag name="KSO_WM_DIAGRAM_COLOR_TEXT_CAN_REMOVE" val="n"/>
  <p:tag name="KSO_WM_UNIT_VALUE" val="83*86"/>
  <p:tag name="KSO_WM_UNIT_HIGHLIGHT" val="0"/>
  <p:tag name="KSO_WM_UNIT_COMPATIBLE" val="0"/>
  <p:tag name="KSO_WM_UNIT_DIAGRAM_ISNUMVISUAL" val="0"/>
  <p:tag name="KSO_WM_UNIT_DIAGRAM_ISREFERUNIT" val="0"/>
  <p:tag name="KSO_WM_DIAGRAM_GROUP_CODE" val="m1-1"/>
  <p:tag name="KSO_WM_UNIT_TYPE" val="m_h_x"/>
  <p:tag name="KSO_WM_UNIT_INDEX" val="1_4_1"/>
  <p:tag name="KSO_WM_UNIT_ID" val="diagram20230939_3*m_h_x*1_4_1"/>
  <p:tag name="KSO_WM_TEMPLATE_CATEGORY" val="diagram"/>
  <p:tag name="KSO_WM_TEMPLATE_INDEX" val="20230939"/>
  <p:tag name="KSO_WM_UNIT_LAYERLEVEL" val="1_1_1"/>
  <p:tag name="KSO_WM_TAG_VERSION" val="3.0"/>
  <p:tag name="KSO_WM_BEAUTIFY_FLAG" val="#wm#"/>
  <p:tag name="KSO_WM_DIAGRAM_MAX_ITEMCNT" val="6"/>
  <p:tag name="KSO_WM_DIAGRAM_MIN_ITEMCNT" val="2"/>
  <p:tag name="KSO_WM_DIAGRAM_VIRTUALLY_FRAME" val="{&quot;height&quot;:323.72499694824216,&quot;left&quot;:23.82498779296875,&quot;top&quot;:175.82500305175782,&quot;width&quot;:911.15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421.xml><?xml version="1.0" encoding="utf-8"?>
<p:tagLst xmlns:p="http://schemas.openxmlformats.org/presentationml/2006/main">
  <p:tag name="KSO_WM_SLIDE_ID" val="diagram20230939_3"/>
  <p:tag name="KSO_WM_TEMPLATE_SUBCATEGORY" val="29"/>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0939"/>
  <p:tag name="KSO_WM_SLIDE_TYPE" val="text"/>
  <p:tag name="KSO_WM_SLIDE_SUBTYPE" val="diag"/>
  <p:tag name="KSO_WM_SLIDE_SIZE" val="728.3*314.85"/>
  <p:tag name="KSO_WM_SLIDE_POSITION" val="115.25*178.35"/>
  <p:tag name="KSO_WM_SLIDE_LAYOUT" val="a_m"/>
  <p:tag name="KSO_WM_SLIDE_LAYOUT_CNT" val="1_1"/>
  <p:tag name="KSO_WM_SPECIAL_SOURCE" val="bdnull"/>
  <p:tag name="KSO_WM_DIAGRAM_GROUP_CODE" val="m1-1"/>
  <p:tag name="KSO_WM_SLIDE_DIAGTYPE" val="m"/>
</p:tagLst>
</file>

<file path=ppt/tags/tag422.xml><?xml version="1.0" encoding="utf-8"?>
<p:tagLst xmlns:p="http://schemas.openxmlformats.org/presentationml/2006/main">
  <p:tag name="KSO_WM_BEAUTIFY_FLAG" val="#wm#"/>
  <p:tag name="KSO_WM_TEMPLATE_CATEGORY" val="custom"/>
  <p:tag name="KSO_WM_TEMPLATE_INDEX" val="20202620"/>
  <p:tag name="KSO_WM_SPECIAL_SOURCE" val="bdnull"/>
</p:tagLst>
</file>

<file path=ppt/tags/tag423.xml><?xml version="1.0" encoding="utf-8"?>
<p:tagLst xmlns:p="http://schemas.openxmlformats.org/presentationml/2006/main">
  <p:tag name="KSO_WM_BEAUTIFY_FLAG" val="#wm#"/>
  <p:tag name="KSO_WM_TEMPLATE_CATEGORY" val="custom"/>
  <p:tag name="KSO_WM_TEMPLATE_INDEX" val="20202620"/>
  <p:tag name="KSO_WM_SPECIAL_SOURCE" val="bdnull"/>
</p:tagLst>
</file>

<file path=ppt/tags/tag424.xml><?xml version="1.0" encoding="utf-8"?>
<p:tagLst xmlns:p="http://schemas.openxmlformats.org/presentationml/2006/main">
  <p:tag name="TABLE_ENDDRAG_ORIGIN_RECT" val="799*391"/>
  <p:tag name="TABLE_ENDDRAG_RECT" val="62*98*799*391"/>
</p:tagLst>
</file>

<file path=ppt/tags/tag425.xml><?xml version="1.0" encoding="utf-8"?>
<p:tagLst xmlns:p="http://schemas.openxmlformats.org/presentationml/2006/main">
  <p:tag name="KSO_WM_BEAUTIFY_FLAG" val="#wm#"/>
  <p:tag name="KSO_WM_TEMPLATE_CATEGORY" val="custom"/>
  <p:tag name="KSO_WM_TEMPLATE_INDEX" val="20202620"/>
  <p:tag name="KSO_WM_SPECIAL_SOURCE" val="bdnull"/>
</p:tagLst>
</file>

<file path=ppt/tags/tag426.xml><?xml version="1.0" encoding="utf-8"?>
<p:tagLst xmlns:p="http://schemas.openxmlformats.org/presentationml/2006/main">
  <p:tag name="TABLE_ENDDRAG_ORIGIN_RECT" val="722*343"/>
  <p:tag name="TABLE_ENDDRAG_RECT" val="13*269*722*343"/>
</p:tagLst>
</file>

<file path=ppt/tags/tag427.xml><?xml version="1.0" encoding="utf-8"?>
<p:tagLst xmlns:p="http://schemas.openxmlformats.org/presentationml/2006/main">
  <p:tag name="KSO_WM_BEAUTIFY_FLAG" val="#wm#"/>
  <p:tag name="KSO_WM_TEMPLATE_CATEGORY" val="custom"/>
  <p:tag name="KSO_WM_TEMPLATE_INDEX" val="20202620"/>
  <p:tag name="KSO_WM_SPECIAL_SOURCE" val="bdnull"/>
</p:tagLst>
</file>

<file path=ppt/tags/tag42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37_1*a*1"/>
  <p:tag name="KSO_WM_TEMPLATE_CATEGORY" val="custom"/>
  <p:tag name="KSO_WM_TEMPLATE_INDEX" val="20231237"/>
  <p:tag name="KSO_WM_UNIT_LAYERLEVEL" val="1"/>
  <p:tag name="KSO_WM_TAG_VERSION" val="3.0"/>
  <p:tag name="KSO_WM_BEAUTIFY_FLAG" val="#wm#"/>
  <p:tag name="KSO_WM_UNIT_PRESET_TEXT" val="单击添加标题"/>
</p:tagLst>
</file>

<file path=ppt/tags/tag42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custom20231237_1*b*1"/>
  <p:tag name="KSO_WM_TEMPLATE_CATEGORY" val="custom"/>
  <p:tag name="KSO_WM_TEMPLATE_INDEX" val="20231237"/>
  <p:tag name="KSO_WM_UNIT_LAYERLEVEL" val="1"/>
  <p:tag name="KSO_WM_TAG_VERSION" val="3.0"/>
  <p:tag name="KSO_WM_BEAUTIFY_FLAG" val="#wm#"/>
  <p:tag name="KSO_WM_UNIT_VALUE" val="47"/>
  <p:tag name="KSO_WM_UNIT_PRESET_TEXT" val="单击此处编辑副标题"/>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1237_1*i*1"/>
  <p:tag name="KSO_WM_TEMPLATE_CATEGORY" val="custom"/>
  <p:tag name="KSO_WM_TEMPLATE_INDEX" val="20231237"/>
  <p:tag name="KSO_WM_UNIT_LAYERLEVEL" val="1"/>
  <p:tag name="KSO_WM_TAG_VERSION" val="3.0"/>
</p:tagLst>
</file>

<file path=ppt/tags/tag43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custom20231237_1*h_f*1_1"/>
  <p:tag name="KSO_WM_TEMPLATE_CATEGORY" val="custom"/>
  <p:tag name="KSO_WM_TEMPLATE_INDEX" val="20231237"/>
  <p:tag name="KSO_WM_UNIT_LAYERLEVEL" val="1_1"/>
  <p:tag name="KSO_WM_TAG_VERSION" val="3.0"/>
  <p:tag name="KSO_WM_UNIT_TEXT_FILL_FORE_SCHEMECOLOR_INDEX_BRIGHTNESS" val="0.15"/>
  <p:tag name="KSO_WM_UNIT_TEXT_FILL_FORE_SCHEMECOLOR_INDEX" val="13"/>
  <p:tag name="KSO_WM_UNIT_TEXT_FILL_TYPE" val="1"/>
  <p:tag name="KSO_WM_UNIT_PRESET_TEXT" val="单击此处输入你的正文，文字是您思想的提炼，请尽量言简意赅的阐述观点。单击此处输入你的正文。请尽量言简意赅的阐述观点。"/>
</p:tagLst>
</file>

<file path=ppt/tags/tag4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1237_1*i*2"/>
  <p:tag name="KSO_WM_TEMPLATE_CATEGORY" val="custom"/>
  <p:tag name="KSO_WM_TEMPLATE_INDEX" val="20231237"/>
  <p:tag name="KSO_WM_UNIT_LAYERLEVEL" val="1"/>
  <p:tag name="KSO_WM_TAG_VERSION" val="3.0"/>
</p:tagLst>
</file>

<file path=ppt/tags/tag4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1237_1*i*3"/>
  <p:tag name="KSO_WM_TEMPLATE_CATEGORY" val="custom"/>
  <p:tag name="KSO_WM_TEMPLATE_INDEX" val="20231237"/>
  <p:tag name="KSO_WM_UNIT_LAYERLEVEL" val="1"/>
  <p:tag name="KSO_WM_TAG_VERSION" val="3.0"/>
</p:tagLst>
</file>

<file path=ppt/tags/tag4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1237_1*i*4"/>
  <p:tag name="KSO_WM_TEMPLATE_CATEGORY" val="custom"/>
  <p:tag name="KSO_WM_TEMPLATE_INDEX" val="20231237"/>
  <p:tag name="KSO_WM_UNIT_LAYERLEVEL" val="1"/>
  <p:tag name="KSO_WM_TAG_VERSION" val="3.0"/>
</p:tagLst>
</file>

<file path=ppt/tags/tag4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1237_1*i*5"/>
  <p:tag name="KSO_WM_TEMPLATE_CATEGORY" val="custom"/>
  <p:tag name="KSO_WM_TEMPLATE_INDEX" val="20231237"/>
  <p:tag name="KSO_WM_UNIT_LAYERLEVEL" val="1"/>
  <p:tag name="KSO_WM_TAG_VERSION" val="3.0"/>
</p:tagLst>
</file>

<file path=ppt/tags/tag4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1237_1*i*6"/>
  <p:tag name="KSO_WM_TEMPLATE_CATEGORY" val="custom"/>
  <p:tag name="KSO_WM_TEMPLATE_INDEX" val="20231237"/>
  <p:tag name="KSO_WM_UNIT_LAYERLEVEL" val="1"/>
  <p:tag name="KSO_WM_TAG_VERSION" val="3.0"/>
</p:tagLst>
</file>

<file path=ppt/tags/tag437.xml><?xml version="1.0" encoding="utf-8"?>
<p:tagLst xmlns:p="http://schemas.openxmlformats.org/presentationml/2006/main">
  <p:tag name="KSO_WM_SLIDE_ID" val="custom20231237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7"/>
  <p:tag name="KSO_WM_SLIDE_TYPE" val="text"/>
  <p:tag name="KSO_WM_SLIDE_SUBTYPE" val="picTxt"/>
  <p:tag name="KSO_WM_SLIDE_SIZE" val="405.4*70.9"/>
  <p:tag name="KSO_WM_SLIDE_POSITION" val="473.35*328.4"/>
  <p:tag name="KSO_WM_SLIDE_LAYOUT" val="a_b_d_h"/>
  <p:tag name="KSO_WM_SLIDE_LAYOUT_CNT" val="1_1_2_1"/>
  <p:tag name="KSO_WM_SPECIAL_SOURCE" val="bdnull"/>
</p:tagLst>
</file>

<file path=ppt/tags/tag43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37_1*a*1"/>
  <p:tag name="KSO_WM_TEMPLATE_CATEGORY" val="custom"/>
  <p:tag name="KSO_WM_TEMPLATE_INDEX" val="20231237"/>
  <p:tag name="KSO_WM_UNIT_LAYERLEVEL" val="1"/>
  <p:tag name="KSO_WM_TAG_VERSION" val="3.0"/>
  <p:tag name="KSO_WM_BEAUTIFY_FLAG" val="#wm#"/>
  <p:tag name="KSO_WM_UNIT_PRESET_TEXT" val="单击添加标题"/>
</p:tagLst>
</file>

<file path=ppt/tags/tag43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custom20231237_1*b*1"/>
  <p:tag name="KSO_WM_TEMPLATE_CATEGORY" val="custom"/>
  <p:tag name="KSO_WM_TEMPLATE_INDEX" val="20231237"/>
  <p:tag name="KSO_WM_UNIT_LAYERLEVEL" val="1"/>
  <p:tag name="KSO_WM_TAG_VERSION" val="3.0"/>
  <p:tag name="KSO_WM_BEAUTIFY_FLAG" val="#wm#"/>
  <p:tag name="KSO_WM_UNIT_VALUE" val="47"/>
  <p:tag name="KSO_WM_UNIT_PRESET_TEXT" val="单击此处编辑副标题"/>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1237_1*i*1"/>
  <p:tag name="KSO_WM_TEMPLATE_CATEGORY" val="custom"/>
  <p:tag name="KSO_WM_TEMPLATE_INDEX" val="20231237"/>
  <p:tag name="KSO_WM_UNIT_LAYERLEVEL" val="1"/>
  <p:tag name="KSO_WM_TAG_VERSION" val="3.0"/>
</p:tagLst>
</file>

<file path=ppt/tags/tag44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custom20231237_1*h_f*1_1"/>
  <p:tag name="KSO_WM_TEMPLATE_CATEGORY" val="custom"/>
  <p:tag name="KSO_WM_TEMPLATE_INDEX" val="20231237"/>
  <p:tag name="KSO_WM_UNIT_LAYERLEVEL" val="1_1"/>
  <p:tag name="KSO_WM_TAG_VERSION" val="3.0"/>
  <p:tag name="KSO_WM_UNIT_TEXT_FILL_FORE_SCHEMECOLOR_INDEX_BRIGHTNESS" val="0.15"/>
  <p:tag name="KSO_WM_UNIT_TEXT_FILL_FORE_SCHEMECOLOR_INDEX" val="13"/>
  <p:tag name="KSO_WM_UNIT_TEXT_FILL_TYPE" val="1"/>
  <p:tag name="KSO_WM_UNIT_PRESET_TEXT" val="单击此处输入你的正文，文字是您思想的提炼，请尽量言简意赅的阐述观点。单击此处输入你的正文。请尽量言简意赅的阐述观点。"/>
</p:tagLst>
</file>

<file path=ppt/tags/tag4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1237_1*i*2"/>
  <p:tag name="KSO_WM_TEMPLATE_CATEGORY" val="custom"/>
  <p:tag name="KSO_WM_TEMPLATE_INDEX" val="20231237"/>
  <p:tag name="KSO_WM_UNIT_LAYERLEVEL" val="1"/>
  <p:tag name="KSO_WM_TAG_VERSION" val="3.0"/>
</p:tagLst>
</file>

<file path=ppt/tags/tag4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1237_1*i*3"/>
  <p:tag name="KSO_WM_TEMPLATE_CATEGORY" val="custom"/>
  <p:tag name="KSO_WM_TEMPLATE_INDEX" val="20231237"/>
  <p:tag name="KSO_WM_UNIT_LAYERLEVEL" val="1"/>
  <p:tag name="KSO_WM_TAG_VERSION" val="3.0"/>
</p:tagLst>
</file>

<file path=ppt/tags/tag4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1237_1*i*4"/>
  <p:tag name="KSO_WM_TEMPLATE_CATEGORY" val="custom"/>
  <p:tag name="KSO_WM_TEMPLATE_INDEX" val="20231237"/>
  <p:tag name="KSO_WM_UNIT_LAYERLEVEL" val="1"/>
  <p:tag name="KSO_WM_TAG_VERSION" val="3.0"/>
</p:tagLst>
</file>

<file path=ppt/tags/tag4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1237_1*i*5"/>
  <p:tag name="KSO_WM_TEMPLATE_CATEGORY" val="custom"/>
  <p:tag name="KSO_WM_TEMPLATE_INDEX" val="20231237"/>
  <p:tag name="KSO_WM_UNIT_LAYERLEVEL" val="1"/>
  <p:tag name="KSO_WM_TAG_VERSION" val="3.0"/>
</p:tagLst>
</file>

<file path=ppt/tags/tag4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1237_1*i*6"/>
  <p:tag name="KSO_WM_TEMPLATE_CATEGORY" val="custom"/>
  <p:tag name="KSO_WM_TEMPLATE_INDEX" val="20231237"/>
  <p:tag name="KSO_WM_UNIT_LAYERLEVEL" val="1"/>
  <p:tag name="KSO_WM_TAG_VERSION" val="3.0"/>
</p:tagLst>
</file>

<file path=ppt/tags/tag447.xml><?xml version="1.0" encoding="utf-8"?>
<p:tagLst xmlns:p="http://schemas.openxmlformats.org/presentationml/2006/main">
  <p:tag name="KSO_WM_SLIDE_ID" val="custom20231237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7"/>
  <p:tag name="KSO_WM_SLIDE_TYPE" val="text"/>
  <p:tag name="KSO_WM_SLIDE_SUBTYPE" val="picTxt"/>
  <p:tag name="KSO_WM_SLIDE_SIZE" val="405.4*70.9"/>
  <p:tag name="KSO_WM_SLIDE_POSITION" val="473.35*328.4"/>
  <p:tag name="KSO_WM_SLIDE_LAYOUT" val="a_b_d_h"/>
  <p:tag name="KSO_WM_SLIDE_LAYOUT_CNT" val="1_1_2_1"/>
  <p:tag name="KSO_WM_SPECIAL_SOURCE" val="bdnull"/>
</p:tagLst>
</file>

<file path=ppt/tags/tag44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37_1*a*1"/>
  <p:tag name="KSO_WM_TEMPLATE_CATEGORY" val="custom"/>
  <p:tag name="KSO_WM_TEMPLATE_INDEX" val="20231237"/>
  <p:tag name="KSO_WM_UNIT_LAYERLEVEL" val="1"/>
  <p:tag name="KSO_WM_TAG_VERSION" val="3.0"/>
  <p:tag name="KSO_WM_BEAUTIFY_FLAG" val="#wm#"/>
  <p:tag name="KSO_WM_UNIT_PRESET_TEXT" val="单击添加标题"/>
</p:tagLst>
</file>

<file path=ppt/tags/tag44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custom20231237_1*b*1"/>
  <p:tag name="KSO_WM_TEMPLATE_CATEGORY" val="custom"/>
  <p:tag name="KSO_WM_TEMPLATE_INDEX" val="20231237"/>
  <p:tag name="KSO_WM_UNIT_LAYERLEVEL" val="1"/>
  <p:tag name="KSO_WM_TAG_VERSION" val="3.0"/>
  <p:tag name="KSO_WM_BEAUTIFY_FLAG" val="#wm#"/>
  <p:tag name="KSO_WM_UNIT_VALUE" val="47"/>
  <p:tag name="KSO_WM_UNIT_PRESET_TEXT" val="单击此处编辑副标题"/>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1237_1*i*1"/>
  <p:tag name="KSO_WM_TEMPLATE_CATEGORY" val="custom"/>
  <p:tag name="KSO_WM_TEMPLATE_INDEX" val="20231237"/>
  <p:tag name="KSO_WM_UNIT_LAYERLEVEL" val="1"/>
  <p:tag name="KSO_WM_TAG_VERSION" val="3.0"/>
</p:tagLst>
</file>

<file path=ppt/tags/tag4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custom20231237_1*h_f*1_1"/>
  <p:tag name="KSO_WM_TEMPLATE_CATEGORY" val="custom"/>
  <p:tag name="KSO_WM_TEMPLATE_INDEX" val="20231237"/>
  <p:tag name="KSO_WM_UNIT_LAYERLEVEL" val="1_1"/>
  <p:tag name="KSO_WM_TAG_VERSION" val="3.0"/>
  <p:tag name="KSO_WM_UNIT_TEXT_FILL_FORE_SCHEMECOLOR_INDEX_BRIGHTNESS" val="0.15"/>
  <p:tag name="KSO_WM_UNIT_TEXT_FILL_FORE_SCHEMECOLOR_INDEX" val="13"/>
  <p:tag name="KSO_WM_UNIT_TEXT_FILL_TYPE" val="1"/>
  <p:tag name="KSO_WM_UNIT_PRESET_TEXT" val="单击此处输入你的正文，文字是您思想的提炼，请尽量言简意赅的阐述观点。单击此处输入你的正文。请尽量言简意赅的阐述观点。"/>
</p:tagLst>
</file>

<file path=ppt/tags/tag4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1237_1*i*2"/>
  <p:tag name="KSO_WM_TEMPLATE_CATEGORY" val="custom"/>
  <p:tag name="KSO_WM_TEMPLATE_INDEX" val="20231237"/>
  <p:tag name="KSO_WM_UNIT_LAYERLEVEL" val="1"/>
  <p:tag name="KSO_WM_TAG_VERSION" val="3.0"/>
</p:tagLst>
</file>

<file path=ppt/tags/tag4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1237_1*i*3"/>
  <p:tag name="KSO_WM_TEMPLATE_CATEGORY" val="custom"/>
  <p:tag name="KSO_WM_TEMPLATE_INDEX" val="20231237"/>
  <p:tag name="KSO_WM_UNIT_LAYERLEVEL" val="1"/>
  <p:tag name="KSO_WM_TAG_VERSION" val="3.0"/>
</p:tagLst>
</file>

<file path=ppt/tags/tag4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1237_1*i*4"/>
  <p:tag name="KSO_WM_TEMPLATE_CATEGORY" val="custom"/>
  <p:tag name="KSO_WM_TEMPLATE_INDEX" val="20231237"/>
  <p:tag name="KSO_WM_UNIT_LAYERLEVEL" val="1"/>
  <p:tag name="KSO_WM_TAG_VERSION" val="3.0"/>
</p:tagLst>
</file>

<file path=ppt/tags/tag4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1237_1*i*5"/>
  <p:tag name="KSO_WM_TEMPLATE_CATEGORY" val="custom"/>
  <p:tag name="KSO_WM_TEMPLATE_INDEX" val="20231237"/>
  <p:tag name="KSO_WM_UNIT_LAYERLEVEL" val="1"/>
  <p:tag name="KSO_WM_TAG_VERSION" val="3.0"/>
</p:tagLst>
</file>

<file path=ppt/tags/tag4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1237_1*i*6"/>
  <p:tag name="KSO_WM_TEMPLATE_CATEGORY" val="custom"/>
  <p:tag name="KSO_WM_TEMPLATE_INDEX" val="20231237"/>
  <p:tag name="KSO_WM_UNIT_LAYERLEVEL" val="1"/>
  <p:tag name="KSO_WM_TAG_VERSION" val="3.0"/>
</p:tagLst>
</file>

<file path=ppt/tags/tag457.xml><?xml version="1.0" encoding="utf-8"?>
<p:tagLst xmlns:p="http://schemas.openxmlformats.org/presentationml/2006/main">
  <p:tag name="KSO_WM_SLIDE_ID" val="custom20231237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7"/>
  <p:tag name="KSO_WM_SLIDE_TYPE" val="text"/>
  <p:tag name="KSO_WM_SLIDE_SUBTYPE" val="picTxt"/>
  <p:tag name="KSO_WM_SLIDE_SIZE" val="405.4*70.9"/>
  <p:tag name="KSO_WM_SLIDE_POSITION" val="473.35*328.4"/>
  <p:tag name="KSO_WM_SLIDE_LAYOUT" val="a_b_d_h"/>
  <p:tag name="KSO_WM_SLIDE_LAYOUT_CNT" val="1_1_2_1"/>
  <p:tag name="KSO_WM_SPECIAL_SOURCE" val="bdnull"/>
</p:tagLst>
</file>

<file path=ppt/tags/tag45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37_1*a*1"/>
  <p:tag name="KSO_WM_TEMPLATE_CATEGORY" val="custom"/>
  <p:tag name="KSO_WM_TEMPLATE_INDEX" val="20231237"/>
  <p:tag name="KSO_WM_UNIT_LAYERLEVEL" val="1"/>
  <p:tag name="KSO_WM_TAG_VERSION" val="3.0"/>
  <p:tag name="KSO_WM_BEAUTIFY_FLAG" val="#wm#"/>
  <p:tag name="KSO_WM_UNIT_PRESET_TEXT" val="单击添加标题"/>
</p:tagLst>
</file>

<file path=ppt/tags/tag45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custom20231237_1*b*1"/>
  <p:tag name="KSO_WM_TEMPLATE_CATEGORY" val="custom"/>
  <p:tag name="KSO_WM_TEMPLATE_INDEX" val="20231237"/>
  <p:tag name="KSO_WM_UNIT_LAYERLEVEL" val="1"/>
  <p:tag name="KSO_WM_TAG_VERSION" val="3.0"/>
  <p:tag name="KSO_WM_BEAUTIFY_FLAG" val="#wm#"/>
  <p:tag name="KSO_WM_UNIT_VALUE" val="47"/>
  <p:tag name="KSO_WM_UNIT_PRESET_TEXT" val="单击此处编辑副标题"/>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1237_1*i*1"/>
  <p:tag name="KSO_WM_TEMPLATE_CATEGORY" val="custom"/>
  <p:tag name="KSO_WM_TEMPLATE_INDEX" val="20231237"/>
  <p:tag name="KSO_WM_UNIT_LAYERLEVEL" val="1"/>
  <p:tag name="KSO_WM_TAG_VERSION" val="3.0"/>
</p:tagLst>
</file>

<file path=ppt/tags/tag46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custom20231237_1*h_f*1_1"/>
  <p:tag name="KSO_WM_TEMPLATE_CATEGORY" val="custom"/>
  <p:tag name="KSO_WM_TEMPLATE_INDEX" val="20231237"/>
  <p:tag name="KSO_WM_UNIT_LAYERLEVEL" val="1_1"/>
  <p:tag name="KSO_WM_TAG_VERSION" val="3.0"/>
  <p:tag name="KSO_WM_UNIT_TEXT_FILL_FORE_SCHEMECOLOR_INDEX_BRIGHTNESS" val="0.15"/>
  <p:tag name="KSO_WM_UNIT_TEXT_FILL_FORE_SCHEMECOLOR_INDEX" val="13"/>
  <p:tag name="KSO_WM_UNIT_TEXT_FILL_TYPE" val="1"/>
  <p:tag name="KSO_WM_UNIT_PRESET_TEXT" val="单击此处输入你的正文，文字是您思想的提炼，请尽量言简意赅的阐述观点。单击此处输入你的正文。请尽量言简意赅的阐述观点。"/>
</p:tagLst>
</file>

<file path=ppt/tags/tag4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1237_1*i*2"/>
  <p:tag name="KSO_WM_TEMPLATE_CATEGORY" val="custom"/>
  <p:tag name="KSO_WM_TEMPLATE_INDEX" val="20231237"/>
  <p:tag name="KSO_WM_UNIT_LAYERLEVEL" val="1"/>
  <p:tag name="KSO_WM_TAG_VERSION" val="3.0"/>
</p:tagLst>
</file>

<file path=ppt/tags/tag4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1237_1*i*3"/>
  <p:tag name="KSO_WM_TEMPLATE_CATEGORY" val="custom"/>
  <p:tag name="KSO_WM_TEMPLATE_INDEX" val="20231237"/>
  <p:tag name="KSO_WM_UNIT_LAYERLEVEL" val="1"/>
  <p:tag name="KSO_WM_TAG_VERSION" val="3.0"/>
</p:tagLst>
</file>

<file path=ppt/tags/tag4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1237_1*i*4"/>
  <p:tag name="KSO_WM_TEMPLATE_CATEGORY" val="custom"/>
  <p:tag name="KSO_WM_TEMPLATE_INDEX" val="20231237"/>
  <p:tag name="KSO_WM_UNIT_LAYERLEVEL" val="1"/>
  <p:tag name="KSO_WM_TAG_VERSION" val="3.0"/>
</p:tagLst>
</file>

<file path=ppt/tags/tag4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1237_1*i*5"/>
  <p:tag name="KSO_WM_TEMPLATE_CATEGORY" val="custom"/>
  <p:tag name="KSO_WM_TEMPLATE_INDEX" val="20231237"/>
  <p:tag name="KSO_WM_UNIT_LAYERLEVEL" val="1"/>
  <p:tag name="KSO_WM_TAG_VERSION" val="3.0"/>
</p:tagLst>
</file>

<file path=ppt/tags/tag4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1237_1*i*6"/>
  <p:tag name="KSO_WM_TEMPLATE_CATEGORY" val="custom"/>
  <p:tag name="KSO_WM_TEMPLATE_INDEX" val="20231237"/>
  <p:tag name="KSO_WM_UNIT_LAYERLEVEL" val="1"/>
  <p:tag name="KSO_WM_TAG_VERSION" val="3.0"/>
</p:tagLst>
</file>

<file path=ppt/tags/tag467.xml><?xml version="1.0" encoding="utf-8"?>
<p:tagLst xmlns:p="http://schemas.openxmlformats.org/presentationml/2006/main">
  <p:tag name="KSO_WM_SLIDE_ID" val="custom20231237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7"/>
  <p:tag name="KSO_WM_SLIDE_TYPE" val="text"/>
  <p:tag name="KSO_WM_SLIDE_SUBTYPE" val="picTxt"/>
  <p:tag name="KSO_WM_SLIDE_SIZE" val="405.4*70.9"/>
  <p:tag name="KSO_WM_SLIDE_POSITION" val="473.35*328.4"/>
  <p:tag name="KSO_WM_SLIDE_LAYOUT" val="a_b_d_h"/>
  <p:tag name="KSO_WM_SLIDE_LAYOUT_CNT" val="1_1_2_1"/>
  <p:tag name="KSO_WM_SPECIAL_SOURCE" val="bdnull"/>
</p:tagLst>
</file>

<file path=ppt/tags/tag46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37_1*a*1"/>
  <p:tag name="KSO_WM_TEMPLATE_CATEGORY" val="custom"/>
  <p:tag name="KSO_WM_TEMPLATE_INDEX" val="20231237"/>
  <p:tag name="KSO_WM_UNIT_LAYERLEVEL" val="1"/>
  <p:tag name="KSO_WM_TAG_VERSION" val="3.0"/>
  <p:tag name="KSO_WM_BEAUTIFY_FLAG" val="#wm#"/>
  <p:tag name="KSO_WM_UNIT_PRESET_TEXT" val="单击添加标题"/>
</p:tagLst>
</file>

<file path=ppt/tags/tag46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custom20231237_1*b*1"/>
  <p:tag name="KSO_WM_TEMPLATE_CATEGORY" val="custom"/>
  <p:tag name="KSO_WM_TEMPLATE_INDEX" val="20231237"/>
  <p:tag name="KSO_WM_UNIT_LAYERLEVEL" val="1"/>
  <p:tag name="KSO_WM_TAG_VERSION" val="3.0"/>
  <p:tag name="KSO_WM_BEAUTIFY_FLAG" val="#wm#"/>
  <p:tag name="KSO_WM_UNIT_VALUE" val="47"/>
  <p:tag name="KSO_WM_UNIT_PRESET_TEXT" val="单击此处编辑副标题"/>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1237_1*i*1"/>
  <p:tag name="KSO_WM_TEMPLATE_CATEGORY" val="custom"/>
  <p:tag name="KSO_WM_TEMPLATE_INDEX" val="20231237"/>
  <p:tag name="KSO_WM_UNIT_LAYERLEVEL" val="1"/>
  <p:tag name="KSO_WM_TAG_VERSION" val="3.0"/>
</p:tagLst>
</file>

<file path=ppt/tags/tag47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custom20231237_1*h_f*1_1"/>
  <p:tag name="KSO_WM_TEMPLATE_CATEGORY" val="custom"/>
  <p:tag name="KSO_WM_TEMPLATE_INDEX" val="20231237"/>
  <p:tag name="KSO_WM_UNIT_LAYERLEVEL" val="1_1"/>
  <p:tag name="KSO_WM_TAG_VERSION" val="3.0"/>
  <p:tag name="KSO_WM_UNIT_TEXT_FILL_FORE_SCHEMECOLOR_INDEX_BRIGHTNESS" val="0.15"/>
  <p:tag name="KSO_WM_UNIT_TEXT_FILL_FORE_SCHEMECOLOR_INDEX" val="13"/>
  <p:tag name="KSO_WM_UNIT_TEXT_FILL_TYPE" val="1"/>
  <p:tag name="KSO_WM_UNIT_PRESET_TEXT" val="单击此处输入你的正文，文字是您思想的提炼，请尽量言简意赅的阐述观点。单击此处输入你的正文。请尽量言简意赅的阐述观点。"/>
</p:tagLst>
</file>

<file path=ppt/tags/tag4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1237_1*i*2"/>
  <p:tag name="KSO_WM_TEMPLATE_CATEGORY" val="custom"/>
  <p:tag name="KSO_WM_TEMPLATE_INDEX" val="20231237"/>
  <p:tag name="KSO_WM_UNIT_LAYERLEVEL" val="1"/>
  <p:tag name="KSO_WM_TAG_VERSION" val="3.0"/>
</p:tagLst>
</file>

<file path=ppt/tags/tag4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1237_1*i*3"/>
  <p:tag name="KSO_WM_TEMPLATE_CATEGORY" val="custom"/>
  <p:tag name="KSO_WM_TEMPLATE_INDEX" val="20231237"/>
  <p:tag name="KSO_WM_UNIT_LAYERLEVEL" val="1"/>
  <p:tag name="KSO_WM_TAG_VERSION" val="3.0"/>
</p:tagLst>
</file>

<file path=ppt/tags/tag4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1237_1*i*4"/>
  <p:tag name="KSO_WM_TEMPLATE_CATEGORY" val="custom"/>
  <p:tag name="KSO_WM_TEMPLATE_INDEX" val="20231237"/>
  <p:tag name="KSO_WM_UNIT_LAYERLEVEL" val="1"/>
  <p:tag name="KSO_WM_TAG_VERSION" val="3.0"/>
</p:tagLst>
</file>

<file path=ppt/tags/tag4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1237_1*i*5"/>
  <p:tag name="KSO_WM_TEMPLATE_CATEGORY" val="custom"/>
  <p:tag name="KSO_WM_TEMPLATE_INDEX" val="20231237"/>
  <p:tag name="KSO_WM_UNIT_LAYERLEVEL" val="1"/>
  <p:tag name="KSO_WM_TAG_VERSION" val="3.0"/>
</p:tagLst>
</file>

<file path=ppt/tags/tag4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1237_1*i*6"/>
  <p:tag name="KSO_WM_TEMPLATE_CATEGORY" val="custom"/>
  <p:tag name="KSO_WM_TEMPLATE_INDEX" val="20231237"/>
  <p:tag name="KSO_WM_UNIT_LAYERLEVEL" val="1"/>
  <p:tag name="KSO_WM_TAG_VERSION" val="3.0"/>
</p:tagLst>
</file>

<file path=ppt/tags/tag477.xml><?xml version="1.0" encoding="utf-8"?>
<p:tagLst xmlns:p="http://schemas.openxmlformats.org/presentationml/2006/main">
  <p:tag name="KSO_WM_SLIDE_ID" val="custom20231237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7"/>
  <p:tag name="KSO_WM_SLIDE_TYPE" val="text"/>
  <p:tag name="KSO_WM_SLIDE_SUBTYPE" val="picTxt"/>
  <p:tag name="KSO_WM_SLIDE_SIZE" val="405.4*70.9"/>
  <p:tag name="KSO_WM_SLIDE_POSITION" val="473.35*328.4"/>
  <p:tag name="KSO_WM_SLIDE_LAYOUT" val="a_b_d_h"/>
  <p:tag name="KSO_WM_SLIDE_LAYOUT_CNT" val="1_1_2_1"/>
  <p:tag name="KSO_WM_SPECIAL_SOURCE" val="bdnull"/>
</p:tagLst>
</file>

<file path=ppt/tags/tag47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37_1*a*1"/>
  <p:tag name="KSO_WM_TEMPLATE_CATEGORY" val="custom"/>
  <p:tag name="KSO_WM_TEMPLATE_INDEX" val="20231237"/>
  <p:tag name="KSO_WM_UNIT_LAYERLEVEL" val="1"/>
  <p:tag name="KSO_WM_TAG_VERSION" val="3.0"/>
  <p:tag name="KSO_WM_BEAUTIFY_FLAG" val="#wm#"/>
  <p:tag name="KSO_WM_UNIT_PRESET_TEXT" val="单击添加标题"/>
</p:tagLst>
</file>

<file path=ppt/tags/tag47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custom20231237_1*b*1"/>
  <p:tag name="KSO_WM_TEMPLATE_CATEGORY" val="custom"/>
  <p:tag name="KSO_WM_TEMPLATE_INDEX" val="20231237"/>
  <p:tag name="KSO_WM_UNIT_LAYERLEVEL" val="1"/>
  <p:tag name="KSO_WM_TAG_VERSION" val="3.0"/>
  <p:tag name="KSO_WM_BEAUTIFY_FLAG" val="#wm#"/>
  <p:tag name="KSO_WM_UNIT_VALUE" val="47"/>
  <p:tag name="KSO_WM_UNIT_PRESET_TEXT" val="单击此处编辑副标题"/>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1237_1*i*1"/>
  <p:tag name="KSO_WM_TEMPLATE_CATEGORY" val="custom"/>
  <p:tag name="KSO_WM_TEMPLATE_INDEX" val="20231237"/>
  <p:tag name="KSO_WM_UNIT_LAYERLEVEL" val="1"/>
  <p:tag name="KSO_WM_TAG_VERSION" val="3.0"/>
</p:tagLst>
</file>

<file path=ppt/tags/tag48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custom20231237_1*h_f*1_1"/>
  <p:tag name="KSO_WM_TEMPLATE_CATEGORY" val="custom"/>
  <p:tag name="KSO_WM_TEMPLATE_INDEX" val="20231237"/>
  <p:tag name="KSO_WM_UNIT_LAYERLEVEL" val="1_1"/>
  <p:tag name="KSO_WM_TAG_VERSION" val="3.0"/>
  <p:tag name="KSO_WM_UNIT_TEXT_FILL_FORE_SCHEMECOLOR_INDEX_BRIGHTNESS" val="0.15"/>
  <p:tag name="KSO_WM_UNIT_TEXT_FILL_FORE_SCHEMECOLOR_INDEX" val="13"/>
  <p:tag name="KSO_WM_UNIT_TEXT_FILL_TYPE" val="1"/>
  <p:tag name="KSO_WM_UNIT_PRESET_TEXT" val="单击此处输入你的正文，文字是您思想的提炼，请尽量言简意赅的阐述观点。单击此处输入你的正文。请尽量言简意赅的阐述观点。"/>
</p:tagLst>
</file>

<file path=ppt/tags/tag4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1237_1*i*2"/>
  <p:tag name="KSO_WM_TEMPLATE_CATEGORY" val="custom"/>
  <p:tag name="KSO_WM_TEMPLATE_INDEX" val="20231237"/>
  <p:tag name="KSO_WM_UNIT_LAYERLEVEL" val="1"/>
  <p:tag name="KSO_WM_TAG_VERSION" val="3.0"/>
</p:tagLst>
</file>

<file path=ppt/tags/tag4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1237_1*i*3"/>
  <p:tag name="KSO_WM_TEMPLATE_CATEGORY" val="custom"/>
  <p:tag name="KSO_WM_TEMPLATE_INDEX" val="20231237"/>
  <p:tag name="KSO_WM_UNIT_LAYERLEVEL" val="1"/>
  <p:tag name="KSO_WM_TAG_VERSION" val="3.0"/>
</p:tagLst>
</file>

<file path=ppt/tags/tag4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1237_1*i*4"/>
  <p:tag name="KSO_WM_TEMPLATE_CATEGORY" val="custom"/>
  <p:tag name="KSO_WM_TEMPLATE_INDEX" val="20231237"/>
  <p:tag name="KSO_WM_UNIT_LAYERLEVEL" val="1"/>
  <p:tag name="KSO_WM_TAG_VERSION" val="3.0"/>
</p:tagLst>
</file>

<file path=ppt/tags/tag4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1237_1*i*5"/>
  <p:tag name="KSO_WM_TEMPLATE_CATEGORY" val="custom"/>
  <p:tag name="KSO_WM_TEMPLATE_INDEX" val="20231237"/>
  <p:tag name="KSO_WM_UNIT_LAYERLEVEL" val="1"/>
  <p:tag name="KSO_WM_TAG_VERSION" val="3.0"/>
</p:tagLst>
</file>

<file path=ppt/tags/tag4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1237_1*i*6"/>
  <p:tag name="KSO_WM_TEMPLATE_CATEGORY" val="custom"/>
  <p:tag name="KSO_WM_TEMPLATE_INDEX" val="20231237"/>
  <p:tag name="KSO_WM_UNIT_LAYERLEVEL" val="1"/>
  <p:tag name="KSO_WM_TAG_VERSION" val="3.0"/>
</p:tagLst>
</file>

<file path=ppt/tags/tag487.xml><?xml version="1.0" encoding="utf-8"?>
<p:tagLst xmlns:p="http://schemas.openxmlformats.org/presentationml/2006/main">
  <p:tag name="KSO_WM_SLIDE_ID" val="custom20231237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7"/>
  <p:tag name="KSO_WM_SLIDE_TYPE" val="text"/>
  <p:tag name="KSO_WM_SLIDE_SUBTYPE" val="picTxt"/>
  <p:tag name="KSO_WM_SLIDE_SIZE" val="405.4*70.9"/>
  <p:tag name="KSO_WM_SLIDE_POSITION" val="473.35*328.4"/>
  <p:tag name="KSO_WM_SLIDE_LAYOUT" val="a_b_d_h"/>
  <p:tag name="KSO_WM_SLIDE_LAYOUT_CNT" val="1_1_2_1"/>
  <p:tag name="KSO_WM_SPECIAL_SOURCE" val="bdnull"/>
</p:tagLst>
</file>

<file path=ppt/tags/tag48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37_1*a*1"/>
  <p:tag name="KSO_WM_TEMPLATE_CATEGORY" val="custom"/>
  <p:tag name="KSO_WM_TEMPLATE_INDEX" val="20231237"/>
  <p:tag name="KSO_WM_UNIT_LAYERLEVEL" val="1"/>
  <p:tag name="KSO_WM_TAG_VERSION" val="3.0"/>
  <p:tag name="KSO_WM_BEAUTIFY_FLAG" val="#wm#"/>
  <p:tag name="KSO_WM_UNIT_PRESET_TEXT" val="单击添加标题"/>
</p:tagLst>
</file>

<file path=ppt/tags/tag48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custom20231237_1*b*1"/>
  <p:tag name="KSO_WM_TEMPLATE_CATEGORY" val="custom"/>
  <p:tag name="KSO_WM_TEMPLATE_INDEX" val="20231237"/>
  <p:tag name="KSO_WM_UNIT_LAYERLEVEL" val="1"/>
  <p:tag name="KSO_WM_TAG_VERSION" val="3.0"/>
  <p:tag name="KSO_WM_BEAUTIFY_FLAG" val="#wm#"/>
  <p:tag name="KSO_WM_UNIT_VALUE" val="47"/>
  <p:tag name="KSO_WM_UNIT_PRESET_TEXT" val="单击此处编辑副标题"/>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1237_1*i*1"/>
  <p:tag name="KSO_WM_TEMPLATE_CATEGORY" val="custom"/>
  <p:tag name="KSO_WM_TEMPLATE_INDEX" val="20231237"/>
  <p:tag name="KSO_WM_UNIT_LAYERLEVEL" val="1"/>
  <p:tag name="KSO_WM_TAG_VERSION" val="3.0"/>
</p:tagLst>
</file>

<file path=ppt/tags/tag49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custom20231237_1*h_f*1_1"/>
  <p:tag name="KSO_WM_TEMPLATE_CATEGORY" val="custom"/>
  <p:tag name="KSO_WM_TEMPLATE_INDEX" val="20231237"/>
  <p:tag name="KSO_WM_UNIT_LAYERLEVEL" val="1_1"/>
  <p:tag name="KSO_WM_TAG_VERSION" val="3.0"/>
  <p:tag name="KSO_WM_UNIT_TEXT_FILL_FORE_SCHEMECOLOR_INDEX_BRIGHTNESS" val="0.15"/>
  <p:tag name="KSO_WM_UNIT_TEXT_FILL_FORE_SCHEMECOLOR_INDEX" val="13"/>
  <p:tag name="KSO_WM_UNIT_TEXT_FILL_TYPE" val="1"/>
  <p:tag name="KSO_WM_UNIT_PRESET_TEXT" val="单击此处输入你的正文，文字是您思想的提炼，请尽量言简意赅的阐述观点。单击此处输入你的正文。请尽量言简意赅的阐述观点。"/>
</p:tagLst>
</file>

<file path=ppt/tags/tag4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1237_1*i*2"/>
  <p:tag name="KSO_WM_TEMPLATE_CATEGORY" val="custom"/>
  <p:tag name="KSO_WM_TEMPLATE_INDEX" val="20231237"/>
  <p:tag name="KSO_WM_UNIT_LAYERLEVEL" val="1"/>
  <p:tag name="KSO_WM_TAG_VERSION" val="3.0"/>
</p:tagLst>
</file>

<file path=ppt/tags/tag4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1237_1*i*3"/>
  <p:tag name="KSO_WM_TEMPLATE_CATEGORY" val="custom"/>
  <p:tag name="KSO_WM_TEMPLATE_INDEX" val="20231237"/>
  <p:tag name="KSO_WM_UNIT_LAYERLEVEL" val="1"/>
  <p:tag name="KSO_WM_TAG_VERSION" val="3.0"/>
</p:tagLst>
</file>

<file path=ppt/tags/tag4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1237_1*i*4"/>
  <p:tag name="KSO_WM_TEMPLATE_CATEGORY" val="custom"/>
  <p:tag name="KSO_WM_TEMPLATE_INDEX" val="20231237"/>
  <p:tag name="KSO_WM_UNIT_LAYERLEVEL" val="1"/>
  <p:tag name="KSO_WM_TAG_VERSION" val="3.0"/>
</p:tagLst>
</file>

<file path=ppt/tags/tag4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1237_1*i*5"/>
  <p:tag name="KSO_WM_TEMPLATE_CATEGORY" val="custom"/>
  <p:tag name="KSO_WM_TEMPLATE_INDEX" val="20231237"/>
  <p:tag name="KSO_WM_UNIT_LAYERLEVEL" val="1"/>
  <p:tag name="KSO_WM_TAG_VERSION" val="3.0"/>
</p:tagLst>
</file>

<file path=ppt/tags/tag4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1237_1*i*6"/>
  <p:tag name="KSO_WM_TEMPLATE_CATEGORY" val="custom"/>
  <p:tag name="KSO_WM_TEMPLATE_INDEX" val="20231237"/>
  <p:tag name="KSO_WM_UNIT_LAYERLEVEL" val="1"/>
  <p:tag name="KSO_WM_TAG_VERSION" val="3.0"/>
</p:tagLst>
</file>

<file path=ppt/tags/tag497.xml><?xml version="1.0" encoding="utf-8"?>
<p:tagLst xmlns:p="http://schemas.openxmlformats.org/presentationml/2006/main">
  <p:tag name="KSO_WM_SLIDE_ID" val="custom20231237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7"/>
  <p:tag name="KSO_WM_SLIDE_TYPE" val="text"/>
  <p:tag name="KSO_WM_SLIDE_SUBTYPE" val="picTxt"/>
  <p:tag name="KSO_WM_SLIDE_SIZE" val="405.4*70.9"/>
  <p:tag name="KSO_WM_SLIDE_POSITION" val="473.35*328.4"/>
  <p:tag name="KSO_WM_SLIDE_LAYOUT" val="a_b_d_h"/>
  <p:tag name="KSO_WM_SLIDE_LAYOUT_CNT" val="1_1_2_1"/>
  <p:tag name="KSO_WM_SPECIAL_SOURCE" val="bdnull"/>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69_2*a*1"/>
  <p:tag name="KSO_WM_TEMPLATE_CATEGORY" val="diagram"/>
  <p:tag name="KSO_WM_TEMPLATE_INDEX" val="20231069"/>
  <p:tag name="KSO_WM_UNIT_LAYERLEVEL" val="1"/>
  <p:tag name="KSO_WM_TAG_VERSION" val="3.0"/>
  <p:tag name="KSO_WM_BEAUTIFY_FLAG" val="#wm#"/>
  <p:tag name="KSO_WM_UNIT_ISCONTENTSTITLE" val="0"/>
  <p:tag name="KSO_WM_UNIT_ISNUMDGMTITLE" val="0"/>
  <p:tag name="KSO_WM_UNIT_NOCLEAR" val="0"/>
  <p:tag name="KSO_WM_UNIT_VALUE" val="30"/>
  <p:tag name="KSO_WM_UNIT_TYPE" val="a"/>
  <p:tag name="KSO_WM_UNIT_INDEX" val="1"/>
  <p:tag name="KSO_WM_UNIT_PRESET_TEXT" val="单击此处添加标题"/>
</p:tagLst>
</file>

<file path=ppt/tags/tag499.xml><?xml version="1.0" encoding="utf-8"?>
<p:tagLst xmlns:p="http://schemas.openxmlformats.org/presentationml/2006/main">
  <p:tag name="KSO_WM_SLIDE_ID" val="diagram20231069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069"/>
  <p:tag name="KSO_WM_SLIDE_TYPE" val="text"/>
  <p:tag name="KSO_WM_SLIDE_SUBTYPE" val="diag"/>
  <p:tag name="KSO_WM_SLIDE_SIZE" val="552.7*191.5"/>
  <p:tag name="KSO_WM_SLIDE_POSITION" val="189.6*209.9"/>
  <p:tag name="KSO_WM_SLIDE_LAYOUT" val="a_l"/>
  <p:tag name="KSO_WM_SLIDE_LAYOUT_CNT" val="1_1"/>
  <p:tag name="KSO_WM_SPECIAL_SOURCE" val="bdnull"/>
  <p:tag name="KSO_WM_DIAGRAM_GROUP_CODE" val="l1-1"/>
  <p:tag name="KSO_WM_SLIDE_DIAGTYPE" val="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69_2*a*1"/>
  <p:tag name="KSO_WM_TEMPLATE_CATEGORY" val="diagram"/>
  <p:tag name="KSO_WM_TEMPLATE_INDEX" val="20231069"/>
  <p:tag name="KSO_WM_UNIT_LAYERLEVEL" val="1"/>
  <p:tag name="KSO_WM_TAG_VERSION" val="3.0"/>
  <p:tag name="KSO_WM_BEAUTIFY_FLAG" val="#wm#"/>
  <p:tag name="KSO_WM_UNIT_ISCONTENTSTITLE" val="0"/>
  <p:tag name="KSO_WM_UNIT_ISNUMDGMTITLE" val="0"/>
  <p:tag name="KSO_WM_UNIT_NOCLEAR" val="0"/>
  <p:tag name="KSO_WM_UNIT_VALUE" val="30"/>
  <p:tag name="KSO_WM_UNIT_TYPE" val="a"/>
  <p:tag name="KSO_WM_UNIT_INDEX" val="1"/>
  <p:tag name="KSO_WM_UNIT_PRESET_TEXT" val="单击此处添加标题"/>
</p:tagLst>
</file>

<file path=ppt/tags/tag501.xml><?xml version="1.0" encoding="utf-8"?>
<p:tagLst xmlns:p="http://schemas.openxmlformats.org/presentationml/2006/main">
  <p:tag name="KSO_WM_SLIDE_ID" val="diagram20231069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069"/>
  <p:tag name="KSO_WM_SLIDE_TYPE" val="text"/>
  <p:tag name="KSO_WM_SLIDE_SUBTYPE" val="diag"/>
  <p:tag name="KSO_WM_SLIDE_SIZE" val="552.7*191.5"/>
  <p:tag name="KSO_WM_SLIDE_POSITION" val="189.6*209.9"/>
  <p:tag name="KSO_WM_SLIDE_LAYOUT" val="a_l"/>
  <p:tag name="KSO_WM_SLIDE_LAYOUT_CNT" val="1_1"/>
  <p:tag name="KSO_WM_SPECIAL_SOURCE" val="bdnull"/>
  <p:tag name="KSO_WM_DIAGRAM_GROUP_CODE" val="l1-1"/>
  <p:tag name="KSO_WM_SLIDE_DIAGTYPE" val="l"/>
</p:tagLst>
</file>

<file path=ppt/tags/tag502.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ID" val="diagram20231299_3*l_h_f*1_3_1"/>
  <p:tag name="KSO_WM_TEMPLATE_CATEGORY" val="diagram"/>
  <p:tag name="KSO_WM_TEMPLATE_INDEX" val="20231299"/>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255.25,&quot;left&quot;:48.990560341181755,&quot;top&quot;:178.42507874015746,&quot;width&quot;:863.3301391601562}"/>
  <p:tag name="KSO_WM_DIAGRAM_COLOR_MATCH_VALUE" val="{&quot;shape&quot;:{&quot;fill&quot;:{&quot;gradient&quot;:[{&quot;brightness&quot;:0,&quot;colorType&quot;:1,&quot;foreColorIndex&quot;:5,&quot;pos&quot;:0,&quot;transparency&quot;:0},{&quot;brightness&quot;:0,&quot;colorType&quot;:1,&quot;foreColorIndex&quot;:5,&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DIAGRAM_COLOR_TRICK" val="2"/>
  <p:tag name="KSO_WM_UNIT_TEXT_TYPE" val="1"/>
  <p:tag name="KSO_WM_UNIT_PRESET_TEXT" val="单击此处输入你的正文，文字是您思想的提炼"/>
  <p:tag name="KSO_WM_UNIT_FILL_TYPE" val="3"/>
</p:tagLst>
</file>

<file path=ppt/tags/tag50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1299_3*l_h_f*1_2_1"/>
  <p:tag name="KSO_WM_TEMPLATE_CATEGORY" val="diagram"/>
  <p:tag name="KSO_WM_TEMPLATE_INDEX" val="20231299"/>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255.25,&quot;left&quot;:48.990560341181755,&quot;top&quot;:178.42507874015746,&quot;width&quot;:863.3301391601562}"/>
  <p:tag name="KSO_WM_DIAGRAM_COLOR_MATCH_VALUE" val="{&quot;shape&quot;:{&quot;fill&quot;:{&quot;gradient&quot;:[{&quot;brightness&quot;:0,&quot;colorType&quot;:1,&quot;foreColorIndex&quot;:6,&quot;pos&quot;:0,&quot;transparency&quot;:0},{&quot;brightness&quot;:0,&quot;colorType&quot;:1,&quot;foreColorIndex&quot;:6,&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DIAGRAM_COLOR_TRICK" val="2"/>
  <p:tag name="KSO_WM_UNIT_TEXT_TYPE" val="1"/>
  <p:tag name="KSO_WM_UNIT_PRESET_TEXT" val="单击此处输入你的正文，文字是您思想的提炼"/>
  <p:tag name="KSO_WM_UNIT_FILL_TYPE" val="3"/>
</p:tagLst>
</file>

<file path=ppt/tags/tag504.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ID" val="diagram20231299_3*l_h_f*1_1_1"/>
  <p:tag name="KSO_WM_TEMPLATE_CATEGORY" val="diagram"/>
  <p:tag name="KSO_WM_TEMPLATE_INDEX" val="20231299"/>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255.25,&quot;left&quot;:48.990560341181755,&quot;top&quot;:178.42507874015746,&quot;width&quot;:863.3301391601562}"/>
  <p:tag name="KSO_WM_DIAGRAM_COLOR_MATCH_VALUE" val="{&quot;shape&quot;:{&quot;fill&quot;:{&quot;gradient&quot;:[{&quot;brightness&quot;:0,&quot;colorType&quot;:1,&quot;foreColorIndex&quot;:5,&quot;pos&quot;:0,&quot;transparency&quot;:0},{&quot;brightness&quot;:0,&quot;colorType&quot;:1,&quot;foreColorIndex&quot;:5,&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DIAGRAM_COLOR_TRICK" val="2"/>
  <p:tag name="KSO_WM_UNIT_TEXT_TYPE" val="1"/>
  <p:tag name="KSO_WM_UNIT_PRESET_TEXT" val="单击此处输入你的正文，文字是您思想的提炼"/>
  <p:tag name="KSO_WM_UNIT_FILL_TYPE" val="3"/>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1299_3*l_h_i*1_3_1"/>
  <p:tag name="KSO_WM_TEMPLATE_CATEGORY" val="diagram"/>
  <p:tag name="KSO_WM_TEMPLATE_INDEX" val="20231299"/>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255.25,&quot;left&quot;:48.990560341181755,&quot;top&quot;:178.42507874015746,&quot;width&quot;:863.3301391601562}"/>
  <p:tag name="KSO_WM_DIAGRAM_COLOR_MATCH_VALUE" val="{&quot;shape&quot;:{&quot;fill&quot;:{&quot;type&quot;:0},&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03"/>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1299_3*l_h_i*1_2_1"/>
  <p:tag name="KSO_WM_TEMPLATE_CATEGORY" val="diagram"/>
  <p:tag name="KSO_WM_TEMPLATE_INDEX" val="20231299"/>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255.25,&quot;left&quot;:48.990560341181755,&quot;top&quot;:178.42507874015746,&quot;width&quot;:863.3301391601562}"/>
  <p:tag name="KSO_WM_DIAGRAM_COLOR_MATCH_VALUE" val="{&quot;shape&quot;:{&quot;fill&quot;:{&quot;type&quot;:0},&quot;glow&quot;:{&quot;colorType&quot;:0},&quot;line&quot;:{&quot;type&quot;:0},&quot;shadow&quot;:{&quot;brightness&quot;:-0.25,&quot;colorType&quot;:1,&quot;foreColorIndex&quot;:6,&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02"/>
</p:tagLst>
</file>

<file path=ppt/tags/tag50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1299_3*l_h_f*1_4_1"/>
  <p:tag name="KSO_WM_TEMPLATE_CATEGORY" val="diagram"/>
  <p:tag name="KSO_WM_TEMPLATE_INDEX" val="20231299"/>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255.25,&quot;left&quot;:48.990560341181755,&quot;top&quot;:178.42507874015746,&quot;width&quot;:863.3301391601562}"/>
  <p:tag name="KSO_WM_DIAGRAM_COLOR_MATCH_VALUE" val="{&quot;shape&quot;:{&quot;fill&quot;:{&quot;gradient&quot;:[{&quot;brightness&quot;:0,&quot;colorType&quot;:1,&quot;foreColorIndex&quot;:6,&quot;pos&quot;:0,&quot;transparency&quot;:0},{&quot;brightness&quot;:0,&quot;colorType&quot;:1,&quot;foreColorIndex&quot;:6,&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DIAGRAM_COLOR_TRICK" val="2"/>
  <p:tag name="KSO_WM_UNIT_TEXT_TYPE" val="1"/>
  <p:tag name="KSO_WM_UNIT_PRESET_TEXT" val="单击此处输入你的正文，文字是您思想的提炼"/>
  <p:tag name="KSO_WM_UNIT_FILL_TYPE" val="3"/>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1299_3*l_h_i*1_1_1"/>
  <p:tag name="KSO_WM_TEMPLATE_CATEGORY" val="diagram"/>
  <p:tag name="KSO_WM_TEMPLATE_INDEX" val="20231299"/>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255.25,&quot;left&quot;:48.990560341181755,&quot;top&quot;:178.42507874015746,&quot;width&quot;:863.3301391601562}"/>
  <p:tag name="KSO_WM_DIAGRAM_COLOR_MATCH_VALUE" val="{&quot;shape&quot;:{&quot;fill&quot;:{&quot;type&quot;:0},&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01"/>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1299_3*l_h_i*1_4_1"/>
  <p:tag name="KSO_WM_TEMPLATE_CATEGORY" val="diagram"/>
  <p:tag name="KSO_WM_TEMPLATE_INDEX" val="20231299"/>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255.25,&quot;left&quot;:48.990560341181755,&quot;top&quot;:178.42507874015746,&quot;width&quot;:863.3301391601562}"/>
  <p:tag name="KSO_WM_DIAGRAM_COLOR_MATCH_VALUE" val="{&quot;shape&quot;:{&quot;fill&quot;:{&quot;type&quot;:0},&quot;glow&quot;:{&quot;colorType&quot;:0},&quot;line&quot;:{&quot;type&quot;:0},&quot;shadow&quot;:{&quot;brightness&quot;:-0.25,&quot;colorType&quot;:1,&quot;foreColorIndex&quot;:6,&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04"/>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299_3*a*1"/>
  <p:tag name="KSO_WM_TEMPLATE_CATEGORY" val="diagram"/>
  <p:tag name="KSO_WM_TEMPLATE_INDEX" val="20231299"/>
  <p:tag name="KSO_WM_UNIT_LAYERLEVEL" val="1"/>
  <p:tag name="KSO_WM_TAG_VERSION" val="3.0"/>
  <p:tag name="KSO_WM_BEAUTIFY_FLAG" val="#wm#"/>
  <p:tag name="KSO_WM_UNIT_TEXT_TYPE" val="1"/>
  <p:tag name="KSO_WM_UNIT_PRESET_TEXT" val="单击此处添加标题"/>
</p:tagLst>
</file>

<file path=ppt/tags/tag511.xml><?xml version="1.0" encoding="utf-8"?>
<p:tagLst xmlns:p="http://schemas.openxmlformats.org/presentationml/2006/main">
  <p:tag name="KSO_WM_CHIP_INFOS" val="{&quot;name&quot;:&quot;Slide4&quot;,&quot;width&quot;:399.578,&quot;height&quot;:484.138,&quot;tags&quot;:{&quot;style&quot;:[&quot;简约&quot;],&quot;coloring&quot;:[&quot;多彩色&quot;]},&quot;slide_type&quot;:[&quot;text&quot;],&quot;type&quot;:&quot;diagram&quot;,&quot;match_code&quot;:&quot;l(h(f)h(f)h(f)h(f))&quot;,&quot;adjust_rule&quot;:{&quot;width_max&quot;:479.493,&quot;width_min&quot;:319.662,&quot;height_max&quot;:580.966,&quot;height_min&quot;:387.311},&quot;fill_rule&quot;:{&quot;fill_mode&quot;:&quot;adaptive&quot;,&quot;fill_align&quot;:&quot;cm&quot;},&quot;adapt_layouttype&quot;:[&quot;leftright&quot;,&quot;navigation&quot;],&quot;zoom_adjust&quot;:20}"/>
  <p:tag name="KSO_WM_CHIP_XID" val="5e72d6780bf9d44aae6d4d1f"/>
  <p:tag name="KSO_WM_SLIDE_ID" val="diagram20231299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855.429*250.554"/>
  <p:tag name="KSO_WM_SLIDE_POSITION" val="52.9412*180.773"/>
  <p:tag name="KSO_WM_DIAGRAM_GROUP_CODE" val="l1-1"/>
  <p:tag name="KSO_WM_SLIDE_DIAGTYPE" val="l"/>
  <p:tag name="KSO_WM_TAG_VERSION" val="3.0"/>
  <p:tag name="KSO_WM_BEAUTIFY_FLAG" val="#wm#"/>
  <p:tag name="KSO_WM_TEMPLATE_CATEGORY" val="diagram"/>
  <p:tag name="KSO_WM_TEMPLATE_INDEX" val="20231299"/>
  <p:tag name="KSO_WM_SLIDE_LAYOUT" val="a_l"/>
  <p:tag name="KSO_WM_SLIDE_LAYOUT_CNT" val="1_1"/>
  <p:tag name="KSO_WM_SPECIAL_SOURCE" val="bdnul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299_3*a*1"/>
  <p:tag name="KSO_WM_TEMPLATE_CATEGORY" val="diagram"/>
  <p:tag name="KSO_WM_TEMPLATE_INDEX" val="20231299"/>
  <p:tag name="KSO_WM_UNIT_LAYERLEVEL" val="1"/>
  <p:tag name="KSO_WM_TAG_VERSION" val="3.0"/>
  <p:tag name="KSO_WM_BEAUTIFY_FLAG" val=""/>
  <p:tag name="KSO_WM_UNIT_TEXT_TYPE" val="1"/>
  <p:tag name="KSO_WM_UNIT_PRESET_TEXT" val="单击此处添加标题"/>
</p:tagLst>
</file>

<file path=ppt/tags/tag514.xml><?xml version="1.0" encoding="utf-8"?>
<p:tagLst xmlns:p="http://schemas.openxmlformats.org/presentationml/2006/main">
  <p:tag name="KSO_WM_SLIDE_ID" val="custom20230311_4"/>
  <p:tag name="KSO_WM_TEMPLATE_SUBCATEGORY" val="29"/>
  <p:tag name="KSO_WM_TEMPLATE_MASTER_TYPE" val="0"/>
  <p:tag name="KSO_WM_TEMPLATE_COLOR_TYPE" val="0"/>
  <p:tag name="KSO_WM_SLIDE_ITEM_CNT" val="4"/>
  <p:tag name="KSO_WM_SLIDE_INDEX" val="4"/>
  <p:tag name="KSO_WM_DIAGRAM_GROUP_CODE" val="l1-1"/>
  <p:tag name="KSO_WM_SLIDE_DIAGTYPE" val="l"/>
  <p:tag name="KSO_WM_TAG_VERSION" val="3.0"/>
  <p:tag name="KSO_WM_BEAUTIFY_FLAG" val="#wm#"/>
  <p:tag name="KSO_WM_TEMPLATE_CATEGORY" val="custom"/>
  <p:tag name="KSO_WM_TEMPLATE_INDEX" val="20230311"/>
  <p:tag name="KSO_WM_SLIDE_LAYOUT" val="a_l"/>
  <p:tag name="KSO_WM_SLIDE_LAYOUT_CNT" val="1_1"/>
  <p:tag name="KSO_WM_SLIDE_TYPE" val="contents"/>
  <p:tag name="KSO_WM_SLIDE_SUBTYPE" val="diag"/>
  <p:tag name="KSO_WM_SPECIAL_SOURCE" val="bdnull"/>
</p:tagLst>
</file>

<file path=ppt/tags/tag515.xml><?xml version="1.0" encoding="utf-8"?>
<p:tagLst xmlns:p="http://schemas.openxmlformats.org/presentationml/2006/main">
  <p:tag name="COMMONDATA" val="eyJoZGlkIjoiYThkMzk3NzM1NjI1NTg5NjFmNzQyY2UyOTg2MjEzNGMifQ=="/>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2354">
      <a:dk1>
        <a:sysClr val="windowText" lastClr="000000"/>
      </a:dk1>
      <a:lt1>
        <a:sysClr val="window" lastClr="FFFFFF"/>
      </a:lt1>
      <a:dk2>
        <a:srgbClr val="44546A"/>
      </a:dk2>
      <a:lt2>
        <a:srgbClr val="E7E6E6"/>
      </a:lt2>
      <a:accent1>
        <a:srgbClr val="6794BD"/>
      </a:accent1>
      <a:accent2>
        <a:srgbClr val="A1BDD7"/>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rgbClr val="C4AC6A"/>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fontScheme name="自定义 8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3904</Words>
  <Application>WPS 演示</Application>
  <PresentationFormat>宽屏</PresentationFormat>
  <Paragraphs>467</Paragraphs>
  <Slides>17</Slides>
  <Notes>0</Notes>
  <HiddenSlides>0</HiddenSlides>
  <MMClips>0</MMClips>
  <ScaleCrop>false</ScaleCrop>
  <HeadingPairs>
    <vt:vector size="6" baseType="variant">
      <vt:variant>
        <vt:lpstr>已用的字体</vt:lpstr>
      </vt:variant>
      <vt:variant>
        <vt:i4>22</vt:i4>
      </vt:variant>
      <vt:variant>
        <vt:lpstr>主题</vt:lpstr>
      </vt:variant>
      <vt:variant>
        <vt:i4>3</vt:i4>
      </vt:variant>
      <vt:variant>
        <vt:lpstr>幻灯片标题</vt:lpstr>
      </vt:variant>
      <vt:variant>
        <vt:i4>17</vt:i4>
      </vt:variant>
    </vt:vector>
  </HeadingPairs>
  <TitlesOfParts>
    <vt:vector size="42" baseType="lpstr">
      <vt:lpstr>Arial</vt:lpstr>
      <vt:lpstr>宋体</vt:lpstr>
      <vt:lpstr>Wingdings</vt:lpstr>
      <vt:lpstr>微软雅黑</vt:lpstr>
      <vt:lpstr>汉仪旗黑</vt:lpstr>
      <vt:lpstr>汉仪旗黑-85S</vt:lpstr>
      <vt:lpstr>汉仪中黑KW</vt:lpstr>
      <vt:lpstr>MiSans</vt:lpstr>
      <vt:lpstr>苹方-简</vt:lpstr>
      <vt:lpstr>Wingdings</vt:lpstr>
      <vt:lpstr>黑体</vt:lpstr>
      <vt:lpstr>Kaiti SC Bold</vt:lpstr>
      <vt:lpstr>楷体</vt:lpstr>
      <vt:lpstr>汉仪楷体KW</vt:lpstr>
      <vt:lpstr>Kaiti SC Regular</vt:lpstr>
      <vt:lpstr>宋体</vt:lpstr>
      <vt:lpstr>Arial Unicode MS</vt:lpstr>
      <vt:lpstr>等线 Light</vt:lpstr>
      <vt:lpstr>汉仪中等线KW</vt:lpstr>
      <vt:lpstr>等线</vt:lpstr>
      <vt:lpstr>Calibri</vt:lpstr>
      <vt:lpstr>汉仪书宋二KW</vt:lpstr>
      <vt:lpstr>Office 主题​​</vt:lpstr>
      <vt:lpstr>1_Office 主题​​</vt:lpstr>
      <vt:lpstr>Office 主题</vt:lpstr>
      <vt:lpstr>立足高考真题 推进思辨教学 ——以2024全国甲卷为例</vt:lpstr>
      <vt:lpstr>目录</vt:lpstr>
      <vt:lpstr>一、考点细目——选择题</vt:lpstr>
      <vt:lpstr>一、考点细目——非选择题</vt:lpstr>
      <vt:lpstr>一、考点细目——考点统计</vt:lpstr>
      <vt:lpstr>一、考点细目——考点统计</vt:lpstr>
      <vt:lpstr>二、真题特点</vt:lpstr>
      <vt:lpstr>二、真题特点</vt:lpstr>
      <vt:lpstr>二、真题特点</vt:lpstr>
      <vt:lpstr>二、真题特点</vt:lpstr>
      <vt:lpstr>二、真题特点</vt:lpstr>
      <vt:lpstr>二、真题特点</vt:lpstr>
      <vt:lpstr>二、真题特点</vt:lpstr>
      <vt:lpstr>三、复习策略</vt:lpstr>
      <vt:lpstr>三、复习策略</vt:lpstr>
      <vt:lpstr>四、教学实践</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稻壳儿演示武汉组</dc:creator>
  <cp:lastModifiedBy>周钰</cp:lastModifiedBy>
  <cp:revision>45</cp:revision>
  <dcterms:created xsi:type="dcterms:W3CDTF">2024-09-08T23:42:56Z</dcterms:created>
  <dcterms:modified xsi:type="dcterms:W3CDTF">2024-09-08T23:42:56Z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EF1CB4AA51DFCDB55C8ED06654B02D0B_43</vt:lpwstr>
  </property>
  <property fmtid="{D5CDD505-2E9C-101B-9397-08002B2CF9AE}" pid="3" name="KSOProductBuildVer">
    <vt:lpwstr>2052-6.10.1.8873</vt:lpwstr>
  </property>
</Properties>
</file>