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1"/>
  </p:handoutMasterIdLst>
  <p:sldIdLst>
    <p:sldId id="263" r:id="rId3"/>
    <p:sldId id="256" r:id="rId4"/>
    <p:sldId id="257" r:id="rId6"/>
    <p:sldId id="258" r:id="rId7"/>
    <p:sldId id="260" r:id="rId8"/>
    <p:sldId id="261" r:id="rId9"/>
    <p:sldId id="262" r:id="rId1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>
              <a:latin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5180" y="64135"/>
            <a:ext cx="8041005" cy="67297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00" y="142875"/>
            <a:ext cx="8763000" cy="65722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0330" y="48895"/>
            <a:ext cx="6910705" cy="67602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5815" y="46990"/>
            <a:ext cx="7226300" cy="67411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6960" y="86360"/>
            <a:ext cx="7498080" cy="6771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405" y="581660"/>
            <a:ext cx="11384915" cy="56940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文字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湘絮</cp:lastModifiedBy>
  <cp:revision>12</cp:revision>
  <dcterms:created xsi:type="dcterms:W3CDTF">2023-09-03T05:27:28Z</dcterms:created>
  <dcterms:modified xsi:type="dcterms:W3CDTF">2023-09-03T05:27:28Z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2052-5.1.1.7676</vt:lpwstr>
  </property>
  <property fmtid="{D5CDD505-2E9C-101B-9397-08002B2CF9AE}" pid="3" name="ICV">
    <vt:lpwstr>55D0FA64B18F4A424316F4640D6D83E8</vt:lpwstr>
  </property>
</Properties>
</file>