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400" r:id="rId3"/>
  </p:sldIdLst>
  <p:sldSz cx="12192000" cy="6858000"/>
  <p:notesSz cx="6858000" cy="9144000"/>
  <p:custDataLst>
    <p:tags r:id="rId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3156"/>
    <a:srgbClr val="738BA0"/>
    <a:srgbClr val="355876"/>
    <a:srgbClr val="7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gs" Target="tags/tag1.xml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7CFD0-FE5D-4A0E-8B70-D8C7553DCEF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159EB-98F4-4BA5-927A-D12F6EAD2F0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7CFD0-FE5D-4A0E-8B70-D8C7553DCEF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159EB-98F4-4BA5-927A-D12F6EAD2F0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7CFD0-FE5D-4A0E-8B70-D8C7553DCEF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159EB-98F4-4BA5-927A-D12F6EAD2F0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7CFD0-FE5D-4A0E-8B70-D8C7553DCEF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159EB-98F4-4BA5-927A-D12F6EAD2F0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7CFD0-FE5D-4A0E-8B70-D8C7553DCEF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159EB-98F4-4BA5-927A-D12F6EAD2F0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7CFD0-FE5D-4A0E-8B70-D8C7553DCEF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159EB-98F4-4BA5-927A-D12F6EAD2F0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7CFD0-FE5D-4A0E-8B70-D8C7553DCEF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159EB-98F4-4BA5-927A-D12F6EAD2F0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7CFD0-FE5D-4A0E-8B70-D8C7553DCEF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159EB-98F4-4BA5-927A-D12F6EAD2F0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7CFD0-FE5D-4A0E-8B70-D8C7553DCEF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159EB-98F4-4BA5-927A-D12F6EAD2F0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7CFD0-FE5D-4A0E-8B70-D8C7553DCEF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159EB-98F4-4BA5-927A-D12F6EAD2F0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7CFD0-FE5D-4A0E-8B70-D8C7553DCEF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159EB-98F4-4BA5-927A-D12F6EAD2F0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7CFD0-FE5D-4A0E-8B70-D8C7553DCEF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C159EB-98F4-4BA5-927A-D12F6EAD2F0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0" y="0"/>
            <a:ext cx="3755253" cy="6858000"/>
            <a:chOff x="-1" y="0"/>
            <a:chExt cx="2952435" cy="6858000"/>
          </a:xfrm>
        </p:grpSpPr>
        <p:sp>
          <p:nvSpPr>
            <p:cNvPr id="7" name="任意多边形: 形状 6"/>
            <p:cNvSpPr/>
            <p:nvPr/>
          </p:nvSpPr>
          <p:spPr>
            <a:xfrm>
              <a:off x="-1" y="0"/>
              <a:ext cx="2952435" cy="6857999"/>
            </a:xfrm>
            <a:custGeom>
              <a:avLst/>
              <a:gdLst>
                <a:gd name="connsiteX0" fmla="*/ 0 w 2530135"/>
                <a:gd name="connsiteY0" fmla="*/ 0 h 6858000"/>
                <a:gd name="connsiteX1" fmla="*/ 854975 w 2530135"/>
                <a:gd name="connsiteY1" fmla="*/ 0 h 6858000"/>
                <a:gd name="connsiteX2" fmla="*/ 2530135 w 2530135"/>
                <a:gd name="connsiteY2" fmla="*/ 6858000 h 6858000"/>
                <a:gd name="connsiteX3" fmla="*/ 0 w 2530135"/>
                <a:gd name="connsiteY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30135" h="6858000">
                  <a:moveTo>
                    <a:pt x="0" y="0"/>
                  </a:moveTo>
                  <a:lnTo>
                    <a:pt x="854975" y="0"/>
                  </a:lnTo>
                  <a:lnTo>
                    <a:pt x="2530135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063156">
                <a:alpha val="6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8" name="任意多边形: 形状 7"/>
            <p:cNvSpPr/>
            <p:nvPr/>
          </p:nvSpPr>
          <p:spPr>
            <a:xfrm rot="10800000" flipH="1">
              <a:off x="0" y="0"/>
              <a:ext cx="2530135" cy="6858000"/>
            </a:xfrm>
            <a:custGeom>
              <a:avLst/>
              <a:gdLst>
                <a:gd name="connsiteX0" fmla="*/ 0 w 2530135"/>
                <a:gd name="connsiteY0" fmla="*/ 0 h 6858000"/>
                <a:gd name="connsiteX1" fmla="*/ 854975 w 2530135"/>
                <a:gd name="connsiteY1" fmla="*/ 0 h 6858000"/>
                <a:gd name="connsiteX2" fmla="*/ 2530135 w 2530135"/>
                <a:gd name="connsiteY2" fmla="*/ 6858000 h 6858000"/>
                <a:gd name="connsiteX3" fmla="*/ 0 w 2530135"/>
                <a:gd name="connsiteY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30135" h="6858000">
                  <a:moveTo>
                    <a:pt x="0" y="0"/>
                  </a:moveTo>
                  <a:lnTo>
                    <a:pt x="854975" y="0"/>
                  </a:lnTo>
                  <a:lnTo>
                    <a:pt x="2530135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063156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9" name="直角三角形 8"/>
            <p:cNvSpPr/>
            <p:nvPr/>
          </p:nvSpPr>
          <p:spPr>
            <a:xfrm>
              <a:off x="0" y="2362200"/>
              <a:ext cx="2105025" cy="4495800"/>
            </a:xfrm>
            <a:prstGeom prst="rtTriangle">
              <a:avLst/>
            </a:prstGeom>
            <a:solidFill>
              <a:srgbClr val="062F54">
                <a:alpha val="3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10" name="直角三角形 9"/>
            <p:cNvSpPr/>
            <p:nvPr/>
          </p:nvSpPr>
          <p:spPr>
            <a:xfrm rot="10800000" flipH="1">
              <a:off x="0" y="0"/>
              <a:ext cx="2105025" cy="4495800"/>
            </a:xfrm>
            <a:prstGeom prst="rtTriangle">
              <a:avLst/>
            </a:prstGeom>
            <a:solidFill>
              <a:srgbClr val="062F54">
                <a:alpha val="3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11" name="直角三角形 10"/>
            <p:cNvSpPr/>
            <p:nvPr/>
          </p:nvSpPr>
          <p:spPr>
            <a:xfrm>
              <a:off x="0" y="0"/>
              <a:ext cx="2105025" cy="6858000"/>
            </a:xfrm>
            <a:prstGeom prst="rtTriangle">
              <a:avLst/>
            </a:prstGeom>
            <a:solidFill>
              <a:srgbClr val="062F54">
                <a:alpha val="3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12" name="直角三角形 11"/>
            <p:cNvSpPr/>
            <p:nvPr/>
          </p:nvSpPr>
          <p:spPr>
            <a:xfrm rot="10800000" flipH="1">
              <a:off x="0" y="0"/>
              <a:ext cx="2105025" cy="6858000"/>
            </a:xfrm>
            <a:prstGeom prst="rtTriangle">
              <a:avLst/>
            </a:prstGeom>
            <a:solidFill>
              <a:srgbClr val="062F54">
                <a:alpha val="3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13" name="直角三角形 12"/>
            <p:cNvSpPr/>
            <p:nvPr/>
          </p:nvSpPr>
          <p:spPr>
            <a:xfrm>
              <a:off x="-1" y="0"/>
              <a:ext cx="2945454" cy="6858000"/>
            </a:xfrm>
            <a:prstGeom prst="rtTriangle">
              <a:avLst/>
            </a:prstGeom>
            <a:solidFill>
              <a:srgbClr val="062F54">
                <a:alpha val="3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14" name="直角三角形 13"/>
            <p:cNvSpPr/>
            <p:nvPr/>
          </p:nvSpPr>
          <p:spPr>
            <a:xfrm rot="10800000" flipH="1">
              <a:off x="0" y="0"/>
              <a:ext cx="2533650" cy="6858000"/>
            </a:xfrm>
            <a:prstGeom prst="rtTriangle">
              <a:avLst/>
            </a:prstGeom>
            <a:solidFill>
              <a:srgbClr val="062F54">
                <a:alpha val="3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</p:grpSp>
      <p:sp>
        <p:nvSpPr>
          <p:cNvPr id="18" name="任意多边形: 形状 17"/>
          <p:cNvSpPr/>
          <p:nvPr/>
        </p:nvSpPr>
        <p:spPr>
          <a:xfrm flipH="1">
            <a:off x="11677649" y="0"/>
            <a:ext cx="514350" cy="6858000"/>
          </a:xfrm>
          <a:custGeom>
            <a:avLst/>
            <a:gdLst>
              <a:gd name="connsiteX0" fmla="*/ 0 w 2530135"/>
              <a:gd name="connsiteY0" fmla="*/ 0 h 6858000"/>
              <a:gd name="connsiteX1" fmla="*/ 854975 w 2530135"/>
              <a:gd name="connsiteY1" fmla="*/ 0 h 6858000"/>
              <a:gd name="connsiteX2" fmla="*/ 2530135 w 2530135"/>
              <a:gd name="connsiteY2" fmla="*/ 6858000 h 6858000"/>
              <a:gd name="connsiteX3" fmla="*/ 0 w 253013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0135" h="6858000">
                <a:moveTo>
                  <a:pt x="0" y="0"/>
                </a:moveTo>
                <a:lnTo>
                  <a:pt x="854975" y="0"/>
                </a:lnTo>
                <a:lnTo>
                  <a:pt x="2530135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63156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9" name="任意多边形: 形状 18"/>
          <p:cNvSpPr/>
          <p:nvPr/>
        </p:nvSpPr>
        <p:spPr>
          <a:xfrm rot="10800000">
            <a:off x="11677650" y="0"/>
            <a:ext cx="514350" cy="6858000"/>
          </a:xfrm>
          <a:custGeom>
            <a:avLst/>
            <a:gdLst>
              <a:gd name="connsiteX0" fmla="*/ 0 w 2530135"/>
              <a:gd name="connsiteY0" fmla="*/ 0 h 6858000"/>
              <a:gd name="connsiteX1" fmla="*/ 854975 w 2530135"/>
              <a:gd name="connsiteY1" fmla="*/ 0 h 6858000"/>
              <a:gd name="connsiteX2" fmla="*/ 2530135 w 2530135"/>
              <a:gd name="connsiteY2" fmla="*/ 6858000 h 6858000"/>
              <a:gd name="connsiteX3" fmla="*/ 0 w 253013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0135" h="6858000">
                <a:moveTo>
                  <a:pt x="0" y="0"/>
                </a:moveTo>
                <a:lnTo>
                  <a:pt x="854975" y="0"/>
                </a:lnTo>
                <a:lnTo>
                  <a:pt x="2530135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63156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0" name="直角三角形 19"/>
          <p:cNvSpPr/>
          <p:nvPr/>
        </p:nvSpPr>
        <p:spPr>
          <a:xfrm flipH="1">
            <a:off x="10944224" y="2857500"/>
            <a:ext cx="1247775" cy="4000500"/>
          </a:xfrm>
          <a:prstGeom prst="rtTriangle">
            <a:avLst/>
          </a:prstGeom>
          <a:solidFill>
            <a:srgbClr val="063156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6" name="直角三角形 25"/>
          <p:cNvSpPr/>
          <p:nvPr/>
        </p:nvSpPr>
        <p:spPr>
          <a:xfrm flipH="1">
            <a:off x="10624628" y="2956264"/>
            <a:ext cx="1567371" cy="3901736"/>
          </a:xfrm>
          <a:prstGeom prst="rtTriangle">
            <a:avLst/>
          </a:prstGeom>
          <a:solidFill>
            <a:srgbClr val="063156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grpSp>
        <p:nvGrpSpPr>
          <p:cNvPr id="25" name="组合 24"/>
          <p:cNvGrpSpPr/>
          <p:nvPr/>
        </p:nvGrpSpPr>
        <p:grpSpPr>
          <a:xfrm rot="0">
            <a:off x="2380615" y="2192655"/>
            <a:ext cx="9364980" cy="4100195"/>
            <a:chOff x="3084299" y="3419204"/>
            <a:chExt cx="9364569" cy="3748202"/>
          </a:xfrm>
        </p:grpSpPr>
        <p:sp>
          <p:nvSpPr>
            <p:cNvPr id="15" name="文本框 14"/>
            <p:cNvSpPr txBox="1"/>
            <p:nvPr/>
          </p:nvSpPr>
          <p:spPr>
            <a:xfrm>
              <a:off x="3084299" y="3419204"/>
              <a:ext cx="9364569" cy="7586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800" b="1" i="0" u="none" strike="noStrike" kern="1200" cap="none" spc="0" normalizeH="0" baseline="0" noProof="0" dirty="0">
                  <a:ln>
                    <a:noFill/>
                  </a:ln>
                  <a:solidFill>
                    <a:srgbClr val="063156"/>
                  </a:solidFill>
                  <a:effectLst/>
                  <a:uLnTx/>
                  <a:uFillTx/>
                  <a:latin typeface="思源宋体 CN Medium" panose="02020500000000000000" pitchFamily="18" charset="-122"/>
                  <a:ea typeface="思源宋体 CN Medium" panose="02020500000000000000" pitchFamily="18" charset="-122"/>
                  <a:cs typeface="+mn-cs"/>
                </a:rPr>
                <a:t>漕桥小学第七届第十次教职工大会</a:t>
              </a:r>
              <a:endPara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063156"/>
                </a:solidFill>
                <a:effectLst/>
                <a:uLnTx/>
                <a:uFillTx/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cs"/>
              </a:endParaRPr>
            </a:p>
          </p:txBody>
        </p:sp>
        <p:sp>
          <p:nvSpPr>
            <p:cNvPr id="24" name="矩形: 圆角 23"/>
            <p:cNvSpPr/>
            <p:nvPr/>
          </p:nvSpPr>
          <p:spPr>
            <a:xfrm>
              <a:off x="7339882" y="5990815"/>
              <a:ext cx="4407977" cy="1176591"/>
            </a:xfrm>
            <a:prstGeom prst="roundRect">
              <a:avLst>
                <a:gd name="adj" fmla="val 47701"/>
              </a:avLst>
            </a:prstGeom>
            <a:solidFill>
              <a:srgbClr val="0631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rPr>
                <a:t>常州市武进区漕桥小学    </a:t>
              </a: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rPr>
                <a:t>常州市武进区漕桥小学工会委员会</a:t>
              </a: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rPr>
                <a:t>2024</a:t>
              </a: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rPr>
                <a:t>年</a:t>
              </a: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rPr>
                <a:t>8</a:t>
              </a: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rPr>
                <a:t>月</a:t>
              </a: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rPr>
                <a:t>18</a:t>
              </a: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rPr>
                <a:t>日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645535" y="3488690"/>
            <a:ext cx="85959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b="1" noProof="0" dirty="0">
                <a:ln>
                  <a:noFill/>
                </a:ln>
                <a:solidFill>
                  <a:srgbClr val="063156"/>
                </a:solidFill>
                <a:effectLst/>
                <a:uLnTx/>
                <a:uFillTx/>
                <a:latin typeface="思源宋体 CN Medium" panose="02020500000000000000" pitchFamily="18" charset="-122"/>
                <a:ea typeface="思源宋体 CN Medium" panose="02020500000000000000" pitchFamily="18" charset="-122"/>
              </a:rPr>
              <a:t>——</a:t>
            </a:r>
            <a:r>
              <a:rPr lang="zh-CN" altLang="en-US" sz="2800" b="1" noProof="0" dirty="0">
                <a:ln>
                  <a:noFill/>
                </a:ln>
                <a:solidFill>
                  <a:srgbClr val="063156"/>
                </a:solidFill>
                <a:effectLst/>
                <a:uLnTx/>
                <a:uFillTx/>
                <a:latin typeface="思源宋体 CN Medium" panose="02020500000000000000" pitchFamily="18" charset="-122"/>
                <a:ea typeface="思源宋体 CN Medium" panose="02020500000000000000" pitchFamily="18" charset="-122"/>
              </a:rPr>
              <a:t>武进区漕桥小学中层干部竞聘</a:t>
            </a:r>
            <a:endParaRPr lang="zh-CN" altLang="en-US" sz="2800" b="1" noProof="0" dirty="0">
              <a:ln>
                <a:noFill/>
              </a:ln>
              <a:solidFill>
                <a:srgbClr val="063156"/>
              </a:solidFill>
              <a:effectLst/>
              <a:uLnTx/>
              <a:uFillTx/>
              <a:latin typeface="思源宋体 CN Medium" panose="02020500000000000000" pitchFamily="18" charset="-122"/>
              <a:ea typeface="思源宋体 CN Medium" panose="02020500000000000000" pitchFamily="18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commondata" val="eyJjb3VudCI6MiwiaGRpZCI6Ijg1YWNiZWE3Zjc0NzU1MTFmZTdmYmMyNzcxNDU4MDQ3IiwidXNlckNvdW50Ijoy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</Words>
  <Application>WPS 演示</Application>
  <PresentationFormat>宽屏</PresentationFormat>
  <Paragraphs>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1" baseType="lpstr">
      <vt:lpstr>Arial</vt:lpstr>
      <vt:lpstr>宋体</vt:lpstr>
      <vt:lpstr>Wingdings</vt:lpstr>
      <vt:lpstr>等线</vt:lpstr>
      <vt:lpstr>思源宋体 CN Medium</vt:lpstr>
      <vt:lpstr>微软雅黑</vt:lpstr>
      <vt:lpstr>Arial Unicode MS</vt:lpstr>
      <vt:lpstr>等线 Light</vt:lpstr>
      <vt:lpstr>Calibri</vt:lpstr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静</dc:creator>
  <cp:lastModifiedBy>ct</cp:lastModifiedBy>
  <cp:revision>7</cp:revision>
  <dcterms:created xsi:type="dcterms:W3CDTF">2021-02-04T13:08:00Z</dcterms:created>
  <dcterms:modified xsi:type="dcterms:W3CDTF">2024-08-17T01:02:10Z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2052-11.8.2.11019</vt:lpwstr>
  </property>
  <property fmtid="{D5CDD505-2E9C-101B-9397-08002B2CF9AE}" pid="3" name="KSOTemplateUUID">
    <vt:lpwstr>v1.0_mb_YeDlFfJkTg+LX5wsUi+Cdw==</vt:lpwstr>
  </property>
  <property fmtid="{D5CDD505-2E9C-101B-9397-08002B2CF9AE}" pid="4" name="ICV">
    <vt:lpwstr>69EBE64DC902462CB07E0FF135CA82F0_11</vt:lpwstr>
  </property>
</Properties>
</file>