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30"/>
  </p:handoutMasterIdLst>
  <p:sldIdLst>
    <p:sldId id="256" r:id="rId3"/>
    <p:sldId id="395" r:id="rId4"/>
    <p:sldId id="396" r:id="rId5"/>
    <p:sldId id="397" r:id="rId6"/>
    <p:sldId id="399" r:id="rId8"/>
    <p:sldId id="444" r:id="rId9"/>
    <p:sldId id="445" r:id="rId10"/>
    <p:sldId id="446" r:id="rId11"/>
    <p:sldId id="447" r:id="rId12"/>
    <p:sldId id="448" r:id="rId13"/>
    <p:sldId id="449" r:id="rId14"/>
    <p:sldId id="450" r:id="rId15"/>
    <p:sldId id="451" r:id="rId16"/>
    <p:sldId id="452" r:id="rId17"/>
    <p:sldId id="453" r:id="rId18"/>
    <p:sldId id="454" r:id="rId19"/>
    <p:sldId id="456" r:id="rId20"/>
    <p:sldId id="457" r:id="rId21"/>
    <p:sldId id="458" r:id="rId22"/>
    <p:sldId id="459" r:id="rId23"/>
    <p:sldId id="460" r:id="rId24"/>
    <p:sldId id="461" r:id="rId25"/>
    <p:sldId id="465" r:id="rId26"/>
    <p:sldId id="462" r:id="rId27"/>
    <p:sldId id="512" r:id="rId28"/>
    <p:sldId id="463" r:id="rId29"/>
  </p:sldIdLst>
  <p:sldSz cx="9144000" cy="5143500" type="screen16x9"/>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44" userDrawn="1">
          <p15:clr>
            <a:srgbClr val="A4A3A4"/>
          </p15:clr>
        </p15:guide>
        <p15:guide id="2" pos="1104" userDrawn="1">
          <p15:clr>
            <a:srgbClr val="A4A3A4"/>
          </p15:clr>
        </p15:guide>
        <p15:guide id="3" pos="3693" userDrawn="1">
          <p15:clr>
            <a:srgbClr val="A4A3A4"/>
          </p15:clr>
        </p15:guide>
        <p15:guide id="4" pos="29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17375"/>
    <a:srgbClr val="74967C"/>
    <a:srgbClr val="F4A897"/>
    <a:srgbClr val="9DC4C3"/>
    <a:srgbClr val="FBE0C0"/>
    <a:srgbClr val="8DB07B"/>
    <a:srgbClr val="EDC48E"/>
    <a:srgbClr val="F4A777"/>
    <a:srgbClr val="88A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5" autoAdjust="0"/>
    <p:restoredTop sz="82727" autoAdjust="0"/>
  </p:normalViewPr>
  <p:slideViewPr>
    <p:cSldViewPr snapToGrid="0" showGuides="1">
      <p:cViewPr varScale="1">
        <p:scale>
          <a:sx n="86" d="100"/>
          <a:sy n="86" d="100"/>
        </p:scale>
        <p:origin x="1416" y="77"/>
      </p:cViewPr>
      <p:guideLst>
        <p:guide orient="horz" pos="1944"/>
        <p:guide pos="1104"/>
        <p:guide pos="3693"/>
        <p:guide pos="2913"/>
      </p:guideLst>
    </p:cSldViewPr>
  </p:slideViewPr>
  <p:notesTextViewPr>
    <p:cViewPr>
      <p:scale>
        <a:sx n="1" d="1"/>
        <a:sy n="1" d="1"/>
      </p:scale>
      <p:origin x="0" y="0"/>
    </p:cViewPr>
  </p:notesTextViewPr>
  <p:notesViewPr>
    <p:cSldViewPr snapToGrid="0">
      <p:cViewPr varScale="1">
        <p:scale>
          <a:sx n="60" d="100"/>
          <a:sy n="60" d="100"/>
        </p:scale>
        <p:origin x="2069" y="6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14.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B9392A-C105-4710-8001-B3A67B0597E4}"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E52076-D047-429E-A09B-4DB35F59F1D9}"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567A1-7AD5-42DF-97CC-D5DA309A033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CA0C9-23AA-4729-8F4B-1E84998652C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3CA0C9-23AA-4729-8F4B-1E84998652C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矩形 4"/>
          <p:cNvSpPr/>
          <p:nvPr userDrawn="1"/>
        </p:nvSpPr>
        <p:spPr>
          <a:xfrm>
            <a:off x="257629" y="203200"/>
            <a:ext cx="8628743" cy="4738913"/>
          </a:xfrm>
          <a:prstGeom prst="rect">
            <a:avLst/>
          </a:prstGeom>
          <a:noFill/>
          <a:ln w="19050">
            <a:solidFill>
              <a:srgbClr val="A17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351972" y="297543"/>
            <a:ext cx="8440057" cy="4551021"/>
          </a:xfrm>
          <a:prstGeom prst="rect">
            <a:avLst/>
          </a:prstGeom>
          <a:noFill/>
          <a:ln w="9525">
            <a:solidFill>
              <a:srgbClr val="A173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t="26922" b="26069"/>
          <a:stretch>
            <a:fillRect/>
          </a:stretch>
        </p:blipFill>
        <p:spPr>
          <a:xfrm>
            <a:off x="-114113" y="-623821"/>
            <a:ext cx="4686113" cy="2202872"/>
          </a:xfrm>
          <a:prstGeom prst="rect">
            <a:avLst/>
          </a:prstGeom>
        </p:spPr>
      </p:pic>
      <p:pic>
        <p:nvPicPr>
          <p:cNvPr id="9" name="图片 8"/>
          <p:cNvPicPr>
            <a:picLocks noChangeAspect="1"/>
          </p:cNvPicPr>
          <p:nvPr userDrawn="1"/>
        </p:nvPicPr>
        <p:blipFill rotWithShape="1">
          <a:blip r:embed="rId3">
            <a:extLst>
              <a:ext uri="{28A0092B-C50C-407E-A947-70E740481C1C}">
                <a14:useLocalDpi xmlns:a14="http://schemas.microsoft.com/office/drawing/2010/main" val="0"/>
              </a:ext>
            </a:extLst>
          </a:blip>
          <a:srcRect t="26922" b="26069"/>
          <a:stretch>
            <a:fillRect/>
          </a:stretch>
        </p:blipFill>
        <p:spPr>
          <a:xfrm>
            <a:off x="4572000" y="-623821"/>
            <a:ext cx="4686113" cy="22028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1B32FD01-6AD2-47DB-A639-46771605062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22ABEB3-3FA0-4F7C-8D69-FBAD2A60C7F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1B32FD01-6AD2-47DB-A639-46771605062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22ABEB3-3FA0-4F7C-8D69-FBAD2A60C7F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1B32FD01-6AD2-47DB-A639-46771605062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22ABEB3-3FA0-4F7C-8D69-FBAD2A60C7F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p:spPr>
      </p:pic>
      <p:sp>
        <p:nvSpPr>
          <p:cNvPr id="8" name="矩形 7"/>
          <p:cNvSpPr/>
          <p:nvPr userDrawn="1"/>
        </p:nvSpPr>
        <p:spPr>
          <a:xfrm>
            <a:off x="257629" y="203200"/>
            <a:ext cx="8628743" cy="473891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351972" y="297543"/>
            <a:ext cx="8440057" cy="4551021"/>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userDrawn="1"/>
        </p:nvGrpSpPr>
        <p:grpSpPr>
          <a:xfrm>
            <a:off x="-14515" y="-1340922"/>
            <a:ext cx="9144000" cy="2149229"/>
            <a:chOff x="-114113" y="-1101436"/>
            <a:chExt cx="9372226" cy="2202872"/>
          </a:xfrm>
        </p:grpSpPr>
        <p:pic>
          <p:nvPicPr>
            <p:cNvPr id="11" name="图片 10"/>
            <p:cNvPicPr>
              <a:picLocks noChangeAspect="1"/>
            </p:cNvPicPr>
            <p:nvPr userDrawn="1"/>
          </p:nvPicPr>
          <p:blipFill rotWithShape="1">
            <a:blip r:embed="rId3">
              <a:extLst>
                <a:ext uri="{28A0092B-C50C-407E-A947-70E740481C1C}">
                  <a14:useLocalDpi xmlns:a14="http://schemas.microsoft.com/office/drawing/2010/main" val="0"/>
                </a:ext>
              </a:extLst>
            </a:blip>
            <a:srcRect t="26922" b="26069"/>
            <a:stretch>
              <a:fillRect/>
            </a:stretch>
          </p:blipFill>
          <p:spPr>
            <a:xfrm>
              <a:off x="-114113" y="-1101436"/>
              <a:ext cx="4686113" cy="2202872"/>
            </a:xfrm>
            <a:prstGeom prst="rect">
              <a:avLst/>
            </a:prstGeom>
          </p:spPr>
        </p:pic>
        <p:pic>
          <p:nvPicPr>
            <p:cNvPr id="12" name="图片 11"/>
            <p:cNvPicPr>
              <a:picLocks noChangeAspect="1"/>
            </p:cNvPicPr>
            <p:nvPr userDrawn="1"/>
          </p:nvPicPr>
          <p:blipFill rotWithShape="1">
            <a:blip r:embed="rId3">
              <a:extLst>
                <a:ext uri="{28A0092B-C50C-407E-A947-70E740481C1C}">
                  <a14:useLocalDpi xmlns:a14="http://schemas.microsoft.com/office/drawing/2010/main" val="0"/>
                </a:ext>
              </a:extLst>
            </a:blip>
            <a:srcRect t="26922" b="26069"/>
            <a:stretch>
              <a:fillRect/>
            </a:stretch>
          </p:blipFill>
          <p:spPr>
            <a:xfrm>
              <a:off x="4572000" y="-1101436"/>
              <a:ext cx="4686113" cy="2202872"/>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1B32FD01-6AD2-47DB-A639-46771605062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22ABEB3-3FA0-4F7C-8D69-FBAD2A60C7F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1B32FD01-6AD2-47DB-A639-46771605062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22ABEB3-3FA0-4F7C-8D69-FBAD2A60C7F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1B32FD01-6AD2-47DB-A639-46771605062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22ABEB3-3FA0-4F7C-8D69-FBAD2A60C7F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1B32FD01-6AD2-47DB-A639-46771605062F}"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22ABEB3-3FA0-4F7C-8D69-FBAD2A60C7F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B32FD01-6AD2-47DB-A639-46771605062F}"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22ABEB3-3FA0-4F7C-8D69-FBAD2A60C7F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2FD01-6AD2-47DB-A639-46771605062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22ABEB3-3FA0-4F7C-8D69-FBAD2A60C7F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1B32FD01-6AD2-47DB-A639-46771605062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22ABEB3-3FA0-4F7C-8D69-FBAD2A60C7F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6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B32FD01-6AD2-47DB-A639-46771605062F}"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22ABEB3-3FA0-4F7C-8D69-FBAD2A60C7F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GIF"/><Relationship Id="rId1" Type="http://schemas.openxmlformats.org/officeDocument/2006/relationships/image" Target="../media/image16.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jpeg"/><Relationship Id="rId1"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4.jpeg"/><Relationship Id="rId1" Type="http://schemas.openxmlformats.org/officeDocument/2006/relationships/image" Target="../media/image23.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9.jpeg"/><Relationship Id="rId1"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4" Type="http://schemas.openxmlformats.org/officeDocument/2006/relationships/notesSlide" Target="../notesSlides/notesSlide1.xml"/><Relationship Id="rId13" Type="http://schemas.openxmlformats.org/officeDocument/2006/relationships/slideLayout" Target="../slideLayouts/slideLayout1.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701800" y="2732371"/>
            <a:ext cx="7091680" cy="460375"/>
          </a:xfrm>
          <a:prstGeom prst="rect">
            <a:avLst/>
          </a:prstGeom>
          <a:noFill/>
        </p:spPr>
        <p:txBody>
          <a:bodyPr wrap="none" rtlCol="0">
            <a:spAutoFit/>
          </a:bodyPr>
          <a:lstStyle/>
          <a:p>
            <a:pPr algn="ctr"/>
            <a:r>
              <a:rPr lang="en-US" altLang="zh-CN" sz="2000">
                <a:solidFill>
                  <a:schemeClr val="accent1">
                    <a:lumMod val="75000"/>
                  </a:schemeClr>
                </a:solidFill>
                <a:latin typeface="+mj-ea"/>
                <a:ea typeface="+mj-ea"/>
              </a:rPr>
              <a:t>——</a:t>
            </a:r>
            <a:r>
              <a:rPr lang="zh-CN" altLang="en-US" sz="2400">
                <a:solidFill>
                  <a:schemeClr val="accent1">
                    <a:lumMod val="75000"/>
                  </a:schemeClr>
                </a:solidFill>
                <a:latin typeface="+mj-ea"/>
                <a:ea typeface="+mj-ea"/>
              </a:rPr>
              <a:t>基于核心素养下小学数学学科美育渗透策略研究</a:t>
            </a:r>
            <a:endParaRPr lang="zh-CN" altLang="en-US" sz="2400">
              <a:solidFill>
                <a:schemeClr val="accent1">
                  <a:lumMod val="75000"/>
                </a:schemeClr>
              </a:solidFill>
              <a:latin typeface="+mj-ea"/>
              <a:ea typeface="+mj-ea"/>
            </a:endParaRPr>
          </a:p>
        </p:txBody>
      </p:sp>
      <p:sp>
        <p:nvSpPr>
          <p:cNvPr id="3" name="椭圆 2"/>
          <p:cNvSpPr/>
          <p:nvPr/>
        </p:nvSpPr>
        <p:spPr>
          <a:xfrm>
            <a:off x="-776513" y="1364680"/>
            <a:ext cx="533383" cy="533383"/>
          </a:xfrm>
          <a:prstGeom prst="ellipse">
            <a:avLst/>
          </a:prstGeom>
          <a:solidFill>
            <a:srgbClr val="FBE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76514" y="2025406"/>
            <a:ext cx="533383" cy="533383"/>
          </a:xfrm>
          <a:prstGeom prst="ellipse">
            <a:avLst/>
          </a:prstGeom>
          <a:solidFill>
            <a:srgbClr val="9DC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76515" y="2686132"/>
            <a:ext cx="533383" cy="533383"/>
          </a:xfrm>
          <a:prstGeom prst="ellipse">
            <a:avLst/>
          </a:prstGeom>
          <a:solidFill>
            <a:srgbClr val="F4A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76516" y="3346858"/>
            <a:ext cx="533383" cy="533383"/>
          </a:xfrm>
          <a:prstGeom prst="ellipse">
            <a:avLst/>
          </a:prstGeom>
          <a:solidFill>
            <a:srgbClr val="A17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76517" y="4007584"/>
            <a:ext cx="533383" cy="533383"/>
          </a:xfrm>
          <a:prstGeom prst="ellipse">
            <a:avLst/>
          </a:prstGeom>
          <a:solidFill>
            <a:srgbClr val="749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622425" y="1898015"/>
            <a:ext cx="5970270" cy="706755"/>
          </a:xfrm>
          <a:prstGeom prst="rect">
            <a:avLst/>
          </a:prstGeom>
          <a:noFill/>
        </p:spPr>
        <p:txBody>
          <a:bodyPr wrap="square" rtlCol="0" anchor="t">
            <a:spAutoFit/>
          </a:bodyPr>
          <a:p>
            <a:r>
              <a:rPr lang="zh-CN" altLang="en-US" sz="4000">
                <a:solidFill>
                  <a:schemeClr val="accent1">
                    <a:lumMod val="75000"/>
                  </a:schemeClr>
                </a:solidFill>
                <a:latin typeface="+mj-ea"/>
                <a:ea typeface="+mj-ea"/>
              </a:rPr>
              <a:t>思教学之趣</a:t>
            </a:r>
            <a:r>
              <a:rPr lang="en-US" altLang="zh-CN" sz="4000">
                <a:solidFill>
                  <a:schemeClr val="accent1">
                    <a:lumMod val="75000"/>
                  </a:schemeClr>
                </a:solidFill>
                <a:latin typeface="+mj-ea"/>
                <a:ea typeface="+mj-ea"/>
              </a:rPr>
              <a:t>  </a:t>
            </a:r>
            <a:r>
              <a:rPr lang="zh-CN" altLang="en-US" sz="4000">
                <a:solidFill>
                  <a:schemeClr val="accent1">
                    <a:lumMod val="75000"/>
                  </a:schemeClr>
                </a:solidFill>
                <a:latin typeface="+mj-ea"/>
                <a:ea typeface="+mj-ea"/>
              </a:rPr>
              <a:t>创教学之美</a:t>
            </a:r>
            <a:endParaRPr lang="zh-CN" altLang="en-US" sz="4000">
              <a:solidFill>
                <a:schemeClr val="accent1">
                  <a:lumMod val="75000"/>
                </a:schemeClr>
              </a:solidFill>
              <a:latin typeface="+mj-ea"/>
              <a:ea typeface="+mj-ea"/>
            </a:endParaRPr>
          </a:p>
        </p:txBody>
      </p:sp>
      <p:sp>
        <p:nvSpPr>
          <p:cNvPr id="4" name="文本框 3"/>
          <p:cNvSpPr txBox="1"/>
          <p:nvPr/>
        </p:nvSpPr>
        <p:spPr>
          <a:xfrm>
            <a:off x="417830" y="1431891"/>
            <a:ext cx="4246880" cy="398780"/>
          </a:xfrm>
          <a:prstGeom prst="rect">
            <a:avLst/>
          </a:prstGeom>
          <a:noFill/>
        </p:spPr>
        <p:txBody>
          <a:bodyPr wrap="none" rtlCol="0">
            <a:spAutoFit/>
          </a:bodyPr>
          <a:p>
            <a:pPr algn="ctr"/>
            <a:r>
              <a:rPr lang="zh-CN" altLang="en-US" sz="2000">
                <a:solidFill>
                  <a:schemeClr val="accent1">
                    <a:lumMod val="75000"/>
                  </a:schemeClr>
                </a:solidFill>
                <a:latin typeface="+mj-ea"/>
                <a:ea typeface="+mj-ea"/>
              </a:rPr>
              <a:t>常州市武进区芙蓉小学</a:t>
            </a:r>
            <a:r>
              <a:rPr lang="en-US" altLang="zh-CN" sz="2000">
                <a:solidFill>
                  <a:schemeClr val="accent1">
                    <a:lumMod val="75000"/>
                  </a:schemeClr>
                </a:solidFill>
                <a:latin typeface="+mj-ea"/>
                <a:ea typeface="+mj-ea"/>
              </a:rPr>
              <a:t>“</a:t>
            </a:r>
            <a:r>
              <a:rPr lang="zh-CN" altLang="en-US" sz="2000">
                <a:solidFill>
                  <a:schemeClr val="accent1">
                    <a:lumMod val="75000"/>
                  </a:schemeClr>
                </a:solidFill>
                <a:latin typeface="+mj-ea"/>
                <a:ea typeface="+mj-ea"/>
              </a:rPr>
              <a:t>和美讲坛</a:t>
            </a:r>
            <a:r>
              <a:rPr lang="en-US" altLang="zh-CN" sz="2000">
                <a:solidFill>
                  <a:schemeClr val="accent1">
                    <a:lumMod val="75000"/>
                  </a:schemeClr>
                </a:solidFill>
                <a:latin typeface="+mj-ea"/>
                <a:ea typeface="+mj-ea"/>
              </a:rPr>
              <a:t>”</a:t>
            </a:r>
            <a:endParaRPr lang="en-US" altLang="zh-CN" sz="2000">
              <a:solidFill>
                <a:schemeClr val="accent1">
                  <a:lumMod val="75000"/>
                </a:schemeClr>
              </a:solidFill>
              <a:latin typeface="+mj-ea"/>
              <a:ea typeface="+mj-ea"/>
            </a:endParaRPr>
          </a:p>
        </p:txBody>
      </p:sp>
      <p:sp>
        <p:nvSpPr>
          <p:cNvPr id="12" name="文本框 11"/>
          <p:cNvSpPr txBox="1"/>
          <p:nvPr/>
        </p:nvSpPr>
        <p:spPr>
          <a:xfrm>
            <a:off x="3687445" y="3500755"/>
            <a:ext cx="4918710" cy="398780"/>
          </a:xfrm>
          <a:prstGeom prst="rect">
            <a:avLst/>
          </a:prstGeom>
          <a:noFill/>
        </p:spPr>
        <p:txBody>
          <a:bodyPr wrap="square" rtlCol="0" anchor="t">
            <a:spAutoFit/>
            <a:scene3d>
              <a:camera prst="orthographicFront"/>
              <a:lightRig rig="threePt" dir="t"/>
            </a:scene3d>
          </a:bodyPr>
          <a:p>
            <a:r>
              <a:rPr lang="zh-CN" altLang="en-US" sz="2000">
                <a:solidFill>
                  <a:schemeClr val="accent1"/>
                </a:solidFill>
                <a:effectLst>
                  <a:outerShdw blurRad="38100" dist="25400" dir="5400000" algn="ctr" rotWithShape="0">
                    <a:srgbClr val="6E747A">
                      <a:alpha val="43000"/>
                    </a:srgbClr>
                  </a:outerShdw>
                </a:effectLst>
                <a:latin typeface="+mj-ea"/>
                <a:ea typeface="+mj-ea"/>
                <a:sym typeface="+mn-ea"/>
              </a:rPr>
              <a:t>芙蓉小学</a:t>
            </a:r>
            <a:r>
              <a:rPr lang="en-US" altLang="zh-CN" sz="2000">
                <a:solidFill>
                  <a:schemeClr val="accent1"/>
                </a:solidFill>
                <a:effectLst>
                  <a:outerShdw blurRad="38100" dist="25400" dir="5400000" algn="ctr" rotWithShape="0">
                    <a:srgbClr val="6E747A">
                      <a:alpha val="43000"/>
                    </a:srgbClr>
                  </a:outerShdw>
                </a:effectLst>
                <a:latin typeface="+mj-ea"/>
                <a:ea typeface="+mj-ea"/>
                <a:sym typeface="+mn-ea"/>
              </a:rPr>
              <a:t>“</a:t>
            </a:r>
            <a:r>
              <a:rPr lang="zh-CN" altLang="en-US" sz="2000">
                <a:solidFill>
                  <a:schemeClr val="accent1"/>
                </a:solidFill>
                <a:effectLst>
                  <a:outerShdw blurRad="38100" dist="25400" dir="5400000" algn="ctr" rotWithShape="0">
                    <a:srgbClr val="6E747A">
                      <a:alpha val="43000"/>
                    </a:srgbClr>
                  </a:outerShdw>
                </a:effectLst>
                <a:latin typeface="+mj-ea"/>
                <a:ea typeface="+mj-ea"/>
                <a:sym typeface="+mn-ea"/>
              </a:rPr>
              <a:t>臻理</a:t>
            </a:r>
            <a:r>
              <a:rPr lang="en-US" altLang="zh-CN" sz="2000">
                <a:solidFill>
                  <a:schemeClr val="accent1"/>
                </a:solidFill>
                <a:effectLst>
                  <a:outerShdw blurRad="38100" dist="25400" dir="5400000" algn="ctr" rotWithShape="0">
                    <a:srgbClr val="6E747A">
                      <a:alpha val="43000"/>
                    </a:srgbClr>
                  </a:outerShdw>
                </a:effectLst>
                <a:latin typeface="+mj-ea"/>
                <a:ea typeface="+mj-ea"/>
                <a:sym typeface="+mn-ea"/>
              </a:rPr>
              <a:t>”</a:t>
            </a:r>
            <a:r>
              <a:rPr lang="zh-CN" altLang="en-US" sz="2000">
                <a:solidFill>
                  <a:schemeClr val="accent1"/>
                </a:solidFill>
                <a:effectLst>
                  <a:outerShdw blurRad="38100" dist="25400" dir="5400000" algn="ctr" rotWithShape="0">
                    <a:srgbClr val="6E747A">
                      <a:alpha val="43000"/>
                    </a:srgbClr>
                  </a:outerShdw>
                </a:effectLst>
                <a:latin typeface="+mj-ea"/>
                <a:ea typeface="+mj-ea"/>
                <a:sym typeface="+mn-ea"/>
              </a:rPr>
              <a:t>数学成长工作室</a:t>
            </a:r>
            <a:r>
              <a:rPr lang="en-US" altLang="zh-CN" sz="2000">
                <a:solidFill>
                  <a:schemeClr val="accent1"/>
                </a:solidFill>
                <a:effectLst>
                  <a:outerShdw blurRad="38100" dist="25400" dir="5400000" algn="ctr" rotWithShape="0">
                    <a:srgbClr val="6E747A">
                      <a:alpha val="43000"/>
                    </a:srgbClr>
                  </a:outerShdw>
                </a:effectLst>
                <a:latin typeface="+mj-ea"/>
                <a:ea typeface="+mj-ea"/>
                <a:sym typeface="+mn-ea"/>
              </a:rPr>
              <a:t> </a:t>
            </a:r>
            <a:r>
              <a:rPr lang="zh-CN" altLang="en-US" sz="2000">
                <a:solidFill>
                  <a:schemeClr val="accent1"/>
                </a:solidFill>
                <a:effectLst>
                  <a:outerShdw blurRad="38100" dist="25400" dir="5400000" algn="ctr" rotWithShape="0">
                    <a:srgbClr val="6E747A">
                      <a:alpha val="43000"/>
                    </a:srgbClr>
                  </a:outerShdw>
                </a:effectLst>
                <a:sym typeface="+mn-ea"/>
              </a:rPr>
              <a:t>黄平东</a:t>
            </a:r>
            <a:endParaRPr lang="zh-CN" altLang="en-US" sz="2000">
              <a:solidFill>
                <a:schemeClr val="accent1"/>
              </a:solidFill>
              <a:effectLst>
                <a:outerShdw blurRad="38100" dist="25400" dir="5400000" algn="ctr" rotWithShape="0">
                  <a:srgbClr val="6E747A">
                    <a:alpha val="43000"/>
                  </a:srgbClr>
                </a:outerShdw>
              </a:effectLst>
              <a:sym typeface="+mn-ea"/>
            </a:endParaRPr>
          </a:p>
        </p:txBody>
      </p:sp>
      <p:sp>
        <p:nvSpPr>
          <p:cNvPr id="14" name="文本框 13"/>
          <p:cNvSpPr txBox="1"/>
          <p:nvPr/>
        </p:nvSpPr>
        <p:spPr>
          <a:xfrm>
            <a:off x="4070985" y="4007485"/>
            <a:ext cx="4572000" cy="460375"/>
          </a:xfrm>
          <a:prstGeom prst="rect">
            <a:avLst/>
          </a:prstGeom>
          <a:noFill/>
        </p:spPr>
        <p:txBody>
          <a:bodyPr wrap="square" rtlCol="0" anchor="t">
            <a:spAutoFit/>
          </a:bodyPr>
          <a:p>
            <a:pPr algn="ctr"/>
            <a:r>
              <a:rPr lang="en-US" altLang="zh-CN" sz="2400">
                <a:solidFill>
                  <a:schemeClr val="accent1"/>
                </a:solidFill>
                <a:effectLst>
                  <a:outerShdw blurRad="38100" dist="25400" dir="5400000" algn="ctr" rotWithShape="0">
                    <a:srgbClr val="6E747A">
                      <a:alpha val="43000"/>
                    </a:srgbClr>
                  </a:outerShdw>
                </a:effectLst>
                <a:sym typeface="+mn-ea"/>
              </a:rPr>
              <a:t>2024.6.12</a:t>
            </a:r>
            <a:endParaRPr lang="en-US" altLang="zh-CN" sz="2400">
              <a:solidFill>
                <a:schemeClr val="accent1"/>
              </a:solidFill>
              <a:effectLst>
                <a:outerShdw blurRad="38100" dist="25400" dir="5400000" algn="ctr" rotWithShape="0">
                  <a:srgbClr val="6E747A">
                    <a:alpha val="43000"/>
                  </a:srgbClr>
                </a:outerShdw>
              </a:effectLst>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1"/>
          <p:cNvPicPr>
            <a:picLocks noChangeAspect="1"/>
          </p:cNvPicPr>
          <p:nvPr/>
        </p:nvPicPr>
        <p:blipFill>
          <a:blip r:embed="rId1"/>
          <a:srcRect t="7186"/>
          <a:stretch>
            <a:fillRect/>
          </a:stretch>
        </p:blipFill>
        <p:spPr>
          <a:xfrm>
            <a:off x="2957195" y="1149985"/>
            <a:ext cx="2672080" cy="3510280"/>
          </a:xfrm>
          <a:prstGeom prst="rect">
            <a:avLst/>
          </a:prstGeom>
        </p:spPr>
      </p:pic>
      <p:pic>
        <p:nvPicPr>
          <p:cNvPr id="3" name="图片 2" descr="3"/>
          <p:cNvPicPr>
            <a:picLocks noChangeAspect="1"/>
          </p:cNvPicPr>
          <p:nvPr/>
        </p:nvPicPr>
        <p:blipFill>
          <a:blip r:embed="rId2"/>
          <a:srcRect t="5166"/>
          <a:stretch>
            <a:fillRect/>
          </a:stretch>
        </p:blipFill>
        <p:spPr>
          <a:xfrm>
            <a:off x="5887720" y="1218565"/>
            <a:ext cx="2552700" cy="3441700"/>
          </a:xfrm>
          <a:prstGeom prst="rect">
            <a:avLst/>
          </a:prstGeom>
        </p:spPr>
      </p:pic>
      <p:pic>
        <p:nvPicPr>
          <p:cNvPr id="4" name="图片 3" descr="2"/>
          <p:cNvPicPr>
            <a:picLocks noChangeAspect="1"/>
          </p:cNvPicPr>
          <p:nvPr/>
        </p:nvPicPr>
        <p:blipFill>
          <a:blip r:embed="rId3"/>
          <a:stretch>
            <a:fillRect/>
          </a:stretch>
        </p:blipFill>
        <p:spPr>
          <a:xfrm>
            <a:off x="390525" y="1354455"/>
            <a:ext cx="2407920" cy="33064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5"/>
          <p:cNvPicPr>
            <a:picLocks noChangeAspect="1"/>
          </p:cNvPicPr>
          <p:nvPr/>
        </p:nvPicPr>
        <p:blipFill>
          <a:blip r:embed="rId1"/>
          <a:stretch>
            <a:fillRect/>
          </a:stretch>
        </p:blipFill>
        <p:spPr>
          <a:xfrm>
            <a:off x="4741545" y="1316990"/>
            <a:ext cx="3568065" cy="3361055"/>
          </a:xfrm>
          <a:prstGeom prst="rect">
            <a:avLst/>
          </a:prstGeom>
        </p:spPr>
      </p:pic>
      <p:pic>
        <p:nvPicPr>
          <p:cNvPr id="4" name="图片 3" descr="1"/>
          <p:cNvPicPr>
            <a:picLocks noChangeAspect="1"/>
          </p:cNvPicPr>
          <p:nvPr/>
        </p:nvPicPr>
        <p:blipFill>
          <a:blip r:embed="rId2"/>
          <a:stretch>
            <a:fillRect/>
          </a:stretch>
        </p:blipFill>
        <p:spPr>
          <a:xfrm>
            <a:off x="963930" y="1412240"/>
            <a:ext cx="3399790" cy="31699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286000" y="2156460"/>
            <a:ext cx="4572000" cy="922020"/>
          </a:xfrm>
          <a:prstGeom prst="rect">
            <a:avLst/>
          </a:prstGeom>
          <a:noFill/>
        </p:spPr>
        <p:txBody>
          <a:bodyPr wrap="square" rtlCol="0" anchor="t">
            <a:spAutoFit/>
            <a:scene3d>
              <a:camera prst="orthographicFront"/>
              <a:lightRig rig="threePt" dir="t"/>
            </a:scene3d>
          </a:bodyPr>
          <a:p>
            <a:r>
              <a:rPr lang="zh-CN" altLang="en-US" sz="54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ea"/>
                <a:ea typeface="+mj-ea"/>
                <a:sym typeface="+mn-ea"/>
              </a:rPr>
              <a:t>体验美的操作</a:t>
            </a:r>
            <a:endParaRPr lang="zh-CN" altLang="en-US" sz="54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ea"/>
              <a:ea typeface="+mj-ea"/>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1"/>
          <p:cNvPicPr>
            <a:picLocks noChangeAspect="1"/>
          </p:cNvPicPr>
          <p:nvPr/>
        </p:nvPicPr>
        <p:blipFill>
          <a:blip r:embed="rId1"/>
          <a:stretch>
            <a:fillRect/>
          </a:stretch>
        </p:blipFill>
        <p:spPr>
          <a:xfrm>
            <a:off x="1581785" y="1259205"/>
            <a:ext cx="5706745" cy="34213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1"/>
          <p:cNvPicPr>
            <a:picLocks noChangeAspect="1"/>
          </p:cNvPicPr>
          <p:nvPr/>
        </p:nvPicPr>
        <p:blipFill>
          <a:blip r:embed="rId1"/>
          <a:stretch>
            <a:fillRect/>
          </a:stretch>
        </p:blipFill>
        <p:spPr>
          <a:xfrm>
            <a:off x="4740910" y="1362710"/>
            <a:ext cx="3886835" cy="3220720"/>
          </a:xfrm>
          <a:prstGeom prst="rect">
            <a:avLst/>
          </a:prstGeom>
        </p:spPr>
      </p:pic>
      <p:pic>
        <p:nvPicPr>
          <p:cNvPr id="3" name="图片 2" descr="2"/>
          <p:cNvPicPr>
            <a:picLocks noChangeAspect="1"/>
          </p:cNvPicPr>
          <p:nvPr/>
        </p:nvPicPr>
        <p:blipFill>
          <a:blip r:embed="rId2"/>
          <a:stretch>
            <a:fillRect/>
          </a:stretch>
        </p:blipFill>
        <p:spPr>
          <a:xfrm>
            <a:off x="393700" y="1362710"/>
            <a:ext cx="4178300" cy="32200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286000" y="2156460"/>
            <a:ext cx="4572000" cy="1660525"/>
          </a:xfrm>
          <a:prstGeom prst="rect">
            <a:avLst/>
          </a:prstGeom>
          <a:noFill/>
        </p:spPr>
        <p:txBody>
          <a:bodyPr wrap="square" rtlCol="0" anchor="t">
            <a:spAutoFit/>
          </a:bodyPr>
          <a:p>
            <a:r>
              <a:rPr lang="zh-CN" altLang="en-US" sz="54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ea"/>
                <a:ea typeface="+mj-ea"/>
                <a:sym typeface="+mn-ea"/>
              </a:rPr>
              <a:t>领悟美的想象</a:t>
            </a:r>
            <a:endParaRPr lang="zh-CN" altLang="en-US" sz="4800" b="0">
              <a:solidFill>
                <a:srgbClr val="A17375"/>
              </a:solidFill>
              <a:latin typeface="+mj-ea"/>
              <a:ea typeface="+mj-ea"/>
            </a:endParaRPr>
          </a:p>
          <a:p>
            <a:endParaRPr lang="zh-CN" altLang="en-US" sz="4800">
              <a:solidFill>
                <a:srgbClr val="A17375"/>
              </a:solidFill>
              <a:latin typeface="+mj-ea"/>
              <a:ea typeface="+mj-ea"/>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f935049896feb3078713108e2a5806d5"/>
          <p:cNvPicPr>
            <a:picLocks noChangeAspect="1"/>
          </p:cNvPicPr>
          <p:nvPr/>
        </p:nvPicPr>
        <p:blipFill>
          <a:blip r:embed="rId1"/>
          <a:stretch>
            <a:fillRect/>
          </a:stretch>
        </p:blipFill>
        <p:spPr>
          <a:xfrm>
            <a:off x="1916430" y="1457960"/>
            <a:ext cx="5091430" cy="3360420"/>
          </a:xfrm>
          <a:prstGeom prst="rect">
            <a:avLst/>
          </a:prstGeom>
        </p:spPr>
      </p:pic>
      <p:pic>
        <p:nvPicPr>
          <p:cNvPr id="8" name="图片 7" descr="1"/>
          <p:cNvPicPr>
            <a:picLocks noChangeAspect="1"/>
          </p:cNvPicPr>
          <p:nvPr/>
        </p:nvPicPr>
        <p:blipFill>
          <a:blip r:embed="rId2"/>
          <a:stretch>
            <a:fillRect/>
          </a:stretch>
        </p:blipFill>
        <p:spPr>
          <a:xfrm>
            <a:off x="1821180" y="1287780"/>
            <a:ext cx="5349875" cy="353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286000" y="2156460"/>
            <a:ext cx="4572000" cy="1660525"/>
          </a:xfrm>
          <a:prstGeom prst="rect">
            <a:avLst/>
          </a:prstGeom>
          <a:noFill/>
        </p:spPr>
        <p:txBody>
          <a:bodyPr wrap="square" rtlCol="0" anchor="t">
            <a:spAutoFit/>
          </a:bodyPr>
          <a:p>
            <a:r>
              <a:rPr lang="zh-CN" altLang="en-US" sz="54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ea"/>
                <a:ea typeface="+mj-ea"/>
                <a:sym typeface="+mn-ea"/>
              </a:rPr>
              <a:t>接受美的评价</a:t>
            </a:r>
            <a:endParaRPr lang="zh-CN" altLang="en-US" sz="4800" b="0">
              <a:solidFill>
                <a:srgbClr val="A17375"/>
              </a:solidFill>
              <a:latin typeface="+mj-ea"/>
              <a:ea typeface="+mj-ea"/>
            </a:endParaRPr>
          </a:p>
          <a:p>
            <a:endParaRPr lang="zh-CN" altLang="en-US" sz="4800">
              <a:solidFill>
                <a:srgbClr val="A17375"/>
              </a:solidFill>
              <a:latin typeface="+mj-ea"/>
              <a:ea typeface="+mj-ea"/>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445260" y="2029460"/>
            <a:ext cx="6601460" cy="706755"/>
          </a:xfrm>
          <a:prstGeom prst="rect">
            <a:avLst/>
          </a:prstGeom>
          <a:noFill/>
          <a:ln w="9525">
            <a:noFill/>
          </a:ln>
        </p:spPr>
        <p:txBody>
          <a:bodyPr wrap="square">
            <a:spAutoFit/>
          </a:bodyPr>
          <a:p>
            <a:pPr indent="0"/>
            <a:r>
              <a:rPr lang="zh-CN" sz="4000" b="0">
                <a:ln w="22225">
                  <a:solidFill>
                    <a:schemeClr val="accent2"/>
                  </a:solidFill>
                  <a:prstDash val="solid"/>
                </a:ln>
                <a:solidFill>
                  <a:schemeClr val="accent2">
                    <a:lumMod val="40000"/>
                    <a:lumOff val="60000"/>
                  </a:schemeClr>
                </a:solidFill>
                <a:effectLst/>
                <a:ea typeface="宋体" panose="02010600030101010101" pitchFamily="2" charset="-122"/>
              </a:rPr>
              <a:t>“你的见解让人耳目一新！</a:t>
            </a:r>
            <a:r>
              <a:rPr lang="zh-CN" sz="3600" b="0">
                <a:ln w="22225">
                  <a:solidFill>
                    <a:schemeClr val="accent2"/>
                  </a:solidFill>
                  <a:prstDash val="solid"/>
                </a:ln>
                <a:solidFill>
                  <a:schemeClr val="accent2">
                    <a:lumMod val="40000"/>
                    <a:lumOff val="60000"/>
                  </a:schemeClr>
                </a:solidFill>
                <a:effectLst/>
                <a:ea typeface="宋体" panose="02010600030101010101" pitchFamily="2" charset="-122"/>
              </a:rPr>
              <a:t>”</a:t>
            </a:r>
            <a:endParaRPr lang="zh-CN" altLang="en-US" sz="3600" b="0">
              <a:ln w="22225">
                <a:solidFill>
                  <a:schemeClr val="accent2"/>
                </a:solidFill>
                <a:prstDash val="solid"/>
              </a:ln>
              <a:solidFill>
                <a:schemeClr val="accent2">
                  <a:lumMod val="40000"/>
                  <a:lumOff val="60000"/>
                </a:schemeClr>
              </a:solidFill>
              <a:effectLst/>
              <a:ea typeface="宋体" panose="02010600030101010101" pitchFamily="2" charset="-122"/>
            </a:endParaRPr>
          </a:p>
        </p:txBody>
      </p:sp>
      <p:sp>
        <p:nvSpPr>
          <p:cNvPr id="2" name="文本框 1"/>
          <p:cNvSpPr txBox="1"/>
          <p:nvPr/>
        </p:nvSpPr>
        <p:spPr>
          <a:xfrm>
            <a:off x="1445260" y="2985770"/>
            <a:ext cx="6602095" cy="706755"/>
          </a:xfrm>
          <a:prstGeom prst="rect">
            <a:avLst/>
          </a:prstGeom>
          <a:noFill/>
        </p:spPr>
        <p:txBody>
          <a:bodyPr wrap="square" rtlCol="0" anchor="t">
            <a:spAutoFit/>
          </a:bodyPr>
          <a:p>
            <a:pPr indent="0"/>
            <a:r>
              <a:rPr lang="zh-CN" sz="4000">
                <a:ln w="22225">
                  <a:solidFill>
                    <a:schemeClr val="accent2"/>
                  </a:solidFill>
                  <a:prstDash val="solid"/>
                </a:ln>
                <a:solidFill>
                  <a:schemeClr val="accent2">
                    <a:lumMod val="40000"/>
                    <a:lumOff val="60000"/>
                  </a:schemeClr>
                </a:solidFill>
                <a:effectLst/>
                <a:ea typeface="宋体" panose="02010600030101010101" pitchFamily="2" charset="-122"/>
                <a:sym typeface="+mn-ea"/>
              </a:rPr>
              <a:t>“你的设计太有创造性了！”</a:t>
            </a:r>
            <a:endParaRPr lang="zh-CN" altLang="en-US" sz="4000">
              <a:ln w="22225">
                <a:solidFill>
                  <a:schemeClr val="accent2"/>
                </a:solidFill>
                <a:prstDash val="solid"/>
              </a:ln>
              <a:solidFill>
                <a:schemeClr val="accent2">
                  <a:lumMod val="40000"/>
                  <a:lumOff val="60000"/>
                </a:schemeClr>
              </a:solidFill>
              <a:effectLst/>
              <a:ea typeface="宋体" panose="02010600030101010101" pitchFamily="2"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3"/>
          <p:cNvPicPr>
            <a:picLocks noChangeAspect="1"/>
          </p:cNvPicPr>
          <p:nvPr/>
        </p:nvPicPr>
        <p:blipFill>
          <a:blip r:embed="rId1"/>
          <a:stretch>
            <a:fillRect/>
          </a:stretch>
        </p:blipFill>
        <p:spPr>
          <a:xfrm>
            <a:off x="665480" y="1426845"/>
            <a:ext cx="2553970" cy="3321685"/>
          </a:xfrm>
          <a:prstGeom prst="rect">
            <a:avLst/>
          </a:prstGeom>
        </p:spPr>
      </p:pic>
      <p:pic>
        <p:nvPicPr>
          <p:cNvPr id="3" name="图片 2" descr="2 (1)"/>
          <p:cNvPicPr>
            <a:picLocks noChangeAspect="1"/>
          </p:cNvPicPr>
          <p:nvPr/>
        </p:nvPicPr>
        <p:blipFill>
          <a:blip r:embed="rId2"/>
          <a:stretch>
            <a:fillRect/>
          </a:stretch>
        </p:blipFill>
        <p:spPr>
          <a:xfrm>
            <a:off x="4560570" y="2563495"/>
            <a:ext cx="22860" cy="16510"/>
          </a:xfrm>
          <a:prstGeom prst="rect">
            <a:avLst/>
          </a:prstGeom>
        </p:spPr>
      </p:pic>
      <p:pic>
        <p:nvPicPr>
          <p:cNvPr id="4" name="图片 3" descr="2 (1)"/>
          <p:cNvPicPr>
            <a:picLocks noChangeAspect="1"/>
          </p:cNvPicPr>
          <p:nvPr/>
        </p:nvPicPr>
        <p:blipFill>
          <a:blip r:embed="rId2"/>
          <a:stretch>
            <a:fillRect/>
          </a:stretch>
        </p:blipFill>
        <p:spPr>
          <a:xfrm>
            <a:off x="3355975" y="1426845"/>
            <a:ext cx="2791460" cy="3273425"/>
          </a:xfrm>
          <a:prstGeom prst="rect">
            <a:avLst/>
          </a:prstGeom>
        </p:spPr>
      </p:pic>
      <p:pic>
        <p:nvPicPr>
          <p:cNvPr id="5" name="图片 4" descr="1"/>
          <p:cNvPicPr>
            <a:picLocks noChangeAspect="1"/>
          </p:cNvPicPr>
          <p:nvPr/>
        </p:nvPicPr>
        <p:blipFill>
          <a:blip r:embed="rId3"/>
          <a:stretch>
            <a:fillRect/>
          </a:stretch>
        </p:blipFill>
        <p:spPr>
          <a:xfrm>
            <a:off x="6283960" y="1426845"/>
            <a:ext cx="2422525" cy="33210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72820" y="1642110"/>
            <a:ext cx="7317105" cy="1934845"/>
          </a:xfrm>
          <a:prstGeom prst="rect">
            <a:avLst/>
          </a:prstGeom>
          <a:noFill/>
          <a:ln w="9525">
            <a:noFill/>
          </a:ln>
        </p:spPr>
        <p:txBody>
          <a:bodyPr>
            <a:noAutofit/>
          </a:bodyPr>
          <a:p>
            <a:pPr indent="266700"/>
            <a:r>
              <a:rPr lang="en-US" altLang="zh-CN" sz="2800" b="0">
                <a:solidFill>
                  <a:schemeClr val="accent4"/>
                </a:solidFill>
                <a:effectLst>
                  <a:outerShdw blurRad="38100" dist="25400" dir="5400000" algn="ctr" rotWithShape="0">
                    <a:srgbClr val="6E747A">
                      <a:alpha val="43000"/>
                    </a:srgbClr>
                  </a:outerShdw>
                </a:effectLst>
                <a:ea typeface="宋体" panose="02010600030101010101" pitchFamily="2" charset="-122"/>
              </a:rPr>
              <a:t>    </a:t>
            </a:r>
            <a:r>
              <a:rPr lang="en-US" altLang="zh-CN" sz="3200" b="0">
                <a:solidFill>
                  <a:schemeClr val="accent4"/>
                </a:solidFill>
                <a:effectLst>
                  <a:outerShdw blurRad="38100" dist="25400" dir="5400000" algn="ctr" rotWithShape="0">
                    <a:srgbClr val="6E747A">
                      <a:alpha val="43000"/>
                    </a:srgbClr>
                  </a:outerShdw>
                </a:effectLst>
                <a:ea typeface="宋体" panose="02010600030101010101" pitchFamily="2" charset="-122"/>
              </a:rPr>
              <a:t> </a:t>
            </a:r>
            <a:r>
              <a:rPr lang="zh-CN" sz="3200" b="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a typeface="宋体" panose="02010600030101010101" pitchFamily="2" charset="-122"/>
              </a:rPr>
              <a:t>什么是美？古希腊学者毕达哥拉斯说过：美就是和谐，整个天体是一种和谐，宇宙的和谐是由数组成的，因而构成整个宇宙的美。也就是说美是和谐的、能引起主体愉悦的事物。</a:t>
            </a:r>
            <a:endParaRPr lang="zh-CN" altLang="en-US" sz="3200" b="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339340" y="2164080"/>
            <a:ext cx="4572000" cy="1660525"/>
          </a:xfrm>
          <a:prstGeom prst="rect">
            <a:avLst/>
          </a:prstGeom>
          <a:noFill/>
        </p:spPr>
        <p:txBody>
          <a:bodyPr wrap="square" rtlCol="0" anchor="t">
            <a:spAutoFit/>
          </a:bodyPr>
          <a:p>
            <a:r>
              <a:rPr lang="zh-CN" altLang="en-US" sz="54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ea"/>
                <a:ea typeface="+mj-ea"/>
                <a:sym typeface="+mn-ea"/>
              </a:rPr>
              <a:t>展现美的创造</a:t>
            </a:r>
            <a:endParaRPr lang="zh-CN" altLang="en-US" sz="4800">
              <a:solidFill>
                <a:srgbClr val="A17375"/>
              </a:solidFill>
              <a:latin typeface="+mj-ea"/>
              <a:ea typeface="+mj-ea"/>
              <a:sym typeface="+mn-ea"/>
            </a:endParaRPr>
          </a:p>
          <a:p>
            <a:endParaRPr lang="zh-CN" altLang="en-US" sz="4800">
              <a:solidFill>
                <a:srgbClr val="A17375"/>
              </a:solidFill>
              <a:latin typeface="+mj-ea"/>
              <a:ea typeface="+mj-ea"/>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descr="01fc0e2d1ace5fdcb90c95c948177bc"/>
          <p:cNvPicPr>
            <a:picLocks noChangeAspect="1"/>
          </p:cNvPicPr>
          <p:nvPr/>
        </p:nvPicPr>
        <p:blipFill>
          <a:blip r:embed="rId1"/>
          <a:stretch>
            <a:fillRect/>
          </a:stretch>
        </p:blipFill>
        <p:spPr>
          <a:xfrm>
            <a:off x="461645" y="1410970"/>
            <a:ext cx="3833495" cy="2990215"/>
          </a:xfrm>
          <a:prstGeom prst="rect">
            <a:avLst/>
          </a:prstGeom>
        </p:spPr>
      </p:pic>
      <p:pic>
        <p:nvPicPr>
          <p:cNvPr id="14" name="图片 13" descr="4"/>
          <p:cNvPicPr>
            <a:picLocks noChangeAspect="1"/>
          </p:cNvPicPr>
          <p:nvPr/>
        </p:nvPicPr>
        <p:blipFill>
          <a:blip r:embed="rId2"/>
          <a:stretch>
            <a:fillRect/>
          </a:stretch>
        </p:blipFill>
        <p:spPr>
          <a:xfrm>
            <a:off x="4486275" y="1345565"/>
            <a:ext cx="4239260" cy="312166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70e7d3ffa57895150b84c176948bf8e"/>
          <p:cNvPicPr>
            <a:picLocks noChangeAspect="1"/>
          </p:cNvPicPr>
          <p:nvPr/>
        </p:nvPicPr>
        <p:blipFill>
          <a:blip r:embed="rId1"/>
          <a:stretch>
            <a:fillRect/>
          </a:stretch>
        </p:blipFill>
        <p:spPr>
          <a:xfrm>
            <a:off x="996950" y="1249045"/>
            <a:ext cx="3232785" cy="3523615"/>
          </a:xfrm>
          <a:prstGeom prst="rect">
            <a:avLst/>
          </a:prstGeom>
        </p:spPr>
      </p:pic>
      <p:pic>
        <p:nvPicPr>
          <p:cNvPr id="3" name="图片 2" descr="2021df9658cb95ad6851273dec8c498"/>
          <p:cNvPicPr>
            <a:picLocks noChangeAspect="1"/>
          </p:cNvPicPr>
          <p:nvPr/>
        </p:nvPicPr>
        <p:blipFill>
          <a:blip r:embed="rId2"/>
          <a:stretch>
            <a:fillRect/>
          </a:stretch>
        </p:blipFill>
        <p:spPr>
          <a:xfrm>
            <a:off x="5008245" y="1249045"/>
            <a:ext cx="3105150" cy="35229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6"/>
          <p:cNvSpPr txBox="1">
            <a:spLocks noChangeArrowheads="1"/>
          </p:cNvSpPr>
          <p:nvPr/>
        </p:nvSpPr>
        <p:spPr bwMode="auto">
          <a:xfrm>
            <a:off x="5052791" y="1984410"/>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defTabSz="514350" fontAlgn="base">
              <a:spcBef>
                <a:spcPct val="0"/>
              </a:spcBef>
              <a:spcAft>
                <a:spcPct val="0"/>
              </a:spcAft>
              <a:defRPr sz="2400">
                <a:solidFill>
                  <a:schemeClr val="accent1"/>
                </a:solidFill>
                <a:latin typeface="+mj-ea"/>
                <a:ea typeface="+mj-ea"/>
              </a:defRPr>
            </a:lvl1pPr>
            <a:lvl2pPr marL="742950" indent="-285750">
              <a:defRPr sz="1300">
                <a:latin typeface="Calibri Light" panose="020F0302020204030204" charset="0"/>
                <a:ea typeface="方正宋刻本秀楷简体" panose="02000000000000000000" pitchFamily="2" charset="-122"/>
              </a:defRPr>
            </a:lvl2pPr>
            <a:lvl3pPr marL="1143000" indent="-228600">
              <a:defRPr sz="1300">
                <a:latin typeface="Calibri Light" panose="020F0302020204030204" charset="0"/>
                <a:ea typeface="方正宋刻本秀楷简体" panose="02000000000000000000" pitchFamily="2" charset="-122"/>
              </a:defRPr>
            </a:lvl3pPr>
            <a:lvl4pPr marL="1600200" indent="-228600">
              <a:defRPr sz="1300">
                <a:latin typeface="Calibri Light" panose="020F0302020204030204" charset="0"/>
                <a:ea typeface="方正宋刻本秀楷简体" panose="02000000000000000000" pitchFamily="2" charset="-122"/>
              </a:defRPr>
            </a:lvl4pPr>
            <a:lvl5pPr marL="2057400" indent="-228600">
              <a:defRPr sz="1300">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latin typeface="Calibri Light" panose="020F0302020204030204" charset="0"/>
                <a:ea typeface="方正宋刻本秀楷简体" panose="02000000000000000000" pitchFamily="2" charset="-122"/>
              </a:defRPr>
            </a:lvl9pPr>
          </a:lstStyle>
          <a:p>
            <a:pPr algn="l"/>
            <a:r>
              <a:rPr lang="zh-CN" altLang="en-US" sz="2800">
                <a:solidFill>
                  <a:schemeClr val="bg1"/>
                </a:solidFill>
              </a:rPr>
              <a:t>教学分析</a:t>
            </a:r>
            <a:endParaRPr lang="zh-CN" altLang="en-US" sz="2800">
              <a:solidFill>
                <a:schemeClr val="bg1"/>
              </a:solidFill>
            </a:endParaRPr>
          </a:p>
        </p:txBody>
      </p:sp>
      <p:sp>
        <p:nvSpPr>
          <p:cNvPr id="12" name="矩形 11"/>
          <p:cNvSpPr/>
          <p:nvPr/>
        </p:nvSpPr>
        <p:spPr>
          <a:xfrm>
            <a:off x="5052791" y="2431433"/>
            <a:ext cx="3693730" cy="1036759"/>
          </a:xfrm>
          <a:prstGeom prst="rect">
            <a:avLst/>
          </a:prstGeom>
        </p:spPr>
        <p:txBody>
          <a:bodyPr wrap="square">
            <a:spAutoFit/>
          </a:bodyPr>
          <a:lstStyle/>
          <a:p>
            <a:pPr defTabSz="914400">
              <a:lnSpc>
                <a:spcPct val="150000"/>
              </a:lnSpc>
              <a:defRPr/>
            </a:pPr>
            <a:r>
              <a:rPr lang="en-US" altLang="zh-CN" sz="1050" kern="0">
                <a:solidFill>
                  <a:schemeClr val="bg1"/>
                </a:solidFill>
                <a:cs typeface="Arial" panose="020B0604020202020204" pitchFamily="34" charset="0"/>
              </a:rPr>
              <a:t>Lorem ipsum dolor sit amet, consectetur adipiscing elit. Lorem ipsum dolor sit amet, consectetur adipiscing elit. Lorem ipsum dolor sit amet, consectetur adipiscing elit. Lorem ipsum dolor sit amet, consectetur adipiscing elit. </a:t>
            </a:r>
            <a:endParaRPr lang="en-US" altLang="zh-CN" sz="1050" kern="0">
              <a:solidFill>
                <a:schemeClr val="bg1"/>
              </a:solidFill>
              <a:cs typeface="Arial" panose="020B0604020202020204" pitchFamily="34" charset="0"/>
            </a:endParaRPr>
          </a:p>
        </p:txBody>
      </p:sp>
      <p:sp>
        <p:nvSpPr>
          <p:cNvPr id="13" name="矩形 12"/>
          <p:cNvSpPr/>
          <p:nvPr/>
        </p:nvSpPr>
        <p:spPr>
          <a:xfrm>
            <a:off x="5052791" y="3468192"/>
            <a:ext cx="3693730" cy="552011"/>
          </a:xfrm>
          <a:prstGeom prst="rect">
            <a:avLst/>
          </a:prstGeom>
        </p:spPr>
        <p:txBody>
          <a:bodyPr wrap="square">
            <a:spAutoFit/>
          </a:bodyPr>
          <a:lstStyle/>
          <a:p>
            <a:pPr defTabSz="914400">
              <a:lnSpc>
                <a:spcPct val="150000"/>
              </a:lnSpc>
              <a:defRPr/>
            </a:pPr>
            <a:r>
              <a:rPr lang="en-US" altLang="zh-CN" sz="1050" kern="0">
                <a:solidFill>
                  <a:schemeClr val="bg1"/>
                </a:solidFill>
                <a:cs typeface="Arial" panose="020B0604020202020204" pitchFamily="34" charset="0"/>
              </a:rPr>
              <a:t>Lorem ipsum dolor sit amet, consectetur adipiscing elit. Lorem ipsum dolor sit amet, consectetur adipiscing elit. </a:t>
            </a:r>
            <a:endParaRPr lang="en-US" altLang="zh-CN" sz="1050" kern="0">
              <a:solidFill>
                <a:schemeClr val="bg1"/>
              </a:solidFill>
              <a:cs typeface="Arial" panose="020B0604020202020204" pitchFamily="34" charset="0"/>
            </a:endParaRPr>
          </a:p>
        </p:txBody>
      </p:sp>
      <p:pic>
        <p:nvPicPr>
          <p:cNvPr id="6" name="图片 5"/>
          <p:cNvPicPr>
            <a:picLocks noChangeAspect="1"/>
          </p:cNvPicPr>
          <p:nvPr/>
        </p:nvPicPr>
        <p:blipFill>
          <a:blip r:embed="rId1"/>
          <a:stretch>
            <a:fillRect/>
          </a:stretch>
        </p:blipFill>
        <p:spPr>
          <a:xfrm>
            <a:off x="4165600" y="543560"/>
            <a:ext cx="2379345" cy="2028190"/>
          </a:xfrm>
          <a:prstGeom prst="rect">
            <a:avLst/>
          </a:prstGeom>
        </p:spPr>
      </p:pic>
      <p:pic>
        <p:nvPicPr>
          <p:cNvPr id="7" name="图片 6"/>
          <p:cNvPicPr>
            <a:picLocks noChangeAspect="1"/>
          </p:cNvPicPr>
          <p:nvPr/>
        </p:nvPicPr>
        <p:blipFill>
          <a:blip r:embed="rId2"/>
          <a:stretch>
            <a:fillRect/>
          </a:stretch>
        </p:blipFill>
        <p:spPr>
          <a:xfrm>
            <a:off x="4419600" y="2571750"/>
            <a:ext cx="3084830" cy="2086610"/>
          </a:xfrm>
          <a:prstGeom prst="rect">
            <a:avLst/>
          </a:prstGeom>
        </p:spPr>
      </p:pic>
      <p:pic>
        <p:nvPicPr>
          <p:cNvPr id="9" name="图片 8"/>
          <p:cNvPicPr>
            <a:picLocks noChangeAspect="1"/>
          </p:cNvPicPr>
          <p:nvPr/>
        </p:nvPicPr>
        <p:blipFill>
          <a:blip r:embed="rId3"/>
          <a:stretch>
            <a:fillRect/>
          </a:stretch>
        </p:blipFill>
        <p:spPr>
          <a:xfrm>
            <a:off x="929640" y="1090295"/>
            <a:ext cx="2686050" cy="271335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微信图片_20240611233130"/>
          <p:cNvPicPr>
            <a:picLocks noChangeAspect="1"/>
          </p:cNvPicPr>
          <p:nvPr/>
        </p:nvPicPr>
        <p:blipFill>
          <a:blip r:embed="rId1"/>
          <a:stretch>
            <a:fillRect/>
          </a:stretch>
        </p:blipFill>
        <p:spPr>
          <a:xfrm>
            <a:off x="1071880" y="1247775"/>
            <a:ext cx="2762885" cy="3490595"/>
          </a:xfrm>
          <a:prstGeom prst="rect">
            <a:avLst/>
          </a:prstGeom>
        </p:spPr>
      </p:pic>
      <p:pic>
        <p:nvPicPr>
          <p:cNvPr id="3" name="图片 2" descr="微信图片_20240611233136"/>
          <p:cNvPicPr>
            <a:picLocks noChangeAspect="1"/>
          </p:cNvPicPr>
          <p:nvPr/>
        </p:nvPicPr>
        <p:blipFill>
          <a:blip r:embed="rId2"/>
          <a:stretch>
            <a:fillRect/>
          </a:stretch>
        </p:blipFill>
        <p:spPr>
          <a:xfrm>
            <a:off x="5097145" y="1247775"/>
            <a:ext cx="2789555" cy="349123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656715" y="1977390"/>
            <a:ext cx="8260715" cy="1753235"/>
          </a:xfrm>
          <a:prstGeom prst="rect">
            <a:avLst/>
          </a:prstGeom>
          <a:noFill/>
          <a:ln w="9525">
            <a:noFill/>
          </a:ln>
        </p:spPr>
        <p:txBody>
          <a:bodyPr wrap="square">
            <a:spAutoFit/>
          </a:bodyPr>
          <a:p>
            <a:pPr indent="0"/>
            <a:r>
              <a:rPr lang="zh-CN" sz="5400" b="0">
                <a:ln w="22225">
                  <a:solidFill>
                    <a:schemeClr val="accent2"/>
                  </a:solidFill>
                  <a:prstDash val="solid"/>
                </a:ln>
                <a:solidFill>
                  <a:schemeClr val="accent2">
                    <a:lumMod val="40000"/>
                    <a:lumOff val="60000"/>
                  </a:schemeClr>
                </a:solidFill>
                <a:effectLst/>
                <a:ea typeface="宋体" panose="02010600030101010101" pitchFamily="2" charset="-122"/>
              </a:rPr>
              <a:t>捕捉</a:t>
            </a:r>
            <a:r>
              <a:rPr lang="en-US" altLang="zh-CN" sz="5400" b="0">
                <a:ln w="22225">
                  <a:solidFill>
                    <a:schemeClr val="accent2"/>
                  </a:solidFill>
                  <a:prstDash val="solid"/>
                </a:ln>
                <a:solidFill>
                  <a:schemeClr val="accent2">
                    <a:lumMod val="40000"/>
                    <a:lumOff val="60000"/>
                  </a:schemeClr>
                </a:solidFill>
                <a:effectLst/>
                <a:ea typeface="宋体" panose="02010600030101010101" pitchFamily="2" charset="-122"/>
              </a:rPr>
              <a:t>    </a:t>
            </a:r>
            <a:r>
              <a:rPr lang="zh-CN" sz="5400" b="0">
                <a:ln w="22225">
                  <a:solidFill>
                    <a:schemeClr val="accent2"/>
                  </a:solidFill>
                  <a:prstDash val="solid"/>
                </a:ln>
                <a:solidFill>
                  <a:schemeClr val="accent2">
                    <a:lumMod val="40000"/>
                    <a:lumOff val="60000"/>
                  </a:schemeClr>
                </a:solidFill>
                <a:effectLst/>
                <a:ea typeface="宋体" panose="02010600030101010101" pitchFamily="2" charset="-122"/>
              </a:rPr>
              <a:t>观察</a:t>
            </a:r>
            <a:r>
              <a:rPr lang="en-US" altLang="zh-CN" sz="5400" b="0">
                <a:ln w="22225">
                  <a:solidFill>
                    <a:schemeClr val="accent2"/>
                  </a:solidFill>
                  <a:prstDash val="solid"/>
                </a:ln>
                <a:solidFill>
                  <a:schemeClr val="accent2">
                    <a:lumMod val="40000"/>
                    <a:lumOff val="60000"/>
                  </a:schemeClr>
                </a:solidFill>
                <a:effectLst/>
                <a:ea typeface="宋体" panose="02010600030101010101" pitchFamily="2" charset="-122"/>
              </a:rPr>
              <a:t>     </a:t>
            </a:r>
            <a:r>
              <a:rPr lang="zh-CN" sz="5400" b="0">
                <a:ln w="22225">
                  <a:solidFill>
                    <a:schemeClr val="accent2"/>
                  </a:solidFill>
                  <a:prstDash val="solid"/>
                </a:ln>
                <a:solidFill>
                  <a:schemeClr val="accent2">
                    <a:lumMod val="40000"/>
                    <a:lumOff val="60000"/>
                  </a:schemeClr>
                </a:solidFill>
                <a:effectLst/>
                <a:ea typeface="宋体" panose="02010600030101010101" pitchFamily="2" charset="-122"/>
              </a:rPr>
              <a:t>体验</a:t>
            </a:r>
            <a:endParaRPr lang="zh-CN" sz="5400" b="0">
              <a:ln w="22225">
                <a:solidFill>
                  <a:schemeClr val="accent2"/>
                </a:solidFill>
                <a:prstDash val="solid"/>
              </a:ln>
              <a:solidFill>
                <a:schemeClr val="accent2">
                  <a:lumMod val="40000"/>
                  <a:lumOff val="60000"/>
                </a:schemeClr>
              </a:solidFill>
              <a:effectLst/>
              <a:ea typeface="宋体" panose="02010600030101010101" pitchFamily="2" charset="-122"/>
            </a:endParaRPr>
          </a:p>
          <a:p>
            <a:pPr indent="0"/>
            <a:r>
              <a:rPr lang="zh-CN" sz="5400" b="0">
                <a:ln w="22225">
                  <a:solidFill>
                    <a:schemeClr val="accent2"/>
                  </a:solidFill>
                  <a:prstDash val="solid"/>
                </a:ln>
                <a:solidFill>
                  <a:schemeClr val="accent2">
                    <a:lumMod val="40000"/>
                    <a:lumOff val="60000"/>
                  </a:schemeClr>
                </a:solidFill>
                <a:effectLst/>
                <a:ea typeface="宋体" panose="02010600030101010101" pitchFamily="2" charset="-122"/>
              </a:rPr>
              <a:t>领悟</a:t>
            </a:r>
            <a:r>
              <a:rPr lang="en-US" altLang="zh-CN" sz="5400" b="0">
                <a:ln w="22225">
                  <a:solidFill>
                    <a:schemeClr val="accent2"/>
                  </a:solidFill>
                  <a:prstDash val="solid"/>
                </a:ln>
                <a:solidFill>
                  <a:schemeClr val="accent2">
                    <a:lumMod val="40000"/>
                    <a:lumOff val="60000"/>
                  </a:schemeClr>
                </a:solidFill>
                <a:effectLst/>
                <a:ea typeface="宋体" panose="02010600030101010101" pitchFamily="2" charset="-122"/>
              </a:rPr>
              <a:t>    </a:t>
            </a:r>
            <a:r>
              <a:rPr lang="zh-CN" sz="5400" b="0">
                <a:ln w="22225">
                  <a:solidFill>
                    <a:schemeClr val="accent2"/>
                  </a:solidFill>
                  <a:prstDash val="solid"/>
                </a:ln>
                <a:solidFill>
                  <a:schemeClr val="accent2">
                    <a:lumMod val="40000"/>
                    <a:lumOff val="60000"/>
                  </a:schemeClr>
                </a:solidFill>
                <a:effectLst/>
                <a:ea typeface="宋体" panose="02010600030101010101" pitchFamily="2" charset="-122"/>
              </a:rPr>
              <a:t>接受</a:t>
            </a:r>
            <a:r>
              <a:rPr lang="en-US" altLang="zh-CN" sz="5400" b="0">
                <a:ln w="22225">
                  <a:solidFill>
                    <a:schemeClr val="accent2"/>
                  </a:solidFill>
                  <a:prstDash val="solid"/>
                </a:ln>
                <a:solidFill>
                  <a:schemeClr val="accent2">
                    <a:lumMod val="40000"/>
                    <a:lumOff val="60000"/>
                  </a:schemeClr>
                </a:solidFill>
                <a:effectLst/>
                <a:ea typeface="宋体" panose="02010600030101010101" pitchFamily="2" charset="-122"/>
              </a:rPr>
              <a:t>     </a:t>
            </a:r>
            <a:r>
              <a:rPr lang="zh-CN" sz="5400" b="0">
                <a:ln w="22225">
                  <a:solidFill>
                    <a:schemeClr val="accent2"/>
                  </a:solidFill>
                  <a:prstDash val="solid"/>
                </a:ln>
                <a:solidFill>
                  <a:schemeClr val="accent2">
                    <a:lumMod val="40000"/>
                    <a:lumOff val="60000"/>
                  </a:schemeClr>
                </a:solidFill>
                <a:effectLst/>
                <a:ea typeface="宋体" panose="02010600030101010101" pitchFamily="2" charset="-122"/>
              </a:rPr>
              <a:t>展现</a:t>
            </a:r>
            <a:endParaRPr lang="zh-CN" sz="5400" b="0">
              <a:ln w="22225">
                <a:solidFill>
                  <a:schemeClr val="accent2"/>
                </a:solidFill>
                <a:prstDash val="solid"/>
              </a:ln>
              <a:solidFill>
                <a:schemeClr val="accent2">
                  <a:lumMod val="40000"/>
                  <a:lumOff val="60000"/>
                </a:schemeClr>
              </a:solidFill>
              <a:effectLst/>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892425" y="1981835"/>
            <a:ext cx="4572000" cy="1568450"/>
          </a:xfrm>
          <a:prstGeom prst="rect">
            <a:avLst/>
          </a:prstGeom>
          <a:noFill/>
        </p:spPr>
        <p:txBody>
          <a:bodyPr wrap="square" rtlCol="0" anchor="t">
            <a:spAutoFit/>
            <a:scene3d>
              <a:camera prst="orthographicFront"/>
              <a:lightRig rig="threePt" dir="t"/>
            </a:scene3d>
          </a:bodyPr>
          <a:p>
            <a:r>
              <a:rPr lang="zh-CN" altLang="en-US" sz="96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ea"/>
                <a:ea typeface="+mj-ea"/>
                <a:sym typeface="+mn-ea"/>
              </a:rPr>
              <a:t>谢谢！</a:t>
            </a:r>
            <a:endParaRPr lang="zh-CN" altLang="en-US" sz="96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ea"/>
              <a:ea typeface="+mj-ea"/>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120775" y="1902460"/>
            <a:ext cx="7193280" cy="1198880"/>
          </a:xfrm>
          <a:prstGeom prst="rect">
            <a:avLst/>
          </a:prstGeom>
          <a:noFill/>
          <a:ln w="9525">
            <a:noFill/>
          </a:ln>
        </p:spPr>
        <p:txBody>
          <a:bodyPr wrap="square">
            <a:spAutoFit/>
          </a:bodyPr>
          <a:p>
            <a:pPr indent="0"/>
            <a:r>
              <a:rPr lang="en-US" altLang="zh-CN" sz="3600" b="0">
                <a:solidFill>
                  <a:schemeClr val="accent4"/>
                </a:solidFill>
                <a:effectLst/>
                <a:ea typeface="宋体" panose="02010600030101010101" pitchFamily="2" charset="-122"/>
              </a:rPr>
              <a:t>   </a:t>
            </a:r>
            <a:r>
              <a:rPr lang="zh-CN" sz="3600" b="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a typeface="宋体" panose="02010600030101010101" pitchFamily="2" charset="-122"/>
              </a:rPr>
              <a:t>小学数学具有简洁、统一、和谐、丰富、深刻的外在美与内在美。</a:t>
            </a:r>
            <a:endParaRPr lang="zh-CN" altLang="en-US" sz="3600" b="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custDataLst>
              <p:tags r:id="rId1"/>
            </p:custDataLst>
          </p:nvPr>
        </p:nvSpPr>
        <p:spPr>
          <a:xfrm>
            <a:off x="1234399" y="1923586"/>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zh-CN" altLang="en-US"/>
          </a:p>
        </p:txBody>
      </p:sp>
      <p:sp>
        <p:nvSpPr>
          <p:cNvPr id="18" name="TextBox 61"/>
          <p:cNvSpPr txBox="1"/>
          <p:nvPr>
            <p:custDataLst>
              <p:tags r:id="rId2"/>
            </p:custDataLst>
          </p:nvPr>
        </p:nvSpPr>
        <p:spPr>
          <a:xfrm>
            <a:off x="1751330" y="1911985"/>
            <a:ext cx="2165350" cy="398780"/>
          </a:xfrm>
          <a:prstGeom prst="rect">
            <a:avLst/>
          </a:prstGeom>
          <a:noFill/>
        </p:spPr>
        <p:txBody>
          <a:bodyPr wrap="square" rtlCol="0">
            <a:spAutoFit/>
            <a:scene3d>
              <a:camera prst="orthographicFront"/>
              <a:lightRig rig="threePt" dir="t"/>
            </a:scene3d>
          </a:bodyPr>
          <a:lstStyle>
            <a:defPPr>
              <a:defRPr lang="zh-CN"/>
            </a:defPPr>
            <a:lvl1pPr>
              <a:defRPr sz="3200" b="1">
                <a:solidFill>
                  <a:schemeClr val="tx2"/>
                </a:solidFill>
                <a:latin typeface="+mn-ea"/>
                <a:ea typeface="+mn-ea"/>
              </a:defRPr>
            </a:lvl1pPr>
          </a:lstStyle>
          <a:p>
            <a:r>
              <a:rPr lang="zh-CN" altLang="en-US" sz="2000" b="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ea"/>
                <a:ea typeface="+mj-ea"/>
              </a:rPr>
              <a:t>捕捉美的生活</a:t>
            </a:r>
            <a:endParaRPr lang="zh-CN" altLang="en-US" sz="2000" b="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ea"/>
              <a:ea typeface="+mj-ea"/>
            </a:endParaRPr>
          </a:p>
        </p:txBody>
      </p:sp>
      <p:sp>
        <p:nvSpPr>
          <p:cNvPr id="31" name="椭圆 30"/>
          <p:cNvSpPr/>
          <p:nvPr>
            <p:custDataLst>
              <p:tags r:id="rId3"/>
            </p:custDataLst>
          </p:nvPr>
        </p:nvSpPr>
        <p:spPr>
          <a:xfrm>
            <a:off x="1234399" y="2796410"/>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zh-CN" altLang="en-US"/>
          </a:p>
        </p:txBody>
      </p:sp>
      <p:sp>
        <p:nvSpPr>
          <p:cNvPr id="32" name="TextBox 61"/>
          <p:cNvSpPr txBox="1"/>
          <p:nvPr>
            <p:custDataLst>
              <p:tags r:id="rId4"/>
            </p:custDataLst>
          </p:nvPr>
        </p:nvSpPr>
        <p:spPr>
          <a:xfrm>
            <a:off x="1751965" y="2762885"/>
            <a:ext cx="2164715" cy="398780"/>
          </a:xfrm>
          <a:prstGeom prst="rect">
            <a:avLst/>
          </a:prstGeom>
          <a:noFill/>
        </p:spPr>
        <p:txBody>
          <a:bodyPr wrap="square" rtlCol="0">
            <a:spAutoFit/>
          </a:bodyPr>
          <a:lstStyle>
            <a:defPPr>
              <a:defRPr lang="zh-CN"/>
            </a:defPPr>
            <a:lvl1pPr>
              <a:defRPr sz="3200" b="1">
                <a:solidFill>
                  <a:schemeClr val="tx2"/>
                </a:solidFill>
                <a:latin typeface="+mn-ea"/>
                <a:ea typeface="+mn-ea"/>
              </a:defRPr>
            </a:lvl1pPr>
          </a:lstStyle>
          <a:p>
            <a:r>
              <a:rPr lang="zh-CN" altLang="en-US" sz="2000" b="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ea"/>
                <a:ea typeface="+mj-ea"/>
              </a:rPr>
              <a:t>观察美的教材</a:t>
            </a:r>
            <a:endParaRPr lang="zh-CN" altLang="en-US" sz="2000" b="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ea"/>
              <a:ea typeface="+mj-ea"/>
            </a:endParaRPr>
          </a:p>
        </p:txBody>
      </p:sp>
      <p:sp>
        <p:nvSpPr>
          <p:cNvPr id="34" name="椭圆 33"/>
          <p:cNvSpPr/>
          <p:nvPr>
            <p:custDataLst>
              <p:tags r:id="rId5"/>
            </p:custDataLst>
          </p:nvPr>
        </p:nvSpPr>
        <p:spPr>
          <a:xfrm>
            <a:off x="1234399" y="3626682"/>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zh-CN" altLang="en-US"/>
          </a:p>
        </p:txBody>
      </p:sp>
      <p:sp>
        <p:nvSpPr>
          <p:cNvPr id="35" name="TextBox 61"/>
          <p:cNvSpPr txBox="1"/>
          <p:nvPr>
            <p:custDataLst>
              <p:tags r:id="rId6"/>
            </p:custDataLst>
          </p:nvPr>
        </p:nvSpPr>
        <p:spPr>
          <a:xfrm>
            <a:off x="1751965" y="3592195"/>
            <a:ext cx="2374900" cy="398780"/>
          </a:xfrm>
          <a:prstGeom prst="rect">
            <a:avLst/>
          </a:prstGeom>
          <a:noFill/>
        </p:spPr>
        <p:txBody>
          <a:bodyPr wrap="square" rtlCol="0">
            <a:spAutoFit/>
          </a:bodyPr>
          <a:lstStyle>
            <a:defPPr>
              <a:defRPr lang="zh-CN"/>
            </a:defPPr>
            <a:lvl1pPr>
              <a:defRPr sz="3200" b="1">
                <a:solidFill>
                  <a:schemeClr val="tx2"/>
                </a:solidFill>
                <a:latin typeface="+mn-ea"/>
                <a:ea typeface="+mn-ea"/>
              </a:defRPr>
            </a:lvl1pPr>
          </a:lstStyle>
          <a:p>
            <a:r>
              <a:rPr lang="zh-CN" altLang="en-US" sz="2000" b="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ea"/>
                <a:ea typeface="+mj-ea"/>
              </a:rPr>
              <a:t>体验美的操作</a:t>
            </a:r>
            <a:endParaRPr lang="zh-CN" altLang="en-US" sz="2000" b="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ea"/>
              <a:ea typeface="+mj-ea"/>
            </a:endParaRPr>
          </a:p>
        </p:txBody>
      </p:sp>
      <p:sp>
        <p:nvSpPr>
          <p:cNvPr id="2" name="椭圆 1"/>
          <p:cNvSpPr/>
          <p:nvPr>
            <p:custDataLst>
              <p:tags r:id="rId7"/>
            </p:custDataLst>
          </p:nvPr>
        </p:nvSpPr>
        <p:spPr>
          <a:xfrm>
            <a:off x="4839929" y="1912156"/>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4</a:t>
            </a:r>
            <a:endParaRPr lang="en-US" altLang="zh-CN"/>
          </a:p>
        </p:txBody>
      </p:sp>
      <p:sp>
        <p:nvSpPr>
          <p:cNvPr id="5" name="TextBox 61"/>
          <p:cNvSpPr txBox="1"/>
          <p:nvPr>
            <p:custDataLst>
              <p:tags r:id="rId8"/>
            </p:custDataLst>
          </p:nvPr>
        </p:nvSpPr>
        <p:spPr>
          <a:xfrm>
            <a:off x="5308600" y="1908175"/>
            <a:ext cx="2165350" cy="398780"/>
          </a:xfrm>
          <a:prstGeom prst="rect">
            <a:avLst/>
          </a:prstGeom>
          <a:noFill/>
        </p:spPr>
        <p:txBody>
          <a:bodyPr wrap="square" rtlCol="0">
            <a:spAutoFit/>
            <a:scene3d>
              <a:camera prst="orthographicFront"/>
              <a:lightRig rig="threePt" dir="t"/>
            </a:scene3d>
          </a:bodyPr>
          <a:lstStyle>
            <a:defPPr>
              <a:defRPr lang="zh-CN"/>
            </a:defPPr>
            <a:lvl1pPr>
              <a:defRPr sz="3200" b="1">
                <a:solidFill>
                  <a:schemeClr val="tx2"/>
                </a:solidFill>
                <a:latin typeface="+mn-ea"/>
                <a:ea typeface="+mn-ea"/>
              </a:defRPr>
            </a:lvl1pPr>
          </a:lstStyle>
          <a:p>
            <a:r>
              <a:rPr lang="zh-CN" altLang="en-US" sz="2000" b="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ea"/>
                <a:ea typeface="+mj-ea"/>
              </a:rPr>
              <a:t>领悟美的想象</a:t>
            </a:r>
            <a:endParaRPr lang="zh-CN" altLang="en-US" sz="2000" b="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ea"/>
              <a:ea typeface="+mj-ea"/>
            </a:endParaRPr>
          </a:p>
        </p:txBody>
      </p:sp>
      <p:sp>
        <p:nvSpPr>
          <p:cNvPr id="6" name="椭圆 5"/>
          <p:cNvSpPr/>
          <p:nvPr>
            <p:custDataLst>
              <p:tags r:id="rId9"/>
            </p:custDataLst>
          </p:nvPr>
        </p:nvSpPr>
        <p:spPr>
          <a:xfrm>
            <a:off x="4839929" y="2784980"/>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5</a:t>
            </a:r>
            <a:endParaRPr lang="en-US" altLang="zh-CN"/>
          </a:p>
        </p:txBody>
      </p:sp>
      <p:sp>
        <p:nvSpPr>
          <p:cNvPr id="7" name="TextBox 61"/>
          <p:cNvSpPr txBox="1"/>
          <p:nvPr>
            <p:custDataLst>
              <p:tags r:id="rId10"/>
            </p:custDataLst>
          </p:nvPr>
        </p:nvSpPr>
        <p:spPr>
          <a:xfrm>
            <a:off x="5357495" y="2751455"/>
            <a:ext cx="2164715" cy="398780"/>
          </a:xfrm>
          <a:prstGeom prst="rect">
            <a:avLst/>
          </a:prstGeom>
          <a:noFill/>
        </p:spPr>
        <p:txBody>
          <a:bodyPr wrap="square" rtlCol="0">
            <a:spAutoFit/>
            <a:scene3d>
              <a:camera prst="orthographicFront"/>
              <a:lightRig rig="threePt" dir="t"/>
            </a:scene3d>
          </a:bodyPr>
          <a:lstStyle>
            <a:defPPr>
              <a:defRPr lang="zh-CN"/>
            </a:defPPr>
            <a:lvl1pPr>
              <a:defRPr sz="3200" b="1">
                <a:solidFill>
                  <a:schemeClr val="tx2"/>
                </a:solidFill>
                <a:latin typeface="+mn-ea"/>
                <a:ea typeface="+mn-ea"/>
              </a:defRPr>
            </a:lvl1pPr>
          </a:lstStyle>
          <a:p>
            <a:r>
              <a:rPr lang="zh-CN" altLang="en-US" sz="2000" b="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ea"/>
                <a:ea typeface="+mj-ea"/>
              </a:rPr>
              <a:t>接受美的评价</a:t>
            </a:r>
            <a:endParaRPr lang="zh-CN" altLang="en-US" sz="2000" b="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ea"/>
              <a:ea typeface="+mj-ea"/>
            </a:endParaRPr>
          </a:p>
        </p:txBody>
      </p:sp>
      <p:sp>
        <p:nvSpPr>
          <p:cNvPr id="8" name="椭圆 7"/>
          <p:cNvSpPr/>
          <p:nvPr>
            <p:custDataLst>
              <p:tags r:id="rId11"/>
            </p:custDataLst>
          </p:nvPr>
        </p:nvSpPr>
        <p:spPr>
          <a:xfrm>
            <a:off x="4839929" y="3615252"/>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6</a:t>
            </a:r>
            <a:endParaRPr lang="en-US" altLang="zh-CN"/>
          </a:p>
        </p:txBody>
      </p:sp>
      <p:sp>
        <p:nvSpPr>
          <p:cNvPr id="9" name="TextBox 61"/>
          <p:cNvSpPr txBox="1"/>
          <p:nvPr>
            <p:custDataLst>
              <p:tags r:id="rId12"/>
            </p:custDataLst>
          </p:nvPr>
        </p:nvSpPr>
        <p:spPr>
          <a:xfrm>
            <a:off x="5357495" y="3580765"/>
            <a:ext cx="2374900" cy="398780"/>
          </a:xfrm>
          <a:prstGeom prst="rect">
            <a:avLst/>
          </a:prstGeom>
          <a:noFill/>
        </p:spPr>
        <p:txBody>
          <a:bodyPr wrap="square" rtlCol="0">
            <a:spAutoFit/>
            <a:scene3d>
              <a:camera prst="orthographicFront"/>
              <a:lightRig rig="threePt" dir="t"/>
            </a:scene3d>
          </a:bodyPr>
          <a:lstStyle>
            <a:defPPr>
              <a:defRPr lang="zh-CN"/>
            </a:defPPr>
            <a:lvl1pPr>
              <a:defRPr sz="3200" b="1">
                <a:solidFill>
                  <a:schemeClr val="tx2"/>
                </a:solidFill>
                <a:latin typeface="+mn-ea"/>
                <a:ea typeface="+mn-ea"/>
              </a:defRPr>
            </a:lvl1pPr>
          </a:lstStyle>
          <a:p>
            <a:r>
              <a:rPr lang="zh-CN" altLang="en-US" sz="2000" b="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ea"/>
                <a:ea typeface="+mj-ea"/>
              </a:rPr>
              <a:t>展现美的创造</a:t>
            </a:r>
            <a:endParaRPr lang="zh-CN" altLang="en-US" sz="2000" b="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ea"/>
              <a:ea typeface="+mj-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1"/>
          <p:cNvSpPr txBox="1"/>
          <p:nvPr>
            <p:custDataLst>
              <p:tags r:id="rId1"/>
            </p:custDataLst>
          </p:nvPr>
        </p:nvSpPr>
        <p:spPr>
          <a:xfrm>
            <a:off x="2401570" y="2061845"/>
            <a:ext cx="5401310" cy="922020"/>
          </a:xfrm>
          <a:prstGeom prst="rect">
            <a:avLst/>
          </a:prstGeom>
          <a:noFill/>
        </p:spPr>
        <p:txBody>
          <a:bodyPr wrap="square" rtlCol="0">
            <a:spAutoFit/>
            <a:scene3d>
              <a:camera prst="orthographicFront"/>
              <a:lightRig rig="threePt" dir="t"/>
            </a:scene3d>
          </a:bodyPr>
          <a:lstStyle>
            <a:defPPr>
              <a:defRPr lang="zh-CN"/>
            </a:defPPr>
            <a:lvl1pPr>
              <a:defRPr sz="3200" b="1">
                <a:solidFill>
                  <a:schemeClr val="tx2"/>
                </a:solidFill>
                <a:latin typeface="+mn-ea"/>
                <a:ea typeface="+mn-ea"/>
              </a:defRPr>
            </a:lvl1pPr>
          </a:lstStyle>
          <a:p>
            <a:r>
              <a:rPr lang="zh-CN" altLang="en-US" sz="5400" b="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ea"/>
                <a:ea typeface="+mj-ea"/>
              </a:rPr>
              <a:t>捕捉美的生活</a:t>
            </a:r>
            <a:endParaRPr lang="zh-CN" altLang="en-US" sz="5400" b="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ea"/>
              <a:ea typeface="+mj-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1"/>
          <p:cNvPicPr>
            <a:picLocks noChangeAspect="1"/>
          </p:cNvPicPr>
          <p:nvPr/>
        </p:nvPicPr>
        <p:blipFill>
          <a:blip r:embed="rId1"/>
          <a:stretch>
            <a:fillRect/>
          </a:stretch>
        </p:blipFill>
        <p:spPr>
          <a:xfrm>
            <a:off x="4572000" y="1433830"/>
            <a:ext cx="4081780" cy="3061335"/>
          </a:xfrm>
          <a:prstGeom prst="rect">
            <a:avLst/>
          </a:prstGeom>
        </p:spPr>
      </p:pic>
      <p:pic>
        <p:nvPicPr>
          <p:cNvPr id="5" name="图片 4" descr="2"/>
          <p:cNvPicPr>
            <a:picLocks noChangeAspect="1"/>
          </p:cNvPicPr>
          <p:nvPr/>
        </p:nvPicPr>
        <p:blipFill>
          <a:blip r:embed="rId2"/>
          <a:stretch>
            <a:fillRect/>
          </a:stretch>
        </p:blipFill>
        <p:spPr>
          <a:xfrm>
            <a:off x="514985" y="1433830"/>
            <a:ext cx="4057650" cy="30613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5"/>
          <p:cNvPicPr>
            <a:picLocks noChangeAspect="1"/>
          </p:cNvPicPr>
          <p:nvPr/>
        </p:nvPicPr>
        <p:blipFill>
          <a:blip r:embed="rId1"/>
          <a:stretch>
            <a:fillRect/>
          </a:stretch>
        </p:blipFill>
        <p:spPr>
          <a:xfrm>
            <a:off x="579120" y="1289685"/>
            <a:ext cx="7827010" cy="34829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3"/>
          <p:cNvPicPr>
            <a:picLocks noChangeAspect="1"/>
          </p:cNvPicPr>
          <p:nvPr/>
        </p:nvPicPr>
        <p:blipFill>
          <a:blip r:embed="rId1"/>
          <a:stretch>
            <a:fillRect/>
          </a:stretch>
        </p:blipFill>
        <p:spPr>
          <a:xfrm>
            <a:off x="594360" y="1448435"/>
            <a:ext cx="3609340" cy="3230880"/>
          </a:xfrm>
          <a:prstGeom prst="rect">
            <a:avLst/>
          </a:prstGeom>
        </p:spPr>
      </p:pic>
      <p:pic>
        <p:nvPicPr>
          <p:cNvPr id="6" name="图片 5"/>
          <p:cNvPicPr>
            <a:picLocks noChangeAspect="1"/>
          </p:cNvPicPr>
          <p:nvPr/>
        </p:nvPicPr>
        <p:blipFill>
          <a:blip r:embed="rId2"/>
          <a:stretch>
            <a:fillRect/>
          </a:stretch>
        </p:blipFill>
        <p:spPr>
          <a:xfrm>
            <a:off x="4392930" y="1448435"/>
            <a:ext cx="4025900" cy="32308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286000" y="2156460"/>
            <a:ext cx="4572000" cy="922020"/>
          </a:xfrm>
          <a:prstGeom prst="rect">
            <a:avLst/>
          </a:prstGeom>
          <a:noFill/>
        </p:spPr>
        <p:txBody>
          <a:bodyPr wrap="square" rtlCol="0" anchor="t">
            <a:spAutoFit/>
            <a:scene3d>
              <a:camera prst="orthographicFront"/>
              <a:lightRig rig="threePt" dir="t"/>
            </a:scene3d>
          </a:bodyPr>
          <a:p>
            <a:r>
              <a:rPr lang="zh-CN" altLang="en-US" sz="54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ea"/>
                <a:ea typeface="+mj-ea"/>
                <a:sym typeface="+mn-ea"/>
              </a:rPr>
              <a:t>观察美的教材</a:t>
            </a:r>
            <a:endParaRPr lang="zh-CN" altLang="en-US" sz="54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ea"/>
              <a:ea typeface="+mj-ea"/>
              <a:sym typeface="+mn-ea"/>
            </a:endParaRPr>
          </a:p>
        </p:txBody>
      </p:sp>
    </p:spTree>
  </p:cSld>
  <p:clrMapOvr>
    <a:masterClrMapping/>
  </p:clrMapOvr>
</p:sld>
</file>

<file path=ppt/tags/tag1.xml><?xml version="1.0" encoding="utf-8"?>
<p:tagLst xmlns:p="http://schemas.openxmlformats.org/presentationml/2006/main">
  <p:tag name="KSO_WM_DIAGRAM_VIRTUALLY_FRAME" val="{&quot;height&quot;:167.31551181102364,&quot;left&quot;:97.19677165354331,&quot;top&quot;:150.25,&quot;width&quot;:511.6532283464567}"/>
</p:tagLst>
</file>

<file path=ppt/tags/tag10.xml><?xml version="1.0" encoding="utf-8"?>
<p:tagLst xmlns:p="http://schemas.openxmlformats.org/presentationml/2006/main">
  <p:tag name="KSO_WM_DIAGRAM_VIRTUALLY_FRAME" val="{&quot;height&quot;:167.31551181102364,&quot;left&quot;:97.19677165354331,&quot;top&quot;:150.25,&quot;width&quot;:511.6532283464567}"/>
</p:tagLst>
</file>

<file path=ppt/tags/tag11.xml><?xml version="1.0" encoding="utf-8"?>
<p:tagLst xmlns:p="http://schemas.openxmlformats.org/presentationml/2006/main">
  <p:tag name="KSO_WM_DIAGRAM_VIRTUALLY_FRAME" val="{&quot;height&quot;:167.31551181102364,&quot;left&quot;:97.19677165354331,&quot;top&quot;:150.25,&quot;width&quot;:511.6532283464567}"/>
</p:tagLst>
</file>

<file path=ppt/tags/tag12.xml><?xml version="1.0" encoding="utf-8"?>
<p:tagLst xmlns:p="http://schemas.openxmlformats.org/presentationml/2006/main">
  <p:tag name="KSO_WM_DIAGRAM_VIRTUALLY_FRAME" val="{&quot;height&quot;:167.31551181102364,&quot;left&quot;:97.19677165354331,&quot;top&quot;:150.25,&quot;width&quot;:511.6532283464567}"/>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COMMONDATA" val="eyJjb3VudCI6MSwiaGRpZCI6IjZjNmE0NmFhYTA5NzAxZTliZjJjOGE4OTRiNjYwYzEzIiwidXNlckNvdW50IjoxfQ=="/>
  <p:tag name="commondata" val="eyJjb3VudCI6MiwiaGRpZCI6Ijc5YWVhNzU3NmUwN2NjYzA2ODhlYjdhNWM0ZjMyM2MxIiwidXNlckNvdW50IjoxfQ=="/>
</p:tagLst>
</file>

<file path=ppt/tags/tag2.xml><?xml version="1.0" encoding="utf-8"?>
<p:tagLst xmlns:p="http://schemas.openxmlformats.org/presentationml/2006/main">
  <p:tag name="KSO_WM_DIAGRAM_VIRTUALLY_FRAME" val="{&quot;height&quot;:167.31551181102364,&quot;left&quot;:97.19677165354331,&quot;top&quot;:150.25,&quot;width&quot;:511.6532283464567}"/>
</p:tagLst>
</file>

<file path=ppt/tags/tag3.xml><?xml version="1.0" encoding="utf-8"?>
<p:tagLst xmlns:p="http://schemas.openxmlformats.org/presentationml/2006/main">
  <p:tag name="KSO_WM_DIAGRAM_VIRTUALLY_FRAME" val="{&quot;height&quot;:167.31551181102364,&quot;left&quot;:97.19677165354331,&quot;top&quot;:150.25,&quot;width&quot;:511.6532283464567}"/>
</p:tagLst>
</file>

<file path=ppt/tags/tag4.xml><?xml version="1.0" encoding="utf-8"?>
<p:tagLst xmlns:p="http://schemas.openxmlformats.org/presentationml/2006/main">
  <p:tag name="KSO_WM_DIAGRAM_VIRTUALLY_FRAME" val="{&quot;height&quot;:167.31551181102364,&quot;left&quot;:97.19677165354331,&quot;top&quot;:150.25,&quot;width&quot;:511.6532283464567}"/>
</p:tagLst>
</file>

<file path=ppt/tags/tag5.xml><?xml version="1.0" encoding="utf-8"?>
<p:tagLst xmlns:p="http://schemas.openxmlformats.org/presentationml/2006/main">
  <p:tag name="KSO_WM_DIAGRAM_VIRTUALLY_FRAME" val="{&quot;height&quot;:167.31551181102364,&quot;left&quot;:97.19677165354331,&quot;top&quot;:150.25,&quot;width&quot;:511.6532283464567}"/>
</p:tagLst>
</file>

<file path=ppt/tags/tag6.xml><?xml version="1.0" encoding="utf-8"?>
<p:tagLst xmlns:p="http://schemas.openxmlformats.org/presentationml/2006/main">
  <p:tag name="KSO_WM_DIAGRAM_VIRTUALLY_FRAME" val="{&quot;height&quot;:167.31551181102364,&quot;left&quot;:97.19677165354331,&quot;top&quot;:150.25,&quot;width&quot;:511.6532283464567}"/>
</p:tagLst>
</file>

<file path=ppt/tags/tag7.xml><?xml version="1.0" encoding="utf-8"?>
<p:tagLst xmlns:p="http://schemas.openxmlformats.org/presentationml/2006/main">
  <p:tag name="KSO_WM_DIAGRAM_VIRTUALLY_FRAME" val="{&quot;height&quot;:167.31551181102364,&quot;left&quot;:97.19677165354331,&quot;top&quot;:150.25,&quot;width&quot;:511.6532283464567}"/>
</p:tagLst>
</file>

<file path=ppt/tags/tag8.xml><?xml version="1.0" encoding="utf-8"?>
<p:tagLst xmlns:p="http://schemas.openxmlformats.org/presentationml/2006/main">
  <p:tag name="KSO_WM_DIAGRAM_VIRTUALLY_FRAME" val="{&quot;height&quot;:167.31551181102364,&quot;left&quot;:97.19677165354331,&quot;top&quot;:150.25,&quot;width&quot;:511.6532283464567}"/>
</p:tagLst>
</file>

<file path=ppt/tags/tag9.xml><?xml version="1.0" encoding="utf-8"?>
<p:tagLst xmlns:p="http://schemas.openxmlformats.org/presentationml/2006/main">
  <p:tag name="KSO_WM_DIAGRAM_VIRTUALLY_FRAME" val="{&quot;height&quot;:167.31551181102364,&quot;left&quot;:97.19677165354331,&quot;top&quot;:150.25,&quot;width&quot;:511.6532283464567}"/>
</p:tagLst>
</file>

<file path=ppt/theme/theme1.xml><?xml version="1.0" encoding="utf-8"?>
<a:theme xmlns:a="http://schemas.openxmlformats.org/drawingml/2006/main" name="Office 主题​​">
  <a:themeElements>
    <a:clrScheme name="日系教学1">
      <a:dk1>
        <a:sysClr val="windowText" lastClr="000000"/>
      </a:dk1>
      <a:lt1>
        <a:sysClr val="window" lastClr="FFFFFF"/>
      </a:lt1>
      <a:dk2>
        <a:srgbClr val="44546A"/>
      </a:dk2>
      <a:lt2>
        <a:srgbClr val="E7E6E6"/>
      </a:lt2>
      <a:accent1>
        <a:srgbClr val="9DC4C3"/>
      </a:accent1>
      <a:accent2>
        <a:srgbClr val="F4A897"/>
      </a:accent2>
      <a:accent3>
        <a:srgbClr val="FBE0C0"/>
      </a:accent3>
      <a:accent4>
        <a:srgbClr val="A17375"/>
      </a:accent4>
      <a:accent5>
        <a:srgbClr val="74967C"/>
      </a:accent5>
      <a:accent6>
        <a:srgbClr val="70AD47"/>
      </a:accent6>
      <a:hlink>
        <a:srgbClr val="000000"/>
      </a:hlink>
      <a:folHlink>
        <a:srgbClr val="954F72"/>
      </a:folHlink>
    </a:clrScheme>
    <a:fontScheme name="方正清刻本悦宋简体">
      <a:majorFont>
        <a:latin typeface="方正清刻本悦宋简体"/>
        <a:ea typeface="方正清刻本悦宋简体"/>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677</Words>
  <Application>WPS 演示</Application>
  <PresentationFormat>全屏显示(16:9)</PresentationFormat>
  <Paragraphs>68</Paragraphs>
  <Slides>26</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Arial</vt:lpstr>
      <vt:lpstr>宋体</vt:lpstr>
      <vt:lpstr>Wingdings</vt:lpstr>
      <vt:lpstr>Calibri Light</vt:lpstr>
      <vt:lpstr>方正清刻本悦宋简体</vt:lpstr>
      <vt:lpstr>微软雅黑 Light</vt:lpstr>
      <vt:lpstr>微软雅黑</vt:lpstr>
      <vt:lpstr>Arial Unicode MS</vt:lpstr>
      <vt:lpstr>等线</vt:lpstr>
      <vt:lpstr>方正宋刻本秀楷简体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熊猫 哒哒</dc:creator>
  <cp:lastModifiedBy>清风明月</cp:lastModifiedBy>
  <cp:revision>272</cp:revision>
  <dcterms:created xsi:type="dcterms:W3CDTF">2018-06-01T01:11:00Z</dcterms:created>
  <dcterms:modified xsi:type="dcterms:W3CDTF">2024-07-04T11:58:51Z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B203B3A7B5BB43E68F18C90296F92FAD_13</vt:lpwstr>
  </property>
  <property fmtid="{D5CDD505-2E9C-101B-9397-08002B2CF9AE}" pid="3" name="KSOProductBuildVer">
    <vt:lpwstr>2052-12.1.0.16929</vt:lpwstr>
  </property>
  <property fmtid="{D5CDD505-2E9C-101B-9397-08002B2CF9AE}" pid="4" name="KSOTemplateUUID">
    <vt:lpwstr>v1.0_mb_5ntofsF5/5c2EpiPNdckhw==</vt:lpwstr>
  </property>
</Properties>
</file>