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6"/>
  </p:notesMasterIdLst>
  <p:sldIdLst>
    <p:sldId id="256" r:id="rId4"/>
    <p:sldId id="257" r:id="rId5"/>
    <p:sldId id="258" r:id="rId7"/>
    <p:sldId id="262" r:id="rId8"/>
    <p:sldId id="259" r:id="rId9"/>
    <p:sldId id="263" r:id="rId10"/>
    <p:sldId id="260" r:id="rId11"/>
    <p:sldId id="267" r:id="rId12"/>
    <p:sldId id="261" r:id="rId13"/>
    <p:sldId id="269" r:id="rId14"/>
    <p:sldId id="270" r:id="rId15"/>
    <p:sldId id="272" r:id="rId16"/>
    <p:sldId id="273" r:id="rId17"/>
    <p:sldId id="274" r:id="rId18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2" Type="http://schemas.openxmlformats.org/officeDocument/2006/relationships/tags" Target="tags/tag250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A5F825-9C29-43CC-BB96-80A60E9689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tags" Target="../tags/tag6.xml"/><Relationship Id="rId7" Type="http://schemas.openxmlformats.org/officeDocument/2006/relationships/image" Target="../media/image1.png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4" Type="http://schemas.openxmlformats.org/officeDocument/2006/relationships/tags" Target="../tags/tag19.xml"/><Relationship Id="rId23" Type="http://schemas.openxmlformats.org/officeDocument/2006/relationships/tags" Target="../tags/tag18.xml"/><Relationship Id="rId22" Type="http://schemas.openxmlformats.org/officeDocument/2006/relationships/tags" Target="../tags/tag17.xml"/><Relationship Id="rId21" Type="http://schemas.openxmlformats.org/officeDocument/2006/relationships/tags" Target="../tags/tag16.xml"/><Relationship Id="rId20" Type="http://schemas.openxmlformats.org/officeDocument/2006/relationships/tags" Target="../tags/tag15.xml"/><Relationship Id="rId2" Type="http://schemas.openxmlformats.org/officeDocument/2006/relationships/tags" Target="../tags/tag1.xml"/><Relationship Id="rId19" Type="http://schemas.openxmlformats.org/officeDocument/2006/relationships/tags" Target="../tags/tag14.xml"/><Relationship Id="rId18" Type="http://schemas.openxmlformats.org/officeDocument/2006/relationships/tags" Target="../tags/tag13.xml"/><Relationship Id="rId17" Type="http://schemas.openxmlformats.org/officeDocument/2006/relationships/tags" Target="../tags/tag12.xml"/><Relationship Id="rId16" Type="http://schemas.openxmlformats.org/officeDocument/2006/relationships/tags" Target="../tags/tag11.xml"/><Relationship Id="rId15" Type="http://schemas.openxmlformats.org/officeDocument/2006/relationships/tags" Target="../tags/tag10.xml"/><Relationship Id="rId14" Type="http://schemas.openxmlformats.org/officeDocument/2006/relationships/image" Target="../media/image4.png"/><Relationship Id="rId13" Type="http://schemas.openxmlformats.org/officeDocument/2006/relationships/tags" Target="../tags/tag9.xml"/><Relationship Id="rId12" Type="http://schemas.openxmlformats.org/officeDocument/2006/relationships/image" Target="../media/image3.png"/><Relationship Id="rId11" Type="http://schemas.openxmlformats.org/officeDocument/2006/relationships/tags" Target="../tags/tag8.xml"/><Relationship Id="rId10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6" Type="http://schemas.openxmlformats.org/officeDocument/2006/relationships/tags" Target="../tags/tag24.xml"/><Relationship Id="rId5" Type="http://schemas.openxmlformats.org/officeDocument/2006/relationships/tags" Target="../tags/tag23.xml"/><Relationship Id="rId4" Type="http://schemas.openxmlformats.org/officeDocument/2006/relationships/tags" Target="../tags/tag22.xml"/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32.xml"/><Relationship Id="rId8" Type="http://schemas.openxmlformats.org/officeDocument/2006/relationships/tags" Target="../tags/tag31.xml"/><Relationship Id="rId7" Type="http://schemas.openxmlformats.org/officeDocument/2006/relationships/tags" Target="../tags/tag30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7" Type="http://schemas.openxmlformats.org/officeDocument/2006/relationships/tags" Target="../tags/tag37.xml"/><Relationship Id="rId16" Type="http://schemas.openxmlformats.org/officeDocument/2006/relationships/tags" Target="../tags/tag36.xml"/><Relationship Id="rId15" Type="http://schemas.openxmlformats.org/officeDocument/2006/relationships/tags" Target="../tags/tag35.xml"/><Relationship Id="rId14" Type="http://schemas.openxmlformats.org/officeDocument/2006/relationships/tags" Target="../tags/tag34.xml"/><Relationship Id="rId13" Type="http://schemas.microsoft.com/office/2007/relationships/hdphoto" Target="../media/image6.wdp"/><Relationship Id="rId12" Type="http://schemas.openxmlformats.org/officeDocument/2006/relationships/image" Target="../media/image5.png"/><Relationship Id="rId11" Type="http://schemas.openxmlformats.org/officeDocument/2006/relationships/tags" Target="../tags/tag33.xml"/><Relationship Id="rId10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image" Target="../media/image7.png"/><Relationship Id="rId8" Type="http://schemas.openxmlformats.org/officeDocument/2006/relationships/tags" Target="../tags/tag44.xml"/><Relationship Id="rId7" Type="http://schemas.openxmlformats.org/officeDocument/2006/relationships/tags" Target="../tags/tag43.xml"/><Relationship Id="rId6" Type="http://schemas.openxmlformats.org/officeDocument/2006/relationships/tags" Target="../tags/tag42.xml"/><Relationship Id="rId5" Type="http://schemas.openxmlformats.org/officeDocument/2006/relationships/tags" Target="../tags/tag41.xml"/><Relationship Id="rId4" Type="http://schemas.openxmlformats.org/officeDocument/2006/relationships/tags" Target="../tags/tag40.xml"/><Relationship Id="rId3" Type="http://schemas.openxmlformats.org/officeDocument/2006/relationships/tags" Target="../tags/tag39.xml"/><Relationship Id="rId25" Type="http://schemas.openxmlformats.org/officeDocument/2006/relationships/tags" Target="../tags/tag56.xml"/><Relationship Id="rId24" Type="http://schemas.openxmlformats.org/officeDocument/2006/relationships/tags" Target="../tags/tag55.xml"/><Relationship Id="rId23" Type="http://schemas.openxmlformats.org/officeDocument/2006/relationships/tags" Target="../tags/tag54.xml"/><Relationship Id="rId22" Type="http://schemas.openxmlformats.org/officeDocument/2006/relationships/tags" Target="../tags/tag53.xml"/><Relationship Id="rId21" Type="http://schemas.openxmlformats.org/officeDocument/2006/relationships/tags" Target="../tags/tag52.xml"/><Relationship Id="rId20" Type="http://schemas.openxmlformats.org/officeDocument/2006/relationships/tags" Target="../tags/tag51.xml"/><Relationship Id="rId2" Type="http://schemas.openxmlformats.org/officeDocument/2006/relationships/tags" Target="../tags/tag38.xml"/><Relationship Id="rId19" Type="http://schemas.openxmlformats.org/officeDocument/2006/relationships/image" Target="../media/image4.png"/><Relationship Id="rId18" Type="http://schemas.openxmlformats.org/officeDocument/2006/relationships/tags" Target="../tags/tag50.xml"/><Relationship Id="rId17" Type="http://schemas.openxmlformats.org/officeDocument/2006/relationships/tags" Target="../tags/tag49.xml"/><Relationship Id="rId16" Type="http://schemas.openxmlformats.org/officeDocument/2006/relationships/tags" Target="../tags/tag48.xml"/><Relationship Id="rId15" Type="http://schemas.openxmlformats.org/officeDocument/2006/relationships/tags" Target="../tags/tag47.xml"/><Relationship Id="rId14" Type="http://schemas.openxmlformats.org/officeDocument/2006/relationships/image" Target="../media/image9.png"/><Relationship Id="rId13" Type="http://schemas.openxmlformats.org/officeDocument/2006/relationships/tags" Target="../tags/tag46.xml"/><Relationship Id="rId12" Type="http://schemas.openxmlformats.org/officeDocument/2006/relationships/image" Target="../media/image2.png"/><Relationship Id="rId11" Type="http://schemas.openxmlformats.org/officeDocument/2006/relationships/tags" Target="../tags/tag45.xml"/><Relationship Id="rId10" Type="http://schemas.microsoft.com/office/2007/relationships/hdphoto" Target="../media/image8.wdp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7" Type="http://schemas.openxmlformats.org/officeDocument/2006/relationships/tags" Target="../tags/tag62.xml"/><Relationship Id="rId6" Type="http://schemas.openxmlformats.org/officeDocument/2006/relationships/tags" Target="../tags/tag61.xml"/><Relationship Id="rId5" Type="http://schemas.openxmlformats.org/officeDocument/2006/relationships/tags" Target="../tags/tag60.xml"/><Relationship Id="rId4" Type="http://schemas.openxmlformats.org/officeDocument/2006/relationships/tags" Target="../tags/tag59.xml"/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70.xml"/><Relationship Id="rId8" Type="http://schemas.openxmlformats.org/officeDocument/2006/relationships/tags" Target="../tags/tag69.xml"/><Relationship Id="rId7" Type="http://schemas.openxmlformats.org/officeDocument/2006/relationships/tags" Target="../tags/tag68.xml"/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5" Type="http://schemas.openxmlformats.org/officeDocument/2006/relationships/tags" Target="../tags/tag74.xml"/><Relationship Id="rId4" Type="http://schemas.openxmlformats.org/officeDocument/2006/relationships/tags" Target="../tags/tag73.xml"/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4" Type="http://schemas.openxmlformats.org/officeDocument/2006/relationships/tags" Target="../tags/tag77.xml"/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6" Type="http://schemas.openxmlformats.org/officeDocument/2006/relationships/tags" Target="../tags/tag86.xml"/><Relationship Id="rId5" Type="http://schemas.openxmlformats.org/officeDocument/2006/relationships/tags" Target="../tags/tag85.xml"/><Relationship Id="rId4" Type="http://schemas.openxmlformats.org/officeDocument/2006/relationships/tags" Target="../tags/tag84.xml"/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9" Type="http://schemas.openxmlformats.org/officeDocument/2006/relationships/image" Target="../media/image10.png"/><Relationship Id="rId8" Type="http://schemas.openxmlformats.org/officeDocument/2006/relationships/tags" Target="../tags/tag93.xml"/><Relationship Id="rId7" Type="http://schemas.openxmlformats.org/officeDocument/2006/relationships/tags" Target="../tags/tag92.xml"/><Relationship Id="rId6" Type="http://schemas.openxmlformats.org/officeDocument/2006/relationships/tags" Target="../tags/tag91.xml"/><Relationship Id="rId5" Type="http://schemas.openxmlformats.org/officeDocument/2006/relationships/tags" Target="../tags/tag90.xml"/><Relationship Id="rId4" Type="http://schemas.openxmlformats.org/officeDocument/2006/relationships/tags" Target="../tags/tag89.xml"/><Relationship Id="rId3" Type="http://schemas.openxmlformats.org/officeDocument/2006/relationships/tags" Target="../tags/tag88.xml"/><Relationship Id="rId21" Type="http://schemas.openxmlformats.org/officeDocument/2006/relationships/tags" Target="../tags/tag103.xml"/><Relationship Id="rId20" Type="http://schemas.openxmlformats.org/officeDocument/2006/relationships/tags" Target="../tags/tag102.xml"/><Relationship Id="rId2" Type="http://schemas.openxmlformats.org/officeDocument/2006/relationships/tags" Target="../tags/tag87.xml"/><Relationship Id="rId19" Type="http://schemas.openxmlformats.org/officeDocument/2006/relationships/tags" Target="../tags/tag101.xml"/><Relationship Id="rId18" Type="http://schemas.openxmlformats.org/officeDocument/2006/relationships/tags" Target="../tags/tag100.xml"/><Relationship Id="rId17" Type="http://schemas.openxmlformats.org/officeDocument/2006/relationships/tags" Target="../tags/tag99.xml"/><Relationship Id="rId16" Type="http://schemas.openxmlformats.org/officeDocument/2006/relationships/tags" Target="../tags/tag98.xml"/><Relationship Id="rId15" Type="http://schemas.openxmlformats.org/officeDocument/2006/relationships/tags" Target="../tags/tag97.xml"/><Relationship Id="rId14" Type="http://schemas.openxmlformats.org/officeDocument/2006/relationships/tags" Target="../tags/tag96.xml"/><Relationship Id="rId13" Type="http://schemas.openxmlformats.org/officeDocument/2006/relationships/tags" Target="../tags/tag95.xml"/><Relationship Id="rId12" Type="http://schemas.openxmlformats.org/officeDocument/2006/relationships/image" Target="../media/image4.png"/><Relationship Id="rId11" Type="http://schemas.openxmlformats.org/officeDocument/2006/relationships/tags" Target="../tags/tag94.xml"/><Relationship Id="rId10" Type="http://schemas.microsoft.com/office/2007/relationships/hdphoto" Target="../media/image11.wdp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 userDrawn="1">
            <p:custDataLst>
              <p:tags r:id="rId2"/>
            </p:custDataLst>
          </p:nvPr>
        </p:nvSpPr>
        <p:spPr>
          <a:xfrm>
            <a:off x="0" y="3"/>
            <a:ext cx="12192000" cy="685799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 userDrawn="1">
            <p:custDataLst>
              <p:tags r:id="rId3"/>
            </p:custDataLst>
          </p:nvPr>
        </p:nvSpPr>
        <p:spPr>
          <a:xfrm>
            <a:off x="0" y="2"/>
            <a:ext cx="1487834" cy="68579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43" name="矩形 42"/>
          <p:cNvSpPr/>
          <p:nvPr userDrawn="1">
            <p:custDataLst>
              <p:tags r:id="rId4"/>
            </p:custDataLst>
          </p:nvPr>
        </p:nvSpPr>
        <p:spPr>
          <a:xfrm>
            <a:off x="444500" y="395995"/>
            <a:ext cx="11303000" cy="606601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90500" dist="190500" dir="2700000" algn="tl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/>
          </a:p>
        </p:txBody>
      </p:sp>
      <p:sp>
        <p:nvSpPr>
          <p:cNvPr id="32" name="椭圆 31"/>
          <p:cNvSpPr/>
          <p:nvPr userDrawn="1">
            <p:custDataLst>
              <p:tags r:id="rId5"/>
            </p:custDataLst>
          </p:nvPr>
        </p:nvSpPr>
        <p:spPr>
          <a:xfrm>
            <a:off x="6873722" y="1482188"/>
            <a:ext cx="3908920" cy="390892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68000">
                <a:schemeClr val="accent1">
                  <a:lumMod val="40000"/>
                  <a:lumOff val="6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pic>
        <p:nvPicPr>
          <p:cNvPr id="33" name="图片 32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 rotWithShape="1">
          <a:blip r:embed="rId7"/>
          <a:srcRect l="2145" t="6553" r="2759" b="11659"/>
          <a:stretch>
            <a:fillRect/>
          </a:stretch>
        </p:blipFill>
        <p:spPr>
          <a:xfrm>
            <a:off x="6519810" y="1176528"/>
            <a:ext cx="5221340" cy="4063542"/>
          </a:xfrm>
          <a:custGeom>
            <a:avLst/>
            <a:gdLst>
              <a:gd name="connsiteX0" fmla="*/ 0 w 5490640"/>
              <a:gd name="connsiteY0" fmla="*/ 0 h 3873026"/>
              <a:gd name="connsiteX1" fmla="*/ 5490640 w 5490640"/>
              <a:gd name="connsiteY1" fmla="*/ 0 h 3873026"/>
              <a:gd name="connsiteX2" fmla="*/ 5490640 w 5490640"/>
              <a:gd name="connsiteY2" fmla="*/ 3873026 h 3873026"/>
              <a:gd name="connsiteX3" fmla="*/ 0 w 5490640"/>
              <a:gd name="connsiteY3" fmla="*/ 3873026 h 3873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90640" h="3873026">
                <a:moveTo>
                  <a:pt x="0" y="0"/>
                </a:moveTo>
                <a:lnTo>
                  <a:pt x="5490640" y="0"/>
                </a:lnTo>
                <a:lnTo>
                  <a:pt x="5490640" y="3873026"/>
                </a:lnTo>
                <a:lnTo>
                  <a:pt x="0" y="3873026"/>
                </a:lnTo>
                <a:close/>
              </a:path>
            </a:pathLst>
          </a:custGeom>
        </p:spPr>
      </p:pic>
      <p:sp>
        <p:nvSpPr>
          <p:cNvPr id="34" name="矩形 33"/>
          <p:cNvSpPr/>
          <p:nvPr userDrawn="1">
            <p:custDataLst>
              <p:tags r:id="rId8"/>
            </p:custDataLst>
          </p:nvPr>
        </p:nvSpPr>
        <p:spPr>
          <a:xfrm flipV="1">
            <a:off x="839788" y="5193755"/>
            <a:ext cx="10514012" cy="8770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pic>
        <p:nvPicPr>
          <p:cNvPr id="35" name="图片 34"/>
          <p:cNvPicPr>
            <a:picLocks noChangeAspect="1"/>
          </p:cNvPicPr>
          <p:nvPr userDrawn="1"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7115747" y="1919527"/>
            <a:ext cx="762066" cy="908383"/>
          </a:xfrm>
          <a:prstGeom prst="rect">
            <a:avLst/>
          </a:prstGeom>
        </p:spPr>
      </p:pic>
      <p:pic>
        <p:nvPicPr>
          <p:cNvPr id="36" name="图片 35"/>
          <p:cNvPicPr>
            <a:picLocks noChangeAspect="1"/>
          </p:cNvPicPr>
          <p:nvPr userDrawn="1">
            <p:custDataLst>
              <p:tags r:id="rId11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8464448" y="1645376"/>
            <a:ext cx="823031" cy="566977"/>
          </a:xfrm>
          <a:prstGeom prst="rect">
            <a:avLst/>
          </a:prstGeom>
        </p:spPr>
      </p:pic>
      <p:pic>
        <p:nvPicPr>
          <p:cNvPr id="37" name="图片 36"/>
          <p:cNvPicPr>
            <a:picLocks noChangeAspect="1"/>
          </p:cNvPicPr>
          <p:nvPr userDrawn="1">
            <p:custDataLst>
              <p:tags r:id="rId13"/>
            </p:custDataLst>
          </p:nvPr>
        </p:nvPicPr>
        <p:blipFill>
          <a:blip r:embed="rId14"/>
          <a:stretch>
            <a:fillRect/>
          </a:stretch>
        </p:blipFill>
        <p:spPr>
          <a:xfrm>
            <a:off x="7249871" y="4049851"/>
            <a:ext cx="493819" cy="707197"/>
          </a:xfrm>
          <a:prstGeom prst="rect">
            <a:avLst/>
          </a:prstGeom>
        </p:spPr>
      </p:pic>
      <p:sp>
        <p:nvSpPr>
          <p:cNvPr id="38" name="矩形 37"/>
          <p:cNvSpPr/>
          <p:nvPr userDrawn="1">
            <p:custDataLst>
              <p:tags r:id="rId15"/>
            </p:custDataLst>
          </p:nvPr>
        </p:nvSpPr>
        <p:spPr>
          <a:xfrm>
            <a:off x="1141667" y="4084387"/>
            <a:ext cx="3123503" cy="11848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20000"/>
                  <a:lumOff val="80000"/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cxnSp>
        <p:nvCxnSpPr>
          <p:cNvPr id="39" name="直接连接符 38"/>
          <p:cNvCxnSpPr/>
          <p:nvPr userDrawn="1">
            <p:custDataLst>
              <p:tags r:id="rId16"/>
            </p:custDataLst>
          </p:nvPr>
        </p:nvCxnSpPr>
        <p:spPr>
          <a:xfrm>
            <a:off x="839788" y="1021008"/>
            <a:ext cx="105124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 userDrawn="1">
            <p:custDataLst>
              <p:tags r:id="rId17"/>
            </p:custDataLst>
          </p:nvPr>
        </p:nvCxnSpPr>
        <p:spPr>
          <a:xfrm>
            <a:off x="1141667" y="5632278"/>
            <a:ext cx="7442200" cy="0"/>
          </a:xfrm>
          <a:prstGeom prst="line">
            <a:avLst/>
          </a:prstGeom>
          <a:ln w="12700">
            <a:solidFill>
              <a:schemeClr val="accent1">
                <a:lumMod val="20000"/>
                <a:lumOff val="8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任意多边形: 形状 45"/>
          <p:cNvSpPr/>
          <p:nvPr userDrawn="1">
            <p:custDataLst>
              <p:tags r:id="rId18"/>
            </p:custDataLst>
          </p:nvPr>
        </p:nvSpPr>
        <p:spPr>
          <a:xfrm rot="16200000">
            <a:off x="1267330" y="569319"/>
            <a:ext cx="106160" cy="373362"/>
          </a:xfrm>
          <a:custGeom>
            <a:avLst/>
            <a:gdLst>
              <a:gd name="connsiteX0" fmla="*/ 53080 w 106160"/>
              <a:gd name="connsiteY0" fmla="*/ 280881 h 373362"/>
              <a:gd name="connsiteX1" fmla="*/ 13679 w 106160"/>
              <a:gd name="connsiteY1" fmla="*/ 320282 h 373362"/>
              <a:gd name="connsiteX2" fmla="*/ 53080 w 106160"/>
              <a:gd name="connsiteY2" fmla="*/ 359683 h 373362"/>
              <a:gd name="connsiteX3" fmla="*/ 92481 w 106160"/>
              <a:gd name="connsiteY3" fmla="*/ 320282 h 373362"/>
              <a:gd name="connsiteX4" fmla="*/ 53080 w 106160"/>
              <a:gd name="connsiteY4" fmla="*/ 280881 h 373362"/>
              <a:gd name="connsiteX5" fmla="*/ 53080 w 106160"/>
              <a:gd name="connsiteY5" fmla="*/ 267202 h 373362"/>
              <a:gd name="connsiteX6" fmla="*/ 106160 w 106160"/>
              <a:gd name="connsiteY6" fmla="*/ 320282 h 373362"/>
              <a:gd name="connsiteX7" fmla="*/ 53080 w 106160"/>
              <a:gd name="connsiteY7" fmla="*/ 373362 h 373362"/>
              <a:gd name="connsiteX8" fmla="*/ 0 w 106160"/>
              <a:gd name="connsiteY8" fmla="*/ 320282 h 373362"/>
              <a:gd name="connsiteX9" fmla="*/ 53080 w 106160"/>
              <a:gd name="connsiteY9" fmla="*/ 267202 h 373362"/>
              <a:gd name="connsiteX10" fmla="*/ 53080 w 106160"/>
              <a:gd name="connsiteY10" fmla="*/ 147280 h 373362"/>
              <a:gd name="connsiteX11" fmla="*/ 13679 w 106160"/>
              <a:gd name="connsiteY11" fmla="*/ 186681 h 373362"/>
              <a:gd name="connsiteX12" fmla="*/ 53080 w 106160"/>
              <a:gd name="connsiteY12" fmla="*/ 226082 h 373362"/>
              <a:gd name="connsiteX13" fmla="*/ 92481 w 106160"/>
              <a:gd name="connsiteY13" fmla="*/ 186681 h 373362"/>
              <a:gd name="connsiteX14" fmla="*/ 53080 w 106160"/>
              <a:gd name="connsiteY14" fmla="*/ 147280 h 373362"/>
              <a:gd name="connsiteX15" fmla="*/ 53080 w 106160"/>
              <a:gd name="connsiteY15" fmla="*/ 133601 h 373362"/>
              <a:gd name="connsiteX16" fmla="*/ 106160 w 106160"/>
              <a:gd name="connsiteY16" fmla="*/ 186681 h 373362"/>
              <a:gd name="connsiteX17" fmla="*/ 53080 w 106160"/>
              <a:gd name="connsiteY17" fmla="*/ 239761 h 373362"/>
              <a:gd name="connsiteX18" fmla="*/ 0 w 106160"/>
              <a:gd name="connsiteY18" fmla="*/ 186681 h 373362"/>
              <a:gd name="connsiteX19" fmla="*/ 53080 w 106160"/>
              <a:gd name="connsiteY19" fmla="*/ 133601 h 373362"/>
              <a:gd name="connsiteX20" fmla="*/ 53080 w 106160"/>
              <a:gd name="connsiteY20" fmla="*/ 13679 h 373362"/>
              <a:gd name="connsiteX21" fmla="*/ 13679 w 106160"/>
              <a:gd name="connsiteY21" fmla="*/ 53080 h 373362"/>
              <a:gd name="connsiteX22" fmla="*/ 53080 w 106160"/>
              <a:gd name="connsiteY22" fmla="*/ 92481 h 373362"/>
              <a:gd name="connsiteX23" fmla="*/ 92481 w 106160"/>
              <a:gd name="connsiteY23" fmla="*/ 53080 h 373362"/>
              <a:gd name="connsiteX24" fmla="*/ 53080 w 106160"/>
              <a:gd name="connsiteY24" fmla="*/ 13679 h 373362"/>
              <a:gd name="connsiteX25" fmla="*/ 53080 w 106160"/>
              <a:gd name="connsiteY25" fmla="*/ 0 h 373362"/>
              <a:gd name="connsiteX26" fmla="*/ 106160 w 106160"/>
              <a:gd name="connsiteY26" fmla="*/ 53080 h 373362"/>
              <a:gd name="connsiteX27" fmla="*/ 53080 w 106160"/>
              <a:gd name="connsiteY27" fmla="*/ 106160 h 373362"/>
              <a:gd name="connsiteX28" fmla="*/ 0 w 106160"/>
              <a:gd name="connsiteY28" fmla="*/ 53080 h 373362"/>
              <a:gd name="connsiteX29" fmla="*/ 53080 w 106160"/>
              <a:gd name="connsiteY29" fmla="*/ 0 h 373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06160" h="373362">
                <a:moveTo>
                  <a:pt x="53080" y="280881"/>
                </a:moveTo>
                <a:cubicBezTo>
                  <a:pt x="31319" y="280881"/>
                  <a:pt x="13679" y="298521"/>
                  <a:pt x="13679" y="320282"/>
                </a:cubicBezTo>
                <a:cubicBezTo>
                  <a:pt x="13679" y="342043"/>
                  <a:pt x="31319" y="359683"/>
                  <a:pt x="53080" y="359683"/>
                </a:cubicBezTo>
                <a:cubicBezTo>
                  <a:pt x="74841" y="359683"/>
                  <a:pt x="92481" y="342043"/>
                  <a:pt x="92481" y="320282"/>
                </a:cubicBezTo>
                <a:cubicBezTo>
                  <a:pt x="92481" y="298521"/>
                  <a:pt x="74841" y="280881"/>
                  <a:pt x="53080" y="280881"/>
                </a:cubicBezTo>
                <a:close/>
                <a:moveTo>
                  <a:pt x="53080" y="267202"/>
                </a:moveTo>
                <a:cubicBezTo>
                  <a:pt x="82395" y="267202"/>
                  <a:pt x="106160" y="290967"/>
                  <a:pt x="106160" y="320282"/>
                </a:cubicBezTo>
                <a:cubicBezTo>
                  <a:pt x="106160" y="349597"/>
                  <a:pt x="82395" y="373362"/>
                  <a:pt x="53080" y="373362"/>
                </a:cubicBezTo>
                <a:cubicBezTo>
                  <a:pt x="23765" y="373362"/>
                  <a:pt x="0" y="349597"/>
                  <a:pt x="0" y="320282"/>
                </a:cubicBezTo>
                <a:cubicBezTo>
                  <a:pt x="0" y="290967"/>
                  <a:pt x="23765" y="267202"/>
                  <a:pt x="53080" y="267202"/>
                </a:cubicBezTo>
                <a:close/>
                <a:moveTo>
                  <a:pt x="53080" y="147280"/>
                </a:moveTo>
                <a:cubicBezTo>
                  <a:pt x="31319" y="147280"/>
                  <a:pt x="13679" y="164920"/>
                  <a:pt x="13679" y="186681"/>
                </a:cubicBezTo>
                <a:cubicBezTo>
                  <a:pt x="13679" y="208442"/>
                  <a:pt x="31319" y="226082"/>
                  <a:pt x="53080" y="226082"/>
                </a:cubicBezTo>
                <a:cubicBezTo>
                  <a:pt x="74841" y="226082"/>
                  <a:pt x="92481" y="208442"/>
                  <a:pt x="92481" y="186681"/>
                </a:cubicBezTo>
                <a:cubicBezTo>
                  <a:pt x="92481" y="164920"/>
                  <a:pt x="74841" y="147280"/>
                  <a:pt x="53080" y="147280"/>
                </a:cubicBezTo>
                <a:close/>
                <a:moveTo>
                  <a:pt x="53080" y="133601"/>
                </a:moveTo>
                <a:cubicBezTo>
                  <a:pt x="82395" y="133601"/>
                  <a:pt x="106160" y="157366"/>
                  <a:pt x="106160" y="186681"/>
                </a:cubicBezTo>
                <a:cubicBezTo>
                  <a:pt x="106160" y="215996"/>
                  <a:pt x="82395" y="239761"/>
                  <a:pt x="53080" y="239761"/>
                </a:cubicBezTo>
                <a:cubicBezTo>
                  <a:pt x="23765" y="239761"/>
                  <a:pt x="0" y="215996"/>
                  <a:pt x="0" y="186681"/>
                </a:cubicBezTo>
                <a:cubicBezTo>
                  <a:pt x="0" y="157366"/>
                  <a:pt x="23765" y="133601"/>
                  <a:pt x="53080" y="133601"/>
                </a:cubicBezTo>
                <a:close/>
                <a:moveTo>
                  <a:pt x="53080" y="13679"/>
                </a:moveTo>
                <a:cubicBezTo>
                  <a:pt x="31319" y="13679"/>
                  <a:pt x="13679" y="31319"/>
                  <a:pt x="13679" y="53080"/>
                </a:cubicBezTo>
                <a:cubicBezTo>
                  <a:pt x="13679" y="74841"/>
                  <a:pt x="31319" y="92481"/>
                  <a:pt x="53080" y="92481"/>
                </a:cubicBezTo>
                <a:cubicBezTo>
                  <a:pt x="74841" y="92481"/>
                  <a:pt x="92481" y="74841"/>
                  <a:pt x="92481" y="53080"/>
                </a:cubicBezTo>
                <a:cubicBezTo>
                  <a:pt x="92481" y="31319"/>
                  <a:pt x="74841" y="13679"/>
                  <a:pt x="53080" y="13679"/>
                </a:cubicBezTo>
                <a:close/>
                <a:moveTo>
                  <a:pt x="53080" y="0"/>
                </a:moveTo>
                <a:cubicBezTo>
                  <a:pt x="82395" y="0"/>
                  <a:pt x="106160" y="23765"/>
                  <a:pt x="106160" y="53080"/>
                </a:cubicBezTo>
                <a:cubicBezTo>
                  <a:pt x="106160" y="82395"/>
                  <a:pt x="82395" y="106160"/>
                  <a:pt x="53080" y="106160"/>
                </a:cubicBezTo>
                <a:cubicBezTo>
                  <a:pt x="23765" y="106160"/>
                  <a:pt x="0" y="82395"/>
                  <a:pt x="0" y="53080"/>
                </a:cubicBezTo>
                <a:cubicBezTo>
                  <a:pt x="0" y="23765"/>
                  <a:pt x="23765" y="0"/>
                  <a:pt x="5308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  <p:custDataLst>
              <p:tags r:id="rId19"/>
            </p:custDataLst>
          </p:nvPr>
        </p:nvSpPr>
        <p:spPr>
          <a:xfrm>
            <a:off x="1133729" y="2109967"/>
            <a:ext cx="5221340" cy="2022686"/>
          </a:xfr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defRPr sz="6000" b="0">
                <a:solidFill>
                  <a:schemeClr val="dk2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20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21"/>
            </p:custDataLst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22"/>
            </p:custDataLst>
          </p:nvPr>
        </p:nvSpPr>
        <p:spPr>
          <a:xfrm>
            <a:off x="8610600" y="6356350"/>
            <a:ext cx="2743200" cy="365125"/>
          </a:xfrm>
        </p:spPr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10" name="公司名占位符 6"/>
          <p:cNvSpPr>
            <a:spLocks noGrp="1"/>
          </p:cNvSpPr>
          <p:nvPr>
            <p:ph type="body" sz="quarter" idx="13" hasCustomPrompt="1"/>
            <p:custDataLst>
              <p:tags r:id="rId23"/>
            </p:custDataLst>
          </p:nvPr>
        </p:nvSpPr>
        <p:spPr>
          <a:xfrm>
            <a:off x="8184875" y="504000"/>
            <a:ext cx="2880000" cy="504000"/>
          </a:xfrm>
        </p:spPr>
        <p:txBody>
          <a:bodyPr wrap="square" anchor="ctr">
            <a:normAutofit/>
          </a:bodyPr>
          <a:lstStyle>
            <a:lvl1pPr marL="0" indent="0" algn="r">
              <a:lnSpc>
                <a:spcPct val="100000"/>
              </a:lnSpc>
              <a:buNone/>
              <a:defRPr sz="1800">
                <a:solidFill>
                  <a:schemeClr val="dk2"/>
                </a:solidFill>
              </a:defRPr>
            </a:lvl1pPr>
          </a:lstStyle>
          <a:p>
            <a:pPr lvl="0"/>
            <a:r>
              <a:rPr lang="zh-CN" altLang="en-US" dirty="0"/>
              <a:t>公司名</a:t>
            </a:r>
            <a:endParaRPr lang="zh-CN" altLang="en-US" dirty="0"/>
          </a:p>
        </p:txBody>
      </p:sp>
      <p:sp>
        <p:nvSpPr>
          <p:cNvPr id="24" name="署名占位符 10"/>
          <p:cNvSpPr>
            <a:spLocks noGrp="1"/>
          </p:cNvSpPr>
          <p:nvPr>
            <p:ph type="body" sz="quarter" idx="17" hasCustomPrompt="1"/>
            <p:custDataLst>
              <p:tags r:id="rId24"/>
            </p:custDataLst>
          </p:nvPr>
        </p:nvSpPr>
        <p:spPr>
          <a:xfrm>
            <a:off x="8673465" y="5380355"/>
            <a:ext cx="2391410" cy="504190"/>
          </a:xfrm>
        </p:spPr>
        <p:txBody>
          <a:bodyPr vert="horz" wrap="square" lIns="0" tIns="0" rIns="0" bIns="0" rtlCol="0" anchor="ctr">
            <a:normAutofit/>
          </a:bodyPr>
          <a:lstStyle>
            <a:lvl1pPr marL="0" indent="0" algn="r">
              <a:buNone/>
              <a:defRPr lang="zh-CN" altLang="en-US" sz="1800" dirty="0">
                <a:solidFill>
                  <a:srgbClr val="FFFFFF"/>
                </a:solidFill>
              </a:defRPr>
            </a:lvl1pPr>
          </a:lstStyle>
          <a:p>
            <a:pPr marL="228600" lvl="0" indent="-228600" algn="r">
              <a:lnSpc>
                <a:spcPct val="100000"/>
              </a:lnSpc>
            </a:pPr>
            <a:r>
              <a:rPr lang="zh-CN" altLang="en-US" dirty="0"/>
              <a:t>署名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190500" dist="190500" dir="2700000" algn="tl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3" name="矩形 2"/>
          <p:cNvSpPr/>
          <p:nvPr userDrawn="1">
            <p:custDataLst>
              <p:tags r:id="rId3"/>
            </p:custDataLst>
          </p:nvPr>
        </p:nvSpPr>
        <p:spPr>
          <a:xfrm>
            <a:off x="0" y="1587500"/>
            <a:ext cx="12192000" cy="368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4" name="矩形 3"/>
          <p:cNvSpPr/>
          <p:nvPr userDrawn="1">
            <p:custDataLst>
              <p:tags r:id="rId4"/>
            </p:custDataLst>
          </p:nvPr>
        </p:nvSpPr>
        <p:spPr>
          <a:xfrm>
            <a:off x="444500" y="395992"/>
            <a:ext cx="11303000" cy="606601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90500" dist="190500" dir="2700000" algn="tl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5" name="椭圆 4"/>
          <p:cNvSpPr/>
          <p:nvPr userDrawn="1">
            <p:custDataLst>
              <p:tags r:id="rId5"/>
            </p:custDataLst>
          </p:nvPr>
        </p:nvSpPr>
        <p:spPr>
          <a:xfrm>
            <a:off x="1312014" y="2294307"/>
            <a:ext cx="2269386" cy="2269386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47000">
                <a:schemeClr val="accent1">
                  <a:lumMod val="20000"/>
                  <a:lumOff val="80000"/>
                  <a:alpha val="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6" name="矩形 5"/>
          <p:cNvSpPr/>
          <p:nvPr userDrawn="1">
            <p:custDataLst>
              <p:tags r:id="rId6"/>
            </p:custDataLst>
          </p:nvPr>
        </p:nvSpPr>
        <p:spPr>
          <a:xfrm>
            <a:off x="596900" y="542925"/>
            <a:ext cx="10998200" cy="5772150"/>
          </a:xfrm>
          <a:prstGeom prst="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10" name="任意多边形: 形状 9"/>
          <p:cNvSpPr/>
          <p:nvPr userDrawn="1">
            <p:custDataLst>
              <p:tags r:id="rId7"/>
            </p:custDataLst>
          </p:nvPr>
        </p:nvSpPr>
        <p:spPr>
          <a:xfrm>
            <a:off x="144243" y="3228984"/>
            <a:ext cx="106160" cy="373362"/>
          </a:xfrm>
          <a:custGeom>
            <a:avLst/>
            <a:gdLst>
              <a:gd name="connsiteX0" fmla="*/ 53080 w 106160"/>
              <a:gd name="connsiteY0" fmla="*/ 280881 h 373362"/>
              <a:gd name="connsiteX1" fmla="*/ 13679 w 106160"/>
              <a:gd name="connsiteY1" fmla="*/ 320282 h 373362"/>
              <a:gd name="connsiteX2" fmla="*/ 53080 w 106160"/>
              <a:gd name="connsiteY2" fmla="*/ 359683 h 373362"/>
              <a:gd name="connsiteX3" fmla="*/ 92481 w 106160"/>
              <a:gd name="connsiteY3" fmla="*/ 320282 h 373362"/>
              <a:gd name="connsiteX4" fmla="*/ 53080 w 106160"/>
              <a:gd name="connsiteY4" fmla="*/ 280881 h 373362"/>
              <a:gd name="connsiteX5" fmla="*/ 53080 w 106160"/>
              <a:gd name="connsiteY5" fmla="*/ 267202 h 373362"/>
              <a:gd name="connsiteX6" fmla="*/ 106160 w 106160"/>
              <a:gd name="connsiteY6" fmla="*/ 320282 h 373362"/>
              <a:gd name="connsiteX7" fmla="*/ 53080 w 106160"/>
              <a:gd name="connsiteY7" fmla="*/ 373362 h 373362"/>
              <a:gd name="connsiteX8" fmla="*/ 0 w 106160"/>
              <a:gd name="connsiteY8" fmla="*/ 320282 h 373362"/>
              <a:gd name="connsiteX9" fmla="*/ 53080 w 106160"/>
              <a:gd name="connsiteY9" fmla="*/ 267202 h 373362"/>
              <a:gd name="connsiteX10" fmla="*/ 53080 w 106160"/>
              <a:gd name="connsiteY10" fmla="*/ 147280 h 373362"/>
              <a:gd name="connsiteX11" fmla="*/ 13679 w 106160"/>
              <a:gd name="connsiteY11" fmla="*/ 186681 h 373362"/>
              <a:gd name="connsiteX12" fmla="*/ 53080 w 106160"/>
              <a:gd name="connsiteY12" fmla="*/ 226082 h 373362"/>
              <a:gd name="connsiteX13" fmla="*/ 92481 w 106160"/>
              <a:gd name="connsiteY13" fmla="*/ 186681 h 373362"/>
              <a:gd name="connsiteX14" fmla="*/ 53080 w 106160"/>
              <a:gd name="connsiteY14" fmla="*/ 147280 h 373362"/>
              <a:gd name="connsiteX15" fmla="*/ 53080 w 106160"/>
              <a:gd name="connsiteY15" fmla="*/ 133601 h 373362"/>
              <a:gd name="connsiteX16" fmla="*/ 106160 w 106160"/>
              <a:gd name="connsiteY16" fmla="*/ 186681 h 373362"/>
              <a:gd name="connsiteX17" fmla="*/ 53080 w 106160"/>
              <a:gd name="connsiteY17" fmla="*/ 239761 h 373362"/>
              <a:gd name="connsiteX18" fmla="*/ 0 w 106160"/>
              <a:gd name="connsiteY18" fmla="*/ 186681 h 373362"/>
              <a:gd name="connsiteX19" fmla="*/ 53080 w 106160"/>
              <a:gd name="connsiteY19" fmla="*/ 133601 h 373362"/>
              <a:gd name="connsiteX20" fmla="*/ 53080 w 106160"/>
              <a:gd name="connsiteY20" fmla="*/ 13679 h 373362"/>
              <a:gd name="connsiteX21" fmla="*/ 13679 w 106160"/>
              <a:gd name="connsiteY21" fmla="*/ 53080 h 373362"/>
              <a:gd name="connsiteX22" fmla="*/ 53080 w 106160"/>
              <a:gd name="connsiteY22" fmla="*/ 92481 h 373362"/>
              <a:gd name="connsiteX23" fmla="*/ 92481 w 106160"/>
              <a:gd name="connsiteY23" fmla="*/ 53080 h 373362"/>
              <a:gd name="connsiteX24" fmla="*/ 53080 w 106160"/>
              <a:gd name="connsiteY24" fmla="*/ 13679 h 373362"/>
              <a:gd name="connsiteX25" fmla="*/ 53080 w 106160"/>
              <a:gd name="connsiteY25" fmla="*/ 0 h 373362"/>
              <a:gd name="connsiteX26" fmla="*/ 106160 w 106160"/>
              <a:gd name="connsiteY26" fmla="*/ 53080 h 373362"/>
              <a:gd name="connsiteX27" fmla="*/ 53080 w 106160"/>
              <a:gd name="connsiteY27" fmla="*/ 106160 h 373362"/>
              <a:gd name="connsiteX28" fmla="*/ 0 w 106160"/>
              <a:gd name="connsiteY28" fmla="*/ 53080 h 373362"/>
              <a:gd name="connsiteX29" fmla="*/ 53080 w 106160"/>
              <a:gd name="connsiteY29" fmla="*/ 0 h 373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06160" h="373362">
                <a:moveTo>
                  <a:pt x="53080" y="280881"/>
                </a:moveTo>
                <a:cubicBezTo>
                  <a:pt x="31319" y="280881"/>
                  <a:pt x="13679" y="298521"/>
                  <a:pt x="13679" y="320282"/>
                </a:cubicBezTo>
                <a:cubicBezTo>
                  <a:pt x="13679" y="342043"/>
                  <a:pt x="31319" y="359683"/>
                  <a:pt x="53080" y="359683"/>
                </a:cubicBezTo>
                <a:cubicBezTo>
                  <a:pt x="74841" y="359683"/>
                  <a:pt x="92481" y="342043"/>
                  <a:pt x="92481" y="320282"/>
                </a:cubicBezTo>
                <a:cubicBezTo>
                  <a:pt x="92481" y="298521"/>
                  <a:pt x="74841" y="280881"/>
                  <a:pt x="53080" y="280881"/>
                </a:cubicBezTo>
                <a:close/>
                <a:moveTo>
                  <a:pt x="53080" y="267202"/>
                </a:moveTo>
                <a:cubicBezTo>
                  <a:pt x="82395" y="267202"/>
                  <a:pt x="106160" y="290967"/>
                  <a:pt x="106160" y="320282"/>
                </a:cubicBezTo>
                <a:cubicBezTo>
                  <a:pt x="106160" y="349597"/>
                  <a:pt x="82395" y="373362"/>
                  <a:pt x="53080" y="373362"/>
                </a:cubicBezTo>
                <a:cubicBezTo>
                  <a:pt x="23765" y="373362"/>
                  <a:pt x="0" y="349597"/>
                  <a:pt x="0" y="320282"/>
                </a:cubicBezTo>
                <a:cubicBezTo>
                  <a:pt x="0" y="290967"/>
                  <a:pt x="23765" y="267202"/>
                  <a:pt x="53080" y="267202"/>
                </a:cubicBezTo>
                <a:close/>
                <a:moveTo>
                  <a:pt x="53080" y="147280"/>
                </a:moveTo>
                <a:cubicBezTo>
                  <a:pt x="31319" y="147280"/>
                  <a:pt x="13679" y="164920"/>
                  <a:pt x="13679" y="186681"/>
                </a:cubicBezTo>
                <a:cubicBezTo>
                  <a:pt x="13679" y="208442"/>
                  <a:pt x="31319" y="226082"/>
                  <a:pt x="53080" y="226082"/>
                </a:cubicBezTo>
                <a:cubicBezTo>
                  <a:pt x="74841" y="226082"/>
                  <a:pt x="92481" y="208442"/>
                  <a:pt x="92481" y="186681"/>
                </a:cubicBezTo>
                <a:cubicBezTo>
                  <a:pt x="92481" y="164920"/>
                  <a:pt x="74841" y="147280"/>
                  <a:pt x="53080" y="147280"/>
                </a:cubicBezTo>
                <a:close/>
                <a:moveTo>
                  <a:pt x="53080" y="133601"/>
                </a:moveTo>
                <a:cubicBezTo>
                  <a:pt x="82395" y="133601"/>
                  <a:pt x="106160" y="157366"/>
                  <a:pt x="106160" y="186681"/>
                </a:cubicBezTo>
                <a:cubicBezTo>
                  <a:pt x="106160" y="215996"/>
                  <a:pt x="82395" y="239761"/>
                  <a:pt x="53080" y="239761"/>
                </a:cubicBezTo>
                <a:cubicBezTo>
                  <a:pt x="23765" y="239761"/>
                  <a:pt x="0" y="215996"/>
                  <a:pt x="0" y="186681"/>
                </a:cubicBezTo>
                <a:cubicBezTo>
                  <a:pt x="0" y="157366"/>
                  <a:pt x="23765" y="133601"/>
                  <a:pt x="53080" y="133601"/>
                </a:cubicBezTo>
                <a:close/>
                <a:moveTo>
                  <a:pt x="53080" y="13679"/>
                </a:moveTo>
                <a:cubicBezTo>
                  <a:pt x="31319" y="13679"/>
                  <a:pt x="13679" y="31319"/>
                  <a:pt x="13679" y="53080"/>
                </a:cubicBezTo>
                <a:cubicBezTo>
                  <a:pt x="13679" y="74841"/>
                  <a:pt x="31319" y="92481"/>
                  <a:pt x="53080" y="92481"/>
                </a:cubicBezTo>
                <a:cubicBezTo>
                  <a:pt x="74841" y="92481"/>
                  <a:pt x="92481" y="74841"/>
                  <a:pt x="92481" y="53080"/>
                </a:cubicBezTo>
                <a:cubicBezTo>
                  <a:pt x="92481" y="31319"/>
                  <a:pt x="74841" y="13679"/>
                  <a:pt x="53080" y="13679"/>
                </a:cubicBezTo>
                <a:close/>
                <a:moveTo>
                  <a:pt x="53080" y="0"/>
                </a:moveTo>
                <a:cubicBezTo>
                  <a:pt x="82395" y="0"/>
                  <a:pt x="106160" y="23765"/>
                  <a:pt x="106160" y="53080"/>
                </a:cubicBezTo>
                <a:cubicBezTo>
                  <a:pt x="106160" y="82395"/>
                  <a:pt x="82395" y="106160"/>
                  <a:pt x="53080" y="106160"/>
                </a:cubicBezTo>
                <a:cubicBezTo>
                  <a:pt x="23765" y="106160"/>
                  <a:pt x="0" y="82395"/>
                  <a:pt x="0" y="53080"/>
                </a:cubicBezTo>
                <a:cubicBezTo>
                  <a:pt x="0" y="23765"/>
                  <a:pt x="23765" y="0"/>
                  <a:pt x="5308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1" name="任意多边形: 形状 10"/>
          <p:cNvSpPr/>
          <p:nvPr userDrawn="1">
            <p:custDataLst>
              <p:tags r:id="rId8"/>
            </p:custDataLst>
          </p:nvPr>
        </p:nvSpPr>
        <p:spPr>
          <a:xfrm>
            <a:off x="11894492" y="3242319"/>
            <a:ext cx="106160" cy="373362"/>
          </a:xfrm>
          <a:custGeom>
            <a:avLst/>
            <a:gdLst>
              <a:gd name="connsiteX0" fmla="*/ 53080 w 106160"/>
              <a:gd name="connsiteY0" fmla="*/ 280881 h 373362"/>
              <a:gd name="connsiteX1" fmla="*/ 13679 w 106160"/>
              <a:gd name="connsiteY1" fmla="*/ 320282 h 373362"/>
              <a:gd name="connsiteX2" fmla="*/ 53080 w 106160"/>
              <a:gd name="connsiteY2" fmla="*/ 359683 h 373362"/>
              <a:gd name="connsiteX3" fmla="*/ 92481 w 106160"/>
              <a:gd name="connsiteY3" fmla="*/ 320282 h 373362"/>
              <a:gd name="connsiteX4" fmla="*/ 53080 w 106160"/>
              <a:gd name="connsiteY4" fmla="*/ 280881 h 373362"/>
              <a:gd name="connsiteX5" fmla="*/ 53080 w 106160"/>
              <a:gd name="connsiteY5" fmla="*/ 267202 h 373362"/>
              <a:gd name="connsiteX6" fmla="*/ 106160 w 106160"/>
              <a:gd name="connsiteY6" fmla="*/ 320282 h 373362"/>
              <a:gd name="connsiteX7" fmla="*/ 53080 w 106160"/>
              <a:gd name="connsiteY7" fmla="*/ 373362 h 373362"/>
              <a:gd name="connsiteX8" fmla="*/ 0 w 106160"/>
              <a:gd name="connsiteY8" fmla="*/ 320282 h 373362"/>
              <a:gd name="connsiteX9" fmla="*/ 53080 w 106160"/>
              <a:gd name="connsiteY9" fmla="*/ 267202 h 373362"/>
              <a:gd name="connsiteX10" fmla="*/ 53080 w 106160"/>
              <a:gd name="connsiteY10" fmla="*/ 147280 h 373362"/>
              <a:gd name="connsiteX11" fmla="*/ 13679 w 106160"/>
              <a:gd name="connsiteY11" fmla="*/ 186681 h 373362"/>
              <a:gd name="connsiteX12" fmla="*/ 53080 w 106160"/>
              <a:gd name="connsiteY12" fmla="*/ 226082 h 373362"/>
              <a:gd name="connsiteX13" fmla="*/ 92481 w 106160"/>
              <a:gd name="connsiteY13" fmla="*/ 186681 h 373362"/>
              <a:gd name="connsiteX14" fmla="*/ 53080 w 106160"/>
              <a:gd name="connsiteY14" fmla="*/ 147280 h 373362"/>
              <a:gd name="connsiteX15" fmla="*/ 53080 w 106160"/>
              <a:gd name="connsiteY15" fmla="*/ 133601 h 373362"/>
              <a:gd name="connsiteX16" fmla="*/ 106160 w 106160"/>
              <a:gd name="connsiteY16" fmla="*/ 186681 h 373362"/>
              <a:gd name="connsiteX17" fmla="*/ 53080 w 106160"/>
              <a:gd name="connsiteY17" fmla="*/ 239761 h 373362"/>
              <a:gd name="connsiteX18" fmla="*/ 0 w 106160"/>
              <a:gd name="connsiteY18" fmla="*/ 186681 h 373362"/>
              <a:gd name="connsiteX19" fmla="*/ 53080 w 106160"/>
              <a:gd name="connsiteY19" fmla="*/ 133601 h 373362"/>
              <a:gd name="connsiteX20" fmla="*/ 53080 w 106160"/>
              <a:gd name="connsiteY20" fmla="*/ 13679 h 373362"/>
              <a:gd name="connsiteX21" fmla="*/ 13679 w 106160"/>
              <a:gd name="connsiteY21" fmla="*/ 53080 h 373362"/>
              <a:gd name="connsiteX22" fmla="*/ 53080 w 106160"/>
              <a:gd name="connsiteY22" fmla="*/ 92481 h 373362"/>
              <a:gd name="connsiteX23" fmla="*/ 92481 w 106160"/>
              <a:gd name="connsiteY23" fmla="*/ 53080 h 373362"/>
              <a:gd name="connsiteX24" fmla="*/ 53080 w 106160"/>
              <a:gd name="connsiteY24" fmla="*/ 13679 h 373362"/>
              <a:gd name="connsiteX25" fmla="*/ 53080 w 106160"/>
              <a:gd name="connsiteY25" fmla="*/ 0 h 373362"/>
              <a:gd name="connsiteX26" fmla="*/ 106160 w 106160"/>
              <a:gd name="connsiteY26" fmla="*/ 53080 h 373362"/>
              <a:gd name="connsiteX27" fmla="*/ 53080 w 106160"/>
              <a:gd name="connsiteY27" fmla="*/ 106160 h 373362"/>
              <a:gd name="connsiteX28" fmla="*/ 0 w 106160"/>
              <a:gd name="connsiteY28" fmla="*/ 53080 h 373362"/>
              <a:gd name="connsiteX29" fmla="*/ 53080 w 106160"/>
              <a:gd name="connsiteY29" fmla="*/ 0 h 373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06160" h="373362">
                <a:moveTo>
                  <a:pt x="53080" y="280881"/>
                </a:moveTo>
                <a:cubicBezTo>
                  <a:pt x="31319" y="280881"/>
                  <a:pt x="13679" y="298521"/>
                  <a:pt x="13679" y="320282"/>
                </a:cubicBezTo>
                <a:cubicBezTo>
                  <a:pt x="13679" y="342043"/>
                  <a:pt x="31319" y="359683"/>
                  <a:pt x="53080" y="359683"/>
                </a:cubicBezTo>
                <a:cubicBezTo>
                  <a:pt x="74841" y="359683"/>
                  <a:pt x="92481" y="342043"/>
                  <a:pt x="92481" y="320282"/>
                </a:cubicBezTo>
                <a:cubicBezTo>
                  <a:pt x="92481" y="298521"/>
                  <a:pt x="74841" y="280881"/>
                  <a:pt x="53080" y="280881"/>
                </a:cubicBezTo>
                <a:close/>
                <a:moveTo>
                  <a:pt x="53080" y="267202"/>
                </a:moveTo>
                <a:cubicBezTo>
                  <a:pt x="82395" y="267202"/>
                  <a:pt x="106160" y="290967"/>
                  <a:pt x="106160" y="320282"/>
                </a:cubicBezTo>
                <a:cubicBezTo>
                  <a:pt x="106160" y="349597"/>
                  <a:pt x="82395" y="373362"/>
                  <a:pt x="53080" y="373362"/>
                </a:cubicBezTo>
                <a:cubicBezTo>
                  <a:pt x="23765" y="373362"/>
                  <a:pt x="0" y="349597"/>
                  <a:pt x="0" y="320282"/>
                </a:cubicBezTo>
                <a:cubicBezTo>
                  <a:pt x="0" y="290967"/>
                  <a:pt x="23765" y="267202"/>
                  <a:pt x="53080" y="267202"/>
                </a:cubicBezTo>
                <a:close/>
                <a:moveTo>
                  <a:pt x="53080" y="147280"/>
                </a:moveTo>
                <a:cubicBezTo>
                  <a:pt x="31319" y="147280"/>
                  <a:pt x="13679" y="164920"/>
                  <a:pt x="13679" y="186681"/>
                </a:cubicBezTo>
                <a:cubicBezTo>
                  <a:pt x="13679" y="208442"/>
                  <a:pt x="31319" y="226082"/>
                  <a:pt x="53080" y="226082"/>
                </a:cubicBezTo>
                <a:cubicBezTo>
                  <a:pt x="74841" y="226082"/>
                  <a:pt x="92481" y="208442"/>
                  <a:pt x="92481" y="186681"/>
                </a:cubicBezTo>
                <a:cubicBezTo>
                  <a:pt x="92481" y="164920"/>
                  <a:pt x="74841" y="147280"/>
                  <a:pt x="53080" y="147280"/>
                </a:cubicBezTo>
                <a:close/>
                <a:moveTo>
                  <a:pt x="53080" y="133601"/>
                </a:moveTo>
                <a:cubicBezTo>
                  <a:pt x="82395" y="133601"/>
                  <a:pt x="106160" y="157366"/>
                  <a:pt x="106160" y="186681"/>
                </a:cubicBezTo>
                <a:cubicBezTo>
                  <a:pt x="106160" y="215996"/>
                  <a:pt x="82395" y="239761"/>
                  <a:pt x="53080" y="239761"/>
                </a:cubicBezTo>
                <a:cubicBezTo>
                  <a:pt x="23765" y="239761"/>
                  <a:pt x="0" y="215996"/>
                  <a:pt x="0" y="186681"/>
                </a:cubicBezTo>
                <a:cubicBezTo>
                  <a:pt x="0" y="157366"/>
                  <a:pt x="23765" y="133601"/>
                  <a:pt x="53080" y="133601"/>
                </a:cubicBezTo>
                <a:close/>
                <a:moveTo>
                  <a:pt x="53080" y="13679"/>
                </a:moveTo>
                <a:cubicBezTo>
                  <a:pt x="31319" y="13679"/>
                  <a:pt x="13679" y="31319"/>
                  <a:pt x="13679" y="53080"/>
                </a:cubicBezTo>
                <a:cubicBezTo>
                  <a:pt x="13679" y="74841"/>
                  <a:pt x="31319" y="92481"/>
                  <a:pt x="53080" y="92481"/>
                </a:cubicBezTo>
                <a:cubicBezTo>
                  <a:pt x="74841" y="92481"/>
                  <a:pt x="92481" y="74841"/>
                  <a:pt x="92481" y="53080"/>
                </a:cubicBezTo>
                <a:cubicBezTo>
                  <a:pt x="92481" y="31319"/>
                  <a:pt x="74841" y="13679"/>
                  <a:pt x="53080" y="13679"/>
                </a:cubicBezTo>
                <a:close/>
                <a:moveTo>
                  <a:pt x="53080" y="0"/>
                </a:moveTo>
                <a:cubicBezTo>
                  <a:pt x="82395" y="0"/>
                  <a:pt x="106160" y="23765"/>
                  <a:pt x="106160" y="53080"/>
                </a:cubicBezTo>
                <a:cubicBezTo>
                  <a:pt x="106160" y="82395"/>
                  <a:pt x="82395" y="106160"/>
                  <a:pt x="53080" y="106160"/>
                </a:cubicBezTo>
                <a:cubicBezTo>
                  <a:pt x="23765" y="106160"/>
                  <a:pt x="0" y="82395"/>
                  <a:pt x="0" y="53080"/>
                </a:cubicBezTo>
                <a:cubicBezTo>
                  <a:pt x="0" y="23765"/>
                  <a:pt x="23765" y="0"/>
                  <a:pt x="5308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12" name="图片 11"/>
          <p:cNvPicPr>
            <a:picLocks noChangeAspect="1"/>
          </p:cNvPicPr>
          <p:nvPr userDrawn="1"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2906281" y="1266175"/>
            <a:ext cx="493819" cy="707197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 userDrawn="1">
            <p:custDataLst>
              <p:tags r:id="rId11"/>
            </p:custDataLst>
          </p:nvPr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96900" y="209421"/>
            <a:ext cx="2603218" cy="206062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4"/>
            </p:custDataLst>
          </p:nvPr>
        </p:nvSpPr>
        <p:spPr>
          <a:xfrm>
            <a:off x="2003271" y="2454076"/>
            <a:ext cx="1035619" cy="1949848"/>
          </a:xfrm>
        </p:spPr>
        <p:txBody>
          <a:bodyPr vert="eaVert" wrap="square" anchor="ctr" anchorCtr="1">
            <a:normAutofit/>
          </a:bodyPr>
          <a:lstStyle>
            <a:lvl1pPr algn="ctr">
              <a:defRPr sz="6000" b="0">
                <a:solidFill>
                  <a:schemeClr val="dk2"/>
                </a:solidFill>
              </a:defRPr>
            </a:lvl1pPr>
          </a:lstStyle>
          <a:p>
            <a:r>
              <a:rPr lang="zh-CN" altLang="en-US" dirty="0"/>
              <a:t>标题</a:t>
            </a:r>
            <a:endParaRPr lang="zh-CN" altLang="en-US" dirty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  <p:custDataLst>
              <p:tags r:id="rId15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  <p:custDataLst>
              <p:tags r:id="rId1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  <p:custDataLst>
              <p:tags r:id="rId17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>
            <p:custDataLst>
              <p:tags r:id="rId2"/>
            </p:custDataLst>
          </p:nvPr>
        </p:nvSpPr>
        <p:spPr>
          <a:xfrm>
            <a:off x="0" y="5130000"/>
            <a:ext cx="12192000" cy="172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>
            <p:custDataLst>
              <p:tags r:id="rId3"/>
            </p:custDataLst>
          </p:nvPr>
        </p:nvSpPr>
        <p:spPr>
          <a:xfrm>
            <a:off x="504000" y="507600"/>
            <a:ext cx="11184000" cy="58428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90500" dist="190500" dir="2700000" algn="tl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11" name="矩形: 单圆角 10"/>
          <p:cNvSpPr/>
          <p:nvPr userDrawn="1">
            <p:custDataLst>
              <p:tags r:id="rId4"/>
            </p:custDataLst>
          </p:nvPr>
        </p:nvSpPr>
        <p:spPr>
          <a:xfrm>
            <a:off x="1536075" y="508381"/>
            <a:ext cx="2597151" cy="5841239"/>
          </a:xfrm>
          <a:prstGeom prst="round1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12" name="椭圆 11"/>
          <p:cNvSpPr/>
          <p:nvPr userDrawn="1">
            <p:custDataLst>
              <p:tags r:id="rId5"/>
            </p:custDataLst>
          </p:nvPr>
        </p:nvSpPr>
        <p:spPr>
          <a:xfrm>
            <a:off x="957904" y="1552254"/>
            <a:ext cx="3753492" cy="3753492"/>
          </a:xfrm>
          <a:prstGeom prst="ellipse">
            <a:avLst/>
          </a:prstGeom>
          <a:solidFill>
            <a:schemeClr val="lt1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13" name="椭圆 12"/>
          <p:cNvSpPr/>
          <p:nvPr userDrawn="1">
            <p:custDataLst>
              <p:tags r:id="rId6"/>
            </p:custDataLst>
          </p:nvPr>
        </p:nvSpPr>
        <p:spPr>
          <a:xfrm>
            <a:off x="1159975" y="1754325"/>
            <a:ext cx="3349350" cy="3349350"/>
          </a:xfrm>
          <a:prstGeom prst="ellipse">
            <a:avLst/>
          </a:prstGeom>
          <a:gradFill flip="none" rotWithShape="1">
            <a:gsLst>
              <a:gs pos="2000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20000"/>
                  <a:lumOff val="8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14" name="任意多边形: 形状 13"/>
          <p:cNvSpPr/>
          <p:nvPr userDrawn="1">
            <p:custDataLst>
              <p:tags r:id="rId7"/>
            </p:custDataLst>
          </p:nvPr>
        </p:nvSpPr>
        <p:spPr>
          <a:xfrm>
            <a:off x="945160" y="1091108"/>
            <a:ext cx="106160" cy="373362"/>
          </a:xfrm>
          <a:custGeom>
            <a:avLst/>
            <a:gdLst>
              <a:gd name="connsiteX0" fmla="*/ 53080 w 106160"/>
              <a:gd name="connsiteY0" fmla="*/ 280881 h 373362"/>
              <a:gd name="connsiteX1" fmla="*/ 13679 w 106160"/>
              <a:gd name="connsiteY1" fmla="*/ 320282 h 373362"/>
              <a:gd name="connsiteX2" fmla="*/ 53080 w 106160"/>
              <a:gd name="connsiteY2" fmla="*/ 359683 h 373362"/>
              <a:gd name="connsiteX3" fmla="*/ 92481 w 106160"/>
              <a:gd name="connsiteY3" fmla="*/ 320282 h 373362"/>
              <a:gd name="connsiteX4" fmla="*/ 53080 w 106160"/>
              <a:gd name="connsiteY4" fmla="*/ 280881 h 373362"/>
              <a:gd name="connsiteX5" fmla="*/ 53080 w 106160"/>
              <a:gd name="connsiteY5" fmla="*/ 267202 h 373362"/>
              <a:gd name="connsiteX6" fmla="*/ 106160 w 106160"/>
              <a:gd name="connsiteY6" fmla="*/ 320282 h 373362"/>
              <a:gd name="connsiteX7" fmla="*/ 53080 w 106160"/>
              <a:gd name="connsiteY7" fmla="*/ 373362 h 373362"/>
              <a:gd name="connsiteX8" fmla="*/ 0 w 106160"/>
              <a:gd name="connsiteY8" fmla="*/ 320282 h 373362"/>
              <a:gd name="connsiteX9" fmla="*/ 53080 w 106160"/>
              <a:gd name="connsiteY9" fmla="*/ 267202 h 373362"/>
              <a:gd name="connsiteX10" fmla="*/ 53080 w 106160"/>
              <a:gd name="connsiteY10" fmla="*/ 147280 h 373362"/>
              <a:gd name="connsiteX11" fmla="*/ 13679 w 106160"/>
              <a:gd name="connsiteY11" fmla="*/ 186681 h 373362"/>
              <a:gd name="connsiteX12" fmla="*/ 53080 w 106160"/>
              <a:gd name="connsiteY12" fmla="*/ 226082 h 373362"/>
              <a:gd name="connsiteX13" fmla="*/ 92481 w 106160"/>
              <a:gd name="connsiteY13" fmla="*/ 186681 h 373362"/>
              <a:gd name="connsiteX14" fmla="*/ 53080 w 106160"/>
              <a:gd name="connsiteY14" fmla="*/ 147280 h 373362"/>
              <a:gd name="connsiteX15" fmla="*/ 53080 w 106160"/>
              <a:gd name="connsiteY15" fmla="*/ 133601 h 373362"/>
              <a:gd name="connsiteX16" fmla="*/ 106160 w 106160"/>
              <a:gd name="connsiteY16" fmla="*/ 186681 h 373362"/>
              <a:gd name="connsiteX17" fmla="*/ 53080 w 106160"/>
              <a:gd name="connsiteY17" fmla="*/ 239761 h 373362"/>
              <a:gd name="connsiteX18" fmla="*/ 0 w 106160"/>
              <a:gd name="connsiteY18" fmla="*/ 186681 h 373362"/>
              <a:gd name="connsiteX19" fmla="*/ 53080 w 106160"/>
              <a:gd name="connsiteY19" fmla="*/ 133601 h 373362"/>
              <a:gd name="connsiteX20" fmla="*/ 53080 w 106160"/>
              <a:gd name="connsiteY20" fmla="*/ 13679 h 373362"/>
              <a:gd name="connsiteX21" fmla="*/ 13679 w 106160"/>
              <a:gd name="connsiteY21" fmla="*/ 53080 h 373362"/>
              <a:gd name="connsiteX22" fmla="*/ 53080 w 106160"/>
              <a:gd name="connsiteY22" fmla="*/ 92481 h 373362"/>
              <a:gd name="connsiteX23" fmla="*/ 92481 w 106160"/>
              <a:gd name="connsiteY23" fmla="*/ 53080 h 373362"/>
              <a:gd name="connsiteX24" fmla="*/ 53080 w 106160"/>
              <a:gd name="connsiteY24" fmla="*/ 13679 h 373362"/>
              <a:gd name="connsiteX25" fmla="*/ 53080 w 106160"/>
              <a:gd name="connsiteY25" fmla="*/ 0 h 373362"/>
              <a:gd name="connsiteX26" fmla="*/ 106160 w 106160"/>
              <a:gd name="connsiteY26" fmla="*/ 53080 h 373362"/>
              <a:gd name="connsiteX27" fmla="*/ 53080 w 106160"/>
              <a:gd name="connsiteY27" fmla="*/ 106160 h 373362"/>
              <a:gd name="connsiteX28" fmla="*/ 0 w 106160"/>
              <a:gd name="connsiteY28" fmla="*/ 53080 h 373362"/>
              <a:gd name="connsiteX29" fmla="*/ 53080 w 106160"/>
              <a:gd name="connsiteY29" fmla="*/ 0 h 373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06160" h="373362">
                <a:moveTo>
                  <a:pt x="53080" y="280881"/>
                </a:moveTo>
                <a:cubicBezTo>
                  <a:pt x="31319" y="280881"/>
                  <a:pt x="13679" y="298521"/>
                  <a:pt x="13679" y="320282"/>
                </a:cubicBezTo>
                <a:cubicBezTo>
                  <a:pt x="13679" y="342043"/>
                  <a:pt x="31319" y="359683"/>
                  <a:pt x="53080" y="359683"/>
                </a:cubicBezTo>
                <a:cubicBezTo>
                  <a:pt x="74841" y="359683"/>
                  <a:pt x="92481" y="342043"/>
                  <a:pt x="92481" y="320282"/>
                </a:cubicBezTo>
                <a:cubicBezTo>
                  <a:pt x="92481" y="298521"/>
                  <a:pt x="74841" y="280881"/>
                  <a:pt x="53080" y="280881"/>
                </a:cubicBezTo>
                <a:close/>
                <a:moveTo>
                  <a:pt x="53080" y="267202"/>
                </a:moveTo>
                <a:cubicBezTo>
                  <a:pt x="82395" y="267202"/>
                  <a:pt x="106160" y="290967"/>
                  <a:pt x="106160" y="320282"/>
                </a:cubicBezTo>
                <a:cubicBezTo>
                  <a:pt x="106160" y="349597"/>
                  <a:pt x="82395" y="373362"/>
                  <a:pt x="53080" y="373362"/>
                </a:cubicBezTo>
                <a:cubicBezTo>
                  <a:pt x="23765" y="373362"/>
                  <a:pt x="0" y="349597"/>
                  <a:pt x="0" y="320282"/>
                </a:cubicBezTo>
                <a:cubicBezTo>
                  <a:pt x="0" y="290967"/>
                  <a:pt x="23765" y="267202"/>
                  <a:pt x="53080" y="267202"/>
                </a:cubicBezTo>
                <a:close/>
                <a:moveTo>
                  <a:pt x="53080" y="147280"/>
                </a:moveTo>
                <a:cubicBezTo>
                  <a:pt x="31319" y="147280"/>
                  <a:pt x="13679" y="164920"/>
                  <a:pt x="13679" y="186681"/>
                </a:cubicBezTo>
                <a:cubicBezTo>
                  <a:pt x="13679" y="208442"/>
                  <a:pt x="31319" y="226082"/>
                  <a:pt x="53080" y="226082"/>
                </a:cubicBezTo>
                <a:cubicBezTo>
                  <a:pt x="74841" y="226082"/>
                  <a:pt x="92481" y="208442"/>
                  <a:pt x="92481" y="186681"/>
                </a:cubicBezTo>
                <a:cubicBezTo>
                  <a:pt x="92481" y="164920"/>
                  <a:pt x="74841" y="147280"/>
                  <a:pt x="53080" y="147280"/>
                </a:cubicBezTo>
                <a:close/>
                <a:moveTo>
                  <a:pt x="53080" y="133601"/>
                </a:moveTo>
                <a:cubicBezTo>
                  <a:pt x="82395" y="133601"/>
                  <a:pt x="106160" y="157366"/>
                  <a:pt x="106160" y="186681"/>
                </a:cubicBezTo>
                <a:cubicBezTo>
                  <a:pt x="106160" y="215996"/>
                  <a:pt x="82395" y="239761"/>
                  <a:pt x="53080" y="239761"/>
                </a:cubicBezTo>
                <a:cubicBezTo>
                  <a:pt x="23765" y="239761"/>
                  <a:pt x="0" y="215996"/>
                  <a:pt x="0" y="186681"/>
                </a:cubicBezTo>
                <a:cubicBezTo>
                  <a:pt x="0" y="157366"/>
                  <a:pt x="23765" y="133601"/>
                  <a:pt x="53080" y="133601"/>
                </a:cubicBezTo>
                <a:close/>
                <a:moveTo>
                  <a:pt x="53080" y="13679"/>
                </a:moveTo>
                <a:cubicBezTo>
                  <a:pt x="31319" y="13679"/>
                  <a:pt x="13679" y="31319"/>
                  <a:pt x="13679" y="53080"/>
                </a:cubicBezTo>
                <a:cubicBezTo>
                  <a:pt x="13679" y="74841"/>
                  <a:pt x="31319" y="92481"/>
                  <a:pt x="53080" y="92481"/>
                </a:cubicBezTo>
                <a:cubicBezTo>
                  <a:pt x="74841" y="92481"/>
                  <a:pt x="92481" y="74841"/>
                  <a:pt x="92481" y="53080"/>
                </a:cubicBezTo>
                <a:cubicBezTo>
                  <a:pt x="92481" y="31319"/>
                  <a:pt x="74841" y="13679"/>
                  <a:pt x="53080" y="13679"/>
                </a:cubicBezTo>
                <a:close/>
                <a:moveTo>
                  <a:pt x="53080" y="0"/>
                </a:moveTo>
                <a:cubicBezTo>
                  <a:pt x="82395" y="0"/>
                  <a:pt x="106160" y="23765"/>
                  <a:pt x="106160" y="53080"/>
                </a:cubicBezTo>
                <a:cubicBezTo>
                  <a:pt x="106160" y="82395"/>
                  <a:pt x="82395" y="106160"/>
                  <a:pt x="53080" y="106160"/>
                </a:cubicBezTo>
                <a:cubicBezTo>
                  <a:pt x="23765" y="106160"/>
                  <a:pt x="0" y="82395"/>
                  <a:pt x="0" y="53080"/>
                </a:cubicBezTo>
                <a:cubicBezTo>
                  <a:pt x="0" y="23765"/>
                  <a:pt x="23765" y="0"/>
                  <a:pt x="5308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15" name="图片 14"/>
          <p:cNvPicPr>
            <a:picLocks noChangeAspect="1"/>
          </p:cNvPicPr>
          <p:nvPr userDrawn="1">
            <p:custDataLst>
              <p:tags r:id="rId8"/>
            </p:custDataLst>
          </p:nvPr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57618" y="1984193"/>
            <a:ext cx="3310415" cy="2597121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 userDrawn="1">
            <p:custDataLst>
              <p:tags r:id="rId11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4706463" y="4229645"/>
            <a:ext cx="762066" cy="908383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 userDrawn="1">
            <p:custDataLst>
              <p:tags r:id="rId13"/>
            </p:custDataLst>
          </p:nvPr>
        </p:nvPicPr>
        <p:blipFill>
          <a:blip r:embed="rId14"/>
          <a:stretch>
            <a:fillRect/>
          </a:stretch>
        </p:blipFill>
        <p:spPr>
          <a:xfrm>
            <a:off x="2834650" y="4167034"/>
            <a:ext cx="823031" cy="566977"/>
          </a:xfrm>
          <a:prstGeom prst="rect">
            <a:avLst/>
          </a:prstGeom>
        </p:spPr>
      </p:pic>
      <p:cxnSp>
        <p:nvCxnSpPr>
          <p:cNvPr id="19" name="直接连接符 18"/>
          <p:cNvCxnSpPr/>
          <p:nvPr userDrawn="1">
            <p:custDataLst>
              <p:tags r:id="rId15"/>
            </p:custDataLst>
          </p:nvPr>
        </p:nvCxnSpPr>
        <p:spPr>
          <a:xfrm>
            <a:off x="3321616" y="5729799"/>
            <a:ext cx="580549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任意多边形: 形状 19"/>
          <p:cNvSpPr/>
          <p:nvPr userDrawn="1">
            <p:custDataLst>
              <p:tags r:id="rId16"/>
            </p:custDataLst>
          </p:nvPr>
        </p:nvSpPr>
        <p:spPr>
          <a:xfrm flipH="1">
            <a:off x="2602504" y="5656234"/>
            <a:ext cx="464293" cy="147130"/>
          </a:xfrm>
          <a:custGeom>
            <a:avLst/>
            <a:gdLst>
              <a:gd name="connsiteX0" fmla="*/ 18000 w 464293"/>
              <a:gd name="connsiteY0" fmla="*/ 55565 h 147130"/>
              <a:gd name="connsiteX1" fmla="*/ 0 w 464293"/>
              <a:gd name="connsiteY1" fmla="*/ 73565 h 147130"/>
              <a:gd name="connsiteX2" fmla="*/ 18000 w 464293"/>
              <a:gd name="connsiteY2" fmla="*/ 91565 h 147130"/>
              <a:gd name="connsiteX3" fmla="*/ 36000 w 464293"/>
              <a:gd name="connsiteY3" fmla="*/ 73565 h 147130"/>
              <a:gd name="connsiteX4" fmla="*/ 18000 w 464293"/>
              <a:gd name="connsiteY4" fmla="*/ 55565 h 147130"/>
              <a:gd name="connsiteX5" fmla="*/ 91173 w 464293"/>
              <a:gd name="connsiteY5" fmla="*/ 55565 h 147130"/>
              <a:gd name="connsiteX6" fmla="*/ 73173 w 464293"/>
              <a:gd name="connsiteY6" fmla="*/ 73565 h 147130"/>
              <a:gd name="connsiteX7" fmla="*/ 91173 w 464293"/>
              <a:gd name="connsiteY7" fmla="*/ 91565 h 147130"/>
              <a:gd name="connsiteX8" fmla="*/ 109173 w 464293"/>
              <a:gd name="connsiteY8" fmla="*/ 73565 h 147130"/>
              <a:gd name="connsiteX9" fmla="*/ 91173 w 464293"/>
              <a:gd name="connsiteY9" fmla="*/ 55565 h 147130"/>
              <a:gd name="connsiteX10" fmla="*/ 373119 w 464293"/>
              <a:gd name="connsiteY10" fmla="*/ 55565 h 147130"/>
              <a:gd name="connsiteX11" fmla="*/ 355119 w 464293"/>
              <a:gd name="connsiteY11" fmla="*/ 73565 h 147130"/>
              <a:gd name="connsiteX12" fmla="*/ 373119 w 464293"/>
              <a:gd name="connsiteY12" fmla="*/ 91565 h 147130"/>
              <a:gd name="connsiteX13" fmla="*/ 391119 w 464293"/>
              <a:gd name="connsiteY13" fmla="*/ 73565 h 147130"/>
              <a:gd name="connsiteX14" fmla="*/ 373119 w 464293"/>
              <a:gd name="connsiteY14" fmla="*/ 55565 h 147130"/>
              <a:gd name="connsiteX15" fmla="*/ 446293 w 464293"/>
              <a:gd name="connsiteY15" fmla="*/ 55565 h 147130"/>
              <a:gd name="connsiteX16" fmla="*/ 428293 w 464293"/>
              <a:gd name="connsiteY16" fmla="*/ 73565 h 147130"/>
              <a:gd name="connsiteX17" fmla="*/ 446293 w 464293"/>
              <a:gd name="connsiteY17" fmla="*/ 91565 h 147130"/>
              <a:gd name="connsiteX18" fmla="*/ 464293 w 464293"/>
              <a:gd name="connsiteY18" fmla="*/ 73565 h 147130"/>
              <a:gd name="connsiteX19" fmla="*/ 446293 w 464293"/>
              <a:gd name="connsiteY19" fmla="*/ 55565 h 147130"/>
              <a:gd name="connsiteX20" fmla="*/ 232146 w 464293"/>
              <a:gd name="connsiteY20" fmla="*/ 33712 h 147130"/>
              <a:gd name="connsiteX21" fmla="*/ 271999 w 464293"/>
              <a:gd name="connsiteY21" fmla="*/ 73565 h 147130"/>
              <a:gd name="connsiteX22" fmla="*/ 232146 w 464293"/>
              <a:gd name="connsiteY22" fmla="*/ 113418 h 147130"/>
              <a:gd name="connsiteX23" fmla="*/ 192293 w 464293"/>
              <a:gd name="connsiteY23" fmla="*/ 73565 h 147130"/>
              <a:gd name="connsiteX24" fmla="*/ 232146 w 464293"/>
              <a:gd name="connsiteY24" fmla="*/ 33712 h 147130"/>
              <a:gd name="connsiteX25" fmla="*/ 232146 w 464293"/>
              <a:gd name="connsiteY25" fmla="*/ 0 h 147130"/>
              <a:gd name="connsiteX26" fmla="*/ 158581 w 464293"/>
              <a:gd name="connsiteY26" fmla="*/ 73565 h 147130"/>
              <a:gd name="connsiteX27" fmla="*/ 232146 w 464293"/>
              <a:gd name="connsiteY27" fmla="*/ 147130 h 147130"/>
              <a:gd name="connsiteX28" fmla="*/ 305711 w 464293"/>
              <a:gd name="connsiteY28" fmla="*/ 73565 h 147130"/>
              <a:gd name="connsiteX29" fmla="*/ 232146 w 464293"/>
              <a:gd name="connsiteY29" fmla="*/ 0 h 147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64293" h="147130">
                <a:moveTo>
                  <a:pt x="18000" y="55565"/>
                </a:moveTo>
                <a:cubicBezTo>
                  <a:pt x="8059" y="55565"/>
                  <a:pt x="0" y="63624"/>
                  <a:pt x="0" y="73565"/>
                </a:cubicBezTo>
                <a:cubicBezTo>
                  <a:pt x="0" y="83506"/>
                  <a:pt x="8059" y="91565"/>
                  <a:pt x="18000" y="91565"/>
                </a:cubicBezTo>
                <a:cubicBezTo>
                  <a:pt x="27941" y="91565"/>
                  <a:pt x="36000" y="83506"/>
                  <a:pt x="36000" y="73565"/>
                </a:cubicBezTo>
                <a:cubicBezTo>
                  <a:pt x="36000" y="63624"/>
                  <a:pt x="27941" y="55565"/>
                  <a:pt x="18000" y="55565"/>
                </a:cubicBezTo>
                <a:close/>
                <a:moveTo>
                  <a:pt x="91173" y="55565"/>
                </a:moveTo>
                <a:cubicBezTo>
                  <a:pt x="81232" y="55565"/>
                  <a:pt x="73173" y="63624"/>
                  <a:pt x="73173" y="73565"/>
                </a:cubicBezTo>
                <a:cubicBezTo>
                  <a:pt x="73173" y="83506"/>
                  <a:pt x="81232" y="91565"/>
                  <a:pt x="91173" y="91565"/>
                </a:cubicBezTo>
                <a:cubicBezTo>
                  <a:pt x="101114" y="91565"/>
                  <a:pt x="109173" y="83506"/>
                  <a:pt x="109173" y="73565"/>
                </a:cubicBezTo>
                <a:cubicBezTo>
                  <a:pt x="109173" y="63624"/>
                  <a:pt x="101114" y="55565"/>
                  <a:pt x="91173" y="55565"/>
                </a:cubicBezTo>
                <a:close/>
                <a:moveTo>
                  <a:pt x="373119" y="55565"/>
                </a:moveTo>
                <a:cubicBezTo>
                  <a:pt x="363178" y="55565"/>
                  <a:pt x="355119" y="63624"/>
                  <a:pt x="355119" y="73565"/>
                </a:cubicBezTo>
                <a:cubicBezTo>
                  <a:pt x="355119" y="83506"/>
                  <a:pt x="363178" y="91565"/>
                  <a:pt x="373119" y="91565"/>
                </a:cubicBezTo>
                <a:cubicBezTo>
                  <a:pt x="383060" y="91565"/>
                  <a:pt x="391119" y="83506"/>
                  <a:pt x="391119" y="73565"/>
                </a:cubicBezTo>
                <a:cubicBezTo>
                  <a:pt x="391119" y="63624"/>
                  <a:pt x="383060" y="55565"/>
                  <a:pt x="373119" y="55565"/>
                </a:cubicBezTo>
                <a:close/>
                <a:moveTo>
                  <a:pt x="446293" y="55565"/>
                </a:moveTo>
                <a:cubicBezTo>
                  <a:pt x="436352" y="55565"/>
                  <a:pt x="428293" y="63624"/>
                  <a:pt x="428293" y="73565"/>
                </a:cubicBezTo>
                <a:cubicBezTo>
                  <a:pt x="428293" y="83506"/>
                  <a:pt x="436352" y="91565"/>
                  <a:pt x="446293" y="91565"/>
                </a:cubicBezTo>
                <a:cubicBezTo>
                  <a:pt x="456234" y="91565"/>
                  <a:pt x="464293" y="83506"/>
                  <a:pt x="464293" y="73565"/>
                </a:cubicBezTo>
                <a:cubicBezTo>
                  <a:pt x="464293" y="63624"/>
                  <a:pt x="456234" y="55565"/>
                  <a:pt x="446293" y="55565"/>
                </a:cubicBezTo>
                <a:close/>
                <a:moveTo>
                  <a:pt x="232146" y="33712"/>
                </a:moveTo>
                <a:cubicBezTo>
                  <a:pt x="254156" y="33712"/>
                  <a:pt x="271999" y="51555"/>
                  <a:pt x="271999" y="73565"/>
                </a:cubicBezTo>
                <a:cubicBezTo>
                  <a:pt x="271999" y="95575"/>
                  <a:pt x="254156" y="113418"/>
                  <a:pt x="232146" y="113418"/>
                </a:cubicBezTo>
                <a:cubicBezTo>
                  <a:pt x="210136" y="113418"/>
                  <a:pt x="192293" y="95575"/>
                  <a:pt x="192293" y="73565"/>
                </a:cubicBezTo>
                <a:cubicBezTo>
                  <a:pt x="192293" y="51555"/>
                  <a:pt x="210136" y="33712"/>
                  <a:pt x="232146" y="33712"/>
                </a:cubicBezTo>
                <a:close/>
                <a:moveTo>
                  <a:pt x="232146" y="0"/>
                </a:moveTo>
                <a:cubicBezTo>
                  <a:pt x="191517" y="0"/>
                  <a:pt x="158581" y="32936"/>
                  <a:pt x="158581" y="73565"/>
                </a:cubicBezTo>
                <a:cubicBezTo>
                  <a:pt x="158581" y="114194"/>
                  <a:pt x="191517" y="147130"/>
                  <a:pt x="232146" y="147130"/>
                </a:cubicBezTo>
                <a:cubicBezTo>
                  <a:pt x="272775" y="147130"/>
                  <a:pt x="305711" y="114194"/>
                  <a:pt x="305711" y="73565"/>
                </a:cubicBezTo>
                <a:cubicBezTo>
                  <a:pt x="305711" y="32936"/>
                  <a:pt x="272775" y="0"/>
                  <a:pt x="23214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21" name="直接连接符 20"/>
          <p:cNvCxnSpPr/>
          <p:nvPr userDrawn="1">
            <p:custDataLst>
              <p:tags r:id="rId17"/>
            </p:custDataLst>
          </p:nvPr>
        </p:nvCxnSpPr>
        <p:spPr>
          <a:xfrm>
            <a:off x="1767136" y="5729799"/>
            <a:ext cx="580549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图片 21"/>
          <p:cNvPicPr>
            <a:picLocks noChangeAspect="1"/>
          </p:cNvPicPr>
          <p:nvPr userDrawn="1">
            <p:custDataLst>
              <p:tags r:id="rId18"/>
            </p:custDataLst>
          </p:nvPr>
        </p:nvPicPr>
        <p:blipFill>
          <a:blip r:embed="rId19"/>
          <a:stretch>
            <a:fillRect/>
          </a:stretch>
        </p:blipFill>
        <p:spPr>
          <a:xfrm>
            <a:off x="7522809" y="2443980"/>
            <a:ext cx="493819" cy="707197"/>
          </a:xfrm>
          <a:prstGeom prst="rect">
            <a:avLst/>
          </a:prstGeom>
        </p:spPr>
      </p:pic>
      <p:sp>
        <p:nvSpPr>
          <p:cNvPr id="18" name="矩形 17"/>
          <p:cNvSpPr/>
          <p:nvPr userDrawn="1">
            <p:custDataLst>
              <p:tags r:id="rId20"/>
            </p:custDataLst>
          </p:nvPr>
        </p:nvSpPr>
        <p:spPr>
          <a:xfrm flipH="1">
            <a:off x="7506673" y="3045261"/>
            <a:ext cx="3123503" cy="18147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20000"/>
                  <a:lumOff val="80000"/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4" name="日期占位符 4"/>
          <p:cNvSpPr>
            <a:spLocks noGrp="1"/>
          </p:cNvSpPr>
          <p:nvPr userDrawn="1">
            <p:ph type="dt" sz="half" idx="10"/>
            <p:custDataLst>
              <p:tags r:id="rId21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5"/>
          <p:cNvSpPr>
            <a:spLocks noGrp="1"/>
          </p:cNvSpPr>
          <p:nvPr userDrawn="1">
            <p:ph type="ftr" sz="quarter" idx="11"/>
            <p:custDataLst>
              <p:tags r:id="rId2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6"/>
          <p:cNvSpPr>
            <a:spLocks noGrp="1"/>
          </p:cNvSpPr>
          <p:nvPr userDrawn="1">
            <p:ph type="sldNum" sz="quarter" idx="12"/>
            <p:custDataLst>
              <p:tags r:id="rId23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24"/>
            </p:custDataLst>
          </p:nvPr>
        </p:nvSpPr>
        <p:spPr>
          <a:xfrm>
            <a:off x="4908534" y="3316807"/>
            <a:ext cx="5708942" cy="1735579"/>
          </a:xfrm>
        </p:spPr>
        <p:txBody>
          <a:bodyPr wrap="square" anchor="t">
            <a:normAutofit/>
          </a:bodyPr>
          <a:lstStyle>
            <a:lvl1pPr algn="r">
              <a:defRPr sz="6000" b="0">
                <a:solidFill>
                  <a:schemeClr val="dk2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节编号 3"/>
          <p:cNvSpPr>
            <a:spLocks noGrp="1"/>
          </p:cNvSpPr>
          <p:nvPr userDrawn="1">
            <p:ph type="body" sz="quarter" idx="13" hasCustomPrompt="1"/>
            <p:custDataLst>
              <p:tags r:id="rId25"/>
            </p:custDataLst>
          </p:nvPr>
        </p:nvSpPr>
        <p:spPr>
          <a:xfrm>
            <a:off x="4943556" y="2007232"/>
            <a:ext cx="5673920" cy="1224000"/>
          </a:xfrm>
        </p:spPr>
        <p:txBody>
          <a:bodyPr wrap="none" anchor="b" anchorCtr="0">
            <a:normAutofit/>
          </a:bodyPr>
          <a:lstStyle>
            <a:lvl1pPr marL="0" indent="0" algn="r">
              <a:buNone/>
              <a:defRPr sz="6000">
                <a:solidFill>
                  <a:schemeClr val="accent1"/>
                </a:solidFill>
                <a:latin typeface="+mj-ea"/>
                <a:ea typeface="+mj-ea"/>
              </a:defRPr>
            </a:lvl1pPr>
          </a:lstStyle>
          <a:p>
            <a:pPr lvl="0"/>
            <a:r>
              <a:rPr lang="zh-CN" altLang="en-US" dirty="0"/>
              <a:t>节编号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wrap="square" lIns="0" tIns="0" rIns="0" bIns="0" rtlCol="0" anchor="ctr">
            <a:normAutofit/>
          </a:bodyPr>
          <a:lstStyle>
            <a:lvl1pPr>
              <a:defRPr lang="zh-CN" altLang="en-US" dirty="0"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95960" y="1301750"/>
            <a:ext cx="5323840" cy="4875850"/>
          </a:xfrm>
        </p:spPr>
        <p:txBody>
          <a:bodyPr wrap="square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172200" y="1301750"/>
            <a:ext cx="5323840" cy="4875850"/>
          </a:xfrm>
        </p:spPr>
        <p:txBody>
          <a:bodyPr wrap="square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9788" y="360000"/>
            <a:ext cx="10515600" cy="864000"/>
          </a:xfrm>
        </p:spPr>
        <p:txBody>
          <a:bodyPr vert="horz" wrap="square" lIns="0" tIns="0" rIns="0" bIns="0" rtlCol="0" anchor="ctr">
            <a:normAutofit/>
          </a:bodyPr>
          <a:lstStyle>
            <a:lvl1pPr>
              <a:defRPr lang="zh-CN" altLang="en-US" dirty="0"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95960" y="1301750"/>
            <a:ext cx="5323840" cy="411303"/>
          </a:xfrm>
        </p:spPr>
        <p:txBody>
          <a:bodyPr wrap="square"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95960" y="1875099"/>
            <a:ext cx="5323840" cy="4300276"/>
          </a:xfrm>
        </p:spPr>
        <p:txBody>
          <a:bodyPr wrap="square">
            <a:normAutofit/>
          </a:bodyPr>
          <a:lstStyle>
            <a:lvl1pPr>
              <a:defRPr sz="2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  <p:custDataLst>
              <p:tags r:id="rId5"/>
            </p:custDataLst>
          </p:nvPr>
        </p:nvSpPr>
        <p:spPr>
          <a:xfrm>
            <a:off x="6172200" y="1301750"/>
            <a:ext cx="5323840" cy="411303"/>
          </a:xfrm>
        </p:spPr>
        <p:txBody>
          <a:bodyPr wrap="square"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172200" y="1875099"/>
            <a:ext cx="5323840" cy="4300276"/>
          </a:xfrm>
        </p:spPr>
        <p:txBody>
          <a:bodyPr wrap="square">
            <a:normAutofit/>
          </a:bodyPr>
          <a:lstStyle>
            <a:lvl1pPr>
              <a:defRPr sz="2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95960" y="360045"/>
            <a:ext cx="10801985" cy="5817870"/>
          </a:xfrm>
        </p:spPr>
        <p:txBody>
          <a:bodyPr wrap="square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9788" y="360000"/>
            <a:ext cx="10515600" cy="864000"/>
          </a:xfrm>
        </p:spPr>
        <p:txBody>
          <a:bodyPr wrap="square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95960" y="1301750"/>
            <a:ext cx="10799088" cy="405553"/>
          </a:xfrm>
        </p:spPr>
        <p:txBody>
          <a:bodyPr wrap="square" anchor="t">
            <a:norm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 userDrawn="1">
            <p:custDataLst>
              <p:tags r:id="rId2"/>
            </p:custDataLst>
          </p:nvPr>
        </p:nvSpPr>
        <p:spPr>
          <a:xfrm>
            <a:off x="0" y="3"/>
            <a:ext cx="12192000" cy="685799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 userDrawn="1">
            <p:custDataLst>
              <p:tags r:id="rId3"/>
            </p:custDataLst>
          </p:nvPr>
        </p:nvSpPr>
        <p:spPr>
          <a:xfrm>
            <a:off x="0" y="2"/>
            <a:ext cx="1487834" cy="68579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25" name="矩形 24"/>
          <p:cNvSpPr/>
          <p:nvPr userDrawn="1">
            <p:custDataLst>
              <p:tags r:id="rId4"/>
            </p:custDataLst>
          </p:nvPr>
        </p:nvSpPr>
        <p:spPr>
          <a:xfrm>
            <a:off x="444500" y="395995"/>
            <a:ext cx="11303000" cy="606601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90500" dist="190500" dir="2700000" algn="tl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cxnSp>
        <p:nvCxnSpPr>
          <p:cNvPr id="27" name="直接连接符 26"/>
          <p:cNvCxnSpPr/>
          <p:nvPr userDrawn="1">
            <p:custDataLst>
              <p:tags r:id="rId5"/>
            </p:custDataLst>
          </p:nvPr>
        </p:nvCxnSpPr>
        <p:spPr>
          <a:xfrm>
            <a:off x="839788" y="1021008"/>
            <a:ext cx="105124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任意多边形: 形状 29"/>
          <p:cNvSpPr/>
          <p:nvPr userDrawn="1">
            <p:custDataLst>
              <p:tags r:id="rId6"/>
            </p:custDataLst>
          </p:nvPr>
        </p:nvSpPr>
        <p:spPr>
          <a:xfrm rot="16200000">
            <a:off x="10827201" y="569319"/>
            <a:ext cx="106160" cy="373362"/>
          </a:xfrm>
          <a:custGeom>
            <a:avLst/>
            <a:gdLst>
              <a:gd name="connsiteX0" fmla="*/ 53080 w 106160"/>
              <a:gd name="connsiteY0" fmla="*/ 280881 h 373362"/>
              <a:gd name="connsiteX1" fmla="*/ 13679 w 106160"/>
              <a:gd name="connsiteY1" fmla="*/ 320282 h 373362"/>
              <a:gd name="connsiteX2" fmla="*/ 53080 w 106160"/>
              <a:gd name="connsiteY2" fmla="*/ 359683 h 373362"/>
              <a:gd name="connsiteX3" fmla="*/ 92481 w 106160"/>
              <a:gd name="connsiteY3" fmla="*/ 320282 h 373362"/>
              <a:gd name="connsiteX4" fmla="*/ 53080 w 106160"/>
              <a:gd name="connsiteY4" fmla="*/ 280881 h 373362"/>
              <a:gd name="connsiteX5" fmla="*/ 53080 w 106160"/>
              <a:gd name="connsiteY5" fmla="*/ 267202 h 373362"/>
              <a:gd name="connsiteX6" fmla="*/ 106160 w 106160"/>
              <a:gd name="connsiteY6" fmla="*/ 320282 h 373362"/>
              <a:gd name="connsiteX7" fmla="*/ 53080 w 106160"/>
              <a:gd name="connsiteY7" fmla="*/ 373362 h 373362"/>
              <a:gd name="connsiteX8" fmla="*/ 0 w 106160"/>
              <a:gd name="connsiteY8" fmla="*/ 320282 h 373362"/>
              <a:gd name="connsiteX9" fmla="*/ 53080 w 106160"/>
              <a:gd name="connsiteY9" fmla="*/ 267202 h 373362"/>
              <a:gd name="connsiteX10" fmla="*/ 53080 w 106160"/>
              <a:gd name="connsiteY10" fmla="*/ 147280 h 373362"/>
              <a:gd name="connsiteX11" fmla="*/ 13679 w 106160"/>
              <a:gd name="connsiteY11" fmla="*/ 186681 h 373362"/>
              <a:gd name="connsiteX12" fmla="*/ 53080 w 106160"/>
              <a:gd name="connsiteY12" fmla="*/ 226082 h 373362"/>
              <a:gd name="connsiteX13" fmla="*/ 92481 w 106160"/>
              <a:gd name="connsiteY13" fmla="*/ 186681 h 373362"/>
              <a:gd name="connsiteX14" fmla="*/ 53080 w 106160"/>
              <a:gd name="connsiteY14" fmla="*/ 147280 h 373362"/>
              <a:gd name="connsiteX15" fmla="*/ 53080 w 106160"/>
              <a:gd name="connsiteY15" fmla="*/ 133601 h 373362"/>
              <a:gd name="connsiteX16" fmla="*/ 106160 w 106160"/>
              <a:gd name="connsiteY16" fmla="*/ 186681 h 373362"/>
              <a:gd name="connsiteX17" fmla="*/ 53080 w 106160"/>
              <a:gd name="connsiteY17" fmla="*/ 239761 h 373362"/>
              <a:gd name="connsiteX18" fmla="*/ 0 w 106160"/>
              <a:gd name="connsiteY18" fmla="*/ 186681 h 373362"/>
              <a:gd name="connsiteX19" fmla="*/ 53080 w 106160"/>
              <a:gd name="connsiteY19" fmla="*/ 133601 h 373362"/>
              <a:gd name="connsiteX20" fmla="*/ 53080 w 106160"/>
              <a:gd name="connsiteY20" fmla="*/ 13679 h 373362"/>
              <a:gd name="connsiteX21" fmla="*/ 13679 w 106160"/>
              <a:gd name="connsiteY21" fmla="*/ 53080 h 373362"/>
              <a:gd name="connsiteX22" fmla="*/ 53080 w 106160"/>
              <a:gd name="connsiteY22" fmla="*/ 92481 h 373362"/>
              <a:gd name="connsiteX23" fmla="*/ 92481 w 106160"/>
              <a:gd name="connsiteY23" fmla="*/ 53080 h 373362"/>
              <a:gd name="connsiteX24" fmla="*/ 53080 w 106160"/>
              <a:gd name="connsiteY24" fmla="*/ 13679 h 373362"/>
              <a:gd name="connsiteX25" fmla="*/ 53080 w 106160"/>
              <a:gd name="connsiteY25" fmla="*/ 0 h 373362"/>
              <a:gd name="connsiteX26" fmla="*/ 106160 w 106160"/>
              <a:gd name="connsiteY26" fmla="*/ 53080 h 373362"/>
              <a:gd name="connsiteX27" fmla="*/ 53080 w 106160"/>
              <a:gd name="connsiteY27" fmla="*/ 106160 h 373362"/>
              <a:gd name="connsiteX28" fmla="*/ 0 w 106160"/>
              <a:gd name="connsiteY28" fmla="*/ 53080 h 373362"/>
              <a:gd name="connsiteX29" fmla="*/ 53080 w 106160"/>
              <a:gd name="connsiteY29" fmla="*/ 0 h 373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06160" h="373362">
                <a:moveTo>
                  <a:pt x="53080" y="280881"/>
                </a:moveTo>
                <a:cubicBezTo>
                  <a:pt x="31319" y="280881"/>
                  <a:pt x="13679" y="298521"/>
                  <a:pt x="13679" y="320282"/>
                </a:cubicBezTo>
                <a:cubicBezTo>
                  <a:pt x="13679" y="342043"/>
                  <a:pt x="31319" y="359683"/>
                  <a:pt x="53080" y="359683"/>
                </a:cubicBezTo>
                <a:cubicBezTo>
                  <a:pt x="74841" y="359683"/>
                  <a:pt x="92481" y="342043"/>
                  <a:pt x="92481" y="320282"/>
                </a:cubicBezTo>
                <a:cubicBezTo>
                  <a:pt x="92481" y="298521"/>
                  <a:pt x="74841" y="280881"/>
                  <a:pt x="53080" y="280881"/>
                </a:cubicBezTo>
                <a:close/>
                <a:moveTo>
                  <a:pt x="53080" y="267202"/>
                </a:moveTo>
                <a:cubicBezTo>
                  <a:pt x="82395" y="267202"/>
                  <a:pt x="106160" y="290967"/>
                  <a:pt x="106160" y="320282"/>
                </a:cubicBezTo>
                <a:cubicBezTo>
                  <a:pt x="106160" y="349597"/>
                  <a:pt x="82395" y="373362"/>
                  <a:pt x="53080" y="373362"/>
                </a:cubicBezTo>
                <a:cubicBezTo>
                  <a:pt x="23765" y="373362"/>
                  <a:pt x="0" y="349597"/>
                  <a:pt x="0" y="320282"/>
                </a:cubicBezTo>
                <a:cubicBezTo>
                  <a:pt x="0" y="290967"/>
                  <a:pt x="23765" y="267202"/>
                  <a:pt x="53080" y="267202"/>
                </a:cubicBezTo>
                <a:close/>
                <a:moveTo>
                  <a:pt x="53080" y="147280"/>
                </a:moveTo>
                <a:cubicBezTo>
                  <a:pt x="31319" y="147280"/>
                  <a:pt x="13679" y="164920"/>
                  <a:pt x="13679" y="186681"/>
                </a:cubicBezTo>
                <a:cubicBezTo>
                  <a:pt x="13679" y="208442"/>
                  <a:pt x="31319" y="226082"/>
                  <a:pt x="53080" y="226082"/>
                </a:cubicBezTo>
                <a:cubicBezTo>
                  <a:pt x="74841" y="226082"/>
                  <a:pt x="92481" y="208442"/>
                  <a:pt x="92481" y="186681"/>
                </a:cubicBezTo>
                <a:cubicBezTo>
                  <a:pt x="92481" y="164920"/>
                  <a:pt x="74841" y="147280"/>
                  <a:pt x="53080" y="147280"/>
                </a:cubicBezTo>
                <a:close/>
                <a:moveTo>
                  <a:pt x="53080" y="133601"/>
                </a:moveTo>
                <a:cubicBezTo>
                  <a:pt x="82395" y="133601"/>
                  <a:pt x="106160" y="157366"/>
                  <a:pt x="106160" y="186681"/>
                </a:cubicBezTo>
                <a:cubicBezTo>
                  <a:pt x="106160" y="215996"/>
                  <a:pt x="82395" y="239761"/>
                  <a:pt x="53080" y="239761"/>
                </a:cubicBezTo>
                <a:cubicBezTo>
                  <a:pt x="23765" y="239761"/>
                  <a:pt x="0" y="215996"/>
                  <a:pt x="0" y="186681"/>
                </a:cubicBezTo>
                <a:cubicBezTo>
                  <a:pt x="0" y="157366"/>
                  <a:pt x="23765" y="133601"/>
                  <a:pt x="53080" y="133601"/>
                </a:cubicBezTo>
                <a:close/>
                <a:moveTo>
                  <a:pt x="53080" y="13679"/>
                </a:moveTo>
                <a:cubicBezTo>
                  <a:pt x="31319" y="13679"/>
                  <a:pt x="13679" y="31319"/>
                  <a:pt x="13679" y="53080"/>
                </a:cubicBezTo>
                <a:cubicBezTo>
                  <a:pt x="13679" y="74841"/>
                  <a:pt x="31319" y="92481"/>
                  <a:pt x="53080" y="92481"/>
                </a:cubicBezTo>
                <a:cubicBezTo>
                  <a:pt x="74841" y="92481"/>
                  <a:pt x="92481" y="74841"/>
                  <a:pt x="92481" y="53080"/>
                </a:cubicBezTo>
                <a:cubicBezTo>
                  <a:pt x="92481" y="31319"/>
                  <a:pt x="74841" y="13679"/>
                  <a:pt x="53080" y="13679"/>
                </a:cubicBezTo>
                <a:close/>
                <a:moveTo>
                  <a:pt x="53080" y="0"/>
                </a:moveTo>
                <a:cubicBezTo>
                  <a:pt x="82395" y="0"/>
                  <a:pt x="106160" y="23765"/>
                  <a:pt x="106160" y="53080"/>
                </a:cubicBezTo>
                <a:cubicBezTo>
                  <a:pt x="106160" y="82395"/>
                  <a:pt x="82395" y="106160"/>
                  <a:pt x="53080" y="106160"/>
                </a:cubicBezTo>
                <a:cubicBezTo>
                  <a:pt x="23765" y="106160"/>
                  <a:pt x="0" y="82395"/>
                  <a:pt x="0" y="53080"/>
                </a:cubicBezTo>
                <a:cubicBezTo>
                  <a:pt x="0" y="23765"/>
                  <a:pt x="23765" y="0"/>
                  <a:pt x="5308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1" name="椭圆 30"/>
          <p:cNvSpPr/>
          <p:nvPr userDrawn="1">
            <p:custDataLst>
              <p:tags r:id="rId7"/>
            </p:custDataLst>
          </p:nvPr>
        </p:nvSpPr>
        <p:spPr>
          <a:xfrm>
            <a:off x="1284818" y="1484306"/>
            <a:ext cx="3908920" cy="390892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68000">
                <a:schemeClr val="accent1">
                  <a:lumMod val="20000"/>
                  <a:lumOff val="8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pic>
        <p:nvPicPr>
          <p:cNvPr id="32" name="图片 31"/>
          <p:cNvPicPr>
            <a:picLocks noChangeAspect="1"/>
          </p:cNvPicPr>
          <p:nvPr userDrawn="1">
            <p:custDataLst>
              <p:tags r:id="rId8"/>
            </p:custDataLst>
          </p:nvPr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59989" y="1458822"/>
            <a:ext cx="3401757" cy="4278566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 userDrawn="1">
            <p:custDataLst>
              <p:tags r:id="rId11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4233471" y="3769395"/>
            <a:ext cx="493819" cy="707197"/>
          </a:xfrm>
          <a:prstGeom prst="rect">
            <a:avLst/>
          </a:prstGeom>
        </p:spPr>
      </p:pic>
      <p:sp>
        <p:nvSpPr>
          <p:cNvPr id="26" name="矩形 25"/>
          <p:cNvSpPr/>
          <p:nvPr userDrawn="1">
            <p:custDataLst>
              <p:tags r:id="rId13"/>
            </p:custDataLst>
          </p:nvPr>
        </p:nvSpPr>
        <p:spPr>
          <a:xfrm flipV="1">
            <a:off x="839788" y="5193755"/>
            <a:ext cx="10514012" cy="8770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cxnSp>
        <p:nvCxnSpPr>
          <p:cNvPr id="28" name="直接连接符 27"/>
          <p:cNvCxnSpPr/>
          <p:nvPr userDrawn="1">
            <p:custDataLst>
              <p:tags r:id="rId14"/>
            </p:custDataLst>
          </p:nvPr>
        </p:nvCxnSpPr>
        <p:spPr>
          <a:xfrm>
            <a:off x="3166713" y="5632278"/>
            <a:ext cx="7900249" cy="0"/>
          </a:xfrm>
          <a:prstGeom prst="line">
            <a:avLst/>
          </a:prstGeom>
          <a:ln w="12700">
            <a:solidFill>
              <a:schemeClr val="accent1">
                <a:lumMod val="20000"/>
                <a:lumOff val="8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5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7"/>
            </p:custDataLst>
          </p:nvPr>
        </p:nvSpPr>
        <p:spPr>
          <a:xfrm>
            <a:off x="8610600" y="6356350"/>
            <a:ext cx="2743200" cy="365125"/>
          </a:xfrm>
        </p:spPr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10" name="公司名占位符 6"/>
          <p:cNvSpPr>
            <a:spLocks noGrp="1"/>
          </p:cNvSpPr>
          <p:nvPr>
            <p:ph type="body" sz="quarter" idx="13" hasCustomPrompt="1"/>
            <p:custDataLst>
              <p:tags r:id="rId18"/>
            </p:custDataLst>
          </p:nvPr>
        </p:nvSpPr>
        <p:spPr>
          <a:xfrm>
            <a:off x="1129339" y="504000"/>
            <a:ext cx="2880000" cy="504000"/>
          </a:xfrm>
        </p:spPr>
        <p:txBody>
          <a:bodyPr wrap="square" anchor="ctr">
            <a:normAutofit/>
          </a:bodyPr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dk1"/>
                </a:solidFill>
              </a:defRPr>
            </a:lvl1pPr>
          </a:lstStyle>
          <a:p>
            <a:pPr lvl="0"/>
            <a:r>
              <a:rPr lang="zh-CN" altLang="en-US" dirty="0"/>
              <a:t>公司名</a:t>
            </a:r>
            <a:endParaRPr lang="zh-CN" altLang="en-US" dirty="0"/>
          </a:p>
        </p:txBody>
      </p:sp>
      <p:sp>
        <p:nvSpPr>
          <p:cNvPr id="14" name="日期时间占位符 7"/>
          <p:cNvSpPr>
            <a:spLocks noGrp="1"/>
          </p:cNvSpPr>
          <p:nvPr>
            <p:ph type="body" sz="quarter" idx="14" hasCustomPrompt="1"/>
            <p:custDataLst>
              <p:tags r:id="rId19"/>
            </p:custDataLst>
          </p:nvPr>
        </p:nvSpPr>
        <p:spPr>
          <a:xfrm>
            <a:off x="1129339" y="5380278"/>
            <a:ext cx="2880000" cy="504000"/>
          </a:xfrm>
        </p:spPr>
        <p:txBody>
          <a:bodyPr wrap="square"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rgbClr val="FFFFFF"/>
                </a:solidFill>
              </a:defRPr>
            </a:lvl1pPr>
          </a:lstStyle>
          <a:p>
            <a:pPr lvl="0"/>
            <a:r>
              <a:rPr lang="zh-CN" altLang="en-US" dirty="0"/>
              <a:t>日期时间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/>
            <p:custDataLst>
              <p:tags r:id="rId20"/>
            </p:custDataLst>
          </p:nvPr>
        </p:nvSpPr>
        <p:spPr>
          <a:xfrm>
            <a:off x="5187970" y="1656000"/>
            <a:ext cx="5879500" cy="1800000"/>
          </a:xfrm>
        </p:spPr>
        <p:txBody>
          <a:bodyPr wrap="square" anchor="b">
            <a:normAutofit/>
          </a:bodyPr>
          <a:lstStyle>
            <a:lvl1pPr algn="r">
              <a:lnSpc>
                <a:spcPct val="100000"/>
              </a:lnSpc>
              <a:defRPr sz="6000" b="0">
                <a:solidFill>
                  <a:schemeClr val="dk2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9" name="署名占位符 10"/>
          <p:cNvSpPr>
            <a:spLocks noGrp="1"/>
          </p:cNvSpPr>
          <p:nvPr>
            <p:ph type="body" sz="quarter" idx="17" hasCustomPrompt="1"/>
            <p:custDataLst>
              <p:tags r:id="rId21"/>
            </p:custDataLst>
          </p:nvPr>
        </p:nvSpPr>
        <p:spPr>
          <a:xfrm>
            <a:off x="8673465" y="3706898"/>
            <a:ext cx="2391410" cy="504190"/>
          </a:xfrm>
        </p:spPr>
        <p:txBody>
          <a:bodyPr vert="horz" wrap="square" lIns="0" tIns="0" rIns="0" bIns="0" rtlCol="0" anchor="ctr">
            <a:normAutofit/>
          </a:bodyPr>
          <a:lstStyle>
            <a:lvl1pPr marL="0" indent="0" algn="r">
              <a:buNone/>
              <a:defRPr lang="zh-CN" altLang="en-US" sz="1800" dirty="0">
                <a:solidFill>
                  <a:srgbClr val="333333"/>
                </a:solidFill>
              </a:defRPr>
            </a:lvl1pPr>
          </a:lstStyle>
          <a:p>
            <a:pPr marL="228600" lvl="0" indent="-228600" algn="r">
              <a:lnSpc>
                <a:spcPct val="100000"/>
              </a:lnSpc>
            </a:pPr>
            <a:r>
              <a:rPr lang="zh-CN" altLang="en-US" dirty="0"/>
              <a:t>署名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5" Type="http://schemas.openxmlformats.org/officeDocument/2006/relationships/theme" Target="../theme/theme2.xml"/><Relationship Id="rId24" Type="http://schemas.openxmlformats.org/officeDocument/2006/relationships/tags" Target="../tags/tag116.xml"/><Relationship Id="rId23" Type="http://schemas.openxmlformats.org/officeDocument/2006/relationships/tags" Target="../tags/tag115.xml"/><Relationship Id="rId22" Type="http://schemas.openxmlformats.org/officeDocument/2006/relationships/tags" Target="../tags/tag114.xml"/><Relationship Id="rId21" Type="http://schemas.openxmlformats.org/officeDocument/2006/relationships/tags" Target="../tags/tag113.xml"/><Relationship Id="rId20" Type="http://schemas.openxmlformats.org/officeDocument/2006/relationships/tags" Target="../tags/tag112.xml"/><Relationship Id="rId2" Type="http://schemas.openxmlformats.org/officeDocument/2006/relationships/slideLayout" Target="../slideLayouts/slideLayout13.xml"/><Relationship Id="rId19" Type="http://schemas.openxmlformats.org/officeDocument/2006/relationships/tags" Target="../tags/tag111.xml"/><Relationship Id="rId18" Type="http://schemas.openxmlformats.org/officeDocument/2006/relationships/tags" Target="../tags/tag110.xml"/><Relationship Id="rId17" Type="http://schemas.openxmlformats.org/officeDocument/2006/relationships/tags" Target="../tags/tag109.xml"/><Relationship Id="rId16" Type="http://schemas.openxmlformats.org/officeDocument/2006/relationships/tags" Target="../tags/tag108.xml"/><Relationship Id="rId15" Type="http://schemas.openxmlformats.org/officeDocument/2006/relationships/tags" Target="../tags/tag107.xml"/><Relationship Id="rId14" Type="http://schemas.openxmlformats.org/officeDocument/2006/relationships/tags" Target="../tags/tag106.xml"/><Relationship Id="rId13" Type="http://schemas.openxmlformats.org/officeDocument/2006/relationships/tags" Target="../tags/tag105.xml"/><Relationship Id="rId12" Type="http://schemas.openxmlformats.org/officeDocument/2006/relationships/tags" Target="../tags/tag104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 userDrawn="1">
            <p:custDataLst>
              <p:tags r:id="rId12"/>
            </p:custData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190500" dist="190500" dir="2700000" algn="tl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19" name="矩形 18"/>
          <p:cNvSpPr/>
          <p:nvPr userDrawn="1">
            <p:custDataLst>
              <p:tags r:id="rId13"/>
            </p:custDataLst>
          </p:nvPr>
        </p:nvSpPr>
        <p:spPr>
          <a:xfrm>
            <a:off x="158750" y="136525"/>
            <a:ext cx="11874500" cy="6584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22" name="任意多边形: 形状 21"/>
          <p:cNvSpPr/>
          <p:nvPr userDrawn="1">
            <p:custDataLst>
              <p:tags r:id="rId14"/>
            </p:custDataLst>
          </p:nvPr>
        </p:nvSpPr>
        <p:spPr>
          <a:xfrm>
            <a:off x="368300" y="5416578"/>
            <a:ext cx="4940300" cy="1044548"/>
          </a:xfrm>
          <a:custGeom>
            <a:avLst/>
            <a:gdLst>
              <a:gd name="connsiteX0" fmla="*/ 0 w 6007100"/>
              <a:gd name="connsiteY0" fmla="*/ 1270106 h 1270106"/>
              <a:gd name="connsiteX1" fmla="*/ 1752600 w 6007100"/>
              <a:gd name="connsiteY1" fmla="*/ 106 h 1270106"/>
              <a:gd name="connsiteX2" fmla="*/ 3784600 w 6007100"/>
              <a:gd name="connsiteY2" fmla="*/ 1193906 h 1270106"/>
              <a:gd name="connsiteX3" fmla="*/ 4876800 w 6007100"/>
              <a:gd name="connsiteY3" fmla="*/ 482706 h 1270106"/>
              <a:gd name="connsiteX4" fmla="*/ 6007100 w 6007100"/>
              <a:gd name="connsiteY4" fmla="*/ 1130406 h 1270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07100" h="1270106">
                <a:moveTo>
                  <a:pt x="0" y="1270106"/>
                </a:moveTo>
                <a:cubicBezTo>
                  <a:pt x="560916" y="641456"/>
                  <a:pt x="1121833" y="12806"/>
                  <a:pt x="1752600" y="106"/>
                </a:cubicBezTo>
                <a:cubicBezTo>
                  <a:pt x="2383367" y="-12594"/>
                  <a:pt x="3263900" y="1113473"/>
                  <a:pt x="3784600" y="1193906"/>
                </a:cubicBezTo>
                <a:cubicBezTo>
                  <a:pt x="4305300" y="1274339"/>
                  <a:pt x="4506383" y="493289"/>
                  <a:pt x="4876800" y="482706"/>
                </a:cubicBezTo>
                <a:cubicBezTo>
                  <a:pt x="5247217" y="472123"/>
                  <a:pt x="5627158" y="801264"/>
                  <a:pt x="6007100" y="1130406"/>
                </a:cubicBezTo>
              </a:path>
            </a:pathLst>
          </a:custGeom>
          <a:gradFill flip="none" rotWithShape="1">
            <a:gsLst>
              <a:gs pos="1835">
                <a:schemeClr val="accent1">
                  <a:lumMod val="40000"/>
                  <a:lumOff val="60000"/>
                  <a:alpha val="50000"/>
                </a:schemeClr>
              </a:gs>
              <a:gs pos="21000">
                <a:schemeClr val="accent1">
                  <a:lumMod val="40000"/>
                  <a:lumOff val="60000"/>
                  <a:alpha val="30000"/>
                </a:schemeClr>
              </a:gs>
              <a:gs pos="100000">
                <a:schemeClr val="accent1">
                  <a:lumMod val="20000"/>
                  <a:lumOff val="8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任意多边形: 形状 23"/>
          <p:cNvSpPr/>
          <p:nvPr userDrawn="1">
            <p:custDataLst>
              <p:tags r:id="rId15"/>
            </p:custDataLst>
          </p:nvPr>
        </p:nvSpPr>
        <p:spPr>
          <a:xfrm>
            <a:off x="9858375" y="6136651"/>
            <a:ext cx="1835150" cy="402261"/>
          </a:xfrm>
          <a:custGeom>
            <a:avLst/>
            <a:gdLst>
              <a:gd name="connsiteX0" fmla="*/ 0 w 3708400"/>
              <a:gd name="connsiteY0" fmla="*/ 812873 h 812873"/>
              <a:gd name="connsiteX1" fmla="*/ 800100 w 3708400"/>
              <a:gd name="connsiteY1" fmla="*/ 12773 h 812873"/>
              <a:gd name="connsiteX2" fmla="*/ 2032000 w 3708400"/>
              <a:gd name="connsiteY2" fmla="*/ 558873 h 812873"/>
              <a:gd name="connsiteX3" fmla="*/ 2959100 w 3708400"/>
              <a:gd name="connsiteY3" fmla="*/ 73 h 812873"/>
              <a:gd name="connsiteX4" fmla="*/ 3708400 w 3708400"/>
              <a:gd name="connsiteY4" fmla="*/ 520773 h 812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08400" h="812873">
                <a:moveTo>
                  <a:pt x="0" y="812873"/>
                </a:moveTo>
                <a:cubicBezTo>
                  <a:pt x="230716" y="433989"/>
                  <a:pt x="461433" y="55106"/>
                  <a:pt x="800100" y="12773"/>
                </a:cubicBezTo>
                <a:cubicBezTo>
                  <a:pt x="1138767" y="-29560"/>
                  <a:pt x="1672167" y="560990"/>
                  <a:pt x="2032000" y="558873"/>
                </a:cubicBezTo>
                <a:cubicBezTo>
                  <a:pt x="2391833" y="556756"/>
                  <a:pt x="2679700" y="6423"/>
                  <a:pt x="2959100" y="73"/>
                </a:cubicBezTo>
                <a:cubicBezTo>
                  <a:pt x="3238500" y="-6277"/>
                  <a:pt x="3568700" y="402240"/>
                  <a:pt x="3708400" y="520773"/>
                </a:cubicBezTo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  <a:alpha val="60000"/>
                </a:schemeClr>
              </a:gs>
              <a:gs pos="100000">
                <a:schemeClr val="accent1">
                  <a:lumMod val="20000"/>
                  <a:lumOff val="80000"/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任意多边形: 形状 24"/>
          <p:cNvSpPr/>
          <p:nvPr userDrawn="1">
            <p:custDataLst>
              <p:tags r:id="rId16"/>
            </p:custDataLst>
          </p:nvPr>
        </p:nvSpPr>
        <p:spPr>
          <a:xfrm flipH="1">
            <a:off x="6380162" y="5382686"/>
            <a:ext cx="2854326" cy="837139"/>
          </a:xfrm>
          <a:custGeom>
            <a:avLst/>
            <a:gdLst>
              <a:gd name="connsiteX0" fmla="*/ 0 w 6007100"/>
              <a:gd name="connsiteY0" fmla="*/ 1270106 h 1270106"/>
              <a:gd name="connsiteX1" fmla="*/ 1752600 w 6007100"/>
              <a:gd name="connsiteY1" fmla="*/ 106 h 1270106"/>
              <a:gd name="connsiteX2" fmla="*/ 3784600 w 6007100"/>
              <a:gd name="connsiteY2" fmla="*/ 1193906 h 1270106"/>
              <a:gd name="connsiteX3" fmla="*/ 4876800 w 6007100"/>
              <a:gd name="connsiteY3" fmla="*/ 482706 h 1270106"/>
              <a:gd name="connsiteX4" fmla="*/ 6007100 w 6007100"/>
              <a:gd name="connsiteY4" fmla="*/ 1130406 h 1270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07100" h="1270106">
                <a:moveTo>
                  <a:pt x="0" y="1270106"/>
                </a:moveTo>
                <a:cubicBezTo>
                  <a:pt x="560916" y="641456"/>
                  <a:pt x="1121833" y="12806"/>
                  <a:pt x="1752600" y="106"/>
                </a:cubicBezTo>
                <a:cubicBezTo>
                  <a:pt x="2383367" y="-12594"/>
                  <a:pt x="3263900" y="1113473"/>
                  <a:pt x="3784600" y="1193906"/>
                </a:cubicBezTo>
                <a:cubicBezTo>
                  <a:pt x="4305300" y="1274339"/>
                  <a:pt x="4506383" y="493289"/>
                  <a:pt x="4876800" y="482706"/>
                </a:cubicBezTo>
                <a:cubicBezTo>
                  <a:pt x="5247217" y="472123"/>
                  <a:pt x="5627158" y="801264"/>
                  <a:pt x="6007100" y="1130406"/>
                </a:cubicBezTo>
              </a:path>
            </a:pathLst>
          </a:custGeom>
          <a:gradFill flip="none" rotWithShape="1">
            <a:gsLst>
              <a:gs pos="0">
                <a:schemeClr val="accent1">
                  <a:lumMod val="40000"/>
                  <a:lumOff val="60000"/>
                  <a:alpha val="20000"/>
                </a:schemeClr>
              </a:gs>
              <a:gs pos="100000">
                <a:schemeClr val="accent1">
                  <a:lumMod val="20000"/>
                  <a:lumOff val="8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4" name="直接连接符 13"/>
          <p:cNvCxnSpPr/>
          <p:nvPr userDrawn="1">
            <p:custDataLst>
              <p:tags r:id="rId17"/>
            </p:custDataLst>
          </p:nvPr>
        </p:nvCxnSpPr>
        <p:spPr>
          <a:xfrm flipH="1">
            <a:off x="7532914" y="814853"/>
            <a:ext cx="3963086" cy="0"/>
          </a:xfrm>
          <a:prstGeom prst="line">
            <a:avLst/>
          </a:prstGeom>
          <a:ln w="12700">
            <a:solidFill>
              <a:schemeClr val="accent1">
                <a:lumMod val="20000"/>
                <a:lumOff val="80000"/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任意多边形: 形状 15"/>
          <p:cNvSpPr/>
          <p:nvPr userDrawn="1">
            <p:custDataLst>
              <p:tags r:id="rId18"/>
            </p:custDataLst>
          </p:nvPr>
        </p:nvSpPr>
        <p:spPr>
          <a:xfrm>
            <a:off x="461283" y="720000"/>
            <a:ext cx="75968" cy="267178"/>
          </a:xfrm>
          <a:custGeom>
            <a:avLst/>
            <a:gdLst>
              <a:gd name="connsiteX0" fmla="*/ 53080 w 106160"/>
              <a:gd name="connsiteY0" fmla="*/ 280881 h 373362"/>
              <a:gd name="connsiteX1" fmla="*/ 13679 w 106160"/>
              <a:gd name="connsiteY1" fmla="*/ 320282 h 373362"/>
              <a:gd name="connsiteX2" fmla="*/ 53080 w 106160"/>
              <a:gd name="connsiteY2" fmla="*/ 359683 h 373362"/>
              <a:gd name="connsiteX3" fmla="*/ 92481 w 106160"/>
              <a:gd name="connsiteY3" fmla="*/ 320282 h 373362"/>
              <a:gd name="connsiteX4" fmla="*/ 53080 w 106160"/>
              <a:gd name="connsiteY4" fmla="*/ 280881 h 373362"/>
              <a:gd name="connsiteX5" fmla="*/ 53080 w 106160"/>
              <a:gd name="connsiteY5" fmla="*/ 267202 h 373362"/>
              <a:gd name="connsiteX6" fmla="*/ 106160 w 106160"/>
              <a:gd name="connsiteY6" fmla="*/ 320282 h 373362"/>
              <a:gd name="connsiteX7" fmla="*/ 53080 w 106160"/>
              <a:gd name="connsiteY7" fmla="*/ 373362 h 373362"/>
              <a:gd name="connsiteX8" fmla="*/ 0 w 106160"/>
              <a:gd name="connsiteY8" fmla="*/ 320282 h 373362"/>
              <a:gd name="connsiteX9" fmla="*/ 53080 w 106160"/>
              <a:gd name="connsiteY9" fmla="*/ 267202 h 373362"/>
              <a:gd name="connsiteX10" fmla="*/ 53080 w 106160"/>
              <a:gd name="connsiteY10" fmla="*/ 147280 h 373362"/>
              <a:gd name="connsiteX11" fmla="*/ 13679 w 106160"/>
              <a:gd name="connsiteY11" fmla="*/ 186681 h 373362"/>
              <a:gd name="connsiteX12" fmla="*/ 53080 w 106160"/>
              <a:gd name="connsiteY12" fmla="*/ 226082 h 373362"/>
              <a:gd name="connsiteX13" fmla="*/ 92481 w 106160"/>
              <a:gd name="connsiteY13" fmla="*/ 186681 h 373362"/>
              <a:gd name="connsiteX14" fmla="*/ 53080 w 106160"/>
              <a:gd name="connsiteY14" fmla="*/ 147280 h 373362"/>
              <a:gd name="connsiteX15" fmla="*/ 53080 w 106160"/>
              <a:gd name="connsiteY15" fmla="*/ 133601 h 373362"/>
              <a:gd name="connsiteX16" fmla="*/ 106160 w 106160"/>
              <a:gd name="connsiteY16" fmla="*/ 186681 h 373362"/>
              <a:gd name="connsiteX17" fmla="*/ 53080 w 106160"/>
              <a:gd name="connsiteY17" fmla="*/ 239761 h 373362"/>
              <a:gd name="connsiteX18" fmla="*/ 0 w 106160"/>
              <a:gd name="connsiteY18" fmla="*/ 186681 h 373362"/>
              <a:gd name="connsiteX19" fmla="*/ 53080 w 106160"/>
              <a:gd name="connsiteY19" fmla="*/ 133601 h 373362"/>
              <a:gd name="connsiteX20" fmla="*/ 53080 w 106160"/>
              <a:gd name="connsiteY20" fmla="*/ 13679 h 373362"/>
              <a:gd name="connsiteX21" fmla="*/ 13679 w 106160"/>
              <a:gd name="connsiteY21" fmla="*/ 53080 h 373362"/>
              <a:gd name="connsiteX22" fmla="*/ 53080 w 106160"/>
              <a:gd name="connsiteY22" fmla="*/ 92481 h 373362"/>
              <a:gd name="connsiteX23" fmla="*/ 92481 w 106160"/>
              <a:gd name="connsiteY23" fmla="*/ 53080 h 373362"/>
              <a:gd name="connsiteX24" fmla="*/ 53080 w 106160"/>
              <a:gd name="connsiteY24" fmla="*/ 13679 h 373362"/>
              <a:gd name="connsiteX25" fmla="*/ 53080 w 106160"/>
              <a:gd name="connsiteY25" fmla="*/ 0 h 373362"/>
              <a:gd name="connsiteX26" fmla="*/ 106160 w 106160"/>
              <a:gd name="connsiteY26" fmla="*/ 53080 h 373362"/>
              <a:gd name="connsiteX27" fmla="*/ 53080 w 106160"/>
              <a:gd name="connsiteY27" fmla="*/ 106160 h 373362"/>
              <a:gd name="connsiteX28" fmla="*/ 0 w 106160"/>
              <a:gd name="connsiteY28" fmla="*/ 53080 h 373362"/>
              <a:gd name="connsiteX29" fmla="*/ 53080 w 106160"/>
              <a:gd name="connsiteY29" fmla="*/ 0 h 373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06160" h="373362">
                <a:moveTo>
                  <a:pt x="53080" y="280881"/>
                </a:moveTo>
                <a:cubicBezTo>
                  <a:pt x="31319" y="280881"/>
                  <a:pt x="13679" y="298521"/>
                  <a:pt x="13679" y="320282"/>
                </a:cubicBezTo>
                <a:cubicBezTo>
                  <a:pt x="13679" y="342043"/>
                  <a:pt x="31319" y="359683"/>
                  <a:pt x="53080" y="359683"/>
                </a:cubicBezTo>
                <a:cubicBezTo>
                  <a:pt x="74841" y="359683"/>
                  <a:pt x="92481" y="342043"/>
                  <a:pt x="92481" y="320282"/>
                </a:cubicBezTo>
                <a:cubicBezTo>
                  <a:pt x="92481" y="298521"/>
                  <a:pt x="74841" y="280881"/>
                  <a:pt x="53080" y="280881"/>
                </a:cubicBezTo>
                <a:close/>
                <a:moveTo>
                  <a:pt x="53080" y="267202"/>
                </a:moveTo>
                <a:cubicBezTo>
                  <a:pt x="82395" y="267202"/>
                  <a:pt x="106160" y="290967"/>
                  <a:pt x="106160" y="320282"/>
                </a:cubicBezTo>
                <a:cubicBezTo>
                  <a:pt x="106160" y="349597"/>
                  <a:pt x="82395" y="373362"/>
                  <a:pt x="53080" y="373362"/>
                </a:cubicBezTo>
                <a:cubicBezTo>
                  <a:pt x="23765" y="373362"/>
                  <a:pt x="0" y="349597"/>
                  <a:pt x="0" y="320282"/>
                </a:cubicBezTo>
                <a:cubicBezTo>
                  <a:pt x="0" y="290967"/>
                  <a:pt x="23765" y="267202"/>
                  <a:pt x="53080" y="267202"/>
                </a:cubicBezTo>
                <a:close/>
                <a:moveTo>
                  <a:pt x="53080" y="147280"/>
                </a:moveTo>
                <a:cubicBezTo>
                  <a:pt x="31319" y="147280"/>
                  <a:pt x="13679" y="164920"/>
                  <a:pt x="13679" y="186681"/>
                </a:cubicBezTo>
                <a:cubicBezTo>
                  <a:pt x="13679" y="208442"/>
                  <a:pt x="31319" y="226082"/>
                  <a:pt x="53080" y="226082"/>
                </a:cubicBezTo>
                <a:cubicBezTo>
                  <a:pt x="74841" y="226082"/>
                  <a:pt x="92481" y="208442"/>
                  <a:pt x="92481" y="186681"/>
                </a:cubicBezTo>
                <a:cubicBezTo>
                  <a:pt x="92481" y="164920"/>
                  <a:pt x="74841" y="147280"/>
                  <a:pt x="53080" y="147280"/>
                </a:cubicBezTo>
                <a:close/>
                <a:moveTo>
                  <a:pt x="53080" y="133601"/>
                </a:moveTo>
                <a:cubicBezTo>
                  <a:pt x="82395" y="133601"/>
                  <a:pt x="106160" y="157366"/>
                  <a:pt x="106160" y="186681"/>
                </a:cubicBezTo>
                <a:cubicBezTo>
                  <a:pt x="106160" y="215996"/>
                  <a:pt x="82395" y="239761"/>
                  <a:pt x="53080" y="239761"/>
                </a:cubicBezTo>
                <a:cubicBezTo>
                  <a:pt x="23765" y="239761"/>
                  <a:pt x="0" y="215996"/>
                  <a:pt x="0" y="186681"/>
                </a:cubicBezTo>
                <a:cubicBezTo>
                  <a:pt x="0" y="157366"/>
                  <a:pt x="23765" y="133601"/>
                  <a:pt x="53080" y="133601"/>
                </a:cubicBezTo>
                <a:close/>
                <a:moveTo>
                  <a:pt x="53080" y="13679"/>
                </a:moveTo>
                <a:cubicBezTo>
                  <a:pt x="31319" y="13679"/>
                  <a:pt x="13679" y="31319"/>
                  <a:pt x="13679" y="53080"/>
                </a:cubicBezTo>
                <a:cubicBezTo>
                  <a:pt x="13679" y="74841"/>
                  <a:pt x="31319" y="92481"/>
                  <a:pt x="53080" y="92481"/>
                </a:cubicBezTo>
                <a:cubicBezTo>
                  <a:pt x="74841" y="92481"/>
                  <a:pt x="92481" y="74841"/>
                  <a:pt x="92481" y="53080"/>
                </a:cubicBezTo>
                <a:cubicBezTo>
                  <a:pt x="92481" y="31319"/>
                  <a:pt x="74841" y="13679"/>
                  <a:pt x="53080" y="13679"/>
                </a:cubicBezTo>
                <a:close/>
                <a:moveTo>
                  <a:pt x="53080" y="0"/>
                </a:moveTo>
                <a:cubicBezTo>
                  <a:pt x="82395" y="0"/>
                  <a:pt x="106160" y="23765"/>
                  <a:pt x="106160" y="53080"/>
                </a:cubicBezTo>
                <a:cubicBezTo>
                  <a:pt x="106160" y="82395"/>
                  <a:pt x="82395" y="106160"/>
                  <a:pt x="53080" y="106160"/>
                </a:cubicBezTo>
                <a:cubicBezTo>
                  <a:pt x="23765" y="106160"/>
                  <a:pt x="0" y="82395"/>
                  <a:pt x="0" y="53080"/>
                </a:cubicBezTo>
                <a:cubicBezTo>
                  <a:pt x="0" y="23765"/>
                  <a:pt x="23765" y="0"/>
                  <a:pt x="53080" y="0"/>
                </a:cubicBezTo>
                <a:close/>
              </a:path>
            </a:pathLst>
          </a:custGeom>
          <a:solidFill>
            <a:schemeClr val="accent3"/>
          </a:solidFill>
          <a:ln w="63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95960" y="360000"/>
            <a:ext cx="10800000" cy="7200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95960" y="1301749"/>
            <a:ext cx="10800000" cy="4873625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69596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753983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 userDrawn="1"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dk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dk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38480" indent="-206375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dk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98830" indent="-161925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dk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30605" indent="-149225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dk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35075" indent="-127000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dk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tags" Target="../tags/tag119.xml"/><Relationship Id="rId2" Type="http://schemas.openxmlformats.org/officeDocument/2006/relationships/tags" Target="../tags/tag118.xml"/><Relationship Id="rId1" Type="http://schemas.openxmlformats.org/officeDocument/2006/relationships/tags" Target="../tags/tag117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221.xml"/><Relationship Id="rId8" Type="http://schemas.openxmlformats.org/officeDocument/2006/relationships/tags" Target="../tags/tag220.xml"/><Relationship Id="rId7" Type="http://schemas.openxmlformats.org/officeDocument/2006/relationships/tags" Target="../tags/tag219.xml"/><Relationship Id="rId6" Type="http://schemas.openxmlformats.org/officeDocument/2006/relationships/tags" Target="../tags/tag218.xml"/><Relationship Id="rId5" Type="http://schemas.openxmlformats.org/officeDocument/2006/relationships/tags" Target="../tags/tag217.xml"/><Relationship Id="rId4" Type="http://schemas.openxmlformats.org/officeDocument/2006/relationships/tags" Target="../tags/tag216.xml"/><Relationship Id="rId3" Type="http://schemas.openxmlformats.org/officeDocument/2006/relationships/tags" Target="../tags/tag215.xml"/><Relationship Id="rId2" Type="http://schemas.openxmlformats.org/officeDocument/2006/relationships/tags" Target="../tags/tag214.xml"/><Relationship Id="rId12" Type="http://schemas.openxmlformats.org/officeDocument/2006/relationships/notesSlide" Target="../notesSlides/notesSlide4.xml"/><Relationship Id="rId11" Type="http://schemas.openxmlformats.org/officeDocument/2006/relationships/slideLayout" Target="../slideLayouts/slideLayout18.xml"/><Relationship Id="rId10" Type="http://schemas.openxmlformats.org/officeDocument/2006/relationships/tags" Target="../tags/tag222.xml"/><Relationship Id="rId1" Type="http://schemas.openxmlformats.org/officeDocument/2006/relationships/tags" Target="../tags/tag213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8.xml"/><Relationship Id="rId8" Type="http://schemas.openxmlformats.org/officeDocument/2006/relationships/tags" Target="../tags/tag230.xml"/><Relationship Id="rId7" Type="http://schemas.openxmlformats.org/officeDocument/2006/relationships/tags" Target="../tags/tag229.xml"/><Relationship Id="rId6" Type="http://schemas.openxmlformats.org/officeDocument/2006/relationships/tags" Target="../tags/tag228.xml"/><Relationship Id="rId5" Type="http://schemas.openxmlformats.org/officeDocument/2006/relationships/tags" Target="../tags/tag227.xml"/><Relationship Id="rId4" Type="http://schemas.openxmlformats.org/officeDocument/2006/relationships/tags" Target="../tags/tag226.xml"/><Relationship Id="rId3" Type="http://schemas.openxmlformats.org/officeDocument/2006/relationships/tags" Target="../tags/tag225.xml"/><Relationship Id="rId2" Type="http://schemas.openxmlformats.org/officeDocument/2006/relationships/tags" Target="../tags/tag224.xml"/><Relationship Id="rId1" Type="http://schemas.openxmlformats.org/officeDocument/2006/relationships/tags" Target="../tags/tag223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tags" Target="../tags/tag239.xml"/><Relationship Id="rId8" Type="http://schemas.openxmlformats.org/officeDocument/2006/relationships/tags" Target="../tags/tag238.xml"/><Relationship Id="rId7" Type="http://schemas.openxmlformats.org/officeDocument/2006/relationships/tags" Target="../tags/tag237.xml"/><Relationship Id="rId6" Type="http://schemas.openxmlformats.org/officeDocument/2006/relationships/tags" Target="../tags/tag236.xml"/><Relationship Id="rId5" Type="http://schemas.openxmlformats.org/officeDocument/2006/relationships/tags" Target="../tags/tag235.xml"/><Relationship Id="rId4" Type="http://schemas.openxmlformats.org/officeDocument/2006/relationships/tags" Target="../tags/tag234.xml"/><Relationship Id="rId3" Type="http://schemas.openxmlformats.org/officeDocument/2006/relationships/tags" Target="../tags/tag233.xml"/><Relationship Id="rId2" Type="http://schemas.openxmlformats.org/officeDocument/2006/relationships/tags" Target="../tags/tag232.xml"/><Relationship Id="rId12" Type="http://schemas.openxmlformats.org/officeDocument/2006/relationships/notesSlide" Target="../notesSlides/notesSlide5.xml"/><Relationship Id="rId11" Type="http://schemas.openxmlformats.org/officeDocument/2006/relationships/slideLayout" Target="../slideLayouts/slideLayout18.xml"/><Relationship Id="rId10" Type="http://schemas.openxmlformats.org/officeDocument/2006/relationships/tags" Target="../tags/tag240.xml"/><Relationship Id="rId1" Type="http://schemas.openxmlformats.org/officeDocument/2006/relationships/tags" Target="../tags/tag231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8.xml"/><Relationship Id="rId8" Type="http://schemas.openxmlformats.org/officeDocument/2006/relationships/tags" Target="../tags/tag248.xml"/><Relationship Id="rId7" Type="http://schemas.openxmlformats.org/officeDocument/2006/relationships/tags" Target="../tags/tag247.xml"/><Relationship Id="rId6" Type="http://schemas.openxmlformats.org/officeDocument/2006/relationships/tags" Target="../tags/tag246.xml"/><Relationship Id="rId5" Type="http://schemas.openxmlformats.org/officeDocument/2006/relationships/tags" Target="../tags/tag245.xml"/><Relationship Id="rId4" Type="http://schemas.openxmlformats.org/officeDocument/2006/relationships/tags" Target="../tags/tag244.xml"/><Relationship Id="rId3" Type="http://schemas.openxmlformats.org/officeDocument/2006/relationships/tags" Target="../tags/tag243.xml"/><Relationship Id="rId2" Type="http://schemas.openxmlformats.org/officeDocument/2006/relationships/tags" Target="../tags/tag242.xml"/><Relationship Id="rId1" Type="http://schemas.openxmlformats.org/officeDocument/2006/relationships/tags" Target="../tags/tag24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ags" Target="../tags/tag249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28.xml"/><Relationship Id="rId8" Type="http://schemas.openxmlformats.org/officeDocument/2006/relationships/tags" Target="../tags/tag127.xml"/><Relationship Id="rId7" Type="http://schemas.openxmlformats.org/officeDocument/2006/relationships/tags" Target="../tags/tag126.xml"/><Relationship Id="rId6" Type="http://schemas.openxmlformats.org/officeDocument/2006/relationships/tags" Target="../tags/tag125.xml"/><Relationship Id="rId5" Type="http://schemas.openxmlformats.org/officeDocument/2006/relationships/tags" Target="../tags/tag124.xml"/><Relationship Id="rId4" Type="http://schemas.openxmlformats.org/officeDocument/2006/relationships/tags" Target="../tags/tag123.xml"/><Relationship Id="rId3" Type="http://schemas.openxmlformats.org/officeDocument/2006/relationships/tags" Target="../tags/tag122.xml"/><Relationship Id="rId20" Type="http://schemas.openxmlformats.org/officeDocument/2006/relationships/notesSlide" Target="../notesSlides/notesSlide1.xml"/><Relationship Id="rId2" Type="http://schemas.openxmlformats.org/officeDocument/2006/relationships/tags" Target="../tags/tag121.xml"/><Relationship Id="rId19" Type="http://schemas.openxmlformats.org/officeDocument/2006/relationships/slideLayout" Target="../slideLayouts/slideLayout14.xml"/><Relationship Id="rId18" Type="http://schemas.openxmlformats.org/officeDocument/2006/relationships/tags" Target="../tags/tag137.xml"/><Relationship Id="rId17" Type="http://schemas.openxmlformats.org/officeDocument/2006/relationships/tags" Target="../tags/tag136.xml"/><Relationship Id="rId16" Type="http://schemas.openxmlformats.org/officeDocument/2006/relationships/tags" Target="../tags/tag135.xml"/><Relationship Id="rId15" Type="http://schemas.openxmlformats.org/officeDocument/2006/relationships/tags" Target="../tags/tag134.xml"/><Relationship Id="rId14" Type="http://schemas.openxmlformats.org/officeDocument/2006/relationships/tags" Target="../tags/tag133.xml"/><Relationship Id="rId13" Type="http://schemas.openxmlformats.org/officeDocument/2006/relationships/tags" Target="../tags/tag132.xml"/><Relationship Id="rId12" Type="http://schemas.openxmlformats.org/officeDocument/2006/relationships/tags" Target="../tags/tag131.xml"/><Relationship Id="rId11" Type="http://schemas.openxmlformats.org/officeDocument/2006/relationships/tags" Target="../tags/tag130.xml"/><Relationship Id="rId10" Type="http://schemas.openxmlformats.org/officeDocument/2006/relationships/tags" Target="../tags/tag129.xml"/><Relationship Id="rId1" Type="http://schemas.openxmlformats.org/officeDocument/2006/relationships/tags" Target="../tags/tag120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5.xml"/><Relationship Id="rId3" Type="http://schemas.openxmlformats.org/officeDocument/2006/relationships/tags" Target="../tags/tag140.xml"/><Relationship Id="rId2" Type="http://schemas.openxmlformats.org/officeDocument/2006/relationships/tags" Target="../tags/tag139.xml"/><Relationship Id="rId1" Type="http://schemas.openxmlformats.org/officeDocument/2006/relationships/tags" Target="../tags/tag138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149.xml"/><Relationship Id="rId8" Type="http://schemas.openxmlformats.org/officeDocument/2006/relationships/tags" Target="../tags/tag148.xml"/><Relationship Id="rId7" Type="http://schemas.openxmlformats.org/officeDocument/2006/relationships/tags" Target="../tags/tag147.xml"/><Relationship Id="rId6" Type="http://schemas.openxmlformats.org/officeDocument/2006/relationships/tags" Target="../tags/tag146.xml"/><Relationship Id="rId5" Type="http://schemas.openxmlformats.org/officeDocument/2006/relationships/tags" Target="../tags/tag145.xml"/><Relationship Id="rId4" Type="http://schemas.openxmlformats.org/officeDocument/2006/relationships/tags" Target="../tags/tag144.xml"/><Relationship Id="rId3" Type="http://schemas.openxmlformats.org/officeDocument/2006/relationships/tags" Target="../tags/tag143.xml"/><Relationship Id="rId28" Type="http://schemas.openxmlformats.org/officeDocument/2006/relationships/notesSlide" Target="../notesSlides/notesSlide2.xml"/><Relationship Id="rId27" Type="http://schemas.openxmlformats.org/officeDocument/2006/relationships/slideLayout" Target="../slideLayouts/slideLayout18.xml"/><Relationship Id="rId26" Type="http://schemas.openxmlformats.org/officeDocument/2006/relationships/tags" Target="../tags/tag166.xml"/><Relationship Id="rId25" Type="http://schemas.openxmlformats.org/officeDocument/2006/relationships/tags" Target="../tags/tag165.xml"/><Relationship Id="rId24" Type="http://schemas.openxmlformats.org/officeDocument/2006/relationships/tags" Target="../tags/tag164.xml"/><Relationship Id="rId23" Type="http://schemas.openxmlformats.org/officeDocument/2006/relationships/tags" Target="../tags/tag163.xml"/><Relationship Id="rId22" Type="http://schemas.openxmlformats.org/officeDocument/2006/relationships/tags" Target="../tags/tag162.xml"/><Relationship Id="rId21" Type="http://schemas.openxmlformats.org/officeDocument/2006/relationships/tags" Target="../tags/tag161.xml"/><Relationship Id="rId20" Type="http://schemas.openxmlformats.org/officeDocument/2006/relationships/tags" Target="../tags/tag160.xml"/><Relationship Id="rId2" Type="http://schemas.openxmlformats.org/officeDocument/2006/relationships/tags" Target="../tags/tag142.xml"/><Relationship Id="rId19" Type="http://schemas.openxmlformats.org/officeDocument/2006/relationships/tags" Target="../tags/tag159.xml"/><Relationship Id="rId18" Type="http://schemas.openxmlformats.org/officeDocument/2006/relationships/tags" Target="../tags/tag158.xml"/><Relationship Id="rId17" Type="http://schemas.openxmlformats.org/officeDocument/2006/relationships/tags" Target="../tags/tag157.xml"/><Relationship Id="rId16" Type="http://schemas.openxmlformats.org/officeDocument/2006/relationships/tags" Target="../tags/tag156.xml"/><Relationship Id="rId15" Type="http://schemas.openxmlformats.org/officeDocument/2006/relationships/tags" Target="../tags/tag155.xml"/><Relationship Id="rId14" Type="http://schemas.openxmlformats.org/officeDocument/2006/relationships/tags" Target="../tags/tag154.xml"/><Relationship Id="rId13" Type="http://schemas.openxmlformats.org/officeDocument/2006/relationships/tags" Target="../tags/tag153.xml"/><Relationship Id="rId12" Type="http://schemas.openxmlformats.org/officeDocument/2006/relationships/tags" Target="../tags/tag152.xml"/><Relationship Id="rId11" Type="http://schemas.openxmlformats.org/officeDocument/2006/relationships/tags" Target="../tags/tag151.xml"/><Relationship Id="rId10" Type="http://schemas.openxmlformats.org/officeDocument/2006/relationships/tags" Target="../tags/tag150.xml"/><Relationship Id="rId1" Type="http://schemas.openxmlformats.org/officeDocument/2006/relationships/tags" Target="../tags/tag141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5.xml"/><Relationship Id="rId3" Type="http://schemas.openxmlformats.org/officeDocument/2006/relationships/tags" Target="../tags/tag169.xml"/><Relationship Id="rId2" Type="http://schemas.openxmlformats.org/officeDocument/2006/relationships/tags" Target="../tags/tag168.xml"/><Relationship Id="rId1" Type="http://schemas.openxmlformats.org/officeDocument/2006/relationships/tags" Target="../tags/tag167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178.xml"/><Relationship Id="rId8" Type="http://schemas.openxmlformats.org/officeDocument/2006/relationships/tags" Target="../tags/tag177.xml"/><Relationship Id="rId7" Type="http://schemas.openxmlformats.org/officeDocument/2006/relationships/tags" Target="../tags/tag176.xml"/><Relationship Id="rId6" Type="http://schemas.openxmlformats.org/officeDocument/2006/relationships/tags" Target="../tags/tag175.xml"/><Relationship Id="rId5" Type="http://schemas.openxmlformats.org/officeDocument/2006/relationships/tags" Target="../tags/tag174.xml"/><Relationship Id="rId4" Type="http://schemas.openxmlformats.org/officeDocument/2006/relationships/tags" Target="../tags/tag173.xml"/><Relationship Id="rId3" Type="http://schemas.openxmlformats.org/officeDocument/2006/relationships/tags" Target="../tags/tag172.xml"/><Relationship Id="rId20" Type="http://schemas.openxmlformats.org/officeDocument/2006/relationships/notesSlide" Target="../notesSlides/notesSlide3.xml"/><Relationship Id="rId2" Type="http://schemas.openxmlformats.org/officeDocument/2006/relationships/tags" Target="../tags/tag171.xml"/><Relationship Id="rId19" Type="http://schemas.openxmlformats.org/officeDocument/2006/relationships/slideLayout" Target="../slideLayouts/slideLayout18.xml"/><Relationship Id="rId18" Type="http://schemas.openxmlformats.org/officeDocument/2006/relationships/tags" Target="../tags/tag187.xml"/><Relationship Id="rId17" Type="http://schemas.openxmlformats.org/officeDocument/2006/relationships/tags" Target="../tags/tag186.xml"/><Relationship Id="rId16" Type="http://schemas.openxmlformats.org/officeDocument/2006/relationships/tags" Target="../tags/tag185.xml"/><Relationship Id="rId15" Type="http://schemas.openxmlformats.org/officeDocument/2006/relationships/tags" Target="../tags/tag184.xml"/><Relationship Id="rId14" Type="http://schemas.openxmlformats.org/officeDocument/2006/relationships/tags" Target="../tags/tag183.xml"/><Relationship Id="rId13" Type="http://schemas.openxmlformats.org/officeDocument/2006/relationships/tags" Target="../tags/tag182.xml"/><Relationship Id="rId12" Type="http://schemas.openxmlformats.org/officeDocument/2006/relationships/tags" Target="../tags/tag181.xml"/><Relationship Id="rId11" Type="http://schemas.openxmlformats.org/officeDocument/2006/relationships/tags" Target="../tags/tag180.xml"/><Relationship Id="rId10" Type="http://schemas.openxmlformats.org/officeDocument/2006/relationships/tags" Target="../tags/tag179.xml"/><Relationship Id="rId1" Type="http://schemas.openxmlformats.org/officeDocument/2006/relationships/tags" Target="../tags/tag170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5.xml"/><Relationship Id="rId3" Type="http://schemas.openxmlformats.org/officeDocument/2006/relationships/tags" Target="../tags/tag190.xml"/><Relationship Id="rId2" Type="http://schemas.openxmlformats.org/officeDocument/2006/relationships/tags" Target="../tags/tag189.xml"/><Relationship Id="rId1" Type="http://schemas.openxmlformats.org/officeDocument/2006/relationships/tags" Target="../tags/tag188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199.xml"/><Relationship Id="rId8" Type="http://schemas.openxmlformats.org/officeDocument/2006/relationships/tags" Target="../tags/tag198.xml"/><Relationship Id="rId7" Type="http://schemas.openxmlformats.org/officeDocument/2006/relationships/tags" Target="../tags/tag197.xml"/><Relationship Id="rId6" Type="http://schemas.openxmlformats.org/officeDocument/2006/relationships/tags" Target="../tags/tag196.xml"/><Relationship Id="rId5" Type="http://schemas.openxmlformats.org/officeDocument/2006/relationships/tags" Target="../tags/tag195.xml"/><Relationship Id="rId4" Type="http://schemas.openxmlformats.org/officeDocument/2006/relationships/tags" Target="../tags/tag194.xml"/><Relationship Id="rId3" Type="http://schemas.openxmlformats.org/officeDocument/2006/relationships/tags" Target="../tags/tag193.xml"/><Relationship Id="rId20" Type="http://schemas.openxmlformats.org/officeDocument/2006/relationships/slideLayout" Target="../slideLayouts/slideLayout18.xml"/><Relationship Id="rId2" Type="http://schemas.openxmlformats.org/officeDocument/2006/relationships/tags" Target="../tags/tag192.xml"/><Relationship Id="rId19" Type="http://schemas.openxmlformats.org/officeDocument/2006/relationships/tags" Target="../tags/tag209.xml"/><Relationship Id="rId18" Type="http://schemas.openxmlformats.org/officeDocument/2006/relationships/tags" Target="../tags/tag208.xml"/><Relationship Id="rId17" Type="http://schemas.openxmlformats.org/officeDocument/2006/relationships/tags" Target="../tags/tag207.xml"/><Relationship Id="rId16" Type="http://schemas.openxmlformats.org/officeDocument/2006/relationships/tags" Target="../tags/tag206.xml"/><Relationship Id="rId15" Type="http://schemas.openxmlformats.org/officeDocument/2006/relationships/tags" Target="../tags/tag205.xml"/><Relationship Id="rId14" Type="http://schemas.openxmlformats.org/officeDocument/2006/relationships/tags" Target="../tags/tag204.xml"/><Relationship Id="rId13" Type="http://schemas.openxmlformats.org/officeDocument/2006/relationships/tags" Target="../tags/tag203.xml"/><Relationship Id="rId12" Type="http://schemas.openxmlformats.org/officeDocument/2006/relationships/tags" Target="../tags/tag202.xml"/><Relationship Id="rId11" Type="http://schemas.openxmlformats.org/officeDocument/2006/relationships/tags" Target="../tags/tag201.xml"/><Relationship Id="rId10" Type="http://schemas.openxmlformats.org/officeDocument/2006/relationships/tags" Target="../tags/tag200.xml"/><Relationship Id="rId1" Type="http://schemas.openxmlformats.org/officeDocument/2006/relationships/tags" Target="../tags/tag191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5.xml"/><Relationship Id="rId3" Type="http://schemas.openxmlformats.org/officeDocument/2006/relationships/tags" Target="../tags/tag212.xml"/><Relationship Id="rId2" Type="http://schemas.openxmlformats.org/officeDocument/2006/relationships/tags" Target="../tags/tag211.xml"/><Relationship Id="rId1" Type="http://schemas.openxmlformats.org/officeDocument/2006/relationships/tags" Target="../tags/tag2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832485" y="1753235"/>
            <a:ext cx="6338570" cy="2022475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/>
              <a:t>美育背景下的</a:t>
            </a:r>
            <a:br>
              <a:rPr lang="zh-CN" altLang="en-US"/>
            </a:br>
            <a:r>
              <a:rPr lang="zh-CN" altLang="en-US"/>
              <a:t>小学综合实践</a:t>
            </a:r>
            <a:br>
              <a:rPr lang="zh-CN" altLang="en-US"/>
            </a:br>
            <a:r>
              <a:rPr lang="zh-CN" altLang="en-US"/>
              <a:t>跨学科教学策略探究</a:t>
            </a:r>
            <a:endParaRPr lang="zh-CN" altLang="en-US"/>
          </a:p>
        </p:txBody>
      </p:sp>
      <p:sp>
        <p:nvSpPr>
          <p:cNvPr id="10" name="署名"/>
          <p:cNvSpPr>
            <a:spLocks noGrp="1"/>
          </p:cNvSpPr>
          <p:nvPr>
            <p:ph type="body" sz="quarter" idx="17"/>
            <p:custDataLst>
              <p:tags r:id="rId2"/>
            </p:custDataLst>
          </p:nvPr>
        </p:nvSpPr>
        <p:spPr>
          <a:xfrm>
            <a:off x="8673465" y="5380355"/>
            <a:ext cx="2391410" cy="504190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汇报人：赵惠琴</a:t>
            </a:r>
            <a:endParaRPr dirty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21"/>
          <p:cNvSpPr/>
          <p:nvPr>
            <p:custDataLst>
              <p:tags r:id="rId1"/>
            </p:custDataLst>
          </p:nvPr>
        </p:nvSpPr>
        <p:spPr>
          <a:xfrm>
            <a:off x="4708075" y="2359645"/>
            <a:ext cx="2775848" cy="2775848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>
            <p:custDataLst>
              <p:tags r:id="rId2"/>
            </p:custDataLst>
          </p:nvPr>
        </p:nvSpPr>
        <p:spPr>
          <a:xfrm>
            <a:off x="4837043" y="2488612"/>
            <a:ext cx="2517914" cy="251791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>
                <a:solidFill>
                  <a:schemeClr val="lt1">
                    <a:lumMod val="100000"/>
                  </a:schemeClr>
                </a:solidFill>
                <a:latin typeface="+mn-ea"/>
                <a:cs typeface="+mn-ea"/>
                <a:sym typeface="+mn-ea"/>
              </a:rPr>
              <a:t>美育与综合实践活动的融合</a:t>
            </a:r>
            <a:endParaRPr lang="zh-CN" altLang="en-US" sz="2400" b="1" dirty="0">
              <a:solidFill>
                <a:schemeClr val="lt1">
                  <a:lumMod val="100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zh-CN" altLang="en-US" spc="300" dirty="0">
                <a:solidFill>
                  <a:srgbClr val="333333"/>
                </a:solidFill>
                <a:latin typeface="+mn-ea"/>
                <a:sym typeface="+mn-ea"/>
              </a:rPr>
              <a:t>美育背景下小学综合实践教学跨学科教学策略</a:t>
            </a:r>
            <a:endParaRPr lang="zh-CN" altLang="en-US"/>
          </a:p>
        </p:txBody>
      </p:sp>
      <p:sp>
        <p:nvSpPr>
          <p:cNvPr id="2" name="矩形 1"/>
          <p:cNvSpPr/>
          <p:nvPr>
            <p:custDataLst>
              <p:tags r:id="rId4"/>
            </p:custDataLst>
          </p:nvPr>
        </p:nvSpPr>
        <p:spPr>
          <a:xfrm>
            <a:off x="695325" y="1817907"/>
            <a:ext cx="3249593" cy="385932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500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    </a:t>
            </a:r>
            <a:r>
              <a:rPr lang="zh-CN" altLang="en-US" sz="1500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生活实践作为小学综合实践活动中的一部分，将其同美术教学相结合，不仅能丰富小学生活实践活动，还能促进美术教学多元化开展。引导学生由身边生活着手，积极找寻常见材料，即可完成生活物件的再创造。</a:t>
            </a:r>
            <a:endParaRPr lang="zh-CN" altLang="en-US" sz="1500" dirty="0">
              <a:ln>
                <a:noFill/>
                <a:prstDash val="sysDot"/>
              </a:ln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  <p:sp>
        <p:nvSpPr>
          <p:cNvPr id="3" name="矩形 2"/>
          <p:cNvSpPr/>
          <p:nvPr>
            <p:custDataLst>
              <p:tags r:id="rId5"/>
            </p:custDataLst>
          </p:nvPr>
        </p:nvSpPr>
        <p:spPr>
          <a:xfrm>
            <a:off x="8246407" y="1817907"/>
            <a:ext cx="3249593" cy="385932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50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和泥相比，超轻粘土色彩鲜艳、成型较快、塑形方便，比较适于小学生玩耍。在课程当中教师可使用超轻粘土当做虎头，使用一次性塑料餐盒当做帽体，使用一些废料当做装饰物，将老媒材和新材料相互碰撞就可生成一定的艺术火花，最终创作出学生喜欢的艺术作品。</a:t>
            </a:r>
            <a:endParaRPr lang="zh-CN" altLang="en-US" sz="1500">
              <a:ln>
                <a:noFill/>
                <a:prstDash val="sysDot"/>
              </a:ln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  <p:sp useBgFill="1">
        <p:nvSpPr>
          <p:cNvPr id="23" name="椭圆 22"/>
          <p:cNvSpPr/>
          <p:nvPr>
            <p:custDataLst>
              <p:tags r:id="rId6"/>
            </p:custDataLst>
          </p:nvPr>
        </p:nvSpPr>
        <p:spPr>
          <a:xfrm>
            <a:off x="4413428" y="3394769"/>
            <a:ext cx="705601" cy="705601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4" name="椭圆 23"/>
          <p:cNvSpPr/>
          <p:nvPr>
            <p:custDataLst>
              <p:tags r:id="rId7"/>
            </p:custDataLst>
          </p:nvPr>
        </p:nvSpPr>
        <p:spPr>
          <a:xfrm>
            <a:off x="7091367" y="3394769"/>
            <a:ext cx="705601" cy="705601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任意多边形: 形状 33"/>
          <p:cNvSpPr/>
          <p:nvPr>
            <p:custDataLst>
              <p:tags r:id="rId8"/>
            </p:custDataLst>
          </p:nvPr>
        </p:nvSpPr>
        <p:spPr>
          <a:xfrm>
            <a:off x="7296365" y="3616814"/>
            <a:ext cx="294756" cy="261510"/>
          </a:xfrm>
          <a:custGeom>
            <a:avLst/>
            <a:gdLst>
              <a:gd name="connsiteX0" fmla="*/ 49267 w 294756"/>
              <a:gd name="connsiteY0" fmla="*/ 132327 h 261510"/>
              <a:gd name="connsiteX1" fmla="*/ 49267 w 294756"/>
              <a:gd name="connsiteY1" fmla="*/ 155861 h 261510"/>
              <a:gd name="connsiteX2" fmla="*/ 105271 w 294756"/>
              <a:gd name="connsiteY2" fmla="*/ 155861 h 261510"/>
              <a:gd name="connsiteX3" fmla="*/ 117038 w 294756"/>
              <a:gd name="connsiteY3" fmla="*/ 144094 h 261510"/>
              <a:gd name="connsiteX4" fmla="*/ 105271 w 294756"/>
              <a:gd name="connsiteY4" fmla="*/ 132327 h 261510"/>
              <a:gd name="connsiteX5" fmla="*/ 49267 w 294756"/>
              <a:gd name="connsiteY5" fmla="*/ 85336 h 261510"/>
              <a:gd name="connsiteX6" fmla="*/ 49267 w 294756"/>
              <a:gd name="connsiteY6" fmla="*/ 108870 h 261510"/>
              <a:gd name="connsiteX7" fmla="*/ 105271 w 294756"/>
              <a:gd name="connsiteY7" fmla="*/ 108870 h 261510"/>
              <a:gd name="connsiteX8" fmla="*/ 117038 w 294756"/>
              <a:gd name="connsiteY8" fmla="*/ 97103 h 261510"/>
              <a:gd name="connsiteX9" fmla="*/ 105271 w 294756"/>
              <a:gd name="connsiteY9" fmla="*/ 85336 h 261510"/>
              <a:gd name="connsiteX10" fmla="*/ 212344 w 294756"/>
              <a:gd name="connsiteY10" fmla="*/ 66805 h 261510"/>
              <a:gd name="connsiteX11" fmla="*/ 245678 w 294756"/>
              <a:gd name="connsiteY11" fmla="*/ 99790 h 261510"/>
              <a:gd name="connsiteX12" fmla="*/ 179006 w 294756"/>
              <a:gd name="connsiteY12" fmla="*/ 99790 h 261510"/>
              <a:gd name="connsiteX13" fmla="*/ 212344 w 294756"/>
              <a:gd name="connsiteY13" fmla="*/ 66805 h 261510"/>
              <a:gd name="connsiteX14" fmla="*/ 212465 w 294756"/>
              <a:gd name="connsiteY14" fmla="*/ 44494 h 261510"/>
              <a:gd name="connsiteX15" fmla="*/ 156358 w 294756"/>
              <a:gd name="connsiteY15" fmla="*/ 99714 h 261510"/>
              <a:gd name="connsiteX16" fmla="*/ 212464 w 294756"/>
              <a:gd name="connsiteY16" fmla="*/ 155239 h 261510"/>
              <a:gd name="connsiteX17" fmla="*/ 268567 w 294756"/>
              <a:gd name="connsiteY17" fmla="*/ 99714 h 261510"/>
              <a:gd name="connsiteX18" fmla="*/ 212465 w 294756"/>
              <a:gd name="connsiteY18" fmla="*/ 44494 h 261510"/>
              <a:gd name="connsiteX19" fmla="*/ 49267 w 294756"/>
              <a:gd name="connsiteY19" fmla="*/ 38345 h 261510"/>
              <a:gd name="connsiteX20" fmla="*/ 49267 w 294756"/>
              <a:gd name="connsiteY20" fmla="*/ 61879 h 261510"/>
              <a:gd name="connsiteX21" fmla="*/ 105271 w 294756"/>
              <a:gd name="connsiteY21" fmla="*/ 61879 h 261510"/>
              <a:gd name="connsiteX22" fmla="*/ 117038 w 294756"/>
              <a:gd name="connsiteY22" fmla="*/ 50112 h 261510"/>
              <a:gd name="connsiteX23" fmla="*/ 105271 w 294756"/>
              <a:gd name="connsiteY23" fmla="*/ 38345 h 261510"/>
              <a:gd name="connsiteX24" fmla="*/ 14709 w 294756"/>
              <a:gd name="connsiteY24" fmla="*/ 0 h 261510"/>
              <a:gd name="connsiteX25" fmla="*/ 280047 w 294756"/>
              <a:gd name="connsiteY25" fmla="*/ 0 h 261510"/>
              <a:gd name="connsiteX26" fmla="*/ 294756 w 294756"/>
              <a:gd name="connsiteY26" fmla="*/ 14708 h 261510"/>
              <a:gd name="connsiteX27" fmla="*/ 294756 w 294756"/>
              <a:gd name="connsiteY27" fmla="*/ 179766 h 261510"/>
              <a:gd name="connsiteX28" fmla="*/ 280047 w 294756"/>
              <a:gd name="connsiteY28" fmla="*/ 194475 h 261510"/>
              <a:gd name="connsiteX29" fmla="*/ 215233 w 294756"/>
              <a:gd name="connsiteY29" fmla="*/ 194475 h 261510"/>
              <a:gd name="connsiteX30" fmla="*/ 241606 w 294756"/>
              <a:gd name="connsiteY30" fmla="*/ 244227 h 261510"/>
              <a:gd name="connsiteX31" fmla="*/ 231218 w 294756"/>
              <a:gd name="connsiteY31" fmla="*/ 261510 h 261510"/>
              <a:gd name="connsiteX32" fmla="*/ 220808 w 294756"/>
              <a:gd name="connsiteY32" fmla="*/ 255259 h 261510"/>
              <a:gd name="connsiteX33" fmla="*/ 188599 w 294756"/>
              <a:gd name="connsiteY33" fmla="*/ 194475 h 261510"/>
              <a:gd name="connsiteX34" fmla="*/ 106157 w 294756"/>
              <a:gd name="connsiteY34" fmla="*/ 194475 h 261510"/>
              <a:gd name="connsiteX35" fmla="*/ 73948 w 294756"/>
              <a:gd name="connsiteY35" fmla="*/ 255259 h 261510"/>
              <a:gd name="connsiteX36" fmla="*/ 63542 w 294756"/>
              <a:gd name="connsiteY36" fmla="*/ 261510 h 261510"/>
              <a:gd name="connsiteX37" fmla="*/ 53154 w 294756"/>
              <a:gd name="connsiteY37" fmla="*/ 244227 h 261510"/>
              <a:gd name="connsiteX38" fmla="*/ 79523 w 294756"/>
              <a:gd name="connsiteY38" fmla="*/ 194475 h 261510"/>
              <a:gd name="connsiteX39" fmla="*/ 14709 w 294756"/>
              <a:gd name="connsiteY39" fmla="*/ 194475 h 261510"/>
              <a:gd name="connsiteX40" fmla="*/ 0 w 294756"/>
              <a:gd name="connsiteY40" fmla="*/ 179766 h 261510"/>
              <a:gd name="connsiteX41" fmla="*/ 0 w 294756"/>
              <a:gd name="connsiteY41" fmla="*/ 14708 h 261510"/>
              <a:gd name="connsiteX42" fmla="*/ 14709 w 294756"/>
              <a:gd name="connsiteY42" fmla="*/ 0 h 261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94756" h="261510">
                <a:moveTo>
                  <a:pt x="49267" y="132327"/>
                </a:moveTo>
                <a:cubicBezTo>
                  <a:pt x="33650" y="132948"/>
                  <a:pt x="33672" y="155247"/>
                  <a:pt x="49267" y="155861"/>
                </a:cubicBezTo>
                <a:lnTo>
                  <a:pt x="105271" y="155861"/>
                </a:lnTo>
                <a:cubicBezTo>
                  <a:pt x="111769" y="155861"/>
                  <a:pt x="117038" y="150593"/>
                  <a:pt x="117038" y="144094"/>
                </a:cubicBezTo>
                <a:cubicBezTo>
                  <a:pt x="117038" y="137595"/>
                  <a:pt x="111769" y="132327"/>
                  <a:pt x="105271" y="132327"/>
                </a:cubicBezTo>
                <a:close/>
                <a:moveTo>
                  <a:pt x="49267" y="85336"/>
                </a:moveTo>
                <a:cubicBezTo>
                  <a:pt x="33650" y="85958"/>
                  <a:pt x="33672" y="108256"/>
                  <a:pt x="49267" y="108870"/>
                </a:cubicBezTo>
                <a:lnTo>
                  <a:pt x="105271" y="108870"/>
                </a:lnTo>
                <a:cubicBezTo>
                  <a:pt x="111769" y="108870"/>
                  <a:pt x="117038" y="103602"/>
                  <a:pt x="117038" y="97103"/>
                </a:cubicBezTo>
                <a:cubicBezTo>
                  <a:pt x="117038" y="90604"/>
                  <a:pt x="111769" y="85336"/>
                  <a:pt x="105271" y="85336"/>
                </a:cubicBezTo>
                <a:close/>
                <a:moveTo>
                  <a:pt x="212344" y="66805"/>
                </a:moveTo>
                <a:cubicBezTo>
                  <a:pt x="230752" y="66805"/>
                  <a:pt x="245670" y="81573"/>
                  <a:pt x="245678" y="99790"/>
                </a:cubicBezTo>
                <a:cubicBezTo>
                  <a:pt x="243938" y="143548"/>
                  <a:pt x="180757" y="143548"/>
                  <a:pt x="179006" y="99790"/>
                </a:cubicBezTo>
                <a:cubicBezTo>
                  <a:pt x="179006" y="81573"/>
                  <a:pt x="193932" y="66805"/>
                  <a:pt x="212344" y="66805"/>
                </a:cubicBezTo>
                <a:close/>
                <a:moveTo>
                  <a:pt x="212465" y="44494"/>
                </a:moveTo>
                <a:cubicBezTo>
                  <a:pt x="185148" y="44492"/>
                  <a:pt x="157829" y="62896"/>
                  <a:pt x="156358" y="99714"/>
                </a:cubicBezTo>
                <a:cubicBezTo>
                  <a:pt x="156358" y="130385"/>
                  <a:pt x="181477" y="155239"/>
                  <a:pt x="212464" y="155239"/>
                </a:cubicBezTo>
                <a:cubicBezTo>
                  <a:pt x="243445" y="155239"/>
                  <a:pt x="268560" y="130396"/>
                  <a:pt x="268567" y="99714"/>
                </a:cubicBezTo>
                <a:cubicBezTo>
                  <a:pt x="267100" y="62906"/>
                  <a:pt x="239783" y="44497"/>
                  <a:pt x="212465" y="44494"/>
                </a:cubicBezTo>
                <a:close/>
                <a:moveTo>
                  <a:pt x="49267" y="38345"/>
                </a:moveTo>
                <a:cubicBezTo>
                  <a:pt x="33650" y="38967"/>
                  <a:pt x="33672" y="61265"/>
                  <a:pt x="49267" y="61879"/>
                </a:cubicBezTo>
                <a:lnTo>
                  <a:pt x="105271" y="61879"/>
                </a:lnTo>
                <a:cubicBezTo>
                  <a:pt x="111769" y="61879"/>
                  <a:pt x="117038" y="56611"/>
                  <a:pt x="117038" y="50112"/>
                </a:cubicBezTo>
                <a:cubicBezTo>
                  <a:pt x="117038" y="43614"/>
                  <a:pt x="111769" y="38345"/>
                  <a:pt x="105271" y="38345"/>
                </a:cubicBezTo>
                <a:close/>
                <a:moveTo>
                  <a:pt x="14709" y="0"/>
                </a:moveTo>
                <a:lnTo>
                  <a:pt x="280047" y="0"/>
                </a:lnTo>
                <a:cubicBezTo>
                  <a:pt x="288161" y="24"/>
                  <a:pt x="294732" y="6595"/>
                  <a:pt x="294756" y="14708"/>
                </a:cubicBezTo>
                <a:lnTo>
                  <a:pt x="294756" y="179766"/>
                </a:lnTo>
                <a:cubicBezTo>
                  <a:pt x="294732" y="187880"/>
                  <a:pt x="288161" y="194451"/>
                  <a:pt x="280047" y="194475"/>
                </a:cubicBezTo>
                <a:lnTo>
                  <a:pt x="215233" y="194475"/>
                </a:lnTo>
                <a:lnTo>
                  <a:pt x="241606" y="244227"/>
                </a:lnTo>
                <a:cubicBezTo>
                  <a:pt x="245816" y="251909"/>
                  <a:pt x="239915" y="261624"/>
                  <a:pt x="231218" y="261510"/>
                </a:cubicBezTo>
                <a:cubicBezTo>
                  <a:pt x="226858" y="261516"/>
                  <a:pt x="222852" y="259111"/>
                  <a:pt x="220808" y="255259"/>
                </a:cubicBezTo>
                <a:lnTo>
                  <a:pt x="188599" y="194475"/>
                </a:lnTo>
                <a:lnTo>
                  <a:pt x="106157" y="194475"/>
                </a:lnTo>
                <a:lnTo>
                  <a:pt x="73948" y="255259"/>
                </a:lnTo>
                <a:cubicBezTo>
                  <a:pt x="71905" y="259109"/>
                  <a:pt x="67901" y="261515"/>
                  <a:pt x="63542" y="261510"/>
                </a:cubicBezTo>
                <a:cubicBezTo>
                  <a:pt x="54845" y="261624"/>
                  <a:pt x="48947" y="251902"/>
                  <a:pt x="53154" y="244227"/>
                </a:cubicBezTo>
                <a:lnTo>
                  <a:pt x="79523" y="194475"/>
                </a:lnTo>
                <a:lnTo>
                  <a:pt x="14709" y="194475"/>
                </a:lnTo>
                <a:cubicBezTo>
                  <a:pt x="6595" y="194451"/>
                  <a:pt x="24" y="187880"/>
                  <a:pt x="0" y="179766"/>
                </a:cubicBezTo>
                <a:lnTo>
                  <a:pt x="0" y="14708"/>
                </a:lnTo>
                <a:cubicBezTo>
                  <a:pt x="24" y="6595"/>
                  <a:pt x="6595" y="24"/>
                  <a:pt x="14709" y="0"/>
                </a:cubicBezTo>
                <a:close/>
              </a:path>
            </a:pathLst>
          </a:custGeom>
          <a:solidFill>
            <a:schemeClr val="accent1"/>
          </a:solidFill>
          <a:ln w="356" cap="sq">
            <a:noFill/>
            <a:prstDash val="solid"/>
            <a:bevel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30" name="任意多边形: 形状 29"/>
          <p:cNvSpPr/>
          <p:nvPr>
            <p:custDataLst>
              <p:tags r:id="rId9"/>
            </p:custDataLst>
          </p:nvPr>
        </p:nvSpPr>
        <p:spPr>
          <a:xfrm>
            <a:off x="4618830" y="3617191"/>
            <a:ext cx="294771" cy="260756"/>
          </a:xfrm>
          <a:custGeom>
            <a:avLst/>
            <a:gdLst>
              <a:gd name="connsiteX0" fmla="*/ 260761 w 294771"/>
              <a:gd name="connsiteY0" fmla="*/ 102041 h 260756"/>
              <a:gd name="connsiteX1" fmla="*/ 283434 w 294771"/>
              <a:gd name="connsiteY1" fmla="*/ 102041 h 260756"/>
              <a:gd name="connsiteX2" fmla="*/ 294771 w 294771"/>
              <a:gd name="connsiteY2" fmla="*/ 113378 h 260756"/>
              <a:gd name="connsiteX3" fmla="*/ 294771 w 294771"/>
              <a:gd name="connsiteY3" fmla="*/ 215409 h 260756"/>
              <a:gd name="connsiteX4" fmla="*/ 283434 w 294771"/>
              <a:gd name="connsiteY4" fmla="*/ 226746 h 260756"/>
              <a:gd name="connsiteX5" fmla="*/ 262060 w 294771"/>
              <a:gd name="connsiteY5" fmla="*/ 226746 h 260756"/>
              <a:gd name="connsiteX6" fmla="*/ 262060 w 294771"/>
              <a:gd name="connsiteY6" fmla="*/ 260756 h 260756"/>
              <a:gd name="connsiteX7" fmla="*/ 228189 w 294771"/>
              <a:gd name="connsiteY7" fmla="*/ 226746 h 260756"/>
              <a:gd name="connsiteX8" fmla="*/ 136056 w 294771"/>
              <a:gd name="connsiteY8" fmla="*/ 226746 h 260756"/>
              <a:gd name="connsiteX9" fmla="*/ 124719 w 294771"/>
              <a:gd name="connsiteY9" fmla="*/ 215409 h 260756"/>
              <a:gd name="connsiteX10" fmla="*/ 124719 w 294771"/>
              <a:gd name="connsiteY10" fmla="*/ 192736 h 260756"/>
              <a:gd name="connsiteX11" fmla="*/ 249424 w 294771"/>
              <a:gd name="connsiteY11" fmla="*/ 192736 h 260756"/>
              <a:gd name="connsiteX12" fmla="*/ 260761 w 294771"/>
              <a:gd name="connsiteY12" fmla="*/ 181399 h 260756"/>
              <a:gd name="connsiteX13" fmla="*/ 56684 w 294771"/>
              <a:gd name="connsiteY13" fmla="*/ 102031 h 260756"/>
              <a:gd name="connsiteX14" fmla="*/ 45347 w 294771"/>
              <a:gd name="connsiteY14" fmla="*/ 113368 h 260756"/>
              <a:gd name="connsiteX15" fmla="*/ 56684 w 294771"/>
              <a:gd name="connsiteY15" fmla="*/ 124705 h 260756"/>
              <a:gd name="connsiteX16" fmla="*/ 136042 w 294771"/>
              <a:gd name="connsiteY16" fmla="*/ 124705 h 260756"/>
              <a:gd name="connsiteX17" fmla="*/ 147379 w 294771"/>
              <a:gd name="connsiteY17" fmla="*/ 113368 h 260756"/>
              <a:gd name="connsiteX18" fmla="*/ 136042 w 294771"/>
              <a:gd name="connsiteY18" fmla="*/ 102031 h 260756"/>
              <a:gd name="connsiteX19" fmla="*/ 56684 w 294771"/>
              <a:gd name="connsiteY19" fmla="*/ 45348 h 260756"/>
              <a:gd name="connsiteX20" fmla="*/ 45347 w 294771"/>
              <a:gd name="connsiteY20" fmla="*/ 56684 h 260756"/>
              <a:gd name="connsiteX21" fmla="*/ 56684 w 294771"/>
              <a:gd name="connsiteY21" fmla="*/ 68021 h 260756"/>
              <a:gd name="connsiteX22" fmla="*/ 192726 w 294771"/>
              <a:gd name="connsiteY22" fmla="*/ 68021 h 260756"/>
              <a:gd name="connsiteX23" fmla="*/ 204062 w 294771"/>
              <a:gd name="connsiteY23" fmla="*/ 56684 h 260756"/>
              <a:gd name="connsiteX24" fmla="*/ 192726 w 294771"/>
              <a:gd name="connsiteY24" fmla="*/ 45348 h 260756"/>
              <a:gd name="connsiteX25" fmla="*/ 11337 w 294771"/>
              <a:gd name="connsiteY25" fmla="*/ 0 h 260756"/>
              <a:gd name="connsiteX26" fmla="*/ 238073 w 294771"/>
              <a:gd name="connsiteY26" fmla="*/ 0 h 260756"/>
              <a:gd name="connsiteX27" fmla="*/ 249410 w 294771"/>
              <a:gd name="connsiteY27" fmla="*/ 11337 h 260756"/>
              <a:gd name="connsiteX28" fmla="*/ 249410 w 294771"/>
              <a:gd name="connsiteY28" fmla="*/ 170052 h 260756"/>
              <a:gd name="connsiteX29" fmla="*/ 238073 w 294771"/>
              <a:gd name="connsiteY29" fmla="*/ 181389 h 260756"/>
              <a:gd name="connsiteX30" fmla="*/ 99900 w 294771"/>
              <a:gd name="connsiteY30" fmla="*/ 181389 h 260756"/>
              <a:gd name="connsiteX31" fmla="*/ 39556 w 294771"/>
              <a:gd name="connsiteY31" fmla="*/ 241295 h 260756"/>
              <a:gd name="connsiteX32" fmla="*/ 39556 w 294771"/>
              <a:gd name="connsiteY32" fmla="*/ 181389 h 260756"/>
              <a:gd name="connsiteX33" fmla="*/ 11337 w 294771"/>
              <a:gd name="connsiteY33" fmla="*/ 181389 h 260756"/>
              <a:gd name="connsiteX34" fmla="*/ 0 w 294771"/>
              <a:gd name="connsiteY34" fmla="*/ 170052 h 260756"/>
              <a:gd name="connsiteX35" fmla="*/ 0 w 294771"/>
              <a:gd name="connsiteY35" fmla="*/ 11337 h 260756"/>
              <a:gd name="connsiteX36" fmla="*/ 11337 w 294771"/>
              <a:gd name="connsiteY36" fmla="*/ 0 h 260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94771" h="260756">
                <a:moveTo>
                  <a:pt x="260761" y="102041"/>
                </a:moveTo>
                <a:lnTo>
                  <a:pt x="283434" y="102041"/>
                </a:lnTo>
                <a:cubicBezTo>
                  <a:pt x="289695" y="102041"/>
                  <a:pt x="294771" y="107117"/>
                  <a:pt x="294771" y="113378"/>
                </a:cubicBezTo>
                <a:lnTo>
                  <a:pt x="294771" y="215409"/>
                </a:lnTo>
                <a:cubicBezTo>
                  <a:pt x="294771" y="221670"/>
                  <a:pt x="289695" y="226746"/>
                  <a:pt x="283434" y="226746"/>
                </a:cubicBezTo>
                <a:lnTo>
                  <a:pt x="262060" y="226746"/>
                </a:lnTo>
                <a:lnTo>
                  <a:pt x="262060" y="260756"/>
                </a:lnTo>
                <a:lnTo>
                  <a:pt x="228189" y="226746"/>
                </a:lnTo>
                <a:lnTo>
                  <a:pt x="136056" y="226746"/>
                </a:lnTo>
                <a:cubicBezTo>
                  <a:pt x="129795" y="226746"/>
                  <a:pt x="124719" y="221670"/>
                  <a:pt x="124719" y="215409"/>
                </a:cubicBezTo>
                <a:lnTo>
                  <a:pt x="124719" y="192736"/>
                </a:lnTo>
                <a:lnTo>
                  <a:pt x="249424" y="192736"/>
                </a:lnTo>
                <a:cubicBezTo>
                  <a:pt x="255685" y="192736"/>
                  <a:pt x="260761" y="187660"/>
                  <a:pt x="260761" y="181399"/>
                </a:cubicBezTo>
                <a:close/>
                <a:moveTo>
                  <a:pt x="56684" y="102031"/>
                </a:moveTo>
                <a:cubicBezTo>
                  <a:pt x="50423" y="102031"/>
                  <a:pt x="45347" y="107107"/>
                  <a:pt x="45347" y="113368"/>
                </a:cubicBezTo>
                <a:cubicBezTo>
                  <a:pt x="45347" y="119629"/>
                  <a:pt x="50423" y="124705"/>
                  <a:pt x="56684" y="124705"/>
                </a:cubicBezTo>
                <a:lnTo>
                  <a:pt x="136042" y="124705"/>
                </a:lnTo>
                <a:cubicBezTo>
                  <a:pt x="142303" y="124705"/>
                  <a:pt x="147379" y="119629"/>
                  <a:pt x="147379" y="113368"/>
                </a:cubicBezTo>
                <a:cubicBezTo>
                  <a:pt x="147379" y="107107"/>
                  <a:pt x="142303" y="102031"/>
                  <a:pt x="136042" y="102031"/>
                </a:cubicBezTo>
                <a:close/>
                <a:moveTo>
                  <a:pt x="56684" y="45348"/>
                </a:moveTo>
                <a:cubicBezTo>
                  <a:pt x="50423" y="45348"/>
                  <a:pt x="45347" y="50423"/>
                  <a:pt x="45347" y="56684"/>
                </a:cubicBezTo>
                <a:cubicBezTo>
                  <a:pt x="45347" y="62946"/>
                  <a:pt x="50423" y="68021"/>
                  <a:pt x="56684" y="68021"/>
                </a:cubicBezTo>
                <a:lnTo>
                  <a:pt x="192726" y="68021"/>
                </a:lnTo>
                <a:cubicBezTo>
                  <a:pt x="198986" y="68021"/>
                  <a:pt x="204062" y="62946"/>
                  <a:pt x="204062" y="56684"/>
                </a:cubicBezTo>
                <a:cubicBezTo>
                  <a:pt x="204062" y="50423"/>
                  <a:pt x="198986" y="45348"/>
                  <a:pt x="192726" y="45348"/>
                </a:cubicBezTo>
                <a:close/>
                <a:moveTo>
                  <a:pt x="11337" y="0"/>
                </a:moveTo>
                <a:lnTo>
                  <a:pt x="238073" y="0"/>
                </a:lnTo>
                <a:cubicBezTo>
                  <a:pt x="244334" y="0"/>
                  <a:pt x="249410" y="5076"/>
                  <a:pt x="249410" y="11337"/>
                </a:cubicBezTo>
                <a:lnTo>
                  <a:pt x="249410" y="170052"/>
                </a:lnTo>
                <a:cubicBezTo>
                  <a:pt x="249410" y="176313"/>
                  <a:pt x="244334" y="181389"/>
                  <a:pt x="238073" y="181389"/>
                </a:cubicBezTo>
                <a:lnTo>
                  <a:pt x="99900" y="181389"/>
                </a:lnTo>
                <a:lnTo>
                  <a:pt x="39556" y="241295"/>
                </a:lnTo>
                <a:lnTo>
                  <a:pt x="39556" y="181389"/>
                </a:lnTo>
                <a:lnTo>
                  <a:pt x="11337" y="181389"/>
                </a:lnTo>
                <a:cubicBezTo>
                  <a:pt x="5076" y="181389"/>
                  <a:pt x="0" y="176313"/>
                  <a:pt x="0" y="170052"/>
                </a:cubicBezTo>
                <a:lnTo>
                  <a:pt x="0" y="11337"/>
                </a:lnTo>
                <a:cubicBezTo>
                  <a:pt x="0" y="5076"/>
                  <a:pt x="5076" y="0"/>
                  <a:pt x="11337" y="0"/>
                </a:cubicBezTo>
                <a:close/>
              </a:path>
            </a:pathLst>
          </a:custGeom>
          <a:solidFill>
            <a:schemeClr val="accent1"/>
          </a:solidFill>
          <a:ln w="1373" cap="sq">
            <a:noFill/>
            <a:prstDash val="solid"/>
            <a:bevel/>
          </a:ln>
        </p:spPr>
        <p:txBody>
          <a:bodyPr rtlCol="0" anchor="ctr"/>
          <a:lstStyle/>
          <a:p>
            <a:endParaRPr lang="zh-CN" altLang="en-US"/>
          </a:p>
        </p:txBody>
      </p:sp>
    </p:spTree>
    <p:custDataLst>
      <p:tags r:id="rId10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对象1"/>
          <p:cNvSpPr/>
          <p:nvPr>
            <p:custDataLst>
              <p:tags r:id="rId1"/>
            </p:custDataLst>
          </p:nvPr>
        </p:nvSpPr>
        <p:spPr>
          <a:xfrm>
            <a:off x="4077018" y="2148840"/>
            <a:ext cx="7418982" cy="1287717"/>
          </a:xfrm>
          <a:custGeom>
            <a:avLst/>
            <a:gdLst>
              <a:gd name="connsiteX0" fmla="*/ 1233102 w 7588182"/>
              <a:gd name="connsiteY0" fmla="*/ 1280160 h 1280160"/>
              <a:gd name="connsiteX1" fmla="*/ 1196526 w 7588182"/>
              <a:gd name="connsiteY1" fmla="*/ 1261872 h 1280160"/>
              <a:gd name="connsiteX2" fmla="*/ 1178238 w 7588182"/>
              <a:gd name="connsiteY2" fmla="*/ 1252728 h 1280160"/>
              <a:gd name="connsiteX3" fmla="*/ 16950 w 7588182"/>
              <a:gd name="connsiteY3" fmla="*/ 82296 h 1280160"/>
              <a:gd name="connsiteX4" fmla="*/ 53526 w 7588182"/>
              <a:gd name="connsiteY4" fmla="*/ 0 h 1280160"/>
              <a:gd name="connsiteX5" fmla="*/ 7398879 w 7588182"/>
              <a:gd name="connsiteY5" fmla="*/ 0 h 1280160"/>
              <a:gd name="connsiteX6" fmla="*/ 7588182 w 7588182"/>
              <a:gd name="connsiteY6" fmla="*/ 54864 h 1280160"/>
              <a:gd name="connsiteX7" fmla="*/ 7588182 w 7588182"/>
              <a:gd name="connsiteY7" fmla="*/ 1234440 h 1280160"/>
              <a:gd name="connsiteX8" fmla="*/ 7542462 w 7588182"/>
              <a:gd name="connsiteY8" fmla="*/ 1280160 h 1280160"/>
              <a:gd name="connsiteX9" fmla="*/ 1233102 w 7588182"/>
              <a:gd name="connsiteY9" fmla="*/ 1280160 h 1280160"/>
              <a:gd name="connsiteX0-1" fmla="*/ 1233102 w 7588182"/>
              <a:gd name="connsiteY0-2" fmla="*/ 1280160 h 1280160"/>
              <a:gd name="connsiteX1-3" fmla="*/ 1196526 w 7588182"/>
              <a:gd name="connsiteY1-4" fmla="*/ 1261872 h 1280160"/>
              <a:gd name="connsiteX2-5" fmla="*/ 1178238 w 7588182"/>
              <a:gd name="connsiteY2-6" fmla="*/ 1252728 h 1280160"/>
              <a:gd name="connsiteX3-7" fmla="*/ 16950 w 7588182"/>
              <a:gd name="connsiteY3-8" fmla="*/ 82296 h 1280160"/>
              <a:gd name="connsiteX4-9" fmla="*/ 53526 w 7588182"/>
              <a:gd name="connsiteY4-10" fmla="*/ 0 h 1280160"/>
              <a:gd name="connsiteX5-11" fmla="*/ 7398879 w 7588182"/>
              <a:gd name="connsiteY5-12" fmla="*/ 0 h 1280160"/>
              <a:gd name="connsiteX6-13" fmla="*/ 7421928 w 7588182"/>
              <a:gd name="connsiteY6-14" fmla="*/ 77535 h 1280160"/>
              <a:gd name="connsiteX7-15" fmla="*/ 7588182 w 7588182"/>
              <a:gd name="connsiteY7-16" fmla="*/ 1234440 h 1280160"/>
              <a:gd name="connsiteX8-17" fmla="*/ 7542462 w 7588182"/>
              <a:gd name="connsiteY8-18" fmla="*/ 1280160 h 1280160"/>
              <a:gd name="connsiteX9-19" fmla="*/ 1233102 w 7588182"/>
              <a:gd name="connsiteY9-20" fmla="*/ 1280160 h 1280160"/>
              <a:gd name="connsiteX0-21" fmla="*/ 1233102 w 7545854"/>
              <a:gd name="connsiteY0-22" fmla="*/ 1280160 h 1280160"/>
              <a:gd name="connsiteX1-23" fmla="*/ 1196526 w 7545854"/>
              <a:gd name="connsiteY1-24" fmla="*/ 1261872 h 1280160"/>
              <a:gd name="connsiteX2-25" fmla="*/ 1178238 w 7545854"/>
              <a:gd name="connsiteY2-26" fmla="*/ 1252728 h 1280160"/>
              <a:gd name="connsiteX3-27" fmla="*/ 16950 w 7545854"/>
              <a:gd name="connsiteY3-28" fmla="*/ 82296 h 1280160"/>
              <a:gd name="connsiteX4-29" fmla="*/ 53526 w 7545854"/>
              <a:gd name="connsiteY4-30" fmla="*/ 0 h 1280160"/>
              <a:gd name="connsiteX5-31" fmla="*/ 7398879 w 7545854"/>
              <a:gd name="connsiteY5-32" fmla="*/ 0 h 1280160"/>
              <a:gd name="connsiteX6-33" fmla="*/ 7421928 w 7545854"/>
              <a:gd name="connsiteY6-34" fmla="*/ 77535 h 1280160"/>
              <a:gd name="connsiteX7-35" fmla="*/ 7421928 w 7545854"/>
              <a:gd name="connsiteY7-36" fmla="*/ 1158870 h 1280160"/>
              <a:gd name="connsiteX8-37" fmla="*/ 7542462 w 7545854"/>
              <a:gd name="connsiteY8-38" fmla="*/ 1280160 h 1280160"/>
              <a:gd name="connsiteX9-39" fmla="*/ 1233102 w 7545854"/>
              <a:gd name="connsiteY9-40" fmla="*/ 1280160 h 1280160"/>
              <a:gd name="connsiteX0-41" fmla="*/ 1233102 w 7428646"/>
              <a:gd name="connsiteY0-42" fmla="*/ 1280160 h 1287717"/>
              <a:gd name="connsiteX1-43" fmla="*/ 1196526 w 7428646"/>
              <a:gd name="connsiteY1-44" fmla="*/ 1261872 h 1287717"/>
              <a:gd name="connsiteX2-45" fmla="*/ 1178238 w 7428646"/>
              <a:gd name="connsiteY2-46" fmla="*/ 1252728 h 1287717"/>
              <a:gd name="connsiteX3-47" fmla="*/ 16950 w 7428646"/>
              <a:gd name="connsiteY3-48" fmla="*/ 82296 h 1287717"/>
              <a:gd name="connsiteX4-49" fmla="*/ 53526 w 7428646"/>
              <a:gd name="connsiteY4-50" fmla="*/ 0 h 1287717"/>
              <a:gd name="connsiteX5-51" fmla="*/ 7398879 w 7428646"/>
              <a:gd name="connsiteY5-52" fmla="*/ 0 h 1287717"/>
              <a:gd name="connsiteX6-53" fmla="*/ 7421928 w 7428646"/>
              <a:gd name="connsiteY6-54" fmla="*/ 77535 h 1287717"/>
              <a:gd name="connsiteX7-55" fmla="*/ 7421928 w 7428646"/>
              <a:gd name="connsiteY7-56" fmla="*/ 1158870 h 1287717"/>
              <a:gd name="connsiteX8-57" fmla="*/ 7413993 w 7428646"/>
              <a:gd name="connsiteY8-58" fmla="*/ 1287717 h 1287717"/>
              <a:gd name="connsiteX9-59" fmla="*/ 1233102 w 7428646"/>
              <a:gd name="connsiteY9-60" fmla="*/ 1280160 h 128771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</a:cxnLst>
            <a:rect l="l" t="t" r="r" b="b"/>
            <a:pathLst>
              <a:path w="7428646" h="1287717">
                <a:moveTo>
                  <a:pt x="1233102" y="1280160"/>
                </a:moveTo>
                <a:cubicBezTo>
                  <a:pt x="1214814" y="1280160"/>
                  <a:pt x="1205670" y="1280160"/>
                  <a:pt x="1196526" y="1261872"/>
                </a:cubicBezTo>
                <a:cubicBezTo>
                  <a:pt x="1187382" y="1261872"/>
                  <a:pt x="1187382" y="1261872"/>
                  <a:pt x="1178238" y="1252728"/>
                </a:cubicBezTo>
                <a:lnTo>
                  <a:pt x="16950" y="82296"/>
                </a:lnTo>
                <a:cubicBezTo>
                  <a:pt x="-19626" y="54864"/>
                  <a:pt x="7806" y="0"/>
                  <a:pt x="53526" y="0"/>
                </a:cubicBezTo>
                <a:lnTo>
                  <a:pt x="7398879" y="0"/>
                </a:lnTo>
                <a:cubicBezTo>
                  <a:pt x="7426311" y="0"/>
                  <a:pt x="7421928" y="40959"/>
                  <a:pt x="7421928" y="77535"/>
                </a:cubicBezTo>
                <a:lnTo>
                  <a:pt x="7421928" y="1158870"/>
                </a:lnTo>
                <a:cubicBezTo>
                  <a:pt x="7421928" y="1186302"/>
                  <a:pt x="7441425" y="1287717"/>
                  <a:pt x="7413993" y="1287717"/>
                </a:cubicBezTo>
                <a:lnTo>
                  <a:pt x="1233102" y="1280160"/>
                </a:lnTo>
              </a:path>
            </a:pathLst>
          </a:custGeom>
          <a:noFill/>
          <a:ln w="12700">
            <a:gradFill>
              <a:gsLst>
                <a:gs pos="100000">
                  <a:schemeClr val="accent2">
                    <a:lumMod val="20000"/>
                    <a:lumOff val="80000"/>
                    <a:alpha val="0"/>
                  </a:schemeClr>
                </a:gs>
                <a:gs pos="2000">
                  <a:schemeClr val="accent1"/>
                </a:gs>
              </a:gsLst>
              <a:lin ang="0" scaled="0"/>
            </a:gradFill>
          </a:ln>
          <a:effectLst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lIns="1296000" tIns="0" rIns="0" bIns="0" numCol="1" spcCol="0" rtlCol="0" fromWordArt="0" anchor="ctr" anchorCtr="0" forceAA="0" compatLnSpc="1">
            <a:no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实践活动的开展能促进美育教育全面开展，所以教师应加强劳动实践活动设计。利用上述实践，学生可充分感受劳动教育带来的快乐。再者，学生在实践当中还能感受美的价值与熏陶，提高学生劳动技能。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7" name="对象2"/>
          <p:cNvSpPr/>
          <p:nvPr>
            <p:custDataLst>
              <p:tags r:id="rId2"/>
            </p:custDataLst>
          </p:nvPr>
        </p:nvSpPr>
        <p:spPr>
          <a:xfrm>
            <a:off x="3623945" y="4215130"/>
            <a:ext cx="8075930" cy="1280160"/>
          </a:xfrm>
          <a:custGeom>
            <a:avLst/>
            <a:gdLst>
              <a:gd name="connsiteX0" fmla="*/ 1233102 w 7588182"/>
              <a:gd name="connsiteY0" fmla="*/ 0 h 1280160"/>
              <a:gd name="connsiteX1" fmla="*/ 1196526 w 7588182"/>
              <a:gd name="connsiteY1" fmla="*/ 18288 h 1280160"/>
              <a:gd name="connsiteX2" fmla="*/ 1178238 w 7588182"/>
              <a:gd name="connsiteY2" fmla="*/ 27432 h 1280160"/>
              <a:gd name="connsiteX3" fmla="*/ 16950 w 7588182"/>
              <a:gd name="connsiteY3" fmla="*/ 1197864 h 1280160"/>
              <a:gd name="connsiteX4" fmla="*/ 53526 w 7588182"/>
              <a:gd name="connsiteY4" fmla="*/ 1280160 h 1280160"/>
              <a:gd name="connsiteX5" fmla="*/ 7542462 w 7588182"/>
              <a:gd name="connsiteY5" fmla="*/ 1280160 h 1280160"/>
              <a:gd name="connsiteX6" fmla="*/ 7588182 w 7588182"/>
              <a:gd name="connsiteY6" fmla="*/ 1234440 h 1280160"/>
              <a:gd name="connsiteX7" fmla="*/ 7588182 w 7588182"/>
              <a:gd name="connsiteY7" fmla="*/ 54864 h 1280160"/>
              <a:gd name="connsiteX8" fmla="*/ 7300637 w 7588182"/>
              <a:gd name="connsiteY8" fmla="*/ 0 h 1280160"/>
              <a:gd name="connsiteX9" fmla="*/ 1233102 w 7588182"/>
              <a:gd name="connsiteY9" fmla="*/ 0 h 1280160"/>
              <a:gd name="connsiteX0-1" fmla="*/ 1233102 w 7588182"/>
              <a:gd name="connsiteY0-2" fmla="*/ 0 h 1280160"/>
              <a:gd name="connsiteX1-3" fmla="*/ 1196526 w 7588182"/>
              <a:gd name="connsiteY1-4" fmla="*/ 18288 h 1280160"/>
              <a:gd name="connsiteX2-5" fmla="*/ 1178238 w 7588182"/>
              <a:gd name="connsiteY2-6" fmla="*/ 27432 h 1280160"/>
              <a:gd name="connsiteX3-7" fmla="*/ 16950 w 7588182"/>
              <a:gd name="connsiteY3-8" fmla="*/ 1197864 h 1280160"/>
              <a:gd name="connsiteX4-9" fmla="*/ 53526 w 7588182"/>
              <a:gd name="connsiteY4-10" fmla="*/ 1280160 h 1280160"/>
              <a:gd name="connsiteX5-11" fmla="*/ 7542462 w 7588182"/>
              <a:gd name="connsiteY5-12" fmla="*/ 1280160 h 1280160"/>
              <a:gd name="connsiteX6-13" fmla="*/ 7588182 w 7588182"/>
              <a:gd name="connsiteY6-14" fmla="*/ 1234440 h 1280160"/>
              <a:gd name="connsiteX7-15" fmla="*/ 7421928 w 7588182"/>
              <a:gd name="connsiteY7-16" fmla="*/ 77535 h 1280160"/>
              <a:gd name="connsiteX8-17" fmla="*/ 7300637 w 7588182"/>
              <a:gd name="connsiteY8-18" fmla="*/ 0 h 1280160"/>
              <a:gd name="connsiteX9-19" fmla="*/ 1233102 w 7588182"/>
              <a:gd name="connsiteY9-20" fmla="*/ 0 h 1280160"/>
              <a:gd name="connsiteX0-21" fmla="*/ 1233102 w 7546015"/>
              <a:gd name="connsiteY0-22" fmla="*/ 0 h 1280160"/>
              <a:gd name="connsiteX1-23" fmla="*/ 1196526 w 7546015"/>
              <a:gd name="connsiteY1-24" fmla="*/ 18288 h 1280160"/>
              <a:gd name="connsiteX2-25" fmla="*/ 1178238 w 7546015"/>
              <a:gd name="connsiteY2-26" fmla="*/ 27432 h 1280160"/>
              <a:gd name="connsiteX3-27" fmla="*/ 16950 w 7546015"/>
              <a:gd name="connsiteY3-28" fmla="*/ 1197864 h 1280160"/>
              <a:gd name="connsiteX4-29" fmla="*/ 53526 w 7546015"/>
              <a:gd name="connsiteY4-30" fmla="*/ 1280160 h 1280160"/>
              <a:gd name="connsiteX5-31" fmla="*/ 7542462 w 7546015"/>
              <a:gd name="connsiteY5-32" fmla="*/ 1280160 h 1280160"/>
              <a:gd name="connsiteX6-33" fmla="*/ 7429485 w 7546015"/>
              <a:gd name="connsiteY6-34" fmla="*/ 1241997 h 1280160"/>
              <a:gd name="connsiteX7-35" fmla="*/ 7421928 w 7546015"/>
              <a:gd name="connsiteY7-36" fmla="*/ 77535 h 1280160"/>
              <a:gd name="connsiteX8-37" fmla="*/ 7300637 w 7546015"/>
              <a:gd name="connsiteY8-38" fmla="*/ 0 h 1280160"/>
              <a:gd name="connsiteX9-39" fmla="*/ 1233102 w 7546015"/>
              <a:gd name="connsiteY9-40" fmla="*/ 0 h 1280160"/>
              <a:gd name="connsiteX0-41" fmla="*/ 1233102 w 7429485"/>
              <a:gd name="connsiteY0-42" fmla="*/ 0 h 1280160"/>
              <a:gd name="connsiteX1-43" fmla="*/ 1196526 w 7429485"/>
              <a:gd name="connsiteY1-44" fmla="*/ 18288 h 1280160"/>
              <a:gd name="connsiteX2-45" fmla="*/ 1178238 w 7429485"/>
              <a:gd name="connsiteY2-46" fmla="*/ 27432 h 1280160"/>
              <a:gd name="connsiteX3-47" fmla="*/ 16950 w 7429485"/>
              <a:gd name="connsiteY3-48" fmla="*/ 1197864 h 1280160"/>
              <a:gd name="connsiteX4-49" fmla="*/ 53526 w 7429485"/>
              <a:gd name="connsiteY4-50" fmla="*/ 1280160 h 1280160"/>
              <a:gd name="connsiteX5-51" fmla="*/ 7383765 w 7429485"/>
              <a:gd name="connsiteY5-52" fmla="*/ 1280160 h 1280160"/>
              <a:gd name="connsiteX6-53" fmla="*/ 7429485 w 7429485"/>
              <a:gd name="connsiteY6-54" fmla="*/ 1241997 h 1280160"/>
              <a:gd name="connsiteX7-55" fmla="*/ 7421928 w 7429485"/>
              <a:gd name="connsiteY7-56" fmla="*/ 77535 h 1280160"/>
              <a:gd name="connsiteX8-57" fmla="*/ 7300637 w 7429485"/>
              <a:gd name="connsiteY8-58" fmla="*/ 0 h 1280160"/>
              <a:gd name="connsiteX9-59" fmla="*/ 1233102 w 7429485"/>
              <a:gd name="connsiteY9-60" fmla="*/ 0 h 128016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</a:cxnLst>
            <a:rect l="l" t="t" r="r" b="b"/>
            <a:pathLst>
              <a:path w="7429485" h="1280160">
                <a:moveTo>
                  <a:pt x="1233102" y="0"/>
                </a:moveTo>
                <a:cubicBezTo>
                  <a:pt x="1214814" y="0"/>
                  <a:pt x="1205670" y="9144"/>
                  <a:pt x="1196526" y="18288"/>
                </a:cubicBezTo>
                <a:cubicBezTo>
                  <a:pt x="1187382" y="18288"/>
                  <a:pt x="1187382" y="27432"/>
                  <a:pt x="1178238" y="27432"/>
                </a:cubicBezTo>
                <a:lnTo>
                  <a:pt x="16950" y="1197864"/>
                </a:lnTo>
                <a:cubicBezTo>
                  <a:pt x="-19626" y="1225296"/>
                  <a:pt x="7806" y="1280160"/>
                  <a:pt x="53526" y="1280160"/>
                </a:cubicBezTo>
                <a:lnTo>
                  <a:pt x="7383765" y="1280160"/>
                </a:lnTo>
                <a:cubicBezTo>
                  <a:pt x="7411197" y="1280160"/>
                  <a:pt x="7429485" y="1269429"/>
                  <a:pt x="7429485" y="1241997"/>
                </a:cubicBezTo>
                <a:lnTo>
                  <a:pt x="7421928" y="77535"/>
                </a:lnTo>
                <a:cubicBezTo>
                  <a:pt x="7421928" y="40959"/>
                  <a:pt x="7328069" y="0"/>
                  <a:pt x="7300637" y="0"/>
                </a:cubicBezTo>
                <a:lnTo>
                  <a:pt x="1233102" y="0"/>
                </a:lnTo>
              </a:path>
            </a:pathLst>
          </a:custGeom>
          <a:noFill/>
          <a:ln w="12700">
            <a:gradFill>
              <a:gsLst>
                <a:gs pos="100000">
                  <a:schemeClr val="accent2">
                    <a:lumMod val="20000"/>
                    <a:lumOff val="80000"/>
                    <a:alpha val="0"/>
                  </a:schemeClr>
                </a:gs>
                <a:gs pos="2000">
                  <a:schemeClr val="accent1"/>
                </a:gs>
              </a:gsLst>
              <a:lin ang="0" scaled="0"/>
            </a:gradFill>
          </a:ln>
          <a:effectLst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lIns="1296000" tIns="0" rIns="0" bIns="0" numCol="1" spcCol="0" rtlCol="0" fromWordArt="0" anchor="ctr" anchorCtr="0" forceAA="0" compatLnSpc="1">
            <a:no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学习“废旧物的新生命”内容时，本次活动当中，学生用废旧物品进行创作，通过添加自身的劳动与智慧，将废旧物品变成了新的艺术品。制作废旧物品期间，教师可组织小型展览会，方便学生进行作品展示，然后让学生将创作心得一一记录下来，本次展览方便学生相互学习与交流。</a:t>
            </a:r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15" name="对象3"/>
          <p:cNvSpPr/>
          <p:nvPr>
            <p:custDataLst>
              <p:tags r:id="rId3"/>
            </p:custDataLst>
          </p:nvPr>
        </p:nvSpPr>
        <p:spPr>
          <a:xfrm>
            <a:off x="4062240" y="1810131"/>
            <a:ext cx="731520" cy="731520"/>
          </a:xfrm>
          <a:custGeom>
            <a:avLst/>
            <a:gdLst/>
            <a:ahLst/>
            <a:cxnLst/>
            <a:rect l="l" t="t" r="r" b="b"/>
            <a:pathLst>
              <a:path w="731520" h="731520">
                <a:moveTo>
                  <a:pt x="27432" y="292608"/>
                </a:moveTo>
                <a:cubicBezTo>
                  <a:pt x="-9144" y="329184"/>
                  <a:pt x="-9144" y="393192"/>
                  <a:pt x="27432" y="438912"/>
                </a:cubicBezTo>
                <a:lnTo>
                  <a:pt x="292608" y="694944"/>
                </a:lnTo>
                <a:cubicBezTo>
                  <a:pt x="329184" y="740664"/>
                  <a:pt x="393192" y="740664"/>
                  <a:pt x="438912" y="694944"/>
                </a:cubicBezTo>
                <a:lnTo>
                  <a:pt x="694944" y="438912"/>
                </a:lnTo>
                <a:cubicBezTo>
                  <a:pt x="740664" y="393192"/>
                  <a:pt x="740664" y="329184"/>
                  <a:pt x="694944" y="292608"/>
                </a:cubicBezTo>
                <a:lnTo>
                  <a:pt x="438912" y="27432"/>
                </a:lnTo>
                <a:cubicBezTo>
                  <a:pt x="393192" y="-9144"/>
                  <a:pt x="329184" y="-9144"/>
                  <a:pt x="292608" y="27432"/>
                </a:cubicBezTo>
                <a:lnTo>
                  <a:pt x="27432" y="292608"/>
                </a:lnTo>
              </a:path>
            </a:pathLst>
          </a:custGeom>
          <a:solidFill>
            <a:schemeClr val="accent1"/>
          </a:solidFill>
          <a:ln w="25400">
            <a:noFill/>
          </a:ln>
          <a:effectLst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none" lIns="0" tIns="0" rIns="0" bIns="0" anchor="ctr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latin typeface="+mn-ea"/>
                <a:cs typeface="+mn-ea"/>
                <a:sym typeface="+mn-ea"/>
              </a:rPr>
              <a:t>01</a:t>
            </a:r>
            <a:endParaRPr lang="en-US" altLang="zh-CN" sz="2400" b="1">
              <a:latin typeface="+mn-ea"/>
              <a:cs typeface="+mn-ea"/>
              <a:sym typeface="+mn-ea"/>
            </a:endParaRPr>
          </a:p>
        </p:txBody>
      </p:sp>
      <p:sp>
        <p:nvSpPr>
          <p:cNvPr id="3" name="对象4"/>
          <p:cNvSpPr/>
          <p:nvPr>
            <p:custDataLst>
              <p:tags r:id="rId4"/>
            </p:custDataLst>
          </p:nvPr>
        </p:nvSpPr>
        <p:spPr>
          <a:xfrm>
            <a:off x="4062240" y="5116368"/>
            <a:ext cx="731520" cy="731520"/>
          </a:xfrm>
          <a:custGeom>
            <a:avLst/>
            <a:gdLst/>
            <a:ahLst/>
            <a:cxnLst/>
            <a:rect l="l" t="t" r="r" b="b"/>
            <a:pathLst>
              <a:path w="731520" h="731520">
                <a:moveTo>
                  <a:pt x="27432" y="292608"/>
                </a:moveTo>
                <a:cubicBezTo>
                  <a:pt x="-9144" y="329184"/>
                  <a:pt x="-9144" y="393192"/>
                  <a:pt x="27432" y="438912"/>
                </a:cubicBezTo>
                <a:lnTo>
                  <a:pt x="292608" y="694944"/>
                </a:lnTo>
                <a:cubicBezTo>
                  <a:pt x="329184" y="740664"/>
                  <a:pt x="393192" y="740664"/>
                  <a:pt x="438912" y="694944"/>
                </a:cubicBezTo>
                <a:lnTo>
                  <a:pt x="694944" y="438912"/>
                </a:lnTo>
                <a:cubicBezTo>
                  <a:pt x="740664" y="393192"/>
                  <a:pt x="740664" y="329184"/>
                  <a:pt x="694944" y="292608"/>
                </a:cubicBezTo>
                <a:lnTo>
                  <a:pt x="438912" y="27432"/>
                </a:lnTo>
                <a:cubicBezTo>
                  <a:pt x="393192" y="-9144"/>
                  <a:pt x="329184" y="-9144"/>
                  <a:pt x="292608" y="27432"/>
                </a:cubicBezTo>
                <a:lnTo>
                  <a:pt x="27432" y="292608"/>
                </a:lnTo>
              </a:path>
            </a:pathLst>
          </a:custGeom>
          <a:solidFill>
            <a:schemeClr val="accent1"/>
          </a:solidFill>
          <a:ln w="25400">
            <a:noFill/>
          </a:ln>
          <a:effectLst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none" lIns="0" tIns="0" rIns="0" bIns="0" anchor="ctr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latin typeface="+mn-ea"/>
                <a:cs typeface="+mn-ea"/>
                <a:sym typeface="+mn-ea"/>
              </a:rPr>
              <a:t>02</a:t>
            </a:r>
            <a:endParaRPr lang="en-US" altLang="zh-CN" sz="2400" b="1">
              <a:latin typeface="+mn-ea"/>
              <a:cs typeface="+mn-ea"/>
              <a:sym typeface="+mn-ea"/>
            </a:endParaRPr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 lIns="0" tIns="0" rIns="0" bIns="0">
            <a:normAutofit/>
          </a:bodyPr>
          <a:lstStyle/>
          <a:p>
            <a:r>
              <a:rPr lang="zh-CN" altLang="en-US" spc="300" dirty="0">
                <a:solidFill>
                  <a:srgbClr val="333333"/>
                </a:solidFill>
                <a:latin typeface="+mn-ea"/>
                <a:sym typeface="+mn-ea"/>
              </a:rPr>
              <a:t>美育背景下小学综合实践教学跨学科教学策略</a:t>
            </a:r>
            <a:endParaRPr lang="zh-CN" altLang="en-US" dirty="0">
              <a:latin typeface="+mj-ea"/>
              <a:ea typeface="+mj-ea"/>
            </a:endParaRPr>
          </a:p>
        </p:txBody>
      </p:sp>
      <p:sp>
        <p:nvSpPr>
          <p:cNvPr id="11" name="对象6"/>
          <p:cNvSpPr/>
          <p:nvPr>
            <p:custDataLst>
              <p:tags r:id="rId6"/>
            </p:custDataLst>
          </p:nvPr>
        </p:nvSpPr>
        <p:spPr>
          <a:xfrm>
            <a:off x="699969" y="1857983"/>
            <a:ext cx="4086040" cy="4048800"/>
          </a:xfrm>
          <a:custGeom>
            <a:avLst/>
            <a:gdLst/>
            <a:ahLst/>
            <a:cxnLst/>
            <a:rect l="l" t="t" r="r" b="b"/>
            <a:pathLst>
              <a:path w="4059936" h="4059936">
                <a:moveTo>
                  <a:pt x="137160" y="2359152"/>
                </a:moveTo>
                <a:cubicBezTo>
                  <a:pt x="-45720" y="2176272"/>
                  <a:pt x="-45720" y="1883664"/>
                  <a:pt x="137160" y="1700784"/>
                </a:cubicBezTo>
                <a:lnTo>
                  <a:pt x="1700784" y="137160"/>
                </a:lnTo>
                <a:cubicBezTo>
                  <a:pt x="1883664" y="-45720"/>
                  <a:pt x="2176272" y="-45720"/>
                  <a:pt x="2359152" y="137160"/>
                </a:cubicBezTo>
                <a:lnTo>
                  <a:pt x="3931920" y="1700784"/>
                </a:lnTo>
                <a:cubicBezTo>
                  <a:pt x="4105656" y="1883664"/>
                  <a:pt x="4105656" y="2176272"/>
                  <a:pt x="3931920" y="2359152"/>
                </a:cubicBezTo>
                <a:lnTo>
                  <a:pt x="2359152" y="3931920"/>
                </a:lnTo>
                <a:cubicBezTo>
                  <a:pt x="2176272" y="4105656"/>
                  <a:pt x="1883664" y="4105656"/>
                  <a:pt x="1700784" y="3931920"/>
                </a:cubicBezTo>
                <a:lnTo>
                  <a:pt x="137160" y="2359152"/>
                </a:lnTo>
              </a:path>
            </a:pathLst>
          </a:custGeom>
          <a:solidFill>
            <a:schemeClr val="accent1">
              <a:lumMod val="30000"/>
              <a:lumOff val="70000"/>
              <a:alpha val="30000"/>
            </a:schemeClr>
          </a:solidFill>
        </p:spPr>
        <p:txBody>
          <a:bodyPr lIns="0" tIns="0" rIns="0" bIns="0">
            <a:noAutofit/>
          </a:bodyPr>
          <a:lstStyle/>
          <a:p>
            <a:endParaRPr lang="zh-CN" altLang="en-US" dirty="0">
              <a:latin typeface="+mn-ea"/>
            </a:endParaRPr>
          </a:p>
        </p:txBody>
      </p:sp>
      <p:sp>
        <p:nvSpPr>
          <p:cNvPr id="12" name="对象12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1148785" y="2316073"/>
            <a:ext cx="3188409" cy="3132620"/>
          </a:xfrm>
          <a:custGeom>
            <a:avLst/>
            <a:gdLst/>
            <a:ahLst/>
            <a:cxnLst/>
            <a:rect l="l" t="t" r="r" b="b"/>
            <a:pathLst>
              <a:path w="2340864" h="2340864">
                <a:moveTo>
                  <a:pt x="987552" y="73152"/>
                </a:moveTo>
                <a:lnTo>
                  <a:pt x="73152" y="987552"/>
                </a:lnTo>
                <a:cubicBezTo>
                  <a:pt x="-27432" y="1088136"/>
                  <a:pt x="-27432" y="1252728"/>
                  <a:pt x="73152" y="1353312"/>
                </a:cubicBezTo>
                <a:lnTo>
                  <a:pt x="987552" y="2267712"/>
                </a:lnTo>
                <a:cubicBezTo>
                  <a:pt x="1088136" y="2368296"/>
                  <a:pt x="1252728" y="2368296"/>
                  <a:pt x="1353312" y="2267712"/>
                </a:cubicBezTo>
                <a:lnTo>
                  <a:pt x="2267712" y="1353312"/>
                </a:lnTo>
                <a:cubicBezTo>
                  <a:pt x="2368296" y="1252728"/>
                  <a:pt x="2368296" y="1088136"/>
                  <a:pt x="2267712" y="987552"/>
                </a:cubicBezTo>
                <a:lnTo>
                  <a:pt x="1353312" y="73152"/>
                </a:lnTo>
                <a:cubicBezTo>
                  <a:pt x="1252728" y="-27432"/>
                  <a:pt x="1088136" y="-27432"/>
                  <a:pt x="987552" y="73152"/>
                </a:cubicBezTo>
              </a:path>
            </a:pathLst>
          </a:custGeom>
          <a:noFill/>
          <a:ln w="53975">
            <a:solidFill>
              <a:schemeClr val="accent1"/>
            </a:solidFill>
          </a:ln>
        </p:spPr>
        <p:txBody>
          <a:bodyPr wrap="square" lIns="360000" tIns="0" rIns="360000" bIns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2700" b="1">
                <a:solidFill>
                  <a:schemeClr val="accent1"/>
                </a:solidFill>
                <a:latin typeface="+mn-ea"/>
                <a:cs typeface="+mn-ea"/>
                <a:sym typeface="+mn-ea"/>
              </a:rPr>
              <a:t>美育与劳动教育的融合</a:t>
            </a:r>
            <a:endParaRPr lang="zh-CN" altLang="en-US" sz="2700" b="1">
              <a:solidFill>
                <a:schemeClr val="accent1"/>
              </a:solidFill>
              <a:latin typeface="+mn-ea"/>
              <a:cs typeface="+mn-ea"/>
              <a:sym typeface="+mn-ea"/>
            </a:endParaRPr>
          </a:p>
        </p:txBody>
      </p:sp>
    </p:spTree>
    <p:custDataLst>
      <p:tags r:id="rId8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21"/>
          <p:cNvSpPr/>
          <p:nvPr>
            <p:custDataLst>
              <p:tags r:id="rId1"/>
            </p:custDataLst>
          </p:nvPr>
        </p:nvSpPr>
        <p:spPr>
          <a:xfrm>
            <a:off x="4708075" y="2359645"/>
            <a:ext cx="2775848" cy="2775848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>
            <p:custDataLst>
              <p:tags r:id="rId2"/>
            </p:custDataLst>
          </p:nvPr>
        </p:nvSpPr>
        <p:spPr>
          <a:xfrm>
            <a:off x="4837043" y="2488612"/>
            <a:ext cx="2517914" cy="251791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>
                <a:solidFill>
                  <a:schemeClr val="lt1">
                    <a:lumMod val="100000"/>
                  </a:schemeClr>
                </a:solidFill>
                <a:latin typeface="+mn-ea"/>
                <a:cs typeface="+mn-ea"/>
                <a:sym typeface="+mn-ea"/>
              </a:rPr>
              <a:t>美育与信息技术的融合</a:t>
            </a:r>
            <a:endParaRPr lang="zh-CN" altLang="en-US" sz="2400" b="1" dirty="0">
              <a:solidFill>
                <a:schemeClr val="lt1">
                  <a:lumMod val="100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 spc="300" dirty="0">
                <a:solidFill>
                  <a:srgbClr val="333333"/>
                </a:solidFill>
                <a:latin typeface="+mn-ea"/>
                <a:sym typeface="+mn-ea"/>
              </a:rPr>
              <a:t>美育背景下小学综合实践教学跨学科教学策略</a:t>
            </a:r>
            <a:endParaRPr lang="zh-CN" altLang="en-US"/>
          </a:p>
        </p:txBody>
      </p:sp>
      <p:sp>
        <p:nvSpPr>
          <p:cNvPr id="2" name="矩形 1"/>
          <p:cNvSpPr/>
          <p:nvPr>
            <p:custDataLst>
              <p:tags r:id="rId4"/>
            </p:custDataLst>
          </p:nvPr>
        </p:nvSpPr>
        <p:spPr>
          <a:xfrm>
            <a:off x="695325" y="1817907"/>
            <a:ext cx="3249593" cy="385932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500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    </a:t>
            </a:r>
            <a:r>
              <a:rPr lang="zh-CN" altLang="en-US" sz="1500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信息技术经由多媒体工具，凭借其独特功能可将美术教学中丰富的材料直观体现出来，如此可充分凸显原料鲜明与强烈的色彩。再者，教师可将图片、投影仪、计算机辅助软件与电视教材等媒体，充分展示美术创作意图与思想，然后将其在学生身边传播，不仅能教会学生详细观察事物，还能提升学生对事物的感知。</a:t>
            </a:r>
            <a:endParaRPr lang="zh-CN" altLang="en-US" sz="1500" dirty="0">
              <a:ln>
                <a:noFill/>
                <a:prstDash val="sysDot"/>
              </a:ln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  <p:sp>
        <p:nvSpPr>
          <p:cNvPr id="3" name="矩形 2"/>
          <p:cNvSpPr/>
          <p:nvPr>
            <p:custDataLst>
              <p:tags r:id="rId5"/>
            </p:custDataLst>
          </p:nvPr>
        </p:nvSpPr>
        <p:spPr>
          <a:xfrm>
            <a:off x="8246407" y="1817907"/>
            <a:ext cx="3249593" cy="385932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50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信息技术的发展，要求孩子们也与时俱进。学生们在研究的同时，经常需要将自己的研究成果制作成各种拼图、抖音短视频等形式，让更多的人看到自己的研究。此时的信息技术的学习和美育的融合，就能提升学生对研究成果的巩固，在体验原料鲜明、强烈色彩的同时，充分展示美术创作的思想，感受美。</a:t>
            </a:r>
            <a:endParaRPr lang="zh-CN" altLang="en-US" sz="1500">
              <a:ln>
                <a:noFill/>
                <a:prstDash val="sysDot"/>
              </a:ln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  <p:sp useBgFill="1">
        <p:nvSpPr>
          <p:cNvPr id="23" name="椭圆 22"/>
          <p:cNvSpPr/>
          <p:nvPr>
            <p:custDataLst>
              <p:tags r:id="rId6"/>
            </p:custDataLst>
          </p:nvPr>
        </p:nvSpPr>
        <p:spPr>
          <a:xfrm>
            <a:off x="4413428" y="3394769"/>
            <a:ext cx="705601" cy="705601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4" name="椭圆 23"/>
          <p:cNvSpPr/>
          <p:nvPr>
            <p:custDataLst>
              <p:tags r:id="rId7"/>
            </p:custDataLst>
          </p:nvPr>
        </p:nvSpPr>
        <p:spPr>
          <a:xfrm>
            <a:off x="7091367" y="3394769"/>
            <a:ext cx="705601" cy="705601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任意多边形: 形状 33"/>
          <p:cNvSpPr/>
          <p:nvPr>
            <p:custDataLst>
              <p:tags r:id="rId8"/>
            </p:custDataLst>
          </p:nvPr>
        </p:nvSpPr>
        <p:spPr>
          <a:xfrm>
            <a:off x="7296365" y="3616814"/>
            <a:ext cx="294756" cy="261510"/>
          </a:xfrm>
          <a:custGeom>
            <a:avLst/>
            <a:gdLst>
              <a:gd name="connsiteX0" fmla="*/ 49267 w 294756"/>
              <a:gd name="connsiteY0" fmla="*/ 132327 h 261510"/>
              <a:gd name="connsiteX1" fmla="*/ 49267 w 294756"/>
              <a:gd name="connsiteY1" fmla="*/ 155861 h 261510"/>
              <a:gd name="connsiteX2" fmla="*/ 105271 w 294756"/>
              <a:gd name="connsiteY2" fmla="*/ 155861 h 261510"/>
              <a:gd name="connsiteX3" fmla="*/ 117038 w 294756"/>
              <a:gd name="connsiteY3" fmla="*/ 144094 h 261510"/>
              <a:gd name="connsiteX4" fmla="*/ 105271 w 294756"/>
              <a:gd name="connsiteY4" fmla="*/ 132327 h 261510"/>
              <a:gd name="connsiteX5" fmla="*/ 49267 w 294756"/>
              <a:gd name="connsiteY5" fmla="*/ 85336 h 261510"/>
              <a:gd name="connsiteX6" fmla="*/ 49267 w 294756"/>
              <a:gd name="connsiteY6" fmla="*/ 108870 h 261510"/>
              <a:gd name="connsiteX7" fmla="*/ 105271 w 294756"/>
              <a:gd name="connsiteY7" fmla="*/ 108870 h 261510"/>
              <a:gd name="connsiteX8" fmla="*/ 117038 w 294756"/>
              <a:gd name="connsiteY8" fmla="*/ 97103 h 261510"/>
              <a:gd name="connsiteX9" fmla="*/ 105271 w 294756"/>
              <a:gd name="connsiteY9" fmla="*/ 85336 h 261510"/>
              <a:gd name="connsiteX10" fmla="*/ 212344 w 294756"/>
              <a:gd name="connsiteY10" fmla="*/ 66805 h 261510"/>
              <a:gd name="connsiteX11" fmla="*/ 245678 w 294756"/>
              <a:gd name="connsiteY11" fmla="*/ 99790 h 261510"/>
              <a:gd name="connsiteX12" fmla="*/ 179006 w 294756"/>
              <a:gd name="connsiteY12" fmla="*/ 99790 h 261510"/>
              <a:gd name="connsiteX13" fmla="*/ 212344 w 294756"/>
              <a:gd name="connsiteY13" fmla="*/ 66805 h 261510"/>
              <a:gd name="connsiteX14" fmla="*/ 212465 w 294756"/>
              <a:gd name="connsiteY14" fmla="*/ 44494 h 261510"/>
              <a:gd name="connsiteX15" fmla="*/ 156358 w 294756"/>
              <a:gd name="connsiteY15" fmla="*/ 99714 h 261510"/>
              <a:gd name="connsiteX16" fmla="*/ 212464 w 294756"/>
              <a:gd name="connsiteY16" fmla="*/ 155239 h 261510"/>
              <a:gd name="connsiteX17" fmla="*/ 268567 w 294756"/>
              <a:gd name="connsiteY17" fmla="*/ 99714 h 261510"/>
              <a:gd name="connsiteX18" fmla="*/ 212465 w 294756"/>
              <a:gd name="connsiteY18" fmla="*/ 44494 h 261510"/>
              <a:gd name="connsiteX19" fmla="*/ 49267 w 294756"/>
              <a:gd name="connsiteY19" fmla="*/ 38345 h 261510"/>
              <a:gd name="connsiteX20" fmla="*/ 49267 w 294756"/>
              <a:gd name="connsiteY20" fmla="*/ 61879 h 261510"/>
              <a:gd name="connsiteX21" fmla="*/ 105271 w 294756"/>
              <a:gd name="connsiteY21" fmla="*/ 61879 h 261510"/>
              <a:gd name="connsiteX22" fmla="*/ 117038 w 294756"/>
              <a:gd name="connsiteY22" fmla="*/ 50112 h 261510"/>
              <a:gd name="connsiteX23" fmla="*/ 105271 w 294756"/>
              <a:gd name="connsiteY23" fmla="*/ 38345 h 261510"/>
              <a:gd name="connsiteX24" fmla="*/ 14709 w 294756"/>
              <a:gd name="connsiteY24" fmla="*/ 0 h 261510"/>
              <a:gd name="connsiteX25" fmla="*/ 280047 w 294756"/>
              <a:gd name="connsiteY25" fmla="*/ 0 h 261510"/>
              <a:gd name="connsiteX26" fmla="*/ 294756 w 294756"/>
              <a:gd name="connsiteY26" fmla="*/ 14708 h 261510"/>
              <a:gd name="connsiteX27" fmla="*/ 294756 w 294756"/>
              <a:gd name="connsiteY27" fmla="*/ 179766 h 261510"/>
              <a:gd name="connsiteX28" fmla="*/ 280047 w 294756"/>
              <a:gd name="connsiteY28" fmla="*/ 194475 h 261510"/>
              <a:gd name="connsiteX29" fmla="*/ 215233 w 294756"/>
              <a:gd name="connsiteY29" fmla="*/ 194475 h 261510"/>
              <a:gd name="connsiteX30" fmla="*/ 241606 w 294756"/>
              <a:gd name="connsiteY30" fmla="*/ 244227 h 261510"/>
              <a:gd name="connsiteX31" fmla="*/ 231218 w 294756"/>
              <a:gd name="connsiteY31" fmla="*/ 261510 h 261510"/>
              <a:gd name="connsiteX32" fmla="*/ 220808 w 294756"/>
              <a:gd name="connsiteY32" fmla="*/ 255259 h 261510"/>
              <a:gd name="connsiteX33" fmla="*/ 188599 w 294756"/>
              <a:gd name="connsiteY33" fmla="*/ 194475 h 261510"/>
              <a:gd name="connsiteX34" fmla="*/ 106157 w 294756"/>
              <a:gd name="connsiteY34" fmla="*/ 194475 h 261510"/>
              <a:gd name="connsiteX35" fmla="*/ 73948 w 294756"/>
              <a:gd name="connsiteY35" fmla="*/ 255259 h 261510"/>
              <a:gd name="connsiteX36" fmla="*/ 63542 w 294756"/>
              <a:gd name="connsiteY36" fmla="*/ 261510 h 261510"/>
              <a:gd name="connsiteX37" fmla="*/ 53154 w 294756"/>
              <a:gd name="connsiteY37" fmla="*/ 244227 h 261510"/>
              <a:gd name="connsiteX38" fmla="*/ 79523 w 294756"/>
              <a:gd name="connsiteY38" fmla="*/ 194475 h 261510"/>
              <a:gd name="connsiteX39" fmla="*/ 14709 w 294756"/>
              <a:gd name="connsiteY39" fmla="*/ 194475 h 261510"/>
              <a:gd name="connsiteX40" fmla="*/ 0 w 294756"/>
              <a:gd name="connsiteY40" fmla="*/ 179766 h 261510"/>
              <a:gd name="connsiteX41" fmla="*/ 0 w 294756"/>
              <a:gd name="connsiteY41" fmla="*/ 14708 h 261510"/>
              <a:gd name="connsiteX42" fmla="*/ 14709 w 294756"/>
              <a:gd name="connsiteY42" fmla="*/ 0 h 261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94756" h="261510">
                <a:moveTo>
                  <a:pt x="49267" y="132327"/>
                </a:moveTo>
                <a:cubicBezTo>
                  <a:pt x="33650" y="132948"/>
                  <a:pt x="33672" y="155247"/>
                  <a:pt x="49267" y="155861"/>
                </a:cubicBezTo>
                <a:lnTo>
                  <a:pt x="105271" y="155861"/>
                </a:lnTo>
                <a:cubicBezTo>
                  <a:pt x="111769" y="155861"/>
                  <a:pt x="117038" y="150593"/>
                  <a:pt x="117038" y="144094"/>
                </a:cubicBezTo>
                <a:cubicBezTo>
                  <a:pt x="117038" y="137595"/>
                  <a:pt x="111769" y="132327"/>
                  <a:pt x="105271" y="132327"/>
                </a:cubicBezTo>
                <a:close/>
                <a:moveTo>
                  <a:pt x="49267" y="85336"/>
                </a:moveTo>
                <a:cubicBezTo>
                  <a:pt x="33650" y="85958"/>
                  <a:pt x="33672" y="108256"/>
                  <a:pt x="49267" y="108870"/>
                </a:cubicBezTo>
                <a:lnTo>
                  <a:pt x="105271" y="108870"/>
                </a:lnTo>
                <a:cubicBezTo>
                  <a:pt x="111769" y="108870"/>
                  <a:pt x="117038" y="103602"/>
                  <a:pt x="117038" y="97103"/>
                </a:cubicBezTo>
                <a:cubicBezTo>
                  <a:pt x="117038" y="90604"/>
                  <a:pt x="111769" y="85336"/>
                  <a:pt x="105271" y="85336"/>
                </a:cubicBezTo>
                <a:close/>
                <a:moveTo>
                  <a:pt x="212344" y="66805"/>
                </a:moveTo>
                <a:cubicBezTo>
                  <a:pt x="230752" y="66805"/>
                  <a:pt x="245670" y="81573"/>
                  <a:pt x="245678" y="99790"/>
                </a:cubicBezTo>
                <a:cubicBezTo>
                  <a:pt x="243938" y="143548"/>
                  <a:pt x="180757" y="143548"/>
                  <a:pt x="179006" y="99790"/>
                </a:cubicBezTo>
                <a:cubicBezTo>
                  <a:pt x="179006" y="81573"/>
                  <a:pt x="193932" y="66805"/>
                  <a:pt x="212344" y="66805"/>
                </a:cubicBezTo>
                <a:close/>
                <a:moveTo>
                  <a:pt x="212465" y="44494"/>
                </a:moveTo>
                <a:cubicBezTo>
                  <a:pt x="185148" y="44492"/>
                  <a:pt x="157829" y="62896"/>
                  <a:pt x="156358" y="99714"/>
                </a:cubicBezTo>
                <a:cubicBezTo>
                  <a:pt x="156358" y="130385"/>
                  <a:pt x="181477" y="155239"/>
                  <a:pt x="212464" y="155239"/>
                </a:cubicBezTo>
                <a:cubicBezTo>
                  <a:pt x="243445" y="155239"/>
                  <a:pt x="268560" y="130396"/>
                  <a:pt x="268567" y="99714"/>
                </a:cubicBezTo>
                <a:cubicBezTo>
                  <a:pt x="267100" y="62906"/>
                  <a:pt x="239783" y="44497"/>
                  <a:pt x="212465" y="44494"/>
                </a:cubicBezTo>
                <a:close/>
                <a:moveTo>
                  <a:pt x="49267" y="38345"/>
                </a:moveTo>
                <a:cubicBezTo>
                  <a:pt x="33650" y="38967"/>
                  <a:pt x="33672" y="61265"/>
                  <a:pt x="49267" y="61879"/>
                </a:cubicBezTo>
                <a:lnTo>
                  <a:pt x="105271" y="61879"/>
                </a:lnTo>
                <a:cubicBezTo>
                  <a:pt x="111769" y="61879"/>
                  <a:pt x="117038" y="56611"/>
                  <a:pt x="117038" y="50112"/>
                </a:cubicBezTo>
                <a:cubicBezTo>
                  <a:pt x="117038" y="43614"/>
                  <a:pt x="111769" y="38345"/>
                  <a:pt x="105271" y="38345"/>
                </a:cubicBezTo>
                <a:close/>
                <a:moveTo>
                  <a:pt x="14709" y="0"/>
                </a:moveTo>
                <a:lnTo>
                  <a:pt x="280047" y="0"/>
                </a:lnTo>
                <a:cubicBezTo>
                  <a:pt x="288161" y="24"/>
                  <a:pt x="294732" y="6595"/>
                  <a:pt x="294756" y="14708"/>
                </a:cubicBezTo>
                <a:lnTo>
                  <a:pt x="294756" y="179766"/>
                </a:lnTo>
                <a:cubicBezTo>
                  <a:pt x="294732" y="187880"/>
                  <a:pt x="288161" y="194451"/>
                  <a:pt x="280047" y="194475"/>
                </a:cubicBezTo>
                <a:lnTo>
                  <a:pt x="215233" y="194475"/>
                </a:lnTo>
                <a:lnTo>
                  <a:pt x="241606" y="244227"/>
                </a:lnTo>
                <a:cubicBezTo>
                  <a:pt x="245816" y="251909"/>
                  <a:pt x="239915" y="261624"/>
                  <a:pt x="231218" y="261510"/>
                </a:cubicBezTo>
                <a:cubicBezTo>
                  <a:pt x="226858" y="261516"/>
                  <a:pt x="222852" y="259111"/>
                  <a:pt x="220808" y="255259"/>
                </a:cubicBezTo>
                <a:lnTo>
                  <a:pt x="188599" y="194475"/>
                </a:lnTo>
                <a:lnTo>
                  <a:pt x="106157" y="194475"/>
                </a:lnTo>
                <a:lnTo>
                  <a:pt x="73948" y="255259"/>
                </a:lnTo>
                <a:cubicBezTo>
                  <a:pt x="71905" y="259109"/>
                  <a:pt x="67901" y="261515"/>
                  <a:pt x="63542" y="261510"/>
                </a:cubicBezTo>
                <a:cubicBezTo>
                  <a:pt x="54845" y="261624"/>
                  <a:pt x="48947" y="251902"/>
                  <a:pt x="53154" y="244227"/>
                </a:cubicBezTo>
                <a:lnTo>
                  <a:pt x="79523" y="194475"/>
                </a:lnTo>
                <a:lnTo>
                  <a:pt x="14709" y="194475"/>
                </a:lnTo>
                <a:cubicBezTo>
                  <a:pt x="6595" y="194451"/>
                  <a:pt x="24" y="187880"/>
                  <a:pt x="0" y="179766"/>
                </a:cubicBezTo>
                <a:lnTo>
                  <a:pt x="0" y="14708"/>
                </a:lnTo>
                <a:cubicBezTo>
                  <a:pt x="24" y="6595"/>
                  <a:pt x="6595" y="24"/>
                  <a:pt x="14709" y="0"/>
                </a:cubicBezTo>
                <a:close/>
              </a:path>
            </a:pathLst>
          </a:custGeom>
          <a:solidFill>
            <a:schemeClr val="accent1"/>
          </a:solidFill>
          <a:ln w="356" cap="sq">
            <a:noFill/>
            <a:prstDash val="solid"/>
            <a:bevel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30" name="任意多边形: 形状 29"/>
          <p:cNvSpPr/>
          <p:nvPr>
            <p:custDataLst>
              <p:tags r:id="rId9"/>
            </p:custDataLst>
          </p:nvPr>
        </p:nvSpPr>
        <p:spPr>
          <a:xfrm>
            <a:off x="4618830" y="3617191"/>
            <a:ext cx="294771" cy="260756"/>
          </a:xfrm>
          <a:custGeom>
            <a:avLst/>
            <a:gdLst>
              <a:gd name="connsiteX0" fmla="*/ 260761 w 294771"/>
              <a:gd name="connsiteY0" fmla="*/ 102041 h 260756"/>
              <a:gd name="connsiteX1" fmla="*/ 283434 w 294771"/>
              <a:gd name="connsiteY1" fmla="*/ 102041 h 260756"/>
              <a:gd name="connsiteX2" fmla="*/ 294771 w 294771"/>
              <a:gd name="connsiteY2" fmla="*/ 113378 h 260756"/>
              <a:gd name="connsiteX3" fmla="*/ 294771 w 294771"/>
              <a:gd name="connsiteY3" fmla="*/ 215409 h 260756"/>
              <a:gd name="connsiteX4" fmla="*/ 283434 w 294771"/>
              <a:gd name="connsiteY4" fmla="*/ 226746 h 260756"/>
              <a:gd name="connsiteX5" fmla="*/ 262060 w 294771"/>
              <a:gd name="connsiteY5" fmla="*/ 226746 h 260756"/>
              <a:gd name="connsiteX6" fmla="*/ 262060 w 294771"/>
              <a:gd name="connsiteY6" fmla="*/ 260756 h 260756"/>
              <a:gd name="connsiteX7" fmla="*/ 228189 w 294771"/>
              <a:gd name="connsiteY7" fmla="*/ 226746 h 260756"/>
              <a:gd name="connsiteX8" fmla="*/ 136056 w 294771"/>
              <a:gd name="connsiteY8" fmla="*/ 226746 h 260756"/>
              <a:gd name="connsiteX9" fmla="*/ 124719 w 294771"/>
              <a:gd name="connsiteY9" fmla="*/ 215409 h 260756"/>
              <a:gd name="connsiteX10" fmla="*/ 124719 w 294771"/>
              <a:gd name="connsiteY10" fmla="*/ 192736 h 260756"/>
              <a:gd name="connsiteX11" fmla="*/ 249424 w 294771"/>
              <a:gd name="connsiteY11" fmla="*/ 192736 h 260756"/>
              <a:gd name="connsiteX12" fmla="*/ 260761 w 294771"/>
              <a:gd name="connsiteY12" fmla="*/ 181399 h 260756"/>
              <a:gd name="connsiteX13" fmla="*/ 56684 w 294771"/>
              <a:gd name="connsiteY13" fmla="*/ 102031 h 260756"/>
              <a:gd name="connsiteX14" fmla="*/ 45347 w 294771"/>
              <a:gd name="connsiteY14" fmla="*/ 113368 h 260756"/>
              <a:gd name="connsiteX15" fmla="*/ 56684 w 294771"/>
              <a:gd name="connsiteY15" fmla="*/ 124705 h 260756"/>
              <a:gd name="connsiteX16" fmla="*/ 136042 w 294771"/>
              <a:gd name="connsiteY16" fmla="*/ 124705 h 260756"/>
              <a:gd name="connsiteX17" fmla="*/ 147379 w 294771"/>
              <a:gd name="connsiteY17" fmla="*/ 113368 h 260756"/>
              <a:gd name="connsiteX18" fmla="*/ 136042 w 294771"/>
              <a:gd name="connsiteY18" fmla="*/ 102031 h 260756"/>
              <a:gd name="connsiteX19" fmla="*/ 56684 w 294771"/>
              <a:gd name="connsiteY19" fmla="*/ 45348 h 260756"/>
              <a:gd name="connsiteX20" fmla="*/ 45347 w 294771"/>
              <a:gd name="connsiteY20" fmla="*/ 56684 h 260756"/>
              <a:gd name="connsiteX21" fmla="*/ 56684 w 294771"/>
              <a:gd name="connsiteY21" fmla="*/ 68021 h 260756"/>
              <a:gd name="connsiteX22" fmla="*/ 192726 w 294771"/>
              <a:gd name="connsiteY22" fmla="*/ 68021 h 260756"/>
              <a:gd name="connsiteX23" fmla="*/ 204062 w 294771"/>
              <a:gd name="connsiteY23" fmla="*/ 56684 h 260756"/>
              <a:gd name="connsiteX24" fmla="*/ 192726 w 294771"/>
              <a:gd name="connsiteY24" fmla="*/ 45348 h 260756"/>
              <a:gd name="connsiteX25" fmla="*/ 11337 w 294771"/>
              <a:gd name="connsiteY25" fmla="*/ 0 h 260756"/>
              <a:gd name="connsiteX26" fmla="*/ 238073 w 294771"/>
              <a:gd name="connsiteY26" fmla="*/ 0 h 260756"/>
              <a:gd name="connsiteX27" fmla="*/ 249410 w 294771"/>
              <a:gd name="connsiteY27" fmla="*/ 11337 h 260756"/>
              <a:gd name="connsiteX28" fmla="*/ 249410 w 294771"/>
              <a:gd name="connsiteY28" fmla="*/ 170052 h 260756"/>
              <a:gd name="connsiteX29" fmla="*/ 238073 w 294771"/>
              <a:gd name="connsiteY29" fmla="*/ 181389 h 260756"/>
              <a:gd name="connsiteX30" fmla="*/ 99900 w 294771"/>
              <a:gd name="connsiteY30" fmla="*/ 181389 h 260756"/>
              <a:gd name="connsiteX31" fmla="*/ 39556 w 294771"/>
              <a:gd name="connsiteY31" fmla="*/ 241295 h 260756"/>
              <a:gd name="connsiteX32" fmla="*/ 39556 w 294771"/>
              <a:gd name="connsiteY32" fmla="*/ 181389 h 260756"/>
              <a:gd name="connsiteX33" fmla="*/ 11337 w 294771"/>
              <a:gd name="connsiteY33" fmla="*/ 181389 h 260756"/>
              <a:gd name="connsiteX34" fmla="*/ 0 w 294771"/>
              <a:gd name="connsiteY34" fmla="*/ 170052 h 260756"/>
              <a:gd name="connsiteX35" fmla="*/ 0 w 294771"/>
              <a:gd name="connsiteY35" fmla="*/ 11337 h 260756"/>
              <a:gd name="connsiteX36" fmla="*/ 11337 w 294771"/>
              <a:gd name="connsiteY36" fmla="*/ 0 h 260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94771" h="260756">
                <a:moveTo>
                  <a:pt x="260761" y="102041"/>
                </a:moveTo>
                <a:lnTo>
                  <a:pt x="283434" y="102041"/>
                </a:lnTo>
                <a:cubicBezTo>
                  <a:pt x="289695" y="102041"/>
                  <a:pt x="294771" y="107117"/>
                  <a:pt x="294771" y="113378"/>
                </a:cubicBezTo>
                <a:lnTo>
                  <a:pt x="294771" y="215409"/>
                </a:lnTo>
                <a:cubicBezTo>
                  <a:pt x="294771" y="221670"/>
                  <a:pt x="289695" y="226746"/>
                  <a:pt x="283434" y="226746"/>
                </a:cubicBezTo>
                <a:lnTo>
                  <a:pt x="262060" y="226746"/>
                </a:lnTo>
                <a:lnTo>
                  <a:pt x="262060" y="260756"/>
                </a:lnTo>
                <a:lnTo>
                  <a:pt x="228189" y="226746"/>
                </a:lnTo>
                <a:lnTo>
                  <a:pt x="136056" y="226746"/>
                </a:lnTo>
                <a:cubicBezTo>
                  <a:pt x="129795" y="226746"/>
                  <a:pt x="124719" y="221670"/>
                  <a:pt x="124719" y="215409"/>
                </a:cubicBezTo>
                <a:lnTo>
                  <a:pt x="124719" y="192736"/>
                </a:lnTo>
                <a:lnTo>
                  <a:pt x="249424" y="192736"/>
                </a:lnTo>
                <a:cubicBezTo>
                  <a:pt x="255685" y="192736"/>
                  <a:pt x="260761" y="187660"/>
                  <a:pt x="260761" y="181399"/>
                </a:cubicBezTo>
                <a:close/>
                <a:moveTo>
                  <a:pt x="56684" y="102031"/>
                </a:moveTo>
                <a:cubicBezTo>
                  <a:pt x="50423" y="102031"/>
                  <a:pt x="45347" y="107107"/>
                  <a:pt x="45347" y="113368"/>
                </a:cubicBezTo>
                <a:cubicBezTo>
                  <a:pt x="45347" y="119629"/>
                  <a:pt x="50423" y="124705"/>
                  <a:pt x="56684" y="124705"/>
                </a:cubicBezTo>
                <a:lnTo>
                  <a:pt x="136042" y="124705"/>
                </a:lnTo>
                <a:cubicBezTo>
                  <a:pt x="142303" y="124705"/>
                  <a:pt x="147379" y="119629"/>
                  <a:pt x="147379" y="113368"/>
                </a:cubicBezTo>
                <a:cubicBezTo>
                  <a:pt x="147379" y="107107"/>
                  <a:pt x="142303" y="102031"/>
                  <a:pt x="136042" y="102031"/>
                </a:cubicBezTo>
                <a:close/>
                <a:moveTo>
                  <a:pt x="56684" y="45348"/>
                </a:moveTo>
                <a:cubicBezTo>
                  <a:pt x="50423" y="45348"/>
                  <a:pt x="45347" y="50423"/>
                  <a:pt x="45347" y="56684"/>
                </a:cubicBezTo>
                <a:cubicBezTo>
                  <a:pt x="45347" y="62946"/>
                  <a:pt x="50423" y="68021"/>
                  <a:pt x="56684" y="68021"/>
                </a:cubicBezTo>
                <a:lnTo>
                  <a:pt x="192726" y="68021"/>
                </a:lnTo>
                <a:cubicBezTo>
                  <a:pt x="198986" y="68021"/>
                  <a:pt x="204062" y="62946"/>
                  <a:pt x="204062" y="56684"/>
                </a:cubicBezTo>
                <a:cubicBezTo>
                  <a:pt x="204062" y="50423"/>
                  <a:pt x="198986" y="45348"/>
                  <a:pt x="192726" y="45348"/>
                </a:cubicBezTo>
                <a:close/>
                <a:moveTo>
                  <a:pt x="11337" y="0"/>
                </a:moveTo>
                <a:lnTo>
                  <a:pt x="238073" y="0"/>
                </a:lnTo>
                <a:cubicBezTo>
                  <a:pt x="244334" y="0"/>
                  <a:pt x="249410" y="5076"/>
                  <a:pt x="249410" y="11337"/>
                </a:cubicBezTo>
                <a:lnTo>
                  <a:pt x="249410" y="170052"/>
                </a:lnTo>
                <a:cubicBezTo>
                  <a:pt x="249410" y="176313"/>
                  <a:pt x="244334" y="181389"/>
                  <a:pt x="238073" y="181389"/>
                </a:cubicBezTo>
                <a:lnTo>
                  <a:pt x="99900" y="181389"/>
                </a:lnTo>
                <a:lnTo>
                  <a:pt x="39556" y="241295"/>
                </a:lnTo>
                <a:lnTo>
                  <a:pt x="39556" y="181389"/>
                </a:lnTo>
                <a:lnTo>
                  <a:pt x="11337" y="181389"/>
                </a:lnTo>
                <a:cubicBezTo>
                  <a:pt x="5076" y="181389"/>
                  <a:pt x="0" y="176313"/>
                  <a:pt x="0" y="170052"/>
                </a:cubicBezTo>
                <a:lnTo>
                  <a:pt x="0" y="11337"/>
                </a:lnTo>
                <a:cubicBezTo>
                  <a:pt x="0" y="5076"/>
                  <a:pt x="5076" y="0"/>
                  <a:pt x="11337" y="0"/>
                </a:cubicBezTo>
                <a:close/>
              </a:path>
            </a:pathLst>
          </a:custGeom>
          <a:solidFill>
            <a:schemeClr val="accent1"/>
          </a:solidFill>
          <a:ln w="1373" cap="sq">
            <a:noFill/>
            <a:prstDash val="solid"/>
            <a:bevel/>
          </a:ln>
        </p:spPr>
        <p:txBody>
          <a:bodyPr rtlCol="0" anchor="ctr"/>
          <a:lstStyle/>
          <a:p>
            <a:endParaRPr lang="zh-CN" altLang="en-US"/>
          </a:p>
        </p:txBody>
      </p:sp>
    </p:spTree>
    <p:custDataLst>
      <p:tags r:id="rId10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对象1"/>
          <p:cNvSpPr/>
          <p:nvPr>
            <p:custDataLst>
              <p:tags r:id="rId1"/>
            </p:custDataLst>
          </p:nvPr>
        </p:nvSpPr>
        <p:spPr>
          <a:xfrm>
            <a:off x="4077018" y="2148840"/>
            <a:ext cx="7418982" cy="1287717"/>
          </a:xfrm>
          <a:custGeom>
            <a:avLst/>
            <a:gdLst>
              <a:gd name="connsiteX0" fmla="*/ 1233102 w 7588182"/>
              <a:gd name="connsiteY0" fmla="*/ 1280160 h 1280160"/>
              <a:gd name="connsiteX1" fmla="*/ 1196526 w 7588182"/>
              <a:gd name="connsiteY1" fmla="*/ 1261872 h 1280160"/>
              <a:gd name="connsiteX2" fmla="*/ 1178238 w 7588182"/>
              <a:gd name="connsiteY2" fmla="*/ 1252728 h 1280160"/>
              <a:gd name="connsiteX3" fmla="*/ 16950 w 7588182"/>
              <a:gd name="connsiteY3" fmla="*/ 82296 h 1280160"/>
              <a:gd name="connsiteX4" fmla="*/ 53526 w 7588182"/>
              <a:gd name="connsiteY4" fmla="*/ 0 h 1280160"/>
              <a:gd name="connsiteX5" fmla="*/ 7398879 w 7588182"/>
              <a:gd name="connsiteY5" fmla="*/ 0 h 1280160"/>
              <a:gd name="connsiteX6" fmla="*/ 7588182 w 7588182"/>
              <a:gd name="connsiteY6" fmla="*/ 54864 h 1280160"/>
              <a:gd name="connsiteX7" fmla="*/ 7588182 w 7588182"/>
              <a:gd name="connsiteY7" fmla="*/ 1234440 h 1280160"/>
              <a:gd name="connsiteX8" fmla="*/ 7542462 w 7588182"/>
              <a:gd name="connsiteY8" fmla="*/ 1280160 h 1280160"/>
              <a:gd name="connsiteX9" fmla="*/ 1233102 w 7588182"/>
              <a:gd name="connsiteY9" fmla="*/ 1280160 h 1280160"/>
              <a:gd name="connsiteX0-1" fmla="*/ 1233102 w 7588182"/>
              <a:gd name="connsiteY0-2" fmla="*/ 1280160 h 1280160"/>
              <a:gd name="connsiteX1-3" fmla="*/ 1196526 w 7588182"/>
              <a:gd name="connsiteY1-4" fmla="*/ 1261872 h 1280160"/>
              <a:gd name="connsiteX2-5" fmla="*/ 1178238 w 7588182"/>
              <a:gd name="connsiteY2-6" fmla="*/ 1252728 h 1280160"/>
              <a:gd name="connsiteX3-7" fmla="*/ 16950 w 7588182"/>
              <a:gd name="connsiteY3-8" fmla="*/ 82296 h 1280160"/>
              <a:gd name="connsiteX4-9" fmla="*/ 53526 w 7588182"/>
              <a:gd name="connsiteY4-10" fmla="*/ 0 h 1280160"/>
              <a:gd name="connsiteX5-11" fmla="*/ 7398879 w 7588182"/>
              <a:gd name="connsiteY5-12" fmla="*/ 0 h 1280160"/>
              <a:gd name="connsiteX6-13" fmla="*/ 7421928 w 7588182"/>
              <a:gd name="connsiteY6-14" fmla="*/ 77535 h 1280160"/>
              <a:gd name="connsiteX7-15" fmla="*/ 7588182 w 7588182"/>
              <a:gd name="connsiteY7-16" fmla="*/ 1234440 h 1280160"/>
              <a:gd name="connsiteX8-17" fmla="*/ 7542462 w 7588182"/>
              <a:gd name="connsiteY8-18" fmla="*/ 1280160 h 1280160"/>
              <a:gd name="connsiteX9-19" fmla="*/ 1233102 w 7588182"/>
              <a:gd name="connsiteY9-20" fmla="*/ 1280160 h 1280160"/>
              <a:gd name="connsiteX0-21" fmla="*/ 1233102 w 7545854"/>
              <a:gd name="connsiteY0-22" fmla="*/ 1280160 h 1280160"/>
              <a:gd name="connsiteX1-23" fmla="*/ 1196526 w 7545854"/>
              <a:gd name="connsiteY1-24" fmla="*/ 1261872 h 1280160"/>
              <a:gd name="connsiteX2-25" fmla="*/ 1178238 w 7545854"/>
              <a:gd name="connsiteY2-26" fmla="*/ 1252728 h 1280160"/>
              <a:gd name="connsiteX3-27" fmla="*/ 16950 w 7545854"/>
              <a:gd name="connsiteY3-28" fmla="*/ 82296 h 1280160"/>
              <a:gd name="connsiteX4-29" fmla="*/ 53526 w 7545854"/>
              <a:gd name="connsiteY4-30" fmla="*/ 0 h 1280160"/>
              <a:gd name="connsiteX5-31" fmla="*/ 7398879 w 7545854"/>
              <a:gd name="connsiteY5-32" fmla="*/ 0 h 1280160"/>
              <a:gd name="connsiteX6-33" fmla="*/ 7421928 w 7545854"/>
              <a:gd name="connsiteY6-34" fmla="*/ 77535 h 1280160"/>
              <a:gd name="connsiteX7-35" fmla="*/ 7421928 w 7545854"/>
              <a:gd name="connsiteY7-36" fmla="*/ 1158870 h 1280160"/>
              <a:gd name="connsiteX8-37" fmla="*/ 7542462 w 7545854"/>
              <a:gd name="connsiteY8-38" fmla="*/ 1280160 h 1280160"/>
              <a:gd name="connsiteX9-39" fmla="*/ 1233102 w 7545854"/>
              <a:gd name="connsiteY9-40" fmla="*/ 1280160 h 1280160"/>
              <a:gd name="connsiteX0-41" fmla="*/ 1233102 w 7428646"/>
              <a:gd name="connsiteY0-42" fmla="*/ 1280160 h 1287717"/>
              <a:gd name="connsiteX1-43" fmla="*/ 1196526 w 7428646"/>
              <a:gd name="connsiteY1-44" fmla="*/ 1261872 h 1287717"/>
              <a:gd name="connsiteX2-45" fmla="*/ 1178238 w 7428646"/>
              <a:gd name="connsiteY2-46" fmla="*/ 1252728 h 1287717"/>
              <a:gd name="connsiteX3-47" fmla="*/ 16950 w 7428646"/>
              <a:gd name="connsiteY3-48" fmla="*/ 82296 h 1287717"/>
              <a:gd name="connsiteX4-49" fmla="*/ 53526 w 7428646"/>
              <a:gd name="connsiteY4-50" fmla="*/ 0 h 1287717"/>
              <a:gd name="connsiteX5-51" fmla="*/ 7398879 w 7428646"/>
              <a:gd name="connsiteY5-52" fmla="*/ 0 h 1287717"/>
              <a:gd name="connsiteX6-53" fmla="*/ 7421928 w 7428646"/>
              <a:gd name="connsiteY6-54" fmla="*/ 77535 h 1287717"/>
              <a:gd name="connsiteX7-55" fmla="*/ 7421928 w 7428646"/>
              <a:gd name="connsiteY7-56" fmla="*/ 1158870 h 1287717"/>
              <a:gd name="connsiteX8-57" fmla="*/ 7413993 w 7428646"/>
              <a:gd name="connsiteY8-58" fmla="*/ 1287717 h 1287717"/>
              <a:gd name="connsiteX9-59" fmla="*/ 1233102 w 7428646"/>
              <a:gd name="connsiteY9-60" fmla="*/ 1280160 h 128771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</a:cxnLst>
            <a:rect l="l" t="t" r="r" b="b"/>
            <a:pathLst>
              <a:path w="7428646" h="1287717">
                <a:moveTo>
                  <a:pt x="1233102" y="1280160"/>
                </a:moveTo>
                <a:cubicBezTo>
                  <a:pt x="1214814" y="1280160"/>
                  <a:pt x="1205670" y="1280160"/>
                  <a:pt x="1196526" y="1261872"/>
                </a:cubicBezTo>
                <a:cubicBezTo>
                  <a:pt x="1187382" y="1261872"/>
                  <a:pt x="1187382" y="1261872"/>
                  <a:pt x="1178238" y="1252728"/>
                </a:cubicBezTo>
                <a:lnTo>
                  <a:pt x="16950" y="82296"/>
                </a:lnTo>
                <a:cubicBezTo>
                  <a:pt x="-19626" y="54864"/>
                  <a:pt x="7806" y="0"/>
                  <a:pt x="53526" y="0"/>
                </a:cubicBezTo>
                <a:lnTo>
                  <a:pt x="7398879" y="0"/>
                </a:lnTo>
                <a:cubicBezTo>
                  <a:pt x="7426311" y="0"/>
                  <a:pt x="7421928" y="40959"/>
                  <a:pt x="7421928" y="77535"/>
                </a:cubicBezTo>
                <a:lnTo>
                  <a:pt x="7421928" y="1158870"/>
                </a:lnTo>
                <a:cubicBezTo>
                  <a:pt x="7421928" y="1186302"/>
                  <a:pt x="7441425" y="1287717"/>
                  <a:pt x="7413993" y="1287717"/>
                </a:cubicBezTo>
                <a:lnTo>
                  <a:pt x="1233102" y="1280160"/>
                </a:lnTo>
              </a:path>
            </a:pathLst>
          </a:custGeom>
          <a:noFill/>
          <a:ln w="12700">
            <a:gradFill>
              <a:gsLst>
                <a:gs pos="100000">
                  <a:schemeClr val="accent2">
                    <a:lumMod val="20000"/>
                    <a:lumOff val="80000"/>
                    <a:alpha val="0"/>
                  </a:schemeClr>
                </a:gs>
                <a:gs pos="2000">
                  <a:schemeClr val="accent1"/>
                </a:gs>
              </a:gsLst>
              <a:lin ang="0" scaled="0"/>
            </a:gradFill>
          </a:ln>
          <a:effectLst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lIns="1296000" tIns="0" rIns="0" bIns="0" numCol="1" spcCol="0" rtlCol="0" fromWordArt="0" anchor="ctr" anchorCtr="0" forceAA="0" compatLnSpc="1">
            <a:no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社会实践与美术教学的融合，不仅能增添社会实践色彩，还能丰富美术教学途径。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7" name="对象2"/>
          <p:cNvSpPr/>
          <p:nvPr>
            <p:custDataLst>
              <p:tags r:id="rId2"/>
            </p:custDataLst>
          </p:nvPr>
        </p:nvSpPr>
        <p:spPr>
          <a:xfrm>
            <a:off x="3623945" y="4215130"/>
            <a:ext cx="8075930" cy="1280160"/>
          </a:xfrm>
          <a:custGeom>
            <a:avLst/>
            <a:gdLst>
              <a:gd name="connsiteX0" fmla="*/ 1233102 w 7588182"/>
              <a:gd name="connsiteY0" fmla="*/ 0 h 1280160"/>
              <a:gd name="connsiteX1" fmla="*/ 1196526 w 7588182"/>
              <a:gd name="connsiteY1" fmla="*/ 18288 h 1280160"/>
              <a:gd name="connsiteX2" fmla="*/ 1178238 w 7588182"/>
              <a:gd name="connsiteY2" fmla="*/ 27432 h 1280160"/>
              <a:gd name="connsiteX3" fmla="*/ 16950 w 7588182"/>
              <a:gd name="connsiteY3" fmla="*/ 1197864 h 1280160"/>
              <a:gd name="connsiteX4" fmla="*/ 53526 w 7588182"/>
              <a:gd name="connsiteY4" fmla="*/ 1280160 h 1280160"/>
              <a:gd name="connsiteX5" fmla="*/ 7542462 w 7588182"/>
              <a:gd name="connsiteY5" fmla="*/ 1280160 h 1280160"/>
              <a:gd name="connsiteX6" fmla="*/ 7588182 w 7588182"/>
              <a:gd name="connsiteY6" fmla="*/ 1234440 h 1280160"/>
              <a:gd name="connsiteX7" fmla="*/ 7588182 w 7588182"/>
              <a:gd name="connsiteY7" fmla="*/ 54864 h 1280160"/>
              <a:gd name="connsiteX8" fmla="*/ 7300637 w 7588182"/>
              <a:gd name="connsiteY8" fmla="*/ 0 h 1280160"/>
              <a:gd name="connsiteX9" fmla="*/ 1233102 w 7588182"/>
              <a:gd name="connsiteY9" fmla="*/ 0 h 1280160"/>
              <a:gd name="connsiteX0-1" fmla="*/ 1233102 w 7588182"/>
              <a:gd name="connsiteY0-2" fmla="*/ 0 h 1280160"/>
              <a:gd name="connsiteX1-3" fmla="*/ 1196526 w 7588182"/>
              <a:gd name="connsiteY1-4" fmla="*/ 18288 h 1280160"/>
              <a:gd name="connsiteX2-5" fmla="*/ 1178238 w 7588182"/>
              <a:gd name="connsiteY2-6" fmla="*/ 27432 h 1280160"/>
              <a:gd name="connsiteX3-7" fmla="*/ 16950 w 7588182"/>
              <a:gd name="connsiteY3-8" fmla="*/ 1197864 h 1280160"/>
              <a:gd name="connsiteX4-9" fmla="*/ 53526 w 7588182"/>
              <a:gd name="connsiteY4-10" fmla="*/ 1280160 h 1280160"/>
              <a:gd name="connsiteX5-11" fmla="*/ 7542462 w 7588182"/>
              <a:gd name="connsiteY5-12" fmla="*/ 1280160 h 1280160"/>
              <a:gd name="connsiteX6-13" fmla="*/ 7588182 w 7588182"/>
              <a:gd name="connsiteY6-14" fmla="*/ 1234440 h 1280160"/>
              <a:gd name="connsiteX7-15" fmla="*/ 7421928 w 7588182"/>
              <a:gd name="connsiteY7-16" fmla="*/ 77535 h 1280160"/>
              <a:gd name="connsiteX8-17" fmla="*/ 7300637 w 7588182"/>
              <a:gd name="connsiteY8-18" fmla="*/ 0 h 1280160"/>
              <a:gd name="connsiteX9-19" fmla="*/ 1233102 w 7588182"/>
              <a:gd name="connsiteY9-20" fmla="*/ 0 h 1280160"/>
              <a:gd name="connsiteX0-21" fmla="*/ 1233102 w 7546015"/>
              <a:gd name="connsiteY0-22" fmla="*/ 0 h 1280160"/>
              <a:gd name="connsiteX1-23" fmla="*/ 1196526 w 7546015"/>
              <a:gd name="connsiteY1-24" fmla="*/ 18288 h 1280160"/>
              <a:gd name="connsiteX2-25" fmla="*/ 1178238 w 7546015"/>
              <a:gd name="connsiteY2-26" fmla="*/ 27432 h 1280160"/>
              <a:gd name="connsiteX3-27" fmla="*/ 16950 w 7546015"/>
              <a:gd name="connsiteY3-28" fmla="*/ 1197864 h 1280160"/>
              <a:gd name="connsiteX4-29" fmla="*/ 53526 w 7546015"/>
              <a:gd name="connsiteY4-30" fmla="*/ 1280160 h 1280160"/>
              <a:gd name="connsiteX5-31" fmla="*/ 7542462 w 7546015"/>
              <a:gd name="connsiteY5-32" fmla="*/ 1280160 h 1280160"/>
              <a:gd name="connsiteX6-33" fmla="*/ 7429485 w 7546015"/>
              <a:gd name="connsiteY6-34" fmla="*/ 1241997 h 1280160"/>
              <a:gd name="connsiteX7-35" fmla="*/ 7421928 w 7546015"/>
              <a:gd name="connsiteY7-36" fmla="*/ 77535 h 1280160"/>
              <a:gd name="connsiteX8-37" fmla="*/ 7300637 w 7546015"/>
              <a:gd name="connsiteY8-38" fmla="*/ 0 h 1280160"/>
              <a:gd name="connsiteX9-39" fmla="*/ 1233102 w 7546015"/>
              <a:gd name="connsiteY9-40" fmla="*/ 0 h 1280160"/>
              <a:gd name="connsiteX0-41" fmla="*/ 1233102 w 7429485"/>
              <a:gd name="connsiteY0-42" fmla="*/ 0 h 1280160"/>
              <a:gd name="connsiteX1-43" fmla="*/ 1196526 w 7429485"/>
              <a:gd name="connsiteY1-44" fmla="*/ 18288 h 1280160"/>
              <a:gd name="connsiteX2-45" fmla="*/ 1178238 w 7429485"/>
              <a:gd name="connsiteY2-46" fmla="*/ 27432 h 1280160"/>
              <a:gd name="connsiteX3-47" fmla="*/ 16950 w 7429485"/>
              <a:gd name="connsiteY3-48" fmla="*/ 1197864 h 1280160"/>
              <a:gd name="connsiteX4-49" fmla="*/ 53526 w 7429485"/>
              <a:gd name="connsiteY4-50" fmla="*/ 1280160 h 1280160"/>
              <a:gd name="connsiteX5-51" fmla="*/ 7383765 w 7429485"/>
              <a:gd name="connsiteY5-52" fmla="*/ 1280160 h 1280160"/>
              <a:gd name="connsiteX6-53" fmla="*/ 7429485 w 7429485"/>
              <a:gd name="connsiteY6-54" fmla="*/ 1241997 h 1280160"/>
              <a:gd name="connsiteX7-55" fmla="*/ 7421928 w 7429485"/>
              <a:gd name="connsiteY7-56" fmla="*/ 77535 h 1280160"/>
              <a:gd name="connsiteX8-57" fmla="*/ 7300637 w 7429485"/>
              <a:gd name="connsiteY8-58" fmla="*/ 0 h 1280160"/>
              <a:gd name="connsiteX9-59" fmla="*/ 1233102 w 7429485"/>
              <a:gd name="connsiteY9-60" fmla="*/ 0 h 128016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</a:cxnLst>
            <a:rect l="l" t="t" r="r" b="b"/>
            <a:pathLst>
              <a:path w="7429485" h="1280160">
                <a:moveTo>
                  <a:pt x="1233102" y="0"/>
                </a:moveTo>
                <a:cubicBezTo>
                  <a:pt x="1214814" y="0"/>
                  <a:pt x="1205670" y="9144"/>
                  <a:pt x="1196526" y="18288"/>
                </a:cubicBezTo>
                <a:cubicBezTo>
                  <a:pt x="1187382" y="18288"/>
                  <a:pt x="1187382" y="27432"/>
                  <a:pt x="1178238" y="27432"/>
                </a:cubicBezTo>
                <a:lnTo>
                  <a:pt x="16950" y="1197864"/>
                </a:lnTo>
                <a:cubicBezTo>
                  <a:pt x="-19626" y="1225296"/>
                  <a:pt x="7806" y="1280160"/>
                  <a:pt x="53526" y="1280160"/>
                </a:cubicBezTo>
                <a:lnTo>
                  <a:pt x="7383765" y="1280160"/>
                </a:lnTo>
                <a:cubicBezTo>
                  <a:pt x="7411197" y="1280160"/>
                  <a:pt x="7429485" y="1269429"/>
                  <a:pt x="7429485" y="1241997"/>
                </a:cubicBezTo>
                <a:lnTo>
                  <a:pt x="7421928" y="77535"/>
                </a:lnTo>
                <a:cubicBezTo>
                  <a:pt x="7421928" y="40959"/>
                  <a:pt x="7328069" y="0"/>
                  <a:pt x="7300637" y="0"/>
                </a:cubicBezTo>
                <a:lnTo>
                  <a:pt x="1233102" y="0"/>
                </a:lnTo>
              </a:path>
            </a:pathLst>
          </a:custGeom>
          <a:noFill/>
          <a:ln w="12700">
            <a:gradFill>
              <a:gsLst>
                <a:gs pos="100000">
                  <a:schemeClr val="accent2">
                    <a:lumMod val="20000"/>
                    <a:lumOff val="80000"/>
                    <a:alpha val="0"/>
                  </a:schemeClr>
                </a:gs>
                <a:gs pos="2000">
                  <a:schemeClr val="accent1"/>
                </a:gs>
              </a:gsLst>
              <a:lin ang="0" scaled="0"/>
            </a:gradFill>
          </a:ln>
          <a:effectLst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lIns="1296000" tIns="0" rIns="0" bIns="0" numCol="1" spcCol="0" rtlCol="0" fromWordArt="0" anchor="ctr" anchorCtr="0" forceAA="0" compatLnSpc="1">
            <a:no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教师可带领学生参观美术馆、博物馆等场地，缩短经典作品和学生之间的距离，积极开展艺术鉴赏活动。通过个性化鉴赏，学生不仅能实地观看艺术作品，还能丰富自身体验与感知。</a:t>
            </a:r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15" name="对象3"/>
          <p:cNvSpPr/>
          <p:nvPr>
            <p:custDataLst>
              <p:tags r:id="rId3"/>
            </p:custDataLst>
          </p:nvPr>
        </p:nvSpPr>
        <p:spPr>
          <a:xfrm>
            <a:off x="4062240" y="1810131"/>
            <a:ext cx="731520" cy="731520"/>
          </a:xfrm>
          <a:custGeom>
            <a:avLst/>
            <a:gdLst/>
            <a:ahLst/>
            <a:cxnLst/>
            <a:rect l="l" t="t" r="r" b="b"/>
            <a:pathLst>
              <a:path w="731520" h="731520">
                <a:moveTo>
                  <a:pt x="27432" y="292608"/>
                </a:moveTo>
                <a:cubicBezTo>
                  <a:pt x="-9144" y="329184"/>
                  <a:pt x="-9144" y="393192"/>
                  <a:pt x="27432" y="438912"/>
                </a:cubicBezTo>
                <a:lnTo>
                  <a:pt x="292608" y="694944"/>
                </a:lnTo>
                <a:cubicBezTo>
                  <a:pt x="329184" y="740664"/>
                  <a:pt x="393192" y="740664"/>
                  <a:pt x="438912" y="694944"/>
                </a:cubicBezTo>
                <a:lnTo>
                  <a:pt x="694944" y="438912"/>
                </a:lnTo>
                <a:cubicBezTo>
                  <a:pt x="740664" y="393192"/>
                  <a:pt x="740664" y="329184"/>
                  <a:pt x="694944" y="292608"/>
                </a:cubicBezTo>
                <a:lnTo>
                  <a:pt x="438912" y="27432"/>
                </a:lnTo>
                <a:cubicBezTo>
                  <a:pt x="393192" y="-9144"/>
                  <a:pt x="329184" y="-9144"/>
                  <a:pt x="292608" y="27432"/>
                </a:cubicBezTo>
                <a:lnTo>
                  <a:pt x="27432" y="292608"/>
                </a:lnTo>
              </a:path>
            </a:pathLst>
          </a:custGeom>
          <a:solidFill>
            <a:schemeClr val="accent1"/>
          </a:solidFill>
          <a:ln w="25400">
            <a:noFill/>
          </a:ln>
          <a:effectLst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none" lIns="0" tIns="0" rIns="0" bIns="0" anchor="ctr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latin typeface="+mn-ea"/>
                <a:cs typeface="+mn-ea"/>
                <a:sym typeface="+mn-ea"/>
              </a:rPr>
              <a:t>01</a:t>
            </a:r>
            <a:endParaRPr lang="en-US" altLang="zh-CN" sz="2400" b="1">
              <a:latin typeface="+mn-ea"/>
              <a:cs typeface="+mn-ea"/>
              <a:sym typeface="+mn-ea"/>
            </a:endParaRPr>
          </a:p>
        </p:txBody>
      </p:sp>
      <p:sp>
        <p:nvSpPr>
          <p:cNvPr id="3" name="对象4"/>
          <p:cNvSpPr/>
          <p:nvPr>
            <p:custDataLst>
              <p:tags r:id="rId4"/>
            </p:custDataLst>
          </p:nvPr>
        </p:nvSpPr>
        <p:spPr>
          <a:xfrm>
            <a:off x="4062240" y="5116368"/>
            <a:ext cx="731520" cy="731520"/>
          </a:xfrm>
          <a:custGeom>
            <a:avLst/>
            <a:gdLst/>
            <a:ahLst/>
            <a:cxnLst/>
            <a:rect l="l" t="t" r="r" b="b"/>
            <a:pathLst>
              <a:path w="731520" h="731520">
                <a:moveTo>
                  <a:pt x="27432" y="292608"/>
                </a:moveTo>
                <a:cubicBezTo>
                  <a:pt x="-9144" y="329184"/>
                  <a:pt x="-9144" y="393192"/>
                  <a:pt x="27432" y="438912"/>
                </a:cubicBezTo>
                <a:lnTo>
                  <a:pt x="292608" y="694944"/>
                </a:lnTo>
                <a:cubicBezTo>
                  <a:pt x="329184" y="740664"/>
                  <a:pt x="393192" y="740664"/>
                  <a:pt x="438912" y="694944"/>
                </a:cubicBezTo>
                <a:lnTo>
                  <a:pt x="694944" y="438912"/>
                </a:lnTo>
                <a:cubicBezTo>
                  <a:pt x="740664" y="393192"/>
                  <a:pt x="740664" y="329184"/>
                  <a:pt x="694944" y="292608"/>
                </a:cubicBezTo>
                <a:lnTo>
                  <a:pt x="438912" y="27432"/>
                </a:lnTo>
                <a:cubicBezTo>
                  <a:pt x="393192" y="-9144"/>
                  <a:pt x="329184" y="-9144"/>
                  <a:pt x="292608" y="27432"/>
                </a:cubicBezTo>
                <a:lnTo>
                  <a:pt x="27432" y="292608"/>
                </a:lnTo>
              </a:path>
            </a:pathLst>
          </a:custGeom>
          <a:solidFill>
            <a:schemeClr val="accent1"/>
          </a:solidFill>
          <a:ln w="25400">
            <a:noFill/>
          </a:ln>
          <a:effectLst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none" lIns="0" tIns="0" rIns="0" bIns="0" anchor="ctr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latin typeface="+mn-ea"/>
                <a:cs typeface="+mn-ea"/>
                <a:sym typeface="+mn-ea"/>
              </a:rPr>
              <a:t>02</a:t>
            </a:r>
            <a:endParaRPr lang="en-US" altLang="zh-CN" sz="2400" b="1">
              <a:latin typeface="+mn-ea"/>
              <a:cs typeface="+mn-ea"/>
              <a:sym typeface="+mn-ea"/>
            </a:endParaRPr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 lIns="0" tIns="0" rIns="0" bIns="0">
            <a:normAutofit/>
          </a:bodyPr>
          <a:lstStyle/>
          <a:p>
            <a:r>
              <a:rPr lang="zh-CN" altLang="en-US" spc="300" dirty="0">
                <a:solidFill>
                  <a:srgbClr val="333333"/>
                </a:solidFill>
                <a:latin typeface="+mn-ea"/>
                <a:sym typeface="+mn-ea"/>
              </a:rPr>
              <a:t>美育背景下小学综合实践教学跨学科教学策略</a:t>
            </a:r>
            <a:endParaRPr lang="zh-CN" altLang="en-US" dirty="0">
              <a:latin typeface="+mj-ea"/>
              <a:ea typeface="+mj-ea"/>
            </a:endParaRPr>
          </a:p>
        </p:txBody>
      </p:sp>
      <p:sp>
        <p:nvSpPr>
          <p:cNvPr id="11" name="对象6"/>
          <p:cNvSpPr/>
          <p:nvPr>
            <p:custDataLst>
              <p:tags r:id="rId6"/>
            </p:custDataLst>
          </p:nvPr>
        </p:nvSpPr>
        <p:spPr>
          <a:xfrm>
            <a:off x="699969" y="1857983"/>
            <a:ext cx="4086040" cy="4048800"/>
          </a:xfrm>
          <a:custGeom>
            <a:avLst/>
            <a:gdLst/>
            <a:ahLst/>
            <a:cxnLst/>
            <a:rect l="l" t="t" r="r" b="b"/>
            <a:pathLst>
              <a:path w="4059936" h="4059936">
                <a:moveTo>
                  <a:pt x="137160" y="2359152"/>
                </a:moveTo>
                <a:cubicBezTo>
                  <a:pt x="-45720" y="2176272"/>
                  <a:pt x="-45720" y="1883664"/>
                  <a:pt x="137160" y="1700784"/>
                </a:cubicBezTo>
                <a:lnTo>
                  <a:pt x="1700784" y="137160"/>
                </a:lnTo>
                <a:cubicBezTo>
                  <a:pt x="1883664" y="-45720"/>
                  <a:pt x="2176272" y="-45720"/>
                  <a:pt x="2359152" y="137160"/>
                </a:cubicBezTo>
                <a:lnTo>
                  <a:pt x="3931920" y="1700784"/>
                </a:lnTo>
                <a:cubicBezTo>
                  <a:pt x="4105656" y="1883664"/>
                  <a:pt x="4105656" y="2176272"/>
                  <a:pt x="3931920" y="2359152"/>
                </a:cubicBezTo>
                <a:lnTo>
                  <a:pt x="2359152" y="3931920"/>
                </a:lnTo>
                <a:cubicBezTo>
                  <a:pt x="2176272" y="4105656"/>
                  <a:pt x="1883664" y="4105656"/>
                  <a:pt x="1700784" y="3931920"/>
                </a:cubicBezTo>
                <a:lnTo>
                  <a:pt x="137160" y="2359152"/>
                </a:lnTo>
              </a:path>
            </a:pathLst>
          </a:custGeom>
          <a:solidFill>
            <a:schemeClr val="accent1">
              <a:lumMod val="30000"/>
              <a:lumOff val="70000"/>
              <a:alpha val="30000"/>
            </a:schemeClr>
          </a:solidFill>
        </p:spPr>
        <p:txBody>
          <a:bodyPr lIns="0" tIns="0" rIns="0" bIns="0">
            <a:noAutofit/>
          </a:bodyPr>
          <a:lstStyle/>
          <a:p>
            <a:endParaRPr lang="zh-CN" altLang="en-US" dirty="0">
              <a:latin typeface="+mn-ea"/>
            </a:endParaRPr>
          </a:p>
        </p:txBody>
      </p:sp>
      <p:sp>
        <p:nvSpPr>
          <p:cNvPr id="12" name="对象12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1148785" y="2316073"/>
            <a:ext cx="3188409" cy="3132620"/>
          </a:xfrm>
          <a:custGeom>
            <a:avLst/>
            <a:gdLst/>
            <a:ahLst/>
            <a:cxnLst/>
            <a:rect l="l" t="t" r="r" b="b"/>
            <a:pathLst>
              <a:path w="2340864" h="2340864">
                <a:moveTo>
                  <a:pt x="987552" y="73152"/>
                </a:moveTo>
                <a:lnTo>
                  <a:pt x="73152" y="987552"/>
                </a:lnTo>
                <a:cubicBezTo>
                  <a:pt x="-27432" y="1088136"/>
                  <a:pt x="-27432" y="1252728"/>
                  <a:pt x="73152" y="1353312"/>
                </a:cubicBezTo>
                <a:lnTo>
                  <a:pt x="987552" y="2267712"/>
                </a:lnTo>
                <a:cubicBezTo>
                  <a:pt x="1088136" y="2368296"/>
                  <a:pt x="1252728" y="2368296"/>
                  <a:pt x="1353312" y="2267712"/>
                </a:cubicBezTo>
                <a:lnTo>
                  <a:pt x="2267712" y="1353312"/>
                </a:lnTo>
                <a:cubicBezTo>
                  <a:pt x="2368296" y="1252728"/>
                  <a:pt x="2368296" y="1088136"/>
                  <a:pt x="2267712" y="987552"/>
                </a:cubicBezTo>
                <a:lnTo>
                  <a:pt x="1353312" y="73152"/>
                </a:lnTo>
                <a:cubicBezTo>
                  <a:pt x="1252728" y="-27432"/>
                  <a:pt x="1088136" y="-27432"/>
                  <a:pt x="987552" y="73152"/>
                </a:cubicBezTo>
              </a:path>
            </a:pathLst>
          </a:custGeom>
          <a:noFill/>
          <a:ln w="53975">
            <a:solidFill>
              <a:schemeClr val="accent1"/>
            </a:solidFill>
          </a:ln>
        </p:spPr>
        <p:txBody>
          <a:bodyPr wrap="square" lIns="360000" tIns="0" rIns="360000" bIns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2700" b="1">
                <a:solidFill>
                  <a:schemeClr val="accent1"/>
                </a:solidFill>
                <a:latin typeface="+mn-ea"/>
                <a:cs typeface="+mn-ea"/>
                <a:sym typeface="+mn-ea"/>
              </a:rPr>
              <a:t>美育与社会实践的融合</a:t>
            </a:r>
            <a:endParaRPr lang="zh-CN" altLang="en-US" sz="2700" b="1">
              <a:solidFill>
                <a:schemeClr val="accent1"/>
              </a:solidFill>
              <a:latin typeface="+mn-ea"/>
              <a:cs typeface="+mn-ea"/>
              <a:sym typeface="+mn-ea"/>
            </a:endParaRPr>
          </a:p>
        </p:txBody>
      </p:sp>
    </p:spTree>
    <p:custDataLst>
      <p:tags r:id="rId8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027430" y="1309370"/>
            <a:ext cx="9076055" cy="3925570"/>
          </a:xfrm>
          <a:prstGeom prst="rect">
            <a:avLst/>
          </a:prstGeom>
          <a:noFill/>
        </p:spPr>
        <p:txBody>
          <a:bodyPr wrap="square" rtlCol="0">
            <a:normAutofit fontScale="70000"/>
          </a:bodyPr>
          <a:p>
            <a:pPr algn="l">
              <a:lnSpc>
                <a:spcPct val="140000"/>
              </a:lnSpc>
            </a:pPr>
            <a:r>
              <a:rPr lang="en-US" altLang="zh-CN" sz="2400" kern="100" dirty="0">
                <a:effectLst/>
                <a:latin typeface="+mn-ea"/>
                <a:cs typeface="江城圆体 400W" panose="020B0500000000000000" pitchFamily="34" charset="-122"/>
              </a:rPr>
              <a:t>    </a:t>
            </a:r>
            <a:r>
              <a:rPr lang="zh-CN" altLang="en-US" sz="3600" kern="100" dirty="0">
                <a:effectLst/>
                <a:latin typeface="+mn-ea"/>
                <a:cs typeface="江城圆体 400W" panose="020B0500000000000000" pitchFamily="34" charset="-122"/>
              </a:rPr>
              <a:t>美育背景下，基于跨学科形式开展小学综合实践教学，不仅有助于增强学生美的意识与能力，还能培养多方面的高素质人才。为实现这一目标，教师需要根据日常教学情况，积极探究跨学科下的综合实践课程教学策略，如此方能让学生在综合实践活动中学习多学科知识，拓展学生自身视野。</a:t>
            </a:r>
            <a:endParaRPr lang="zh-CN" altLang="en-US" sz="3600" kern="100" dirty="0">
              <a:effectLst/>
              <a:latin typeface="+mn-ea"/>
              <a:cs typeface="江城圆体 400W" panose="020B0500000000000000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直接连接符 12"/>
          <p:cNvCxnSpPr/>
          <p:nvPr>
            <p:custDataLst>
              <p:tags r:id="rId1"/>
            </p:custDataLst>
          </p:nvPr>
        </p:nvCxnSpPr>
        <p:spPr>
          <a:xfrm>
            <a:off x="4842762" y="2190735"/>
            <a:ext cx="5464102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椭圆 20"/>
          <p:cNvSpPr/>
          <p:nvPr>
            <p:custDataLst>
              <p:tags r:id="rId2"/>
            </p:custDataLst>
          </p:nvPr>
        </p:nvSpPr>
        <p:spPr>
          <a:xfrm flipH="1">
            <a:off x="5796679" y="1820592"/>
            <a:ext cx="59531" cy="59531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cxnSp>
        <p:nvCxnSpPr>
          <p:cNvPr id="14" name="直接连接符 13"/>
          <p:cNvCxnSpPr/>
          <p:nvPr>
            <p:custDataLst>
              <p:tags r:id="rId3"/>
            </p:custDataLst>
          </p:nvPr>
        </p:nvCxnSpPr>
        <p:spPr>
          <a:xfrm>
            <a:off x="4842762" y="3246829"/>
            <a:ext cx="5464102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椭圆 21"/>
          <p:cNvSpPr/>
          <p:nvPr>
            <p:custDataLst>
              <p:tags r:id="rId4"/>
            </p:custDataLst>
          </p:nvPr>
        </p:nvSpPr>
        <p:spPr>
          <a:xfrm flipH="1">
            <a:off x="5796679" y="2872407"/>
            <a:ext cx="59531" cy="59531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cxnSp>
        <p:nvCxnSpPr>
          <p:cNvPr id="7" name="直接连接符 6"/>
          <p:cNvCxnSpPr/>
          <p:nvPr>
            <p:custDataLst>
              <p:tags r:id="rId5"/>
            </p:custDataLst>
          </p:nvPr>
        </p:nvCxnSpPr>
        <p:spPr>
          <a:xfrm>
            <a:off x="4842762" y="4302923"/>
            <a:ext cx="5464102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椭圆 7"/>
          <p:cNvSpPr/>
          <p:nvPr>
            <p:custDataLst>
              <p:tags r:id="rId6"/>
            </p:custDataLst>
          </p:nvPr>
        </p:nvSpPr>
        <p:spPr>
          <a:xfrm flipH="1">
            <a:off x="5796679" y="3928501"/>
            <a:ext cx="59531" cy="59531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cxnSp>
        <p:nvCxnSpPr>
          <p:cNvPr id="17" name="直接连接符 16"/>
          <p:cNvCxnSpPr/>
          <p:nvPr>
            <p:custDataLst>
              <p:tags r:id="rId7"/>
            </p:custDataLst>
          </p:nvPr>
        </p:nvCxnSpPr>
        <p:spPr>
          <a:xfrm>
            <a:off x="4842762" y="5359017"/>
            <a:ext cx="5464102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椭圆 17"/>
          <p:cNvSpPr/>
          <p:nvPr>
            <p:custDataLst>
              <p:tags r:id="rId8"/>
            </p:custDataLst>
          </p:nvPr>
        </p:nvSpPr>
        <p:spPr>
          <a:xfrm flipH="1">
            <a:off x="5796679" y="4984595"/>
            <a:ext cx="59531" cy="59531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4" name="标题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2003271" y="2454076"/>
            <a:ext cx="1035619" cy="1949848"/>
          </a:xfrm>
        </p:spPr>
        <p:txBody>
          <a:bodyPr/>
          <a:lstStyle/>
          <a:p>
            <a:r>
              <a:rPr lang="zh-CN" altLang="en-US"/>
              <a:t>目录</a:t>
            </a:r>
            <a:endParaRPr lang="zh-CN" altLang="en-US"/>
          </a:p>
        </p:txBody>
      </p:sp>
      <p:sp>
        <p:nvSpPr>
          <p:cNvPr id="3" name="项标题"/>
          <p:cNvSpPr txBox="1"/>
          <p:nvPr>
            <p:custDataLst>
              <p:tags r:id="rId10"/>
            </p:custDataLst>
          </p:nvPr>
        </p:nvSpPr>
        <p:spPr>
          <a:xfrm>
            <a:off x="6516414" y="1568592"/>
            <a:ext cx="3788482" cy="50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l">
              <a:lnSpc>
                <a:spcPct val="100000"/>
              </a:lnSpc>
            </a:pPr>
            <a:r>
              <a:rPr lang="zh-CN" altLang="en-US" sz="2400" spc="300" dirty="0">
                <a:solidFill>
                  <a:srgbClr val="333333"/>
                </a:solidFill>
                <a:latin typeface="+mn-ea"/>
              </a:rPr>
              <a:t>小学综合实践教学现状</a:t>
            </a:r>
            <a:endParaRPr lang="zh-CN" altLang="en-US" sz="2400" spc="300" dirty="0">
              <a:solidFill>
                <a:srgbClr val="333333"/>
              </a:solidFill>
              <a:latin typeface="+mn-ea"/>
            </a:endParaRPr>
          </a:p>
        </p:txBody>
      </p:sp>
      <p:sp>
        <p:nvSpPr>
          <p:cNvPr id="2" name="序号"/>
          <p:cNvSpPr txBox="1"/>
          <p:nvPr>
            <p:custDataLst>
              <p:tags r:id="rId11"/>
            </p:custDataLst>
          </p:nvPr>
        </p:nvSpPr>
        <p:spPr>
          <a:xfrm>
            <a:off x="4779379" y="1498983"/>
            <a:ext cx="777677" cy="643219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r">
              <a:lnSpc>
                <a:spcPct val="100000"/>
              </a:lnSpc>
            </a:pPr>
            <a:r>
              <a:rPr lang="zh-CN" altLang="en-US" sz="3600" dirty="0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5400000" scaled="1"/>
                  <a:tileRect/>
                </a:gradFill>
                <a:latin typeface="+mj-ea"/>
                <a:ea typeface="+mj-ea"/>
              </a:rPr>
              <a:t>壹</a:t>
            </a:r>
            <a:endParaRPr lang="zh-CN" altLang="en-US" sz="3600" dirty="0"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1"/>
                <a:tileRect/>
              </a:gradFill>
              <a:latin typeface="+mj-ea"/>
              <a:ea typeface="+mj-ea"/>
            </a:endParaRPr>
          </a:p>
        </p:txBody>
      </p:sp>
      <p:sp>
        <p:nvSpPr>
          <p:cNvPr id="6" name="项标题"/>
          <p:cNvSpPr txBox="1"/>
          <p:nvPr>
            <p:custDataLst>
              <p:tags r:id="rId12"/>
            </p:custDataLst>
          </p:nvPr>
        </p:nvSpPr>
        <p:spPr>
          <a:xfrm>
            <a:off x="6516414" y="2620406"/>
            <a:ext cx="3788482" cy="50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l">
              <a:lnSpc>
                <a:spcPct val="100000"/>
              </a:lnSpc>
            </a:pPr>
            <a:r>
              <a:rPr lang="zh-CN" altLang="en-US" sz="2400" spc="300" dirty="0">
                <a:solidFill>
                  <a:srgbClr val="333333"/>
                </a:solidFill>
                <a:latin typeface="+mn-ea"/>
              </a:rPr>
              <a:t>跨学科教学意义</a:t>
            </a:r>
            <a:endParaRPr lang="zh-CN" altLang="en-US" sz="2400" spc="300" dirty="0">
              <a:solidFill>
                <a:srgbClr val="333333"/>
              </a:solidFill>
              <a:latin typeface="+mn-ea"/>
            </a:endParaRPr>
          </a:p>
        </p:txBody>
      </p:sp>
      <p:sp>
        <p:nvSpPr>
          <p:cNvPr id="5" name="序号"/>
          <p:cNvSpPr txBox="1"/>
          <p:nvPr>
            <p:custDataLst>
              <p:tags r:id="rId13"/>
            </p:custDataLst>
          </p:nvPr>
        </p:nvSpPr>
        <p:spPr>
          <a:xfrm>
            <a:off x="4779379" y="2550797"/>
            <a:ext cx="777677" cy="643219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r">
              <a:lnSpc>
                <a:spcPct val="100000"/>
              </a:lnSpc>
            </a:pPr>
            <a:r>
              <a:rPr lang="zh-CN" altLang="en-US" sz="3600" dirty="0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5400000" scaled="1"/>
                  <a:tileRect/>
                </a:gradFill>
                <a:latin typeface="+mj-ea"/>
                <a:ea typeface="+mj-ea"/>
              </a:rPr>
              <a:t>贰</a:t>
            </a:r>
            <a:endParaRPr lang="zh-CN" altLang="en-US" sz="3600" dirty="0"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1"/>
                <a:tileRect/>
              </a:gradFill>
              <a:latin typeface="+mj-ea"/>
              <a:ea typeface="+mj-ea"/>
            </a:endParaRPr>
          </a:p>
        </p:txBody>
      </p:sp>
      <p:sp>
        <p:nvSpPr>
          <p:cNvPr id="10" name="项标题"/>
          <p:cNvSpPr txBox="1"/>
          <p:nvPr>
            <p:custDataLst>
              <p:tags r:id="rId14"/>
            </p:custDataLst>
          </p:nvPr>
        </p:nvSpPr>
        <p:spPr>
          <a:xfrm>
            <a:off x="6516414" y="3676500"/>
            <a:ext cx="3788482" cy="50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l">
              <a:lnSpc>
                <a:spcPct val="100000"/>
              </a:lnSpc>
            </a:pPr>
            <a:r>
              <a:rPr lang="zh-CN" altLang="en-US" sz="2400" spc="300" dirty="0">
                <a:solidFill>
                  <a:srgbClr val="333333"/>
                </a:solidFill>
                <a:latin typeface="+mn-ea"/>
              </a:rPr>
              <a:t>跨学科下的小学综合实践教学活动特征</a:t>
            </a:r>
            <a:endParaRPr lang="zh-CN" altLang="en-US" sz="2400" spc="300" dirty="0">
              <a:solidFill>
                <a:srgbClr val="333333"/>
              </a:solidFill>
              <a:latin typeface="+mn-ea"/>
            </a:endParaRPr>
          </a:p>
        </p:txBody>
      </p:sp>
      <p:sp>
        <p:nvSpPr>
          <p:cNvPr id="9" name="序号"/>
          <p:cNvSpPr txBox="1"/>
          <p:nvPr>
            <p:custDataLst>
              <p:tags r:id="rId15"/>
            </p:custDataLst>
          </p:nvPr>
        </p:nvSpPr>
        <p:spPr>
          <a:xfrm>
            <a:off x="4779379" y="3606891"/>
            <a:ext cx="777677" cy="643219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r">
              <a:lnSpc>
                <a:spcPct val="100000"/>
              </a:lnSpc>
            </a:pPr>
            <a:r>
              <a:rPr lang="zh-CN" altLang="en-US" sz="3600" dirty="0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5400000" scaled="1"/>
                  <a:tileRect/>
                </a:gradFill>
                <a:latin typeface="+mj-ea"/>
                <a:ea typeface="+mj-ea"/>
              </a:rPr>
              <a:t>叁</a:t>
            </a:r>
            <a:endParaRPr lang="zh-CN" altLang="en-US" sz="3600" dirty="0"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1"/>
                <a:tileRect/>
              </a:gradFill>
              <a:latin typeface="+mj-ea"/>
              <a:ea typeface="+mj-ea"/>
            </a:endParaRPr>
          </a:p>
        </p:txBody>
      </p:sp>
      <p:sp>
        <p:nvSpPr>
          <p:cNvPr id="19" name="项标题"/>
          <p:cNvSpPr txBox="1"/>
          <p:nvPr>
            <p:custDataLst>
              <p:tags r:id="rId16"/>
            </p:custDataLst>
          </p:nvPr>
        </p:nvSpPr>
        <p:spPr>
          <a:xfrm>
            <a:off x="6516414" y="4732594"/>
            <a:ext cx="3788482" cy="50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l">
              <a:lnSpc>
                <a:spcPct val="100000"/>
              </a:lnSpc>
            </a:pPr>
            <a:r>
              <a:rPr lang="zh-CN" altLang="en-US" sz="2400" spc="300" dirty="0">
                <a:solidFill>
                  <a:srgbClr val="333333"/>
                </a:solidFill>
                <a:latin typeface="+mn-ea"/>
              </a:rPr>
              <a:t>美育背景下小学综合实践教学跨学科教学策略</a:t>
            </a:r>
            <a:endParaRPr lang="zh-CN" altLang="en-US" sz="2400" spc="300" dirty="0">
              <a:solidFill>
                <a:srgbClr val="333333"/>
              </a:solidFill>
              <a:latin typeface="+mn-ea"/>
            </a:endParaRPr>
          </a:p>
        </p:txBody>
      </p:sp>
      <p:sp>
        <p:nvSpPr>
          <p:cNvPr id="20" name="序号"/>
          <p:cNvSpPr txBox="1"/>
          <p:nvPr>
            <p:custDataLst>
              <p:tags r:id="rId17"/>
            </p:custDataLst>
          </p:nvPr>
        </p:nvSpPr>
        <p:spPr>
          <a:xfrm>
            <a:off x="4779379" y="4662985"/>
            <a:ext cx="777677" cy="643219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r">
              <a:lnSpc>
                <a:spcPct val="100000"/>
              </a:lnSpc>
            </a:pPr>
            <a:r>
              <a:rPr lang="zh-CN" altLang="en-US" sz="3600" dirty="0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5400000" scaled="1"/>
                  <a:tileRect/>
                </a:gradFill>
                <a:latin typeface="+mj-ea"/>
                <a:ea typeface="+mj-ea"/>
              </a:rPr>
              <a:t>肆</a:t>
            </a:r>
            <a:endParaRPr lang="zh-CN" altLang="en-US" sz="3600" dirty="0"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1"/>
                <a:tileRect/>
              </a:gradFill>
              <a:latin typeface="+mj-ea"/>
              <a:ea typeface="+mj-ea"/>
            </a:endParaRPr>
          </a:p>
        </p:txBody>
      </p:sp>
    </p:spTree>
    <p:custDataLst>
      <p:tags r:id="rId18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908550" y="3578225"/>
            <a:ext cx="6386830" cy="1735455"/>
          </a:xfrm>
        </p:spPr>
        <p:txBody>
          <a:bodyPr>
            <a:normAutofit/>
          </a:bodyPr>
          <a:lstStyle/>
          <a:p>
            <a:r>
              <a:rPr lang="zh-CN" altLang="en-US" sz="4000" spc="300" dirty="0">
                <a:solidFill>
                  <a:srgbClr val="333333"/>
                </a:solidFill>
                <a:latin typeface="+mn-ea"/>
                <a:sym typeface="+mn-ea"/>
              </a:rPr>
              <a:t>小学综合实践教学现状</a:t>
            </a:r>
            <a:endParaRPr lang="zh-CN" altLang="en-US" sz="4000" spc="300" dirty="0">
              <a:solidFill>
                <a:srgbClr val="333333"/>
              </a:solidFill>
              <a:latin typeface="+mn-ea"/>
              <a:sym typeface="+mn-ea"/>
            </a:endParaRPr>
          </a:p>
        </p:txBody>
      </p:sp>
      <p:sp>
        <p:nvSpPr>
          <p:cNvPr id="6" name="节编号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>
          <a:xfrm>
            <a:off x="4943556" y="2007232"/>
            <a:ext cx="5673920" cy="1224000"/>
          </a:xfrm>
        </p:spPr>
        <p:txBody>
          <a:bodyPr/>
          <a:lstStyle/>
          <a:p>
            <a:r>
              <a:rPr lang="zh-CN" altLang="en-US"/>
              <a:t>第一章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小学综合实践教学现状</a:t>
            </a:r>
            <a:endParaRPr lang="zh-CN" altLang="en-US"/>
          </a:p>
        </p:txBody>
      </p:sp>
      <p:sp>
        <p:nvSpPr>
          <p:cNvPr id="12" name="图形 31"/>
          <p:cNvSpPr/>
          <p:nvPr>
            <p:custDataLst>
              <p:tags r:id="rId2"/>
            </p:custDataLst>
          </p:nvPr>
        </p:nvSpPr>
        <p:spPr>
          <a:xfrm>
            <a:off x="4329129" y="4743870"/>
            <a:ext cx="3518155" cy="1353942"/>
          </a:xfrm>
          <a:custGeom>
            <a:avLst/>
            <a:gdLst>
              <a:gd name="connsiteX0" fmla="*/ 2725703 w 2725703"/>
              <a:gd name="connsiteY0" fmla="*/ 411695 h 823389"/>
              <a:gd name="connsiteX1" fmla="*/ 1362852 w 2725703"/>
              <a:gd name="connsiteY1" fmla="*/ 823389 h 823389"/>
              <a:gd name="connsiteX2" fmla="*/ 0 w 2725703"/>
              <a:gd name="connsiteY2" fmla="*/ 411695 h 823389"/>
              <a:gd name="connsiteX3" fmla="*/ 1362852 w 2725703"/>
              <a:gd name="connsiteY3" fmla="*/ 0 h 823389"/>
              <a:gd name="connsiteX4" fmla="*/ 2725703 w 2725703"/>
              <a:gd name="connsiteY4" fmla="*/ 411695 h 823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25703" h="823389">
                <a:moveTo>
                  <a:pt x="2725703" y="411695"/>
                </a:moveTo>
                <a:cubicBezTo>
                  <a:pt x="2725703" y="639067"/>
                  <a:pt x="2115534" y="823389"/>
                  <a:pt x="1362852" y="823389"/>
                </a:cubicBezTo>
                <a:cubicBezTo>
                  <a:pt x="610169" y="823389"/>
                  <a:pt x="0" y="639067"/>
                  <a:pt x="0" y="411695"/>
                </a:cubicBezTo>
                <a:cubicBezTo>
                  <a:pt x="0" y="184322"/>
                  <a:pt x="610169" y="0"/>
                  <a:pt x="1362852" y="0"/>
                </a:cubicBezTo>
                <a:cubicBezTo>
                  <a:pt x="2115534" y="0"/>
                  <a:pt x="2725703" y="184322"/>
                  <a:pt x="2725703" y="411695"/>
                </a:cubicBezTo>
                <a:close/>
              </a:path>
            </a:pathLst>
          </a:custGeom>
          <a:noFill/>
          <a:ln w="14188" cap="flat">
            <a:gradFill>
              <a:gsLst>
                <a:gs pos="91700">
                  <a:schemeClr val="accent1">
                    <a:lumMod val="40000"/>
                    <a:lumOff val="60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5400000" scaled="1"/>
            </a:gradFill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13" name="任意多边形: 形状 11"/>
          <p:cNvSpPr/>
          <p:nvPr>
            <p:custDataLst>
              <p:tags r:id="rId3"/>
            </p:custDataLst>
          </p:nvPr>
        </p:nvSpPr>
        <p:spPr>
          <a:xfrm>
            <a:off x="4902468" y="4863863"/>
            <a:ext cx="2371477" cy="913164"/>
          </a:xfrm>
          <a:custGeom>
            <a:avLst/>
            <a:gdLst>
              <a:gd name="connsiteX0" fmla="*/ 2123352 w 2123351"/>
              <a:gd name="connsiteY0" fmla="*/ 320895 h 641790"/>
              <a:gd name="connsiteX1" fmla="*/ 1061676 w 2123351"/>
              <a:gd name="connsiteY1" fmla="*/ 641790 h 641790"/>
              <a:gd name="connsiteX2" fmla="*/ 0 w 2123351"/>
              <a:gd name="connsiteY2" fmla="*/ 320895 h 641790"/>
              <a:gd name="connsiteX3" fmla="*/ 1061676 w 2123351"/>
              <a:gd name="connsiteY3" fmla="*/ 0 h 641790"/>
              <a:gd name="connsiteX4" fmla="*/ 2123352 w 2123351"/>
              <a:gd name="connsiteY4" fmla="*/ 320895 h 641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3351" h="641790">
                <a:moveTo>
                  <a:pt x="2123352" y="320895"/>
                </a:moveTo>
                <a:cubicBezTo>
                  <a:pt x="2123352" y="498121"/>
                  <a:pt x="1648023" y="641790"/>
                  <a:pt x="1061676" y="641790"/>
                </a:cubicBezTo>
                <a:cubicBezTo>
                  <a:pt x="475328" y="641790"/>
                  <a:pt x="0" y="498121"/>
                  <a:pt x="0" y="320895"/>
                </a:cubicBezTo>
                <a:cubicBezTo>
                  <a:pt x="0" y="143670"/>
                  <a:pt x="475328" y="0"/>
                  <a:pt x="1061676" y="0"/>
                </a:cubicBezTo>
                <a:cubicBezTo>
                  <a:pt x="1648023" y="0"/>
                  <a:pt x="2123352" y="143670"/>
                  <a:pt x="2123352" y="320895"/>
                </a:cubicBezTo>
                <a:close/>
              </a:path>
            </a:pathLst>
          </a:custGeom>
          <a:gradFill>
            <a:gsLst>
              <a:gs pos="38000">
                <a:schemeClr val="accent1">
                  <a:alpha val="0"/>
                </a:schemeClr>
              </a:gs>
              <a:gs pos="100000">
                <a:schemeClr val="accent1">
                  <a:alpha val="18000"/>
                </a:schemeClr>
              </a:gs>
            </a:gsLst>
            <a:lin ang="5400000" scaled="1"/>
          </a:gradFill>
          <a:ln w="1029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pPr lvl="0" algn="l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14" name="图形 31"/>
          <p:cNvSpPr/>
          <p:nvPr>
            <p:custDataLst>
              <p:tags r:id="rId4"/>
            </p:custDataLst>
          </p:nvPr>
        </p:nvSpPr>
        <p:spPr>
          <a:xfrm>
            <a:off x="5053590" y="4524112"/>
            <a:ext cx="2069233" cy="796331"/>
          </a:xfrm>
          <a:custGeom>
            <a:avLst/>
            <a:gdLst>
              <a:gd name="connsiteX0" fmla="*/ 2725703 w 2725703"/>
              <a:gd name="connsiteY0" fmla="*/ 411695 h 823389"/>
              <a:gd name="connsiteX1" fmla="*/ 1362852 w 2725703"/>
              <a:gd name="connsiteY1" fmla="*/ 823389 h 823389"/>
              <a:gd name="connsiteX2" fmla="*/ 0 w 2725703"/>
              <a:gd name="connsiteY2" fmla="*/ 411695 h 823389"/>
              <a:gd name="connsiteX3" fmla="*/ 1362852 w 2725703"/>
              <a:gd name="connsiteY3" fmla="*/ 0 h 823389"/>
              <a:gd name="connsiteX4" fmla="*/ 2725703 w 2725703"/>
              <a:gd name="connsiteY4" fmla="*/ 411695 h 823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25703" h="823389">
                <a:moveTo>
                  <a:pt x="2725703" y="411695"/>
                </a:moveTo>
                <a:cubicBezTo>
                  <a:pt x="2725703" y="639067"/>
                  <a:pt x="2115534" y="823389"/>
                  <a:pt x="1362852" y="823389"/>
                </a:cubicBezTo>
                <a:cubicBezTo>
                  <a:pt x="610169" y="823389"/>
                  <a:pt x="0" y="639067"/>
                  <a:pt x="0" y="411695"/>
                </a:cubicBezTo>
                <a:cubicBezTo>
                  <a:pt x="0" y="184322"/>
                  <a:pt x="610169" y="0"/>
                  <a:pt x="1362852" y="0"/>
                </a:cubicBezTo>
                <a:cubicBezTo>
                  <a:pt x="2115534" y="0"/>
                  <a:pt x="2725703" y="184322"/>
                  <a:pt x="2725703" y="411695"/>
                </a:cubicBezTo>
                <a:close/>
              </a:path>
            </a:pathLst>
          </a:custGeom>
          <a:noFill/>
          <a:ln w="14188" cap="flat">
            <a:gradFill>
              <a:gsLst>
                <a:gs pos="0">
                  <a:schemeClr val="bg1">
                    <a:alpha val="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5400000" scaled="1"/>
            </a:gradFill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15" name="图形 31"/>
          <p:cNvSpPr/>
          <p:nvPr>
            <p:custDataLst>
              <p:tags r:id="rId5"/>
            </p:custDataLst>
          </p:nvPr>
        </p:nvSpPr>
        <p:spPr>
          <a:xfrm>
            <a:off x="5053590" y="4630642"/>
            <a:ext cx="2069233" cy="796331"/>
          </a:xfrm>
          <a:custGeom>
            <a:avLst/>
            <a:gdLst>
              <a:gd name="connsiteX0" fmla="*/ 2725703 w 2725703"/>
              <a:gd name="connsiteY0" fmla="*/ 411695 h 823389"/>
              <a:gd name="connsiteX1" fmla="*/ 1362852 w 2725703"/>
              <a:gd name="connsiteY1" fmla="*/ 823389 h 823389"/>
              <a:gd name="connsiteX2" fmla="*/ 0 w 2725703"/>
              <a:gd name="connsiteY2" fmla="*/ 411695 h 823389"/>
              <a:gd name="connsiteX3" fmla="*/ 1362852 w 2725703"/>
              <a:gd name="connsiteY3" fmla="*/ 0 h 823389"/>
              <a:gd name="connsiteX4" fmla="*/ 2725703 w 2725703"/>
              <a:gd name="connsiteY4" fmla="*/ 411695 h 823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25703" h="823389">
                <a:moveTo>
                  <a:pt x="2725703" y="411695"/>
                </a:moveTo>
                <a:cubicBezTo>
                  <a:pt x="2725703" y="639067"/>
                  <a:pt x="2115534" y="823389"/>
                  <a:pt x="1362852" y="823389"/>
                </a:cubicBezTo>
                <a:cubicBezTo>
                  <a:pt x="610169" y="823389"/>
                  <a:pt x="0" y="639067"/>
                  <a:pt x="0" y="411695"/>
                </a:cubicBezTo>
                <a:cubicBezTo>
                  <a:pt x="0" y="184322"/>
                  <a:pt x="610169" y="0"/>
                  <a:pt x="1362852" y="0"/>
                </a:cubicBezTo>
                <a:cubicBezTo>
                  <a:pt x="2115534" y="0"/>
                  <a:pt x="2725703" y="184322"/>
                  <a:pt x="2725703" y="411695"/>
                </a:cubicBezTo>
                <a:close/>
              </a:path>
            </a:pathLst>
          </a:custGeom>
          <a:noFill/>
          <a:ln w="14188" cap="flat">
            <a:gradFill>
              <a:gsLst>
                <a:gs pos="0">
                  <a:schemeClr val="bg1">
                    <a:alpha val="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5400000" scaled="1"/>
            </a:gradFill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19" name="图形 31"/>
          <p:cNvSpPr/>
          <p:nvPr>
            <p:custDataLst>
              <p:tags r:id="rId6"/>
            </p:custDataLst>
          </p:nvPr>
        </p:nvSpPr>
        <p:spPr>
          <a:xfrm>
            <a:off x="5053590" y="4737170"/>
            <a:ext cx="2069233" cy="796331"/>
          </a:xfrm>
          <a:custGeom>
            <a:avLst/>
            <a:gdLst>
              <a:gd name="connsiteX0" fmla="*/ 2725703 w 2725703"/>
              <a:gd name="connsiteY0" fmla="*/ 411695 h 823389"/>
              <a:gd name="connsiteX1" fmla="*/ 1362852 w 2725703"/>
              <a:gd name="connsiteY1" fmla="*/ 823389 h 823389"/>
              <a:gd name="connsiteX2" fmla="*/ 0 w 2725703"/>
              <a:gd name="connsiteY2" fmla="*/ 411695 h 823389"/>
              <a:gd name="connsiteX3" fmla="*/ 1362852 w 2725703"/>
              <a:gd name="connsiteY3" fmla="*/ 0 h 823389"/>
              <a:gd name="connsiteX4" fmla="*/ 2725703 w 2725703"/>
              <a:gd name="connsiteY4" fmla="*/ 411695 h 823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25703" h="823389">
                <a:moveTo>
                  <a:pt x="2725703" y="411695"/>
                </a:moveTo>
                <a:cubicBezTo>
                  <a:pt x="2725703" y="639067"/>
                  <a:pt x="2115534" y="823389"/>
                  <a:pt x="1362852" y="823389"/>
                </a:cubicBezTo>
                <a:cubicBezTo>
                  <a:pt x="610169" y="823389"/>
                  <a:pt x="0" y="639067"/>
                  <a:pt x="0" y="411695"/>
                </a:cubicBezTo>
                <a:cubicBezTo>
                  <a:pt x="0" y="184322"/>
                  <a:pt x="610169" y="0"/>
                  <a:pt x="1362852" y="0"/>
                </a:cubicBezTo>
                <a:cubicBezTo>
                  <a:pt x="2115534" y="0"/>
                  <a:pt x="2725703" y="184322"/>
                  <a:pt x="2725703" y="411695"/>
                </a:cubicBezTo>
                <a:close/>
              </a:path>
            </a:pathLst>
          </a:custGeom>
          <a:noFill/>
          <a:ln w="14188" cap="flat">
            <a:gradFill>
              <a:gsLst>
                <a:gs pos="0">
                  <a:schemeClr val="bg1">
                    <a:alpha val="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5400000" scaled="1"/>
            </a:gradFill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20" name="任意多边形: 形状 15"/>
          <p:cNvSpPr/>
          <p:nvPr>
            <p:custDataLst>
              <p:tags r:id="rId7"/>
            </p:custDataLst>
          </p:nvPr>
        </p:nvSpPr>
        <p:spPr>
          <a:xfrm>
            <a:off x="4521962" y="3943867"/>
            <a:ext cx="3132488" cy="1463642"/>
          </a:xfrm>
          <a:custGeom>
            <a:avLst/>
            <a:gdLst>
              <a:gd name="connsiteX0" fmla="*/ 332032 w 2804737"/>
              <a:gd name="connsiteY0" fmla="*/ 1028679 h 1028678"/>
              <a:gd name="connsiteX1" fmla="*/ 0 w 2804737"/>
              <a:gd name="connsiteY1" fmla="*/ 0 h 1028678"/>
              <a:gd name="connsiteX2" fmla="*/ 2804738 w 2804737"/>
              <a:gd name="connsiteY2" fmla="*/ 0 h 1028678"/>
              <a:gd name="connsiteX3" fmla="*/ 2455383 w 2804737"/>
              <a:gd name="connsiteY3" fmla="*/ 1028679 h 1028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737" h="1028678">
                <a:moveTo>
                  <a:pt x="332032" y="1028679"/>
                </a:moveTo>
                <a:lnTo>
                  <a:pt x="0" y="0"/>
                </a:lnTo>
                <a:lnTo>
                  <a:pt x="2804738" y="0"/>
                </a:lnTo>
                <a:lnTo>
                  <a:pt x="2455383" y="1028679"/>
                </a:lnTo>
                <a:close/>
              </a:path>
            </a:pathLst>
          </a:custGeom>
          <a:gradFill>
            <a:gsLst>
              <a:gs pos="100000">
                <a:schemeClr val="accent1">
                  <a:alpha val="0"/>
                </a:schemeClr>
              </a:gs>
              <a:gs pos="0">
                <a:schemeClr val="accent1">
                  <a:alpha val="0"/>
                </a:schemeClr>
              </a:gs>
              <a:gs pos="49000">
                <a:schemeClr val="accent1">
                  <a:alpha val="5000"/>
                </a:schemeClr>
              </a:gs>
            </a:gsLst>
            <a:lin ang="16200000" scaled="1"/>
          </a:gradFill>
          <a:ln w="1029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pPr lvl="0" algn="l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21" name="文本框 20"/>
          <p:cNvSpPr txBox="1"/>
          <p:nvPr>
            <p:custDataLst>
              <p:tags r:id="rId8"/>
            </p:custDataLst>
          </p:nvPr>
        </p:nvSpPr>
        <p:spPr>
          <a:xfrm>
            <a:off x="4812250" y="3966875"/>
            <a:ext cx="2551912" cy="1017001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indent="0" algn="ctr" fontAlgn="auto">
              <a:lnSpc>
                <a:spcPct val="150000"/>
              </a:lnSpc>
            </a:pPr>
            <a:r>
              <a:rPr lang="zh-CN" altLang="en-US" sz="16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内容较少</a:t>
            </a:r>
            <a:endParaRPr lang="zh-CN" altLang="en-US" sz="1600" spc="15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4" name="文本框 23"/>
          <p:cNvSpPr txBox="1"/>
          <p:nvPr>
            <p:custDataLst>
              <p:tags r:id="rId9"/>
            </p:custDataLst>
          </p:nvPr>
        </p:nvSpPr>
        <p:spPr>
          <a:xfrm>
            <a:off x="5638206" y="3536502"/>
            <a:ext cx="900000" cy="32400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algn="ctr"/>
            <a:r>
              <a:rPr lang="en-US" altLang="zh-CN" sz="2000" b="1" dirty="0">
                <a:solidFill>
                  <a:schemeClr val="accent1"/>
                </a:solidFill>
              </a:rPr>
              <a:t>NO.2</a:t>
            </a:r>
            <a:endParaRPr lang="zh-CN" altLang="en-US" sz="2000" b="1" dirty="0">
              <a:solidFill>
                <a:schemeClr val="accent1"/>
              </a:solidFill>
            </a:endParaRPr>
          </a:p>
        </p:txBody>
      </p:sp>
      <p:sp>
        <p:nvSpPr>
          <p:cNvPr id="8" name="图形 31"/>
          <p:cNvSpPr/>
          <p:nvPr>
            <p:custDataLst>
              <p:tags r:id="rId10"/>
            </p:custDataLst>
          </p:nvPr>
        </p:nvSpPr>
        <p:spPr>
          <a:xfrm>
            <a:off x="1052756" y="3025030"/>
            <a:ext cx="3518155" cy="1353942"/>
          </a:xfrm>
          <a:custGeom>
            <a:avLst/>
            <a:gdLst>
              <a:gd name="connsiteX0" fmla="*/ 2725703 w 2725703"/>
              <a:gd name="connsiteY0" fmla="*/ 411695 h 823389"/>
              <a:gd name="connsiteX1" fmla="*/ 1362852 w 2725703"/>
              <a:gd name="connsiteY1" fmla="*/ 823389 h 823389"/>
              <a:gd name="connsiteX2" fmla="*/ 0 w 2725703"/>
              <a:gd name="connsiteY2" fmla="*/ 411695 h 823389"/>
              <a:gd name="connsiteX3" fmla="*/ 1362852 w 2725703"/>
              <a:gd name="connsiteY3" fmla="*/ 0 h 823389"/>
              <a:gd name="connsiteX4" fmla="*/ 2725703 w 2725703"/>
              <a:gd name="connsiteY4" fmla="*/ 411695 h 823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25703" h="823389">
                <a:moveTo>
                  <a:pt x="2725703" y="411695"/>
                </a:moveTo>
                <a:cubicBezTo>
                  <a:pt x="2725703" y="639067"/>
                  <a:pt x="2115534" y="823389"/>
                  <a:pt x="1362852" y="823389"/>
                </a:cubicBezTo>
                <a:cubicBezTo>
                  <a:pt x="610169" y="823389"/>
                  <a:pt x="0" y="639067"/>
                  <a:pt x="0" y="411695"/>
                </a:cubicBezTo>
                <a:cubicBezTo>
                  <a:pt x="0" y="184322"/>
                  <a:pt x="610169" y="0"/>
                  <a:pt x="1362852" y="0"/>
                </a:cubicBezTo>
                <a:cubicBezTo>
                  <a:pt x="2115534" y="0"/>
                  <a:pt x="2725703" y="184322"/>
                  <a:pt x="2725703" y="411695"/>
                </a:cubicBezTo>
                <a:close/>
              </a:path>
            </a:pathLst>
          </a:custGeom>
          <a:noFill/>
          <a:ln w="14188" cap="flat">
            <a:gradFill>
              <a:gsLst>
                <a:gs pos="100000">
                  <a:schemeClr val="accent1">
                    <a:lumMod val="40000"/>
                    <a:lumOff val="60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5400000" scaled="1"/>
            </a:gradFill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9" name="任意多边形: 形状 11"/>
          <p:cNvSpPr/>
          <p:nvPr>
            <p:custDataLst>
              <p:tags r:id="rId11"/>
            </p:custDataLst>
          </p:nvPr>
        </p:nvSpPr>
        <p:spPr>
          <a:xfrm>
            <a:off x="1626095" y="3145023"/>
            <a:ext cx="2371477" cy="913164"/>
          </a:xfrm>
          <a:custGeom>
            <a:avLst/>
            <a:gdLst>
              <a:gd name="connsiteX0" fmla="*/ 2123352 w 2123351"/>
              <a:gd name="connsiteY0" fmla="*/ 320895 h 641790"/>
              <a:gd name="connsiteX1" fmla="*/ 1061676 w 2123351"/>
              <a:gd name="connsiteY1" fmla="*/ 641790 h 641790"/>
              <a:gd name="connsiteX2" fmla="*/ 0 w 2123351"/>
              <a:gd name="connsiteY2" fmla="*/ 320895 h 641790"/>
              <a:gd name="connsiteX3" fmla="*/ 1061676 w 2123351"/>
              <a:gd name="connsiteY3" fmla="*/ 0 h 641790"/>
              <a:gd name="connsiteX4" fmla="*/ 2123352 w 2123351"/>
              <a:gd name="connsiteY4" fmla="*/ 320895 h 641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3351" h="641790">
                <a:moveTo>
                  <a:pt x="2123352" y="320895"/>
                </a:moveTo>
                <a:cubicBezTo>
                  <a:pt x="2123352" y="498121"/>
                  <a:pt x="1648023" y="641790"/>
                  <a:pt x="1061676" y="641790"/>
                </a:cubicBezTo>
                <a:cubicBezTo>
                  <a:pt x="475328" y="641790"/>
                  <a:pt x="0" y="498121"/>
                  <a:pt x="0" y="320895"/>
                </a:cubicBezTo>
                <a:cubicBezTo>
                  <a:pt x="0" y="143670"/>
                  <a:pt x="475328" y="0"/>
                  <a:pt x="1061676" y="0"/>
                </a:cubicBezTo>
                <a:cubicBezTo>
                  <a:pt x="1648023" y="0"/>
                  <a:pt x="2123352" y="143670"/>
                  <a:pt x="2123352" y="320895"/>
                </a:cubicBezTo>
                <a:close/>
              </a:path>
            </a:pathLst>
          </a:custGeom>
          <a:gradFill>
            <a:gsLst>
              <a:gs pos="38000">
                <a:schemeClr val="accent1">
                  <a:alpha val="0"/>
                </a:schemeClr>
              </a:gs>
              <a:gs pos="100000">
                <a:schemeClr val="accent1">
                  <a:alpha val="18000"/>
                </a:schemeClr>
              </a:gs>
            </a:gsLst>
            <a:lin ang="5400000" scaled="1"/>
          </a:gradFill>
          <a:ln w="1029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pPr lvl="0" algn="l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10" name="图形 31"/>
          <p:cNvSpPr/>
          <p:nvPr>
            <p:custDataLst>
              <p:tags r:id="rId12"/>
            </p:custDataLst>
          </p:nvPr>
        </p:nvSpPr>
        <p:spPr>
          <a:xfrm>
            <a:off x="1777217" y="2805272"/>
            <a:ext cx="2069233" cy="796331"/>
          </a:xfrm>
          <a:custGeom>
            <a:avLst/>
            <a:gdLst>
              <a:gd name="connsiteX0" fmla="*/ 2725703 w 2725703"/>
              <a:gd name="connsiteY0" fmla="*/ 411695 h 823389"/>
              <a:gd name="connsiteX1" fmla="*/ 1362852 w 2725703"/>
              <a:gd name="connsiteY1" fmla="*/ 823389 h 823389"/>
              <a:gd name="connsiteX2" fmla="*/ 0 w 2725703"/>
              <a:gd name="connsiteY2" fmla="*/ 411695 h 823389"/>
              <a:gd name="connsiteX3" fmla="*/ 1362852 w 2725703"/>
              <a:gd name="connsiteY3" fmla="*/ 0 h 823389"/>
              <a:gd name="connsiteX4" fmla="*/ 2725703 w 2725703"/>
              <a:gd name="connsiteY4" fmla="*/ 411695 h 823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25703" h="823389">
                <a:moveTo>
                  <a:pt x="2725703" y="411695"/>
                </a:moveTo>
                <a:cubicBezTo>
                  <a:pt x="2725703" y="639067"/>
                  <a:pt x="2115534" y="823389"/>
                  <a:pt x="1362852" y="823389"/>
                </a:cubicBezTo>
                <a:cubicBezTo>
                  <a:pt x="610169" y="823389"/>
                  <a:pt x="0" y="639067"/>
                  <a:pt x="0" y="411695"/>
                </a:cubicBezTo>
                <a:cubicBezTo>
                  <a:pt x="0" y="184322"/>
                  <a:pt x="610169" y="0"/>
                  <a:pt x="1362852" y="0"/>
                </a:cubicBezTo>
                <a:cubicBezTo>
                  <a:pt x="2115534" y="0"/>
                  <a:pt x="2725703" y="184322"/>
                  <a:pt x="2725703" y="411695"/>
                </a:cubicBezTo>
                <a:close/>
              </a:path>
            </a:pathLst>
          </a:custGeom>
          <a:noFill/>
          <a:ln w="14188" cap="flat">
            <a:gradFill>
              <a:gsLst>
                <a:gs pos="0">
                  <a:schemeClr val="bg1">
                    <a:alpha val="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5400000" scaled="1"/>
            </a:gradFill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16" name="图形 31"/>
          <p:cNvSpPr/>
          <p:nvPr>
            <p:custDataLst>
              <p:tags r:id="rId13"/>
            </p:custDataLst>
          </p:nvPr>
        </p:nvSpPr>
        <p:spPr>
          <a:xfrm>
            <a:off x="1777217" y="2911802"/>
            <a:ext cx="2069233" cy="796331"/>
          </a:xfrm>
          <a:custGeom>
            <a:avLst/>
            <a:gdLst>
              <a:gd name="connsiteX0" fmla="*/ 2725703 w 2725703"/>
              <a:gd name="connsiteY0" fmla="*/ 411695 h 823389"/>
              <a:gd name="connsiteX1" fmla="*/ 1362852 w 2725703"/>
              <a:gd name="connsiteY1" fmla="*/ 823389 h 823389"/>
              <a:gd name="connsiteX2" fmla="*/ 0 w 2725703"/>
              <a:gd name="connsiteY2" fmla="*/ 411695 h 823389"/>
              <a:gd name="connsiteX3" fmla="*/ 1362852 w 2725703"/>
              <a:gd name="connsiteY3" fmla="*/ 0 h 823389"/>
              <a:gd name="connsiteX4" fmla="*/ 2725703 w 2725703"/>
              <a:gd name="connsiteY4" fmla="*/ 411695 h 823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25703" h="823389">
                <a:moveTo>
                  <a:pt x="2725703" y="411695"/>
                </a:moveTo>
                <a:cubicBezTo>
                  <a:pt x="2725703" y="639067"/>
                  <a:pt x="2115534" y="823389"/>
                  <a:pt x="1362852" y="823389"/>
                </a:cubicBezTo>
                <a:cubicBezTo>
                  <a:pt x="610169" y="823389"/>
                  <a:pt x="0" y="639067"/>
                  <a:pt x="0" y="411695"/>
                </a:cubicBezTo>
                <a:cubicBezTo>
                  <a:pt x="0" y="184322"/>
                  <a:pt x="610169" y="0"/>
                  <a:pt x="1362852" y="0"/>
                </a:cubicBezTo>
                <a:cubicBezTo>
                  <a:pt x="2115534" y="0"/>
                  <a:pt x="2725703" y="184322"/>
                  <a:pt x="2725703" y="411695"/>
                </a:cubicBezTo>
                <a:close/>
              </a:path>
            </a:pathLst>
          </a:custGeom>
          <a:noFill/>
          <a:ln w="14188" cap="flat">
            <a:gradFill>
              <a:gsLst>
                <a:gs pos="0">
                  <a:schemeClr val="bg1">
                    <a:alpha val="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5400000" scaled="1"/>
            </a:gradFill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17" name="图形 31"/>
          <p:cNvSpPr/>
          <p:nvPr>
            <p:custDataLst>
              <p:tags r:id="rId14"/>
            </p:custDataLst>
          </p:nvPr>
        </p:nvSpPr>
        <p:spPr>
          <a:xfrm>
            <a:off x="1777217" y="3018330"/>
            <a:ext cx="2069233" cy="796331"/>
          </a:xfrm>
          <a:custGeom>
            <a:avLst/>
            <a:gdLst>
              <a:gd name="connsiteX0" fmla="*/ 2725703 w 2725703"/>
              <a:gd name="connsiteY0" fmla="*/ 411695 h 823389"/>
              <a:gd name="connsiteX1" fmla="*/ 1362852 w 2725703"/>
              <a:gd name="connsiteY1" fmla="*/ 823389 h 823389"/>
              <a:gd name="connsiteX2" fmla="*/ 0 w 2725703"/>
              <a:gd name="connsiteY2" fmla="*/ 411695 h 823389"/>
              <a:gd name="connsiteX3" fmla="*/ 1362852 w 2725703"/>
              <a:gd name="connsiteY3" fmla="*/ 0 h 823389"/>
              <a:gd name="connsiteX4" fmla="*/ 2725703 w 2725703"/>
              <a:gd name="connsiteY4" fmla="*/ 411695 h 823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25703" h="823389">
                <a:moveTo>
                  <a:pt x="2725703" y="411695"/>
                </a:moveTo>
                <a:cubicBezTo>
                  <a:pt x="2725703" y="639067"/>
                  <a:pt x="2115534" y="823389"/>
                  <a:pt x="1362852" y="823389"/>
                </a:cubicBezTo>
                <a:cubicBezTo>
                  <a:pt x="610169" y="823389"/>
                  <a:pt x="0" y="639067"/>
                  <a:pt x="0" y="411695"/>
                </a:cubicBezTo>
                <a:cubicBezTo>
                  <a:pt x="0" y="184322"/>
                  <a:pt x="610169" y="0"/>
                  <a:pt x="1362852" y="0"/>
                </a:cubicBezTo>
                <a:cubicBezTo>
                  <a:pt x="2115534" y="0"/>
                  <a:pt x="2725703" y="184322"/>
                  <a:pt x="2725703" y="411695"/>
                </a:cubicBezTo>
                <a:close/>
              </a:path>
            </a:pathLst>
          </a:custGeom>
          <a:noFill/>
          <a:ln w="14188" cap="flat">
            <a:gradFill>
              <a:gsLst>
                <a:gs pos="0">
                  <a:schemeClr val="bg1">
                    <a:alpha val="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5400000" scaled="1"/>
            </a:gradFill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18" name="任意多边形: 形状 15"/>
          <p:cNvSpPr/>
          <p:nvPr>
            <p:custDataLst>
              <p:tags r:id="rId15"/>
            </p:custDataLst>
          </p:nvPr>
        </p:nvSpPr>
        <p:spPr>
          <a:xfrm>
            <a:off x="1245589" y="2225027"/>
            <a:ext cx="3132488" cy="1463642"/>
          </a:xfrm>
          <a:custGeom>
            <a:avLst/>
            <a:gdLst>
              <a:gd name="connsiteX0" fmla="*/ 332032 w 2804737"/>
              <a:gd name="connsiteY0" fmla="*/ 1028679 h 1028678"/>
              <a:gd name="connsiteX1" fmla="*/ 0 w 2804737"/>
              <a:gd name="connsiteY1" fmla="*/ 0 h 1028678"/>
              <a:gd name="connsiteX2" fmla="*/ 2804738 w 2804737"/>
              <a:gd name="connsiteY2" fmla="*/ 0 h 1028678"/>
              <a:gd name="connsiteX3" fmla="*/ 2455383 w 2804737"/>
              <a:gd name="connsiteY3" fmla="*/ 1028679 h 1028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737" h="1028678">
                <a:moveTo>
                  <a:pt x="332032" y="1028679"/>
                </a:moveTo>
                <a:lnTo>
                  <a:pt x="0" y="0"/>
                </a:lnTo>
                <a:lnTo>
                  <a:pt x="2804738" y="0"/>
                </a:lnTo>
                <a:lnTo>
                  <a:pt x="2455383" y="1028679"/>
                </a:lnTo>
                <a:close/>
              </a:path>
            </a:pathLst>
          </a:custGeom>
          <a:gradFill>
            <a:gsLst>
              <a:gs pos="100000">
                <a:schemeClr val="accent1">
                  <a:alpha val="0"/>
                </a:schemeClr>
              </a:gs>
              <a:gs pos="0">
                <a:schemeClr val="accent1">
                  <a:alpha val="0"/>
                </a:schemeClr>
              </a:gs>
              <a:gs pos="49000">
                <a:schemeClr val="accent1">
                  <a:alpha val="5000"/>
                </a:schemeClr>
              </a:gs>
            </a:gsLst>
            <a:lin ang="16200000" scaled="1"/>
          </a:gradFill>
          <a:ln w="1029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pPr lvl="0" algn="l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31" name="文本框 30"/>
          <p:cNvSpPr txBox="1"/>
          <p:nvPr>
            <p:custDataLst>
              <p:tags r:id="rId16"/>
            </p:custDataLst>
          </p:nvPr>
        </p:nvSpPr>
        <p:spPr>
          <a:xfrm>
            <a:off x="1535877" y="2248035"/>
            <a:ext cx="2551912" cy="1017001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indent="0" algn="ctr" fontAlgn="auto">
              <a:lnSpc>
                <a:spcPct val="150000"/>
              </a:lnSpc>
            </a:pPr>
            <a:r>
              <a:rPr lang="zh-CN" altLang="en-US" sz="16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时间较短</a:t>
            </a:r>
            <a:endParaRPr lang="zh-CN" altLang="en-US" sz="1600" spc="15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32" name="文本框 31"/>
          <p:cNvSpPr txBox="1"/>
          <p:nvPr>
            <p:custDataLst>
              <p:tags r:id="rId17"/>
            </p:custDataLst>
          </p:nvPr>
        </p:nvSpPr>
        <p:spPr>
          <a:xfrm>
            <a:off x="2361833" y="1817662"/>
            <a:ext cx="900000" cy="32400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algn="ctr"/>
            <a:r>
              <a:rPr lang="en-US" altLang="zh-CN" sz="2000" b="1" dirty="0">
                <a:solidFill>
                  <a:schemeClr val="accent1"/>
                </a:solidFill>
              </a:rPr>
              <a:t>NO.1</a:t>
            </a:r>
            <a:endParaRPr lang="zh-CN" altLang="en-US" sz="2000" b="1" dirty="0">
              <a:solidFill>
                <a:schemeClr val="accent1"/>
              </a:solidFill>
            </a:endParaRPr>
          </a:p>
        </p:txBody>
      </p:sp>
      <p:sp>
        <p:nvSpPr>
          <p:cNvPr id="34" name="图形 31"/>
          <p:cNvSpPr/>
          <p:nvPr>
            <p:custDataLst>
              <p:tags r:id="rId18"/>
            </p:custDataLst>
          </p:nvPr>
        </p:nvSpPr>
        <p:spPr>
          <a:xfrm>
            <a:off x="7621091" y="3028700"/>
            <a:ext cx="3518155" cy="1353942"/>
          </a:xfrm>
          <a:custGeom>
            <a:avLst/>
            <a:gdLst>
              <a:gd name="connsiteX0" fmla="*/ 2725703 w 2725703"/>
              <a:gd name="connsiteY0" fmla="*/ 411695 h 823389"/>
              <a:gd name="connsiteX1" fmla="*/ 1362852 w 2725703"/>
              <a:gd name="connsiteY1" fmla="*/ 823389 h 823389"/>
              <a:gd name="connsiteX2" fmla="*/ 0 w 2725703"/>
              <a:gd name="connsiteY2" fmla="*/ 411695 h 823389"/>
              <a:gd name="connsiteX3" fmla="*/ 1362852 w 2725703"/>
              <a:gd name="connsiteY3" fmla="*/ 0 h 823389"/>
              <a:gd name="connsiteX4" fmla="*/ 2725703 w 2725703"/>
              <a:gd name="connsiteY4" fmla="*/ 411695 h 823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25703" h="823389">
                <a:moveTo>
                  <a:pt x="2725703" y="411695"/>
                </a:moveTo>
                <a:cubicBezTo>
                  <a:pt x="2725703" y="639067"/>
                  <a:pt x="2115534" y="823389"/>
                  <a:pt x="1362852" y="823389"/>
                </a:cubicBezTo>
                <a:cubicBezTo>
                  <a:pt x="610169" y="823389"/>
                  <a:pt x="0" y="639067"/>
                  <a:pt x="0" y="411695"/>
                </a:cubicBezTo>
                <a:cubicBezTo>
                  <a:pt x="0" y="184322"/>
                  <a:pt x="610169" y="0"/>
                  <a:pt x="1362852" y="0"/>
                </a:cubicBezTo>
                <a:cubicBezTo>
                  <a:pt x="2115534" y="0"/>
                  <a:pt x="2725703" y="184322"/>
                  <a:pt x="2725703" y="411695"/>
                </a:cubicBezTo>
                <a:close/>
              </a:path>
            </a:pathLst>
          </a:custGeom>
          <a:noFill/>
          <a:ln w="14188" cap="flat">
            <a:gradFill>
              <a:gsLst>
                <a:gs pos="91700">
                  <a:schemeClr val="accent1">
                    <a:lumMod val="40000"/>
                    <a:lumOff val="60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5400000" scaled="1"/>
            </a:gradFill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38" name="任意多边形: 形状 11"/>
          <p:cNvSpPr/>
          <p:nvPr>
            <p:custDataLst>
              <p:tags r:id="rId19"/>
            </p:custDataLst>
          </p:nvPr>
        </p:nvSpPr>
        <p:spPr>
          <a:xfrm>
            <a:off x="8194430" y="3148693"/>
            <a:ext cx="2371477" cy="913164"/>
          </a:xfrm>
          <a:custGeom>
            <a:avLst/>
            <a:gdLst>
              <a:gd name="connsiteX0" fmla="*/ 2123352 w 2123351"/>
              <a:gd name="connsiteY0" fmla="*/ 320895 h 641790"/>
              <a:gd name="connsiteX1" fmla="*/ 1061676 w 2123351"/>
              <a:gd name="connsiteY1" fmla="*/ 641790 h 641790"/>
              <a:gd name="connsiteX2" fmla="*/ 0 w 2123351"/>
              <a:gd name="connsiteY2" fmla="*/ 320895 h 641790"/>
              <a:gd name="connsiteX3" fmla="*/ 1061676 w 2123351"/>
              <a:gd name="connsiteY3" fmla="*/ 0 h 641790"/>
              <a:gd name="connsiteX4" fmla="*/ 2123352 w 2123351"/>
              <a:gd name="connsiteY4" fmla="*/ 320895 h 641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3351" h="641790">
                <a:moveTo>
                  <a:pt x="2123352" y="320895"/>
                </a:moveTo>
                <a:cubicBezTo>
                  <a:pt x="2123352" y="498121"/>
                  <a:pt x="1648023" y="641790"/>
                  <a:pt x="1061676" y="641790"/>
                </a:cubicBezTo>
                <a:cubicBezTo>
                  <a:pt x="475328" y="641790"/>
                  <a:pt x="0" y="498121"/>
                  <a:pt x="0" y="320895"/>
                </a:cubicBezTo>
                <a:cubicBezTo>
                  <a:pt x="0" y="143670"/>
                  <a:pt x="475328" y="0"/>
                  <a:pt x="1061676" y="0"/>
                </a:cubicBezTo>
                <a:cubicBezTo>
                  <a:pt x="1648023" y="0"/>
                  <a:pt x="2123352" y="143670"/>
                  <a:pt x="2123352" y="320895"/>
                </a:cubicBezTo>
                <a:close/>
              </a:path>
            </a:pathLst>
          </a:custGeom>
          <a:gradFill>
            <a:gsLst>
              <a:gs pos="38000">
                <a:schemeClr val="accent1">
                  <a:alpha val="0"/>
                </a:schemeClr>
              </a:gs>
              <a:gs pos="100000">
                <a:schemeClr val="accent1">
                  <a:alpha val="18000"/>
                </a:schemeClr>
              </a:gs>
            </a:gsLst>
            <a:lin ang="5400000" scaled="1"/>
          </a:gradFill>
          <a:ln w="1029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pPr lvl="0" algn="l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39" name="图形 31"/>
          <p:cNvSpPr/>
          <p:nvPr>
            <p:custDataLst>
              <p:tags r:id="rId20"/>
            </p:custDataLst>
          </p:nvPr>
        </p:nvSpPr>
        <p:spPr>
          <a:xfrm>
            <a:off x="8345552" y="2808942"/>
            <a:ext cx="2069233" cy="796331"/>
          </a:xfrm>
          <a:custGeom>
            <a:avLst/>
            <a:gdLst>
              <a:gd name="connsiteX0" fmla="*/ 2725703 w 2725703"/>
              <a:gd name="connsiteY0" fmla="*/ 411695 h 823389"/>
              <a:gd name="connsiteX1" fmla="*/ 1362852 w 2725703"/>
              <a:gd name="connsiteY1" fmla="*/ 823389 h 823389"/>
              <a:gd name="connsiteX2" fmla="*/ 0 w 2725703"/>
              <a:gd name="connsiteY2" fmla="*/ 411695 h 823389"/>
              <a:gd name="connsiteX3" fmla="*/ 1362852 w 2725703"/>
              <a:gd name="connsiteY3" fmla="*/ 0 h 823389"/>
              <a:gd name="connsiteX4" fmla="*/ 2725703 w 2725703"/>
              <a:gd name="connsiteY4" fmla="*/ 411695 h 823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25703" h="823389">
                <a:moveTo>
                  <a:pt x="2725703" y="411695"/>
                </a:moveTo>
                <a:cubicBezTo>
                  <a:pt x="2725703" y="639067"/>
                  <a:pt x="2115534" y="823389"/>
                  <a:pt x="1362852" y="823389"/>
                </a:cubicBezTo>
                <a:cubicBezTo>
                  <a:pt x="610169" y="823389"/>
                  <a:pt x="0" y="639067"/>
                  <a:pt x="0" y="411695"/>
                </a:cubicBezTo>
                <a:cubicBezTo>
                  <a:pt x="0" y="184322"/>
                  <a:pt x="610169" y="0"/>
                  <a:pt x="1362852" y="0"/>
                </a:cubicBezTo>
                <a:cubicBezTo>
                  <a:pt x="2115534" y="0"/>
                  <a:pt x="2725703" y="184322"/>
                  <a:pt x="2725703" y="411695"/>
                </a:cubicBezTo>
                <a:close/>
              </a:path>
            </a:pathLst>
          </a:custGeom>
          <a:noFill/>
          <a:ln w="14188" cap="flat">
            <a:gradFill>
              <a:gsLst>
                <a:gs pos="0">
                  <a:schemeClr val="bg1">
                    <a:alpha val="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5400000" scaled="1"/>
            </a:gradFill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40" name="图形 31"/>
          <p:cNvSpPr/>
          <p:nvPr>
            <p:custDataLst>
              <p:tags r:id="rId21"/>
            </p:custDataLst>
          </p:nvPr>
        </p:nvSpPr>
        <p:spPr>
          <a:xfrm>
            <a:off x="8345552" y="2915472"/>
            <a:ext cx="2069233" cy="796331"/>
          </a:xfrm>
          <a:custGeom>
            <a:avLst/>
            <a:gdLst>
              <a:gd name="connsiteX0" fmla="*/ 2725703 w 2725703"/>
              <a:gd name="connsiteY0" fmla="*/ 411695 h 823389"/>
              <a:gd name="connsiteX1" fmla="*/ 1362852 w 2725703"/>
              <a:gd name="connsiteY1" fmla="*/ 823389 h 823389"/>
              <a:gd name="connsiteX2" fmla="*/ 0 w 2725703"/>
              <a:gd name="connsiteY2" fmla="*/ 411695 h 823389"/>
              <a:gd name="connsiteX3" fmla="*/ 1362852 w 2725703"/>
              <a:gd name="connsiteY3" fmla="*/ 0 h 823389"/>
              <a:gd name="connsiteX4" fmla="*/ 2725703 w 2725703"/>
              <a:gd name="connsiteY4" fmla="*/ 411695 h 823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25703" h="823389">
                <a:moveTo>
                  <a:pt x="2725703" y="411695"/>
                </a:moveTo>
                <a:cubicBezTo>
                  <a:pt x="2725703" y="639067"/>
                  <a:pt x="2115534" y="823389"/>
                  <a:pt x="1362852" y="823389"/>
                </a:cubicBezTo>
                <a:cubicBezTo>
                  <a:pt x="610169" y="823389"/>
                  <a:pt x="0" y="639067"/>
                  <a:pt x="0" y="411695"/>
                </a:cubicBezTo>
                <a:cubicBezTo>
                  <a:pt x="0" y="184322"/>
                  <a:pt x="610169" y="0"/>
                  <a:pt x="1362852" y="0"/>
                </a:cubicBezTo>
                <a:cubicBezTo>
                  <a:pt x="2115534" y="0"/>
                  <a:pt x="2725703" y="184322"/>
                  <a:pt x="2725703" y="411695"/>
                </a:cubicBezTo>
                <a:close/>
              </a:path>
            </a:pathLst>
          </a:custGeom>
          <a:noFill/>
          <a:ln w="14188" cap="flat">
            <a:gradFill>
              <a:gsLst>
                <a:gs pos="0">
                  <a:schemeClr val="bg1">
                    <a:alpha val="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5400000" scaled="1"/>
            </a:gradFill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44" name="图形 31"/>
          <p:cNvSpPr/>
          <p:nvPr>
            <p:custDataLst>
              <p:tags r:id="rId22"/>
            </p:custDataLst>
          </p:nvPr>
        </p:nvSpPr>
        <p:spPr>
          <a:xfrm>
            <a:off x="8345552" y="3022000"/>
            <a:ext cx="2069233" cy="796331"/>
          </a:xfrm>
          <a:custGeom>
            <a:avLst/>
            <a:gdLst>
              <a:gd name="connsiteX0" fmla="*/ 2725703 w 2725703"/>
              <a:gd name="connsiteY0" fmla="*/ 411695 h 823389"/>
              <a:gd name="connsiteX1" fmla="*/ 1362852 w 2725703"/>
              <a:gd name="connsiteY1" fmla="*/ 823389 h 823389"/>
              <a:gd name="connsiteX2" fmla="*/ 0 w 2725703"/>
              <a:gd name="connsiteY2" fmla="*/ 411695 h 823389"/>
              <a:gd name="connsiteX3" fmla="*/ 1362852 w 2725703"/>
              <a:gd name="connsiteY3" fmla="*/ 0 h 823389"/>
              <a:gd name="connsiteX4" fmla="*/ 2725703 w 2725703"/>
              <a:gd name="connsiteY4" fmla="*/ 411695 h 823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25703" h="823389">
                <a:moveTo>
                  <a:pt x="2725703" y="411695"/>
                </a:moveTo>
                <a:cubicBezTo>
                  <a:pt x="2725703" y="639067"/>
                  <a:pt x="2115534" y="823389"/>
                  <a:pt x="1362852" y="823389"/>
                </a:cubicBezTo>
                <a:cubicBezTo>
                  <a:pt x="610169" y="823389"/>
                  <a:pt x="0" y="639067"/>
                  <a:pt x="0" y="411695"/>
                </a:cubicBezTo>
                <a:cubicBezTo>
                  <a:pt x="0" y="184322"/>
                  <a:pt x="610169" y="0"/>
                  <a:pt x="1362852" y="0"/>
                </a:cubicBezTo>
                <a:cubicBezTo>
                  <a:pt x="2115534" y="0"/>
                  <a:pt x="2725703" y="184322"/>
                  <a:pt x="2725703" y="411695"/>
                </a:cubicBezTo>
                <a:close/>
              </a:path>
            </a:pathLst>
          </a:custGeom>
          <a:noFill/>
          <a:ln w="14188" cap="flat">
            <a:gradFill>
              <a:gsLst>
                <a:gs pos="0">
                  <a:schemeClr val="bg1">
                    <a:alpha val="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5400000" scaled="1"/>
            </a:gradFill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45" name="任意多边形: 形状 15"/>
          <p:cNvSpPr/>
          <p:nvPr>
            <p:custDataLst>
              <p:tags r:id="rId23"/>
            </p:custDataLst>
          </p:nvPr>
        </p:nvSpPr>
        <p:spPr>
          <a:xfrm>
            <a:off x="7813924" y="2228697"/>
            <a:ext cx="3132488" cy="1463642"/>
          </a:xfrm>
          <a:custGeom>
            <a:avLst/>
            <a:gdLst>
              <a:gd name="connsiteX0" fmla="*/ 332032 w 2804737"/>
              <a:gd name="connsiteY0" fmla="*/ 1028679 h 1028678"/>
              <a:gd name="connsiteX1" fmla="*/ 0 w 2804737"/>
              <a:gd name="connsiteY1" fmla="*/ 0 h 1028678"/>
              <a:gd name="connsiteX2" fmla="*/ 2804738 w 2804737"/>
              <a:gd name="connsiteY2" fmla="*/ 0 h 1028678"/>
              <a:gd name="connsiteX3" fmla="*/ 2455383 w 2804737"/>
              <a:gd name="connsiteY3" fmla="*/ 1028679 h 1028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737" h="1028678">
                <a:moveTo>
                  <a:pt x="332032" y="1028679"/>
                </a:moveTo>
                <a:lnTo>
                  <a:pt x="0" y="0"/>
                </a:lnTo>
                <a:lnTo>
                  <a:pt x="2804738" y="0"/>
                </a:lnTo>
                <a:lnTo>
                  <a:pt x="2455383" y="1028679"/>
                </a:lnTo>
                <a:close/>
              </a:path>
            </a:pathLst>
          </a:custGeom>
          <a:gradFill>
            <a:gsLst>
              <a:gs pos="100000">
                <a:schemeClr val="accent1">
                  <a:alpha val="0"/>
                </a:schemeClr>
              </a:gs>
              <a:gs pos="0">
                <a:schemeClr val="accent1">
                  <a:alpha val="0"/>
                </a:schemeClr>
              </a:gs>
              <a:gs pos="49000">
                <a:schemeClr val="accent1">
                  <a:alpha val="5000"/>
                </a:schemeClr>
              </a:gs>
            </a:gsLst>
            <a:lin ang="16200000" scaled="1"/>
          </a:gradFill>
          <a:ln w="1029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pPr lvl="0" algn="l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46" name="文本框 45"/>
          <p:cNvSpPr txBox="1"/>
          <p:nvPr>
            <p:custDataLst>
              <p:tags r:id="rId24"/>
            </p:custDataLst>
          </p:nvPr>
        </p:nvSpPr>
        <p:spPr>
          <a:xfrm>
            <a:off x="8104212" y="2251705"/>
            <a:ext cx="2551912" cy="1017001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indent="0" algn="ctr" fontAlgn="auto">
              <a:lnSpc>
                <a:spcPct val="150000"/>
              </a:lnSpc>
            </a:pPr>
            <a:r>
              <a:rPr lang="zh-CN" altLang="en-US" sz="16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趣味性较低</a:t>
            </a:r>
            <a:endParaRPr lang="zh-CN" altLang="en-US" sz="1600" spc="15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47" name="文本框 46"/>
          <p:cNvSpPr txBox="1"/>
          <p:nvPr>
            <p:custDataLst>
              <p:tags r:id="rId25"/>
            </p:custDataLst>
          </p:nvPr>
        </p:nvSpPr>
        <p:spPr>
          <a:xfrm>
            <a:off x="8930168" y="1821332"/>
            <a:ext cx="900000" cy="32400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algn="ctr"/>
            <a:r>
              <a:rPr lang="en-US" altLang="zh-CN" sz="2000" b="1" dirty="0">
                <a:solidFill>
                  <a:schemeClr val="accent1"/>
                </a:solidFill>
              </a:rPr>
              <a:t>NO.3</a:t>
            </a:r>
            <a:endParaRPr lang="zh-CN" altLang="en-US" sz="2000" b="1" dirty="0">
              <a:solidFill>
                <a:schemeClr val="accent1"/>
              </a:solidFill>
            </a:endParaRPr>
          </a:p>
        </p:txBody>
      </p:sp>
    </p:spTree>
    <p:custDataLst>
      <p:tags r:id="rId26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93699" y="3641292"/>
            <a:ext cx="5708942" cy="1735579"/>
          </a:xfrm>
        </p:spPr>
        <p:txBody>
          <a:bodyPr/>
          <a:lstStyle/>
          <a:p>
            <a:r>
              <a:rPr lang="zh-CN" altLang="en-US" sz="4000" spc="300" dirty="0">
                <a:solidFill>
                  <a:srgbClr val="333333"/>
                </a:solidFill>
                <a:latin typeface="+mn-ea"/>
                <a:sym typeface="+mn-ea"/>
              </a:rPr>
              <a:t>跨学科教学意义</a:t>
            </a:r>
            <a:endParaRPr lang="zh-CN" altLang="en-US" sz="4000" spc="300" dirty="0">
              <a:solidFill>
                <a:srgbClr val="333333"/>
              </a:solidFill>
              <a:latin typeface="+mn-ea"/>
              <a:sym typeface="+mn-ea"/>
            </a:endParaRPr>
          </a:p>
        </p:txBody>
      </p:sp>
      <p:sp>
        <p:nvSpPr>
          <p:cNvPr id="6" name="节编号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>
          <a:xfrm>
            <a:off x="4943556" y="2007232"/>
            <a:ext cx="5673920" cy="1224000"/>
          </a:xfrm>
        </p:spPr>
        <p:txBody>
          <a:bodyPr/>
          <a:lstStyle/>
          <a:p>
            <a:r>
              <a:rPr lang="zh-CN" altLang="en-US"/>
              <a:t>第二章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标题 64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 spc="300" dirty="0">
                <a:solidFill>
                  <a:srgbClr val="333333"/>
                </a:solidFill>
                <a:latin typeface="+mn-ea"/>
                <a:sym typeface="+mn-ea"/>
              </a:rPr>
              <a:t>跨学科教学意义</a:t>
            </a:r>
            <a:endParaRPr lang="zh-CN" altLang="en-US" dirty="0"/>
          </a:p>
        </p:txBody>
      </p:sp>
      <p:sp>
        <p:nvSpPr>
          <p:cNvPr id="62" name="矩形 61"/>
          <p:cNvSpPr/>
          <p:nvPr>
            <p:custDataLst>
              <p:tags r:id="rId2"/>
            </p:custDataLst>
          </p:nvPr>
        </p:nvSpPr>
        <p:spPr>
          <a:xfrm>
            <a:off x="705485" y="3284220"/>
            <a:ext cx="3881755" cy="16719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sz="2000" kern="0" spc="0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  <a:sym typeface="+mn-ea"/>
              </a:rPr>
              <a:t>激发学生创造思维</a:t>
            </a:r>
            <a:endParaRPr lang="zh-CN" altLang="en-US" sz="2000" kern="0" spc="0" dirty="0">
              <a:ln>
                <a:noFill/>
                <a:prstDash val="sysDot"/>
              </a:ln>
              <a:solidFill>
                <a:schemeClr val="tx1">
                  <a:lumMod val="85000"/>
                  <a:lumOff val="15000"/>
                </a:schemeClr>
              </a:solidFill>
              <a:latin typeface="+mn-ea"/>
              <a:ea typeface="+mn-ea"/>
              <a:sym typeface="+mn-ea"/>
            </a:endParaRPr>
          </a:p>
          <a:p>
            <a:pPr algn="l">
              <a:lnSpc>
                <a:spcPct val="150000"/>
              </a:lnSpc>
            </a:pPr>
            <a:endParaRPr lang="zh-CN" altLang="en-US" sz="2000" kern="0" spc="0" dirty="0">
              <a:ln>
                <a:noFill/>
                <a:prstDash val="sysDot"/>
              </a:ln>
              <a:solidFill>
                <a:schemeClr val="tx1">
                  <a:lumMod val="85000"/>
                  <a:lumOff val="15000"/>
                </a:schemeClr>
              </a:solidFill>
              <a:latin typeface="+mn-ea"/>
              <a:ea typeface="+mn-ea"/>
              <a:sym typeface="+mn-ea"/>
            </a:endParaRPr>
          </a:p>
        </p:txBody>
      </p:sp>
      <p:sp>
        <p:nvSpPr>
          <p:cNvPr id="70" name="矩形 69"/>
          <p:cNvSpPr/>
          <p:nvPr>
            <p:custDataLst>
              <p:tags r:id="rId3"/>
            </p:custDataLst>
          </p:nvPr>
        </p:nvSpPr>
        <p:spPr>
          <a:xfrm>
            <a:off x="2297066" y="2853211"/>
            <a:ext cx="1270301" cy="4310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r"/>
            <a:r>
              <a:rPr lang="en-US" altLang="zh-CN" sz="2000" b="1" kern="0" dirty="0">
                <a:solidFill>
                  <a:schemeClr val="accent1"/>
                </a:solidFill>
                <a:cs typeface="+mn-lt"/>
              </a:rPr>
              <a:t>01</a:t>
            </a:r>
            <a:endParaRPr lang="en-US" altLang="zh-CN" sz="2000" b="1" kern="0" dirty="0">
              <a:solidFill>
                <a:schemeClr val="accent1"/>
              </a:solidFill>
              <a:cs typeface="+mn-lt"/>
            </a:endParaRPr>
          </a:p>
        </p:txBody>
      </p:sp>
      <p:sp>
        <p:nvSpPr>
          <p:cNvPr id="36" name="任意多边形: 形状 35"/>
          <p:cNvSpPr/>
          <p:nvPr>
            <p:custDataLst>
              <p:tags r:id="rId4"/>
            </p:custDataLst>
          </p:nvPr>
        </p:nvSpPr>
        <p:spPr>
          <a:xfrm rot="14783600">
            <a:off x="4684611" y="3297311"/>
            <a:ext cx="2458987" cy="2312817"/>
          </a:xfrm>
          <a:custGeom>
            <a:avLst/>
            <a:gdLst>
              <a:gd name="connsiteX0" fmla="*/ 173571 w 2643290"/>
              <a:gd name="connsiteY0" fmla="*/ 0 h 2486164"/>
              <a:gd name="connsiteX1" fmla="*/ 867831 w 2643290"/>
              <a:gd name="connsiteY1" fmla="*/ 0 h 2486164"/>
              <a:gd name="connsiteX2" fmla="*/ 1041401 w 2643290"/>
              <a:gd name="connsiteY2" fmla="*/ 173570 h 2486164"/>
              <a:gd name="connsiteX3" fmla="*/ 1041401 w 2643290"/>
              <a:gd name="connsiteY3" fmla="*/ 1718730 h 2486164"/>
              <a:gd name="connsiteX4" fmla="*/ 1041200 w 2643290"/>
              <a:gd name="connsiteY4" fmla="*/ 1719728 h 2486164"/>
              <a:gd name="connsiteX5" fmla="*/ 1043260 w 2643290"/>
              <a:gd name="connsiteY5" fmla="*/ 1719728 h 2486164"/>
              <a:gd name="connsiteX6" fmla="*/ 1043260 w 2643290"/>
              <a:gd name="connsiteY6" fmla="*/ 1719729 h 2486164"/>
              <a:gd name="connsiteX7" fmla="*/ 2642450 w 2643290"/>
              <a:gd name="connsiteY7" fmla="*/ 1719730 h 2486164"/>
              <a:gd name="connsiteX8" fmla="*/ 2643290 w 2643290"/>
              <a:gd name="connsiteY8" fmla="*/ 1728064 h 2486164"/>
              <a:gd name="connsiteX9" fmla="*/ 2641424 w 2643290"/>
              <a:gd name="connsiteY9" fmla="*/ 1765019 h 2486164"/>
              <a:gd name="connsiteX10" fmla="*/ 1924425 w 2643290"/>
              <a:gd name="connsiteY10" fmla="*/ 2482018 h 2486164"/>
              <a:gd name="connsiteX11" fmla="*/ 1842316 w 2643290"/>
              <a:gd name="connsiteY11" fmla="*/ 2486164 h 2486164"/>
              <a:gd name="connsiteX12" fmla="*/ 1842274 w 2643290"/>
              <a:gd name="connsiteY12" fmla="*/ 2486164 h 2486164"/>
              <a:gd name="connsiteX13" fmla="*/ 1795099 w 2643290"/>
              <a:gd name="connsiteY13" fmla="*/ 2483782 h 2486164"/>
              <a:gd name="connsiteX14" fmla="*/ 843745 w 2643290"/>
              <a:gd name="connsiteY14" fmla="*/ 2483781 h 2486164"/>
              <a:gd name="connsiteX15" fmla="*/ 796590 w 2643290"/>
              <a:gd name="connsiteY15" fmla="*/ 2486162 h 2486164"/>
              <a:gd name="connsiteX16" fmla="*/ 796513 w 2643290"/>
              <a:gd name="connsiteY16" fmla="*/ 2486162 h 2486164"/>
              <a:gd name="connsiteX17" fmla="*/ 714421 w 2643290"/>
              <a:gd name="connsiteY17" fmla="*/ 2482017 h 2486164"/>
              <a:gd name="connsiteX18" fmla="*/ 9595 w 2643290"/>
              <a:gd name="connsiteY18" fmla="*/ 1844776 h 2486164"/>
              <a:gd name="connsiteX19" fmla="*/ 9273 w 2643290"/>
              <a:gd name="connsiteY19" fmla="*/ 1842667 h 2486164"/>
              <a:gd name="connsiteX20" fmla="*/ 0 w 2643290"/>
              <a:gd name="connsiteY20" fmla="*/ 1750685 h 2486164"/>
              <a:gd name="connsiteX21" fmla="*/ 2149 w 2643290"/>
              <a:gd name="connsiteY21" fmla="*/ 1729369 h 2486164"/>
              <a:gd name="connsiteX22" fmla="*/ 1 w 2643290"/>
              <a:gd name="connsiteY22" fmla="*/ 1718730 h 2486164"/>
              <a:gd name="connsiteX23" fmla="*/ 1 w 2643290"/>
              <a:gd name="connsiteY23" fmla="*/ 173570 h 2486164"/>
              <a:gd name="connsiteX24" fmla="*/ 173571 w 2643290"/>
              <a:gd name="connsiteY24" fmla="*/ 0 h 2486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643290" h="2486164">
                <a:moveTo>
                  <a:pt x="173571" y="0"/>
                </a:moveTo>
                <a:lnTo>
                  <a:pt x="867831" y="0"/>
                </a:lnTo>
                <a:cubicBezTo>
                  <a:pt x="963691" y="0"/>
                  <a:pt x="1041401" y="77710"/>
                  <a:pt x="1041401" y="173570"/>
                </a:cubicBezTo>
                <a:lnTo>
                  <a:pt x="1041401" y="1718730"/>
                </a:lnTo>
                <a:lnTo>
                  <a:pt x="1041200" y="1719728"/>
                </a:lnTo>
                <a:lnTo>
                  <a:pt x="1043260" y="1719728"/>
                </a:lnTo>
                <a:lnTo>
                  <a:pt x="1043260" y="1719729"/>
                </a:lnTo>
                <a:lnTo>
                  <a:pt x="2642450" y="1719730"/>
                </a:lnTo>
                <a:lnTo>
                  <a:pt x="2643290" y="1728064"/>
                </a:lnTo>
                <a:lnTo>
                  <a:pt x="2641424" y="1765019"/>
                </a:lnTo>
                <a:cubicBezTo>
                  <a:pt x="2603031" y="2143072"/>
                  <a:pt x="2302479" y="2443624"/>
                  <a:pt x="1924425" y="2482018"/>
                </a:cubicBezTo>
                <a:lnTo>
                  <a:pt x="1842316" y="2486164"/>
                </a:lnTo>
                <a:lnTo>
                  <a:pt x="1842274" y="2486164"/>
                </a:lnTo>
                <a:lnTo>
                  <a:pt x="1795099" y="2483782"/>
                </a:lnTo>
                <a:lnTo>
                  <a:pt x="843745" y="2483781"/>
                </a:lnTo>
                <a:lnTo>
                  <a:pt x="796590" y="2486162"/>
                </a:lnTo>
                <a:lnTo>
                  <a:pt x="796513" y="2486162"/>
                </a:lnTo>
                <a:lnTo>
                  <a:pt x="714421" y="2482017"/>
                </a:lnTo>
                <a:cubicBezTo>
                  <a:pt x="363372" y="2446366"/>
                  <a:pt x="79147" y="2184670"/>
                  <a:pt x="9595" y="1844776"/>
                </a:cubicBezTo>
                <a:lnTo>
                  <a:pt x="9273" y="1842667"/>
                </a:lnTo>
                <a:lnTo>
                  <a:pt x="0" y="1750685"/>
                </a:lnTo>
                <a:lnTo>
                  <a:pt x="2149" y="1729369"/>
                </a:lnTo>
                <a:lnTo>
                  <a:pt x="1" y="1718730"/>
                </a:lnTo>
                <a:lnTo>
                  <a:pt x="1" y="173570"/>
                </a:lnTo>
                <a:cubicBezTo>
                  <a:pt x="1" y="77710"/>
                  <a:pt x="77711" y="0"/>
                  <a:pt x="173571" y="0"/>
                </a:cubicBezTo>
                <a:close/>
              </a:path>
            </a:pathLst>
          </a:custGeom>
          <a:solidFill>
            <a:schemeClr val="accent1">
              <a:lumMod val="70000"/>
              <a:lumOff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37" name="任意多边形: 形状 36"/>
          <p:cNvSpPr>
            <a:spLocks noChangeAspect="1"/>
          </p:cNvSpPr>
          <p:nvPr>
            <p:custDataLst>
              <p:tags r:id="rId5"/>
            </p:custDataLst>
          </p:nvPr>
        </p:nvSpPr>
        <p:spPr>
          <a:xfrm rot="9383600">
            <a:off x="5355310" y="5196965"/>
            <a:ext cx="468000" cy="468000"/>
          </a:xfrm>
          <a:custGeom>
            <a:avLst/>
            <a:gdLst>
              <a:gd name="connsiteX0" fmla="*/ 269616 w 539999"/>
              <a:gd name="connsiteY0" fmla="*/ 539615 h 539999"/>
              <a:gd name="connsiteX1" fmla="*/ -384 w 539999"/>
              <a:gd name="connsiteY1" fmla="*/ 269616 h 539999"/>
              <a:gd name="connsiteX2" fmla="*/ 269616 w 539999"/>
              <a:gd name="connsiteY2" fmla="*/ -384 h 539999"/>
              <a:gd name="connsiteX3" fmla="*/ 539615 w 539999"/>
              <a:gd name="connsiteY3" fmla="*/ 269616 h 539999"/>
              <a:gd name="connsiteX4" fmla="*/ 269616 w 539999"/>
              <a:gd name="connsiteY4" fmla="*/ 539615 h 539999"/>
              <a:gd name="connsiteX5" fmla="*/ 288119 w 539999"/>
              <a:gd name="connsiteY5" fmla="*/ 144573 h 539999"/>
              <a:gd name="connsiteX6" fmla="*/ 288119 w 539999"/>
              <a:gd name="connsiteY6" fmla="*/ 204390 h 539999"/>
              <a:gd name="connsiteX7" fmla="*/ 278138 w 539999"/>
              <a:gd name="connsiteY7" fmla="*/ 214371 h 539999"/>
              <a:gd name="connsiteX8" fmla="*/ 199119 w 539999"/>
              <a:gd name="connsiteY8" fmla="*/ 214371 h 539999"/>
              <a:gd name="connsiteX9" fmla="*/ 189139 w 539999"/>
              <a:gd name="connsiteY9" fmla="*/ 224351 h 539999"/>
              <a:gd name="connsiteX10" fmla="*/ 189139 w 539999"/>
              <a:gd name="connsiteY10" fmla="*/ 314879 h 539999"/>
              <a:gd name="connsiteX11" fmla="*/ 199119 w 539999"/>
              <a:gd name="connsiteY11" fmla="*/ 324859 h 539999"/>
              <a:gd name="connsiteX12" fmla="*/ 278116 w 539999"/>
              <a:gd name="connsiteY12" fmla="*/ 324859 h 539999"/>
              <a:gd name="connsiteX13" fmla="*/ 288096 w 539999"/>
              <a:gd name="connsiteY13" fmla="*/ 334839 h 539999"/>
              <a:gd name="connsiteX14" fmla="*/ 288096 w 539999"/>
              <a:gd name="connsiteY14" fmla="*/ 394659 h 539999"/>
              <a:gd name="connsiteX15" fmla="*/ 298076 w 539999"/>
              <a:gd name="connsiteY15" fmla="*/ 404639 h 539999"/>
              <a:gd name="connsiteX16" fmla="*/ 304988 w 539999"/>
              <a:gd name="connsiteY16" fmla="*/ 401858 h 539999"/>
              <a:gd name="connsiteX17" fmla="*/ 435235 w 539999"/>
              <a:gd name="connsiteY17" fmla="*/ 276813 h 539999"/>
              <a:gd name="connsiteX18" fmla="*/ 435523 w 539999"/>
              <a:gd name="connsiteY18" fmla="*/ 262702 h 539999"/>
              <a:gd name="connsiteX19" fmla="*/ 435235 w 539999"/>
              <a:gd name="connsiteY19" fmla="*/ 262415 h 539999"/>
              <a:gd name="connsiteX20" fmla="*/ 305012 w 539999"/>
              <a:gd name="connsiteY20" fmla="*/ 137374 h 539999"/>
              <a:gd name="connsiteX21" fmla="*/ 290900 w 539999"/>
              <a:gd name="connsiteY21" fmla="*/ 137660 h 539999"/>
              <a:gd name="connsiteX22" fmla="*/ 288119 w 539999"/>
              <a:gd name="connsiteY22" fmla="*/ 144573 h 539999"/>
              <a:gd name="connsiteX23" fmla="*/ 165387 w 539999"/>
              <a:gd name="connsiteY23" fmla="*/ 324881 h 539999"/>
              <a:gd name="connsiteX24" fmla="*/ 174522 w 539999"/>
              <a:gd name="connsiteY24" fmla="*/ 315747 h 539999"/>
              <a:gd name="connsiteX25" fmla="*/ 174522 w 539999"/>
              <a:gd name="connsiteY25" fmla="*/ 223527 h 539999"/>
              <a:gd name="connsiteX26" fmla="*/ 165387 w 539999"/>
              <a:gd name="connsiteY26" fmla="*/ 214393 h 539999"/>
              <a:gd name="connsiteX27" fmla="*/ 156253 w 539999"/>
              <a:gd name="connsiteY27" fmla="*/ 223527 h 539999"/>
              <a:gd name="connsiteX28" fmla="*/ 156253 w 539999"/>
              <a:gd name="connsiteY28" fmla="*/ 315747 h 539999"/>
              <a:gd name="connsiteX29" fmla="*/ 165387 w 539999"/>
              <a:gd name="connsiteY29" fmla="*/ 324881 h 539999"/>
              <a:gd name="connsiteX30" fmla="*/ 132501 w 539999"/>
              <a:gd name="connsiteY30" fmla="*/ 324881 h 539999"/>
              <a:gd name="connsiteX31" fmla="*/ 141637 w 539999"/>
              <a:gd name="connsiteY31" fmla="*/ 315746 h 539999"/>
              <a:gd name="connsiteX32" fmla="*/ 141637 w 539999"/>
              <a:gd name="connsiteY32" fmla="*/ 223529 h 539999"/>
              <a:gd name="connsiteX33" fmla="*/ 132501 w 539999"/>
              <a:gd name="connsiteY33" fmla="*/ 214393 h 539999"/>
              <a:gd name="connsiteX34" fmla="*/ 123366 w 539999"/>
              <a:gd name="connsiteY34" fmla="*/ 223529 h 539999"/>
              <a:gd name="connsiteX35" fmla="*/ 123366 w 539999"/>
              <a:gd name="connsiteY35" fmla="*/ 315746 h 539999"/>
              <a:gd name="connsiteX36" fmla="*/ 132501 w 539999"/>
              <a:gd name="connsiteY36" fmla="*/ 324881 h 539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539999" h="539999">
                <a:moveTo>
                  <a:pt x="269616" y="539615"/>
                </a:moveTo>
                <a:cubicBezTo>
                  <a:pt x="120499" y="539615"/>
                  <a:pt x="-384" y="418732"/>
                  <a:pt x="-384" y="269616"/>
                </a:cubicBezTo>
                <a:cubicBezTo>
                  <a:pt x="-384" y="120499"/>
                  <a:pt x="120499" y="-384"/>
                  <a:pt x="269616" y="-384"/>
                </a:cubicBezTo>
                <a:cubicBezTo>
                  <a:pt x="418732" y="-384"/>
                  <a:pt x="539615" y="120499"/>
                  <a:pt x="539615" y="269616"/>
                </a:cubicBezTo>
                <a:cubicBezTo>
                  <a:pt x="539615" y="418732"/>
                  <a:pt x="418732" y="539615"/>
                  <a:pt x="269616" y="539615"/>
                </a:cubicBezTo>
                <a:moveTo>
                  <a:pt x="288119" y="144573"/>
                </a:moveTo>
                <a:lnTo>
                  <a:pt x="288119" y="204390"/>
                </a:lnTo>
                <a:cubicBezTo>
                  <a:pt x="288119" y="209902"/>
                  <a:pt x="283651" y="214371"/>
                  <a:pt x="278138" y="214371"/>
                </a:cubicBezTo>
                <a:lnTo>
                  <a:pt x="199119" y="214371"/>
                </a:lnTo>
                <a:cubicBezTo>
                  <a:pt x="193607" y="214371"/>
                  <a:pt x="189139" y="218839"/>
                  <a:pt x="189139" y="224351"/>
                </a:cubicBezTo>
                <a:lnTo>
                  <a:pt x="189139" y="314879"/>
                </a:lnTo>
                <a:cubicBezTo>
                  <a:pt x="189139" y="320390"/>
                  <a:pt x="193607" y="324859"/>
                  <a:pt x="199119" y="324859"/>
                </a:cubicBezTo>
                <a:lnTo>
                  <a:pt x="278116" y="324859"/>
                </a:lnTo>
                <a:cubicBezTo>
                  <a:pt x="283628" y="324859"/>
                  <a:pt x="288096" y="329327"/>
                  <a:pt x="288096" y="334839"/>
                </a:cubicBezTo>
                <a:lnTo>
                  <a:pt x="288096" y="394659"/>
                </a:lnTo>
                <a:cubicBezTo>
                  <a:pt x="288096" y="400170"/>
                  <a:pt x="292564" y="404639"/>
                  <a:pt x="298076" y="404639"/>
                </a:cubicBezTo>
                <a:cubicBezTo>
                  <a:pt x="300652" y="404639"/>
                  <a:pt x="303129" y="403643"/>
                  <a:pt x="304988" y="401858"/>
                </a:cubicBezTo>
                <a:lnTo>
                  <a:pt x="435235" y="276813"/>
                </a:lnTo>
                <a:cubicBezTo>
                  <a:pt x="439211" y="272996"/>
                  <a:pt x="439340" y="266678"/>
                  <a:pt x="435523" y="262702"/>
                </a:cubicBezTo>
                <a:cubicBezTo>
                  <a:pt x="435429" y="262604"/>
                  <a:pt x="435333" y="262509"/>
                  <a:pt x="435235" y="262415"/>
                </a:cubicBezTo>
                <a:lnTo>
                  <a:pt x="305012" y="137374"/>
                </a:lnTo>
                <a:cubicBezTo>
                  <a:pt x="301036" y="133556"/>
                  <a:pt x="294718" y="133685"/>
                  <a:pt x="290900" y="137660"/>
                </a:cubicBezTo>
                <a:cubicBezTo>
                  <a:pt x="289115" y="139519"/>
                  <a:pt x="288119" y="141996"/>
                  <a:pt x="288119" y="144573"/>
                </a:cubicBezTo>
                <a:moveTo>
                  <a:pt x="165387" y="324881"/>
                </a:moveTo>
                <a:cubicBezTo>
                  <a:pt x="170432" y="324881"/>
                  <a:pt x="174522" y="320792"/>
                  <a:pt x="174522" y="315747"/>
                </a:cubicBezTo>
                <a:lnTo>
                  <a:pt x="174522" y="223527"/>
                </a:lnTo>
                <a:cubicBezTo>
                  <a:pt x="174522" y="218483"/>
                  <a:pt x="170432" y="214393"/>
                  <a:pt x="165387" y="214393"/>
                </a:cubicBezTo>
                <a:cubicBezTo>
                  <a:pt x="160343" y="214393"/>
                  <a:pt x="156253" y="218483"/>
                  <a:pt x="156253" y="223527"/>
                </a:cubicBezTo>
                <a:lnTo>
                  <a:pt x="156253" y="315747"/>
                </a:lnTo>
                <a:cubicBezTo>
                  <a:pt x="156253" y="320792"/>
                  <a:pt x="160343" y="324881"/>
                  <a:pt x="165387" y="324881"/>
                </a:cubicBezTo>
                <a:moveTo>
                  <a:pt x="132501" y="324881"/>
                </a:moveTo>
                <a:cubicBezTo>
                  <a:pt x="137546" y="324881"/>
                  <a:pt x="141637" y="320791"/>
                  <a:pt x="141637" y="315746"/>
                </a:cubicBezTo>
                <a:lnTo>
                  <a:pt x="141637" y="223529"/>
                </a:lnTo>
                <a:cubicBezTo>
                  <a:pt x="141637" y="218483"/>
                  <a:pt x="137546" y="214393"/>
                  <a:pt x="132501" y="214393"/>
                </a:cubicBezTo>
                <a:cubicBezTo>
                  <a:pt x="127456" y="214393"/>
                  <a:pt x="123366" y="218483"/>
                  <a:pt x="123366" y="223529"/>
                </a:cubicBezTo>
                <a:lnTo>
                  <a:pt x="123366" y="315746"/>
                </a:lnTo>
                <a:cubicBezTo>
                  <a:pt x="123366" y="320791"/>
                  <a:pt x="127456" y="324881"/>
                  <a:pt x="132501" y="324881"/>
                </a:cubicBezTo>
              </a:path>
            </a:pathLst>
          </a:custGeom>
          <a:solidFill>
            <a:srgbClr val="FFFFFF"/>
          </a:solidFill>
          <a:ln w="69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38" name="椭圆 37"/>
          <p:cNvSpPr/>
          <p:nvPr>
            <p:custDataLst>
              <p:tags r:id="rId6"/>
            </p:custDataLst>
          </p:nvPr>
        </p:nvSpPr>
        <p:spPr>
          <a:xfrm rot="3983600">
            <a:off x="5301310" y="5142964"/>
            <a:ext cx="576000" cy="576000"/>
          </a:xfrm>
          <a:prstGeom prst="ellipse">
            <a:avLst/>
          </a:prstGeom>
          <a:noFill/>
          <a:ln w="63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任意多边形: 形状 43"/>
          <p:cNvSpPr/>
          <p:nvPr>
            <p:custDataLst>
              <p:tags r:id="rId7"/>
            </p:custDataLst>
          </p:nvPr>
        </p:nvSpPr>
        <p:spPr>
          <a:xfrm rot="7583600">
            <a:off x="5486045" y="2540133"/>
            <a:ext cx="2458987" cy="2312817"/>
          </a:xfrm>
          <a:custGeom>
            <a:avLst/>
            <a:gdLst>
              <a:gd name="connsiteX0" fmla="*/ 173571 w 2643290"/>
              <a:gd name="connsiteY0" fmla="*/ 0 h 2486164"/>
              <a:gd name="connsiteX1" fmla="*/ 867831 w 2643290"/>
              <a:gd name="connsiteY1" fmla="*/ 0 h 2486164"/>
              <a:gd name="connsiteX2" fmla="*/ 1041401 w 2643290"/>
              <a:gd name="connsiteY2" fmla="*/ 173570 h 2486164"/>
              <a:gd name="connsiteX3" fmla="*/ 1041401 w 2643290"/>
              <a:gd name="connsiteY3" fmla="*/ 1718730 h 2486164"/>
              <a:gd name="connsiteX4" fmla="*/ 1041200 w 2643290"/>
              <a:gd name="connsiteY4" fmla="*/ 1719728 h 2486164"/>
              <a:gd name="connsiteX5" fmla="*/ 1043260 w 2643290"/>
              <a:gd name="connsiteY5" fmla="*/ 1719728 h 2486164"/>
              <a:gd name="connsiteX6" fmla="*/ 1043260 w 2643290"/>
              <a:gd name="connsiteY6" fmla="*/ 1719729 h 2486164"/>
              <a:gd name="connsiteX7" fmla="*/ 2642450 w 2643290"/>
              <a:gd name="connsiteY7" fmla="*/ 1719730 h 2486164"/>
              <a:gd name="connsiteX8" fmla="*/ 2643290 w 2643290"/>
              <a:gd name="connsiteY8" fmla="*/ 1728064 h 2486164"/>
              <a:gd name="connsiteX9" fmla="*/ 2641424 w 2643290"/>
              <a:gd name="connsiteY9" fmla="*/ 1765019 h 2486164"/>
              <a:gd name="connsiteX10" fmla="*/ 1924425 w 2643290"/>
              <a:gd name="connsiteY10" fmla="*/ 2482018 h 2486164"/>
              <a:gd name="connsiteX11" fmla="*/ 1842316 w 2643290"/>
              <a:gd name="connsiteY11" fmla="*/ 2486164 h 2486164"/>
              <a:gd name="connsiteX12" fmla="*/ 1842274 w 2643290"/>
              <a:gd name="connsiteY12" fmla="*/ 2486164 h 2486164"/>
              <a:gd name="connsiteX13" fmla="*/ 1795099 w 2643290"/>
              <a:gd name="connsiteY13" fmla="*/ 2483782 h 2486164"/>
              <a:gd name="connsiteX14" fmla="*/ 843745 w 2643290"/>
              <a:gd name="connsiteY14" fmla="*/ 2483781 h 2486164"/>
              <a:gd name="connsiteX15" fmla="*/ 796590 w 2643290"/>
              <a:gd name="connsiteY15" fmla="*/ 2486162 h 2486164"/>
              <a:gd name="connsiteX16" fmla="*/ 796513 w 2643290"/>
              <a:gd name="connsiteY16" fmla="*/ 2486162 h 2486164"/>
              <a:gd name="connsiteX17" fmla="*/ 714421 w 2643290"/>
              <a:gd name="connsiteY17" fmla="*/ 2482017 h 2486164"/>
              <a:gd name="connsiteX18" fmla="*/ 9595 w 2643290"/>
              <a:gd name="connsiteY18" fmla="*/ 1844776 h 2486164"/>
              <a:gd name="connsiteX19" fmla="*/ 9273 w 2643290"/>
              <a:gd name="connsiteY19" fmla="*/ 1842667 h 2486164"/>
              <a:gd name="connsiteX20" fmla="*/ 0 w 2643290"/>
              <a:gd name="connsiteY20" fmla="*/ 1750685 h 2486164"/>
              <a:gd name="connsiteX21" fmla="*/ 2149 w 2643290"/>
              <a:gd name="connsiteY21" fmla="*/ 1729369 h 2486164"/>
              <a:gd name="connsiteX22" fmla="*/ 1 w 2643290"/>
              <a:gd name="connsiteY22" fmla="*/ 1718730 h 2486164"/>
              <a:gd name="connsiteX23" fmla="*/ 1 w 2643290"/>
              <a:gd name="connsiteY23" fmla="*/ 173570 h 2486164"/>
              <a:gd name="connsiteX24" fmla="*/ 173571 w 2643290"/>
              <a:gd name="connsiteY24" fmla="*/ 0 h 2486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643290" h="2486164">
                <a:moveTo>
                  <a:pt x="173571" y="0"/>
                </a:moveTo>
                <a:lnTo>
                  <a:pt x="867831" y="0"/>
                </a:lnTo>
                <a:cubicBezTo>
                  <a:pt x="963691" y="0"/>
                  <a:pt x="1041401" y="77710"/>
                  <a:pt x="1041401" y="173570"/>
                </a:cubicBezTo>
                <a:lnTo>
                  <a:pt x="1041401" y="1718730"/>
                </a:lnTo>
                <a:lnTo>
                  <a:pt x="1041200" y="1719728"/>
                </a:lnTo>
                <a:lnTo>
                  <a:pt x="1043260" y="1719728"/>
                </a:lnTo>
                <a:lnTo>
                  <a:pt x="1043260" y="1719729"/>
                </a:lnTo>
                <a:lnTo>
                  <a:pt x="2642450" y="1719730"/>
                </a:lnTo>
                <a:lnTo>
                  <a:pt x="2643290" y="1728064"/>
                </a:lnTo>
                <a:lnTo>
                  <a:pt x="2641424" y="1765019"/>
                </a:lnTo>
                <a:cubicBezTo>
                  <a:pt x="2603031" y="2143072"/>
                  <a:pt x="2302479" y="2443624"/>
                  <a:pt x="1924425" y="2482018"/>
                </a:cubicBezTo>
                <a:lnTo>
                  <a:pt x="1842316" y="2486164"/>
                </a:lnTo>
                <a:lnTo>
                  <a:pt x="1842274" y="2486164"/>
                </a:lnTo>
                <a:lnTo>
                  <a:pt x="1795099" y="2483782"/>
                </a:lnTo>
                <a:lnTo>
                  <a:pt x="843745" y="2483781"/>
                </a:lnTo>
                <a:lnTo>
                  <a:pt x="796590" y="2486162"/>
                </a:lnTo>
                <a:lnTo>
                  <a:pt x="796513" y="2486162"/>
                </a:lnTo>
                <a:lnTo>
                  <a:pt x="714421" y="2482017"/>
                </a:lnTo>
                <a:cubicBezTo>
                  <a:pt x="363372" y="2446366"/>
                  <a:pt x="79147" y="2184670"/>
                  <a:pt x="9595" y="1844776"/>
                </a:cubicBezTo>
                <a:lnTo>
                  <a:pt x="9273" y="1842667"/>
                </a:lnTo>
                <a:lnTo>
                  <a:pt x="0" y="1750685"/>
                </a:lnTo>
                <a:lnTo>
                  <a:pt x="2149" y="1729369"/>
                </a:lnTo>
                <a:lnTo>
                  <a:pt x="1" y="1718730"/>
                </a:lnTo>
                <a:lnTo>
                  <a:pt x="1" y="173570"/>
                </a:lnTo>
                <a:cubicBezTo>
                  <a:pt x="1" y="77710"/>
                  <a:pt x="77711" y="0"/>
                  <a:pt x="173571" y="0"/>
                </a:cubicBezTo>
                <a:close/>
              </a:path>
            </a:pathLst>
          </a:custGeom>
          <a:solidFill>
            <a:schemeClr val="accent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5" name="任意多边形: 形状 44"/>
          <p:cNvSpPr>
            <a:spLocks noChangeAspect="1"/>
          </p:cNvSpPr>
          <p:nvPr>
            <p:custDataLst>
              <p:tags r:id="rId8"/>
            </p:custDataLst>
          </p:nvPr>
        </p:nvSpPr>
        <p:spPr>
          <a:xfrm rot="2183600">
            <a:off x="7484294" y="3257978"/>
            <a:ext cx="468000" cy="468000"/>
          </a:xfrm>
          <a:custGeom>
            <a:avLst/>
            <a:gdLst>
              <a:gd name="connsiteX0" fmla="*/ 269616 w 539999"/>
              <a:gd name="connsiteY0" fmla="*/ 539615 h 539999"/>
              <a:gd name="connsiteX1" fmla="*/ -384 w 539999"/>
              <a:gd name="connsiteY1" fmla="*/ 269616 h 539999"/>
              <a:gd name="connsiteX2" fmla="*/ 269616 w 539999"/>
              <a:gd name="connsiteY2" fmla="*/ -384 h 539999"/>
              <a:gd name="connsiteX3" fmla="*/ 539615 w 539999"/>
              <a:gd name="connsiteY3" fmla="*/ 269616 h 539999"/>
              <a:gd name="connsiteX4" fmla="*/ 269616 w 539999"/>
              <a:gd name="connsiteY4" fmla="*/ 539615 h 539999"/>
              <a:gd name="connsiteX5" fmla="*/ 376782 w 539999"/>
              <a:gd name="connsiteY5" fmla="*/ 136218 h 539999"/>
              <a:gd name="connsiteX6" fmla="*/ 364533 w 539999"/>
              <a:gd name="connsiteY6" fmla="*/ 136218 h 539999"/>
              <a:gd name="connsiteX7" fmla="*/ 119462 w 539999"/>
              <a:gd name="connsiteY7" fmla="*/ 258132 h 539999"/>
              <a:gd name="connsiteX8" fmla="*/ 112116 w 539999"/>
              <a:gd name="connsiteY8" fmla="*/ 267895 h 539999"/>
              <a:gd name="connsiteX9" fmla="*/ 117019 w 539999"/>
              <a:gd name="connsiteY9" fmla="*/ 277658 h 539999"/>
              <a:gd name="connsiteX10" fmla="*/ 175849 w 539999"/>
              <a:gd name="connsiteY10" fmla="*/ 314251 h 539999"/>
              <a:gd name="connsiteX11" fmla="*/ 190557 w 539999"/>
              <a:gd name="connsiteY11" fmla="*/ 311807 h 539999"/>
              <a:gd name="connsiteX12" fmla="*/ 318989 w 539999"/>
              <a:gd name="connsiteY12" fmla="*/ 196074 h 539999"/>
              <a:gd name="connsiteX13" fmla="*/ 321903 w 539999"/>
              <a:gd name="connsiteY13" fmla="*/ 196032 h 539999"/>
              <a:gd name="connsiteX14" fmla="*/ 322560 w 539999"/>
              <a:gd name="connsiteY14" fmla="*/ 197341 h 539999"/>
              <a:gd name="connsiteX15" fmla="*/ 322058 w 539999"/>
              <a:gd name="connsiteY15" fmla="*/ 198717 h 539999"/>
              <a:gd name="connsiteX16" fmla="*/ 207694 w 539999"/>
              <a:gd name="connsiteY16" fmla="*/ 321498 h 539999"/>
              <a:gd name="connsiteX17" fmla="*/ 205264 w 539999"/>
              <a:gd name="connsiteY17" fmla="*/ 328831 h 539999"/>
              <a:gd name="connsiteX18" fmla="*/ 205264 w 539999"/>
              <a:gd name="connsiteY18" fmla="*/ 382477 h 539999"/>
              <a:gd name="connsiteX19" fmla="*/ 212597 w 539999"/>
              <a:gd name="connsiteY19" fmla="*/ 394698 h 539999"/>
              <a:gd name="connsiteX20" fmla="*/ 224846 w 539999"/>
              <a:gd name="connsiteY20" fmla="*/ 392241 h 539999"/>
              <a:gd name="connsiteX21" fmla="*/ 254262 w 539999"/>
              <a:gd name="connsiteY21" fmla="*/ 362965 h 539999"/>
              <a:gd name="connsiteX22" fmla="*/ 313091 w 539999"/>
              <a:gd name="connsiteY22" fmla="*/ 401974 h 539999"/>
              <a:gd name="connsiteX23" fmla="*/ 325341 w 539999"/>
              <a:gd name="connsiteY23" fmla="*/ 404419 h 539999"/>
              <a:gd name="connsiteX24" fmla="*/ 332673 w 539999"/>
              <a:gd name="connsiteY24" fmla="*/ 394656 h 539999"/>
              <a:gd name="connsiteX25" fmla="*/ 381699 w 539999"/>
              <a:gd name="connsiteY25" fmla="*/ 150826 h 539999"/>
              <a:gd name="connsiteX26" fmla="*/ 376782 w 539999"/>
              <a:gd name="connsiteY26" fmla="*/ 136218 h 539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39999" h="539999">
                <a:moveTo>
                  <a:pt x="269616" y="539615"/>
                </a:moveTo>
                <a:cubicBezTo>
                  <a:pt x="120499" y="539615"/>
                  <a:pt x="-384" y="418732"/>
                  <a:pt x="-384" y="269616"/>
                </a:cubicBezTo>
                <a:cubicBezTo>
                  <a:pt x="-384" y="120499"/>
                  <a:pt x="120499" y="-384"/>
                  <a:pt x="269616" y="-384"/>
                </a:cubicBezTo>
                <a:cubicBezTo>
                  <a:pt x="418732" y="-384"/>
                  <a:pt x="539615" y="120499"/>
                  <a:pt x="539615" y="269616"/>
                </a:cubicBezTo>
                <a:cubicBezTo>
                  <a:pt x="539615" y="418732"/>
                  <a:pt x="418732" y="539615"/>
                  <a:pt x="269616" y="539615"/>
                </a:cubicBezTo>
                <a:moveTo>
                  <a:pt x="376782" y="136218"/>
                </a:moveTo>
                <a:cubicBezTo>
                  <a:pt x="371880" y="133774"/>
                  <a:pt x="368469" y="134413"/>
                  <a:pt x="364533" y="136218"/>
                </a:cubicBezTo>
                <a:lnTo>
                  <a:pt x="119462" y="258132"/>
                </a:lnTo>
                <a:cubicBezTo>
                  <a:pt x="115157" y="260591"/>
                  <a:pt x="112116" y="263874"/>
                  <a:pt x="112116" y="267895"/>
                </a:cubicBezTo>
                <a:cubicBezTo>
                  <a:pt x="112116" y="271903"/>
                  <a:pt x="113921" y="275810"/>
                  <a:pt x="117019" y="277658"/>
                </a:cubicBezTo>
                <a:lnTo>
                  <a:pt x="175849" y="314251"/>
                </a:lnTo>
                <a:cubicBezTo>
                  <a:pt x="180737" y="316681"/>
                  <a:pt x="185654" y="316681"/>
                  <a:pt x="190557" y="311807"/>
                </a:cubicBezTo>
                <a:lnTo>
                  <a:pt x="318989" y="196074"/>
                </a:lnTo>
                <a:cubicBezTo>
                  <a:pt x="319813" y="195333"/>
                  <a:pt x="321056" y="195316"/>
                  <a:pt x="321903" y="196032"/>
                </a:cubicBezTo>
                <a:cubicBezTo>
                  <a:pt x="322292" y="196359"/>
                  <a:pt x="322531" y="196832"/>
                  <a:pt x="322560" y="197341"/>
                </a:cubicBezTo>
                <a:cubicBezTo>
                  <a:pt x="322590" y="197849"/>
                  <a:pt x="322408" y="198348"/>
                  <a:pt x="322058" y="198717"/>
                </a:cubicBezTo>
                <a:lnTo>
                  <a:pt x="207694" y="321498"/>
                </a:lnTo>
                <a:cubicBezTo>
                  <a:pt x="205264" y="323943"/>
                  <a:pt x="205264" y="326387"/>
                  <a:pt x="205264" y="328831"/>
                </a:cubicBezTo>
                <a:lnTo>
                  <a:pt x="205264" y="382477"/>
                </a:lnTo>
                <a:cubicBezTo>
                  <a:pt x="205264" y="387366"/>
                  <a:pt x="207694" y="392241"/>
                  <a:pt x="212597" y="394698"/>
                </a:cubicBezTo>
                <a:cubicBezTo>
                  <a:pt x="217514" y="397115"/>
                  <a:pt x="222402" y="394698"/>
                  <a:pt x="224846" y="392241"/>
                </a:cubicBezTo>
                <a:lnTo>
                  <a:pt x="254262" y="362965"/>
                </a:lnTo>
                <a:lnTo>
                  <a:pt x="313091" y="401974"/>
                </a:lnTo>
                <a:cubicBezTo>
                  <a:pt x="316190" y="404419"/>
                  <a:pt x="323223" y="404972"/>
                  <a:pt x="325341" y="404419"/>
                </a:cubicBezTo>
                <a:cubicBezTo>
                  <a:pt x="327458" y="403864"/>
                  <a:pt x="331721" y="399587"/>
                  <a:pt x="332673" y="394656"/>
                </a:cubicBezTo>
                <a:lnTo>
                  <a:pt x="381699" y="150826"/>
                </a:lnTo>
                <a:cubicBezTo>
                  <a:pt x="382864" y="145455"/>
                  <a:pt x="381699" y="138662"/>
                  <a:pt x="376782" y="136218"/>
                </a:cubicBezTo>
              </a:path>
            </a:pathLst>
          </a:custGeom>
          <a:solidFill>
            <a:srgbClr val="FFFFFF"/>
          </a:solidFill>
          <a:ln w="69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46" name="椭圆 45"/>
          <p:cNvSpPr/>
          <p:nvPr>
            <p:custDataLst>
              <p:tags r:id="rId9"/>
            </p:custDataLst>
          </p:nvPr>
        </p:nvSpPr>
        <p:spPr>
          <a:xfrm rot="2183600">
            <a:off x="7425366" y="3203977"/>
            <a:ext cx="576000" cy="576000"/>
          </a:xfrm>
          <a:prstGeom prst="ellipse">
            <a:avLst/>
          </a:prstGeom>
          <a:noFill/>
          <a:ln w="63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任意多边形: 形状 49"/>
          <p:cNvSpPr/>
          <p:nvPr>
            <p:custDataLst>
              <p:tags r:id="rId10"/>
            </p:custDataLst>
          </p:nvPr>
        </p:nvSpPr>
        <p:spPr>
          <a:xfrm rot="383600">
            <a:off x="4431856" y="2226576"/>
            <a:ext cx="2458987" cy="2312816"/>
          </a:xfrm>
          <a:custGeom>
            <a:avLst/>
            <a:gdLst>
              <a:gd name="connsiteX0" fmla="*/ 173571 w 2643290"/>
              <a:gd name="connsiteY0" fmla="*/ 0 h 2486164"/>
              <a:gd name="connsiteX1" fmla="*/ 867831 w 2643290"/>
              <a:gd name="connsiteY1" fmla="*/ 0 h 2486164"/>
              <a:gd name="connsiteX2" fmla="*/ 1041401 w 2643290"/>
              <a:gd name="connsiteY2" fmla="*/ 173570 h 2486164"/>
              <a:gd name="connsiteX3" fmla="*/ 1041401 w 2643290"/>
              <a:gd name="connsiteY3" fmla="*/ 1718730 h 2486164"/>
              <a:gd name="connsiteX4" fmla="*/ 1041200 w 2643290"/>
              <a:gd name="connsiteY4" fmla="*/ 1719728 h 2486164"/>
              <a:gd name="connsiteX5" fmla="*/ 1043260 w 2643290"/>
              <a:gd name="connsiteY5" fmla="*/ 1719728 h 2486164"/>
              <a:gd name="connsiteX6" fmla="*/ 1043260 w 2643290"/>
              <a:gd name="connsiteY6" fmla="*/ 1719729 h 2486164"/>
              <a:gd name="connsiteX7" fmla="*/ 2642450 w 2643290"/>
              <a:gd name="connsiteY7" fmla="*/ 1719730 h 2486164"/>
              <a:gd name="connsiteX8" fmla="*/ 2643290 w 2643290"/>
              <a:gd name="connsiteY8" fmla="*/ 1728064 h 2486164"/>
              <a:gd name="connsiteX9" fmla="*/ 2641424 w 2643290"/>
              <a:gd name="connsiteY9" fmla="*/ 1765019 h 2486164"/>
              <a:gd name="connsiteX10" fmla="*/ 1924425 w 2643290"/>
              <a:gd name="connsiteY10" fmla="*/ 2482018 h 2486164"/>
              <a:gd name="connsiteX11" fmla="*/ 1842316 w 2643290"/>
              <a:gd name="connsiteY11" fmla="*/ 2486164 h 2486164"/>
              <a:gd name="connsiteX12" fmla="*/ 1842274 w 2643290"/>
              <a:gd name="connsiteY12" fmla="*/ 2486164 h 2486164"/>
              <a:gd name="connsiteX13" fmla="*/ 1795099 w 2643290"/>
              <a:gd name="connsiteY13" fmla="*/ 2483782 h 2486164"/>
              <a:gd name="connsiteX14" fmla="*/ 843745 w 2643290"/>
              <a:gd name="connsiteY14" fmla="*/ 2483781 h 2486164"/>
              <a:gd name="connsiteX15" fmla="*/ 796590 w 2643290"/>
              <a:gd name="connsiteY15" fmla="*/ 2486162 h 2486164"/>
              <a:gd name="connsiteX16" fmla="*/ 796513 w 2643290"/>
              <a:gd name="connsiteY16" fmla="*/ 2486162 h 2486164"/>
              <a:gd name="connsiteX17" fmla="*/ 714421 w 2643290"/>
              <a:gd name="connsiteY17" fmla="*/ 2482017 h 2486164"/>
              <a:gd name="connsiteX18" fmla="*/ 9595 w 2643290"/>
              <a:gd name="connsiteY18" fmla="*/ 1844776 h 2486164"/>
              <a:gd name="connsiteX19" fmla="*/ 9273 w 2643290"/>
              <a:gd name="connsiteY19" fmla="*/ 1842667 h 2486164"/>
              <a:gd name="connsiteX20" fmla="*/ 0 w 2643290"/>
              <a:gd name="connsiteY20" fmla="*/ 1750685 h 2486164"/>
              <a:gd name="connsiteX21" fmla="*/ 2149 w 2643290"/>
              <a:gd name="connsiteY21" fmla="*/ 1729369 h 2486164"/>
              <a:gd name="connsiteX22" fmla="*/ 1 w 2643290"/>
              <a:gd name="connsiteY22" fmla="*/ 1718730 h 2486164"/>
              <a:gd name="connsiteX23" fmla="*/ 1 w 2643290"/>
              <a:gd name="connsiteY23" fmla="*/ 173570 h 2486164"/>
              <a:gd name="connsiteX24" fmla="*/ 173571 w 2643290"/>
              <a:gd name="connsiteY24" fmla="*/ 0 h 2486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643290" h="2486164">
                <a:moveTo>
                  <a:pt x="173571" y="0"/>
                </a:moveTo>
                <a:lnTo>
                  <a:pt x="867831" y="0"/>
                </a:lnTo>
                <a:cubicBezTo>
                  <a:pt x="963691" y="0"/>
                  <a:pt x="1041401" y="77710"/>
                  <a:pt x="1041401" y="173570"/>
                </a:cubicBezTo>
                <a:lnTo>
                  <a:pt x="1041401" y="1718730"/>
                </a:lnTo>
                <a:lnTo>
                  <a:pt x="1041200" y="1719728"/>
                </a:lnTo>
                <a:lnTo>
                  <a:pt x="1043260" y="1719728"/>
                </a:lnTo>
                <a:lnTo>
                  <a:pt x="1043260" y="1719729"/>
                </a:lnTo>
                <a:lnTo>
                  <a:pt x="2642450" y="1719730"/>
                </a:lnTo>
                <a:lnTo>
                  <a:pt x="2643290" y="1728064"/>
                </a:lnTo>
                <a:lnTo>
                  <a:pt x="2641424" y="1765019"/>
                </a:lnTo>
                <a:cubicBezTo>
                  <a:pt x="2603031" y="2143072"/>
                  <a:pt x="2302479" y="2443624"/>
                  <a:pt x="1924425" y="2482018"/>
                </a:cubicBezTo>
                <a:lnTo>
                  <a:pt x="1842316" y="2486164"/>
                </a:lnTo>
                <a:lnTo>
                  <a:pt x="1842274" y="2486164"/>
                </a:lnTo>
                <a:lnTo>
                  <a:pt x="1795099" y="2483782"/>
                </a:lnTo>
                <a:lnTo>
                  <a:pt x="843745" y="2483781"/>
                </a:lnTo>
                <a:lnTo>
                  <a:pt x="796590" y="2486162"/>
                </a:lnTo>
                <a:lnTo>
                  <a:pt x="796513" y="2486162"/>
                </a:lnTo>
                <a:lnTo>
                  <a:pt x="714421" y="2482017"/>
                </a:lnTo>
                <a:cubicBezTo>
                  <a:pt x="363372" y="2446366"/>
                  <a:pt x="79147" y="2184670"/>
                  <a:pt x="9595" y="1844776"/>
                </a:cubicBezTo>
                <a:lnTo>
                  <a:pt x="9273" y="1842667"/>
                </a:lnTo>
                <a:lnTo>
                  <a:pt x="0" y="1750685"/>
                </a:lnTo>
                <a:lnTo>
                  <a:pt x="2149" y="1729369"/>
                </a:lnTo>
                <a:lnTo>
                  <a:pt x="1" y="1718730"/>
                </a:lnTo>
                <a:lnTo>
                  <a:pt x="1" y="173570"/>
                </a:lnTo>
                <a:cubicBezTo>
                  <a:pt x="1" y="77710"/>
                  <a:pt x="77711" y="0"/>
                  <a:pt x="17357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54" name="椭圆 53"/>
          <p:cNvSpPr>
            <a:spLocks noChangeAspect="1"/>
          </p:cNvSpPr>
          <p:nvPr>
            <p:custDataLst>
              <p:tags r:id="rId11"/>
            </p:custDataLst>
          </p:nvPr>
        </p:nvSpPr>
        <p:spPr>
          <a:xfrm rot="383600">
            <a:off x="5349491" y="3097501"/>
            <a:ext cx="1494534" cy="1494534"/>
          </a:xfrm>
          <a:prstGeom prst="ellipse">
            <a:avLst/>
          </a:prstGeom>
          <a:solidFill>
            <a:schemeClr val="lt1">
              <a:lumMod val="10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51" name="任意多边形: 形状 50"/>
          <p:cNvSpPr>
            <a:spLocks noChangeAspect="1"/>
          </p:cNvSpPr>
          <p:nvPr>
            <p:custDataLst>
              <p:tags r:id="rId12"/>
            </p:custDataLst>
          </p:nvPr>
        </p:nvSpPr>
        <p:spPr>
          <a:xfrm rot="383600">
            <a:off x="4759526" y="2306065"/>
            <a:ext cx="468000" cy="468000"/>
          </a:xfrm>
          <a:custGeom>
            <a:avLst/>
            <a:gdLst>
              <a:gd name="connsiteX0" fmla="*/ 269616 w 539999"/>
              <a:gd name="connsiteY0" fmla="*/ 539615 h 539999"/>
              <a:gd name="connsiteX1" fmla="*/ -384 w 539999"/>
              <a:gd name="connsiteY1" fmla="*/ 269616 h 539999"/>
              <a:gd name="connsiteX2" fmla="*/ 269616 w 539999"/>
              <a:gd name="connsiteY2" fmla="*/ -384 h 539999"/>
              <a:gd name="connsiteX3" fmla="*/ 539615 w 539999"/>
              <a:gd name="connsiteY3" fmla="*/ 269616 h 539999"/>
              <a:gd name="connsiteX4" fmla="*/ 269616 w 539999"/>
              <a:gd name="connsiteY4" fmla="*/ 539615 h 539999"/>
              <a:gd name="connsiteX5" fmla="*/ 149062 w 539999"/>
              <a:gd name="connsiteY5" fmla="*/ 244487 h 539999"/>
              <a:gd name="connsiteX6" fmla="*/ 176509 w 539999"/>
              <a:gd name="connsiteY6" fmla="*/ 380995 h 539999"/>
              <a:gd name="connsiteX7" fmla="*/ 281532 w 539999"/>
              <a:gd name="connsiteY7" fmla="*/ 319616 h 539999"/>
              <a:gd name="connsiteX8" fmla="*/ 301297 w 539999"/>
              <a:gd name="connsiteY8" fmla="*/ 334360 h 539999"/>
              <a:gd name="connsiteX9" fmla="*/ 296926 w 539999"/>
              <a:gd name="connsiteY9" fmla="*/ 374633 h 539999"/>
              <a:gd name="connsiteX10" fmla="*/ 286273 w 539999"/>
              <a:gd name="connsiteY10" fmla="*/ 393292 h 539999"/>
              <a:gd name="connsiteX11" fmla="*/ 297009 w 539999"/>
              <a:gd name="connsiteY11" fmla="*/ 407195 h 539999"/>
              <a:gd name="connsiteX12" fmla="*/ 331586 w 539999"/>
              <a:gd name="connsiteY12" fmla="*/ 412105 h 539999"/>
              <a:gd name="connsiteX13" fmla="*/ 344117 w 539999"/>
              <a:gd name="connsiteY13" fmla="*/ 393760 h 539999"/>
              <a:gd name="connsiteX14" fmla="*/ 349553 w 539999"/>
              <a:gd name="connsiteY14" fmla="*/ 344077 h 539999"/>
              <a:gd name="connsiteX15" fmla="*/ 369698 w 539999"/>
              <a:gd name="connsiteY15" fmla="*/ 321898 h 539999"/>
              <a:gd name="connsiteX16" fmla="*/ 382246 w 539999"/>
              <a:gd name="connsiteY16" fmla="*/ 323097 h 539999"/>
              <a:gd name="connsiteX17" fmla="*/ 415059 w 539999"/>
              <a:gd name="connsiteY17" fmla="*/ 288564 h 539999"/>
              <a:gd name="connsiteX18" fmla="*/ 390720 w 539999"/>
              <a:gd name="connsiteY18" fmla="*/ 244579 h 539999"/>
              <a:gd name="connsiteX19" fmla="*/ 204205 w 539999"/>
              <a:gd name="connsiteY19" fmla="*/ 121694 h 539999"/>
              <a:gd name="connsiteX20" fmla="*/ 149062 w 539999"/>
              <a:gd name="connsiteY20" fmla="*/ 244487 h 539999"/>
              <a:gd name="connsiteX21" fmla="*/ 184475 w 539999"/>
              <a:gd name="connsiteY21" fmla="*/ 343180 h 539999"/>
              <a:gd name="connsiteX22" fmla="*/ 173192 w 539999"/>
              <a:gd name="connsiteY22" fmla="*/ 250566 h 539999"/>
              <a:gd name="connsiteX23" fmla="*/ 203877 w 539999"/>
              <a:gd name="connsiteY23" fmla="*/ 159416 h 539999"/>
              <a:gd name="connsiteX24" fmla="*/ 217194 w 539999"/>
              <a:gd name="connsiteY24" fmla="*/ 257187 h 539999"/>
              <a:gd name="connsiteX25" fmla="*/ 184475 w 539999"/>
              <a:gd name="connsiteY25" fmla="*/ 343180 h 539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39999" h="539999">
                <a:moveTo>
                  <a:pt x="269616" y="539615"/>
                </a:moveTo>
                <a:cubicBezTo>
                  <a:pt x="120499" y="539615"/>
                  <a:pt x="-384" y="418732"/>
                  <a:pt x="-384" y="269616"/>
                </a:cubicBezTo>
                <a:cubicBezTo>
                  <a:pt x="-384" y="120499"/>
                  <a:pt x="120499" y="-384"/>
                  <a:pt x="269616" y="-384"/>
                </a:cubicBezTo>
                <a:cubicBezTo>
                  <a:pt x="418732" y="-384"/>
                  <a:pt x="539615" y="120499"/>
                  <a:pt x="539615" y="269616"/>
                </a:cubicBezTo>
                <a:cubicBezTo>
                  <a:pt x="539615" y="418732"/>
                  <a:pt x="418732" y="539615"/>
                  <a:pt x="269616" y="539615"/>
                </a:cubicBezTo>
                <a:moveTo>
                  <a:pt x="149062" y="244487"/>
                </a:moveTo>
                <a:cubicBezTo>
                  <a:pt x="141687" y="313098"/>
                  <a:pt x="154635" y="377242"/>
                  <a:pt x="176509" y="380995"/>
                </a:cubicBezTo>
                <a:cubicBezTo>
                  <a:pt x="204817" y="385628"/>
                  <a:pt x="204973" y="330843"/>
                  <a:pt x="281532" y="319616"/>
                </a:cubicBezTo>
                <a:cubicBezTo>
                  <a:pt x="292658" y="317939"/>
                  <a:pt x="302230" y="323847"/>
                  <a:pt x="301297" y="334360"/>
                </a:cubicBezTo>
                <a:cubicBezTo>
                  <a:pt x="300585" y="342046"/>
                  <a:pt x="297638" y="366949"/>
                  <a:pt x="296926" y="374633"/>
                </a:cubicBezTo>
                <a:cubicBezTo>
                  <a:pt x="296062" y="382360"/>
                  <a:pt x="286966" y="386752"/>
                  <a:pt x="286273" y="393292"/>
                </a:cubicBezTo>
                <a:cubicBezTo>
                  <a:pt x="285610" y="399335"/>
                  <a:pt x="289196" y="406031"/>
                  <a:pt x="297009" y="407195"/>
                </a:cubicBezTo>
                <a:cubicBezTo>
                  <a:pt x="304974" y="408320"/>
                  <a:pt x="325457" y="411141"/>
                  <a:pt x="331586" y="412105"/>
                </a:cubicBezTo>
                <a:cubicBezTo>
                  <a:pt x="337673" y="412918"/>
                  <a:pt x="343051" y="403169"/>
                  <a:pt x="344117" y="393760"/>
                </a:cubicBezTo>
                <a:cubicBezTo>
                  <a:pt x="345180" y="384349"/>
                  <a:pt x="348238" y="356812"/>
                  <a:pt x="349553" y="344077"/>
                </a:cubicBezTo>
                <a:cubicBezTo>
                  <a:pt x="350790" y="333482"/>
                  <a:pt x="363690" y="339636"/>
                  <a:pt x="369698" y="321898"/>
                </a:cubicBezTo>
                <a:cubicBezTo>
                  <a:pt x="369698" y="321898"/>
                  <a:pt x="379528" y="322685"/>
                  <a:pt x="382246" y="323097"/>
                </a:cubicBezTo>
                <a:cubicBezTo>
                  <a:pt x="398105" y="325691"/>
                  <a:pt x="413199" y="305354"/>
                  <a:pt x="415059" y="288564"/>
                </a:cubicBezTo>
                <a:cubicBezTo>
                  <a:pt x="416919" y="271774"/>
                  <a:pt x="406426" y="247213"/>
                  <a:pt x="390720" y="244579"/>
                </a:cubicBezTo>
                <a:cubicBezTo>
                  <a:pt x="207959" y="214205"/>
                  <a:pt x="241553" y="127815"/>
                  <a:pt x="204205" y="121694"/>
                </a:cubicBezTo>
                <a:cubicBezTo>
                  <a:pt x="182371" y="118095"/>
                  <a:pt x="156398" y="175723"/>
                  <a:pt x="149062" y="244487"/>
                </a:cubicBezTo>
                <a:moveTo>
                  <a:pt x="184475" y="343180"/>
                </a:moveTo>
                <a:cubicBezTo>
                  <a:pt x="179685" y="342345"/>
                  <a:pt x="167586" y="303878"/>
                  <a:pt x="173192" y="250566"/>
                </a:cubicBezTo>
                <a:cubicBezTo>
                  <a:pt x="178951" y="197214"/>
                  <a:pt x="199089" y="158582"/>
                  <a:pt x="203877" y="159416"/>
                </a:cubicBezTo>
                <a:cubicBezTo>
                  <a:pt x="208667" y="160251"/>
                  <a:pt x="222952" y="203834"/>
                  <a:pt x="217194" y="257187"/>
                </a:cubicBezTo>
                <a:cubicBezTo>
                  <a:pt x="211739" y="310457"/>
                  <a:pt x="189416" y="343974"/>
                  <a:pt x="184475" y="343180"/>
                </a:cubicBezTo>
              </a:path>
            </a:pathLst>
          </a:custGeom>
          <a:solidFill>
            <a:srgbClr val="FFFFFF"/>
          </a:solidFill>
          <a:ln w="69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52" name="椭圆 51"/>
          <p:cNvSpPr/>
          <p:nvPr>
            <p:custDataLst>
              <p:tags r:id="rId13"/>
            </p:custDataLst>
          </p:nvPr>
        </p:nvSpPr>
        <p:spPr>
          <a:xfrm rot="383600">
            <a:off x="4705526" y="2255201"/>
            <a:ext cx="576000" cy="576000"/>
          </a:xfrm>
          <a:prstGeom prst="ellipse">
            <a:avLst/>
          </a:prstGeom>
          <a:noFill/>
          <a:ln w="6350">
            <a:solidFill>
              <a:schemeClr val="lt1">
                <a:lumMod val="10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多边形: 形状 6"/>
          <p:cNvSpPr/>
          <p:nvPr>
            <p:custDataLst>
              <p:tags r:id="rId14"/>
            </p:custDataLst>
          </p:nvPr>
        </p:nvSpPr>
        <p:spPr>
          <a:xfrm>
            <a:off x="5844671" y="3611077"/>
            <a:ext cx="502348" cy="468097"/>
          </a:xfrm>
          <a:custGeom>
            <a:avLst/>
            <a:gdLst>
              <a:gd name="connsiteX0" fmla="*/ 452186 w 539999"/>
              <a:gd name="connsiteY0" fmla="*/ 461290 h 503181"/>
              <a:gd name="connsiteX1" fmla="*/ 475328 w 539999"/>
              <a:gd name="connsiteY1" fmla="*/ 482038 h 503181"/>
              <a:gd name="connsiteX2" fmla="*/ 454758 w 539999"/>
              <a:gd name="connsiteY2" fmla="*/ 502789 h 503181"/>
              <a:gd name="connsiteX3" fmla="*/ 87045 w 539999"/>
              <a:gd name="connsiteY3" fmla="*/ 502789 h 503181"/>
              <a:gd name="connsiteX4" fmla="*/ 66472 w 539999"/>
              <a:gd name="connsiteY4" fmla="*/ 482038 h 503181"/>
              <a:gd name="connsiteX5" fmla="*/ 87045 w 539999"/>
              <a:gd name="connsiteY5" fmla="*/ 461290 h 503181"/>
              <a:gd name="connsiteX6" fmla="*/ 189901 w 539999"/>
              <a:gd name="connsiteY6" fmla="*/ 461290 h 503181"/>
              <a:gd name="connsiteX7" fmla="*/ 189901 w 539999"/>
              <a:gd name="connsiteY7" fmla="*/ 430165 h 503181"/>
              <a:gd name="connsiteX8" fmla="*/ 200185 w 539999"/>
              <a:gd name="connsiteY8" fmla="*/ 419790 h 503181"/>
              <a:gd name="connsiteX9" fmla="*/ 336474 w 539999"/>
              <a:gd name="connsiteY9" fmla="*/ 419790 h 503181"/>
              <a:gd name="connsiteX10" fmla="*/ 346759 w 539999"/>
              <a:gd name="connsiteY10" fmla="*/ 430165 h 503181"/>
              <a:gd name="connsiteX11" fmla="*/ 346759 w 539999"/>
              <a:gd name="connsiteY11" fmla="*/ 461290 h 503181"/>
              <a:gd name="connsiteX12" fmla="*/ 452186 w 539999"/>
              <a:gd name="connsiteY12" fmla="*/ 461290 h 503181"/>
              <a:gd name="connsiteX13" fmla="*/ 495900 w 539999"/>
              <a:gd name="connsiteY13" fmla="*/ -392 h 503181"/>
              <a:gd name="connsiteX14" fmla="*/ 539615 w 539999"/>
              <a:gd name="connsiteY14" fmla="*/ 43702 h 503181"/>
              <a:gd name="connsiteX15" fmla="*/ 539615 w 539999"/>
              <a:gd name="connsiteY15" fmla="*/ 347166 h 503181"/>
              <a:gd name="connsiteX16" fmla="*/ 495900 w 539999"/>
              <a:gd name="connsiteY16" fmla="*/ 391260 h 503181"/>
              <a:gd name="connsiteX17" fmla="*/ 43331 w 539999"/>
              <a:gd name="connsiteY17" fmla="*/ 391260 h 503181"/>
              <a:gd name="connsiteX18" fmla="*/ -384 w 539999"/>
              <a:gd name="connsiteY18" fmla="*/ 347166 h 503181"/>
              <a:gd name="connsiteX19" fmla="*/ -384 w 539999"/>
              <a:gd name="connsiteY19" fmla="*/ 43702 h 503181"/>
              <a:gd name="connsiteX20" fmla="*/ 43331 w 539999"/>
              <a:gd name="connsiteY20" fmla="*/ -392 h 503181"/>
              <a:gd name="connsiteX21" fmla="*/ 495900 w 539999"/>
              <a:gd name="connsiteY21" fmla="*/ -392 h 503181"/>
              <a:gd name="connsiteX22" fmla="*/ 99318 w 539999"/>
              <a:gd name="connsiteY22" fmla="*/ 329009 h 503181"/>
              <a:gd name="connsiteX23" fmla="*/ 133913 w 539999"/>
              <a:gd name="connsiteY23" fmla="*/ 329009 h 503181"/>
              <a:gd name="connsiteX24" fmla="*/ 146186 w 539999"/>
              <a:gd name="connsiteY24" fmla="*/ 316737 h 503181"/>
              <a:gd name="connsiteX25" fmla="*/ 146186 w 539999"/>
              <a:gd name="connsiteY25" fmla="*/ 263471 h 503181"/>
              <a:gd name="connsiteX26" fmla="*/ 133913 w 539999"/>
              <a:gd name="connsiteY26" fmla="*/ 251199 h 503181"/>
              <a:gd name="connsiteX27" fmla="*/ 99318 w 539999"/>
              <a:gd name="connsiteY27" fmla="*/ 251199 h 503181"/>
              <a:gd name="connsiteX28" fmla="*/ 87045 w 539999"/>
              <a:gd name="connsiteY28" fmla="*/ 263471 h 503181"/>
              <a:gd name="connsiteX29" fmla="*/ 87045 w 539999"/>
              <a:gd name="connsiteY29" fmla="*/ 316737 h 503181"/>
              <a:gd name="connsiteX30" fmla="*/ 99318 w 539999"/>
              <a:gd name="connsiteY30" fmla="*/ 329009 h 503181"/>
              <a:gd name="connsiteX31" fmla="*/ 202173 w 539999"/>
              <a:gd name="connsiteY31" fmla="*/ 329009 h 503181"/>
              <a:gd name="connsiteX32" fmla="*/ 236772 w 539999"/>
              <a:gd name="connsiteY32" fmla="*/ 329009 h 503181"/>
              <a:gd name="connsiteX33" fmla="*/ 249044 w 539999"/>
              <a:gd name="connsiteY33" fmla="*/ 316737 h 503181"/>
              <a:gd name="connsiteX34" fmla="*/ 249044 w 539999"/>
              <a:gd name="connsiteY34" fmla="*/ 185659 h 503181"/>
              <a:gd name="connsiteX35" fmla="*/ 236772 w 539999"/>
              <a:gd name="connsiteY35" fmla="*/ 173386 h 503181"/>
              <a:gd name="connsiteX36" fmla="*/ 202173 w 539999"/>
              <a:gd name="connsiteY36" fmla="*/ 173386 h 503181"/>
              <a:gd name="connsiteX37" fmla="*/ 189901 w 539999"/>
              <a:gd name="connsiteY37" fmla="*/ 185659 h 503181"/>
              <a:gd name="connsiteX38" fmla="*/ 189901 w 539999"/>
              <a:gd name="connsiteY38" fmla="*/ 316737 h 503181"/>
              <a:gd name="connsiteX39" fmla="*/ 202173 w 539999"/>
              <a:gd name="connsiteY39" fmla="*/ 329009 h 503181"/>
              <a:gd name="connsiteX40" fmla="*/ 302460 w 539999"/>
              <a:gd name="connsiteY40" fmla="*/ 329009 h 503181"/>
              <a:gd name="connsiteX41" fmla="*/ 337058 w 539999"/>
              <a:gd name="connsiteY41" fmla="*/ 329009 h 503181"/>
              <a:gd name="connsiteX42" fmla="*/ 349331 w 539999"/>
              <a:gd name="connsiteY42" fmla="*/ 316737 h 503181"/>
              <a:gd name="connsiteX43" fmla="*/ 349331 w 539999"/>
              <a:gd name="connsiteY43" fmla="*/ 87100 h 503181"/>
              <a:gd name="connsiteX44" fmla="*/ 337058 w 539999"/>
              <a:gd name="connsiteY44" fmla="*/ 74827 h 503181"/>
              <a:gd name="connsiteX45" fmla="*/ 302460 w 539999"/>
              <a:gd name="connsiteY45" fmla="*/ 74827 h 503181"/>
              <a:gd name="connsiteX46" fmla="*/ 290187 w 539999"/>
              <a:gd name="connsiteY46" fmla="*/ 87100 h 503181"/>
              <a:gd name="connsiteX47" fmla="*/ 290187 w 539999"/>
              <a:gd name="connsiteY47" fmla="*/ 316737 h 503181"/>
              <a:gd name="connsiteX48" fmla="*/ 302460 w 539999"/>
              <a:gd name="connsiteY48" fmla="*/ 329009 h 503181"/>
              <a:gd name="connsiteX49" fmla="*/ 405315 w 539999"/>
              <a:gd name="connsiteY49" fmla="*/ 329009 h 503181"/>
              <a:gd name="connsiteX50" fmla="*/ 439913 w 539999"/>
              <a:gd name="connsiteY50" fmla="*/ 329009 h 503181"/>
              <a:gd name="connsiteX51" fmla="*/ 452186 w 539999"/>
              <a:gd name="connsiteY51" fmla="*/ 316737 h 503181"/>
              <a:gd name="connsiteX52" fmla="*/ 452186 w 539999"/>
              <a:gd name="connsiteY52" fmla="*/ 118222 h 503181"/>
              <a:gd name="connsiteX53" fmla="*/ 439913 w 539999"/>
              <a:gd name="connsiteY53" fmla="*/ 105950 h 503181"/>
              <a:gd name="connsiteX54" fmla="*/ 405315 w 539999"/>
              <a:gd name="connsiteY54" fmla="*/ 105950 h 503181"/>
              <a:gd name="connsiteX55" fmla="*/ 393042 w 539999"/>
              <a:gd name="connsiteY55" fmla="*/ 118222 h 503181"/>
              <a:gd name="connsiteX56" fmla="*/ 393042 w 539999"/>
              <a:gd name="connsiteY56" fmla="*/ 316737 h 503181"/>
              <a:gd name="connsiteX57" fmla="*/ 405315 w 539999"/>
              <a:gd name="connsiteY57" fmla="*/ 329009 h 503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539999" h="503181">
                <a:moveTo>
                  <a:pt x="452186" y="461290"/>
                </a:moveTo>
                <a:cubicBezTo>
                  <a:pt x="465043" y="461290"/>
                  <a:pt x="475328" y="469070"/>
                  <a:pt x="475328" y="482038"/>
                </a:cubicBezTo>
                <a:cubicBezTo>
                  <a:pt x="475328" y="492416"/>
                  <a:pt x="467615" y="502789"/>
                  <a:pt x="454758" y="502789"/>
                </a:cubicBezTo>
                <a:lnTo>
                  <a:pt x="87045" y="502789"/>
                </a:lnTo>
                <a:cubicBezTo>
                  <a:pt x="76757" y="502789"/>
                  <a:pt x="66472" y="495007"/>
                  <a:pt x="66472" y="482038"/>
                </a:cubicBezTo>
                <a:cubicBezTo>
                  <a:pt x="66472" y="471664"/>
                  <a:pt x="74188" y="461290"/>
                  <a:pt x="87045" y="461290"/>
                </a:cubicBezTo>
                <a:lnTo>
                  <a:pt x="189901" y="461290"/>
                </a:lnTo>
                <a:lnTo>
                  <a:pt x="189901" y="430165"/>
                </a:lnTo>
                <a:cubicBezTo>
                  <a:pt x="189901" y="424976"/>
                  <a:pt x="195044" y="419790"/>
                  <a:pt x="200185" y="419790"/>
                </a:cubicBezTo>
                <a:lnTo>
                  <a:pt x="336474" y="419790"/>
                </a:lnTo>
                <a:cubicBezTo>
                  <a:pt x="341615" y="419790"/>
                  <a:pt x="346759" y="424976"/>
                  <a:pt x="346759" y="430165"/>
                </a:cubicBezTo>
                <a:lnTo>
                  <a:pt x="346759" y="461290"/>
                </a:lnTo>
                <a:lnTo>
                  <a:pt x="452186" y="461290"/>
                </a:lnTo>
                <a:moveTo>
                  <a:pt x="495900" y="-392"/>
                </a:moveTo>
                <a:cubicBezTo>
                  <a:pt x="519043" y="-392"/>
                  <a:pt x="539615" y="20360"/>
                  <a:pt x="539615" y="43702"/>
                </a:cubicBezTo>
                <a:lnTo>
                  <a:pt x="539615" y="347166"/>
                </a:lnTo>
                <a:cubicBezTo>
                  <a:pt x="539615" y="370509"/>
                  <a:pt x="519043" y="391260"/>
                  <a:pt x="495900" y="391260"/>
                </a:cubicBezTo>
                <a:lnTo>
                  <a:pt x="43331" y="391260"/>
                </a:lnTo>
                <a:cubicBezTo>
                  <a:pt x="20189" y="391260"/>
                  <a:pt x="-384" y="370509"/>
                  <a:pt x="-384" y="347166"/>
                </a:cubicBezTo>
                <a:lnTo>
                  <a:pt x="-384" y="43702"/>
                </a:lnTo>
                <a:cubicBezTo>
                  <a:pt x="-384" y="20360"/>
                  <a:pt x="20189" y="-392"/>
                  <a:pt x="43331" y="-392"/>
                </a:cubicBezTo>
                <a:lnTo>
                  <a:pt x="495900" y="-392"/>
                </a:lnTo>
                <a:moveTo>
                  <a:pt x="99318" y="329009"/>
                </a:moveTo>
                <a:lnTo>
                  <a:pt x="133913" y="329009"/>
                </a:lnTo>
                <a:cubicBezTo>
                  <a:pt x="140692" y="329009"/>
                  <a:pt x="146186" y="323515"/>
                  <a:pt x="146186" y="316737"/>
                </a:cubicBezTo>
                <a:lnTo>
                  <a:pt x="146186" y="263471"/>
                </a:lnTo>
                <a:cubicBezTo>
                  <a:pt x="146186" y="256693"/>
                  <a:pt x="140692" y="251199"/>
                  <a:pt x="133913" y="251199"/>
                </a:cubicBezTo>
                <a:lnTo>
                  <a:pt x="99318" y="251199"/>
                </a:lnTo>
                <a:cubicBezTo>
                  <a:pt x="92540" y="251199"/>
                  <a:pt x="87045" y="256693"/>
                  <a:pt x="87045" y="263471"/>
                </a:cubicBezTo>
                <a:lnTo>
                  <a:pt x="87045" y="316737"/>
                </a:lnTo>
                <a:cubicBezTo>
                  <a:pt x="87045" y="323515"/>
                  <a:pt x="92540" y="329009"/>
                  <a:pt x="99318" y="329009"/>
                </a:cubicBezTo>
                <a:moveTo>
                  <a:pt x="202173" y="329009"/>
                </a:moveTo>
                <a:lnTo>
                  <a:pt x="236772" y="329009"/>
                </a:lnTo>
                <a:cubicBezTo>
                  <a:pt x="243550" y="329009"/>
                  <a:pt x="249044" y="323515"/>
                  <a:pt x="249044" y="316737"/>
                </a:cubicBezTo>
                <a:lnTo>
                  <a:pt x="249044" y="185659"/>
                </a:lnTo>
                <a:cubicBezTo>
                  <a:pt x="249044" y="178880"/>
                  <a:pt x="243550" y="173386"/>
                  <a:pt x="236772" y="173386"/>
                </a:cubicBezTo>
                <a:lnTo>
                  <a:pt x="202173" y="173386"/>
                </a:lnTo>
                <a:cubicBezTo>
                  <a:pt x="195396" y="173386"/>
                  <a:pt x="189901" y="178880"/>
                  <a:pt x="189901" y="185659"/>
                </a:cubicBezTo>
                <a:lnTo>
                  <a:pt x="189901" y="316737"/>
                </a:lnTo>
                <a:cubicBezTo>
                  <a:pt x="189901" y="323515"/>
                  <a:pt x="195396" y="329009"/>
                  <a:pt x="202173" y="329009"/>
                </a:cubicBezTo>
                <a:moveTo>
                  <a:pt x="302460" y="329009"/>
                </a:moveTo>
                <a:lnTo>
                  <a:pt x="337058" y="329009"/>
                </a:lnTo>
                <a:cubicBezTo>
                  <a:pt x="343836" y="329009"/>
                  <a:pt x="349331" y="323515"/>
                  <a:pt x="349331" y="316737"/>
                </a:cubicBezTo>
                <a:lnTo>
                  <a:pt x="349331" y="87100"/>
                </a:lnTo>
                <a:cubicBezTo>
                  <a:pt x="349331" y="80322"/>
                  <a:pt x="343836" y="74827"/>
                  <a:pt x="337058" y="74827"/>
                </a:cubicBezTo>
                <a:lnTo>
                  <a:pt x="302460" y="74827"/>
                </a:lnTo>
                <a:cubicBezTo>
                  <a:pt x="295681" y="74827"/>
                  <a:pt x="290187" y="80322"/>
                  <a:pt x="290187" y="87100"/>
                </a:cubicBezTo>
                <a:lnTo>
                  <a:pt x="290187" y="316737"/>
                </a:lnTo>
                <a:cubicBezTo>
                  <a:pt x="290187" y="323515"/>
                  <a:pt x="295681" y="329009"/>
                  <a:pt x="302460" y="329009"/>
                </a:cubicBezTo>
                <a:moveTo>
                  <a:pt x="405315" y="329009"/>
                </a:moveTo>
                <a:lnTo>
                  <a:pt x="439913" y="329009"/>
                </a:lnTo>
                <a:cubicBezTo>
                  <a:pt x="446691" y="329009"/>
                  <a:pt x="452186" y="323515"/>
                  <a:pt x="452186" y="316737"/>
                </a:cubicBezTo>
                <a:lnTo>
                  <a:pt x="452186" y="118222"/>
                </a:lnTo>
                <a:cubicBezTo>
                  <a:pt x="452186" y="111445"/>
                  <a:pt x="446691" y="105950"/>
                  <a:pt x="439913" y="105950"/>
                </a:cubicBezTo>
                <a:lnTo>
                  <a:pt x="405315" y="105950"/>
                </a:lnTo>
                <a:cubicBezTo>
                  <a:pt x="398537" y="105950"/>
                  <a:pt x="393042" y="111445"/>
                  <a:pt x="393042" y="118222"/>
                </a:cubicBezTo>
                <a:lnTo>
                  <a:pt x="393042" y="316737"/>
                </a:lnTo>
                <a:cubicBezTo>
                  <a:pt x="393042" y="323515"/>
                  <a:pt x="398537" y="329009"/>
                  <a:pt x="405315" y="329009"/>
                </a:cubicBezTo>
              </a:path>
            </a:pathLst>
          </a:custGeom>
          <a:solidFill>
            <a:schemeClr val="accent1">
              <a:lumMod val="50000"/>
              <a:lumOff val="50000"/>
              <a:alpha val="55000"/>
            </a:schemeClr>
          </a:solidFill>
          <a:ln w="758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27" name="矩形 26"/>
          <p:cNvSpPr/>
          <p:nvPr>
            <p:custDataLst>
              <p:tags r:id="rId15"/>
            </p:custDataLst>
          </p:nvPr>
        </p:nvSpPr>
        <p:spPr>
          <a:xfrm>
            <a:off x="8765750" y="2020461"/>
            <a:ext cx="1270301" cy="4310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lang="en-US" altLang="zh-CN" sz="2000" b="1" kern="0" dirty="0">
                <a:solidFill>
                  <a:schemeClr val="accent1"/>
                </a:solidFill>
                <a:cs typeface="+mn-lt"/>
              </a:rPr>
              <a:t>02</a:t>
            </a:r>
            <a:endParaRPr lang="en-US" altLang="zh-CN" sz="2000" b="1" kern="0" dirty="0">
              <a:solidFill>
                <a:schemeClr val="accent1"/>
              </a:solidFill>
              <a:cs typeface="+mn-lt"/>
            </a:endParaRPr>
          </a:p>
        </p:txBody>
      </p:sp>
      <p:sp>
        <p:nvSpPr>
          <p:cNvPr id="28" name="矩形 27"/>
          <p:cNvSpPr/>
          <p:nvPr>
            <p:custDataLst>
              <p:tags r:id="rId16"/>
            </p:custDataLst>
          </p:nvPr>
        </p:nvSpPr>
        <p:spPr>
          <a:xfrm>
            <a:off x="8638115" y="4337050"/>
            <a:ext cx="2861945" cy="16719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000" kern="0" spc="0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  <a:sym typeface="+mn-ea"/>
              </a:rPr>
              <a:t>点燃学生学习热情</a:t>
            </a:r>
            <a:endParaRPr lang="zh-CN" altLang="en-US" sz="2000" kern="0" spc="0" dirty="0">
              <a:ln>
                <a:noFill/>
                <a:prstDash val="sysDot"/>
              </a:ln>
              <a:solidFill>
                <a:schemeClr val="tx1">
                  <a:lumMod val="85000"/>
                  <a:lumOff val="15000"/>
                </a:schemeClr>
              </a:solidFill>
              <a:latin typeface="+mn-ea"/>
              <a:ea typeface="+mn-ea"/>
              <a:sym typeface="+mn-ea"/>
            </a:endParaRPr>
          </a:p>
        </p:txBody>
      </p:sp>
      <p:sp>
        <p:nvSpPr>
          <p:cNvPr id="29" name="矩形 28"/>
          <p:cNvSpPr/>
          <p:nvPr>
            <p:custDataLst>
              <p:tags r:id="rId17"/>
            </p:custDataLst>
          </p:nvPr>
        </p:nvSpPr>
        <p:spPr>
          <a:xfrm>
            <a:off x="8638115" y="3906306"/>
            <a:ext cx="1270301" cy="4310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lang="en-US" altLang="zh-CN" sz="2000" b="1" kern="0" dirty="0">
                <a:solidFill>
                  <a:schemeClr val="accent1"/>
                </a:solidFill>
                <a:cs typeface="+mn-lt"/>
              </a:rPr>
              <a:t>03</a:t>
            </a:r>
            <a:endParaRPr lang="en-US" altLang="zh-CN" sz="2000" b="1" kern="0" dirty="0">
              <a:solidFill>
                <a:schemeClr val="accent1"/>
              </a:solidFill>
              <a:cs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666480" y="2428875"/>
            <a:ext cx="4064000" cy="914400"/>
          </a:xfrm>
          <a:prstGeom prst="rect">
            <a:avLst/>
          </a:prstGeom>
          <a:noFill/>
        </p:spPr>
        <p:txBody>
          <a:bodyPr wrap="square" rtlCol="0">
            <a:normAutofit/>
          </a:bodyPr>
          <a:p>
            <a:pPr algn="l">
              <a:lnSpc>
                <a:spcPct val="140000"/>
              </a:lnSpc>
            </a:pPr>
            <a:r>
              <a:rPr lang="zh-CN" altLang="en-US" sz="2000" kern="100" dirty="0">
                <a:effectLst/>
                <a:latin typeface="+mn-ea"/>
                <a:cs typeface="江城圆体 400W" panose="020B0500000000000000" pitchFamily="34" charset="-122"/>
              </a:rPr>
              <a:t>培养学生知识整合能力</a:t>
            </a:r>
            <a:endParaRPr lang="zh-CN" altLang="en-US" sz="2000" kern="100" dirty="0">
              <a:effectLst/>
              <a:latin typeface="+mn-ea"/>
              <a:cs typeface="江城圆体 400W" panose="020B0500000000000000" pitchFamily="34" charset="-122"/>
            </a:endParaRPr>
          </a:p>
        </p:txBody>
      </p:sp>
    </p:spTree>
    <p:custDataLst>
      <p:tags r:id="rId18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686425" y="3590925"/>
            <a:ext cx="6467475" cy="1735455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sz="4000" spc="300" dirty="0">
                <a:solidFill>
                  <a:srgbClr val="333333"/>
                </a:solidFill>
                <a:latin typeface="+mn-ea"/>
                <a:sym typeface="+mn-ea"/>
              </a:rPr>
              <a:t>跨学科下的</a:t>
            </a:r>
            <a:br>
              <a:rPr lang="zh-CN" altLang="en-US" sz="4000" spc="300" dirty="0">
                <a:solidFill>
                  <a:srgbClr val="333333"/>
                </a:solidFill>
                <a:latin typeface="+mn-ea"/>
                <a:sym typeface="+mn-ea"/>
              </a:rPr>
            </a:br>
            <a:r>
              <a:rPr lang="zh-CN" altLang="en-US" sz="4000" spc="300" dirty="0">
                <a:solidFill>
                  <a:srgbClr val="333333"/>
                </a:solidFill>
                <a:latin typeface="+mn-ea"/>
                <a:sym typeface="+mn-ea"/>
              </a:rPr>
              <a:t>小学综合实践教学活动特征</a:t>
            </a:r>
            <a:endParaRPr lang="zh-CN" altLang="en-US" sz="4000" dirty="0"/>
          </a:p>
        </p:txBody>
      </p:sp>
      <p:sp>
        <p:nvSpPr>
          <p:cNvPr id="6" name="节编号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>
          <a:xfrm>
            <a:off x="4943556" y="2007232"/>
            <a:ext cx="5673920" cy="1224000"/>
          </a:xfrm>
        </p:spPr>
        <p:txBody>
          <a:bodyPr/>
          <a:lstStyle/>
          <a:p>
            <a:r>
              <a:rPr lang="zh-CN" altLang="en-US"/>
              <a:t>第三章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标题 16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zh-CN" altLang="en-US" spc="300" dirty="0">
                <a:solidFill>
                  <a:srgbClr val="333333"/>
                </a:solidFill>
                <a:latin typeface="+mn-ea"/>
                <a:sym typeface="+mn-ea"/>
              </a:rPr>
              <a:t>跨学科下的小学综合实践教学活动特征</a:t>
            </a:r>
            <a:endParaRPr lang="zh-CN" altLang="en-US"/>
          </a:p>
        </p:txBody>
      </p:sp>
      <p:sp>
        <p:nvSpPr>
          <p:cNvPr id="11" name="Freeform 10"/>
          <p:cNvSpPr>
            <a:spLocks noEditPoints="1"/>
          </p:cNvSpPr>
          <p:nvPr>
            <p:custDataLst>
              <p:tags r:id="rId2"/>
            </p:custDataLst>
          </p:nvPr>
        </p:nvSpPr>
        <p:spPr bwMode="auto">
          <a:xfrm>
            <a:off x="2763520" y="3774440"/>
            <a:ext cx="1999615" cy="1992630"/>
          </a:xfrm>
          <a:custGeom>
            <a:avLst/>
            <a:gdLst>
              <a:gd name="T0" fmla="*/ 109 w 615"/>
              <a:gd name="T1" fmla="*/ 156 h 613"/>
              <a:gd name="T2" fmla="*/ 50 w 615"/>
              <a:gd name="T3" fmla="*/ 137 h 613"/>
              <a:gd name="T4" fmla="*/ 70 w 615"/>
              <a:gd name="T5" fmla="*/ 231 h 613"/>
              <a:gd name="T6" fmla="*/ 59 w 615"/>
              <a:gd name="T7" fmla="*/ 270 h 613"/>
              <a:gd name="T8" fmla="*/ 1 w 615"/>
              <a:gd name="T9" fmla="*/ 344 h 613"/>
              <a:gd name="T10" fmla="*/ 73 w 615"/>
              <a:gd name="T11" fmla="*/ 393 h 613"/>
              <a:gd name="T12" fmla="*/ 26 w 615"/>
              <a:gd name="T13" fmla="*/ 432 h 613"/>
              <a:gd name="T14" fmla="*/ 116 w 615"/>
              <a:gd name="T15" fmla="*/ 466 h 613"/>
              <a:gd name="T16" fmla="*/ 144 w 615"/>
              <a:gd name="T17" fmla="*/ 496 h 613"/>
              <a:gd name="T18" fmla="*/ 175 w 615"/>
              <a:gd name="T19" fmla="*/ 583 h 613"/>
              <a:gd name="T20" fmla="*/ 267 w 615"/>
              <a:gd name="T21" fmla="*/ 553 h 613"/>
              <a:gd name="T22" fmla="*/ 277 w 615"/>
              <a:gd name="T23" fmla="*/ 613 h 613"/>
              <a:gd name="T24" fmla="*/ 351 w 615"/>
              <a:gd name="T25" fmla="*/ 552 h 613"/>
              <a:gd name="T26" fmla="*/ 409 w 615"/>
              <a:gd name="T27" fmla="*/ 536 h 613"/>
              <a:gd name="T28" fmla="*/ 503 w 615"/>
              <a:gd name="T29" fmla="*/ 545 h 613"/>
              <a:gd name="T30" fmla="*/ 479 w 615"/>
              <a:gd name="T31" fmla="*/ 487 h 613"/>
              <a:gd name="T32" fmla="*/ 507 w 615"/>
              <a:gd name="T33" fmla="*/ 458 h 613"/>
              <a:gd name="T34" fmla="*/ 593 w 615"/>
              <a:gd name="T35" fmla="*/ 421 h 613"/>
              <a:gd name="T36" fmla="*/ 544 w 615"/>
              <a:gd name="T37" fmla="*/ 382 h 613"/>
              <a:gd name="T38" fmla="*/ 555 w 615"/>
              <a:gd name="T39" fmla="*/ 344 h 613"/>
              <a:gd name="T40" fmla="*/ 613 w 615"/>
              <a:gd name="T41" fmla="*/ 270 h 613"/>
              <a:gd name="T42" fmla="*/ 551 w 615"/>
              <a:gd name="T43" fmla="*/ 259 h 613"/>
              <a:gd name="T44" fmla="*/ 542 w 615"/>
              <a:gd name="T45" fmla="*/ 220 h 613"/>
              <a:gd name="T46" fmla="*/ 558 w 615"/>
              <a:gd name="T47" fmla="*/ 127 h 613"/>
              <a:gd name="T48" fmla="*/ 494 w 615"/>
              <a:gd name="T49" fmla="*/ 145 h 613"/>
              <a:gd name="T50" fmla="*/ 464 w 615"/>
              <a:gd name="T51" fmla="*/ 113 h 613"/>
              <a:gd name="T52" fmla="*/ 437 w 615"/>
              <a:gd name="T53" fmla="*/ 35 h 613"/>
              <a:gd name="T54" fmla="*/ 397 w 615"/>
              <a:gd name="T55" fmla="*/ 77 h 613"/>
              <a:gd name="T56" fmla="*/ 348 w 615"/>
              <a:gd name="T57" fmla="*/ 60 h 613"/>
              <a:gd name="T58" fmla="*/ 275 w 615"/>
              <a:gd name="T59" fmla="*/ 0 h 613"/>
              <a:gd name="T60" fmla="*/ 264 w 615"/>
              <a:gd name="T61" fmla="*/ 62 h 613"/>
              <a:gd name="T62" fmla="*/ 205 w 615"/>
              <a:gd name="T63" fmla="*/ 78 h 613"/>
              <a:gd name="T64" fmla="*/ 112 w 615"/>
              <a:gd name="T65" fmla="*/ 69 h 613"/>
              <a:gd name="T66" fmla="*/ 414 w 615"/>
              <a:gd name="T67" fmla="*/ 131 h 613"/>
              <a:gd name="T68" fmla="*/ 200 w 615"/>
              <a:gd name="T69" fmla="*/ 484 h 613"/>
              <a:gd name="T70" fmla="*/ 414 w 615"/>
              <a:gd name="T71" fmla="*/ 131 h 6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15" h="613">
                <a:moveTo>
                  <a:pt x="136" y="126"/>
                </a:moveTo>
                <a:cubicBezTo>
                  <a:pt x="126" y="135"/>
                  <a:pt x="117" y="145"/>
                  <a:pt x="109" y="156"/>
                </a:cubicBezTo>
                <a:cubicBezTo>
                  <a:pt x="108" y="155"/>
                  <a:pt x="108" y="155"/>
                  <a:pt x="108" y="155"/>
                </a:cubicBezTo>
                <a:cubicBezTo>
                  <a:pt x="50" y="137"/>
                  <a:pt x="50" y="137"/>
                  <a:pt x="50" y="137"/>
                </a:cubicBezTo>
                <a:cubicBezTo>
                  <a:pt x="21" y="192"/>
                  <a:pt x="21" y="192"/>
                  <a:pt x="21" y="192"/>
                </a:cubicBezTo>
                <a:cubicBezTo>
                  <a:pt x="70" y="231"/>
                  <a:pt x="70" y="231"/>
                  <a:pt x="70" y="231"/>
                </a:cubicBezTo>
                <a:cubicBezTo>
                  <a:pt x="66" y="244"/>
                  <a:pt x="63" y="257"/>
                  <a:pt x="61" y="270"/>
                </a:cubicBezTo>
                <a:cubicBezTo>
                  <a:pt x="59" y="270"/>
                  <a:pt x="59" y="270"/>
                  <a:pt x="59" y="270"/>
                </a:cubicBezTo>
                <a:cubicBezTo>
                  <a:pt x="0" y="281"/>
                  <a:pt x="0" y="281"/>
                  <a:pt x="0" y="281"/>
                </a:cubicBezTo>
                <a:cubicBezTo>
                  <a:pt x="1" y="344"/>
                  <a:pt x="1" y="344"/>
                  <a:pt x="1" y="344"/>
                </a:cubicBezTo>
                <a:cubicBezTo>
                  <a:pt x="62" y="354"/>
                  <a:pt x="62" y="354"/>
                  <a:pt x="62" y="354"/>
                </a:cubicBezTo>
                <a:cubicBezTo>
                  <a:pt x="65" y="367"/>
                  <a:pt x="69" y="380"/>
                  <a:pt x="73" y="393"/>
                </a:cubicBezTo>
                <a:cubicBezTo>
                  <a:pt x="72" y="394"/>
                  <a:pt x="72" y="394"/>
                  <a:pt x="72" y="394"/>
                </a:cubicBezTo>
                <a:cubicBezTo>
                  <a:pt x="26" y="432"/>
                  <a:pt x="26" y="432"/>
                  <a:pt x="26" y="432"/>
                </a:cubicBezTo>
                <a:cubicBezTo>
                  <a:pt x="57" y="486"/>
                  <a:pt x="57" y="486"/>
                  <a:pt x="57" y="486"/>
                </a:cubicBezTo>
                <a:cubicBezTo>
                  <a:pt x="116" y="466"/>
                  <a:pt x="116" y="466"/>
                  <a:pt x="116" y="466"/>
                </a:cubicBezTo>
                <a:cubicBezTo>
                  <a:pt x="124" y="477"/>
                  <a:pt x="128" y="483"/>
                  <a:pt x="144" y="495"/>
                </a:cubicBezTo>
                <a:cubicBezTo>
                  <a:pt x="144" y="496"/>
                  <a:pt x="144" y="496"/>
                  <a:pt x="144" y="496"/>
                </a:cubicBezTo>
                <a:cubicBezTo>
                  <a:pt x="122" y="551"/>
                  <a:pt x="122" y="551"/>
                  <a:pt x="122" y="551"/>
                </a:cubicBezTo>
                <a:cubicBezTo>
                  <a:pt x="175" y="583"/>
                  <a:pt x="175" y="583"/>
                  <a:pt x="175" y="583"/>
                </a:cubicBezTo>
                <a:cubicBezTo>
                  <a:pt x="216" y="538"/>
                  <a:pt x="216" y="538"/>
                  <a:pt x="216" y="538"/>
                </a:cubicBezTo>
                <a:cubicBezTo>
                  <a:pt x="233" y="545"/>
                  <a:pt x="249" y="550"/>
                  <a:pt x="267" y="553"/>
                </a:cubicBezTo>
                <a:cubicBezTo>
                  <a:pt x="266" y="554"/>
                  <a:pt x="266" y="554"/>
                  <a:pt x="266" y="554"/>
                </a:cubicBezTo>
                <a:cubicBezTo>
                  <a:pt x="277" y="613"/>
                  <a:pt x="277" y="613"/>
                  <a:pt x="277" y="613"/>
                </a:cubicBezTo>
                <a:cubicBezTo>
                  <a:pt x="339" y="613"/>
                  <a:pt x="339" y="613"/>
                  <a:pt x="339" y="613"/>
                </a:cubicBezTo>
                <a:cubicBezTo>
                  <a:pt x="351" y="552"/>
                  <a:pt x="351" y="552"/>
                  <a:pt x="351" y="552"/>
                </a:cubicBezTo>
                <a:cubicBezTo>
                  <a:pt x="371" y="549"/>
                  <a:pt x="390" y="543"/>
                  <a:pt x="409" y="534"/>
                </a:cubicBezTo>
                <a:cubicBezTo>
                  <a:pt x="409" y="536"/>
                  <a:pt x="409" y="536"/>
                  <a:pt x="409" y="536"/>
                </a:cubicBezTo>
                <a:cubicBezTo>
                  <a:pt x="451" y="579"/>
                  <a:pt x="451" y="579"/>
                  <a:pt x="451" y="579"/>
                </a:cubicBezTo>
                <a:cubicBezTo>
                  <a:pt x="503" y="545"/>
                  <a:pt x="503" y="545"/>
                  <a:pt x="503" y="545"/>
                </a:cubicBezTo>
                <a:cubicBezTo>
                  <a:pt x="479" y="487"/>
                  <a:pt x="479" y="487"/>
                  <a:pt x="479" y="487"/>
                </a:cubicBezTo>
                <a:cubicBezTo>
                  <a:pt x="479" y="487"/>
                  <a:pt x="479" y="487"/>
                  <a:pt x="479" y="487"/>
                </a:cubicBezTo>
                <a:cubicBezTo>
                  <a:pt x="488" y="478"/>
                  <a:pt x="497" y="468"/>
                  <a:pt x="506" y="458"/>
                </a:cubicBezTo>
                <a:cubicBezTo>
                  <a:pt x="507" y="458"/>
                  <a:pt x="507" y="458"/>
                  <a:pt x="507" y="458"/>
                </a:cubicBezTo>
                <a:cubicBezTo>
                  <a:pt x="565" y="477"/>
                  <a:pt x="565" y="477"/>
                  <a:pt x="565" y="477"/>
                </a:cubicBezTo>
                <a:cubicBezTo>
                  <a:pt x="593" y="421"/>
                  <a:pt x="593" y="421"/>
                  <a:pt x="593" y="421"/>
                </a:cubicBezTo>
                <a:cubicBezTo>
                  <a:pt x="545" y="382"/>
                  <a:pt x="545" y="382"/>
                  <a:pt x="545" y="382"/>
                </a:cubicBezTo>
                <a:cubicBezTo>
                  <a:pt x="544" y="382"/>
                  <a:pt x="544" y="382"/>
                  <a:pt x="544" y="382"/>
                </a:cubicBezTo>
                <a:cubicBezTo>
                  <a:pt x="548" y="370"/>
                  <a:pt x="551" y="357"/>
                  <a:pt x="553" y="344"/>
                </a:cubicBezTo>
                <a:cubicBezTo>
                  <a:pt x="555" y="344"/>
                  <a:pt x="555" y="344"/>
                  <a:pt x="555" y="344"/>
                </a:cubicBezTo>
                <a:cubicBezTo>
                  <a:pt x="615" y="332"/>
                  <a:pt x="615" y="332"/>
                  <a:pt x="615" y="332"/>
                </a:cubicBezTo>
                <a:cubicBezTo>
                  <a:pt x="613" y="270"/>
                  <a:pt x="613" y="270"/>
                  <a:pt x="613" y="270"/>
                </a:cubicBezTo>
                <a:cubicBezTo>
                  <a:pt x="552" y="259"/>
                  <a:pt x="552" y="259"/>
                  <a:pt x="552" y="259"/>
                </a:cubicBezTo>
                <a:cubicBezTo>
                  <a:pt x="551" y="259"/>
                  <a:pt x="551" y="259"/>
                  <a:pt x="551" y="259"/>
                </a:cubicBezTo>
                <a:cubicBezTo>
                  <a:pt x="548" y="246"/>
                  <a:pt x="545" y="233"/>
                  <a:pt x="540" y="221"/>
                </a:cubicBezTo>
                <a:cubicBezTo>
                  <a:pt x="542" y="220"/>
                  <a:pt x="542" y="220"/>
                  <a:pt x="542" y="220"/>
                </a:cubicBezTo>
                <a:cubicBezTo>
                  <a:pt x="589" y="181"/>
                  <a:pt x="589" y="181"/>
                  <a:pt x="589" y="181"/>
                </a:cubicBezTo>
                <a:cubicBezTo>
                  <a:pt x="558" y="127"/>
                  <a:pt x="558" y="127"/>
                  <a:pt x="558" y="127"/>
                </a:cubicBezTo>
                <a:cubicBezTo>
                  <a:pt x="499" y="147"/>
                  <a:pt x="499" y="147"/>
                  <a:pt x="499" y="147"/>
                </a:cubicBezTo>
                <a:cubicBezTo>
                  <a:pt x="494" y="145"/>
                  <a:pt x="494" y="145"/>
                  <a:pt x="494" y="145"/>
                </a:cubicBezTo>
                <a:cubicBezTo>
                  <a:pt x="486" y="135"/>
                  <a:pt x="479" y="127"/>
                  <a:pt x="463" y="115"/>
                </a:cubicBezTo>
                <a:cubicBezTo>
                  <a:pt x="464" y="113"/>
                  <a:pt x="464" y="113"/>
                  <a:pt x="464" y="113"/>
                </a:cubicBezTo>
                <a:cubicBezTo>
                  <a:pt x="490" y="68"/>
                  <a:pt x="490" y="68"/>
                  <a:pt x="490" y="68"/>
                </a:cubicBezTo>
                <a:cubicBezTo>
                  <a:pt x="437" y="35"/>
                  <a:pt x="437" y="35"/>
                  <a:pt x="437" y="35"/>
                </a:cubicBezTo>
                <a:cubicBezTo>
                  <a:pt x="396" y="78"/>
                  <a:pt x="396" y="78"/>
                  <a:pt x="396" y="78"/>
                </a:cubicBezTo>
                <a:cubicBezTo>
                  <a:pt x="397" y="77"/>
                  <a:pt x="397" y="77"/>
                  <a:pt x="397" y="77"/>
                </a:cubicBezTo>
                <a:cubicBezTo>
                  <a:pt x="381" y="71"/>
                  <a:pt x="365" y="65"/>
                  <a:pt x="348" y="62"/>
                </a:cubicBezTo>
                <a:cubicBezTo>
                  <a:pt x="348" y="60"/>
                  <a:pt x="348" y="60"/>
                  <a:pt x="348" y="60"/>
                </a:cubicBezTo>
                <a:cubicBezTo>
                  <a:pt x="337" y="0"/>
                  <a:pt x="337" y="0"/>
                  <a:pt x="337" y="0"/>
                </a:cubicBezTo>
                <a:cubicBezTo>
                  <a:pt x="275" y="0"/>
                  <a:pt x="275" y="0"/>
                  <a:pt x="275" y="0"/>
                </a:cubicBezTo>
                <a:cubicBezTo>
                  <a:pt x="264" y="62"/>
                  <a:pt x="264" y="62"/>
                  <a:pt x="264" y="62"/>
                </a:cubicBezTo>
                <a:cubicBezTo>
                  <a:pt x="264" y="62"/>
                  <a:pt x="264" y="62"/>
                  <a:pt x="264" y="62"/>
                </a:cubicBezTo>
                <a:cubicBezTo>
                  <a:pt x="244" y="66"/>
                  <a:pt x="225" y="71"/>
                  <a:pt x="206" y="79"/>
                </a:cubicBezTo>
                <a:cubicBezTo>
                  <a:pt x="205" y="78"/>
                  <a:pt x="205" y="78"/>
                  <a:pt x="205" y="78"/>
                </a:cubicBezTo>
                <a:cubicBezTo>
                  <a:pt x="163" y="34"/>
                  <a:pt x="163" y="34"/>
                  <a:pt x="163" y="34"/>
                </a:cubicBezTo>
                <a:cubicBezTo>
                  <a:pt x="112" y="69"/>
                  <a:pt x="112" y="69"/>
                  <a:pt x="112" y="69"/>
                </a:cubicBezTo>
                <a:cubicBezTo>
                  <a:pt x="136" y="126"/>
                  <a:pt x="136" y="126"/>
                  <a:pt x="136" y="126"/>
                </a:cubicBezTo>
                <a:close/>
                <a:moveTo>
                  <a:pt x="414" y="131"/>
                </a:moveTo>
                <a:cubicBezTo>
                  <a:pt x="512" y="190"/>
                  <a:pt x="543" y="317"/>
                  <a:pt x="483" y="414"/>
                </a:cubicBezTo>
                <a:cubicBezTo>
                  <a:pt x="424" y="512"/>
                  <a:pt x="297" y="543"/>
                  <a:pt x="200" y="484"/>
                </a:cubicBezTo>
                <a:cubicBezTo>
                  <a:pt x="102" y="425"/>
                  <a:pt x="71" y="298"/>
                  <a:pt x="130" y="200"/>
                </a:cubicBezTo>
                <a:cubicBezTo>
                  <a:pt x="189" y="102"/>
                  <a:pt x="317" y="71"/>
                  <a:pt x="414" y="13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6" name="环形箭头 5"/>
          <p:cNvSpPr/>
          <p:nvPr>
            <p:custDataLst>
              <p:tags r:id="rId3"/>
            </p:custDataLst>
          </p:nvPr>
        </p:nvSpPr>
        <p:spPr>
          <a:xfrm>
            <a:off x="2051050" y="1757680"/>
            <a:ext cx="2159000" cy="2159000"/>
          </a:xfrm>
          <a:prstGeom prst="circularArrow">
            <a:avLst>
              <a:gd name="adj1" fmla="val 5781"/>
              <a:gd name="adj2" fmla="val 579983"/>
              <a:gd name="adj3" fmla="val 15894856"/>
              <a:gd name="adj4" fmla="val 11562717"/>
              <a:gd name="adj5" fmla="val 5674"/>
            </a:avLst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5" name="Freeform 15"/>
          <p:cNvSpPr>
            <a:spLocks noEditPoints="1"/>
          </p:cNvSpPr>
          <p:nvPr>
            <p:custDataLst>
              <p:tags r:id="rId4"/>
            </p:custDataLst>
          </p:nvPr>
        </p:nvSpPr>
        <p:spPr bwMode="auto">
          <a:xfrm>
            <a:off x="2457450" y="2164715"/>
            <a:ext cx="1346835" cy="1346835"/>
          </a:xfrm>
          <a:custGeom>
            <a:avLst/>
            <a:gdLst>
              <a:gd name="T0" fmla="*/ 57 w 325"/>
              <a:gd name="T1" fmla="*/ 82 h 325"/>
              <a:gd name="T2" fmla="*/ 26 w 325"/>
              <a:gd name="T3" fmla="*/ 72 h 325"/>
              <a:gd name="T4" fmla="*/ 37 w 325"/>
              <a:gd name="T5" fmla="*/ 122 h 325"/>
              <a:gd name="T6" fmla="*/ 31 w 325"/>
              <a:gd name="T7" fmla="*/ 143 h 325"/>
              <a:gd name="T8" fmla="*/ 0 w 325"/>
              <a:gd name="T9" fmla="*/ 182 h 325"/>
              <a:gd name="T10" fmla="*/ 38 w 325"/>
              <a:gd name="T11" fmla="*/ 208 h 325"/>
              <a:gd name="T12" fmla="*/ 13 w 325"/>
              <a:gd name="T13" fmla="*/ 229 h 325"/>
              <a:gd name="T14" fmla="*/ 61 w 325"/>
              <a:gd name="T15" fmla="*/ 247 h 325"/>
              <a:gd name="T16" fmla="*/ 76 w 325"/>
              <a:gd name="T17" fmla="*/ 263 h 325"/>
              <a:gd name="T18" fmla="*/ 92 w 325"/>
              <a:gd name="T19" fmla="*/ 309 h 325"/>
              <a:gd name="T20" fmla="*/ 141 w 325"/>
              <a:gd name="T21" fmla="*/ 292 h 325"/>
              <a:gd name="T22" fmla="*/ 147 w 325"/>
              <a:gd name="T23" fmla="*/ 325 h 325"/>
              <a:gd name="T24" fmla="*/ 186 w 325"/>
              <a:gd name="T25" fmla="*/ 292 h 325"/>
              <a:gd name="T26" fmla="*/ 217 w 325"/>
              <a:gd name="T27" fmla="*/ 283 h 325"/>
              <a:gd name="T28" fmla="*/ 266 w 325"/>
              <a:gd name="T29" fmla="*/ 288 h 325"/>
              <a:gd name="T30" fmla="*/ 253 w 325"/>
              <a:gd name="T31" fmla="*/ 258 h 325"/>
              <a:gd name="T32" fmla="*/ 268 w 325"/>
              <a:gd name="T33" fmla="*/ 242 h 325"/>
              <a:gd name="T34" fmla="*/ 314 w 325"/>
              <a:gd name="T35" fmla="*/ 223 h 325"/>
              <a:gd name="T36" fmla="*/ 288 w 325"/>
              <a:gd name="T37" fmla="*/ 202 h 325"/>
              <a:gd name="T38" fmla="*/ 294 w 325"/>
              <a:gd name="T39" fmla="*/ 182 h 325"/>
              <a:gd name="T40" fmla="*/ 325 w 325"/>
              <a:gd name="T41" fmla="*/ 143 h 325"/>
              <a:gd name="T42" fmla="*/ 292 w 325"/>
              <a:gd name="T43" fmla="*/ 137 h 325"/>
              <a:gd name="T44" fmla="*/ 287 w 325"/>
              <a:gd name="T45" fmla="*/ 116 h 325"/>
              <a:gd name="T46" fmla="*/ 295 w 325"/>
              <a:gd name="T47" fmla="*/ 67 h 325"/>
              <a:gd name="T48" fmla="*/ 262 w 325"/>
              <a:gd name="T49" fmla="*/ 77 h 325"/>
              <a:gd name="T50" fmla="*/ 246 w 325"/>
              <a:gd name="T51" fmla="*/ 59 h 325"/>
              <a:gd name="T52" fmla="*/ 231 w 325"/>
              <a:gd name="T53" fmla="*/ 18 h 325"/>
              <a:gd name="T54" fmla="*/ 210 w 325"/>
              <a:gd name="T55" fmla="*/ 41 h 325"/>
              <a:gd name="T56" fmla="*/ 184 w 325"/>
              <a:gd name="T57" fmla="*/ 31 h 325"/>
              <a:gd name="T58" fmla="*/ 146 w 325"/>
              <a:gd name="T59" fmla="*/ 0 h 325"/>
              <a:gd name="T60" fmla="*/ 139 w 325"/>
              <a:gd name="T61" fmla="*/ 33 h 325"/>
              <a:gd name="T62" fmla="*/ 108 w 325"/>
              <a:gd name="T63" fmla="*/ 41 h 325"/>
              <a:gd name="T64" fmla="*/ 59 w 325"/>
              <a:gd name="T65" fmla="*/ 36 h 325"/>
              <a:gd name="T66" fmla="*/ 72 w 325"/>
              <a:gd name="T67" fmla="*/ 67 h 325"/>
              <a:gd name="T68" fmla="*/ 256 w 325"/>
              <a:gd name="T69" fmla="*/ 219 h 325"/>
              <a:gd name="T70" fmla="*/ 69 w 325"/>
              <a:gd name="T71" fmla="*/ 106 h 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325" h="325">
                <a:moveTo>
                  <a:pt x="72" y="67"/>
                </a:moveTo>
                <a:cubicBezTo>
                  <a:pt x="67" y="71"/>
                  <a:pt x="62" y="77"/>
                  <a:pt x="57" y="82"/>
                </a:cubicBezTo>
                <a:cubicBezTo>
                  <a:pt x="57" y="82"/>
                  <a:pt x="57" y="82"/>
                  <a:pt x="57" y="82"/>
                </a:cubicBezTo>
                <a:cubicBezTo>
                  <a:pt x="26" y="72"/>
                  <a:pt x="26" y="72"/>
                  <a:pt x="26" y="72"/>
                </a:cubicBezTo>
                <a:cubicBezTo>
                  <a:pt x="11" y="101"/>
                  <a:pt x="11" y="101"/>
                  <a:pt x="11" y="101"/>
                </a:cubicBezTo>
                <a:cubicBezTo>
                  <a:pt x="37" y="122"/>
                  <a:pt x="37" y="122"/>
                  <a:pt x="37" y="122"/>
                </a:cubicBezTo>
                <a:cubicBezTo>
                  <a:pt x="35" y="129"/>
                  <a:pt x="33" y="136"/>
                  <a:pt x="32" y="143"/>
                </a:cubicBezTo>
                <a:cubicBezTo>
                  <a:pt x="31" y="143"/>
                  <a:pt x="31" y="143"/>
                  <a:pt x="31" y="143"/>
                </a:cubicBezTo>
                <a:cubicBezTo>
                  <a:pt x="0" y="149"/>
                  <a:pt x="0" y="149"/>
                  <a:pt x="0" y="149"/>
                </a:cubicBezTo>
                <a:cubicBezTo>
                  <a:pt x="0" y="182"/>
                  <a:pt x="0" y="182"/>
                  <a:pt x="0" y="182"/>
                </a:cubicBezTo>
                <a:cubicBezTo>
                  <a:pt x="33" y="187"/>
                  <a:pt x="33" y="187"/>
                  <a:pt x="33" y="187"/>
                </a:cubicBezTo>
                <a:cubicBezTo>
                  <a:pt x="34" y="194"/>
                  <a:pt x="36" y="201"/>
                  <a:pt x="38" y="208"/>
                </a:cubicBezTo>
                <a:cubicBezTo>
                  <a:pt x="38" y="208"/>
                  <a:pt x="38" y="208"/>
                  <a:pt x="38" y="208"/>
                </a:cubicBezTo>
                <a:cubicBezTo>
                  <a:pt x="13" y="229"/>
                  <a:pt x="13" y="229"/>
                  <a:pt x="13" y="229"/>
                </a:cubicBezTo>
                <a:cubicBezTo>
                  <a:pt x="30" y="257"/>
                  <a:pt x="30" y="257"/>
                  <a:pt x="30" y="257"/>
                </a:cubicBezTo>
                <a:cubicBezTo>
                  <a:pt x="61" y="247"/>
                  <a:pt x="61" y="247"/>
                  <a:pt x="61" y="247"/>
                </a:cubicBezTo>
                <a:cubicBezTo>
                  <a:pt x="66" y="252"/>
                  <a:pt x="68" y="256"/>
                  <a:pt x="76" y="262"/>
                </a:cubicBezTo>
                <a:cubicBezTo>
                  <a:pt x="76" y="263"/>
                  <a:pt x="76" y="263"/>
                  <a:pt x="76" y="263"/>
                </a:cubicBezTo>
                <a:cubicBezTo>
                  <a:pt x="64" y="292"/>
                  <a:pt x="64" y="292"/>
                  <a:pt x="64" y="292"/>
                </a:cubicBezTo>
                <a:cubicBezTo>
                  <a:pt x="92" y="309"/>
                  <a:pt x="92" y="309"/>
                  <a:pt x="92" y="309"/>
                </a:cubicBezTo>
                <a:cubicBezTo>
                  <a:pt x="114" y="285"/>
                  <a:pt x="114" y="285"/>
                  <a:pt x="114" y="285"/>
                </a:cubicBezTo>
                <a:cubicBezTo>
                  <a:pt x="123" y="288"/>
                  <a:pt x="132" y="291"/>
                  <a:pt x="141" y="292"/>
                </a:cubicBezTo>
                <a:cubicBezTo>
                  <a:pt x="141" y="293"/>
                  <a:pt x="141" y="293"/>
                  <a:pt x="141" y="293"/>
                </a:cubicBezTo>
                <a:cubicBezTo>
                  <a:pt x="147" y="325"/>
                  <a:pt x="147" y="325"/>
                  <a:pt x="147" y="325"/>
                </a:cubicBezTo>
                <a:cubicBezTo>
                  <a:pt x="179" y="324"/>
                  <a:pt x="179" y="324"/>
                  <a:pt x="179" y="324"/>
                </a:cubicBezTo>
                <a:cubicBezTo>
                  <a:pt x="186" y="292"/>
                  <a:pt x="186" y="292"/>
                  <a:pt x="186" y="292"/>
                </a:cubicBezTo>
                <a:cubicBezTo>
                  <a:pt x="196" y="290"/>
                  <a:pt x="206" y="287"/>
                  <a:pt x="216" y="283"/>
                </a:cubicBezTo>
                <a:cubicBezTo>
                  <a:pt x="217" y="283"/>
                  <a:pt x="217" y="283"/>
                  <a:pt x="217" y="283"/>
                </a:cubicBezTo>
                <a:cubicBezTo>
                  <a:pt x="239" y="307"/>
                  <a:pt x="239" y="307"/>
                  <a:pt x="239" y="307"/>
                </a:cubicBezTo>
                <a:cubicBezTo>
                  <a:pt x="266" y="288"/>
                  <a:pt x="266" y="288"/>
                  <a:pt x="266" y="288"/>
                </a:cubicBezTo>
                <a:cubicBezTo>
                  <a:pt x="253" y="258"/>
                  <a:pt x="253" y="258"/>
                  <a:pt x="253" y="258"/>
                </a:cubicBezTo>
                <a:cubicBezTo>
                  <a:pt x="253" y="258"/>
                  <a:pt x="253" y="258"/>
                  <a:pt x="253" y="258"/>
                </a:cubicBezTo>
                <a:cubicBezTo>
                  <a:pt x="258" y="253"/>
                  <a:pt x="263" y="248"/>
                  <a:pt x="268" y="242"/>
                </a:cubicBezTo>
                <a:cubicBezTo>
                  <a:pt x="268" y="242"/>
                  <a:pt x="268" y="242"/>
                  <a:pt x="268" y="242"/>
                </a:cubicBezTo>
                <a:cubicBezTo>
                  <a:pt x="299" y="252"/>
                  <a:pt x="299" y="252"/>
                  <a:pt x="299" y="252"/>
                </a:cubicBezTo>
                <a:cubicBezTo>
                  <a:pt x="314" y="223"/>
                  <a:pt x="314" y="223"/>
                  <a:pt x="314" y="223"/>
                </a:cubicBezTo>
                <a:cubicBezTo>
                  <a:pt x="288" y="202"/>
                  <a:pt x="288" y="202"/>
                  <a:pt x="288" y="202"/>
                </a:cubicBezTo>
                <a:cubicBezTo>
                  <a:pt x="288" y="202"/>
                  <a:pt x="288" y="202"/>
                  <a:pt x="288" y="202"/>
                </a:cubicBezTo>
                <a:cubicBezTo>
                  <a:pt x="290" y="195"/>
                  <a:pt x="292" y="189"/>
                  <a:pt x="293" y="182"/>
                </a:cubicBezTo>
                <a:cubicBezTo>
                  <a:pt x="294" y="182"/>
                  <a:pt x="294" y="182"/>
                  <a:pt x="294" y="182"/>
                </a:cubicBezTo>
                <a:cubicBezTo>
                  <a:pt x="325" y="175"/>
                  <a:pt x="325" y="175"/>
                  <a:pt x="325" y="175"/>
                </a:cubicBezTo>
                <a:cubicBezTo>
                  <a:pt x="325" y="143"/>
                  <a:pt x="325" y="143"/>
                  <a:pt x="325" y="143"/>
                </a:cubicBezTo>
                <a:cubicBezTo>
                  <a:pt x="292" y="137"/>
                  <a:pt x="292" y="137"/>
                  <a:pt x="292" y="137"/>
                </a:cubicBezTo>
                <a:cubicBezTo>
                  <a:pt x="292" y="137"/>
                  <a:pt x="292" y="137"/>
                  <a:pt x="292" y="137"/>
                </a:cubicBezTo>
                <a:cubicBezTo>
                  <a:pt x="290" y="130"/>
                  <a:pt x="288" y="123"/>
                  <a:pt x="286" y="117"/>
                </a:cubicBezTo>
                <a:cubicBezTo>
                  <a:pt x="287" y="116"/>
                  <a:pt x="287" y="116"/>
                  <a:pt x="287" y="116"/>
                </a:cubicBezTo>
                <a:cubicBezTo>
                  <a:pt x="312" y="96"/>
                  <a:pt x="312" y="96"/>
                  <a:pt x="312" y="96"/>
                </a:cubicBezTo>
                <a:cubicBezTo>
                  <a:pt x="295" y="67"/>
                  <a:pt x="295" y="67"/>
                  <a:pt x="295" y="67"/>
                </a:cubicBezTo>
                <a:cubicBezTo>
                  <a:pt x="264" y="78"/>
                  <a:pt x="264" y="78"/>
                  <a:pt x="264" y="78"/>
                </a:cubicBezTo>
                <a:cubicBezTo>
                  <a:pt x="262" y="77"/>
                  <a:pt x="262" y="77"/>
                  <a:pt x="262" y="77"/>
                </a:cubicBezTo>
                <a:cubicBezTo>
                  <a:pt x="257" y="71"/>
                  <a:pt x="253" y="67"/>
                  <a:pt x="245" y="61"/>
                </a:cubicBezTo>
                <a:cubicBezTo>
                  <a:pt x="246" y="59"/>
                  <a:pt x="246" y="59"/>
                  <a:pt x="246" y="59"/>
                </a:cubicBezTo>
                <a:cubicBezTo>
                  <a:pt x="259" y="36"/>
                  <a:pt x="259" y="36"/>
                  <a:pt x="259" y="36"/>
                </a:cubicBezTo>
                <a:cubicBezTo>
                  <a:pt x="231" y="18"/>
                  <a:pt x="231" y="18"/>
                  <a:pt x="231" y="18"/>
                </a:cubicBezTo>
                <a:cubicBezTo>
                  <a:pt x="210" y="41"/>
                  <a:pt x="210" y="41"/>
                  <a:pt x="210" y="41"/>
                </a:cubicBezTo>
                <a:cubicBezTo>
                  <a:pt x="210" y="41"/>
                  <a:pt x="210" y="41"/>
                  <a:pt x="210" y="41"/>
                </a:cubicBezTo>
                <a:cubicBezTo>
                  <a:pt x="201" y="37"/>
                  <a:pt x="193" y="34"/>
                  <a:pt x="184" y="33"/>
                </a:cubicBezTo>
                <a:cubicBezTo>
                  <a:pt x="184" y="31"/>
                  <a:pt x="184" y="31"/>
                  <a:pt x="184" y="31"/>
                </a:cubicBezTo>
                <a:cubicBezTo>
                  <a:pt x="178" y="0"/>
                  <a:pt x="178" y="0"/>
                  <a:pt x="178" y="0"/>
                </a:cubicBezTo>
                <a:cubicBezTo>
                  <a:pt x="146" y="0"/>
                  <a:pt x="146" y="0"/>
                  <a:pt x="146" y="0"/>
                </a:cubicBezTo>
                <a:cubicBezTo>
                  <a:pt x="139" y="32"/>
                  <a:pt x="139" y="32"/>
                  <a:pt x="139" y="32"/>
                </a:cubicBezTo>
                <a:cubicBezTo>
                  <a:pt x="139" y="33"/>
                  <a:pt x="139" y="33"/>
                  <a:pt x="139" y="33"/>
                </a:cubicBezTo>
                <a:cubicBezTo>
                  <a:pt x="129" y="34"/>
                  <a:pt x="119" y="37"/>
                  <a:pt x="109" y="42"/>
                </a:cubicBezTo>
                <a:cubicBezTo>
                  <a:pt x="108" y="41"/>
                  <a:pt x="108" y="41"/>
                  <a:pt x="108" y="41"/>
                </a:cubicBezTo>
                <a:cubicBezTo>
                  <a:pt x="86" y="18"/>
                  <a:pt x="86" y="18"/>
                  <a:pt x="86" y="18"/>
                </a:cubicBezTo>
                <a:cubicBezTo>
                  <a:pt x="59" y="36"/>
                  <a:pt x="59" y="36"/>
                  <a:pt x="59" y="36"/>
                </a:cubicBezTo>
                <a:cubicBezTo>
                  <a:pt x="72" y="66"/>
                  <a:pt x="72" y="66"/>
                  <a:pt x="72" y="66"/>
                </a:cubicBezTo>
                <a:lnTo>
                  <a:pt x="72" y="67"/>
                </a:lnTo>
                <a:close/>
                <a:moveTo>
                  <a:pt x="219" y="69"/>
                </a:moveTo>
                <a:cubicBezTo>
                  <a:pt x="271" y="100"/>
                  <a:pt x="287" y="167"/>
                  <a:pt x="256" y="219"/>
                </a:cubicBezTo>
                <a:cubicBezTo>
                  <a:pt x="224" y="271"/>
                  <a:pt x="157" y="287"/>
                  <a:pt x="106" y="256"/>
                </a:cubicBezTo>
                <a:cubicBezTo>
                  <a:pt x="54" y="225"/>
                  <a:pt x="37" y="157"/>
                  <a:pt x="69" y="106"/>
                </a:cubicBezTo>
                <a:cubicBezTo>
                  <a:pt x="100" y="54"/>
                  <a:pt x="167" y="38"/>
                  <a:pt x="219" y="69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Freeform 12"/>
          <p:cNvSpPr>
            <a:spLocks noEditPoints="1"/>
          </p:cNvSpPr>
          <p:nvPr>
            <p:custDataLst>
              <p:tags r:id="rId5"/>
            </p:custDataLst>
          </p:nvPr>
        </p:nvSpPr>
        <p:spPr bwMode="auto">
          <a:xfrm>
            <a:off x="1224915" y="3198495"/>
            <a:ext cx="1626870" cy="1625600"/>
          </a:xfrm>
          <a:custGeom>
            <a:avLst/>
            <a:gdLst>
              <a:gd name="T0" fmla="*/ 97 w 547"/>
              <a:gd name="T1" fmla="*/ 139 h 547"/>
              <a:gd name="T2" fmla="*/ 44 w 547"/>
              <a:gd name="T3" fmla="*/ 122 h 547"/>
              <a:gd name="T4" fmla="*/ 62 w 547"/>
              <a:gd name="T5" fmla="*/ 206 h 547"/>
              <a:gd name="T6" fmla="*/ 52 w 547"/>
              <a:gd name="T7" fmla="*/ 240 h 547"/>
              <a:gd name="T8" fmla="*/ 1 w 547"/>
              <a:gd name="T9" fmla="*/ 306 h 547"/>
              <a:gd name="T10" fmla="*/ 65 w 547"/>
              <a:gd name="T11" fmla="*/ 350 h 547"/>
              <a:gd name="T12" fmla="*/ 23 w 547"/>
              <a:gd name="T13" fmla="*/ 385 h 547"/>
              <a:gd name="T14" fmla="*/ 103 w 547"/>
              <a:gd name="T15" fmla="*/ 416 h 547"/>
              <a:gd name="T16" fmla="*/ 128 w 547"/>
              <a:gd name="T17" fmla="*/ 442 h 547"/>
              <a:gd name="T18" fmla="*/ 155 w 547"/>
              <a:gd name="T19" fmla="*/ 520 h 547"/>
              <a:gd name="T20" fmla="*/ 237 w 547"/>
              <a:gd name="T21" fmla="*/ 492 h 547"/>
              <a:gd name="T22" fmla="*/ 247 w 547"/>
              <a:gd name="T23" fmla="*/ 547 h 547"/>
              <a:gd name="T24" fmla="*/ 312 w 547"/>
              <a:gd name="T25" fmla="*/ 492 h 547"/>
              <a:gd name="T26" fmla="*/ 364 w 547"/>
              <a:gd name="T27" fmla="*/ 477 h 547"/>
              <a:gd name="T28" fmla="*/ 448 w 547"/>
              <a:gd name="T29" fmla="*/ 486 h 547"/>
              <a:gd name="T30" fmla="*/ 426 w 547"/>
              <a:gd name="T31" fmla="*/ 434 h 547"/>
              <a:gd name="T32" fmla="*/ 451 w 547"/>
              <a:gd name="T33" fmla="*/ 408 h 547"/>
              <a:gd name="T34" fmla="*/ 528 w 547"/>
              <a:gd name="T35" fmla="*/ 376 h 547"/>
              <a:gd name="T36" fmla="*/ 484 w 547"/>
              <a:gd name="T37" fmla="*/ 341 h 547"/>
              <a:gd name="T38" fmla="*/ 494 w 547"/>
              <a:gd name="T39" fmla="*/ 306 h 547"/>
              <a:gd name="T40" fmla="*/ 546 w 547"/>
              <a:gd name="T41" fmla="*/ 240 h 547"/>
              <a:gd name="T42" fmla="*/ 491 w 547"/>
              <a:gd name="T43" fmla="*/ 231 h 547"/>
              <a:gd name="T44" fmla="*/ 483 w 547"/>
              <a:gd name="T45" fmla="*/ 196 h 547"/>
              <a:gd name="T46" fmla="*/ 497 w 547"/>
              <a:gd name="T47" fmla="*/ 113 h 547"/>
              <a:gd name="T48" fmla="*/ 440 w 547"/>
              <a:gd name="T49" fmla="*/ 130 h 547"/>
              <a:gd name="T50" fmla="*/ 413 w 547"/>
              <a:gd name="T51" fmla="*/ 101 h 547"/>
              <a:gd name="T52" fmla="*/ 389 w 547"/>
              <a:gd name="T53" fmla="*/ 32 h 547"/>
              <a:gd name="T54" fmla="*/ 353 w 547"/>
              <a:gd name="T55" fmla="*/ 69 h 547"/>
              <a:gd name="T56" fmla="*/ 310 w 547"/>
              <a:gd name="T57" fmla="*/ 53 h 547"/>
              <a:gd name="T58" fmla="*/ 245 w 547"/>
              <a:gd name="T59" fmla="*/ 0 h 547"/>
              <a:gd name="T60" fmla="*/ 235 w 547"/>
              <a:gd name="T61" fmla="*/ 55 h 547"/>
              <a:gd name="T62" fmla="*/ 182 w 547"/>
              <a:gd name="T63" fmla="*/ 69 h 547"/>
              <a:gd name="T64" fmla="*/ 99 w 547"/>
              <a:gd name="T65" fmla="*/ 61 h 547"/>
              <a:gd name="T66" fmla="*/ 121 w 547"/>
              <a:gd name="T67" fmla="*/ 113 h 547"/>
              <a:gd name="T68" fmla="*/ 430 w 547"/>
              <a:gd name="T69" fmla="*/ 369 h 547"/>
              <a:gd name="T70" fmla="*/ 116 w 547"/>
              <a:gd name="T71" fmla="*/ 178 h 5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47" h="547">
                <a:moveTo>
                  <a:pt x="121" y="113"/>
                </a:moveTo>
                <a:cubicBezTo>
                  <a:pt x="112" y="121"/>
                  <a:pt x="104" y="129"/>
                  <a:pt x="97" y="139"/>
                </a:cubicBezTo>
                <a:cubicBezTo>
                  <a:pt x="95" y="138"/>
                  <a:pt x="95" y="138"/>
                  <a:pt x="95" y="138"/>
                </a:cubicBezTo>
                <a:cubicBezTo>
                  <a:pt x="44" y="122"/>
                  <a:pt x="44" y="122"/>
                  <a:pt x="44" y="122"/>
                </a:cubicBezTo>
                <a:cubicBezTo>
                  <a:pt x="19" y="171"/>
                  <a:pt x="19" y="171"/>
                  <a:pt x="19" y="171"/>
                </a:cubicBezTo>
                <a:cubicBezTo>
                  <a:pt x="62" y="206"/>
                  <a:pt x="62" y="206"/>
                  <a:pt x="62" y="206"/>
                </a:cubicBezTo>
                <a:cubicBezTo>
                  <a:pt x="58" y="217"/>
                  <a:pt x="55" y="229"/>
                  <a:pt x="53" y="240"/>
                </a:cubicBezTo>
                <a:cubicBezTo>
                  <a:pt x="52" y="240"/>
                  <a:pt x="52" y="240"/>
                  <a:pt x="52" y="240"/>
                </a:cubicBezTo>
                <a:cubicBezTo>
                  <a:pt x="0" y="251"/>
                  <a:pt x="0" y="251"/>
                  <a:pt x="0" y="251"/>
                </a:cubicBezTo>
                <a:cubicBezTo>
                  <a:pt x="1" y="306"/>
                  <a:pt x="1" y="306"/>
                  <a:pt x="1" y="306"/>
                </a:cubicBezTo>
                <a:cubicBezTo>
                  <a:pt x="55" y="316"/>
                  <a:pt x="55" y="316"/>
                  <a:pt x="55" y="316"/>
                </a:cubicBezTo>
                <a:cubicBezTo>
                  <a:pt x="57" y="328"/>
                  <a:pt x="61" y="339"/>
                  <a:pt x="65" y="350"/>
                </a:cubicBezTo>
                <a:cubicBezTo>
                  <a:pt x="64" y="351"/>
                  <a:pt x="64" y="351"/>
                  <a:pt x="64" y="351"/>
                </a:cubicBezTo>
                <a:cubicBezTo>
                  <a:pt x="23" y="385"/>
                  <a:pt x="23" y="385"/>
                  <a:pt x="23" y="385"/>
                </a:cubicBezTo>
                <a:cubicBezTo>
                  <a:pt x="50" y="433"/>
                  <a:pt x="50" y="433"/>
                  <a:pt x="50" y="433"/>
                </a:cubicBezTo>
                <a:cubicBezTo>
                  <a:pt x="103" y="416"/>
                  <a:pt x="103" y="416"/>
                  <a:pt x="103" y="416"/>
                </a:cubicBezTo>
                <a:cubicBezTo>
                  <a:pt x="110" y="425"/>
                  <a:pt x="114" y="431"/>
                  <a:pt x="128" y="442"/>
                </a:cubicBezTo>
                <a:cubicBezTo>
                  <a:pt x="128" y="442"/>
                  <a:pt x="128" y="442"/>
                  <a:pt x="128" y="442"/>
                </a:cubicBezTo>
                <a:cubicBezTo>
                  <a:pt x="108" y="491"/>
                  <a:pt x="108" y="491"/>
                  <a:pt x="108" y="491"/>
                </a:cubicBezTo>
                <a:cubicBezTo>
                  <a:pt x="155" y="520"/>
                  <a:pt x="155" y="520"/>
                  <a:pt x="155" y="520"/>
                </a:cubicBezTo>
                <a:cubicBezTo>
                  <a:pt x="192" y="480"/>
                  <a:pt x="192" y="480"/>
                  <a:pt x="192" y="480"/>
                </a:cubicBezTo>
                <a:cubicBezTo>
                  <a:pt x="207" y="485"/>
                  <a:pt x="222" y="490"/>
                  <a:pt x="237" y="492"/>
                </a:cubicBezTo>
                <a:cubicBezTo>
                  <a:pt x="237" y="494"/>
                  <a:pt x="237" y="494"/>
                  <a:pt x="237" y="494"/>
                </a:cubicBezTo>
                <a:cubicBezTo>
                  <a:pt x="247" y="547"/>
                  <a:pt x="247" y="547"/>
                  <a:pt x="247" y="547"/>
                </a:cubicBezTo>
                <a:cubicBezTo>
                  <a:pt x="302" y="546"/>
                  <a:pt x="302" y="546"/>
                  <a:pt x="302" y="546"/>
                </a:cubicBezTo>
                <a:cubicBezTo>
                  <a:pt x="312" y="492"/>
                  <a:pt x="312" y="492"/>
                  <a:pt x="312" y="492"/>
                </a:cubicBezTo>
                <a:cubicBezTo>
                  <a:pt x="330" y="489"/>
                  <a:pt x="347" y="484"/>
                  <a:pt x="364" y="476"/>
                </a:cubicBezTo>
                <a:cubicBezTo>
                  <a:pt x="364" y="477"/>
                  <a:pt x="364" y="477"/>
                  <a:pt x="364" y="477"/>
                </a:cubicBezTo>
                <a:cubicBezTo>
                  <a:pt x="402" y="516"/>
                  <a:pt x="402" y="516"/>
                  <a:pt x="402" y="516"/>
                </a:cubicBezTo>
                <a:cubicBezTo>
                  <a:pt x="448" y="486"/>
                  <a:pt x="448" y="486"/>
                  <a:pt x="448" y="486"/>
                </a:cubicBezTo>
                <a:cubicBezTo>
                  <a:pt x="426" y="434"/>
                  <a:pt x="426" y="434"/>
                  <a:pt x="426" y="434"/>
                </a:cubicBezTo>
                <a:cubicBezTo>
                  <a:pt x="426" y="434"/>
                  <a:pt x="426" y="434"/>
                  <a:pt x="426" y="434"/>
                </a:cubicBezTo>
                <a:cubicBezTo>
                  <a:pt x="435" y="426"/>
                  <a:pt x="443" y="417"/>
                  <a:pt x="450" y="408"/>
                </a:cubicBezTo>
                <a:cubicBezTo>
                  <a:pt x="451" y="408"/>
                  <a:pt x="451" y="408"/>
                  <a:pt x="451" y="408"/>
                </a:cubicBezTo>
                <a:cubicBezTo>
                  <a:pt x="503" y="425"/>
                  <a:pt x="503" y="425"/>
                  <a:pt x="503" y="425"/>
                </a:cubicBezTo>
                <a:cubicBezTo>
                  <a:pt x="528" y="376"/>
                  <a:pt x="528" y="376"/>
                  <a:pt x="528" y="376"/>
                </a:cubicBezTo>
                <a:cubicBezTo>
                  <a:pt x="485" y="341"/>
                  <a:pt x="485" y="341"/>
                  <a:pt x="485" y="341"/>
                </a:cubicBezTo>
                <a:cubicBezTo>
                  <a:pt x="484" y="341"/>
                  <a:pt x="484" y="341"/>
                  <a:pt x="484" y="341"/>
                </a:cubicBezTo>
                <a:cubicBezTo>
                  <a:pt x="488" y="329"/>
                  <a:pt x="491" y="318"/>
                  <a:pt x="493" y="306"/>
                </a:cubicBezTo>
                <a:cubicBezTo>
                  <a:pt x="494" y="306"/>
                  <a:pt x="494" y="306"/>
                  <a:pt x="494" y="306"/>
                </a:cubicBezTo>
                <a:cubicBezTo>
                  <a:pt x="547" y="296"/>
                  <a:pt x="547" y="296"/>
                  <a:pt x="547" y="296"/>
                </a:cubicBezTo>
                <a:cubicBezTo>
                  <a:pt x="546" y="240"/>
                  <a:pt x="546" y="240"/>
                  <a:pt x="546" y="240"/>
                </a:cubicBezTo>
                <a:cubicBezTo>
                  <a:pt x="491" y="231"/>
                  <a:pt x="491" y="231"/>
                  <a:pt x="491" y="231"/>
                </a:cubicBezTo>
                <a:cubicBezTo>
                  <a:pt x="491" y="231"/>
                  <a:pt x="491" y="231"/>
                  <a:pt x="491" y="231"/>
                </a:cubicBezTo>
                <a:cubicBezTo>
                  <a:pt x="488" y="219"/>
                  <a:pt x="485" y="208"/>
                  <a:pt x="481" y="197"/>
                </a:cubicBezTo>
                <a:cubicBezTo>
                  <a:pt x="483" y="196"/>
                  <a:pt x="483" y="196"/>
                  <a:pt x="483" y="196"/>
                </a:cubicBezTo>
                <a:cubicBezTo>
                  <a:pt x="524" y="161"/>
                  <a:pt x="524" y="161"/>
                  <a:pt x="524" y="161"/>
                </a:cubicBezTo>
                <a:cubicBezTo>
                  <a:pt x="497" y="113"/>
                  <a:pt x="497" y="113"/>
                  <a:pt x="497" y="113"/>
                </a:cubicBezTo>
                <a:cubicBezTo>
                  <a:pt x="444" y="131"/>
                  <a:pt x="444" y="131"/>
                  <a:pt x="444" y="131"/>
                </a:cubicBezTo>
                <a:cubicBezTo>
                  <a:pt x="440" y="130"/>
                  <a:pt x="440" y="130"/>
                  <a:pt x="440" y="130"/>
                </a:cubicBezTo>
                <a:cubicBezTo>
                  <a:pt x="433" y="121"/>
                  <a:pt x="426" y="113"/>
                  <a:pt x="412" y="102"/>
                </a:cubicBezTo>
                <a:cubicBezTo>
                  <a:pt x="413" y="101"/>
                  <a:pt x="413" y="101"/>
                  <a:pt x="413" y="101"/>
                </a:cubicBezTo>
                <a:cubicBezTo>
                  <a:pt x="436" y="60"/>
                  <a:pt x="436" y="60"/>
                  <a:pt x="436" y="60"/>
                </a:cubicBezTo>
                <a:cubicBezTo>
                  <a:pt x="389" y="32"/>
                  <a:pt x="389" y="32"/>
                  <a:pt x="389" y="32"/>
                </a:cubicBezTo>
                <a:cubicBezTo>
                  <a:pt x="353" y="70"/>
                  <a:pt x="353" y="70"/>
                  <a:pt x="353" y="70"/>
                </a:cubicBezTo>
                <a:cubicBezTo>
                  <a:pt x="353" y="69"/>
                  <a:pt x="353" y="69"/>
                  <a:pt x="353" y="69"/>
                </a:cubicBezTo>
                <a:cubicBezTo>
                  <a:pt x="339" y="63"/>
                  <a:pt x="324" y="58"/>
                  <a:pt x="309" y="56"/>
                </a:cubicBezTo>
                <a:cubicBezTo>
                  <a:pt x="310" y="53"/>
                  <a:pt x="310" y="53"/>
                  <a:pt x="310" y="53"/>
                </a:cubicBezTo>
                <a:cubicBezTo>
                  <a:pt x="300" y="0"/>
                  <a:pt x="300" y="0"/>
                  <a:pt x="300" y="0"/>
                </a:cubicBezTo>
                <a:cubicBezTo>
                  <a:pt x="245" y="0"/>
                  <a:pt x="245" y="0"/>
                  <a:pt x="245" y="0"/>
                </a:cubicBezTo>
                <a:cubicBezTo>
                  <a:pt x="234" y="55"/>
                  <a:pt x="234" y="55"/>
                  <a:pt x="234" y="55"/>
                </a:cubicBezTo>
                <a:cubicBezTo>
                  <a:pt x="235" y="55"/>
                  <a:pt x="235" y="55"/>
                  <a:pt x="235" y="55"/>
                </a:cubicBezTo>
                <a:cubicBezTo>
                  <a:pt x="217" y="58"/>
                  <a:pt x="200" y="64"/>
                  <a:pt x="183" y="71"/>
                </a:cubicBezTo>
                <a:cubicBezTo>
                  <a:pt x="182" y="69"/>
                  <a:pt x="182" y="69"/>
                  <a:pt x="182" y="69"/>
                </a:cubicBezTo>
                <a:cubicBezTo>
                  <a:pt x="145" y="30"/>
                  <a:pt x="145" y="30"/>
                  <a:pt x="145" y="30"/>
                </a:cubicBezTo>
                <a:cubicBezTo>
                  <a:pt x="99" y="61"/>
                  <a:pt x="99" y="61"/>
                  <a:pt x="99" y="61"/>
                </a:cubicBezTo>
                <a:cubicBezTo>
                  <a:pt x="121" y="112"/>
                  <a:pt x="121" y="112"/>
                  <a:pt x="121" y="112"/>
                </a:cubicBezTo>
                <a:lnTo>
                  <a:pt x="121" y="113"/>
                </a:lnTo>
                <a:close/>
                <a:moveTo>
                  <a:pt x="369" y="116"/>
                </a:moveTo>
                <a:cubicBezTo>
                  <a:pt x="455" y="169"/>
                  <a:pt x="483" y="282"/>
                  <a:pt x="430" y="369"/>
                </a:cubicBezTo>
                <a:cubicBezTo>
                  <a:pt x="378" y="456"/>
                  <a:pt x="264" y="484"/>
                  <a:pt x="177" y="431"/>
                </a:cubicBezTo>
                <a:cubicBezTo>
                  <a:pt x="91" y="378"/>
                  <a:pt x="63" y="265"/>
                  <a:pt x="116" y="178"/>
                </a:cubicBezTo>
                <a:cubicBezTo>
                  <a:pt x="168" y="91"/>
                  <a:pt x="282" y="64"/>
                  <a:pt x="369" y="11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18" name="环形箭头 17"/>
          <p:cNvSpPr/>
          <p:nvPr>
            <p:custDataLst>
              <p:tags r:id="rId6"/>
            </p:custDataLst>
          </p:nvPr>
        </p:nvSpPr>
        <p:spPr>
          <a:xfrm flipH="1">
            <a:off x="875665" y="2800985"/>
            <a:ext cx="2423160" cy="2423160"/>
          </a:xfrm>
          <a:prstGeom prst="circularArrow">
            <a:avLst>
              <a:gd name="adj1" fmla="val 4672"/>
              <a:gd name="adj2" fmla="val 688138"/>
              <a:gd name="adj3" fmla="val 824476"/>
              <a:gd name="adj4" fmla="val 16616669"/>
              <a:gd name="adj5" fmla="val 6514"/>
            </a:avLst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1" name="环形箭头 30"/>
          <p:cNvSpPr/>
          <p:nvPr>
            <p:custDataLst>
              <p:tags r:id="rId7"/>
            </p:custDataLst>
          </p:nvPr>
        </p:nvSpPr>
        <p:spPr>
          <a:xfrm>
            <a:off x="2335530" y="3343910"/>
            <a:ext cx="2856230" cy="2855595"/>
          </a:xfrm>
          <a:prstGeom prst="circularArrow">
            <a:avLst>
              <a:gd name="adj1" fmla="val 5068"/>
              <a:gd name="adj2" fmla="val 670356"/>
              <a:gd name="adj3" fmla="val 1731422"/>
              <a:gd name="adj4" fmla="val 16417229"/>
              <a:gd name="adj5" fmla="val 6055"/>
            </a:avLst>
          </a:prstGeom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" name="图片 13" descr="343439383331313b343532303032343bb7a2b2bcb9dcc0ed"/>
          <p:cNvSpPr/>
          <p:nvPr>
            <p:custDataLst>
              <p:tags r:id="rId8"/>
            </p:custDataLst>
          </p:nvPr>
        </p:nvSpPr>
        <p:spPr>
          <a:xfrm>
            <a:off x="3493770" y="4588158"/>
            <a:ext cx="539114" cy="365828"/>
          </a:xfrm>
          <a:custGeom>
            <a:avLst/>
            <a:gdLst>
              <a:gd name="connsiteX0" fmla="*/ 454748 w 539114"/>
              <a:gd name="connsiteY0" fmla="*/ 160944 h 365828"/>
              <a:gd name="connsiteX1" fmla="*/ 338707 w 539114"/>
              <a:gd name="connsiteY1" fmla="*/ 996 h 365828"/>
              <a:gd name="connsiteX2" fmla="*/ 197515 w 539114"/>
              <a:gd name="connsiteY2" fmla="*/ 94259 h 365828"/>
              <a:gd name="connsiteX3" fmla="*/ 120784 w 539114"/>
              <a:gd name="connsiteY3" fmla="*/ 88392 h 365828"/>
              <a:gd name="connsiteX4" fmla="*/ 88109 w 539114"/>
              <a:gd name="connsiteY4" fmla="*/ 160638 h 365828"/>
              <a:gd name="connsiteX5" fmla="*/ 114 w 539114"/>
              <a:gd name="connsiteY5" fmla="*/ 271677 h 365828"/>
              <a:gd name="connsiteX6" fmla="*/ 95631 w 539114"/>
              <a:gd name="connsiteY6" fmla="*/ 365947 h 365828"/>
              <a:gd name="connsiteX7" fmla="*/ 242920 w 539114"/>
              <a:gd name="connsiteY7" fmla="*/ 365947 h 365828"/>
              <a:gd name="connsiteX8" fmla="*/ 242920 w 539114"/>
              <a:gd name="connsiteY8" fmla="*/ 268394 h 365828"/>
              <a:gd name="connsiteX9" fmla="*/ 196627 w 539114"/>
              <a:gd name="connsiteY9" fmla="*/ 268394 h 365828"/>
              <a:gd name="connsiteX10" fmla="*/ 274476 w 539114"/>
              <a:gd name="connsiteY10" fmla="*/ 180954 h 365828"/>
              <a:gd name="connsiteX11" fmla="*/ 352326 w 539114"/>
              <a:gd name="connsiteY11" fmla="*/ 268394 h 365828"/>
              <a:gd name="connsiteX12" fmla="*/ 306031 w 539114"/>
              <a:gd name="connsiteY12" fmla="*/ 268394 h 365828"/>
              <a:gd name="connsiteX13" fmla="*/ 306031 w 539114"/>
              <a:gd name="connsiteY13" fmla="*/ 365947 h 365828"/>
              <a:gd name="connsiteX14" fmla="*/ 439703 w 539114"/>
              <a:gd name="connsiteY14" fmla="*/ 365947 h 365828"/>
              <a:gd name="connsiteX15" fmla="*/ 538962 w 539114"/>
              <a:gd name="connsiteY15" fmla="*/ 277237 h 365828"/>
              <a:gd name="connsiteX16" fmla="*/ 454748 w 539114"/>
              <a:gd name="connsiteY16" fmla="*/ 160944 h 365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39114" h="365828">
                <a:moveTo>
                  <a:pt x="454748" y="160944"/>
                </a:moveTo>
                <a:cubicBezTo>
                  <a:pt x="454748" y="160944"/>
                  <a:pt x="464893" y="17416"/>
                  <a:pt x="338707" y="996"/>
                </a:cubicBezTo>
                <a:cubicBezTo>
                  <a:pt x="230459" y="-10475"/>
                  <a:pt x="197515" y="94259"/>
                  <a:pt x="197515" y="94259"/>
                </a:cubicBezTo>
                <a:cubicBezTo>
                  <a:pt x="197515" y="94259"/>
                  <a:pt x="164762" y="61420"/>
                  <a:pt x="120784" y="88392"/>
                </a:cubicBezTo>
                <a:cubicBezTo>
                  <a:pt x="81126" y="113656"/>
                  <a:pt x="88109" y="160638"/>
                  <a:pt x="88109" y="160638"/>
                </a:cubicBezTo>
                <a:cubicBezTo>
                  <a:pt x="88109" y="160638"/>
                  <a:pt x="114" y="178064"/>
                  <a:pt x="114" y="271677"/>
                </a:cubicBezTo>
                <a:cubicBezTo>
                  <a:pt x="2159" y="364940"/>
                  <a:pt x="95631" y="365947"/>
                  <a:pt x="95631" y="365947"/>
                </a:cubicBezTo>
                <a:lnTo>
                  <a:pt x="242920" y="365947"/>
                </a:lnTo>
                <a:lnTo>
                  <a:pt x="242920" y="268394"/>
                </a:lnTo>
                <a:lnTo>
                  <a:pt x="196627" y="268394"/>
                </a:lnTo>
                <a:lnTo>
                  <a:pt x="274476" y="180954"/>
                </a:lnTo>
                <a:lnTo>
                  <a:pt x="352326" y="268394"/>
                </a:lnTo>
                <a:lnTo>
                  <a:pt x="306031" y="268394"/>
                </a:lnTo>
                <a:lnTo>
                  <a:pt x="306031" y="365947"/>
                </a:lnTo>
                <a:lnTo>
                  <a:pt x="439703" y="365947"/>
                </a:lnTo>
                <a:cubicBezTo>
                  <a:pt x="439703" y="365947"/>
                  <a:pt x="526810" y="365947"/>
                  <a:pt x="538962" y="277237"/>
                </a:cubicBezTo>
                <a:cubicBezTo>
                  <a:pt x="544747" y="180035"/>
                  <a:pt x="454748" y="160944"/>
                  <a:pt x="454748" y="160944"/>
                </a:cubicBezTo>
                <a:close/>
              </a:path>
            </a:pathLst>
          </a:custGeom>
          <a:solidFill>
            <a:schemeClr val="accent1"/>
          </a:solidFill>
          <a:ln w="19054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3" name="图片 9" descr="343435383038363b343532323339303bbacfcdacc7a9caf0"/>
          <p:cNvSpPr/>
          <p:nvPr>
            <p:custDataLst>
              <p:tags r:id="rId9"/>
            </p:custDataLst>
          </p:nvPr>
        </p:nvSpPr>
        <p:spPr>
          <a:xfrm>
            <a:off x="2979496" y="2658745"/>
            <a:ext cx="300837" cy="358140"/>
          </a:xfrm>
          <a:custGeom>
            <a:avLst/>
            <a:gdLst>
              <a:gd name="connsiteX0" fmla="*/ 195160 w 300837"/>
              <a:gd name="connsiteY0" fmla="*/ 3917 h 358140"/>
              <a:gd name="connsiteX1" fmla="*/ 265994 w 300837"/>
              <a:gd name="connsiteY1" fmla="*/ 59853 h 358140"/>
              <a:gd name="connsiteX2" fmla="*/ 195160 w 300837"/>
              <a:gd name="connsiteY2" fmla="*/ 59853 h 358140"/>
              <a:gd name="connsiteX3" fmla="*/ 195160 w 300837"/>
              <a:gd name="connsiteY3" fmla="*/ 3917 h 358140"/>
              <a:gd name="connsiteX4" fmla="*/ 144070 w 300837"/>
              <a:gd name="connsiteY4" fmla="*/ 311419 h 358140"/>
              <a:gd name="connsiteX5" fmla="*/ 135730 w 300837"/>
              <a:gd name="connsiteY5" fmla="*/ 344671 h 358140"/>
              <a:gd name="connsiteX6" fmla="*/ 136334 w 300837"/>
              <a:gd name="connsiteY6" fmla="*/ 357740 h 358140"/>
              <a:gd name="connsiteX7" fmla="*/ 7119 w 300837"/>
              <a:gd name="connsiteY7" fmla="*/ 357740 h 358140"/>
              <a:gd name="connsiteX8" fmla="*/ -416 w 300837"/>
              <a:gd name="connsiteY8" fmla="*/ 350268 h 358140"/>
              <a:gd name="connsiteX9" fmla="*/ -416 w 300837"/>
              <a:gd name="connsiteY9" fmla="*/ 7074 h 358140"/>
              <a:gd name="connsiteX10" fmla="*/ 7119 w 300837"/>
              <a:gd name="connsiteY10" fmla="*/ -400 h 358140"/>
              <a:gd name="connsiteX11" fmla="*/ 180090 w 300837"/>
              <a:gd name="connsiteY11" fmla="*/ -400 h 358140"/>
              <a:gd name="connsiteX12" fmla="*/ 180090 w 300837"/>
              <a:gd name="connsiteY12" fmla="*/ 67325 h 358140"/>
              <a:gd name="connsiteX13" fmla="*/ 187625 w 300837"/>
              <a:gd name="connsiteY13" fmla="*/ 74799 h 358140"/>
              <a:gd name="connsiteX14" fmla="*/ 270385 w 300837"/>
              <a:gd name="connsiteY14" fmla="*/ 74799 h 358140"/>
              <a:gd name="connsiteX15" fmla="*/ 270385 w 300837"/>
              <a:gd name="connsiteY15" fmla="*/ 194037 h 358140"/>
              <a:gd name="connsiteX16" fmla="*/ 246613 w 300837"/>
              <a:gd name="connsiteY16" fmla="*/ 205309 h 358140"/>
              <a:gd name="connsiteX17" fmla="*/ 150397 w 300837"/>
              <a:gd name="connsiteY17" fmla="*/ 300669 h 358140"/>
              <a:gd name="connsiteX18" fmla="*/ 144070 w 300837"/>
              <a:gd name="connsiteY18" fmla="*/ 311419 h 358140"/>
              <a:gd name="connsiteX19" fmla="*/ 160631 w 300837"/>
              <a:gd name="connsiteY19" fmla="*/ 311659 h 358140"/>
              <a:gd name="connsiteX20" fmla="*/ 239320 w 300837"/>
              <a:gd name="connsiteY20" fmla="*/ 233564 h 358140"/>
              <a:gd name="connsiteX21" fmla="*/ 275098 w 300837"/>
              <a:gd name="connsiteY21" fmla="*/ 269054 h 358140"/>
              <a:gd name="connsiteX22" fmla="*/ 196449 w 300837"/>
              <a:gd name="connsiteY22" fmla="*/ 347110 h 358140"/>
              <a:gd name="connsiteX23" fmla="*/ 192985 w 300837"/>
              <a:gd name="connsiteY23" fmla="*/ 349068 h 358140"/>
              <a:gd name="connsiteX24" fmla="*/ 159382 w 300837"/>
              <a:gd name="connsiteY24" fmla="*/ 357420 h 358140"/>
              <a:gd name="connsiteX25" fmla="*/ 157568 w 300837"/>
              <a:gd name="connsiteY25" fmla="*/ 357660 h 358140"/>
              <a:gd name="connsiteX26" fmla="*/ 152209 w 300837"/>
              <a:gd name="connsiteY26" fmla="*/ 355501 h 358140"/>
              <a:gd name="connsiteX27" fmla="*/ 150236 w 300837"/>
              <a:gd name="connsiteY27" fmla="*/ 348427 h 358140"/>
              <a:gd name="connsiteX28" fmla="*/ 158656 w 300837"/>
              <a:gd name="connsiteY28" fmla="*/ 315096 h 358140"/>
              <a:gd name="connsiteX29" fmla="*/ 160631 w 300837"/>
              <a:gd name="connsiteY29" fmla="*/ 311659 h 358140"/>
              <a:gd name="connsiteX30" fmla="*/ 292988 w 300837"/>
              <a:gd name="connsiteY30" fmla="*/ 215859 h 358140"/>
              <a:gd name="connsiteX31" fmla="*/ 292988 w 300837"/>
              <a:gd name="connsiteY31" fmla="*/ 251350 h 358140"/>
              <a:gd name="connsiteX32" fmla="*/ 285695 w 300837"/>
              <a:gd name="connsiteY32" fmla="*/ 258582 h 358140"/>
              <a:gd name="connsiteX33" fmla="*/ 249916 w 300837"/>
              <a:gd name="connsiteY33" fmla="*/ 223093 h 358140"/>
              <a:gd name="connsiteX34" fmla="*/ 257210 w 300837"/>
              <a:gd name="connsiteY34" fmla="*/ 215859 h 358140"/>
              <a:gd name="connsiteX35" fmla="*/ 292988 w 300837"/>
              <a:gd name="connsiteY35" fmla="*/ 215859 h 358140"/>
              <a:gd name="connsiteX36" fmla="*/ 71212 w 300837"/>
              <a:gd name="connsiteY36" fmla="*/ 107042 h 358140"/>
              <a:gd name="connsiteX37" fmla="*/ 64049 w 300837"/>
              <a:gd name="connsiteY37" fmla="*/ 114205 h 358140"/>
              <a:gd name="connsiteX38" fmla="*/ 64049 w 300837"/>
              <a:gd name="connsiteY38" fmla="*/ 121368 h 358140"/>
              <a:gd name="connsiteX39" fmla="*/ 71212 w 300837"/>
              <a:gd name="connsiteY39" fmla="*/ 128530 h 358140"/>
              <a:gd name="connsiteX40" fmla="*/ 200142 w 300837"/>
              <a:gd name="connsiteY40" fmla="*/ 128530 h 358140"/>
              <a:gd name="connsiteX41" fmla="*/ 207305 w 300837"/>
              <a:gd name="connsiteY41" fmla="*/ 121368 h 358140"/>
              <a:gd name="connsiteX42" fmla="*/ 207305 w 300837"/>
              <a:gd name="connsiteY42" fmla="*/ 114205 h 358140"/>
              <a:gd name="connsiteX43" fmla="*/ 200142 w 300837"/>
              <a:gd name="connsiteY43" fmla="*/ 107042 h 358140"/>
              <a:gd name="connsiteX44" fmla="*/ 71212 w 300837"/>
              <a:gd name="connsiteY44" fmla="*/ 107042 h 358140"/>
              <a:gd name="connsiteX45" fmla="*/ 71212 w 300837"/>
              <a:gd name="connsiteY45" fmla="*/ 164344 h 358140"/>
              <a:gd name="connsiteX46" fmla="*/ 64049 w 300837"/>
              <a:gd name="connsiteY46" fmla="*/ 171507 h 358140"/>
              <a:gd name="connsiteX47" fmla="*/ 64049 w 300837"/>
              <a:gd name="connsiteY47" fmla="*/ 178670 h 358140"/>
              <a:gd name="connsiteX48" fmla="*/ 71212 w 300837"/>
              <a:gd name="connsiteY48" fmla="*/ 185833 h 358140"/>
              <a:gd name="connsiteX49" fmla="*/ 185817 w 300837"/>
              <a:gd name="connsiteY49" fmla="*/ 185833 h 358140"/>
              <a:gd name="connsiteX50" fmla="*/ 192980 w 300837"/>
              <a:gd name="connsiteY50" fmla="*/ 178670 h 358140"/>
              <a:gd name="connsiteX51" fmla="*/ 192980 w 300837"/>
              <a:gd name="connsiteY51" fmla="*/ 171507 h 358140"/>
              <a:gd name="connsiteX52" fmla="*/ 185817 w 300837"/>
              <a:gd name="connsiteY52" fmla="*/ 164344 h 358140"/>
              <a:gd name="connsiteX53" fmla="*/ 71212 w 300837"/>
              <a:gd name="connsiteY53" fmla="*/ 164344 h 358140"/>
              <a:gd name="connsiteX54" fmla="*/ 71212 w 300837"/>
              <a:gd name="connsiteY54" fmla="*/ 221647 h 358140"/>
              <a:gd name="connsiteX55" fmla="*/ 64049 w 300837"/>
              <a:gd name="connsiteY55" fmla="*/ 228810 h 358140"/>
              <a:gd name="connsiteX56" fmla="*/ 64049 w 300837"/>
              <a:gd name="connsiteY56" fmla="*/ 235972 h 358140"/>
              <a:gd name="connsiteX57" fmla="*/ 71212 w 300837"/>
              <a:gd name="connsiteY57" fmla="*/ 243135 h 358140"/>
              <a:gd name="connsiteX58" fmla="*/ 157166 w 300837"/>
              <a:gd name="connsiteY58" fmla="*/ 243135 h 358140"/>
              <a:gd name="connsiteX59" fmla="*/ 164328 w 300837"/>
              <a:gd name="connsiteY59" fmla="*/ 235972 h 358140"/>
              <a:gd name="connsiteX60" fmla="*/ 164328 w 300837"/>
              <a:gd name="connsiteY60" fmla="*/ 228810 h 358140"/>
              <a:gd name="connsiteX61" fmla="*/ 157166 w 300837"/>
              <a:gd name="connsiteY61" fmla="*/ 221647 h 358140"/>
              <a:gd name="connsiteX62" fmla="*/ 71212 w 300837"/>
              <a:gd name="connsiteY62" fmla="*/ 221647 h 358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300837" h="358140">
                <a:moveTo>
                  <a:pt x="195160" y="3917"/>
                </a:moveTo>
                <a:lnTo>
                  <a:pt x="265994" y="59853"/>
                </a:lnTo>
                <a:lnTo>
                  <a:pt x="195160" y="59853"/>
                </a:lnTo>
                <a:lnTo>
                  <a:pt x="195160" y="3917"/>
                </a:lnTo>
                <a:moveTo>
                  <a:pt x="144070" y="311419"/>
                </a:moveTo>
                <a:lnTo>
                  <a:pt x="135730" y="344671"/>
                </a:lnTo>
                <a:cubicBezTo>
                  <a:pt x="134601" y="349028"/>
                  <a:pt x="134762" y="353583"/>
                  <a:pt x="136334" y="357740"/>
                </a:cubicBezTo>
                <a:lnTo>
                  <a:pt x="7119" y="357740"/>
                </a:lnTo>
                <a:cubicBezTo>
                  <a:pt x="2968" y="357740"/>
                  <a:pt x="-416" y="354383"/>
                  <a:pt x="-416" y="350268"/>
                </a:cubicBezTo>
                <a:lnTo>
                  <a:pt x="-416" y="7074"/>
                </a:lnTo>
                <a:cubicBezTo>
                  <a:pt x="-416" y="2957"/>
                  <a:pt x="2968" y="-400"/>
                  <a:pt x="7119" y="-400"/>
                </a:cubicBezTo>
                <a:lnTo>
                  <a:pt x="180090" y="-400"/>
                </a:lnTo>
                <a:lnTo>
                  <a:pt x="180090" y="67325"/>
                </a:lnTo>
                <a:cubicBezTo>
                  <a:pt x="180090" y="71442"/>
                  <a:pt x="183476" y="74799"/>
                  <a:pt x="187625" y="74799"/>
                </a:cubicBezTo>
                <a:lnTo>
                  <a:pt x="270385" y="74799"/>
                </a:lnTo>
                <a:lnTo>
                  <a:pt x="270385" y="194037"/>
                </a:lnTo>
                <a:cubicBezTo>
                  <a:pt x="261280" y="195077"/>
                  <a:pt x="252857" y="199033"/>
                  <a:pt x="246613" y="205309"/>
                </a:cubicBezTo>
                <a:lnTo>
                  <a:pt x="150397" y="300669"/>
                </a:lnTo>
                <a:cubicBezTo>
                  <a:pt x="147294" y="303506"/>
                  <a:pt x="145038" y="307462"/>
                  <a:pt x="144070" y="311419"/>
                </a:cubicBezTo>
                <a:moveTo>
                  <a:pt x="160631" y="311659"/>
                </a:moveTo>
                <a:lnTo>
                  <a:pt x="239320" y="233564"/>
                </a:lnTo>
                <a:lnTo>
                  <a:pt x="275098" y="269054"/>
                </a:lnTo>
                <a:lnTo>
                  <a:pt x="196449" y="347110"/>
                </a:lnTo>
                <a:cubicBezTo>
                  <a:pt x="195483" y="348110"/>
                  <a:pt x="194273" y="348748"/>
                  <a:pt x="192985" y="349068"/>
                </a:cubicBezTo>
                <a:lnTo>
                  <a:pt x="159382" y="357420"/>
                </a:lnTo>
                <a:cubicBezTo>
                  <a:pt x="158776" y="357580"/>
                  <a:pt x="158172" y="357660"/>
                  <a:pt x="157568" y="357660"/>
                </a:cubicBezTo>
                <a:cubicBezTo>
                  <a:pt x="155595" y="357660"/>
                  <a:pt x="153661" y="356901"/>
                  <a:pt x="152209" y="355501"/>
                </a:cubicBezTo>
                <a:cubicBezTo>
                  <a:pt x="150316" y="353663"/>
                  <a:pt x="149551" y="350985"/>
                  <a:pt x="150236" y="348427"/>
                </a:cubicBezTo>
                <a:lnTo>
                  <a:pt x="158656" y="315096"/>
                </a:lnTo>
                <a:cubicBezTo>
                  <a:pt x="158978" y="313818"/>
                  <a:pt x="159663" y="312537"/>
                  <a:pt x="160631" y="311659"/>
                </a:cubicBezTo>
                <a:moveTo>
                  <a:pt x="292988" y="215859"/>
                </a:moveTo>
                <a:cubicBezTo>
                  <a:pt x="302899" y="225651"/>
                  <a:pt x="302899" y="241597"/>
                  <a:pt x="292988" y="251350"/>
                </a:cubicBezTo>
                <a:lnTo>
                  <a:pt x="285695" y="258582"/>
                </a:lnTo>
                <a:lnTo>
                  <a:pt x="249916" y="223093"/>
                </a:lnTo>
                <a:lnTo>
                  <a:pt x="257210" y="215859"/>
                </a:lnTo>
                <a:cubicBezTo>
                  <a:pt x="266718" y="206308"/>
                  <a:pt x="283440" y="206308"/>
                  <a:pt x="292988" y="215859"/>
                </a:cubicBezTo>
                <a:moveTo>
                  <a:pt x="71212" y="107042"/>
                </a:moveTo>
                <a:cubicBezTo>
                  <a:pt x="67256" y="107042"/>
                  <a:pt x="64049" y="110249"/>
                  <a:pt x="64049" y="114205"/>
                </a:cubicBezTo>
                <a:lnTo>
                  <a:pt x="64049" y="121368"/>
                </a:lnTo>
                <a:cubicBezTo>
                  <a:pt x="64049" y="125324"/>
                  <a:pt x="67256" y="128530"/>
                  <a:pt x="71212" y="128530"/>
                </a:cubicBezTo>
                <a:lnTo>
                  <a:pt x="200142" y="128530"/>
                </a:lnTo>
                <a:cubicBezTo>
                  <a:pt x="204099" y="128530"/>
                  <a:pt x="207305" y="125324"/>
                  <a:pt x="207305" y="121368"/>
                </a:cubicBezTo>
                <a:lnTo>
                  <a:pt x="207305" y="114205"/>
                </a:lnTo>
                <a:cubicBezTo>
                  <a:pt x="207305" y="110249"/>
                  <a:pt x="204099" y="107042"/>
                  <a:pt x="200142" y="107042"/>
                </a:cubicBezTo>
                <a:lnTo>
                  <a:pt x="71212" y="107042"/>
                </a:lnTo>
                <a:moveTo>
                  <a:pt x="71212" y="164344"/>
                </a:moveTo>
                <a:cubicBezTo>
                  <a:pt x="67256" y="164344"/>
                  <a:pt x="64049" y="167551"/>
                  <a:pt x="64049" y="171507"/>
                </a:cubicBezTo>
                <a:lnTo>
                  <a:pt x="64049" y="178670"/>
                </a:lnTo>
                <a:cubicBezTo>
                  <a:pt x="64049" y="182626"/>
                  <a:pt x="67256" y="185833"/>
                  <a:pt x="71212" y="185833"/>
                </a:cubicBezTo>
                <a:lnTo>
                  <a:pt x="185817" y="185833"/>
                </a:lnTo>
                <a:cubicBezTo>
                  <a:pt x="189773" y="185833"/>
                  <a:pt x="192980" y="182626"/>
                  <a:pt x="192980" y="178670"/>
                </a:cubicBezTo>
                <a:lnTo>
                  <a:pt x="192980" y="171507"/>
                </a:lnTo>
                <a:cubicBezTo>
                  <a:pt x="192980" y="167551"/>
                  <a:pt x="189773" y="164344"/>
                  <a:pt x="185817" y="164344"/>
                </a:cubicBezTo>
                <a:lnTo>
                  <a:pt x="71212" y="164344"/>
                </a:lnTo>
                <a:moveTo>
                  <a:pt x="71212" y="221647"/>
                </a:moveTo>
                <a:cubicBezTo>
                  <a:pt x="67256" y="221647"/>
                  <a:pt x="64049" y="224854"/>
                  <a:pt x="64049" y="228810"/>
                </a:cubicBezTo>
                <a:lnTo>
                  <a:pt x="64049" y="235972"/>
                </a:lnTo>
                <a:cubicBezTo>
                  <a:pt x="64049" y="239929"/>
                  <a:pt x="67256" y="243135"/>
                  <a:pt x="71212" y="243135"/>
                </a:cubicBezTo>
                <a:lnTo>
                  <a:pt x="157166" y="243135"/>
                </a:lnTo>
                <a:cubicBezTo>
                  <a:pt x="161122" y="243135"/>
                  <a:pt x="164328" y="239929"/>
                  <a:pt x="164328" y="235972"/>
                </a:cubicBezTo>
                <a:lnTo>
                  <a:pt x="164328" y="228810"/>
                </a:lnTo>
                <a:cubicBezTo>
                  <a:pt x="164328" y="224854"/>
                  <a:pt x="161122" y="221647"/>
                  <a:pt x="157166" y="221647"/>
                </a:cubicBezTo>
                <a:lnTo>
                  <a:pt x="71212" y="221647"/>
                </a:lnTo>
              </a:path>
            </a:pathLst>
          </a:custGeom>
          <a:solidFill>
            <a:schemeClr val="accent1">
              <a:alpha val="60000"/>
            </a:schemeClr>
          </a:solidFill>
          <a:ln w="441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4" name="图片 11" descr="343435383037343b343532333834333bb9a4d7f7"/>
          <p:cNvSpPr/>
          <p:nvPr>
            <p:custDataLst>
              <p:tags r:id="rId10"/>
            </p:custDataLst>
          </p:nvPr>
        </p:nvSpPr>
        <p:spPr>
          <a:xfrm>
            <a:off x="1846580" y="3833270"/>
            <a:ext cx="383540" cy="356048"/>
          </a:xfrm>
          <a:custGeom>
            <a:avLst/>
            <a:gdLst>
              <a:gd name="connsiteX0" fmla="*/ 238674 w 383540"/>
              <a:gd name="connsiteY0" fmla="*/ 214735 h 356048"/>
              <a:gd name="connsiteX1" fmla="*/ 238674 w 383540"/>
              <a:gd name="connsiteY1" fmla="*/ 220977 h 356048"/>
              <a:gd name="connsiteX2" fmla="*/ 231178 w 383540"/>
              <a:gd name="connsiteY2" fmla="*/ 228512 h 356048"/>
              <a:gd name="connsiteX3" fmla="*/ 153443 w 383540"/>
              <a:gd name="connsiteY3" fmla="*/ 228512 h 356048"/>
              <a:gd name="connsiteX4" fmla="*/ 145948 w 383540"/>
              <a:gd name="connsiteY4" fmla="*/ 220977 h 356048"/>
              <a:gd name="connsiteX5" fmla="*/ 145948 w 383540"/>
              <a:gd name="connsiteY5" fmla="*/ 214735 h 356048"/>
              <a:gd name="connsiteX6" fmla="*/ 114 w 383540"/>
              <a:gd name="connsiteY6" fmla="*/ 214735 h 356048"/>
              <a:gd name="connsiteX7" fmla="*/ 114 w 383540"/>
              <a:gd name="connsiteY7" fmla="*/ 325381 h 356048"/>
              <a:gd name="connsiteX8" fmla="*/ 30523 w 383540"/>
              <a:gd name="connsiteY8" fmla="*/ 356164 h 356048"/>
              <a:gd name="connsiteX9" fmla="*/ 353243 w 383540"/>
              <a:gd name="connsiteY9" fmla="*/ 356164 h 356048"/>
              <a:gd name="connsiteX10" fmla="*/ 383651 w 383540"/>
              <a:gd name="connsiteY10" fmla="*/ 325381 h 356048"/>
              <a:gd name="connsiteX11" fmla="*/ 383651 w 383540"/>
              <a:gd name="connsiteY11" fmla="*/ 214735 h 356048"/>
              <a:gd name="connsiteX12" fmla="*/ 238674 w 383540"/>
              <a:gd name="connsiteY12" fmla="*/ 214735 h 356048"/>
              <a:gd name="connsiteX13" fmla="*/ 145948 w 383540"/>
              <a:gd name="connsiteY13" fmla="*/ 191917 h 356048"/>
              <a:gd name="connsiteX14" fmla="*/ 145948 w 383540"/>
              <a:gd name="connsiteY14" fmla="*/ 185673 h 356048"/>
              <a:gd name="connsiteX15" fmla="*/ 153443 w 383540"/>
              <a:gd name="connsiteY15" fmla="*/ 178140 h 356048"/>
              <a:gd name="connsiteX16" fmla="*/ 231178 w 383540"/>
              <a:gd name="connsiteY16" fmla="*/ 178140 h 356048"/>
              <a:gd name="connsiteX17" fmla="*/ 238674 w 383540"/>
              <a:gd name="connsiteY17" fmla="*/ 185673 h 356048"/>
              <a:gd name="connsiteX18" fmla="*/ 238674 w 383540"/>
              <a:gd name="connsiteY18" fmla="*/ 191917 h 356048"/>
              <a:gd name="connsiteX19" fmla="*/ 383654 w 383540"/>
              <a:gd name="connsiteY19" fmla="*/ 191917 h 356048"/>
              <a:gd name="connsiteX20" fmla="*/ 383651 w 383540"/>
              <a:gd name="connsiteY20" fmla="*/ 84284 h 356048"/>
              <a:gd name="connsiteX21" fmla="*/ 353457 w 383540"/>
              <a:gd name="connsiteY21" fmla="*/ 53501 h 356048"/>
              <a:gd name="connsiteX22" fmla="*/ 264372 w 383540"/>
              <a:gd name="connsiteY22" fmla="*/ 53501 h 356048"/>
              <a:gd name="connsiteX23" fmla="*/ 264372 w 383540"/>
              <a:gd name="connsiteY23" fmla="*/ 24870 h 356048"/>
              <a:gd name="connsiteX24" fmla="*/ 241887 w 383540"/>
              <a:gd name="connsiteY24" fmla="*/ 115 h 356048"/>
              <a:gd name="connsiteX25" fmla="*/ 142308 w 383540"/>
              <a:gd name="connsiteY25" fmla="*/ 115 h 356048"/>
              <a:gd name="connsiteX26" fmla="*/ 119822 w 383540"/>
              <a:gd name="connsiteY26" fmla="*/ 24870 h 356048"/>
              <a:gd name="connsiteX27" fmla="*/ 119822 w 383540"/>
              <a:gd name="connsiteY27" fmla="*/ 53501 h 356048"/>
              <a:gd name="connsiteX28" fmla="*/ 30523 w 383540"/>
              <a:gd name="connsiteY28" fmla="*/ 53501 h 356048"/>
              <a:gd name="connsiteX29" fmla="*/ 114 w 383540"/>
              <a:gd name="connsiteY29" fmla="*/ 84284 h 356048"/>
              <a:gd name="connsiteX30" fmla="*/ 114 w 383540"/>
              <a:gd name="connsiteY30" fmla="*/ 191917 h 356048"/>
              <a:gd name="connsiteX31" fmla="*/ 145948 w 383540"/>
              <a:gd name="connsiteY31" fmla="*/ 191917 h 356048"/>
              <a:gd name="connsiteX32" fmla="*/ 146805 w 383540"/>
              <a:gd name="connsiteY32" fmla="*/ 31113 h 356048"/>
              <a:gd name="connsiteX33" fmla="*/ 152372 w 383540"/>
              <a:gd name="connsiteY33" fmla="*/ 25516 h 356048"/>
              <a:gd name="connsiteX34" fmla="*/ 231608 w 383540"/>
              <a:gd name="connsiteY34" fmla="*/ 25516 h 356048"/>
              <a:gd name="connsiteX35" fmla="*/ 237175 w 383540"/>
              <a:gd name="connsiteY35" fmla="*/ 31113 h 356048"/>
              <a:gd name="connsiteX36" fmla="*/ 237175 w 383540"/>
              <a:gd name="connsiteY36" fmla="*/ 53286 h 356048"/>
              <a:gd name="connsiteX37" fmla="*/ 146805 w 383540"/>
              <a:gd name="connsiteY37" fmla="*/ 53286 h 356048"/>
              <a:gd name="connsiteX38" fmla="*/ 146805 w 383540"/>
              <a:gd name="connsiteY38" fmla="*/ 31113 h 356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83540" h="356048">
                <a:moveTo>
                  <a:pt x="238674" y="214735"/>
                </a:moveTo>
                <a:lnTo>
                  <a:pt x="238674" y="220977"/>
                </a:lnTo>
                <a:cubicBezTo>
                  <a:pt x="238674" y="225068"/>
                  <a:pt x="235247" y="228512"/>
                  <a:pt x="231178" y="228512"/>
                </a:cubicBezTo>
                <a:lnTo>
                  <a:pt x="153443" y="228512"/>
                </a:lnTo>
                <a:cubicBezTo>
                  <a:pt x="149375" y="228512"/>
                  <a:pt x="145948" y="225068"/>
                  <a:pt x="145948" y="220977"/>
                </a:cubicBezTo>
                <a:lnTo>
                  <a:pt x="145948" y="214735"/>
                </a:lnTo>
                <a:lnTo>
                  <a:pt x="114" y="214735"/>
                </a:lnTo>
                <a:lnTo>
                  <a:pt x="114" y="325381"/>
                </a:lnTo>
                <a:cubicBezTo>
                  <a:pt x="114" y="342388"/>
                  <a:pt x="13819" y="356164"/>
                  <a:pt x="30523" y="356164"/>
                </a:cubicBezTo>
                <a:lnTo>
                  <a:pt x="353243" y="356164"/>
                </a:lnTo>
                <a:cubicBezTo>
                  <a:pt x="370161" y="356164"/>
                  <a:pt x="383651" y="342388"/>
                  <a:pt x="383651" y="325381"/>
                </a:cubicBezTo>
                <a:lnTo>
                  <a:pt x="383651" y="214735"/>
                </a:lnTo>
                <a:lnTo>
                  <a:pt x="238674" y="214735"/>
                </a:lnTo>
                <a:moveTo>
                  <a:pt x="145948" y="191917"/>
                </a:moveTo>
                <a:lnTo>
                  <a:pt x="145948" y="185673"/>
                </a:lnTo>
                <a:cubicBezTo>
                  <a:pt x="145948" y="181584"/>
                  <a:pt x="149375" y="178140"/>
                  <a:pt x="153443" y="178140"/>
                </a:cubicBezTo>
                <a:lnTo>
                  <a:pt x="231178" y="178140"/>
                </a:lnTo>
                <a:cubicBezTo>
                  <a:pt x="235247" y="178140"/>
                  <a:pt x="238674" y="181584"/>
                  <a:pt x="238674" y="185673"/>
                </a:cubicBezTo>
                <a:lnTo>
                  <a:pt x="238674" y="191917"/>
                </a:lnTo>
                <a:lnTo>
                  <a:pt x="383654" y="191917"/>
                </a:lnTo>
                <a:lnTo>
                  <a:pt x="383651" y="84284"/>
                </a:lnTo>
                <a:cubicBezTo>
                  <a:pt x="383865" y="67278"/>
                  <a:pt x="370161" y="53501"/>
                  <a:pt x="353457" y="53501"/>
                </a:cubicBezTo>
                <a:lnTo>
                  <a:pt x="264372" y="53501"/>
                </a:lnTo>
                <a:lnTo>
                  <a:pt x="264372" y="24870"/>
                </a:lnTo>
                <a:cubicBezTo>
                  <a:pt x="264372" y="12385"/>
                  <a:pt x="254306" y="115"/>
                  <a:pt x="241887" y="115"/>
                </a:cubicBezTo>
                <a:lnTo>
                  <a:pt x="142308" y="115"/>
                </a:lnTo>
                <a:cubicBezTo>
                  <a:pt x="129887" y="115"/>
                  <a:pt x="119822" y="12385"/>
                  <a:pt x="119822" y="24870"/>
                </a:cubicBezTo>
                <a:lnTo>
                  <a:pt x="119822" y="53501"/>
                </a:lnTo>
                <a:lnTo>
                  <a:pt x="30523" y="53501"/>
                </a:lnTo>
                <a:cubicBezTo>
                  <a:pt x="13819" y="53501"/>
                  <a:pt x="114" y="67278"/>
                  <a:pt x="114" y="84284"/>
                </a:cubicBezTo>
                <a:lnTo>
                  <a:pt x="114" y="191917"/>
                </a:lnTo>
                <a:lnTo>
                  <a:pt x="145948" y="191917"/>
                </a:lnTo>
                <a:moveTo>
                  <a:pt x="146805" y="31113"/>
                </a:moveTo>
                <a:cubicBezTo>
                  <a:pt x="146805" y="28100"/>
                  <a:pt x="149161" y="25516"/>
                  <a:pt x="152372" y="25516"/>
                </a:cubicBezTo>
                <a:lnTo>
                  <a:pt x="231608" y="25516"/>
                </a:lnTo>
                <a:cubicBezTo>
                  <a:pt x="234605" y="25516"/>
                  <a:pt x="237175" y="27884"/>
                  <a:pt x="237175" y="31113"/>
                </a:cubicBezTo>
                <a:lnTo>
                  <a:pt x="237175" y="53286"/>
                </a:lnTo>
                <a:lnTo>
                  <a:pt x="146805" y="53286"/>
                </a:lnTo>
                <a:lnTo>
                  <a:pt x="146805" y="31113"/>
                </a:lnTo>
              </a:path>
            </a:pathLst>
          </a:custGeom>
          <a:solidFill>
            <a:schemeClr val="accent1">
              <a:alpha val="80000"/>
            </a:schemeClr>
          </a:solidFill>
          <a:ln w="13619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24" name="矩形 23"/>
          <p:cNvSpPr/>
          <p:nvPr>
            <p:custDataLst>
              <p:tags r:id="rId11"/>
            </p:custDataLst>
          </p:nvPr>
        </p:nvSpPr>
        <p:spPr>
          <a:xfrm>
            <a:off x="6550025" y="3942080"/>
            <a:ext cx="5099685" cy="7004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376FFF"/>
              </a:buClr>
              <a:buSzPct val="80000"/>
            </a:pP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综合实践活动课程根据不同学校特点并进行课程设置，其包容性较强，可突破教材与课堂教学方面限制，在结合学校、区域特点、学生兴趣等基础上，适当增添和学生生活有关的内容提高学生学习兴趣。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  <p:sp>
        <p:nvSpPr>
          <p:cNvPr id="26" name="矩形 25"/>
          <p:cNvSpPr/>
          <p:nvPr>
            <p:custDataLst>
              <p:tags r:id="rId12"/>
            </p:custDataLst>
          </p:nvPr>
        </p:nvSpPr>
        <p:spPr>
          <a:xfrm>
            <a:off x="6583045" y="2811145"/>
            <a:ext cx="5099685" cy="7004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376FFF"/>
              </a:buClr>
              <a:buSzPct val="80000"/>
            </a:pP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有必要对综合实践活动课程和其他学科内容进行合理设计规划，如此方能有效提升综合实践活动课程质量。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376FFF"/>
              </a:buClr>
              <a:buSzPct val="80000"/>
            </a:pP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  <p:sp>
        <p:nvSpPr>
          <p:cNvPr id="28" name="矩形 27"/>
          <p:cNvSpPr/>
          <p:nvPr>
            <p:custDataLst>
              <p:tags r:id="rId13"/>
            </p:custDataLst>
          </p:nvPr>
        </p:nvSpPr>
        <p:spPr>
          <a:xfrm>
            <a:off x="6575425" y="1680210"/>
            <a:ext cx="5099685" cy="7004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综合实践活动课程综合性较强，其他学科知识融入该科学中，这部分课程知识多以重组与延伸形式展现，方便学生充分吸收并理解课程内容。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  <p:sp>
        <p:nvSpPr>
          <p:cNvPr id="30" name="矩形 29"/>
          <p:cNvSpPr/>
          <p:nvPr>
            <p:custDataLst>
              <p:tags r:id="rId14"/>
            </p:custDataLst>
          </p:nvPr>
        </p:nvSpPr>
        <p:spPr>
          <a:xfrm>
            <a:off x="6575425" y="5297805"/>
            <a:ext cx="5099685" cy="7004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376FFF"/>
              </a:buClr>
              <a:buSzPct val="80000"/>
            </a:pP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活动组织形式多以怎样发现、分析、解决问题为核心，目标为指引学生利用自身体验与实践等方法解决具体情景问题，培养学生善于总结、分析、思考和解决实际问题等方面能力。该过程中，综合实践课程也会朝着社会、自然等不同方向拓展。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  <p:sp>
        <p:nvSpPr>
          <p:cNvPr id="32" name="椭圆 31"/>
          <p:cNvSpPr/>
          <p:nvPr>
            <p:custDataLst>
              <p:tags r:id="rId15"/>
            </p:custDataLst>
          </p:nvPr>
        </p:nvSpPr>
        <p:spPr>
          <a:xfrm>
            <a:off x="5534660" y="1708150"/>
            <a:ext cx="671195" cy="672465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>
                <a:latin typeface="+mn-ea"/>
                <a:cs typeface="+mn-ea"/>
              </a:rPr>
              <a:t>01</a:t>
            </a:r>
            <a:endParaRPr lang="en-US" altLang="zh-CN" sz="2000" b="1" dirty="0">
              <a:latin typeface="+mn-ea"/>
              <a:cs typeface="+mn-ea"/>
            </a:endParaRPr>
          </a:p>
        </p:txBody>
      </p:sp>
      <p:sp>
        <p:nvSpPr>
          <p:cNvPr id="33" name="椭圆 32"/>
          <p:cNvSpPr/>
          <p:nvPr>
            <p:custDataLst>
              <p:tags r:id="rId16"/>
            </p:custDataLst>
          </p:nvPr>
        </p:nvSpPr>
        <p:spPr>
          <a:xfrm>
            <a:off x="5535295" y="2905125"/>
            <a:ext cx="671195" cy="67183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>
                <a:latin typeface="+mn-ea"/>
                <a:cs typeface="+mn-ea"/>
              </a:rPr>
              <a:t>02</a:t>
            </a:r>
            <a:endParaRPr lang="en-US" altLang="zh-CN" sz="2000" b="1" dirty="0">
              <a:latin typeface="+mn-ea"/>
              <a:cs typeface="+mn-ea"/>
            </a:endParaRPr>
          </a:p>
        </p:txBody>
      </p:sp>
      <p:sp>
        <p:nvSpPr>
          <p:cNvPr id="34" name="椭圆 33"/>
          <p:cNvSpPr/>
          <p:nvPr>
            <p:custDataLst>
              <p:tags r:id="rId17"/>
            </p:custDataLst>
          </p:nvPr>
        </p:nvSpPr>
        <p:spPr>
          <a:xfrm>
            <a:off x="5535295" y="4101465"/>
            <a:ext cx="671195" cy="67183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>
                <a:latin typeface="+mn-ea"/>
                <a:cs typeface="+mn-ea"/>
              </a:rPr>
              <a:t>03</a:t>
            </a:r>
            <a:endParaRPr lang="en-US" altLang="zh-CN" sz="2000" b="1">
              <a:latin typeface="+mn-ea"/>
              <a:cs typeface="+mn-ea"/>
            </a:endParaRPr>
          </a:p>
        </p:txBody>
      </p:sp>
      <p:sp>
        <p:nvSpPr>
          <p:cNvPr id="35" name="椭圆 34"/>
          <p:cNvSpPr/>
          <p:nvPr>
            <p:custDataLst>
              <p:tags r:id="rId18"/>
            </p:custDataLst>
          </p:nvPr>
        </p:nvSpPr>
        <p:spPr>
          <a:xfrm>
            <a:off x="5535295" y="5297805"/>
            <a:ext cx="671195" cy="67183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>
                <a:latin typeface="+mn-ea"/>
                <a:cs typeface="+mn-ea"/>
              </a:rPr>
              <a:t>04</a:t>
            </a:r>
            <a:endParaRPr lang="en-US" altLang="zh-CN" sz="2000" b="1">
              <a:latin typeface="+mn-ea"/>
              <a:cs typeface="+mn-ea"/>
            </a:endParaRPr>
          </a:p>
        </p:txBody>
      </p:sp>
    </p:spTree>
    <p:custDataLst>
      <p:tags r:id="rId19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908550" y="3568065"/>
            <a:ext cx="6902450" cy="1735455"/>
          </a:xfrm>
        </p:spPr>
        <p:txBody>
          <a:bodyPr>
            <a:normAutofit/>
          </a:bodyPr>
          <a:lstStyle/>
          <a:p>
            <a:pPr algn="ctr"/>
            <a:r>
              <a:rPr lang="zh-CN" altLang="en-US" sz="4445" spc="300" dirty="0">
                <a:solidFill>
                  <a:srgbClr val="333333"/>
                </a:solidFill>
                <a:latin typeface="+mn-ea"/>
                <a:sym typeface="+mn-ea"/>
              </a:rPr>
              <a:t>美育背景下小学综合实践教学跨学科教学策略</a:t>
            </a:r>
            <a:endParaRPr lang="zh-CN" altLang="en-US" sz="4445" dirty="0"/>
          </a:p>
        </p:txBody>
      </p:sp>
      <p:sp>
        <p:nvSpPr>
          <p:cNvPr id="6" name="节编号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>
          <a:xfrm>
            <a:off x="4943556" y="2007232"/>
            <a:ext cx="5673920" cy="1224000"/>
          </a:xfrm>
        </p:spPr>
        <p:txBody>
          <a:bodyPr/>
          <a:lstStyle/>
          <a:p>
            <a:r>
              <a:rPr lang="zh-CN" altLang="en-US"/>
              <a:t>第四章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TYPE" val="i"/>
  <p:tag name="KSO_WM_UNIT_INDEX" val="2"/>
  <p:tag name="KSO_WM_BEAUTIFY_FLAG" val="#wm#"/>
  <p:tag name="KSO_WM_TAG_VERSION" val="3.0"/>
  <p:tag name="KSO_WM_UNIT_ID" val="_1*i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.xml><?xml version="1.0" encoding="utf-8"?>
<p:tagLst xmlns:p="http://schemas.openxmlformats.org/presentationml/2006/main">
  <p:tag name="KSO_WM_UNIT_TYPE" val="i"/>
  <p:tag name="KSO_WM_UNIT_INDEX" val="7"/>
  <p:tag name="KSO_WM_BEAUTIFY_FLAG" val="#wm#"/>
  <p:tag name="KSO_WM_TAG_VERSION" val="3.0"/>
  <p:tag name="KSO_WM_UNIT_ID" val="_1*i*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0.xml><?xml version="1.0" encoding="utf-8"?>
<p:tagLst xmlns:p="http://schemas.openxmlformats.org/presentationml/2006/main">
  <p:tag name="KSO_WM_UNIT_TYPE" val="f"/>
  <p:tag name="KSO_WM_UNIT_SUBTYPE" val="g"/>
  <p:tag name="KSO_WM_UNIT_INDEX" val="3"/>
  <p:tag name="KSO_WM_BEAUTIFY_FLAG" val="#wm#"/>
  <p:tag name="KSO_WM_TAG_VERSION" val="3.0"/>
  <p:tag name="KSO_WM_UNIT_PRESET_TEXT" val="公司名"/>
  <p:tag name="KSO_WM_UNIT_ID" val="_11*f*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1.xml><?xml version="1.0" encoding="utf-8"?>
<p:tagLst xmlns:p="http://schemas.openxmlformats.org/presentationml/2006/main">
  <p:tag name="KSO_WM_UNIT_TYPE" val="f"/>
  <p:tag name="KSO_WM_UNIT_SUBTYPE" val="c"/>
  <p:tag name="KSO_WM_UNIT_INDEX" val="2"/>
  <p:tag name="KSO_WM_BEAUTIFY_FLAG" val="#wm#"/>
  <p:tag name="KSO_WM_TAG_VERSION" val="3.0"/>
  <p:tag name="KSO_WM_UNIT_PRESET_TEXT" val="日期时间"/>
  <p:tag name="KSO_WM_UNIT_ID" val="_11*f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2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11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</p:tagLst>
</file>

<file path=ppt/tags/tag103.xml><?xml version="1.0" encoding="utf-8"?>
<p:tagLst xmlns:p="http://schemas.openxmlformats.org/presentationml/2006/main">
  <p:tag name="KSO_WM_UNIT_TYPE" val="f"/>
  <p:tag name="KSO_WM_UNIT_SUBTYPE" val="b"/>
  <p:tag name="KSO_WM_UNIT_INDEX" val="1"/>
  <p:tag name="KSO_WM_BEAUTIFY_FLAG" val="#wm#"/>
  <p:tag name="KSO_WM_TAG_VERSION" val="3.0"/>
  <p:tag name="KSO_WM_UNIT_PRESET_TEXT" val="署名"/>
  <p:tag name="KSO_WM_UNIT_ID" val="_11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4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_0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5.xml><?xml version="1.0" encoding="utf-8"?>
<p:tagLst xmlns:p="http://schemas.openxmlformats.org/presentationml/2006/main">
  <p:tag name="KSO_WM_UNIT_TYPE" val="i"/>
  <p:tag name="KSO_WM_UNIT_INDEX" val="2"/>
  <p:tag name="KSO_WM_BEAUTIFY_FLAG" val="#wm#"/>
  <p:tag name="KSO_WM_TAG_VERSION" val="3.0"/>
  <p:tag name="KSO_WM_UNIT_ID" val="_0*i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6.xml><?xml version="1.0" encoding="utf-8"?>
<p:tagLst xmlns:p="http://schemas.openxmlformats.org/presentationml/2006/main">
  <p:tag name="KSO_WM_UNIT_TYPE" val="i"/>
  <p:tag name="KSO_WM_UNIT_INDEX" val="3"/>
  <p:tag name="KSO_WM_BEAUTIFY_FLAG" val="#wm#"/>
  <p:tag name="KSO_WM_TAG_VERSION" val="3.0"/>
  <p:tag name="KSO_WM_UNIT_ID" val="_0*i*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7.xml><?xml version="1.0" encoding="utf-8"?>
<p:tagLst xmlns:p="http://schemas.openxmlformats.org/presentationml/2006/main">
  <p:tag name="KSO_WM_UNIT_TYPE" val="i"/>
  <p:tag name="KSO_WM_UNIT_INDEX" val="4"/>
  <p:tag name="KSO_WM_BEAUTIFY_FLAG" val="#wm#"/>
  <p:tag name="KSO_WM_TAG_VERSION" val="3.0"/>
  <p:tag name="KSO_WM_UNIT_ID" val="_0*i*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8.xml><?xml version="1.0" encoding="utf-8"?>
<p:tagLst xmlns:p="http://schemas.openxmlformats.org/presentationml/2006/main">
  <p:tag name="KSO_WM_UNIT_TYPE" val="i"/>
  <p:tag name="KSO_WM_UNIT_INDEX" val="5"/>
  <p:tag name="KSO_WM_BEAUTIFY_FLAG" val="#wm#"/>
  <p:tag name="KSO_WM_TAG_VERSION" val="3.0"/>
  <p:tag name="KSO_WM_UNIT_ID" val="_0*i*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9.xml><?xml version="1.0" encoding="utf-8"?>
<p:tagLst xmlns:p="http://schemas.openxmlformats.org/presentationml/2006/main">
  <p:tag name="KSO_WM_UNIT_TYPE" val="i"/>
  <p:tag name="KSO_WM_UNIT_INDEX" val="6"/>
  <p:tag name="KSO_WM_BEAUTIFY_FLAG" val="#wm#"/>
  <p:tag name="KSO_WM_TAG_VERSION" val="3.0"/>
  <p:tag name="KSO_WM_UNIT_ID" val="_0*i*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.xml><?xml version="1.0" encoding="utf-8"?>
<p:tagLst xmlns:p="http://schemas.openxmlformats.org/presentationml/2006/main">
  <p:tag name="KSO_WM_UNIT_TYPE" val="i"/>
  <p:tag name="KSO_WM_UNIT_INDEX" val="4"/>
  <p:tag name="KSO_WM_BEAUTIFY_FLAG" val="#wm#"/>
  <p:tag name="KSO_WM_TAG_VERSION" val="3.0"/>
  <p:tag name="KSO_WM_UNIT_ID" val="_1*i*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0.xml><?xml version="1.0" encoding="utf-8"?>
<p:tagLst xmlns:p="http://schemas.openxmlformats.org/presentationml/2006/main">
  <p:tag name="KSO_WM_UNIT_TYPE" val="i"/>
  <p:tag name="KSO_WM_UNIT_INDEX" val="7"/>
  <p:tag name="KSO_WM_BEAUTIFY_FLAG" val="#wm#"/>
  <p:tag name="KSO_WM_TAG_VERSION" val="3.0"/>
  <p:tag name="KSO_WM_UNIT_ID" val="_0*i*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1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1.0"/>
  <p:tag name="KSO_WM_UNIT_PRESET_TEXT" val="单击此处编辑母版标题样式"/>
  <p:tag name="KSO_WM_UNIT_ID" val="_0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TEMPLATE_CATEGORY" val="custom"/>
  <p:tag name="KSO_WM_TEMPLATE_INDEX" val="20235938"/>
</p:tagLst>
</file>

<file path=ppt/tags/tag112.xml><?xml version="1.0" encoding="utf-8"?>
<p:tagLst xmlns:p="http://schemas.openxmlformats.org/presentationml/2006/main">
  <p:tag name="KSO_WM_UNIT_TYPE" val="f"/>
  <p:tag name="KSO_WM_UNIT_SUBTYPE" val="a"/>
  <p:tag name="KSO_WM_UNIT_INDEX" val="1"/>
  <p:tag name="KSO_WM_BEAUTIFY_FLAG" val="#wm#"/>
  <p:tag name="KSO_WM_TAG_VERSION" val="1.0"/>
  <p:tag name="KSO_WM_UNIT_PRESET_TEXT" val="单击此处编辑母版文本样式&#13;第二级&#13;第三级&#13;第四级&#13;第五级"/>
  <p:tag name="KSO_WM_UNIT_ID" val="_0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CATEGORY" val="custom"/>
  <p:tag name="KSO_WM_TEMPLATE_INDEX" val="20235938"/>
</p:tagLst>
</file>

<file path=ppt/tags/tag113.xml><?xml version="1.0" encoding="utf-8"?>
<p:tagLst xmlns:p="http://schemas.openxmlformats.org/presentationml/2006/main">
  <p:tag name="KSO_WM_UNIT_ID" val="_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4.xml><?xml version="1.0" encoding="utf-8"?>
<p:tagLst xmlns:p="http://schemas.openxmlformats.org/presentationml/2006/main">
  <p:tag name="KSO_WM_UNIT_ID" val="_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5.xml><?xml version="1.0" encoding="utf-8"?>
<p:tagLst xmlns:p="http://schemas.openxmlformats.org/presentationml/2006/main">
  <p:tag name="KSO_WM_UNIT_ID" val="_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6.xml><?xml version="1.0" encoding="utf-8"?>
<p:tagLst xmlns:p="http://schemas.openxmlformats.org/presentationml/2006/main">
  <p:tag name="KSO_WM_TEMPLATE_SUBCATEGORY" val="29"/>
  <p:tag name="KSO_WM_TEMPLATE_COLOR_TYPE" val="0"/>
  <p:tag name="KSO_WM_TAG_VERSION" val="3.0"/>
  <p:tag name="KSO_WM_TEMPLATE_THUMBS_INDEX" val="1、9"/>
  <p:tag name="KSO_WM_BEAUTIFY_FLAG" val="#wm#"/>
  <p:tag name="KSO_WM_TEMPLATE_INDEX" val="20235938"/>
  <p:tag name="KSO_WM_TEMPLATE_CATEGORY" val="custom"/>
  <p:tag name="KSO_WM_TEMPLATE_MASTER_TYPE" val="0"/>
</p:tagLst>
</file>

<file path=ppt/tags/tag117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&#13;添加文档标题"/>
  <p:tag name="KSO_WM_UNIT_ID" val="custom20235938_1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5938"/>
  <p:tag name="KSO_WM_TEMPLATE_CATEGORY" val="custom"/>
  <p:tag name="KSO_WM_UNIT_ISCONTENTSTITLE" val="0"/>
</p:tagLst>
</file>

<file path=ppt/tags/tag118.xml><?xml version="1.0" encoding="utf-8"?>
<p:tagLst xmlns:p="http://schemas.openxmlformats.org/presentationml/2006/main">
  <p:tag name="KSO_WM_UNIT_TYPE" val="f"/>
  <p:tag name="KSO_WM_UNIT_SUBTYPE" val="b"/>
  <p:tag name="KSO_WM_UNIT_INDEX" val="1"/>
  <p:tag name="KSO_WM_BEAUTIFY_FLAG" val="#wm#"/>
  <p:tag name="KSO_WM_TAG_VERSION" val="3.0"/>
  <p:tag name="KSO_WM_UNIT_PRESET_TEXT" val="汇报人：WPS"/>
  <p:tag name="KSO_WM_UNIT_ID" val="custom20235938_1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5938"/>
  <p:tag name="KSO_WM_TEMPLATE_CATEGORY" val="custom"/>
  <p:tag name="KSO_WM_UNIT_VALUE" val="9"/>
</p:tagLst>
</file>

<file path=ppt/tags/tag119.xml><?xml version="1.0" encoding="utf-8"?>
<p:tagLst xmlns:p="http://schemas.openxmlformats.org/presentationml/2006/main">
  <p:tag name="KSO_WM_SLIDE_TYPE" val="title"/>
  <p:tag name="KSO_WM_TEMPLATE_SUBCATEGORY" val="29"/>
  <p:tag name="KSO_WM_TEMPLATE_COLOR_TYPE" val="0"/>
  <p:tag name="KSO_WM_TAG_VERSION" val="3.0"/>
  <p:tag name="KSO_WM_SLIDE_SUBTYPE" val="pureTxt"/>
  <p:tag name="KSO_WM_SLIDE_ITEM_CNT" val="0"/>
  <p:tag name="KSO_WM_TEMPLATE_THUMBS_INDEX" val="1、9"/>
  <p:tag name="KSO_WM_BEAUTIFY_FLAG" val="#wm#"/>
  <p:tag name="KSO_WM_TEMPLATE_INDEX" val="20235938"/>
  <p:tag name="KSO_WM_TEMPLATE_CATEGORY" val="custom"/>
  <p:tag name="KSO_WM_SLIDE_INDEX" val="1"/>
  <p:tag name="KSO_WM_SLIDE_ID" val="custom20235938_1"/>
  <p:tag name="KSO_WM_TEMPLATE_MASTER_TYPE" val="0"/>
  <p:tag name="KSO_WM_SLIDE_LAYOUT" val="a_f"/>
  <p:tag name="KSO_WM_SLIDE_LAYOUT_CNT" val="1_2"/>
</p:tagLst>
</file>

<file path=ppt/tags/tag12.xml><?xml version="1.0" encoding="utf-8"?>
<p:tagLst xmlns:p="http://schemas.openxmlformats.org/presentationml/2006/main">
  <p:tag name="KSO_WM_UNIT_TYPE" val="i"/>
  <p:tag name="KSO_WM_UNIT_INDEX" val="8"/>
  <p:tag name="KSO_WM_BEAUTIFY_FLAG" val="#wm#"/>
  <p:tag name="KSO_WM_TAG_VERSION" val="3.0"/>
  <p:tag name="KSO_WM_UNIT_ID" val="_1*i*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0.xml><?xml version="1.0" encoding="utf-8"?>
<p:tagLst xmlns:p="http://schemas.openxmlformats.org/presentationml/2006/main">
  <p:tag name="KSO_WM_UNIT_TYPE" val="l_h_i"/>
  <p:tag name="KSO_WM_UNIT_INDEX" val="1_1_1"/>
  <p:tag name="KSO_WM_BEAUTIFY_FLAG" val="#wm#"/>
  <p:tag name="KSO_WM_TAG_VERSION" val="3.0"/>
  <p:tag name="KSO_WM_DIAGRAM_VERSION" val="3"/>
  <p:tag name="KSO_WM_DIAGRAM_GROUP_CODE" val="l1-1"/>
  <p:tag name="KSO_WM_DIAGRAM_COLOR_TRICK" val="1"/>
  <p:tag name="KSO_WM_DIAGRAM_COLOR_TEXT_CAN_REMOVE" val="n"/>
  <p:tag name="KSO_WM_UNIT_ID" val="custom20235938_4*l_h_i*1_1_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_1"/>
  <p:tag name="KSO_WM_TEMPLATE_INDEX" val="20235938"/>
  <p:tag name="KSO_WM_TEMPLATE_CATEGORY" val="custom"/>
  <p:tag name="KSO_WM_DIAGRAM_MAX_ITEMCNT" val="6"/>
  <p:tag name="KSO_WM_DIAGRAM_MIN_ITEMCNT" val="2"/>
  <p:tag name="KSO_WM_DIAGRAM_VIRTUALLY_FRAME" val="{&quot;height&quot;:381.61566162109375,&quot;left&quot;:376.32905160979016,&quot;top&quot;:79.19216918945312,&quot;width&quot;:435.23504638671875}"/>
  <p:tag name="KSO_WM_DIAGRAM_COLOR_MATCH_VALUE" val="{&quot;shape&quot;:{&quot;fill&quot;:{&quot;type&quot;:0},&quot;glow&quot;:{&quot;colorType&quot;:0},&quot;line&quot;:{&quot;solidLine&quot;:{&quot;brightness&quot;:0.800000011920929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</p:tagLst>
</file>

<file path=ppt/tags/tag121.xml><?xml version="1.0" encoding="utf-8"?>
<p:tagLst xmlns:p="http://schemas.openxmlformats.org/presentationml/2006/main">
  <p:tag name="KSO_WM_UNIT_TYPE" val="l_h_i"/>
  <p:tag name="KSO_WM_UNIT_INDEX" val="1_1_2"/>
  <p:tag name="KSO_WM_BEAUTIFY_FLAG" val="#wm#"/>
  <p:tag name="KSO_WM_TAG_VERSION" val="3.0"/>
  <p:tag name="KSO_WM_DIAGRAM_VERSION" val="3"/>
  <p:tag name="KSO_WM_DIAGRAM_GROUP_CODE" val="l1-1"/>
  <p:tag name="KSO_WM_DIAGRAM_COLOR_TRICK" val="1"/>
  <p:tag name="KSO_WM_DIAGRAM_COLOR_TEXT_CAN_REMOVE" val="n"/>
  <p:tag name="KSO_WM_UNIT_ID" val="custom20235938_4*l_h_i*1_1_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_1"/>
  <p:tag name="KSO_WM_TEMPLATE_INDEX" val="20235938"/>
  <p:tag name="KSO_WM_TEMPLATE_CATEGORY" val="custom"/>
  <p:tag name="KSO_WM_DIAGRAM_MAX_ITEMCNT" val="6"/>
  <p:tag name="KSO_WM_DIAGRAM_MIN_ITEMCNT" val="2"/>
  <p:tag name="KSO_WM_DIAGRAM_VIRTUALLY_FRAME" val="{&quot;height&quot;:381.61566162109375,&quot;left&quot;:376.32905160979016,&quot;top&quot;:79.19216918945312,&quot;width&quot;:435.23504638671875}"/>
  <p:tag name="KSO_WM_DIAGRAM_COLOR_MATCH_VALUE" val="{&quot;shape&quot;:{&quot;fill&quot;:{&quot;type&quot;:0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22.xml><?xml version="1.0" encoding="utf-8"?>
<p:tagLst xmlns:p="http://schemas.openxmlformats.org/presentationml/2006/main">
  <p:tag name="KSO_WM_UNIT_TYPE" val="l_h_i"/>
  <p:tag name="KSO_WM_UNIT_INDEX" val="1_2_1"/>
  <p:tag name="KSO_WM_BEAUTIFY_FLAG" val="#wm#"/>
  <p:tag name="KSO_WM_TAG_VERSION" val="3.0"/>
  <p:tag name="KSO_WM_DIAGRAM_VERSION" val="3"/>
  <p:tag name="KSO_WM_DIAGRAM_GROUP_CODE" val="l1-1"/>
  <p:tag name="KSO_WM_DIAGRAM_COLOR_TRICK" val="1"/>
  <p:tag name="KSO_WM_DIAGRAM_COLOR_TEXT_CAN_REMOVE" val="n"/>
  <p:tag name="KSO_WM_UNIT_ID" val="custom20235938_4*l_h_i*1_2_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_1"/>
  <p:tag name="KSO_WM_TEMPLATE_INDEX" val="20235938"/>
  <p:tag name="KSO_WM_TEMPLATE_CATEGORY" val="custom"/>
  <p:tag name="KSO_WM_DIAGRAM_MAX_ITEMCNT" val="6"/>
  <p:tag name="KSO_WM_DIAGRAM_MIN_ITEMCNT" val="2"/>
  <p:tag name="KSO_WM_DIAGRAM_VIRTUALLY_FRAME" val="{&quot;height&quot;:381.61566162109375,&quot;left&quot;:376.32905160979016,&quot;top&quot;:79.19216918945312,&quot;width&quot;:435.23504638671875}"/>
  <p:tag name="KSO_WM_DIAGRAM_COLOR_MATCH_VALUE" val="{&quot;shape&quot;:{&quot;fill&quot;:{&quot;type&quot;:0},&quot;glow&quot;:{&quot;colorType&quot;:0},&quot;line&quot;:{&quot;solidLine&quot;:{&quot;brightness&quot;:0.800000011920929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</p:tagLst>
</file>

<file path=ppt/tags/tag123.xml><?xml version="1.0" encoding="utf-8"?>
<p:tagLst xmlns:p="http://schemas.openxmlformats.org/presentationml/2006/main">
  <p:tag name="KSO_WM_UNIT_TYPE" val="l_h_i"/>
  <p:tag name="KSO_WM_UNIT_INDEX" val="1_2_2"/>
  <p:tag name="KSO_WM_BEAUTIFY_FLAG" val="#wm#"/>
  <p:tag name="KSO_WM_TAG_VERSION" val="3.0"/>
  <p:tag name="KSO_WM_DIAGRAM_VERSION" val="3"/>
  <p:tag name="KSO_WM_DIAGRAM_GROUP_CODE" val="l1-1"/>
  <p:tag name="KSO_WM_DIAGRAM_COLOR_TRICK" val="1"/>
  <p:tag name="KSO_WM_DIAGRAM_COLOR_TEXT_CAN_REMOVE" val="n"/>
  <p:tag name="KSO_WM_UNIT_ID" val="custom20235938_4*l_h_i*1_2_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_1"/>
  <p:tag name="KSO_WM_TEMPLATE_INDEX" val="20235938"/>
  <p:tag name="KSO_WM_TEMPLATE_CATEGORY" val="custom"/>
  <p:tag name="KSO_WM_DIAGRAM_MAX_ITEMCNT" val="6"/>
  <p:tag name="KSO_WM_DIAGRAM_MIN_ITEMCNT" val="2"/>
  <p:tag name="KSO_WM_DIAGRAM_VIRTUALLY_FRAME" val="{&quot;height&quot;:381.61566162109375,&quot;left&quot;:376.32905160979016,&quot;top&quot;:79.19216918945312,&quot;width&quot;:435.23504638671875}"/>
  <p:tag name="KSO_WM_DIAGRAM_COLOR_MATCH_VALUE" val="{&quot;shape&quot;:{&quot;fill&quot;:{&quot;type&quot;:0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24.xml><?xml version="1.0" encoding="utf-8"?>
<p:tagLst xmlns:p="http://schemas.openxmlformats.org/presentationml/2006/main">
  <p:tag name="KSO_WM_UNIT_TYPE" val="l_h_i"/>
  <p:tag name="KSO_WM_UNIT_INDEX" val="1_3_1"/>
  <p:tag name="KSO_WM_BEAUTIFY_FLAG" val="#wm#"/>
  <p:tag name="KSO_WM_TAG_VERSION" val="3.0"/>
  <p:tag name="KSO_WM_DIAGRAM_VERSION" val="3"/>
  <p:tag name="KSO_WM_DIAGRAM_GROUP_CODE" val="l1-1"/>
  <p:tag name="KSO_WM_DIAGRAM_COLOR_TRICK" val="1"/>
  <p:tag name="KSO_WM_DIAGRAM_COLOR_TEXT_CAN_REMOVE" val="n"/>
  <p:tag name="KSO_WM_UNIT_ID" val="custom20235938_4*l_h_i*1_3_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_1"/>
  <p:tag name="KSO_WM_TEMPLATE_INDEX" val="20235938"/>
  <p:tag name="KSO_WM_TEMPLATE_CATEGORY" val="custom"/>
  <p:tag name="KSO_WM_DIAGRAM_MAX_ITEMCNT" val="6"/>
  <p:tag name="KSO_WM_DIAGRAM_MIN_ITEMCNT" val="2"/>
  <p:tag name="KSO_WM_DIAGRAM_VIRTUALLY_FRAME" val="{&quot;height&quot;:381.61566162109375,&quot;left&quot;:376.32905160979016,&quot;top&quot;:79.19216918945312,&quot;width&quot;:435.23504638671875}"/>
  <p:tag name="KSO_WM_DIAGRAM_COLOR_MATCH_VALUE" val="{&quot;shape&quot;:{&quot;fill&quot;:{&quot;type&quot;:0},&quot;glow&quot;:{&quot;colorType&quot;:0},&quot;line&quot;:{&quot;solidLine&quot;:{&quot;brightness&quot;:0.800000011920929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</p:tagLst>
</file>

<file path=ppt/tags/tag125.xml><?xml version="1.0" encoding="utf-8"?>
<p:tagLst xmlns:p="http://schemas.openxmlformats.org/presentationml/2006/main">
  <p:tag name="KSO_WM_UNIT_TYPE" val="l_h_i"/>
  <p:tag name="KSO_WM_UNIT_INDEX" val="1_3_2"/>
  <p:tag name="KSO_WM_BEAUTIFY_FLAG" val="#wm#"/>
  <p:tag name="KSO_WM_TAG_VERSION" val="3.0"/>
  <p:tag name="KSO_WM_DIAGRAM_VERSION" val="3"/>
  <p:tag name="KSO_WM_DIAGRAM_GROUP_CODE" val="l1-1"/>
  <p:tag name="KSO_WM_DIAGRAM_COLOR_TRICK" val="1"/>
  <p:tag name="KSO_WM_DIAGRAM_COLOR_TEXT_CAN_REMOVE" val="n"/>
  <p:tag name="KSO_WM_UNIT_ID" val="custom20235938_4*l_h_i*1_3_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_1"/>
  <p:tag name="KSO_WM_TEMPLATE_INDEX" val="20235938"/>
  <p:tag name="KSO_WM_TEMPLATE_CATEGORY" val="custom"/>
  <p:tag name="KSO_WM_DIAGRAM_MAX_ITEMCNT" val="6"/>
  <p:tag name="KSO_WM_DIAGRAM_MIN_ITEMCNT" val="2"/>
  <p:tag name="KSO_WM_DIAGRAM_VIRTUALLY_FRAME" val="{&quot;height&quot;:381.61566162109375,&quot;left&quot;:376.32905160979016,&quot;top&quot;:79.19216918945312,&quot;width&quot;:435.23504638671875}"/>
  <p:tag name="KSO_WM_DIAGRAM_COLOR_MATCH_VALUE" val="{&quot;shape&quot;:{&quot;fill&quot;:{&quot;type&quot;:0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26.xml><?xml version="1.0" encoding="utf-8"?>
<p:tagLst xmlns:p="http://schemas.openxmlformats.org/presentationml/2006/main">
  <p:tag name="KSO_WM_UNIT_TYPE" val="l_h_i"/>
  <p:tag name="KSO_WM_UNIT_INDEX" val="1_4_1"/>
  <p:tag name="KSO_WM_BEAUTIFY_FLAG" val="#wm#"/>
  <p:tag name="KSO_WM_TAG_VERSION" val="3.0"/>
  <p:tag name="KSO_WM_DIAGRAM_VERSION" val="3"/>
  <p:tag name="KSO_WM_DIAGRAM_GROUP_CODE" val="l1-1"/>
  <p:tag name="KSO_WM_DIAGRAM_COLOR_TRICK" val="1"/>
  <p:tag name="KSO_WM_DIAGRAM_COLOR_TEXT_CAN_REMOVE" val="n"/>
  <p:tag name="KSO_WM_UNIT_ID" val="custom20235938_4*l_h_i*1_4_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_1"/>
  <p:tag name="KSO_WM_TEMPLATE_INDEX" val="20235938"/>
  <p:tag name="KSO_WM_TEMPLATE_CATEGORY" val="custom"/>
  <p:tag name="KSO_WM_DIAGRAM_MAX_ITEMCNT" val="6"/>
  <p:tag name="KSO_WM_DIAGRAM_MIN_ITEMCNT" val="2"/>
  <p:tag name="KSO_WM_DIAGRAM_VIRTUALLY_FRAME" val="{&quot;height&quot;:381.61566162109375,&quot;left&quot;:376.32905160979016,&quot;top&quot;:79.19216918945312,&quot;width&quot;:435.23504638671875}"/>
  <p:tag name="KSO_WM_DIAGRAM_COLOR_MATCH_VALUE" val="{&quot;shape&quot;:{&quot;fill&quot;:{&quot;type&quot;:0},&quot;glow&quot;:{&quot;colorType&quot;:0},&quot;line&quot;:{&quot;solidLine&quot;:{&quot;brightness&quot;:0.800000011920929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</p:tagLst>
</file>

<file path=ppt/tags/tag127.xml><?xml version="1.0" encoding="utf-8"?>
<p:tagLst xmlns:p="http://schemas.openxmlformats.org/presentationml/2006/main">
  <p:tag name="KSO_WM_UNIT_TYPE" val="l_h_i"/>
  <p:tag name="KSO_WM_UNIT_INDEX" val="1_4_2"/>
  <p:tag name="KSO_WM_BEAUTIFY_FLAG" val="#wm#"/>
  <p:tag name="KSO_WM_TAG_VERSION" val="3.0"/>
  <p:tag name="KSO_WM_DIAGRAM_VERSION" val="3"/>
  <p:tag name="KSO_WM_DIAGRAM_GROUP_CODE" val="l1-1"/>
  <p:tag name="KSO_WM_DIAGRAM_COLOR_TRICK" val="1"/>
  <p:tag name="KSO_WM_DIAGRAM_COLOR_TEXT_CAN_REMOVE" val="n"/>
  <p:tag name="KSO_WM_UNIT_ID" val="custom20235938_4*l_h_i*1_4_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_1"/>
  <p:tag name="KSO_WM_TEMPLATE_INDEX" val="20235938"/>
  <p:tag name="KSO_WM_TEMPLATE_CATEGORY" val="custom"/>
  <p:tag name="KSO_WM_DIAGRAM_MAX_ITEMCNT" val="6"/>
  <p:tag name="KSO_WM_DIAGRAM_MIN_ITEMCNT" val="2"/>
  <p:tag name="KSO_WM_DIAGRAM_VIRTUALLY_FRAME" val="{&quot;height&quot;:381.61566162109375,&quot;left&quot;:376.32905160979016,&quot;top&quot;:79.19216918945312,&quot;width&quot;:435.23504638671875}"/>
  <p:tag name="KSO_WM_DIAGRAM_COLOR_MATCH_VALUE" val="{&quot;shape&quot;:{&quot;fill&quot;:{&quot;type&quot;:0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28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目录"/>
  <p:tag name="KSO_WM_UNIT_ISCONTENTSTITLE" val="1"/>
  <p:tag name="KSO_WM_DIAGRAM_GROUP_CODE" val="l1-1"/>
  <p:tag name="KSO_WM_DIAGRAM_COLOR_TRICK" val="1"/>
  <p:tag name="KSO_WM_DIAGRAM_COLOR_TEXT_CAN_REMOVE" val="n"/>
  <p:tag name="KSO_WM_UNIT_ID" val="custom20235938_4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5938"/>
  <p:tag name="KSO_WM_TEMPLATE_CATEGORY" val="custom"/>
</p:tagLst>
</file>

<file path=ppt/tags/tag129.xml><?xml version="1.0" encoding="utf-8"?>
<p:tagLst xmlns:p="http://schemas.openxmlformats.org/presentationml/2006/main">
  <p:tag name="KSO_WM_UNIT_TYPE" val="l_h_f"/>
  <p:tag name="KSO_WM_UNIT_INDEX" val="1_1_1"/>
  <p:tag name="KSO_WM_BEAUTIFY_FLAG" val="#wm#"/>
  <p:tag name="KSO_WM_TAG_VERSION" val="3.0"/>
  <p:tag name="KSO_WM_DIAGRAM_VERSION" val="3"/>
  <p:tag name="KSO_WM_UNIT_PRESET_TEXT" val="添加目录项标题"/>
  <p:tag name="KSO_WM_DIAGRAM_GROUP_CODE" val="l1-1"/>
  <p:tag name="KSO_WM_DIAGRAM_COLOR_TRICK" val="1"/>
  <p:tag name="KSO_WM_DIAGRAM_COLOR_TEXT_CAN_REMOVE" val="n"/>
  <p:tag name="KSO_WM_UNIT_ID" val="custom20235938_4*l_h_f*1_1_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_1"/>
  <p:tag name="KSO_WM_TEMPLATE_INDEX" val="20235938"/>
  <p:tag name="KSO_WM_TEMPLATE_CATEGORY" val="custom"/>
  <p:tag name="KSO_WM_UNIT_SUBTYPE" val="a"/>
  <p:tag name="KSO_WM_UNIT_VALUE" val="12"/>
  <p:tag name="KSO_WM_DIAGRAM_MAX_ITEMCNT" val="6"/>
  <p:tag name="KSO_WM_DIAGRAM_MIN_ITEMCNT" val="2"/>
  <p:tag name="KSO_WM_DIAGRAM_VIRTUALLY_FRAME" val="{&quot;height&quot;:381.61566162109375,&quot;left&quot;:376.32905160979016,&quot;top&quot;:79.19216918945312,&quot;width&quot;:435.2350463867187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333333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3.xml><?xml version="1.0" encoding="utf-8"?>
<p:tagLst xmlns:p="http://schemas.openxmlformats.org/presentationml/2006/main">
  <p:tag name="KSO_WM_UNIT_TYPE" val="i"/>
  <p:tag name="KSO_WM_UNIT_INDEX" val="6"/>
  <p:tag name="KSO_WM_BEAUTIFY_FLAG" val="#wm#"/>
  <p:tag name="KSO_WM_TAG_VERSION" val="3.0"/>
  <p:tag name="KSO_WM_UNIT_ID" val="_1*i*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30.xml><?xml version="1.0" encoding="utf-8"?>
<p:tagLst xmlns:p="http://schemas.openxmlformats.org/presentationml/2006/main">
  <p:tag name="KSO_WM_UNIT_TYPE" val="l_h_i"/>
  <p:tag name="KSO_WM_UNIT_SUBTYPE" val="d"/>
  <p:tag name="KSO_WM_UNIT_INDEX" val="1_1_3"/>
  <p:tag name="KSO_WM_BEAUTIFY_FLAG" val="#wm#"/>
  <p:tag name="KSO_WM_TAG_VERSION" val="3.0"/>
  <p:tag name="KSO_WM_DIAGRAM_VERSION" val="3"/>
  <p:tag name="KSO_WM_DIAGRAM_GROUP_CODE" val="l1-1"/>
  <p:tag name="KSO_WM_DIAGRAM_COLOR_TRICK" val="1"/>
  <p:tag name="KSO_WM_DIAGRAM_COLOR_TEXT_CAN_REMOVE" val="n"/>
  <p:tag name="KSO_WM_UNIT_ID" val="custom20235938_4*l_h_i*1_1_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_1"/>
  <p:tag name="KSO_WM_TEMPLATE_INDEX" val="20235938"/>
  <p:tag name="KSO_WM_TEMPLATE_CATEGORY" val="custom"/>
  <p:tag name="KSO_WM_DIAGRAM_MAX_ITEMCNT" val="6"/>
  <p:tag name="KSO_WM_DIAGRAM_MIN_ITEMCNT" val="2"/>
  <p:tag name="KSO_WM_DIAGRAM_VIRTUALLY_FRAME" val="{&quot;height&quot;:381.61566162109375,&quot;left&quot;:376.32905160979016,&quot;top&quot;:79.19216918945312,&quot;width&quot;:435.2350463867187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gradient&quot;:[{&quot;brightness&quot;:0,&quot;colorType&quot;:1,&quot;foreColorIndex&quot;:5,&quot;pos&quot;:0,&quot;transparency&quot;:0},{&quot;brightness&quot;:-0.25,&quot;colorType&quot;:1,&quot;foreColorIndex&quot;:5,&quot;pos&quot;:1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31.xml><?xml version="1.0" encoding="utf-8"?>
<p:tagLst xmlns:p="http://schemas.openxmlformats.org/presentationml/2006/main">
  <p:tag name="KSO_WM_UNIT_TYPE" val="l_h_f"/>
  <p:tag name="KSO_WM_UNIT_INDEX" val="1_2_1"/>
  <p:tag name="KSO_WM_BEAUTIFY_FLAG" val="#wm#"/>
  <p:tag name="KSO_WM_TAG_VERSION" val="3.0"/>
  <p:tag name="KSO_WM_DIAGRAM_VERSION" val="3"/>
  <p:tag name="KSO_WM_UNIT_PRESET_TEXT" val="添加目录项标题"/>
  <p:tag name="KSO_WM_DIAGRAM_GROUP_CODE" val="l1-1"/>
  <p:tag name="KSO_WM_DIAGRAM_COLOR_TRICK" val="1"/>
  <p:tag name="KSO_WM_DIAGRAM_COLOR_TEXT_CAN_REMOVE" val="n"/>
  <p:tag name="KSO_WM_UNIT_ID" val="custom20235938_4*l_h_f*1_2_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_1"/>
  <p:tag name="KSO_WM_TEMPLATE_INDEX" val="20235938"/>
  <p:tag name="KSO_WM_TEMPLATE_CATEGORY" val="custom"/>
  <p:tag name="KSO_WM_UNIT_SUBTYPE" val="a"/>
  <p:tag name="KSO_WM_DIAGRAM_MAX_ITEMCNT" val="6"/>
  <p:tag name="KSO_WM_DIAGRAM_MIN_ITEMCNT" val="2"/>
  <p:tag name="KSO_WM_DIAGRAM_VIRTUALLY_FRAME" val="{&quot;height&quot;:381.61566162109375,&quot;left&quot;:376.32905160979016,&quot;top&quot;:79.19216918945312,&quot;width&quot;:435.2350463867187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333333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32.xml><?xml version="1.0" encoding="utf-8"?>
<p:tagLst xmlns:p="http://schemas.openxmlformats.org/presentationml/2006/main">
  <p:tag name="KSO_WM_UNIT_TYPE" val="l_h_i"/>
  <p:tag name="KSO_WM_UNIT_SUBTYPE" val="d"/>
  <p:tag name="KSO_WM_UNIT_INDEX" val="1_2_3"/>
  <p:tag name="KSO_WM_BEAUTIFY_FLAG" val="#wm#"/>
  <p:tag name="KSO_WM_TAG_VERSION" val="3.0"/>
  <p:tag name="KSO_WM_DIAGRAM_VERSION" val="3"/>
  <p:tag name="KSO_WM_DIAGRAM_GROUP_CODE" val="l1-1"/>
  <p:tag name="KSO_WM_DIAGRAM_COLOR_TRICK" val="1"/>
  <p:tag name="KSO_WM_DIAGRAM_COLOR_TEXT_CAN_REMOVE" val="n"/>
  <p:tag name="KSO_WM_UNIT_ID" val="custom20235938_4*l_h_i*1_2_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_1"/>
  <p:tag name="KSO_WM_TEMPLATE_INDEX" val="20235938"/>
  <p:tag name="KSO_WM_TEMPLATE_CATEGORY" val="custom"/>
  <p:tag name="KSO_WM_DIAGRAM_MAX_ITEMCNT" val="6"/>
  <p:tag name="KSO_WM_DIAGRAM_MIN_ITEMCNT" val="2"/>
  <p:tag name="KSO_WM_DIAGRAM_VIRTUALLY_FRAME" val="{&quot;height&quot;:381.61566162109375,&quot;left&quot;:376.32905160979016,&quot;top&quot;:79.19216918945312,&quot;width&quot;:435.2350463867187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gradient&quot;:[{&quot;brightness&quot;:0,&quot;colorType&quot;:1,&quot;foreColorIndex&quot;:5,&quot;pos&quot;:0,&quot;transparency&quot;:0},{&quot;brightness&quot;:-0.25,&quot;colorType&quot;:1,&quot;foreColorIndex&quot;:5,&quot;pos&quot;:1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33.xml><?xml version="1.0" encoding="utf-8"?>
<p:tagLst xmlns:p="http://schemas.openxmlformats.org/presentationml/2006/main">
  <p:tag name="KSO_WM_UNIT_TYPE" val="l_h_f"/>
  <p:tag name="KSO_WM_UNIT_INDEX" val="1_3_1"/>
  <p:tag name="KSO_WM_BEAUTIFY_FLAG" val="#wm#"/>
  <p:tag name="KSO_WM_TAG_VERSION" val="3.0"/>
  <p:tag name="KSO_WM_DIAGRAM_VERSION" val="3"/>
  <p:tag name="KSO_WM_UNIT_PRESET_TEXT" val="添加目录项标题"/>
  <p:tag name="KSO_WM_DIAGRAM_GROUP_CODE" val="l1-1"/>
  <p:tag name="KSO_WM_DIAGRAM_COLOR_TRICK" val="1"/>
  <p:tag name="KSO_WM_DIAGRAM_COLOR_TEXT_CAN_REMOVE" val="n"/>
  <p:tag name="KSO_WM_UNIT_ID" val="custom20235938_4*l_h_f*1_3_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_1"/>
  <p:tag name="KSO_WM_TEMPLATE_INDEX" val="20235938"/>
  <p:tag name="KSO_WM_TEMPLATE_CATEGORY" val="custom"/>
  <p:tag name="KSO_WM_UNIT_SUBTYPE" val="a"/>
  <p:tag name="KSO_WM_UNIT_VALUE" val="12"/>
  <p:tag name="KSO_WM_DIAGRAM_MAX_ITEMCNT" val="6"/>
  <p:tag name="KSO_WM_DIAGRAM_MIN_ITEMCNT" val="2"/>
  <p:tag name="KSO_WM_DIAGRAM_VIRTUALLY_FRAME" val="{&quot;height&quot;:381.61566162109375,&quot;left&quot;:376.32905160979016,&quot;top&quot;:79.19216918945312,&quot;width&quot;:435.2350463867187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333333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34.xml><?xml version="1.0" encoding="utf-8"?>
<p:tagLst xmlns:p="http://schemas.openxmlformats.org/presentationml/2006/main">
  <p:tag name="KSO_WM_UNIT_TYPE" val="l_h_i"/>
  <p:tag name="KSO_WM_UNIT_SUBTYPE" val="d"/>
  <p:tag name="KSO_WM_UNIT_INDEX" val="1_3_3"/>
  <p:tag name="KSO_WM_BEAUTIFY_FLAG" val="#wm#"/>
  <p:tag name="KSO_WM_TAG_VERSION" val="3.0"/>
  <p:tag name="KSO_WM_DIAGRAM_VERSION" val="3"/>
  <p:tag name="KSO_WM_DIAGRAM_GROUP_CODE" val="l1-1"/>
  <p:tag name="KSO_WM_DIAGRAM_COLOR_TRICK" val="1"/>
  <p:tag name="KSO_WM_DIAGRAM_COLOR_TEXT_CAN_REMOVE" val="n"/>
  <p:tag name="KSO_WM_UNIT_ID" val="custom20235938_4*l_h_i*1_3_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_1"/>
  <p:tag name="KSO_WM_TEMPLATE_INDEX" val="20235938"/>
  <p:tag name="KSO_WM_TEMPLATE_CATEGORY" val="custom"/>
  <p:tag name="KSO_WM_DIAGRAM_MAX_ITEMCNT" val="6"/>
  <p:tag name="KSO_WM_DIAGRAM_MIN_ITEMCNT" val="2"/>
  <p:tag name="KSO_WM_DIAGRAM_VIRTUALLY_FRAME" val="{&quot;height&quot;:381.61566162109375,&quot;left&quot;:376.32905160979016,&quot;top&quot;:79.19216918945312,&quot;width&quot;:435.2350463867187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gradient&quot;:[{&quot;brightness&quot;:0,&quot;colorType&quot;:1,&quot;foreColorIndex&quot;:5,&quot;pos&quot;:0,&quot;transparency&quot;:0},{&quot;brightness&quot;:-0.25,&quot;colorType&quot;:1,&quot;foreColorIndex&quot;:5,&quot;pos&quot;:1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35.xml><?xml version="1.0" encoding="utf-8"?>
<p:tagLst xmlns:p="http://schemas.openxmlformats.org/presentationml/2006/main">
  <p:tag name="KSO_WM_UNIT_TYPE" val="l_h_f"/>
  <p:tag name="KSO_WM_UNIT_INDEX" val="1_4_1"/>
  <p:tag name="KSO_WM_BEAUTIFY_FLAG" val="#wm#"/>
  <p:tag name="KSO_WM_TAG_VERSION" val="3.0"/>
  <p:tag name="KSO_WM_DIAGRAM_VERSION" val="3"/>
  <p:tag name="KSO_WM_UNIT_PRESET_TEXT" val="添加目录项标题"/>
  <p:tag name="KSO_WM_DIAGRAM_GROUP_CODE" val="l1-1"/>
  <p:tag name="KSO_WM_DIAGRAM_COLOR_TRICK" val="1"/>
  <p:tag name="KSO_WM_DIAGRAM_COLOR_TEXT_CAN_REMOVE" val="n"/>
  <p:tag name="KSO_WM_UNIT_ID" val="custom20235938_4*l_h_f*1_4_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_1"/>
  <p:tag name="KSO_WM_TEMPLATE_INDEX" val="20235938"/>
  <p:tag name="KSO_WM_TEMPLATE_CATEGORY" val="custom"/>
  <p:tag name="KSO_WM_UNIT_SUBTYPE" val="a"/>
  <p:tag name="KSO_WM_UNIT_VALUE" val="12"/>
  <p:tag name="KSO_WM_DIAGRAM_MAX_ITEMCNT" val="6"/>
  <p:tag name="KSO_WM_DIAGRAM_MIN_ITEMCNT" val="2"/>
  <p:tag name="KSO_WM_DIAGRAM_VIRTUALLY_FRAME" val="{&quot;height&quot;:381.61566162109375,&quot;left&quot;:376.32905160979016,&quot;top&quot;:79.19216918945312,&quot;width&quot;:435.2350463867187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333333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36.xml><?xml version="1.0" encoding="utf-8"?>
<p:tagLst xmlns:p="http://schemas.openxmlformats.org/presentationml/2006/main">
  <p:tag name="KSO_WM_UNIT_TYPE" val="l_h_i"/>
  <p:tag name="KSO_WM_UNIT_SUBTYPE" val="d"/>
  <p:tag name="KSO_WM_UNIT_INDEX" val="1_4_3"/>
  <p:tag name="KSO_WM_BEAUTIFY_FLAG" val="#wm#"/>
  <p:tag name="KSO_WM_TAG_VERSION" val="3.0"/>
  <p:tag name="KSO_WM_DIAGRAM_VERSION" val="3"/>
  <p:tag name="KSO_WM_DIAGRAM_GROUP_CODE" val="l1-1"/>
  <p:tag name="KSO_WM_DIAGRAM_COLOR_TRICK" val="1"/>
  <p:tag name="KSO_WM_DIAGRAM_COLOR_TEXT_CAN_REMOVE" val="n"/>
  <p:tag name="KSO_WM_UNIT_ID" val="custom20235938_4*l_h_i*1_4_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_1"/>
  <p:tag name="KSO_WM_TEMPLATE_INDEX" val="20235938"/>
  <p:tag name="KSO_WM_TEMPLATE_CATEGORY" val="custom"/>
  <p:tag name="KSO_WM_DIAGRAM_MAX_ITEMCNT" val="6"/>
  <p:tag name="KSO_WM_DIAGRAM_MIN_ITEMCNT" val="2"/>
  <p:tag name="KSO_WM_DIAGRAM_VIRTUALLY_FRAME" val="{&quot;height&quot;:381.61566162109375,&quot;left&quot;:376.32905160979016,&quot;top&quot;:79.19216918945312,&quot;width&quot;:435.2350463867187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gradient&quot;:[{&quot;brightness&quot;:0,&quot;colorType&quot;:1,&quot;foreColorIndex&quot;:5,&quot;pos&quot;:0,&quot;transparency&quot;:0},{&quot;brightness&quot;:-0.25,&quot;colorType&quot;:1,&quot;foreColorIndex&quot;:5,&quot;pos&quot;:1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37.xml><?xml version="1.0" encoding="utf-8"?>
<p:tagLst xmlns:p="http://schemas.openxmlformats.org/presentationml/2006/main">
  <p:tag name="KSO_WM_SLIDE_TYPE" val="contents"/>
  <p:tag name="KSO_WM_TEMPLATE_SUBCATEGORY" val="29"/>
  <p:tag name="KSO_WM_TEMPLATE_COLOR_TYPE" val="0"/>
  <p:tag name="KSO_WM_TAG_VERSION" val="3.0"/>
  <p:tag name="KSO_WM_SLIDE_SUBTYPE" val="diag"/>
  <p:tag name="KSO_WM_SLIDE_ITEM_CNT" val="4"/>
  <p:tag name="KSO_WM_DIAGRAM_GROUP_CODE" val="l1-1"/>
  <p:tag name="KSO_WM_BEAUTIFY_FLAG" val="#wm#"/>
  <p:tag name="KSO_WM_TEMPLATE_INDEX" val="20235938"/>
  <p:tag name="KSO_WM_TEMPLATE_CATEGORY" val="custom"/>
  <p:tag name="KSO_WM_SLIDE_INDEX" val="4"/>
  <p:tag name="KSO_WM_SLIDE_ID" val="custom20235938_4"/>
  <p:tag name="KSO_WM_TEMPLATE_MASTER_TYPE" val="0"/>
  <p:tag name="KSO_WM_SLIDE_LAYOUT" val="a_l"/>
  <p:tag name="KSO_WM_SLIDE_LAYOUT_CNT" val="1_1"/>
  <p:tag name="KSO_WM_SLIDE_DIAGTYPE" val="l"/>
</p:tagLst>
</file>

<file path=ppt/tags/tag138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添加章节标题"/>
  <p:tag name="KSO_WM_UNIT_ID" val="custom20235938_7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5938"/>
  <p:tag name="KSO_WM_TEMPLATE_CATEGORY" val="custom"/>
  <p:tag name="KSO_WM_UNIT_ISCONTENTSTITLE" val="0"/>
</p:tagLst>
</file>

<file path=ppt/tags/tag139.xml><?xml version="1.0" encoding="utf-8"?>
<p:tagLst xmlns:p="http://schemas.openxmlformats.org/presentationml/2006/main">
  <p:tag name="KSO_WM_UNIT_TYPE" val="e"/>
  <p:tag name="KSO_WM_UNIT_INDEX" val="1"/>
  <p:tag name="KSO_WM_BEAUTIFY_FLAG" val="#wm#"/>
  <p:tag name="KSO_WM_TAG_VERSION" val="3.0"/>
  <p:tag name="KSO_WM_UNIT_PRESET_TEXT" val="第一章"/>
  <p:tag name="KSO_WM_UNIT_ID" val="custom20235938_7*e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5938"/>
  <p:tag name="KSO_WM_TEMPLATE_CATEGORY" val="custom"/>
</p:tagLst>
</file>

<file path=ppt/tags/tag14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1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</p:tagLst>
</file>

<file path=ppt/tags/tag140.xml><?xml version="1.0" encoding="utf-8"?>
<p:tagLst xmlns:p="http://schemas.openxmlformats.org/presentationml/2006/main">
  <p:tag name="KSO_WM_SLIDE_TYPE" val="sectionTitle"/>
  <p:tag name="KSO_WM_TEMPLATE_SUBCATEGORY" val="29"/>
  <p:tag name="KSO_WM_TEMPLATE_COLOR_TYPE" val="0"/>
  <p:tag name="KSO_WM_TAG_VERSION" val="3.0"/>
  <p:tag name="KSO_WM_SLIDE_SUBTYPE" val="pureTxt"/>
  <p:tag name="KSO_WM_SLIDE_ITEM_CNT" val="0"/>
  <p:tag name="KSO_WM_BEAUTIFY_FLAG" val="#wm#"/>
  <p:tag name="KSO_WM_TEMPLATE_INDEX" val="20235938"/>
  <p:tag name="KSO_WM_TEMPLATE_CATEGORY" val="custom"/>
  <p:tag name="KSO_WM_SLIDE_INDEX" val="7"/>
  <p:tag name="KSO_WM_SLIDE_ID" val="custom20235938_7"/>
  <p:tag name="KSO_WM_TEMPLATE_MASTER_TYPE" val="0"/>
  <p:tag name="KSO_WM_SLIDE_LAYOUT" val="a_e"/>
  <p:tag name="KSO_WM_SLIDE_LAYOUT_CNT" val="1_1"/>
</p:tagLst>
</file>

<file path=ppt/tags/tag1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3_2*a*1"/>
  <p:tag name="KSO_WM_TEMPLATE_CATEGORY" val="diagram"/>
  <p:tag name="KSO_WM_TEMPLATE_INDEX" val="20234403"/>
  <p:tag name="KSO_WM_UNIT_LAYERLEVEL" val="1"/>
  <p:tag name="KSO_WM_TAG_VERSION" val="3.0"/>
  <p:tag name="KSO_WM_BEAUTIFY_FLAG" val="#wm#"/>
  <p:tag name="KSO_WM_DIAGRAM_GROUP_CODE" val="l1-1"/>
  <p:tag name="KSO_WM_UNIT_TYPE" val="a"/>
  <p:tag name="KSO_WM_UNIT_INDEX" val="1"/>
  <p:tag name="KSO_WM_UNIT_ISCONTENTSTITLE" val="0"/>
  <p:tag name="KSO_WM_UNIT_ISNUMDGMTITLE" val="0"/>
  <p:tag name="KSO_WM_UNIT_NOCLEAR" val="0"/>
  <p:tag name="KSO_WM_UNIT_PRESET_TEXT" val="单击此处添加标题"/>
</p:tagLst>
</file>

<file path=ppt/tags/tag1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3_2*l_h_i*1_2_2"/>
  <p:tag name="KSO_WM_TEMPLATE_CATEGORY" val="diagram"/>
  <p:tag name="KSO_WM_TEMPLATE_INDEX" val="20234403"/>
  <p:tag name="KSO_WM_UNIT_LAYERLEVEL" val="1_1_1"/>
  <p:tag name="KSO_WM_TAG_VERSION" val="3.0"/>
  <p:tag name="KSO_WM_BEAUTIFY_FLAG" val="#wm#"/>
  <p:tag name="KSO_WM_DIAGRAM_GROUP_CODE" val="l1-1"/>
  <p:tag name="KSO_WM_UNIT_TYPE" val="l_h_i"/>
  <p:tag name="KSO_WM_UNIT_INDEX" val="1_2_2"/>
  <p:tag name="KSO_WM_DIAGRAM_VERSION" val="3"/>
  <p:tag name="KSO_WM_DIAGRAM_COLOR_TRICK" val="1"/>
  <p:tag name="KSO_WM_DIAGRAM_COLOR_TEXT_CAN_REMOVE" val="n"/>
  <p:tag name="KSO_WM_DIAGRAM_MAX_ITEMCNT" val="5"/>
  <p:tag name="KSO_WM_DIAGRAM_MIN_ITEMCNT" val="2"/>
  <p:tag name="KSO_WM_DIAGRAM_VIRTUALLY_FRAME" val="{&quot;height&quot;:353.61968994140625,&quot;left&quot;:82.61229187492317,&quot;top&quot;:134.82298967496618,&quot;width&quot;:794.7755737304688}"/>
  <p:tag name="KSO_WM_DIAGRAM_COLOR_MATCH_VALUE" val="{&quot;shape&quot;:{&quot;fill&quot;:{&quot;type&quot;:0},&quot;glow&quot;:{&quot;colorType&quot;:0},&quot;line&quot;:{&quot;gradient&quot;:[{&quot;brightness&quot;:0.6000000238418579,&quot;colorType&quot;:1,&quot;foreColorIndex&quot;:5,&quot;pos&quot;:0.9169999957084656,&quot;transparency&quot;:0},{&quot;brightness&quot;:0,&quot;colorType&quot;:1,&quot;foreColorIndex&quot;:14,&quot;pos&quot;:0,&quot;transparency&quot;:1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3_2*l_h_i*1_2_4"/>
  <p:tag name="KSO_WM_TEMPLATE_CATEGORY" val="diagram"/>
  <p:tag name="KSO_WM_TEMPLATE_INDEX" val="20234403"/>
  <p:tag name="KSO_WM_UNIT_LAYERLEVEL" val="1_1_1"/>
  <p:tag name="KSO_WM_TAG_VERSION" val="3.0"/>
  <p:tag name="KSO_WM_BEAUTIFY_FLAG" val="#wm#"/>
  <p:tag name="KSO_WM_DIAGRAM_GROUP_CODE" val="l1-1"/>
  <p:tag name="KSO_WM_UNIT_TYPE" val="l_h_i"/>
  <p:tag name="KSO_WM_UNIT_INDEX" val="1_2_4"/>
  <p:tag name="KSO_WM_DIAGRAM_VERSION" val="3"/>
  <p:tag name="KSO_WM_DIAGRAM_COLOR_TRICK" val="1"/>
  <p:tag name="KSO_WM_DIAGRAM_COLOR_TEXT_CAN_REMOVE" val="n"/>
  <p:tag name="KSO_WM_DIAGRAM_MAX_ITEMCNT" val="5"/>
  <p:tag name="KSO_WM_DIAGRAM_MIN_ITEMCNT" val="2"/>
  <p:tag name="KSO_WM_DIAGRAM_VIRTUALLY_FRAME" val="{&quot;height&quot;:353.61968994140625,&quot;left&quot;:82.61229187492317,&quot;top&quot;:134.82298967496618,&quot;width&quot;:794.7755737304688}"/>
  <p:tag name="KSO_WM_DIAGRAM_COLOR_MATCH_VALUE" val="{&quot;shape&quot;:{&quot;fill&quot;:{&quot;gradient&quot;:[{&quot;brightness&quot;:0,&quot;colorType&quot;:1,&quot;foreColorIndex&quot;:5,&quot;pos&quot;:0.3799999952316284,&quot;transparency&quot;:1},{&quot;brightness&quot;:0,&quot;colorType&quot;:1,&quot;foreColorIndex&quot;:5,&quot;pos&quot;:1,&quot;transparency&quot;:0.8199999928474426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3_2*l_h_i*1_2_5"/>
  <p:tag name="KSO_WM_TEMPLATE_CATEGORY" val="diagram"/>
  <p:tag name="KSO_WM_TEMPLATE_INDEX" val="20234403"/>
  <p:tag name="KSO_WM_UNIT_LAYERLEVEL" val="1_1_1"/>
  <p:tag name="KSO_WM_TAG_VERSION" val="3.0"/>
  <p:tag name="KSO_WM_BEAUTIFY_FLAG" val="#wm#"/>
  <p:tag name="KSO_WM_DIAGRAM_GROUP_CODE" val="l1-1"/>
  <p:tag name="KSO_WM_UNIT_TYPE" val="l_h_i"/>
  <p:tag name="KSO_WM_UNIT_INDEX" val="1_2_5"/>
  <p:tag name="KSO_WM_DIAGRAM_VERSION" val="3"/>
  <p:tag name="KSO_WM_DIAGRAM_COLOR_TRICK" val="1"/>
  <p:tag name="KSO_WM_DIAGRAM_COLOR_TEXT_CAN_REMOVE" val="n"/>
  <p:tag name="KSO_WM_DIAGRAM_MAX_ITEMCNT" val="5"/>
  <p:tag name="KSO_WM_DIAGRAM_MIN_ITEMCNT" val="2"/>
  <p:tag name="KSO_WM_DIAGRAM_VIRTUALLY_FRAME" val="{&quot;height&quot;:353.61968994140625,&quot;left&quot;:82.61229187492317,&quot;top&quot;:134.82298967496618,&quot;width&quot;:794.7755737304688}"/>
  <p:tag name="KSO_WM_DIAGRAM_COLOR_MATCH_VALUE" val="{&quot;shape&quot;:{&quot;fill&quot;:{&quot;type&quot;:0},&quot;glow&quot;:{&quot;colorType&quot;:0},&quot;line&quot;:{&quot;gradient&quot;:[{&quot;brightness&quot;:0,&quot;colorType&quot;:1,&quot;foreColorIndex&quot;:14,&quot;pos&quot;:0,&quot;transparency&quot;:1},{&quot;brightness&quot;:0.6000000238418579,&quot;colorType&quot;:1,&quot;foreColorIndex&quot;:5,&quot;pos&quot;:1,&quot;transparency&quot;:0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3_2*l_h_i*1_2_6"/>
  <p:tag name="KSO_WM_TEMPLATE_CATEGORY" val="diagram"/>
  <p:tag name="KSO_WM_TEMPLATE_INDEX" val="20234403"/>
  <p:tag name="KSO_WM_UNIT_LAYERLEVEL" val="1_1_1"/>
  <p:tag name="KSO_WM_TAG_VERSION" val="3.0"/>
  <p:tag name="KSO_WM_BEAUTIFY_FLAG" val="#wm#"/>
  <p:tag name="KSO_WM_DIAGRAM_GROUP_CODE" val="l1-1"/>
  <p:tag name="KSO_WM_UNIT_TYPE" val="l_h_i"/>
  <p:tag name="KSO_WM_UNIT_INDEX" val="1_2_6"/>
  <p:tag name="KSO_WM_DIAGRAM_VERSION" val="3"/>
  <p:tag name="KSO_WM_DIAGRAM_COLOR_TRICK" val="1"/>
  <p:tag name="KSO_WM_DIAGRAM_COLOR_TEXT_CAN_REMOVE" val="n"/>
  <p:tag name="KSO_WM_DIAGRAM_MAX_ITEMCNT" val="5"/>
  <p:tag name="KSO_WM_DIAGRAM_MIN_ITEMCNT" val="2"/>
  <p:tag name="KSO_WM_DIAGRAM_VIRTUALLY_FRAME" val="{&quot;height&quot;:353.61968994140625,&quot;left&quot;:82.61229187492317,&quot;top&quot;:134.82298967496618,&quot;width&quot;:794.7755737304688}"/>
  <p:tag name="KSO_WM_DIAGRAM_COLOR_MATCH_VALUE" val="{&quot;shape&quot;:{&quot;fill&quot;:{&quot;type&quot;:0},&quot;glow&quot;:{&quot;colorType&quot;:0},&quot;line&quot;:{&quot;gradient&quot;:[{&quot;brightness&quot;:0,&quot;colorType&quot;:1,&quot;foreColorIndex&quot;:14,&quot;pos&quot;:0,&quot;transparency&quot;:1},{&quot;brightness&quot;:0.6000000238418579,&quot;colorType&quot;:1,&quot;foreColorIndex&quot;:5,&quot;pos&quot;:1,&quot;transparency&quot;:0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3_2*l_h_i*1_2_7"/>
  <p:tag name="KSO_WM_TEMPLATE_CATEGORY" val="diagram"/>
  <p:tag name="KSO_WM_TEMPLATE_INDEX" val="20234403"/>
  <p:tag name="KSO_WM_UNIT_LAYERLEVEL" val="1_1_1"/>
  <p:tag name="KSO_WM_TAG_VERSION" val="3.0"/>
  <p:tag name="KSO_WM_BEAUTIFY_FLAG" val="#wm#"/>
  <p:tag name="KSO_WM_DIAGRAM_GROUP_CODE" val="l1-1"/>
  <p:tag name="KSO_WM_UNIT_TYPE" val="l_h_i"/>
  <p:tag name="KSO_WM_UNIT_INDEX" val="1_2_7"/>
  <p:tag name="KSO_WM_DIAGRAM_VERSION" val="3"/>
  <p:tag name="KSO_WM_DIAGRAM_COLOR_TRICK" val="1"/>
  <p:tag name="KSO_WM_DIAGRAM_COLOR_TEXT_CAN_REMOVE" val="n"/>
  <p:tag name="KSO_WM_DIAGRAM_MAX_ITEMCNT" val="5"/>
  <p:tag name="KSO_WM_DIAGRAM_MIN_ITEMCNT" val="2"/>
  <p:tag name="KSO_WM_DIAGRAM_VIRTUALLY_FRAME" val="{&quot;height&quot;:353.61968994140625,&quot;left&quot;:82.61229187492317,&quot;top&quot;:134.82298967496618,&quot;width&quot;:794.7755737304688}"/>
  <p:tag name="KSO_WM_DIAGRAM_COLOR_MATCH_VALUE" val="{&quot;shape&quot;:{&quot;fill&quot;:{&quot;type&quot;:0},&quot;glow&quot;:{&quot;colorType&quot;:0},&quot;line&quot;:{&quot;gradient&quot;:[{&quot;brightness&quot;:0,&quot;colorType&quot;:1,&quot;foreColorIndex&quot;:14,&quot;pos&quot;:0,&quot;transparency&quot;:1},{&quot;brightness&quot;:0.6000000238418579,&quot;colorType&quot;:1,&quot;foreColorIndex&quot;:5,&quot;pos&quot;:1,&quot;transparency&quot;:0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3_2*l_h_i*1_2_3"/>
  <p:tag name="KSO_WM_TEMPLATE_CATEGORY" val="diagram"/>
  <p:tag name="KSO_WM_TEMPLATE_INDEX" val="20234403"/>
  <p:tag name="KSO_WM_UNIT_LAYERLEVEL" val="1_1_1"/>
  <p:tag name="KSO_WM_TAG_VERSION" val="3.0"/>
  <p:tag name="KSO_WM_BEAUTIFY_FLAG" val="#wm#"/>
  <p:tag name="KSO_WM_DIAGRAM_GROUP_CODE" val="l1-1"/>
  <p:tag name="KSO_WM_UNIT_TYPE" val="l_h_i"/>
  <p:tag name="KSO_WM_UNIT_INDEX" val="1_2_3"/>
  <p:tag name="KSO_WM_DIAGRAM_VERSION" val="3"/>
  <p:tag name="KSO_WM_DIAGRAM_COLOR_TRICK" val="1"/>
  <p:tag name="KSO_WM_DIAGRAM_COLOR_TEXT_CAN_REMOVE" val="n"/>
  <p:tag name="KSO_WM_DIAGRAM_MAX_ITEMCNT" val="5"/>
  <p:tag name="KSO_WM_DIAGRAM_MIN_ITEMCNT" val="2"/>
  <p:tag name="KSO_WM_DIAGRAM_VIRTUALLY_FRAME" val="{&quot;height&quot;:353.61968994140625,&quot;left&quot;:82.61229187492317,&quot;top&quot;:134.82298967496618,&quot;width&quot;:794.7755737304688}"/>
  <p:tag name="KSO_WM_DIAGRAM_COLOR_MATCH_VALUE" val="{&quot;shape&quot;:{&quot;fill&quot;:{&quot;gradient&quot;:[{&quot;brightness&quot;:0,&quot;colorType&quot;:1,&quot;foreColorIndex&quot;:5,&quot;pos&quot;:1,&quot;transparency&quot;:1},{&quot;brightness&quot;:0,&quot;colorType&quot;:1,&quot;foreColorIndex&quot;:5,&quot;pos&quot;:0,&quot;transparency&quot;:1},{&quot;brightness&quot;:0,&quot;colorType&quot;:1,&quot;foreColorIndex&quot;:5,&quot;pos&quot;:0.49000000953674316,&quot;transparency&quot;:0.949999988079071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</p:tagLst>
</file>

<file path=ppt/tags/tag1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3_2*l_h_f*1_2_1"/>
  <p:tag name="KSO_WM_TEMPLATE_CATEGORY" val="diagram"/>
  <p:tag name="KSO_WM_TEMPLATE_INDEX" val="20234403"/>
  <p:tag name="KSO_WM_UNIT_LAYERLEVEL" val="1_1_1"/>
  <p:tag name="KSO_WM_TAG_VERSION" val="3.0"/>
  <p:tag name="KSO_WM_BEAUTIFY_FLAG" val="#wm#"/>
  <p:tag name="KSO_WM_UNIT_SUBTYPE" val="a"/>
  <p:tag name="KSO_WM_UNIT_NOCLEAR" val="0"/>
  <p:tag name="KSO_WM_UNIT_VALUE" val="24"/>
  <p:tag name="KSO_WM_DIAGRAM_GROUP_CODE" val="l1-1"/>
  <p:tag name="KSO_WM_UNIT_TYPE" val="l_h_f"/>
  <p:tag name="KSO_WM_UNIT_INDEX" val="1_2_1"/>
  <p:tag name="KSO_WM_DIAGRAM_VERSION" val="3"/>
  <p:tag name="KSO_WM_DIAGRAM_COLOR_TRICK" val="1"/>
  <p:tag name="KSO_WM_DIAGRAM_COLOR_TEXT_CAN_REMOVE" val="n"/>
  <p:tag name="KSO_WM_DIAGRAM_MAX_ITEMCNT" val="5"/>
  <p:tag name="KSO_WM_DIAGRAM_MIN_ITEMCNT" val="2"/>
  <p:tag name="KSO_WM_DIAGRAM_VIRTUALLY_FRAME" val="{&quot;height&quot;:353.61968994140625,&quot;left&quot;:82.61229187492317,&quot;top&quot;:134.82298967496618,&quot;width&quot;:794.7755737304688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单击此处输入具体内容&#10;请言简意赅的阐述观点"/>
  <p:tag name="KSO_WM_UNIT_TEXT_FILL_FORE_SCHEMECOLOR_INDEX" val="1"/>
  <p:tag name="KSO_WM_UNIT_TEXT_FILL_TYPE" val="1"/>
</p:tagLst>
</file>

<file path=ppt/tags/tag1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3_2*l_h_i*1_2_1"/>
  <p:tag name="KSO_WM_TEMPLATE_CATEGORY" val="diagram"/>
  <p:tag name="KSO_WM_TEMPLATE_INDEX" val="20234403"/>
  <p:tag name="KSO_WM_UNIT_LAYERLEVEL" val="1_1_1"/>
  <p:tag name="KSO_WM_TAG_VERSION" val="3.0"/>
  <p:tag name="KSO_WM_BEAUTIFY_FLAG" val="#wm#"/>
  <p:tag name="KSO_WM_DIAGRAM_GROUP_CODE" val="l1-1"/>
  <p:tag name="KSO_WM_UNIT_SUBTYPE" val="d"/>
  <p:tag name="KSO_WM_UNIT_TYPE" val="l_h_i"/>
  <p:tag name="KSO_WM_UNIT_INDEX" val="1_2_1"/>
  <p:tag name="KSO_WM_DIAGRAM_VERSION" val="3"/>
  <p:tag name="KSO_WM_DIAGRAM_COLOR_TRICK" val="1"/>
  <p:tag name="KSO_WM_DIAGRAM_COLOR_TEXT_CAN_REMOVE" val="n"/>
  <p:tag name="KSO_WM_DIAGRAM_MAX_ITEMCNT" val="5"/>
  <p:tag name="KSO_WM_DIAGRAM_MIN_ITEMCNT" val="2"/>
  <p:tag name="KSO_WM_DIAGRAM_VIRTUALLY_FRAME" val="{&quot;height&quot;:353.61968994140625,&quot;left&quot;:82.61229187492317,&quot;top&quot;:134.82298967496618,&quot;width&quot;:794.7755737304688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NO.2"/>
  <p:tag name="KSO_WM_UNIT_TEXT_FILL_FORE_SCHEMECOLOR_INDEX" val="1"/>
  <p:tag name="KSO_WM_UNIT_TEXT_FILL_TYPE" val="1"/>
</p:tagLst>
</file>

<file path=ppt/tags/tag15.xml><?xml version="1.0" encoding="utf-8"?>
<p:tagLst xmlns:p="http://schemas.openxmlformats.org/presentationml/2006/main">
  <p:tag name="KSO_WM_UNIT_ID" val="_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3_2*l_h_i*1_1_2"/>
  <p:tag name="KSO_WM_TEMPLATE_CATEGORY" val="diagram"/>
  <p:tag name="KSO_WM_TEMPLATE_INDEX" val="20234403"/>
  <p:tag name="KSO_WM_UNIT_LAYERLEVEL" val="1_1_1"/>
  <p:tag name="KSO_WM_TAG_VERSION" val="3.0"/>
  <p:tag name="KSO_WM_BEAUTIFY_FLAG" val="#wm#"/>
  <p:tag name="KSO_WM_DIAGRAM_GROUP_CODE" val="l1-1"/>
  <p:tag name="KSO_WM_UNIT_TYPE" val="l_h_i"/>
  <p:tag name="KSO_WM_UNIT_INDEX" val="1_1_2"/>
  <p:tag name="KSO_WM_DIAGRAM_VERSION" val="3"/>
  <p:tag name="KSO_WM_DIAGRAM_COLOR_TRICK" val="1"/>
  <p:tag name="KSO_WM_DIAGRAM_COLOR_TEXT_CAN_REMOVE" val="n"/>
  <p:tag name="KSO_WM_DIAGRAM_MAX_ITEMCNT" val="5"/>
  <p:tag name="KSO_WM_DIAGRAM_MIN_ITEMCNT" val="2"/>
  <p:tag name="KSO_WM_DIAGRAM_VIRTUALLY_FRAME" val="{&quot;height&quot;:353.61968994140625,&quot;left&quot;:82.61229187492317,&quot;top&quot;:134.82298967496618,&quot;width&quot;:794.7755737304688}"/>
  <p:tag name="KSO_WM_DIAGRAM_COLOR_MATCH_VALUE" val="{&quot;shape&quot;:{&quot;fill&quot;:{&quot;type&quot;:0},&quot;glow&quot;:{&quot;colorType&quot;:0},&quot;line&quot;:{&quot;gradient&quot;:[{&quot;brightness&quot;:0.6000000238418579,&quot;colorType&quot;:1,&quot;foreColorIndex&quot;:5,&quot;pos&quot;:1,&quot;transparency&quot;:0},{&quot;brightness&quot;:0,&quot;colorType&quot;:1,&quot;foreColorIndex&quot;:14,&quot;pos&quot;:0,&quot;transparency&quot;:1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3_2*l_h_i*1_1_4"/>
  <p:tag name="KSO_WM_TEMPLATE_CATEGORY" val="diagram"/>
  <p:tag name="KSO_WM_TEMPLATE_INDEX" val="20234403"/>
  <p:tag name="KSO_WM_UNIT_LAYERLEVEL" val="1_1_1"/>
  <p:tag name="KSO_WM_TAG_VERSION" val="3.0"/>
  <p:tag name="KSO_WM_BEAUTIFY_FLAG" val="#wm#"/>
  <p:tag name="KSO_WM_DIAGRAM_GROUP_CODE" val="l1-1"/>
  <p:tag name="KSO_WM_UNIT_TYPE" val="l_h_i"/>
  <p:tag name="KSO_WM_UNIT_INDEX" val="1_1_4"/>
  <p:tag name="KSO_WM_DIAGRAM_VERSION" val="3"/>
  <p:tag name="KSO_WM_DIAGRAM_COLOR_TRICK" val="1"/>
  <p:tag name="KSO_WM_DIAGRAM_COLOR_TEXT_CAN_REMOVE" val="n"/>
  <p:tag name="KSO_WM_DIAGRAM_MAX_ITEMCNT" val="5"/>
  <p:tag name="KSO_WM_DIAGRAM_MIN_ITEMCNT" val="2"/>
  <p:tag name="KSO_WM_DIAGRAM_VIRTUALLY_FRAME" val="{&quot;height&quot;:353.61968994140625,&quot;left&quot;:82.61229187492317,&quot;top&quot;:134.82298967496618,&quot;width&quot;:794.7755737304688}"/>
  <p:tag name="KSO_WM_DIAGRAM_COLOR_MATCH_VALUE" val="{&quot;shape&quot;:{&quot;fill&quot;:{&quot;gradient&quot;:[{&quot;brightness&quot;:0,&quot;colorType&quot;:1,&quot;foreColorIndex&quot;:5,&quot;pos&quot;:0.3799999952316284,&quot;transparency&quot;:1},{&quot;brightness&quot;:0,&quot;colorType&quot;:1,&quot;foreColorIndex&quot;:5,&quot;pos&quot;:1,&quot;transparency&quot;:0.8199999928474426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</p:tagLst>
</file>

<file path=ppt/tags/tag1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3_2*l_h_i*1_1_5"/>
  <p:tag name="KSO_WM_TEMPLATE_CATEGORY" val="diagram"/>
  <p:tag name="KSO_WM_TEMPLATE_INDEX" val="20234403"/>
  <p:tag name="KSO_WM_UNIT_LAYERLEVEL" val="1_1_1"/>
  <p:tag name="KSO_WM_TAG_VERSION" val="3.0"/>
  <p:tag name="KSO_WM_BEAUTIFY_FLAG" val="#wm#"/>
  <p:tag name="KSO_WM_DIAGRAM_GROUP_CODE" val="l1-1"/>
  <p:tag name="KSO_WM_UNIT_TYPE" val="l_h_i"/>
  <p:tag name="KSO_WM_UNIT_INDEX" val="1_1_5"/>
  <p:tag name="KSO_WM_DIAGRAM_VERSION" val="3"/>
  <p:tag name="KSO_WM_DIAGRAM_COLOR_TRICK" val="1"/>
  <p:tag name="KSO_WM_DIAGRAM_COLOR_TEXT_CAN_REMOVE" val="n"/>
  <p:tag name="KSO_WM_DIAGRAM_MAX_ITEMCNT" val="5"/>
  <p:tag name="KSO_WM_DIAGRAM_MIN_ITEMCNT" val="2"/>
  <p:tag name="KSO_WM_DIAGRAM_VIRTUALLY_FRAME" val="{&quot;height&quot;:353.61968994140625,&quot;left&quot;:82.61229187492317,&quot;top&quot;:134.82298967496618,&quot;width&quot;:794.7755737304688}"/>
  <p:tag name="KSO_WM_DIAGRAM_COLOR_MATCH_VALUE" val="{&quot;shape&quot;:{&quot;fill&quot;:{&quot;type&quot;:0},&quot;glow&quot;:{&quot;colorType&quot;:0},&quot;line&quot;:{&quot;gradient&quot;:[{&quot;brightness&quot;:0,&quot;colorType&quot;:1,&quot;foreColorIndex&quot;:14,&quot;pos&quot;:0,&quot;transparency&quot;:1},{&quot;brightness&quot;:0.6000000238418579,&quot;colorType&quot;:1,&quot;foreColorIndex&quot;:5,&quot;pos&quot;:1,&quot;transparency&quot;:0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3_2*l_h_i*1_1_6"/>
  <p:tag name="KSO_WM_TEMPLATE_CATEGORY" val="diagram"/>
  <p:tag name="KSO_WM_TEMPLATE_INDEX" val="20234403"/>
  <p:tag name="KSO_WM_UNIT_LAYERLEVEL" val="1_1_1"/>
  <p:tag name="KSO_WM_TAG_VERSION" val="3.0"/>
  <p:tag name="KSO_WM_BEAUTIFY_FLAG" val="#wm#"/>
  <p:tag name="KSO_WM_DIAGRAM_GROUP_CODE" val="l1-1"/>
  <p:tag name="KSO_WM_UNIT_TYPE" val="l_h_i"/>
  <p:tag name="KSO_WM_UNIT_INDEX" val="1_1_6"/>
  <p:tag name="KSO_WM_DIAGRAM_VERSION" val="3"/>
  <p:tag name="KSO_WM_DIAGRAM_COLOR_TRICK" val="1"/>
  <p:tag name="KSO_WM_DIAGRAM_COLOR_TEXT_CAN_REMOVE" val="n"/>
  <p:tag name="KSO_WM_DIAGRAM_MAX_ITEMCNT" val="5"/>
  <p:tag name="KSO_WM_DIAGRAM_MIN_ITEMCNT" val="2"/>
  <p:tag name="KSO_WM_DIAGRAM_VIRTUALLY_FRAME" val="{&quot;height&quot;:353.61968994140625,&quot;left&quot;:82.61229187492317,&quot;top&quot;:134.82298967496618,&quot;width&quot;:794.7755737304688}"/>
  <p:tag name="KSO_WM_DIAGRAM_COLOR_MATCH_VALUE" val="{&quot;shape&quot;:{&quot;fill&quot;:{&quot;type&quot;:0},&quot;glow&quot;:{&quot;colorType&quot;:0},&quot;line&quot;:{&quot;gradient&quot;:[{&quot;brightness&quot;:0,&quot;colorType&quot;:1,&quot;foreColorIndex&quot;:14,&quot;pos&quot;:0,&quot;transparency&quot;:1},{&quot;brightness&quot;:0.6000000238418579,&quot;colorType&quot;:1,&quot;foreColorIndex&quot;:5,&quot;pos&quot;:1,&quot;transparency&quot;:0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3_2*l_h_i*1_1_7"/>
  <p:tag name="KSO_WM_TEMPLATE_CATEGORY" val="diagram"/>
  <p:tag name="KSO_WM_TEMPLATE_INDEX" val="20234403"/>
  <p:tag name="KSO_WM_UNIT_LAYERLEVEL" val="1_1_1"/>
  <p:tag name="KSO_WM_TAG_VERSION" val="3.0"/>
  <p:tag name="KSO_WM_BEAUTIFY_FLAG" val="#wm#"/>
  <p:tag name="KSO_WM_DIAGRAM_GROUP_CODE" val="l1-1"/>
  <p:tag name="KSO_WM_UNIT_TYPE" val="l_h_i"/>
  <p:tag name="KSO_WM_UNIT_INDEX" val="1_1_7"/>
  <p:tag name="KSO_WM_DIAGRAM_VERSION" val="3"/>
  <p:tag name="KSO_WM_DIAGRAM_COLOR_TRICK" val="1"/>
  <p:tag name="KSO_WM_DIAGRAM_COLOR_TEXT_CAN_REMOVE" val="n"/>
  <p:tag name="KSO_WM_DIAGRAM_MAX_ITEMCNT" val="5"/>
  <p:tag name="KSO_WM_DIAGRAM_MIN_ITEMCNT" val="2"/>
  <p:tag name="KSO_WM_DIAGRAM_VIRTUALLY_FRAME" val="{&quot;height&quot;:353.61968994140625,&quot;left&quot;:82.61229187492317,&quot;top&quot;:134.82298967496618,&quot;width&quot;:794.7755737304688}"/>
  <p:tag name="KSO_WM_DIAGRAM_COLOR_MATCH_VALUE" val="{&quot;shape&quot;:{&quot;fill&quot;:{&quot;type&quot;:0},&quot;glow&quot;:{&quot;colorType&quot;:0},&quot;line&quot;:{&quot;gradient&quot;:[{&quot;brightness&quot;:0,&quot;colorType&quot;:1,&quot;foreColorIndex&quot;:14,&quot;pos&quot;:0,&quot;transparency&quot;:1},{&quot;brightness&quot;:0.6000000238418579,&quot;colorType&quot;:1,&quot;foreColorIndex&quot;:5,&quot;pos&quot;:1,&quot;transparency&quot;:0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3_2*l_h_i*1_1_3"/>
  <p:tag name="KSO_WM_TEMPLATE_CATEGORY" val="diagram"/>
  <p:tag name="KSO_WM_TEMPLATE_INDEX" val="20234403"/>
  <p:tag name="KSO_WM_UNIT_LAYERLEVEL" val="1_1_1"/>
  <p:tag name="KSO_WM_TAG_VERSION" val="3.0"/>
  <p:tag name="KSO_WM_BEAUTIFY_FLAG" val="#wm#"/>
  <p:tag name="KSO_WM_DIAGRAM_GROUP_CODE" val="l1-1"/>
  <p:tag name="KSO_WM_UNIT_TYPE" val="l_h_i"/>
  <p:tag name="KSO_WM_UNIT_INDEX" val="1_1_3"/>
  <p:tag name="KSO_WM_DIAGRAM_VERSION" val="3"/>
  <p:tag name="KSO_WM_DIAGRAM_COLOR_TRICK" val="1"/>
  <p:tag name="KSO_WM_DIAGRAM_COLOR_TEXT_CAN_REMOVE" val="n"/>
  <p:tag name="KSO_WM_DIAGRAM_MAX_ITEMCNT" val="5"/>
  <p:tag name="KSO_WM_DIAGRAM_MIN_ITEMCNT" val="2"/>
  <p:tag name="KSO_WM_DIAGRAM_VIRTUALLY_FRAME" val="{&quot;height&quot;:353.61968994140625,&quot;left&quot;:82.61229187492317,&quot;top&quot;:134.82298967496618,&quot;width&quot;:794.7755737304688}"/>
  <p:tag name="KSO_WM_DIAGRAM_COLOR_MATCH_VALUE" val="{&quot;shape&quot;:{&quot;fill&quot;:{&quot;gradient&quot;:[{&quot;brightness&quot;:0,&quot;colorType&quot;:1,&quot;foreColorIndex&quot;:5,&quot;pos&quot;:1,&quot;transparency&quot;:1},{&quot;brightness&quot;:0,&quot;colorType&quot;:1,&quot;foreColorIndex&quot;:5,&quot;pos&quot;:0,&quot;transparency&quot;:1},{&quot;brightness&quot;:0,&quot;colorType&quot;:1,&quot;foreColorIndex&quot;:5,&quot;pos&quot;:0.49000000953674316,&quot;transparency&quot;:0.949999988079071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</p:tagLst>
</file>

<file path=ppt/tags/tag1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3_2*l_h_f*1_1_1"/>
  <p:tag name="KSO_WM_TEMPLATE_CATEGORY" val="diagram"/>
  <p:tag name="KSO_WM_TEMPLATE_INDEX" val="20234403"/>
  <p:tag name="KSO_WM_UNIT_LAYERLEVEL" val="1_1_1"/>
  <p:tag name="KSO_WM_TAG_VERSION" val="3.0"/>
  <p:tag name="KSO_WM_BEAUTIFY_FLAG" val="#wm#"/>
  <p:tag name="KSO_WM_UNIT_SUBTYPE" val="a"/>
  <p:tag name="KSO_WM_UNIT_NOCLEAR" val="0"/>
  <p:tag name="KSO_WM_UNIT_VALUE" val="24"/>
  <p:tag name="KSO_WM_DIAGRAM_GROUP_CODE" val="l1-1"/>
  <p:tag name="KSO_WM_UNIT_TYPE" val="l_h_f"/>
  <p:tag name="KSO_WM_UNIT_INDEX" val="1_1_1"/>
  <p:tag name="KSO_WM_DIAGRAM_VERSION" val="3"/>
  <p:tag name="KSO_WM_DIAGRAM_COLOR_TRICK" val="1"/>
  <p:tag name="KSO_WM_DIAGRAM_COLOR_TEXT_CAN_REMOVE" val="n"/>
  <p:tag name="KSO_WM_DIAGRAM_MAX_ITEMCNT" val="5"/>
  <p:tag name="KSO_WM_DIAGRAM_MIN_ITEMCNT" val="2"/>
  <p:tag name="KSO_WM_DIAGRAM_VIRTUALLY_FRAME" val="{&quot;height&quot;:353.61968994140625,&quot;left&quot;:82.61229187492317,&quot;top&quot;:134.82298967496618,&quot;width&quot;:794.7755737304688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单击此处输入具体内容&#10;请言简意赅的阐述观点"/>
  <p:tag name="KSO_WM_UNIT_TEXT_FILL_FORE_SCHEMECOLOR_INDEX" val="1"/>
  <p:tag name="KSO_WM_UNIT_TEXT_FILL_TYPE" val="1"/>
</p:tagLst>
</file>

<file path=ppt/tags/tag1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3_2*l_h_i*1_1_1"/>
  <p:tag name="KSO_WM_TEMPLATE_CATEGORY" val="diagram"/>
  <p:tag name="KSO_WM_TEMPLATE_INDEX" val="20234403"/>
  <p:tag name="KSO_WM_UNIT_LAYERLEVEL" val="1_1_1"/>
  <p:tag name="KSO_WM_TAG_VERSION" val="3.0"/>
  <p:tag name="KSO_WM_BEAUTIFY_FLAG" val="#wm#"/>
  <p:tag name="KSO_WM_DIAGRAM_GROUP_CODE" val="l1-1"/>
  <p:tag name="KSO_WM_UNIT_SUBTYPE" val="d"/>
  <p:tag name="KSO_WM_UNIT_TYPE" val="l_h_i"/>
  <p:tag name="KSO_WM_UNIT_INDEX" val="1_1_1"/>
  <p:tag name="KSO_WM_DIAGRAM_VERSION" val="3"/>
  <p:tag name="KSO_WM_DIAGRAM_COLOR_TRICK" val="1"/>
  <p:tag name="KSO_WM_DIAGRAM_COLOR_TEXT_CAN_REMOVE" val="n"/>
  <p:tag name="KSO_WM_DIAGRAM_MAX_ITEMCNT" val="5"/>
  <p:tag name="KSO_WM_DIAGRAM_MIN_ITEMCNT" val="2"/>
  <p:tag name="KSO_WM_DIAGRAM_VIRTUALLY_FRAME" val="{&quot;height&quot;:353.61968994140625,&quot;left&quot;:82.61229187492317,&quot;top&quot;:134.82298967496618,&quot;width&quot;:794.7755737304688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NO.1"/>
  <p:tag name="KSO_WM_UNIT_TEXT_FILL_FORE_SCHEMECOLOR_INDEX" val="1"/>
  <p:tag name="KSO_WM_UNIT_TEXT_FILL_TYPE" val="1"/>
</p:tagLst>
</file>

<file path=ppt/tags/tag1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3_2*l_h_i*1_3_2"/>
  <p:tag name="KSO_WM_TEMPLATE_CATEGORY" val="diagram"/>
  <p:tag name="KSO_WM_TEMPLATE_INDEX" val="20234403"/>
  <p:tag name="KSO_WM_UNIT_LAYERLEVEL" val="1_1_1"/>
  <p:tag name="KSO_WM_TAG_VERSION" val="3.0"/>
  <p:tag name="KSO_WM_BEAUTIFY_FLAG" val="#wm#"/>
  <p:tag name="KSO_WM_DIAGRAM_GROUP_CODE" val="l1-1"/>
  <p:tag name="KSO_WM_UNIT_TYPE" val="l_h_i"/>
  <p:tag name="KSO_WM_UNIT_INDEX" val="1_3_2"/>
  <p:tag name="KSO_WM_DIAGRAM_VERSION" val="3"/>
  <p:tag name="KSO_WM_DIAGRAM_COLOR_TRICK" val="1"/>
  <p:tag name="KSO_WM_DIAGRAM_COLOR_TEXT_CAN_REMOVE" val="n"/>
  <p:tag name="KSO_WM_DIAGRAM_MAX_ITEMCNT" val="5"/>
  <p:tag name="KSO_WM_DIAGRAM_MIN_ITEMCNT" val="2"/>
  <p:tag name="KSO_WM_DIAGRAM_VIRTUALLY_FRAME" val="{&quot;height&quot;:353.61968994140625,&quot;left&quot;:82.61229187492317,&quot;top&quot;:134.82298967496618,&quot;width&quot;:794.7755737304688}"/>
  <p:tag name="KSO_WM_DIAGRAM_COLOR_MATCH_VALUE" val="{&quot;shape&quot;:{&quot;fill&quot;:{&quot;type&quot;:0},&quot;glow&quot;:{&quot;colorType&quot;:0},&quot;line&quot;:{&quot;gradient&quot;:[{&quot;brightness&quot;:0.6000000238418579,&quot;colorType&quot;:1,&quot;foreColorIndex&quot;:5,&quot;pos&quot;:0.9169999957084656,&quot;transparency&quot;:0},{&quot;brightness&quot;:0,&quot;colorType&quot;:1,&quot;foreColorIndex&quot;:14,&quot;pos&quot;:0,&quot;transparency&quot;:1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3_2*l_h_i*1_3_4"/>
  <p:tag name="KSO_WM_TEMPLATE_CATEGORY" val="diagram"/>
  <p:tag name="KSO_WM_TEMPLATE_INDEX" val="20234403"/>
  <p:tag name="KSO_WM_UNIT_LAYERLEVEL" val="1_1_1"/>
  <p:tag name="KSO_WM_TAG_VERSION" val="3.0"/>
  <p:tag name="KSO_WM_BEAUTIFY_FLAG" val="#wm#"/>
  <p:tag name="KSO_WM_DIAGRAM_GROUP_CODE" val="l1-1"/>
  <p:tag name="KSO_WM_UNIT_TYPE" val="l_h_i"/>
  <p:tag name="KSO_WM_UNIT_INDEX" val="1_3_4"/>
  <p:tag name="KSO_WM_DIAGRAM_VERSION" val="3"/>
  <p:tag name="KSO_WM_DIAGRAM_COLOR_TRICK" val="1"/>
  <p:tag name="KSO_WM_DIAGRAM_COLOR_TEXT_CAN_REMOVE" val="n"/>
  <p:tag name="KSO_WM_DIAGRAM_MAX_ITEMCNT" val="5"/>
  <p:tag name="KSO_WM_DIAGRAM_MIN_ITEMCNT" val="2"/>
  <p:tag name="KSO_WM_DIAGRAM_VIRTUALLY_FRAME" val="{&quot;height&quot;:353.61968994140625,&quot;left&quot;:82.61229187492317,&quot;top&quot;:134.82298967496618,&quot;width&quot;:794.7755737304688}"/>
  <p:tag name="KSO_WM_DIAGRAM_COLOR_MATCH_VALUE" val="{&quot;shape&quot;:{&quot;fill&quot;:{&quot;gradient&quot;:[{&quot;brightness&quot;:0,&quot;colorType&quot;:1,&quot;foreColorIndex&quot;:5,&quot;pos&quot;:0.3799999952316284,&quot;transparency&quot;:1},{&quot;brightness&quot;:0,&quot;colorType&quot;:1,&quot;foreColorIndex&quot;:5,&quot;pos&quot;:1,&quot;transparency&quot;:0.8199999928474426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</p:tagLst>
</file>

<file path=ppt/tags/tag16.xml><?xml version="1.0" encoding="utf-8"?>
<p:tagLst xmlns:p="http://schemas.openxmlformats.org/presentationml/2006/main">
  <p:tag name="KSO_WM_UNIT_ID" val="_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3_2*l_h_i*1_3_5"/>
  <p:tag name="KSO_WM_TEMPLATE_CATEGORY" val="diagram"/>
  <p:tag name="KSO_WM_TEMPLATE_INDEX" val="20234403"/>
  <p:tag name="KSO_WM_UNIT_LAYERLEVEL" val="1_1_1"/>
  <p:tag name="KSO_WM_TAG_VERSION" val="3.0"/>
  <p:tag name="KSO_WM_BEAUTIFY_FLAG" val="#wm#"/>
  <p:tag name="KSO_WM_DIAGRAM_GROUP_CODE" val="l1-1"/>
  <p:tag name="KSO_WM_UNIT_TYPE" val="l_h_i"/>
  <p:tag name="KSO_WM_UNIT_INDEX" val="1_3_5"/>
  <p:tag name="KSO_WM_DIAGRAM_VERSION" val="3"/>
  <p:tag name="KSO_WM_DIAGRAM_COLOR_TRICK" val="1"/>
  <p:tag name="KSO_WM_DIAGRAM_COLOR_TEXT_CAN_REMOVE" val="n"/>
  <p:tag name="KSO_WM_DIAGRAM_MAX_ITEMCNT" val="5"/>
  <p:tag name="KSO_WM_DIAGRAM_MIN_ITEMCNT" val="2"/>
  <p:tag name="KSO_WM_DIAGRAM_VIRTUALLY_FRAME" val="{&quot;height&quot;:353.61968994140625,&quot;left&quot;:82.61229187492317,&quot;top&quot;:134.82298967496618,&quot;width&quot;:794.7755737304688}"/>
  <p:tag name="KSO_WM_DIAGRAM_COLOR_MATCH_VALUE" val="{&quot;shape&quot;:{&quot;fill&quot;:{&quot;type&quot;:0},&quot;glow&quot;:{&quot;colorType&quot;:0},&quot;line&quot;:{&quot;gradient&quot;:[{&quot;brightness&quot;:0,&quot;colorType&quot;:1,&quot;foreColorIndex&quot;:14,&quot;pos&quot;:0,&quot;transparency&quot;:1},{&quot;brightness&quot;:0.6000000238418579,&quot;colorType&quot;:1,&quot;foreColorIndex&quot;:5,&quot;pos&quot;:1,&quot;transparency&quot;:0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3_2*l_h_i*1_3_6"/>
  <p:tag name="KSO_WM_TEMPLATE_CATEGORY" val="diagram"/>
  <p:tag name="KSO_WM_TEMPLATE_INDEX" val="20234403"/>
  <p:tag name="KSO_WM_UNIT_LAYERLEVEL" val="1_1_1"/>
  <p:tag name="KSO_WM_TAG_VERSION" val="3.0"/>
  <p:tag name="KSO_WM_BEAUTIFY_FLAG" val="#wm#"/>
  <p:tag name="KSO_WM_DIAGRAM_GROUP_CODE" val="l1-1"/>
  <p:tag name="KSO_WM_UNIT_TYPE" val="l_h_i"/>
  <p:tag name="KSO_WM_UNIT_INDEX" val="1_3_6"/>
  <p:tag name="KSO_WM_DIAGRAM_VERSION" val="3"/>
  <p:tag name="KSO_WM_DIAGRAM_COLOR_TRICK" val="1"/>
  <p:tag name="KSO_WM_DIAGRAM_COLOR_TEXT_CAN_REMOVE" val="n"/>
  <p:tag name="KSO_WM_DIAGRAM_MAX_ITEMCNT" val="5"/>
  <p:tag name="KSO_WM_DIAGRAM_MIN_ITEMCNT" val="2"/>
  <p:tag name="KSO_WM_DIAGRAM_VIRTUALLY_FRAME" val="{&quot;height&quot;:353.61968994140625,&quot;left&quot;:82.61229187492317,&quot;top&quot;:134.82298967496618,&quot;width&quot;:794.7755737304688}"/>
  <p:tag name="KSO_WM_DIAGRAM_COLOR_MATCH_VALUE" val="{&quot;shape&quot;:{&quot;fill&quot;:{&quot;type&quot;:0},&quot;glow&quot;:{&quot;colorType&quot;:0},&quot;line&quot;:{&quot;gradient&quot;:[{&quot;brightness&quot;:0,&quot;colorType&quot;:1,&quot;foreColorIndex&quot;:14,&quot;pos&quot;:0,&quot;transparency&quot;:1},{&quot;brightness&quot;:0.6000000238418579,&quot;colorType&quot;:1,&quot;foreColorIndex&quot;:5,&quot;pos&quot;:1,&quot;transparency&quot;:0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3_2*l_h_i*1_3_7"/>
  <p:tag name="KSO_WM_TEMPLATE_CATEGORY" val="diagram"/>
  <p:tag name="KSO_WM_TEMPLATE_INDEX" val="20234403"/>
  <p:tag name="KSO_WM_UNIT_LAYERLEVEL" val="1_1_1"/>
  <p:tag name="KSO_WM_TAG_VERSION" val="3.0"/>
  <p:tag name="KSO_WM_BEAUTIFY_FLAG" val="#wm#"/>
  <p:tag name="KSO_WM_DIAGRAM_GROUP_CODE" val="l1-1"/>
  <p:tag name="KSO_WM_UNIT_TYPE" val="l_h_i"/>
  <p:tag name="KSO_WM_UNIT_INDEX" val="1_3_7"/>
  <p:tag name="KSO_WM_DIAGRAM_VERSION" val="3"/>
  <p:tag name="KSO_WM_DIAGRAM_COLOR_TRICK" val="1"/>
  <p:tag name="KSO_WM_DIAGRAM_COLOR_TEXT_CAN_REMOVE" val="n"/>
  <p:tag name="KSO_WM_DIAGRAM_MAX_ITEMCNT" val="5"/>
  <p:tag name="KSO_WM_DIAGRAM_MIN_ITEMCNT" val="2"/>
  <p:tag name="KSO_WM_DIAGRAM_VIRTUALLY_FRAME" val="{&quot;height&quot;:353.61968994140625,&quot;left&quot;:82.61229187492317,&quot;top&quot;:134.82298967496618,&quot;width&quot;:794.7755737304688}"/>
  <p:tag name="KSO_WM_DIAGRAM_COLOR_MATCH_VALUE" val="{&quot;shape&quot;:{&quot;fill&quot;:{&quot;type&quot;:0},&quot;glow&quot;:{&quot;colorType&quot;:0},&quot;line&quot;:{&quot;gradient&quot;:[{&quot;brightness&quot;:0,&quot;colorType&quot;:1,&quot;foreColorIndex&quot;:14,&quot;pos&quot;:0,&quot;transparency&quot;:1},{&quot;brightness&quot;:0.6000000238418579,&quot;colorType&quot;:1,&quot;foreColorIndex&quot;:5,&quot;pos&quot;:1,&quot;transparency&quot;:0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3_2*l_h_i*1_3_3"/>
  <p:tag name="KSO_WM_TEMPLATE_CATEGORY" val="diagram"/>
  <p:tag name="KSO_WM_TEMPLATE_INDEX" val="20234403"/>
  <p:tag name="KSO_WM_UNIT_LAYERLEVEL" val="1_1_1"/>
  <p:tag name="KSO_WM_TAG_VERSION" val="3.0"/>
  <p:tag name="KSO_WM_BEAUTIFY_FLAG" val="#wm#"/>
  <p:tag name="KSO_WM_DIAGRAM_GROUP_CODE" val="l1-1"/>
  <p:tag name="KSO_WM_UNIT_TYPE" val="l_h_i"/>
  <p:tag name="KSO_WM_UNIT_INDEX" val="1_3_3"/>
  <p:tag name="KSO_WM_DIAGRAM_VERSION" val="3"/>
  <p:tag name="KSO_WM_DIAGRAM_COLOR_TRICK" val="1"/>
  <p:tag name="KSO_WM_DIAGRAM_COLOR_TEXT_CAN_REMOVE" val="n"/>
  <p:tag name="KSO_WM_DIAGRAM_MAX_ITEMCNT" val="5"/>
  <p:tag name="KSO_WM_DIAGRAM_MIN_ITEMCNT" val="2"/>
  <p:tag name="KSO_WM_DIAGRAM_VIRTUALLY_FRAME" val="{&quot;height&quot;:353.61968994140625,&quot;left&quot;:82.61229187492317,&quot;top&quot;:134.82298967496618,&quot;width&quot;:794.7755737304688}"/>
  <p:tag name="KSO_WM_DIAGRAM_COLOR_MATCH_VALUE" val="{&quot;shape&quot;:{&quot;fill&quot;:{&quot;gradient&quot;:[{&quot;brightness&quot;:0,&quot;colorType&quot;:1,&quot;foreColorIndex&quot;:5,&quot;pos&quot;:1,&quot;transparency&quot;:1},{&quot;brightness&quot;:0,&quot;colorType&quot;:1,&quot;foreColorIndex&quot;:5,&quot;pos&quot;:0,&quot;transparency&quot;:1},{&quot;brightness&quot;:0,&quot;colorType&quot;:1,&quot;foreColorIndex&quot;:5,&quot;pos&quot;:0.49000000953674316,&quot;transparency&quot;:0.949999988079071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</p:tagLst>
</file>

<file path=ppt/tags/tag1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3_2*l_h_f*1_3_1"/>
  <p:tag name="KSO_WM_TEMPLATE_CATEGORY" val="diagram"/>
  <p:tag name="KSO_WM_TEMPLATE_INDEX" val="20234403"/>
  <p:tag name="KSO_WM_UNIT_LAYERLEVEL" val="1_1_1"/>
  <p:tag name="KSO_WM_TAG_VERSION" val="3.0"/>
  <p:tag name="KSO_WM_BEAUTIFY_FLAG" val="#wm#"/>
  <p:tag name="KSO_WM_UNIT_SUBTYPE" val="a"/>
  <p:tag name="KSO_WM_UNIT_NOCLEAR" val="0"/>
  <p:tag name="KSO_WM_DIAGRAM_GROUP_CODE" val="l1-1"/>
  <p:tag name="KSO_WM_UNIT_TYPE" val="l_h_f"/>
  <p:tag name="KSO_WM_UNIT_INDEX" val="1_3_1"/>
  <p:tag name="KSO_WM_DIAGRAM_VERSION" val="3"/>
  <p:tag name="KSO_WM_DIAGRAM_COLOR_TRICK" val="1"/>
  <p:tag name="KSO_WM_DIAGRAM_COLOR_TEXT_CAN_REMOVE" val="n"/>
  <p:tag name="KSO_WM_DIAGRAM_MAX_ITEMCNT" val="5"/>
  <p:tag name="KSO_WM_DIAGRAM_MIN_ITEMCNT" val="2"/>
  <p:tag name="KSO_WM_DIAGRAM_VIRTUALLY_FRAME" val="{&quot;height&quot;:353.61968994140625,&quot;left&quot;:82.61229187492317,&quot;top&quot;:134.82298967496618,&quot;width&quot;:794.7755737304688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单击此处输入具体内容&#10;请言简意赅的阐述观点"/>
  <p:tag name="KSO_WM_UNIT_TEXT_FILL_FORE_SCHEMECOLOR_INDEX" val="1"/>
  <p:tag name="KSO_WM_UNIT_TEXT_FILL_TYPE" val="1"/>
</p:tagLst>
</file>

<file path=ppt/tags/tag1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3_2*l_h_i*1_3_1"/>
  <p:tag name="KSO_WM_TEMPLATE_CATEGORY" val="diagram"/>
  <p:tag name="KSO_WM_TEMPLATE_INDEX" val="20234403"/>
  <p:tag name="KSO_WM_UNIT_LAYERLEVEL" val="1_1_1"/>
  <p:tag name="KSO_WM_TAG_VERSION" val="3.0"/>
  <p:tag name="KSO_WM_BEAUTIFY_FLAG" val="#wm#"/>
  <p:tag name="KSO_WM_DIAGRAM_GROUP_CODE" val="l1-1"/>
  <p:tag name="KSO_WM_UNIT_SUBTYPE" val="d"/>
  <p:tag name="KSO_WM_UNIT_TYPE" val="l_h_i"/>
  <p:tag name="KSO_WM_UNIT_INDEX" val="1_3_1"/>
  <p:tag name="KSO_WM_DIAGRAM_VERSION" val="3"/>
  <p:tag name="KSO_WM_DIAGRAM_COLOR_TRICK" val="1"/>
  <p:tag name="KSO_WM_DIAGRAM_COLOR_TEXT_CAN_REMOVE" val="n"/>
  <p:tag name="KSO_WM_DIAGRAM_MAX_ITEMCNT" val="5"/>
  <p:tag name="KSO_WM_DIAGRAM_MIN_ITEMCNT" val="2"/>
  <p:tag name="KSO_WM_DIAGRAM_VIRTUALLY_FRAME" val="{&quot;height&quot;:353.61968994140625,&quot;left&quot;:82.61229187492317,&quot;top&quot;:134.82298967496618,&quot;width&quot;:794.7755737304688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NO.3"/>
  <p:tag name="KSO_WM_UNIT_TEXT_FILL_FORE_SCHEMECOLOR_INDEX" val="1"/>
  <p:tag name="KSO_WM_UNIT_TEXT_FILL_TYPE" val="1"/>
</p:tagLst>
</file>

<file path=ppt/tags/tag166.xml><?xml version="1.0" encoding="utf-8"?>
<p:tagLst xmlns:p="http://schemas.openxmlformats.org/presentationml/2006/main">
  <p:tag name="KSO_WM_SLIDE_ID" val="diagram20234403_2"/>
  <p:tag name="KSO_WM_TEMPLATE_SUBCATEGORY" val="0"/>
  <p:tag name="KSO_WM_TEMPLATE_MASTER_TYPE" val="0"/>
  <p:tag name="KSO_WM_TEMPLATE_COLOR_TYPE" val="0"/>
  <p:tag name="KSO_WM_SLIDE_TYPE" val="text"/>
  <p:tag name="KSO_WM_SLIDE_SUBTYPE" val="diag"/>
  <p:tag name="KSO_WM_SLIDE_ITEM_CNT" val="3"/>
  <p:tag name="KSO_WM_SLIDE_INDEX" val="2"/>
  <p:tag name="KSO_WM_SLIDE_SIZE" val="794.212*337.02"/>
  <p:tag name="KSO_WM_SLIDE_POSITION" val="82.8942*143.123"/>
  <p:tag name="KSO_WM_TAG_VERSION" val="3.0"/>
  <p:tag name="KSO_WM_BEAUTIFY_FLAG" val="#wm#"/>
  <p:tag name="KSO_WM_TEMPLATE_CATEGORY" val="diagram"/>
  <p:tag name="KSO_WM_TEMPLATE_INDEX" val="20234403"/>
  <p:tag name="KSO_WM_DIAGRAM_GROUP_CODE" val="l1-1"/>
  <p:tag name="KSO_WM_SLIDE_DIAGTYPE" val="l"/>
  <p:tag name="KSO_WM_SLIDE_LAYOUT" val="a_l"/>
  <p:tag name="KSO_WM_SLIDE_LAYOUT_CNT" val="1_1"/>
</p:tagLst>
</file>

<file path=ppt/tags/tag167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添加章节标题"/>
  <p:tag name="KSO_WM_UNIT_ID" val="custom20235938_7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5938"/>
  <p:tag name="KSO_WM_TEMPLATE_CATEGORY" val="custom"/>
  <p:tag name="KSO_WM_UNIT_ISCONTENTSTITLE" val="0"/>
</p:tagLst>
</file>

<file path=ppt/tags/tag168.xml><?xml version="1.0" encoding="utf-8"?>
<p:tagLst xmlns:p="http://schemas.openxmlformats.org/presentationml/2006/main">
  <p:tag name="KSO_WM_UNIT_TYPE" val="e"/>
  <p:tag name="KSO_WM_UNIT_INDEX" val="1"/>
  <p:tag name="KSO_WM_BEAUTIFY_FLAG" val="#wm#"/>
  <p:tag name="KSO_WM_TAG_VERSION" val="3.0"/>
  <p:tag name="KSO_WM_UNIT_PRESET_TEXT" val="第一章"/>
  <p:tag name="KSO_WM_UNIT_ID" val="custom20235938_7*e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5938"/>
  <p:tag name="KSO_WM_TEMPLATE_CATEGORY" val="custom"/>
</p:tagLst>
</file>

<file path=ppt/tags/tag169.xml><?xml version="1.0" encoding="utf-8"?>
<p:tagLst xmlns:p="http://schemas.openxmlformats.org/presentationml/2006/main">
  <p:tag name="KSO_WM_SLIDE_TYPE" val="sectionTitle"/>
  <p:tag name="KSO_WM_TEMPLATE_SUBCATEGORY" val="29"/>
  <p:tag name="KSO_WM_TEMPLATE_COLOR_TYPE" val="0"/>
  <p:tag name="KSO_WM_TAG_VERSION" val="3.0"/>
  <p:tag name="KSO_WM_SLIDE_SUBTYPE" val="pureTxt"/>
  <p:tag name="KSO_WM_SLIDE_ITEM_CNT" val="0"/>
  <p:tag name="KSO_WM_BEAUTIFY_FLAG" val="#wm#"/>
  <p:tag name="KSO_WM_TEMPLATE_INDEX" val="20235938"/>
  <p:tag name="KSO_WM_TEMPLATE_CATEGORY" val="custom"/>
  <p:tag name="KSO_WM_SLIDE_INDEX" val="7"/>
  <p:tag name="KSO_WM_SLIDE_ID" val="custom20235938_7"/>
  <p:tag name="KSO_WM_TEMPLATE_MASTER_TYPE" val="0"/>
  <p:tag name="KSO_WM_SLIDE_LAYOUT" val="a_e"/>
  <p:tag name="KSO_WM_SLIDE_LAYOUT_CNT" val="1_1"/>
</p:tagLst>
</file>

<file path=ppt/tags/tag17.xml><?xml version="1.0" encoding="utf-8"?>
<p:tagLst xmlns:p="http://schemas.openxmlformats.org/presentationml/2006/main">
  <p:tag name="KSO_WM_UNIT_ID" val="_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70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34387_2*a*1"/>
  <p:tag name="KSO_WM_TEMPLATE_CATEGORY" val="diagram"/>
  <p:tag name="KSO_WM_TEMPLATE_INDEX" val="20234387"/>
  <p:tag name="KSO_WM_UNIT_LAYERLEVEL" val="1"/>
  <p:tag name="KSO_WM_TAG_VERSION" val="3.0"/>
  <p:tag name="KSO_WM_BEAUTIFY_FLAG" val="#wm#"/>
  <p:tag name="KSO_WM_DIAGRAM_GROUP_CODE" val="q1-1"/>
  <p:tag name="KSO_WM_UNIT_PRESET_TEXT" val="单击此处添加标题"/>
</p:tagLst>
</file>

<file path=ppt/tags/tag171.xml><?xml version="1.0" encoding="utf-8"?>
<p:tagLst xmlns:p="http://schemas.openxmlformats.org/presentationml/2006/main">
  <p:tag name="KSO_WM_UNIT_SUBTYPE" val="a"/>
  <p:tag name="KSO_WM_UNIT_NOCLEAR" val="0"/>
  <p:tag name="KSO_WM_UNIT_VALUE" val="80"/>
  <p:tag name="KSO_WM_UNIT_HIGHLIGHT" val="0"/>
  <p:tag name="KSO_WM_UNIT_COMPATIBLE" val="0"/>
  <p:tag name="KSO_WM_UNIT_DIAGRAM_ISNUMVISUAL" val="0"/>
  <p:tag name="KSO_WM_UNIT_DIAGRAM_ISREFERUNIT" val="0"/>
  <p:tag name="KSO_WM_UNIT_TYPE" val="q_h_f"/>
  <p:tag name="KSO_WM_UNIT_INDEX" val="1_1_1"/>
  <p:tag name="KSO_WM_UNIT_ID" val="diagram20234387_2*q_h_f*1_1_1"/>
  <p:tag name="KSO_WM_TEMPLATE_CATEGORY" val="diagram"/>
  <p:tag name="KSO_WM_TEMPLATE_INDEX" val="20234387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GROUP_CODE" val="q1-1"/>
  <p:tag name="KSO_WM_DIAGRAM_MAX_ITEMCNT" val="4"/>
  <p:tag name="KSO_WM_DIAGRAM_MIN_ITEMCNT" val="2"/>
  <p:tag name="KSO_WM_DIAGRAM_VIRTUALLY_FRAME" val="{&quot;height&quot;:334.1180114746094,&quot;left&quot;:55.3999974528635,&quot;top&quot;:141.74141002748138,&quot;width&quot;:850.2665405273438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单击此处添加文本具体内容，简明扼要地阐述您的观点。根据需要可酌情增减文字，以便观者准确地理解您传达的思想"/>
  <p:tag name="KSO_WM_UNIT_TEXT_FILL_FORE_SCHEMECOLOR_INDEX" val="1"/>
  <p:tag name="KSO_WM_UNIT_TEXT_FILL_TYPE" val="1"/>
</p:tagLst>
</file>

<file path=ppt/tags/tag1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q_h_i"/>
  <p:tag name="KSO_WM_UNIT_INDEX" val="1_1_1"/>
  <p:tag name="KSO_WM_UNIT_ID" val="diagram20234387_2*q_h_i*1_1_1"/>
  <p:tag name="KSO_WM_TEMPLATE_CATEGORY" val="diagram"/>
  <p:tag name="KSO_WM_TEMPLATE_INDEX" val="20234387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GROUP_CODE" val="q1-1"/>
  <p:tag name="KSO_WM_DIAGRAM_MAX_ITEMCNT" val="4"/>
  <p:tag name="KSO_WM_DIAGRAM_MIN_ITEMCNT" val="2"/>
  <p:tag name="KSO_WM_DIAGRAM_VIRTUALLY_FRAME" val="{&quot;height&quot;:334.1180114746094,&quot;left&quot;:55.3999974528635,&quot;top&quot;:141.74141002748138,&quot;width&quot;:850.2665405273438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01"/>
  <p:tag name="KSO_WM_UNIT_TEXT_FILL_FORE_SCHEMECOLOR_INDEX" val="1"/>
  <p:tag name="KSO_WM_UNIT_TEXT_FILL_TYPE" val="1"/>
</p:tagLst>
</file>

<file path=ppt/tags/tag1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q_h_i"/>
  <p:tag name="KSO_WM_UNIT_INDEX" val="1_3_3"/>
  <p:tag name="KSO_WM_UNIT_ID" val="diagram20234387_2*q_h_i*1_3_3"/>
  <p:tag name="KSO_WM_TEMPLATE_CATEGORY" val="diagram"/>
  <p:tag name="KSO_WM_TEMPLATE_INDEX" val="20234387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GROUP_CODE" val="q1-1"/>
  <p:tag name="KSO_WM_DIAGRAM_MAX_ITEMCNT" val="4"/>
  <p:tag name="KSO_WM_DIAGRAM_MIN_ITEMCNT" val="2"/>
  <p:tag name="KSO_WM_DIAGRAM_VIRTUALLY_FRAME" val="{&quot;height&quot;:334.1180114746094,&quot;left&quot;:55.3999974528635,&quot;top&quot;:141.74141002748138,&quot;width&quot;:850.2665405273438}"/>
  <p:tag name="KSO_WM_DIAGRAM_COLOR_MATCH_VALUE" val="{&quot;shape&quot;:{&quot;fill&quot;:{&quot;solid&quot;:{&quot;brightness&quot;:0.30000001192092896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.3"/>
</p:tagLst>
</file>

<file path=ppt/tags/tag174.xml><?xml version="1.0" encoding="utf-8"?>
<p:tagLst xmlns:p="http://schemas.openxmlformats.org/presentationml/2006/main">
  <p:tag name="KSO_WM_UNIT_VALUE" val="130*130"/>
  <p:tag name="KSO_WM_UNIT_HIGHLIGHT" val="0"/>
  <p:tag name="KSO_WM_UNIT_COMPATIBLE" val="0"/>
  <p:tag name="KSO_WM_UNIT_DIAGRAM_ISNUMVISUAL" val="0"/>
  <p:tag name="KSO_WM_UNIT_DIAGRAM_ISREFERUNIT" val="0"/>
  <p:tag name="KSO_WM_UNIT_TYPE" val="q_h_x"/>
  <p:tag name="KSO_WM_UNIT_INDEX" val="1_3_1"/>
  <p:tag name="KSO_WM_UNIT_ID" val="diagram20234387_2*q_h_x*1_3_1"/>
  <p:tag name="KSO_WM_TEMPLATE_CATEGORY" val="diagram"/>
  <p:tag name="KSO_WM_TEMPLATE_INDEX" val="20234387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GROUP_CODE" val="q1-1"/>
  <p:tag name="KSO_WM_UNIT_FILL_FORE_SCHEMECOLOR_INDEX" val="2"/>
  <p:tag name="KSO_WM_UNIT_FILL_FORE_SCHEMECOLOR_INDEX_BRIGHTNESS" val="0"/>
  <p:tag name="KSO_WM_DIAGRAM_MAX_ITEMCNT" val="4"/>
  <p:tag name="KSO_WM_DIAGRAM_MIN_ITEMCNT" val="2"/>
  <p:tag name="KSO_WM_DIAGRAM_VIRTUALLY_FRAME" val="{&quot;height&quot;:334.1180114746094,&quot;left&quot;:55.3999974528635,&quot;top&quot;:141.74141002748138,&quot;width&quot;:850.2665405273438}"/>
  <p:tag name="KSO_WM_DIAGRAM_COLOR_MATCH_VALUE" val="{&quot;shape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q_h_i"/>
  <p:tag name="KSO_WM_UNIT_INDEX" val="1_3_1"/>
  <p:tag name="KSO_WM_UNIT_ID" val="diagram20234387_2*q_h_i*1_3_1"/>
  <p:tag name="KSO_WM_TEMPLATE_CATEGORY" val="diagram"/>
  <p:tag name="KSO_WM_TEMPLATE_INDEX" val="20234387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GROUP_CODE" val="q1-1"/>
  <p:tag name="KSO_WM_DIAGRAM_MAX_ITEMCNT" val="4"/>
  <p:tag name="KSO_WM_DIAGRAM_MIN_ITEMCNT" val="2"/>
  <p:tag name="KSO_WM_DIAGRAM_VIRTUALLY_FRAME" val="{&quot;height&quot;:334.1180114746094,&quot;left&quot;:55.3999974528635,&quot;top&quot;:141.74141002748138,&quot;width&quot;:850.2665405273438}"/>
  <p:tag name="KSO_WM_DIAGRAM_COLOR_MATCH_VALUE" val="{&quot;shape&quot;:{&quot;fill&quot;:{&quot;type&quot;:0},&quot;glow&quot;:{&quot;colorType&quot;:0},&quot;line&quot;:{&quot;solidLine&quot;:{&quot;brightness&quot;:0,&quot;colorType&quot;:2,&quot;rgb&quot;:&quot;#ffffff&quot;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q_h_i"/>
  <p:tag name="KSO_WM_UNIT_INDEX" val="1_2_3"/>
  <p:tag name="KSO_WM_UNIT_ID" val="diagram20234387_2*q_h_i*1_2_3"/>
  <p:tag name="KSO_WM_TEMPLATE_CATEGORY" val="diagram"/>
  <p:tag name="KSO_WM_TEMPLATE_INDEX" val="20234387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GROUP_CODE" val="q1-1"/>
  <p:tag name="KSO_WM_DIAGRAM_MAX_ITEMCNT" val="4"/>
  <p:tag name="KSO_WM_DIAGRAM_MIN_ITEMCNT" val="2"/>
  <p:tag name="KSO_WM_DIAGRAM_VIRTUALLY_FRAME" val="{&quot;height&quot;:334.1180114746094,&quot;left&quot;:55.3999974528635,&quot;top&quot;:141.74141002748138,&quot;width&quot;:850.2665405273438}"/>
  <p:tag name="KSO_WM_DIAGRAM_COLOR_MATCH_VALUE" val="{&quot;shape&quot;:{&quot;fill&quot;:{&quot;solid&quot;:{&quot;brightness&quot;:0.15000000596046448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.15"/>
</p:tagLst>
</file>

<file path=ppt/tags/tag177.xml><?xml version="1.0" encoding="utf-8"?>
<p:tagLst xmlns:p="http://schemas.openxmlformats.org/presentationml/2006/main">
  <p:tag name="KSO_WM_UNIT_VALUE" val="130*130"/>
  <p:tag name="KSO_WM_UNIT_HIGHLIGHT" val="0"/>
  <p:tag name="KSO_WM_UNIT_COMPATIBLE" val="0"/>
  <p:tag name="KSO_WM_UNIT_DIAGRAM_ISNUMVISUAL" val="0"/>
  <p:tag name="KSO_WM_UNIT_DIAGRAM_ISREFERUNIT" val="0"/>
  <p:tag name="KSO_WM_UNIT_TYPE" val="q_h_x"/>
  <p:tag name="KSO_WM_UNIT_INDEX" val="1_2_1"/>
  <p:tag name="KSO_WM_UNIT_ID" val="diagram20234387_2*q_h_x*1_2_1"/>
  <p:tag name="KSO_WM_TEMPLATE_CATEGORY" val="diagram"/>
  <p:tag name="KSO_WM_TEMPLATE_INDEX" val="20234387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GROUP_CODE" val="q1-1"/>
  <p:tag name="KSO_WM_UNIT_FILL_FORE_SCHEMECOLOR_INDEX" val="2"/>
  <p:tag name="KSO_WM_UNIT_FILL_FORE_SCHEMECOLOR_INDEX_BRIGHTNESS" val="0"/>
  <p:tag name="KSO_WM_DIAGRAM_MAX_ITEMCNT" val="4"/>
  <p:tag name="KSO_WM_DIAGRAM_MIN_ITEMCNT" val="2"/>
  <p:tag name="KSO_WM_DIAGRAM_VIRTUALLY_FRAME" val="{&quot;height&quot;:334.1180114746094,&quot;left&quot;:55.3999974528635,&quot;top&quot;:141.74141002748138,&quot;width&quot;:850.2665405273438}"/>
  <p:tag name="KSO_WM_DIAGRAM_COLOR_MATCH_VALUE" val="{&quot;shape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q_h_i"/>
  <p:tag name="KSO_WM_UNIT_INDEX" val="1_2_1"/>
  <p:tag name="KSO_WM_UNIT_ID" val="diagram20234387_2*q_h_i*1_2_1"/>
  <p:tag name="KSO_WM_TEMPLATE_CATEGORY" val="diagram"/>
  <p:tag name="KSO_WM_TEMPLATE_INDEX" val="20234387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GROUP_CODE" val="q1-1"/>
  <p:tag name="KSO_WM_DIAGRAM_MAX_ITEMCNT" val="4"/>
  <p:tag name="KSO_WM_DIAGRAM_MIN_ITEMCNT" val="2"/>
  <p:tag name="KSO_WM_DIAGRAM_VIRTUALLY_FRAME" val="{&quot;height&quot;:334.1180114746094,&quot;left&quot;:55.3999974528635,&quot;top&quot;:141.74141002748138,&quot;width&quot;:850.2665405273438}"/>
  <p:tag name="KSO_WM_DIAGRAM_COLOR_MATCH_VALUE" val="{&quot;shape&quot;:{&quot;fill&quot;:{&quot;type&quot;:0},&quot;glow&quot;:{&quot;colorType&quot;:0},&quot;line&quot;:{&quot;solidLine&quot;:{&quot;brightness&quot;:0,&quot;colorType&quot;:2,&quot;rgb&quot;:&quot;#ffffff&quot;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q_h_i"/>
  <p:tag name="KSO_WM_UNIT_INDEX" val="1_1_3"/>
  <p:tag name="KSO_WM_UNIT_ID" val="diagram20234387_2*q_h_i*1_1_3"/>
  <p:tag name="KSO_WM_TEMPLATE_CATEGORY" val="diagram"/>
  <p:tag name="KSO_WM_TEMPLATE_INDEX" val="20234387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GROUP_CODE" val="q1-1"/>
  <p:tag name="KSO_WM_DIAGRAM_MAX_ITEMCNT" val="4"/>
  <p:tag name="KSO_WM_DIAGRAM_MIN_ITEMCNT" val="2"/>
  <p:tag name="KSO_WM_DIAGRAM_VIRTUALLY_FRAME" val="{&quot;height&quot;:334.1180114746094,&quot;left&quot;:55.3999974528635,&quot;top&quot;:141.74141002748138,&quot;width&quot;:850.2665405273438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</p:tagLst>
</file>

<file path=ppt/tags/tag18.xml><?xml version="1.0" encoding="utf-8"?>
<p:tagLst xmlns:p="http://schemas.openxmlformats.org/presentationml/2006/main">
  <p:tag name="KSO_WM_UNIT_TYPE" val="f"/>
  <p:tag name="KSO_WM_UNIT_SUBTYPE" val="g"/>
  <p:tag name="KSO_WM_UNIT_INDEX" val="2"/>
  <p:tag name="KSO_WM_BEAUTIFY_FLAG" val="#wm#"/>
  <p:tag name="KSO_WM_TAG_VERSION" val="3.0"/>
  <p:tag name="KSO_WM_UNIT_PRESET_TEXT" val="公司名"/>
  <p:tag name="KSO_WM_UNIT_ID" val="_1*f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q_i"/>
  <p:tag name="KSO_WM_UNIT_INDEX" val="1_1"/>
  <p:tag name="KSO_WM_UNIT_ID" val="diagram20234387_2*q_i*1_1"/>
  <p:tag name="KSO_WM_TEMPLATE_CATEGORY" val="diagram"/>
  <p:tag name="KSO_WM_TEMPLATE_INDEX" val="20234387"/>
  <p:tag name="KSO_WM_UNIT_LAYERLEVEL" val="1_1"/>
  <p:tag name="KSO_WM_TAG_VERSION" val="3.0"/>
  <p:tag name="KSO_WM_BEAUTIFY_FLAG" val="#wm#"/>
  <p:tag name="KSO_WM_DIAGRAM_GROUP_CODE" val="q1-1"/>
  <p:tag name="KSO_WM_DIAGRAM_VERSION" val="3"/>
  <p:tag name="KSO_WM_DIAGRAM_COLOR_TRICK" val="1"/>
  <p:tag name="KSO_WM_DIAGRAM_COLOR_TEXT_CAN_REMOVE" val="n"/>
  <p:tag name="KSO_WM_DIAGRAM_MAX_ITEMCNT" val="4"/>
  <p:tag name="KSO_WM_DIAGRAM_MIN_ITEMCNT" val="2"/>
  <p:tag name="KSO_WM_DIAGRAM_VIRTUALLY_FRAME" val="{&quot;height&quot;:334.1180114746094,&quot;left&quot;:55.3999974528635,&quot;top&quot;:141.74141002748138,&quot;width&quot;:850.2665405273438}"/>
  <p:tag name="KSO_WM_DIAGRAM_COLOR_MATCH_VALUE" val="{&quot;shape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 "/>
  <p:tag name="KSO_WM_UNIT_FILL_TYPE" val="1"/>
  <p:tag name="KSO_WM_UNIT_FILL_FORE_SCHEMECOLOR_INDEX" val="2"/>
  <p:tag name="KSO_WM_UNIT_FILL_FORE_SCHEMECOLOR_INDEX_BRIGHTNESS" val="0"/>
  <p:tag name="KSO_WM_UNIT_TEXT_FILL_FORE_SCHEMECOLOR_INDEX" val="1"/>
  <p:tag name="KSO_WM_UNIT_TEXT_FILL_TYPE" val="1"/>
</p:tagLst>
</file>

<file path=ppt/tags/tag181.xml><?xml version="1.0" encoding="utf-8"?>
<p:tagLst xmlns:p="http://schemas.openxmlformats.org/presentationml/2006/main">
  <p:tag name="KSO_WM_UNIT_VALUE" val="130*130"/>
  <p:tag name="KSO_WM_UNIT_HIGHLIGHT" val="0"/>
  <p:tag name="KSO_WM_UNIT_COMPATIBLE" val="0"/>
  <p:tag name="KSO_WM_UNIT_DIAGRAM_ISNUMVISUAL" val="0"/>
  <p:tag name="KSO_WM_UNIT_DIAGRAM_ISREFERUNIT" val="0"/>
  <p:tag name="KSO_WM_UNIT_TYPE" val="q_h_x"/>
  <p:tag name="KSO_WM_UNIT_INDEX" val="1_1_1"/>
  <p:tag name="KSO_WM_UNIT_ID" val="diagram20234387_2*q_h_x*1_1_1"/>
  <p:tag name="KSO_WM_TEMPLATE_CATEGORY" val="diagram"/>
  <p:tag name="KSO_WM_TEMPLATE_INDEX" val="20234387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GROUP_CODE" val="q1-1"/>
  <p:tag name="KSO_WM_UNIT_FILL_FORE_SCHEMECOLOR_INDEX" val="2"/>
  <p:tag name="KSO_WM_UNIT_FILL_FORE_SCHEMECOLOR_INDEX_BRIGHTNESS" val="0"/>
  <p:tag name="KSO_WM_DIAGRAM_MAX_ITEMCNT" val="4"/>
  <p:tag name="KSO_WM_DIAGRAM_MIN_ITEMCNT" val="2"/>
  <p:tag name="KSO_WM_DIAGRAM_VIRTUALLY_FRAME" val="{&quot;height&quot;:334.1180114746094,&quot;left&quot;:55.3999974528635,&quot;top&quot;:141.74141002748138,&quot;width&quot;:850.2665405273438}"/>
  <p:tag name="KSO_WM_DIAGRAM_COLOR_MATCH_VALUE" val="{&quot;shape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1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q_h_i"/>
  <p:tag name="KSO_WM_UNIT_INDEX" val="1_1_2"/>
  <p:tag name="KSO_WM_UNIT_ID" val="diagram20234387_2*q_h_i*1_1_2"/>
  <p:tag name="KSO_WM_TEMPLATE_CATEGORY" val="diagram"/>
  <p:tag name="KSO_WM_TEMPLATE_INDEX" val="20234387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GROUP_CODE" val="q1-1"/>
  <p:tag name="KSO_WM_DIAGRAM_MAX_ITEMCNT" val="4"/>
  <p:tag name="KSO_WM_DIAGRAM_MIN_ITEMCNT" val="2"/>
  <p:tag name="KSO_WM_DIAGRAM_VIRTUALLY_FRAME" val="{&quot;height&quot;:334.1180114746094,&quot;left&quot;:55.3999974528635,&quot;top&quot;:141.74141002748138,&quot;width&quot;:850.2665405273438}"/>
  <p:tag name="KSO_WM_DIAGRAM_COLOR_MATCH_VALUE" val="{&quot;shape&quot;:{&quot;fill&quot;:{&quot;type&quot;:0},&quot;glow&quot;:{&quot;colorType&quot;:0},&quot;line&quot;:{&quot;solidLine&quot;:{&quot;brightness&quot;:0,&quot;colorType&quot;:1,&quot;foreColorIndex&quot;:2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LINE_FORE_SCHEMECOLOR_INDEX" val="2"/>
</p:tagLst>
</file>

<file path=ppt/tags/tag183.xml><?xml version="1.0" encoding="utf-8"?>
<p:tagLst xmlns:p="http://schemas.openxmlformats.org/presentationml/2006/main">
  <p:tag name="KSO_WM_UNIT_VALUE" val="130*139"/>
  <p:tag name="KSO_WM_UNIT_HIGHLIGHT" val="0"/>
  <p:tag name="KSO_WM_UNIT_COMPATIBLE" val="0"/>
  <p:tag name="KSO_WM_UNIT_DIAGRAM_ISNUMVISUAL" val="0"/>
  <p:tag name="KSO_WM_UNIT_DIAGRAM_ISREFERUNIT" val="0"/>
  <p:tag name="KSO_WM_UNIT_TYPE" val="q_x"/>
  <p:tag name="KSO_WM_UNIT_INDEX" val="1_1"/>
  <p:tag name="KSO_WM_UNIT_ID" val="diagram20234387_2*q_x*1_1"/>
  <p:tag name="KSO_WM_TEMPLATE_CATEGORY" val="diagram"/>
  <p:tag name="KSO_WM_TEMPLATE_INDEX" val="20234387"/>
  <p:tag name="KSO_WM_UNIT_LAYERLEVEL" val="1_1"/>
  <p:tag name="KSO_WM_TAG_VERSION" val="3.0"/>
  <p:tag name="KSO_WM_BEAUTIFY_FLAG" val="#wm#"/>
  <p:tag name="KSO_WM_DIAGRAM_GROUP_CODE" val="q1-1"/>
  <p:tag name="KSO_WM_DIAGRAM_VERSION" val="3"/>
  <p:tag name="KSO_WM_DIAGRAM_COLOR_TRICK" val="1"/>
  <p:tag name="KSO_WM_DIAGRAM_COLOR_TEXT_CAN_REMOVE" val="n"/>
  <p:tag name="KSO_WM_DIAGRAM_MAX_ITEMCNT" val="4"/>
  <p:tag name="KSO_WM_DIAGRAM_MIN_ITEMCNT" val="2"/>
  <p:tag name="KSO_WM_DIAGRAM_VIRTUALLY_FRAME" val="{&quot;height&quot;:334.1180114746094,&quot;left&quot;:55.3999974528635,&quot;top&quot;:141.74141002748138,&quot;width&quot;:850.2665405273438}"/>
  <p:tag name="KSO_WM_DIAGRAM_COLOR_MATCH_VALUE" val="{&quot;shape&quot;:{&quot;fill&quot;:{&quot;solid&quot;:{&quot;brightness&quot;:0.5,&quot;colorType&quot;:1,&quot;foreColorIndex&quot;:5,&quot;transparency&quot;:0.44999998807907104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.5"/>
</p:tagLst>
</file>

<file path=ppt/tags/tag1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q_h_i"/>
  <p:tag name="KSO_WM_UNIT_INDEX" val="1_2_2"/>
  <p:tag name="KSO_WM_UNIT_ID" val="diagram20234387_2*q_h_i*1_2_2"/>
  <p:tag name="KSO_WM_TEMPLATE_CATEGORY" val="diagram"/>
  <p:tag name="KSO_WM_TEMPLATE_INDEX" val="20234387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GROUP_CODE" val="q1-1"/>
  <p:tag name="KSO_WM_DIAGRAM_MAX_ITEMCNT" val="4"/>
  <p:tag name="KSO_WM_DIAGRAM_MIN_ITEMCNT" val="2"/>
  <p:tag name="KSO_WM_DIAGRAM_VIRTUALLY_FRAME" val="{&quot;height&quot;:334.1180114746094,&quot;left&quot;:55.3999974528635,&quot;top&quot;:141.74141002748138,&quot;width&quot;:850.2665405273438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02"/>
  <p:tag name="KSO_WM_UNIT_TEXT_FILL_FORE_SCHEMECOLOR_INDEX" val="1"/>
  <p:tag name="KSO_WM_UNIT_TEXT_FILL_TYPE" val="1"/>
</p:tagLst>
</file>

<file path=ppt/tags/tag185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q_h_f"/>
  <p:tag name="KSO_WM_UNIT_INDEX" val="1_3_1"/>
  <p:tag name="KSO_WM_UNIT_ID" val="diagram20234387_2*q_h_f*1_3_1"/>
  <p:tag name="KSO_WM_TEMPLATE_CATEGORY" val="diagram"/>
  <p:tag name="KSO_WM_TEMPLATE_INDEX" val="20234387"/>
  <p:tag name="KSO_WM_UNIT_LAYERLEVEL" val="1_1_1"/>
  <p:tag name="KSO_WM_TAG_VERSION" val="3.0"/>
  <p:tag name="KSO_WM_BEAUTIFY_FLAG" val="#wm#"/>
  <p:tag name="KSO_WM_UNIT_VALUE" val="80"/>
  <p:tag name="KSO_WM_DIAGRAM_VERSION" val="3"/>
  <p:tag name="KSO_WM_DIAGRAM_COLOR_TRICK" val="1"/>
  <p:tag name="KSO_WM_DIAGRAM_COLOR_TEXT_CAN_REMOVE" val="n"/>
  <p:tag name="KSO_WM_DIAGRAM_GROUP_CODE" val="q1-1"/>
  <p:tag name="KSO_WM_DIAGRAM_MAX_ITEMCNT" val="4"/>
  <p:tag name="KSO_WM_DIAGRAM_MIN_ITEMCNT" val="2"/>
  <p:tag name="KSO_WM_DIAGRAM_VIRTUALLY_FRAME" val="{&quot;height&quot;:334.1180114746094,&quot;left&quot;:55.3999974528635,&quot;top&quot;:141.74141002748138,&quot;width&quot;:850.2665405273438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单击此处添加文本具体内容，简明扼要地阐述您的观点。根据需要可酌情增减文字，以便观者准确地理解您传达的思想"/>
  <p:tag name="KSO_WM_UNIT_TEXT_FILL_FORE_SCHEMECOLOR_INDEX" val="1"/>
  <p:tag name="KSO_WM_UNIT_TEXT_FILL_TYPE" val="1"/>
</p:tagLst>
</file>

<file path=ppt/tags/tag1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q_h_i"/>
  <p:tag name="KSO_WM_UNIT_INDEX" val="1_3_2"/>
  <p:tag name="KSO_WM_UNIT_ID" val="diagram20234387_2*q_h_i*1_3_2"/>
  <p:tag name="KSO_WM_TEMPLATE_CATEGORY" val="diagram"/>
  <p:tag name="KSO_WM_TEMPLATE_INDEX" val="20234387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GROUP_CODE" val="q1-1"/>
  <p:tag name="KSO_WM_DIAGRAM_MAX_ITEMCNT" val="4"/>
  <p:tag name="KSO_WM_DIAGRAM_MIN_ITEMCNT" val="2"/>
  <p:tag name="KSO_WM_DIAGRAM_VIRTUALLY_FRAME" val="{&quot;height&quot;:334.1180114746094,&quot;left&quot;:55.3999974528635,&quot;top&quot;:141.74141002748138,&quot;width&quot;:850.2665405273438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03"/>
  <p:tag name="KSO_WM_UNIT_TEXT_FILL_FORE_SCHEMECOLOR_INDEX" val="1"/>
  <p:tag name="KSO_WM_UNIT_TEXT_FILL_TYPE" val="1"/>
</p:tagLst>
</file>

<file path=ppt/tags/tag187.xml><?xml version="1.0" encoding="utf-8"?>
<p:tagLst xmlns:p="http://schemas.openxmlformats.org/presentationml/2006/main">
  <p:tag name="KSO_WM_SLIDE_ID" val="diagram20234387_2"/>
  <p:tag name="KSO_WM_TEMPLATE_SUBCATEGORY" val="0"/>
  <p:tag name="KSO_WM_TEMPLATE_MASTER_TYPE" val="0"/>
  <p:tag name="KSO_WM_TEMPLATE_COLOR_TYPE" val="0"/>
  <p:tag name="KSO_WM_SLIDE_TYPE" val="text"/>
  <p:tag name="KSO_WM_SLIDE_SUBTYPE" val="diag"/>
  <p:tag name="KSO_WM_SLIDE_ITEM_CNT" val="3"/>
  <p:tag name="KSO_WM_SLIDE_INDEX" val="2"/>
  <p:tag name="KSO_WM_SLIDE_SIZE" val="849.967*331.409"/>
  <p:tag name="KSO_WM_SLIDE_POSITION" val="55.55*141.741"/>
  <p:tag name="KSO_WM_TAG_VERSION" val="3.0"/>
  <p:tag name="KSO_WM_BEAUTIFY_FLAG" val="#wm#"/>
  <p:tag name="KSO_WM_TEMPLATE_CATEGORY" val="diagram"/>
  <p:tag name="KSO_WM_TEMPLATE_INDEX" val="20234387"/>
  <p:tag name="KSO_WM_SLIDE_LAYOUT" val="a_q"/>
  <p:tag name="KSO_WM_SLIDE_LAYOUT_CNT" val="1_1"/>
  <p:tag name="KSO_WM_DIAGRAM_GROUP_CODE" val="q1-1"/>
  <p:tag name="KSO_WM_SLIDE_DIAGTYPE" val="q"/>
</p:tagLst>
</file>

<file path=ppt/tags/tag188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添加章节标题"/>
  <p:tag name="KSO_WM_UNIT_ID" val="custom20235938_7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5938"/>
  <p:tag name="KSO_WM_TEMPLATE_CATEGORY" val="custom"/>
  <p:tag name="KSO_WM_UNIT_ISCONTENTSTITLE" val="0"/>
</p:tagLst>
</file>

<file path=ppt/tags/tag189.xml><?xml version="1.0" encoding="utf-8"?>
<p:tagLst xmlns:p="http://schemas.openxmlformats.org/presentationml/2006/main">
  <p:tag name="KSO_WM_UNIT_TYPE" val="e"/>
  <p:tag name="KSO_WM_UNIT_INDEX" val="1"/>
  <p:tag name="KSO_WM_BEAUTIFY_FLAG" val="#wm#"/>
  <p:tag name="KSO_WM_TAG_VERSION" val="3.0"/>
  <p:tag name="KSO_WM_UNIT_PRESET_TEXT" val="第一章"/>
  <p:tag name="KSO_WM_UNIT_ID" val="custom20235938_7*e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5938"/>
  <p:tag name="KSO_WM_TEMPLATE_CATEGORY" val="custom"/>
</p:tagLst>
</file>

<file path=ppt/tags/tag19.xml><?xml version="1.0" encoding="utf-8"?>
<p:tagLst xmlns:p="http://schemas.openxmlformats.org/presentationml/2006/main">
  <p:tag name="KSO_WM_UNIT_TYPE" val="f"/>
  <p:tag name="KSO_WM_UNIT_SUBTYPE" val="b"/>
  <p:tag name="KSO_WM_UNIT_INDEX" val="1"/>
  <p:tag name="KSO_WM_BEAUTIFY_FLAG" val="#wm#"/>
  <p:tag name="KSO_WM_TAG_VERSION" val="3.0"/>
  <p:tag name="KSO_WM_UNIT_PRESET_TEXT" val="署名"/>
  <p:tag name="KSO_WM_UNIT_ID" val="_1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90.xml><?xml version="1.0" encoding="utf-8"?>
<p:tagLst xmlns:p="http://schemas.openxmlformats.org/presentationml/2006/main">
  <p:tag name="KSO_WM_SLIDE_TYPE" val="sectionTitle"/>
  <p:tag name="KSO_WM_TEMPLATE_SUBCATEGORY" val="29"/>
  <p:tag name="KSO_WM_TEMPLATE_COLOR_TYPE" val="0"/>
  <p:tag name="KSO_WM_TAG_VERSION" val="3.0"/>
  <p:tag name="KSO_WM_SLIDE_SUBTYPE" val="pureTxt"/>
  <p:tag name="KSO_WM_SLIDE_ITEM_CNT" val="0"/>
  <p:tag name="KSO_WM_BEAUTIFY_FLAG" val="#wm#"/>
  <p:tag name="KSO_WM_TEMPLATE_INDEX" val="20235938"/>
  <p:tag name="KSO_WM_TEMPLATE_CATEGORY" val="custom"/>
  <p:tag name="KSO_WM_SLIDE_INDEX" val="7"/>
  <p:tag name="KSO_WM_SLIDE_ID" val="custom20235938_7"/>
  <p:tag name="KSO_WM_TEMPLATE_MASTER_TYPE" val="0"/>
  <p:tag name="KSO_WM_SLIDE_LAYOUT" val="a_e"/>
  <p:tag name="KSO_WM_SLIDE_LAYOUT_CNT" val="1_1"/>
</p:tagLst>
</file>

<file path=ppt/tags/tag1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TEMPLATE_CATEGORY" val="custom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NOCLEAR" val="0"/>
  <p:tag name="KSO_WM_UNIT_VALUE" val="30"/>
  <p:tag name="KSO_WM_DIAGRAM_GROUP_CODE" val="l1-1"/>
  <p:tag name="KSO_WM_UNIT_TYPE" val="a"/>
  <p:tag name="KSO_WM_UNIT_INDEX" val="1"/>
  <p:tag name="KSO_WM_TEMPLATE_INDEX" val="20233212"/>
  <p:tag name="KSO_WM_UNIT_ID" val="custom20233212_1*a*1"/>
  <p:tag name="KSO_WM_UNIT_TEXT_FILL_FORE_SCHEMECOLOR_INDEX" val="13"/>
  <p:tag name="KSO_WM_UNIT_TEXT_FILL_TYPE" val="1"/>
  <p:tag name="KSO_WM_UNIT_USESOURCEFORMAT_APPLY" val="1"/>
  <p:tag name="KSO_WM_UNIT_PRESET_TEXT" val="单击此处添加标题"/>
</p:tagLst>
</file>

<file path=ppt/tags/tag192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custom20233212_1*i*1"/>
  <p:tag name="KSO_WM_TEMPLATE_CATEGORY" val="custom"/>
  <p:tag name="KSO_WM_TEMPLATE_INDEX" val="20233212"/>
  <p:tag name="KSO_WM_UNIT_LAYERLEVEL" val="1"/>
  <p:tag name="KSO_WM_TAG_VERSION" val="3.0"/>
  <p:tag name="KSO_WM_UNIT_TYPE" val="i"/>
  <p:tag name="KSO_WM_UNIT_INDEX" val="1"/>
  <p:tag name="KSO_WM_UNIT_FILL_FORE_SCHEMECOLOR_INDEX" val="5"/>
  <p:tag name="KSO_WM_UNIT_FILL_TYPE" val="1"/>
  <p:tag name="KSO_WM_UNIT_TEXT_FILL_FORE_SCHEMECOLOR_INDEX" val="5"/>
  <p:tag name="KSO_WM_UNIT_TEXT_FILL_TYPE" val="1"/>
  <p:tag name="KSO_WM_UNIT_USESOURCEFORMAT_APPLY" val="1"/>
</p:tagLst>
</file>

<file path=ppt/tags/tag1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custom20233212_1*i*2"/>
  <p:tag name="KSO_WM_TEMPLATE_CATEGORY" val="custom"/>
  <p:tag name="KSO_WM_TEMPLATE_INDEX" val="20233212"/>
  <p:tag name="KSO_WM_UNIT_LAYERLEVEL" val="1"/>
  <p:tag name="KSO_WM_TAG_VERSION" val="3.0"/>
  <p:tag name="KSO_WM_BEAUTIFY_FLAG" val="#wm#"/>
  <p:tag name="KSO_WM_UNIT_TYPE" val="i"/>
  <p:tag name="KSO_WM_UNIT_INDEX" val="2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194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custom20233212_1*i*3"/>
  <p:tag name="KSO_WM_TEMPLATE_CATEGORY" val="custom"/>
  <p:tag name="KSO_WM_TEMPLATE_INDEX" val="20233212"/>
  <p:tag name="KSO_WM_UNIT_LAYERLEVEL" val="1"/>
  <p:tag name="KSO_WM_TAG_VERSION" val="3.0"/>
  <p:tag name="KSO_WM_UNIT_TYPE" val="i"/>
  <p:tag name="KSO_WM_UNIT_INDEX" val="3"/>
  <p:tag name="KSO_WM_UNIT_FILL_FORE_SCHEMECOLOR_INDEX" val="5"/>
  <p:tag name="KSO_WM_UNIT_FILL_TYPE" val="1"/>
  <p:tag name="KSO_WM_UNIT_TEXT_FILL_FORE_SCHEMECOLOR_INDEX" val="5"/>
  <p:tag name="KSO_WM_UNIT_TEXT_FILL_TYPE" val="1"/>
  <p:tag name="KSO_WM_UNIT_USESOURCEFORMAT_APPLY" val="1"/>
</p:tagLst>
</file>

<file path=ppt/tags/tag195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custom20233212_1*i*4"/>
  <p:tag name="KSO_WM_TEMPLATE_CATEGORY" val="custom"/>
  <p:tag name="KSO_WM_TEMPLATE_INDEX" val="20233212"/>
  <p:tag name="KSO_WM_UNIT_LAYERLEVEL" val="1"/>
  <p:tag name="KSO_WM_TAG_VERSION" val="3.0"/>
  <p:tag name="KSO_WM_UNIT_TYPE" val="i"/>
  <p:tag name="KSO_WM_UNIT_INDEX" val="4"/>
  <p:tag name="KSO_WM_UNIT_FILL_FORE_SCHEMECOLOR_INDEX" val="5"/>
  <p:tag name="KSO_WM_UNIT_FILL_TYPE" val="1"/>
  <p:tag name="KSO_WM_UNIT_TEXT_FILL_FORE_SCHEMECOLOR_INDEX" val="5"/>
  <p:tag name="KSO_WM_UNIT_TEXT_FILL_TYPE" val="1"/>
  <p:tag name="KSO_WM_UNIT_USESOURCEFORMAT_APPLY" val="1"/>
</p:tagLst>
</file>

<file path=ppt/tags/tag196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custom20233212_1*i*5"/>
  <p:tag name="KSO_WM_TEMPLATE_CATEGORY" val="custom"/>
  <p:tag name="KSO_WM_TEMPLATE_INDEX" val="20233212"/>
  <p:tag name="KSO_WM_UNIT_LAYERLEVEL" val="1"/>
  <p:tag name="KSO_WM_TAG_VERSION" val="3.0"/>
  <p:tag name="KSO_WM_UNIT_TYPE" val="i"/>
  <p:tag name="KSO_WM_UNIT_INDEX" val="5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19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custom20233212_1*i*6"/>
  <p:tag name="KSO_WM_TEMPLATE_CATEGORY" val="custom"/>
  <p:tag name="KSO_WM_TEMPLATE_INDEX" val="20233212"/>
  <p:tag name="KSO_WM_UNIT_LAYERLEVEL" val="1"/>
  <p:tag name="KSO_WM_TAG_VERSION" val="3.0"/>
  <p:tag name="KSO_WM_UNIT_TYPE" val="i"/>
  <p:tag name="KSO_WM_UNIT_INDEX" val="6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1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custom20233212_1*i*7"/>
  <p:tag name="KSO_WM_TEMPLATE_CATEGORY" val="custom"/>
  <p:tag name="KSO_WM_TEMPLATE_INDEX" val="20233212"/>
  <p:tag name="KSO_WM_UNIT_LAYERLEVEL" val="1"/>
  <p:tag name="KSO_WM_TAG_VERSION" val="3.0"/>
  <p:tag name="KSO_WM_BEAUTIFY_FLAG" val="#wm#"/>
  <p:tag name="KSO_WM_UNIT_TYPE" val="i"/>
  <p:tag name="KSO_WM_UNIT_INDEX" val="7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1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custom20233212_1*i*8"/>
  <p:tag name="KSO_WM_TEMPLATE_CATEGORY" val="custom"/>
  <p:tag name="KSO_WM_TEMPLATE_INDEX" val="20233212"/>
  <p:tag name="KSO_WM_UNIT_LAYERLEVEL" val="1"/>
  <p:tag name="KSO_WM_TAG_VERSION" val="3.0"/>
  <p:tag name="KSO_WM_BEAUTIFY_FLAG" val="#wm#"/>
  <p:tag name="KSO_WM_UNIT_TYPE" val="i"/>
  <p:tag name="KSO_WM_UNIT_INDEX" val="8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2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_1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0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2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</p:tagLst>
</file>

<file path=ppt/tags/tag2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custom20233212_1*i*9"/>
  <p:tag name="KSO_WM_TEMPLATE_CATEGORY" val="custom"/>
  <p:tag name="KSO_WM_TEMPLATE_INDEX" val="20233212"/>
  <p:tag name="KSO_WM_UNIT_LAYERLEVEL" val="1"/>
  <p:tag name="KSO_WM_TAG_VERSION" val="3.0"/>
  <p:tag name="KSO_WM_BEAUTIFY_FLAG" val="#wm#"/>
  <p:tag name="KSO_WM_UNIT_TYPE" val="i"/>
  <p:tag name="KSO_WM_UNIT_INDEX" val="9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201.xml><?xml version="1.0" encoding="utf-8"?>
<p:tagLst xmlns:p="http://schemas.openxmlformats.org/presentationml/2006/main">
  <p:tag name="KSO_WM_DIAGRAM_VERSION" val="3"/>
  <p:tag name="KSO_WM_DIAGRAM_COLOR_TRICK" val="1"/>
  <p:tag name="KSO_WM_DIAGRAM_COLOR_TEXT_CAN_REMOVE" val="n"/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diagram20233211_1*l_h_f*1_3_1"/>
  <p:tag name="KSO_WM_TEMPLATE_CATEGORY" val="diagram"/>
  <p:tag name="KSO_WM_TEMPLATE_INDEX" val="20233211"/>
  <p:tag name="KSO_WM_UNIT_LAYERLEVEL" val="1_1_1"/>
  <p:tag name="KSO_WM_TAG_VERSION" val="3.0"/>
  <p:tag name="KSO_WM_BEAUTIFY_FLAG" val="#wm#"/>
  <p:tag name="KSO_WM_DIAGRAM_MAX_ITEMCNT" val="6"/>
  <p:tag name="KSO_WM_DIAGRAM_MIN_ITEMCNT" val="4"/>
  <p:tag name="KSO_WM_DIAGRAM_VIRTUALLY_FRAME" val="{&quot;height&quot;:365.45001220703125,&quot;left&quot;:435.8,&quot;top&quot;:125.59999389648438,&quot;width&quot;:484.1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VALUE" val="56"/>
  <p:tag name="KSO_WM_UNIT_TEXT_FILL_FORE_SCHEMECOLOR_INDEX" val="1"/>
  <p:tag name="KSO_WM_UNIT_TEXT_FILL_TYPE" val="1"/>
  <p:tag name="KSO_WM_UNIT_PRESET_TEXT" val="单击添加文本具体内容，简明扼要地阐述您的观点。根据需要可酌情增减文字添加文本"/>
</p:tagLst>
</file>

<file path=ppt/tags/tag202.xml><?xml version="1.0" encoding="utf-8"?>
<p:tagLst xmlns:p="http://schemas.openxmlformats.org/presentationml/2006/main">
  <p:tag name="KSO_WM_DIAGRAM_VERSION" val="3"/>
  <p:tag name="KSO_WM_DIAGRAM_COLOR_TRICK" val="1"/>
  <p:tag name="KSO_WM_DIAGRAM_COLOR_TEXT_CAN_REMOVE" val="n"/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233211_1*l_h_f*1_2_1"/>
  <p:tag name="KSO_WM_TEMPLATE_CATEGORY" val="diagram"/>
  <p:tag name="KSO_WM_TEMPLATE_INDEX" val="20233211"/>
  <p:tag name="KSO_WM_UNIT_LAYERLEVEL" val="1_1_1"/>
  <p:tag name="KSO_WM_TAG_VERSION" val="3.0"/>
  <p:tag name="KSO_WM_BEAUTIFY_FLAG" val="#wm#"/>
  <p:tag name="KSO_WM_DIAGRAM_MAX_ITEMCNT" val="6"/>
  <p:tag name="KSO_WM_DIAGRAM_MIN_ITEMCNT" val="4"/>
  <p:tag name="KSO_WM_DIAGRAM_VIRTUALLY_FRAME" val="{&quot;height&quot;:365.45001220703125,&quot;left&quot;:435.8,&quot;top&quot;:125.59999389648438,&quot;width&quot;:484.1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VALUE" val="56"/>
  <p:tag name="KSO_WM_UNIT_TEXT_FILL_FORE_SCHEMECOLOR_INDEX" val="1"/>
  <p:tag name="KSO_WM_UNIT_TEXT_FILL_TYPE" val="1"/>
  <p:tag name="KSO_WM_UNIT_PRESET_TEXT" val="单击添加文本具体内容，简明扼要地阐述您的观点。根据需要可酌情增减文字添加文本"/>
</p:tagLst>
</file>

<file path=ppt/tags/tag203.xml><?xml version="1.0" encoding="utf-8"?>
<p:tagLst xmlns:p="http://schemas.openxmlformats.org/presentationml/2006/main">
  <p:tag name="KSO_WM_DIAGRAM_VERSION" val="3"/>
  <p:tag name="KSO_WM_DIAGRAM_COLOR_TRICK" val="1"/>
  <p:tag name="KSO_WM_DIAGRAM_COLOR_TEXT_CAN_REMOVE" val="n"/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233211_1*l_h_f*1_1_1"/>
  <p:tag name="KSO_WM_TEMPLATE_CATEGORY" val="diagram"/>
  <p:tag name="KSO_WM_TEMPLATE_INDEX" val="20233211"/>
  <p:tag name="KSO_WM_UNIT_LAYERLEVEL" val="1_1_1"/>
  <p:tag name="KSO_WM_TAG_VERSION" val="3.0"/>
  <p:tag name="KSO_WM_BEAUTIFY_FLAG" val="#wm#"/>
  <p:tag name="KSO_WM_DIAGRAM_MAX_ITEMCNT" val="6"/>
  <p:tag name="KSO_WM_DIAGRAM_MIN_ITEMCNT" val="4"/>
  <p:tag name="KSO_WM_DIAGRAM_VIRTUALLY_FRAME" val="{&quot;height&quot;:365.45001220703125,&quot;left&quot;:435.8,&quot;top&quot;:125.59999389648438,&quot;width&quot;:484.1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VALUE" val="56"/>
  <p:tag name="KSO_WM_UNIT_TEXT_FILL_FORE_SCHEMECOLOR_INDEX" val="1"/>
  <p:tag name="KSO_WM_UNIT_TEXT_FILL_TYPE" val="1"/>
  <p:tag name="KSO_WM_UNIT_PRESET_TEXT" val="单击添加文本具体内容，简明扼要地阐述您的观点。根据需要可酌情增减文字添加文本"/>
</p:tagLst>
</file>

<file path=ppt/tags/tag204.xml><?xml version="1.0" encoding="utf-8"?>
<p:tagLst xmlns:p="http://schemas.openxmlformats.org/presentationml/2006/main">
  <p:tag name="KSO_WM_DIAGRAM_VERSION" val="3"/>
  <p:tag name="KSO_WM_DIAGRAM_COLOR_TRICK" val="1"/>
  <p:tag name="KSO_WM_DIAGRAM_COLOR_TEXT_CAN_REMOVE" val="n"/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4_1"/>
  <p:tag name="KSO_WM_UNIT_ID" val="diagram20233211_1*l_h_f*1_4_1"/>
  <p:tag name="KSO_WM_TEMPLATE_CATEGORY" val="diagram"/>
  <p:tag name="KSO_WM_TEMPLATE_INDEX" val="20233211"/>
  <p:tag name="KSO_WM_UNIT_LAYERLEVEL" val="1_1_1"/>
  <p:tag name="KSO_WM_TAG_VERSION" val="3.0"/>
  <p:tag name="KSO_WM_BEAUTIFY_FLAG" val="#wm#"/>
  <p:tag name="KSO_WM_DIAGRAM_MAX_ITEMCNT" val="6"/>
  <p:tag name="KSO_WM_DIAGRAM_MIN_ITEMCNT" val="4"/>
  <p:tag name="KSO_WM_DIAGRAM_VIRTUALLY_FRAME" val="{&quot;height&quot;:365.45001220703125,&quot;left&quot;:435.8,&quot;top&quot;:125.59999389648438,&quot;width&quot;:484.1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VALUE" val="56"/>
  <p:tag name="KSO_WM_UNIT_TEXT_FILL_FORE_SCHEMECOLOR_INDEX" val="1"/>
  <p:tag name="KSO_WM_UNIT_TEXT_FILL_TYPE" val="1"/>
  <p:tag name="KSO_WM_UNIT_PRESET_TEXT" val="单击添加文本具体内容，简明扼要地阐述您的观点。根据需要可酌情增减文字添加文本"/>
</p:tagLst>
</file>

<file path=ppt/tags/tag2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l_h_i"/>
  <p:tag name="KSO_WM_UNIT_INDEX" val="1_1_1"/>
  <p:tag name="KSO_WM_UNIT_ID" val="diagram20233211_1*l_h_i*1_1_1"/>
  <p:tag name="KSO_WM_TEMPLATE_CATEGORY" val="diagram"/>
  <p:tag name="KSO_WM_TEMPLATE_INDEX" val="20233211"/>
  <p:tag name="KSO_WM_UNIT_LAYERLEVEL" val="1_1_1"/>
  <p:tag name="KSO_WM_TAG_VERSION" val="3.0"/>
  <p:tag name="KSO_WM_BEAUTIFY_FLAG" val="#wm#"/>
  <p:tag name="KSO_WM_UNIT_TEXT_FILL_FORE_SCHEMECOLOR_INDEX_BRIGHTNESS" val="0.15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4"/>
  <p:tag name="KSO_WM_DIAGRAM_VIRTUALLY_FRAME" val="{&quot;height&quot;:365.45001220703125,&quot;left&quot;:435.8,&quot;top&quot;:125.59999389648438,&quot;width&quot;:484.1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UNIT_TEXT_FILL_FORE_SCHEMECOLOR_INDEX" val="1"/>
  <p:tag name="KSO_WM_UNIT_TEXT_FILL_TYPE" val="1"/>
  <p:tag name="KSO_WM_UNIT_PRESET_TEXT" val="01"/>
</p:tagLst>
</file>

<file path=ppt/tags/tag2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l_h_i"/>
  <p:tag name="KSO_WM_UNIT_INDEX" val="1_2_1"/>
  <p:tag name="KSO_WM_UNIT_ID" val="diagram20233211_1*l_h_i*1_2_1"/>
  <p:tag name="KSO_WM_TEMPLATE_CATEGORY" val="diagram"/>
  <p:tag name="KSO_WM_TEMPLATE_INDEX" val="20233211"/>
  <p:tag name="KSO_WM_UNIT_LAYERLEVEL" val="1_1_1"/>
  <p:tag name="KSO_WM_TAG_VERSION" val="3.0"/>
  <p:tag name="KSO_WM_BEAUTIFY_FLAG" val="#wm#"/>
  <p:tag name="KSO_WM_UNIT_TEXT_FILL_FORE_SCHEMECOLOR_INDEX_BRIGHTNESS" val="0.15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4"/>
  <p:tag name="KSO_WM_DIAGRAM_VIRTUALLY_FRAME" val="{&quot;height&quot;:365.45001220703125,&quot;left&quot;:435.8,&quot;top&quot;:125.59999389648438,&quot;width&quot;:484.1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UNIT_TEXT_FILL_FORE_SCHEMECOLOR_INDEX" val="1"/>
  <p:tag name="KSO_WM_UNIT_TEXT_FILL_TYPE" val="1"/>
  <p:tag name="KSO_WM_UNIT_PRESET_TEXT" val="02"/>
</p:tagLst>
</file>

<file path=ppt/tags/tag2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l_h_i"/>
  <p:tag name="KSO_WM_UNIT_INDEX" val="1_3_1"/>
  <p:tag name="KSO_WM_UNIT_ID" val="diagram20233211_1*l_h_i*1_3_1"/>
  <p:tag name="KSO_WM_TEMPLATE_CATEGORY" val="diagram"/>
  <p:tag name="KSO_WM_TEMPLATE_INDEX" val="20233211"/>
  <p:tag name="KSO_WM_UNIT_LAYERLEVEL" val="1_1_1"/>
  <p:tag name="KSO_WM_TAG_VERSION" val="3.0"/>
  <p:tag name="KSO_WM_BEAUTIFY_FLAG" val="#wm#"/>
  <p:tag name="KSO_WM_UNIT_TEXT_FILL_FORE_SCHEMECOLOR_INDEX_BRIGHTNESS" val="0.15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4"/>
  <p:tag name="KSO_WM_DIAGRAM_VIRTUALLY_FRAME" val="{&quot;height&quot;:365.45001220703125,&quot;left&quot;:435.8,&quot;top&quot;:125.59999389648438,&quot;width&quot;:484.1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UNIT_TEXT_FILL_FORE_SCHEMECOLOR_INDEX" val="1"/>
  <p:tag name="KSO_WM_UNIT_TEXT_FILL_TYPE" val="1"/>
  <p:tag name="KSO_WM_UNIT_PRESET_TEXT" val="03"/>
</p:tagLst>
</file>

<file path=ppt/tags/tag2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l_h_i"/>
  <p:tag name="KSO_WM_UNIT_INDEX" val="1_4_1"/>
  <p:tag name="KSO_WM_UNIT_ID" val="diagram20233211_1*l_h_i*1_4_1"/>
  <p:tag name="KSO_WM_TEMPLATE_CATEGORY" val="diagram"/>
  <p:tag name="KSO_WM_TEMPLATE_INDEX" val="20233211"/>
  <p:tag name="KSO_WM_UNIT_LAYERLEVEL" val="1_1_1"/>
  <p:tag name="KSO_WM_TAG_VERSION" val="3.0"/>
  <p:tag name="KSO_WM_BEAUTIFY_FLAG" val="#wm#"/>
  <p:tag name="KSO_WM_UNIT_TEXT_FILL_FORE_SCHEMECOLOR_INDEX_BRIGHTNESS" val="0.15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4"/>
  <p:tag name="KSO_WM_DIAGRAM_VIRTUALLY_FRAME" val="{&quot;height&quot;:365.45001220703125,&quot;left&quot;:435.8,&quot;top&quot;:125.59999389648438,&quot;width&quot;:484.1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UNIT_TEXT_FILL_FORE_SCHEMECOLOR_INDEX" val="1"/>
  <p:tag name="KSO_WM_UNIT_TEXT_FILL_TYPE" val="1"/>
  <p:tag name="KSO_WM_UNIT_PRESET_TEXT" val="04"/>
</p:tagLst>
</file>

<file path=ppt/tags/tag209.xml><?xml version="1.0" encoding="utf-8"?>
<p:tagLst xmlns:p="http://schemas.openxmlformats.org/presentationml/2006/main">
  <p:tag name="KSO_WM_TEMPLATE_MASTER_TYPE" val="0"/>
  <p:tag name="KSO_WM_TEMPLATE_COLOR_TYPE" val="0"/>
  <p:tag name="KSO_WM_BEAUTIFY_FLAG" val="#wm#"/>
  <p:tag name="KSO_WM_TEMPLATE_CATEGORY" val="custom"/>
  <p:tag name="KSO_WM_SLIDE_TYPE" val="text"/>
  <p:tag name="KSO_WM_SLIDE_SUBTYPE" val="picTxt"/>
  <p:tag name="KSO_WM_SLIDE_SIZE" val="483.5*356.55"/>
  <p:tag name="KSO_WM_SLIDE_POSITION" val="435.8*134.5"/>
  <p:tag name="KSO_WM_SLIDE_LAYOUT" val="a_l"/>
  <p:tag name="KSO_WM_SLIDE_LAYOUT_CNT" val="1_1"/>
  <p:tag name="KSO_WM_SPECIAL_SOURCE" val="bdnull"/>
  <p:tag name="KSO_WM_DIAGRAM_GROUP_CODE" val="l1-1"/>
  <p:tag name="KSO_WM_SLIDE_DIAGTYPE" val="l"/>
  <p:tag name="KSO_WM_TEMPLATE_INDEX" val="20233212"/>
  <p:tag name="KSO_WM_TEMPLATE_SUBCATEGORY" val="0"/>
  <p:tag name="KSO_WM_SLIDE_INDEX" val="1"/>
  <p:tag name="KSO_WM_TAG_VERSION" val="3.0"/>
  <p:tag name="KSO_WM_SLIDE_ID" val="custom20233212_1"/>
  <p:tag name="KSO_WM_SLIDE_ITEM_CNT" val="4"/>
</p:tagLst>
</file>

<file path=ppt/tags/tag21.xml><?xml version="1.0" encoding="utf-8"?>
<p:tagLst xmlns:p="http://schemas.openxmlformats.org/presentationml/2006/main">
  <p:tag name="KSO_WM_UNIT_TYPE" val="f"/>
  <p:tag name="KSO_WM_UNIT_SUBTYPE" val="a"/>
  <p:tag name="KSO_WM_UNIT_INDEX" val="1"/>
  <p:tag name="KSO_WM_BEAUTIFY_FLAG" val="#wm#"/>
  <p:tag name="KSO_WM_TAG_VERSION" val="3.0"/>
  <p:tag name="KSO_WM_UNIT_PRESET_TEXT" val="单击此处编辑母版文本样式&#13;第二级&#13;第三级&#13;第四级&#13;第五级"/>
  <p:tag name="KSO_WM_UNIT_ID" val="_2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10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添加章节标题"/>
  <p:tag name="KSO_WM_UNIT_ID" val="custom20235938_7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5938"/>
  <p:tag name="KSO_WM_TEMPLATE_CATEGORY" val="custom"/>
  <p:tag name="KSO_WM_UNIT_ISCONTENTSTITLE" val="0"/>
</p:tagLst>
</file>

<file path=ppt/tags/tag211.xml><?xml version="1.0" encoding="utf-8"?>
<p:tagLst xmlns:p="http://schemas.openxmlformats.org/presentationml/2006/main">
  <p:tag name="KSO_WM_UNIT_TYPE" val="e"/>
  <p:tag name="KSO_WM_UNIT_INDEX" val="1"/>
  <p:tag name="KSO_WM_BEAUTIFY_FLAG" val="#wm#"/>
  <p:tag name="KSO_WM_TAG_VERSION" val="3.0"/>
  <p:tag name="KSO_WM_UNIT_PRESET_TEXT" val="第一章"/>
  <p:tag name="KSO_WM_UNIT_ID" val="custom20235938_7*e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5938"/>
  <p:tag name="KSO_WM_TEMPLATE_CATEGORY" val="custom"/>
</p:tagLst>
</file>

<file path=ppt/tags/tag212.xml><?xml version="1.0" encoding="utf-8"?>
<p:tagLst xmlns:p="http://schemas.openxmlformats.org/presentationml/2006/main">
  <p:tag name="KSO_WM_SLIDE_TYPE" val="sectionTitle"/>
  <p:tag name="KSO_WM_TEMPLATE_SUBCATEGORY" val="29"/>
  <p:tag name="KSO_WM_TEMPLATE_COLOR_TYPE" val="0"/>
  <p:tag name="KSO_WM_TAG_VERSION" val="3.0"/>
  <p:tag name="KSO_WM_SLIDE_SUBTYPE" val="pureTxt"/>
  <p:tag name="KSO_WM_SLIDE_ITEM_CNT" val="0"/>
  <p:tag name="KSO_WM_BEAUTIFY_FLAG" val="#wm#"/>
  <p:tag name="KSO_WM_TEMPLATE_INDEX" val="20235938"/>
  <p:tag name="KSO_WM_TEMPLATE_CATEGORY" val="custom"/>
  <p:tag name="KSO_WM_SLIDE_INDEX" val="7"/>
  <p:tag name="KSO_WM_SLIDE_ID" val="custom20235938_7"/>
  <p:tag name="KSO_WM_TEMPLATE_MASTER_TYPE" val="0"/>
  <p:tag name="KSO_WM_SLIDE_LAYOUT" val="a_e"/>
  <p:tag name="KSO_WM_SLIDE_LAYOUT_CNT" val="1_1"/>
</p:tagLst>
</file>

<file path=ppt/tags/tag2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n_h_i"/>
  <p:tag name="KSO_WM_TEMPLATE_CATEGORY" val="diagram"/>
  <p:tag name="KSO_WM_TEMPLATE_INDEX" val="20233259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2"/>
  <p:tag name="KSO_WM_DIAGRAM_MIN_ITEMCNT" val="2"/>
  <p:tag name="KSO_WM_DIAGRAM_VIRTUALLY_FRAME" val="{&quot;height&quot;:303.8837890625,&quot;left&quot;:54.75,&quot;top&quot;:143.1422786970965,&quot;width&quot;:850.4468503937009}"/>
  <p:tag name="KSO_WM_DIAGRAM_COLOR_MATCH_VALUE" val="{&quot;shape&quot;:{&quot;fill&quot;:{&quot;type&quot;:0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LINE_FORE_SCHEMECOLOR_INDEX" val="5"/>
  <p:tag name="KSO_WM_UNIT_ID" val="diagram20233259_1*n_h_i*1_1_1"/>
  <p:tag name="KSO_WM_UNIT_INDEX" val="1_1_1"/>
  <p:tag name="KSO_WM_DIAGRAM_GROUP_CODE" val="n1-1"/>
</p:tagLst>
</file>

<file path=ppt/tags/tag2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n_h_a"/>
  <p:tag name="KSO_WM_TEMPLATE_CATEGORY" val="diagram"/>
  <p:tag name="KSO_WM_TEMPLATE_INDEX" val="20233259"/>
  <p:tag name="KSO_WM_UNIT_LAYERLEVEL" val="1_1_1"/>
  <p:tag name="KSO_WM_TAG_VERSION" val="3.0"/>
  <p:tag name="KSO_WM_BEAUTIFY_FLAG" val="#wm#"/>
  <p:tag name="KSO_WM_UNIT_ISCONTENTSTITLE" val="0"/>
  <p:tag name="KSO_WM_UNIT_ISNUMDGMTITLE" val="0"/>
  <p:tag name="KSO_WM_UNIT_NOCLEAR" val="0"/>
  <p:tag name="KSO_WM_UNIT_VALUE" val="63"/>
  <p:tag name="KSO_WM_DIAGRAM_VERSION" val="3"/>
  <p:tag name="KSO_WM_DIAGRAM_COLOR_TRICK" val="1"/>
  <p:tag name="KSO_WM_DIAGRAM_COLOR_TEXT_CAN_REMOVE" val="n"/>
  <p:tag name="KSO_WM_DIAGRAM_MAX_ITEMCNT" val="2"/>
  <p:tag name="KSO_WM_DIAGRAM_MIN_ITEMCNT" val="2"/>
  <p:tag name="KSO_WM_DIAGRAM_VIRTUALLY_FRAME" val="{&quot;height&quot;:303.8837890625,&quot;left&quot;:54.75,&quot;top&quot;:143.1422786970965,&quot;width&quot;:850.4468503937009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UNIT_TEXT_FILL_FORE_SCHEMECOLOR_INDEX" val="1"/>
  <p:tag name="KSO_WM_UNIT_TEXT_FILL_TYPE" val="1"/>
  <p:tag name="KSO_WM_UNIT_PRESET_TEXT" val="单击此处添加文档标题"/>
  <p:tag name="KSO_WM_UNIT_ID" val="diagram20233259_1*n_h_a*1_1_1"/>
  <p:tag name="KSO_WM_UNIT_INDEX" val="1_1_1"/>
  <p:tag name="KSO_WM_DIAGRAM_GROUP_CODE" val="n1-1"/>
</p:tagLst>
</file>

<file path=ppt/tags/tag215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a"/>
  <p:tag name="KSO_WM_UNIT_INDEX" val="1"/>
  <p:tag name="KSO_WM_TEMPLATE_CATEGORY" val="diagram"/>
  <p:tag name="KSO_WM_UNIT_LAYERLEVEL" val="1"/>
  <p:tag name="KSO_WM_TAG_VERSION" val="3.0"/>
  <p:tag name="KSO_WM_BEAUTIFY_FLAG" val="#wm#"/>
  <p:tag name="KSO_WM_UNIT_PRESET_TEXT" val="单击此处添加标题内容"/>
  <p:tag name="KSO_WM_TEMPLATE_INDEX" val="20233259"/>
  <p:tag name="KSO_WM_UNIT_ID" val="diagram20233259_1*a*1"/>
</p:tagLst>
</file>

<file path=ppt/tags/tag216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n_h_h_f"/>
  <p:tag name="KSO_WM_TEMPLATE_CATEGORY" val="diagram"/>
  <p:tag name="KSO_WM_TEMPLATE_INDEX" val="20233259"/>
  <p:tag name="KSO_WM_UNIT_LAYERLEVEL" val="1_1_1_1"/>
  <p:tag name="KSO_WM_TAG_VERSION" val="3.0"/>
  <p:tag name="KSO_WM_BEAUTIFY_FLAG" val="#wm#"/>
  <p:tag name="KSO_WM_DIAGRAM_MAX_ITEMCNT" val="2"/>
  <p:tag name="KSO_WM_DIAGRAM_MIN_ITEMCNT" val="2"/>
  <p:tag name="KSO_WM_DIAGRAM_VIRTUALLY_FRAME" val="{&quot;height&quot;:303.8837890625,&quot;left&quot;:54.75,&quot;top&quot;:143.1422786970965,&quot;width&quot;:850.446850393700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VALUE" val="187"/>
  <p:tag name="KSO_WM_DIAGRAM_VERSION" val="3"/>
  <p:tag name="KSO_WM_DIAGRAM_COLOR_TRICK" val="1"/>
  <p:tag name="KSO_WM_DIAGRAM_COLOR_TEXT_CAN_REMOVE" val="n"/>
  <p:tag name="KSO_WM_UNIT_TEXT_FILL_FORE_SCHEMECOLOR_INDEX" val="1"/>
  <p:tag name="KSO_WM_UNIT_TEXT_FILL_TYPE" val="1"/>
  <p:tag name="KSO_WM_UNIT_PRESET_TEXT" val="单击此处添加文本具体内容，简明扼要地阐述您的观点。根据需要可酌情增减文字，以便观者准确地理解您传达的思想。单击此处添加文本具体内容，简明扼要地阐述您的观点。根据需要可酌情增减文字，以便观者准确地理解您传达的思想。单击此处添加文本具体内容，简明扼要地阐述您的观点。根据需要可酌情增减文字，以便观者准确地理解您传达的思想。单击此处添加文本内容，简明扼要地阐述您的观点。"/>
  <p:tag name="KSO_WM_UNIT_ID" val="diagram20233259_1*n_h_h_f*1_2_1_1"/>
  <p:tag name="KSO_WM_UNIT_INDEX" val="1_2_1_1"/>
  <p:tag name="KSO_WM_DIAGRAM_GROUP_CODE" val="n1-1"/>
</p:tagLst>
</file>

<file path=ppt/tags/tag217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n_h_h_f"/>
  <p:tag name="KSO_WM_TEMPLATE_CATEGORY" val="diagram"/>
  <p:tag name="KSO_WM_TEMPLATE_INDEX" val="20233259"/>
  <p:tag name="KSO_WM_UNIT_LAYERLEVEL" val="1_1_1_1"/>
  <p:tag name="KSO_WM_TAG_VERSION" val="3.0"/>
  <p:tag name="KSO_WM_BEAUTIFY_FLAG" val="#wm#"/>
  <p:tag name="KSO_WM_DIAGRAM_MAX_ITEMCNT" val="2"/>
  <p:tag name="KSO_WM_DIAGRAM_MIN_ITEMCNT" val="2"/>
  <p:tag name="KSO_WM_DIAGRAM_VIRTUALLY_FRAME" val="{&quot;height&quot;:303.8837890625,&quot;left&quot;:54.75,&quot;top&quot;:143.1422786970965,&quot;width&quot;:850.446850393700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VALUE" val="187"/>
  <p:tag name="KSO_WM_DIAGRAM_VERSION" val="3"/>
  <p:tag name="KSO_WM_DIAGRAM_COLOR_TRICK" val="1"/>
  <p:tag name="KSO_WM_DIAGRAM_COLOR_TEXT_CAN_REMOVE" val="n"/>
  <p:tag name="KSO_WM_UNIT_TEXT_FILL_FORE_SCHEMECOLOR_INDEX" val="1"/>
  <p:tag name="KSO_WM_UNIT_TEXT_FILL_TYPE" val="1"/>
  <p:tag name="KSO_WM_UNIT_PRESET_TEXT" val="单击此处添加文本具体内容，简明扼要地阐述您的观点。根据需要可酌情增减文字，以便观者准确地理解您传达的思想。单击此处添加文本具体内容，简明扼要地阐述您的观点。根据需要可酌情增减文字，以便观者准确地理解您传达的思想。单击此处添加文本具体内容，简明扼要地阐述您的观点。根据需要可酌情增减文字，以便观者准确地理解您传达的思想。单击此处添加文本内容，简明扼要地阐述您的观点。"/>
  <p:tag name="KSO_WM_UNIT_ID" val="diagram20233259_1*n_h_h_f*1_2_2_1"/>
  <p:tag name="KSO_WM_UNIT_INDEX" val="1_2_2_1"/>
  <p:tag name="KSO_WM_DIAGRAM_GROUP_CODE" val="n1-1"/>
</p:tagLst>
</file>

<file path=ppt/tags/tag2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n_h_h_i"/>
  <p:tag name="KSO_WM_TEMPLATE_CATEGORY" val="diagram"/>
  <p:tag name="KSO_WM_TEMPLATE_INDEX" val="20233259"/>
  <p:tag name="KSO_WM_UNIT_LAYERLEVEL" val="1_1_1_1"/>
  <p:tag name="KSO_WM_TAG_VERSION" val="3.0"/>
  <p:tag name="KSO_WM_BEAUTIFY_FLAG" val="#wm#"/>
  <p:tag name="KSO_WM_UNIT_FILL_TYPE" val="1"/>
  <p:tag name="KSO_WM_UNIT_FILL_FORE_SCHEMECOLOR_INDEX" val="14"/>
  <p:tag name="KSO_WM_UNIT_FILL_FORE_SCHEMECOLOR_INDEX_BRIGHTNESS" val="0"/>
  <p:tag name="KSO_WM_DIAGRAM_VERSION" val="3"/>
  <p:tag name="KSO_WM_DIAGRAM_COLOR_TRICK" val="1"/>
  <p:tag name="KSO_WM_DIAGRAM_COLOR_TEXT_CAN_REMOVE" val="n"/>
  <p:tag name="KSO_WM_DIAGRAM_MAX_ITEMCNT" val="2"/>
  <p:tag name="KSO_WM_DIAGRAM_MIN_ITEMCNT" val="2"/>
  <p:tag name="KSO_WM_DIAGRAM_VIRTUALLY_FRAME" val="{&quot;height&quot;:303.8837890625,&quot;left&quot;:54.75,&quot;top&quot;:143.1422786970965,&quot;width&quot;:850.4468503937009}"/>
  <p:tag name="KSO_WM_DIAGRAM_COLOR_MATCH_VALUE" val="{&quot;shape&quot;:{&quot;fill&quot;:{&quot;type&quot;:0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LINE_FORE_SCHEMECOLOR_INDEX" val="5"/>
  <p:tag name="KSO_WM_UNIT_ID" val="diagram20233259_1*n_h_h_i*1_2_1_1"/>
  <p:tag name="KSO_WM_UNIT_INDEX" val="1_2_1_1"/>
  <p:tag name="KSO_WM_DIAGRAM_GROUP_CODE" val="n1-1"/>
</p:tagLst>
</file>

<file path=ppt/tags/tag2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n_h_h_i"/>
  <p:tag name="KSO_WM_TEMPLATE_CATEGORY" val="diagram"/>
  <p:tag name="KSO_WM_TEMPLATE_INDEX" val="20233259"/>
  <p:tag name="KSO_WM_UNIT_LAYERLEVEL" val="1_1_1_1"/>
  <p:tag name="KSO_WM_TAG_VERSION" val="3.0"/>
  <p:tag name="KSO_WM_BEAUTIFY_FLAG" val="#wm#"/>
  <p:tag name="KSO_WM_UNIT_FILL_TYPE" val="1"/>
  <p:tag name="KSO_WM_UNIT_FILL_FORE_SCHEMECOLOR_INDEX" val="14"/>
  <p:tag name="KSO_WM_UNIT_FILL_FORE_SCHEMECOLOR_INDEX_BRIGHTNESS" val="0"/>
  <p:tag name="KSO_WM_DIAGRAM_VERSION" val="3"/>
  <p:tag name="KSO_WM_DIAGRAM_COLOR_TRICK" val="1"/>
  <p:tag name="KSO_WM_DIAGRAM_COLOR_TEXT_CAN_REMOVE" val="n"/>
  <p:tag name="KSO_WM_DIAGRAM_MAX_ITEMCNT" val="2"/>
  <p:tag name="KSO_WM_DIAGRAM_MIN_ITEMCNT" val="2"/>
  <p:tag name="KSO_WM_DIAGRAM_VIRTUALLY_FRAME" val="{&quot;height&quot;:303.8837890625,&quot;left&quot;:54.75,&quot;top&quot;:143.1422786970965,&quot;width&quot;:850.4468503937009}"/>
  <p:tag name="KSO_WM_DIAGRAM_COLOR_MATCH_VALUE" val="{&quot;shape&quot;:{&quot;fill&quot;:{&quot;type&quot;:0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LINE_FORE_SCHEMECOLOR_INDEX" val="5"/>
  <p:tag name="KSO_WM_UNIT_ID" val="diagram20233259_1*n_h_h_i*1_2_2_1"/>
  <p:tag name="KSO_WM_UNIT_INDEX" val="1_2_2_1"/>
  <p:tag name="KSO_WM_DIAGRAM_GROUP_CODE" val="n1-1"/>
</p:tagLst>
</file>

<file path=ppt/tags/tag22.xml><?xml version="1.0" encoding="utf-8"?>
<p:tagLst xmlns:p="http://schemas.openxmlformats.org/presentationml/2006/main">
  <p:tag name="KSO_WM_UNIT_ID" val="_2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20.xml><?xml version="1.0" encoding="utf-8"?>
<p:tagLst xmlns:p="http://schemas.openxmlformats.org/presentationml/2006/main">
  <p:tag name="KSO_WM_UNIT_VALUE" val="73*82"/>
  <p:tag name="KSO_WM_UNIT_HIGHLIGHT" val="0"/>
  <p:tag name="KSO_WM_UNIT_COMPATIBLE" val="0"/>
  <p:tag name="KSO_WM_UNIT_DIAGRAM_ISNUMVISUAL" val="0"/>
  <p:tag name="KSO_WM_UNIT_DIAGRAM_ISREFERUNIT" val="0"/>
  <p:tag name="KSO_WM_UNIT_TYPE" val="n_h_h_x"/>
  <p:tag name="KSO_WM_TEMPLATE_CATEGORY" val="diagram"/>
  <p:tag name="KSO_WM_TEMPLATE_INDEX" val="20233259"/>
  <p:tag name="KSO_WM_UNIT_LAYERLEVEL" val="1_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2"/>
  <p:tag name="KSO_WM_DIAGRAM_MIN_ITEMCNT" val="2"/>
  <p:tag name="KSO_WM_DIAGRAM_VIRTUALLY_FRAME" val="{&quot;height&quot;:303.8837890625,&quot;left&quot;:54.75,&quot;top&quot;:143.1422786970965,&quot;width&quot;:850.4468503937009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UNIT_ID" val="diagram20233259_1*n_h_h_x*1_2_2_1"/>
  <p:tag name="KSO_WM_UNIT_INDEX" val="1_2_2_1"/>
  <p:tag name="KSO_WM_DIAGRAM_GROUP_CODE" val="n1-1"/>
</p:tagLst>
</file>

<file path=ppt/tags/tag221.xml><?xml version="1.0" encoding="utf-8"?>
<p:tagLst xmlns:p="http://schemas.openxmlformats.org/presentationml/2006/main">
  <p:tag name="KSO_WM_UNIT_VALUE" val="72*82"/>
  <p:tag name="KSO_WM_UNIT_HIGHLIGHT" val="0"/>
  <p:tag name="KSO_WM_UNIT_COMPATIBLE" val="0"/>
  <p:tag name="KSO_WM_UNIT_DIAGRAM_ISNUMVISUAL" val="0"/>
  <p:tag name="KSO_WM_UNIT_DIAGRAM_ISREFERUNIT" val="0"/>
  <p:tag name="KSO_WM_UNIT_TYPE" val="n_h_h_x"/>
  <p:tag name="KSO_WM_TEMPLATE_CATEGORY" val="diagram"/>
  <p:tag name="KSO_WM_TEMPLATE_INDEX" val="20233259"/>
  <p:tag name="KSO_WM_UNIT_LAYERLEVEL" val="1_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2"/>
  <p:tag name="KSO_WM_DIAGRAM_MIN_ITEMCNT" val="2"/>
  <p:tag name="KSO_WM_DIAGRAM_VIRTUALLY_FRAME" val="{&quot;height&quot;:303.8837890625,&quot;left&quot;:54.75,&quot;top&quot;:143.1422786970965,&quot;width&quot;:850.4468503937009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UNIT_ID" val="diagram20233259_1*n_h_h_x*1_2_1_1"/>
  <p:tag name="KSO_WM_UNIT_INDEX" val="1_2_1_1"/>
  <p:tag name="KSO_WM_DIAGRAM_GROUP_CODE" val="n1-1"/>
</p:tagLst>
</file>

<file path=ppt/tags/tag222.xml><?xml version="1.0" encoding="utf-8"?>
<p:tagLst xmlns:p="http://schemas.openxmlformats.org/presentationml/2006/main">
  <p:tag name="KSO_WM_BEAUTIFY_FLAG" val="#wm#"/>
  <p:tag name="KSO_WM_TEMPLATE_CATEGORY" val="diagram"/>
  <p:tag name="KSO_WM_TEMPLATE_MASTER_TYPE" val="0"/>
  <p:tag name="KSO_WM_TEMPLATE_COLOR_TYPE" val="0"/>
  <p:tag name="KSO_WM_DIAGRAM_GROUP_CODE" val="n1-1"/>
  <p:tag name="KSO_WM_SLIDE_DIAGTYPE" val="n"/>
  <p:tag name="KSO_WM_SLIDE_LAYOUT" val="a_n"/>
  <p:tag name="KSO_WM_SLIDE_LAYOUT_CNT" val="1_1"/>
  <p:tag name="KSO_WM_SLIDE_TYPE" val="text"/>
  <p:tag name="KSO_WM_SLIDE_SUBTYPE" val="diag"/>
  <p:tag name="KSO_WM_SLIDE_SIZE" val="850.447*303.884"/>
  <p:tag name="KSO_WM_SLIDE_POSITION" val="54.75*143.142"/>
  <p:tag name="KSO_WM_TEMPLATE_INDEX" val="20233259"/>
  <p:tag name="KSO_WM_TEMPLATE_SUBCATEGORY" val="0"/>
  <p:tag name="KSO_WM_SLIDE_INDEX" val="1"/>
  <p:tag name="KSO_WM_TAG_VERSION" val="3.0"/>
  <p:tag name="KSO_WM_SLIDE_ID" val="diagram20233259_1"/>
  <p:tag name="KSO_WM_SLIDE_ITEM_CNT" val="2"/>
</p:tagLst>
</file>

<file path=ppt/tags/tag223.xml><?xml version="1.0" encoding="utf-8"?>
<p:tagLst xmlns:p="http://schemas.openxmlformats.org/presentationml/2006/main">
  <p:tag name="KSO_WM_DIAGRAM_COLOR_TRICK" val="1"/>
  <p:tag name="KSO_WM_DIAGRAM_COLOR_TEXT_CAN_REMOVE" val="n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f"/>
  <p:tag name="KSO_WM_UNIT_INDEX" val="1_2_1_1"/>
  <p:tag name="KSO_WM_UNIT_ID" val="diagram20231636_1*n_h_h_f*1_2_1_1"/>
  <p:tag name="KSO_WM_TEMPLATE_CATEGORY" val="diagram"/>
  <p:tag name="KSO_WM_TEMPLATE_INDEX" val="20231636"/>
  <p:tag name="KSO_WM_UNIT_LAYERLEVEL" val="1_1_1_1"/>
  <p:tag name="KSO_WM_TAG_VERSION" val="3.0"/>
  <p:tag name="KSO_WM_BEAUTIFY_FLAG" val="#wm#"/>
  <p:tag name="KSO_WM_DIAGRAM_VERSION" val="3"/>
  <p:tag name="KSO_WM_UNIT_SUBTYPE" val="a"/>
  <p:tag name="KSO_WM_UNIT_NOCLEAR" val="0"/>
  <p:tag name="KSO_WM_DIAGRAM_MAX_ITEMCNT" val="6"/>
  <p:tag name="KSO_WM_DIAGRAM_MIN_ITEMCNT" val="2"/>
  <p:tag name="KSO_WM_DIAGRAM_VIRTUALLY_FRAME" val="{&quot;height&quot;:351.6748962402344,&quot;left&quot;:53.3049571408249,&quot;top&quot;:127.9780636909064,&quot;width&quot;:867.945042859175}"/>
  <p:tag name="KSO_WM_DIAGRAM_COLOR_MATCH_VALUE" val="{&quot;shape&quot;:{&quot;fill&quot;:{&quot;type&quot;:0},&quot;glow&quot;:{&quot;colorType&quot;:0},&quot;line&quot;:{&quot;gradient&quot;:[{&quot;brightness&quot;:0.800000011920929,&quot;colorType&quot;:1,&quot;foreColorIndex&quot;:6,&quot;pos&quot;:1,&quot;transparency&quot;:1},{&quot;brightness&quot;:0,&quot;colorType&quot;:1,&quot;foreColorIndex&quot;:5,&quot;pos&quot;:0.019999999552965164,&quot;transparency&quot;:0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VALUE" val="84"/>
  <p:tag name="KSO_WM_UNIT_FILL_TYPE" val="3"/>
  <p:tag name="KSO_WM_UNIT_TEXT_FILL_FORE_SCHEMECOLOR_INDEX" val="1"/>
  <p:tag name="KSO_WM_UNIT_TEXT_FILL_TYPE" val="1"/>
  <p:tag name="KSO_WM_UNIT_PRESET_TEXT" val="单击此处输入你的项正文，文字是您思想的提炼，请尽量言简意赅的阐述观点，单击此处输入你的项正文"/>
</p:tagLst>
</file>

<file path=ppt/tags/tag224.xml><?xml version="1.0" encoding="utf-8"?>
<p:tagLst xmlns:p="http://schemas.openxmlformats.org/presentationml/2006/main">
  <p:tag name="KSO_WM_DIAGRAM_COLOR_TRICK" val="1"/>
  <p:tag name="KSO_WM_DIAGRAM_COLOR_TEXT_CAN_REMOVE" val="n"/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f"/>
  <p:tag name="KSO_WM_UNIT_INDEX" val="1_2_2_1"/>
  <p:tag name="KSO_WM_UNIT_ID" val="diagram20231636_1*n_h_h_f*1_2_2_1"/>
  <p:tag name="KSO_WM_TEMPLATE_CATEGORY" val="diagram"/>
  <p:tag name="KSO_WM_TEMPLATE_INDEX" val="20231636"/>
  <p:tag name="KSO_WM_UNIT_LAYERLEVEL" val="1_1_1_1"/>
  <p:tag name="KSO_WM_TAG_VERSION" val="3.0"/>
  <p:tag name="KSO_WM_BEAUTIFY_FLAG" val="#wm#"/>
  <p:tag name="KSO_WM_DIAGRAM_VERSION" val="3"/>
  <p:tag name="KSO_WM_DIAGRAM_MAX_ITEMCNT" val="6"/>
  <p:tag name="KSO_WM_DIAGRAM_MIN_ITEMCNT" val="2"/>
  <p:tag name="KSO_WM_DIAGRAM_VIRTUALLY_FRAME" val="{&quot;height&quot;:351.6748962402344,&quot;left&quot;:53.3049571408249,&quot;top&quot;:127.9780636909064,&quot;width&quot;:867.945042859175}"/>
  <p:tag name="KSO_WM_DIAGRAM_COLOR_MATCH_VALUE" val="{&quot;shape&quot;:{&quot;fill&quot;:{&quot;type&quot;:0},&quot;glow&quot;:{&quot;colorType&quot;:0},&quot;line&quot;:{&quot;gradient&quot;:[{&quot;brightness&quot;:0.800000011920929,&quot;colorType&quot;:1,&quot;foreColorIndex&quot;:6,&quot;pos&quot;:1,&quot;transparency&quot;:1},{&quot;brightness&quot;:0,&quot;colorType&quot;:1,&quot;foreColorIndex&quot;:5,&quot;pos&quot;:0.019999999552965164,&quot;transparency&quot;:0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VALUE" val="84"/>
  <p:tag name="KSO_WM_UNIT_FILL_TYPE" val="3"/>
  <p:tag name="KSO_WM_UNIT_TEXT_FILL_FORE_SCHEMECOLOR_INDEX" val="1"/>
  <p:tag name="KSO_WM_UNIT_TEXT_FILL_TYPE" val="1"/>
  <p:tag name="KSO_WM_UNIT_PRESET_TEXT" val="单击此处输入你的项正文，文字是您思想的提炼，请尽量言简意赅的阐述观点，单击此处输入你的项正文"/>
</p:tagLst>
</file>

<file path=ppt/tags/tag2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n_h_h_i"/>
  <p:tag name="KSO_WM_UNIT_INDEX" val="1_2_1_2"/>
  <p:tag name="KSO_WM_UNIT_ID" val="diagram20231636_1*n_h_h_i*1_2_1_2"/>
  <p:tag name="KSO_WM_TEMPLATE_CATEGORY" val="diagram"/>
  <p:tag name="KSO_WM_TEMPLATE_INDEX" val="20231636"/>
  <p:tag name="KSO_WM_UNIT_LAYERLEVEL" val="1_1_1_1"/>
  <p:tag name="KSO_WM_TAG_VERSION" val="3.0"/>
  <p:tag name="KSO_WM_BEAUTIFY_FLAG" val="#wm#"/>
  <p:tag name="KSO_WM_UNIT_TEXT_FILL_FORE_SCHEMECOLOR_INDEX_BRIGHTNESS" val="0.15"/>
  <p:tag name="KSO_WM_DIAGRAM_COLOR_TRICK" val="1"/>
  <p:tag name="KSO_WM_DIAGRAM_COLOR_TEXT_CAN_REMOVE" val="n"/>
  <p:tag name="KSO_WM_DIAGRAM_GROUP_CODE" val="n1-1"/>
  <p:tag name="KSO_WM_DIAGRAM_VERSION" val="3"/>
  <p:tag name="KSO_WM_DIAGRAM_MAX_ITEMCNT" val="6"/>
  <p:tag name="KSO_WM_DIAGRAM_MIN_ITEMCNT" val="2"/>
  <p:tag name="KSO_WM_DIAGRAM_VIRTUALLY_FRAME" val="{&quot;height&quot;:351.6748962402344,&quot;left&quot;:53.3049571408249,&quot;top&quot;:127.9780636909064,&quot;width&quot;:867.945042859175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UNIT_TEXT_FILL_FORE_SCHEMECOLOR_INDEX" val="1"/>
  <p:tag name="KSO_WM_UNIT_TEXT_FILL_TYPE" val="1"/>
  <p:tag name="KSO_WM_UNIT_PRESET_TEXT" val="01"/>
</p:tagLst>
</file>

<file path=ppt/tags/tag2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n_h_h_i"/>
  <p:tag name="KSO_WM_UNIT_INDEX" val="1_2_2_1"/>
  <p:tag name="KSO_WM_UNIT_ID" val="diagram20231636_1*n_h_h_i*1_2_2_1"/>
  <p:tag name="KSO_WM_TEMPLATE_CATEGORY" val="diagram"/>
  <p:tag name="KSO_WM_TEMPLATE_INDEX" val="20231636"/>
  <p:tag name="KSO_WM_UNIT_LAYERLEVEL" val="1_1_1_1"/>
  <p:tag name="KSO_WM_TAG_VERSION" val="3.0"/>
  <p:tag name="KSO_WM_BEAUTIFY_FLAG" val="#wm#"/>
  <p:tag name="KSO_WM_UNIT_TEXT_FILL_FORE_SCHEMECOLOR_INDEX_BRIGHTNESS" val="0.15"/>
  <p:tag name="KSO_WM_DIAGRAM_COLOR_TRICK" val="1"/>
  <p:tag name="KSO_WM_DIAGRAM_COLOR_TEXT_CAN_REMOVE" val="n"/>
  <p:tag name="KSO_WM_DIAGRAM_GROUP_CODE" val="n1-1"/>
  <p:tag name="KSO_WM_DIAGRAM_VERSION" val="3"/>
  <p:tag name="KSO_WM_DIAGRAM_MAX_ITEMCNT" val="6"/>
  <p:tag name="KSO_WM_DIAGRAM_MIN_ITEMCNT" val="2"/>
  <p:tag name="KSO_WM_DIAGRAM_VIRTUALLY_FRAME" val="{&quot;height&quot;:351.6748962402344,&quot;left&quot;:53.3049571408249,&quot;top&quot;:127.9780636909064,&quot;width&quot;:867.945042859175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UNIT_TEXT_FILL_FORE_SCHEMECOLOR_INDEX" val="1"/>
  <p:tag name="KSO_WM_UNIT_TEXT_FILL_TYPE" val="1"/>
  <p:tag name="KSO_WM_UNIT_PRESET_TEXT" val="02"/>
</p:tagLst>
</file>

<file path=ppt/tags/tag227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9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a"/>
  <p:tag name="KSO_WM_UNIT_INDEX" val="1"/>
  <p:tag name="KSO_WM_UNIT_ID" val="diagram20231636_1*a*1"/>
  <p:tag name="KSO_WM_TEMPLATE_CATEGORY" val="diagram"/>
  <p:tag name="KSO_WM_TEMPLATE_INDEX" val="20231636"/>
  <p:tag name="KSO_WM_UNIT_LAYERLEVEL" val="1"/>
  <p:tag name="KSO_WM_TAG_VERSION" val="3.0"/>
  <p:tag name="KSO_WM_BEAUTIFY_FLAG" val="#wm#"/>
  <p:tag name="KSO_WM_UNIT_PRESET_TEXT" val="单击此处添加标题"/>
</p:tagLst>
</file>

<file path=ppt/tags/tag228.xml><?xml version="1.0" encoding="utf-8"?>
<p:tagLst xmlns:p="http://schemas.openxmlformats.org/presentationml/2006/main">
  <p:tag name="KSO_WM_BEAUTIFY_FLAG" val="#wm#"/>
  <p:tag name="KSO_WM_DIAGRAM_COLOR_TRICK" val="1"/>
  <p:tag name="KSO_WM_DIAGRAM_COLOR_TEXT_CAN_REMOVE" val="n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i"/>
  <p:tag name="KSO_WM_UNIT_INDEX" val="1_1_3"/>
  <p:tag name="KSO_WM_UNIT_ID" val="diagram20231636_1*n_h_i*1_1_3"/>
  <p:tag name="KSO_WM_TEMPLATE_CATEGORY" val="diagram"/>
  <p:tag name="KSO_WM_TEMPLATE_INDEX" val="20231636"/>
  <p:tag name="KSO_WM_UNIT_LAYERLEVEL" val="1_1_1"/>
  <p:tag name="KSO_WM_TAG_VERSION" val="3.0"/>
  <p:tag name="KSO_WM_DIAGRAM_VERSION" val="3"/>
  <p:tag name="KSO_WM_DIAGRAM_MAX_ITEMCNT" val="6"/>
  <p:tag name="KSO_WM_DIAGRAM_MIN_ITEMCNT" val="2"/>
  <p:tag name="KSO_WM_DIAGRAM_VIRTUALLY_FRAME" val="{&quot;height&quot;:351.6748962402344,&quot;left&quot;:53.3049571408249,&quot;top&quot;:127.9780636909064,&quot;width&quot;:867.945042859175}"/>
  <p:tag name="KSO_WM_DIAGRAM_COLOR_MATCH_VALUE" val="{&quot;shape&quot;:{&quot;fill&quot;:{&quot;solid&quot;:{&quot;brightness&quot;:0.699999988079071,&quot;colorType&quot;:1,&quot;foreColorIndex&quot;:5,&quot;transparency&quot;:0.699999988079071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.7"/>
</p:tagLst>
</file>

<file path=ppt/tags/tag229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diagram20231636_1*n_h_a*1_1_1"/>
  <p:tag name="KSO_WM_TEMPLATE_CATEGORY" val="diagram"/>
  <p:tag name="KSO_WM_TEMPLATE_INDEX" val="20231636"/>
  <p:tag name="KSO_WM_UNIT_LAYERLEVEL" val="1_1_1"/>
  <p:tag name="KSO_WM_TAG_VERSION" val="3.0"/>
  <p:tag name="KSO_WM_DIAGRAM_GROUP_CODE" val="n1-1"/>
  <p:tag name="KSO_WM_UNIT_TYPE" val="n_h_a"/>
  <p:tag name="KSO_WM_UNIT_INDEX" val="1_1_1"/>
  <p:tag name="KSO_WM_UNIT_ISCONTENTSTITLE" val="0"/>
  <p:tag name="KSO_WM_UNIT_ISNUMDGMTITLE" val="0"/>
  <p:tag name="KSO_WM_UNIT_NOCLEAR" val="0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51.6748962402344,&quot;left&quot;:53.3049571408249,&quot;top&quot;:127.9780636909064,&quot;width&quot;:867.945042859175}"/>
  <p:tag name="KSO_WM_DIAGRAM_COLOR_MATCH_VALUE" val="{&quot;shape&quot;:{&quot;fill&quot;:{&quot;type&quot;:0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VALUE" val="70"/>
  <p:tag name="KSO_WM_UNIT_LINE_FORE_SCHEMECOLOR_INDEX" val="5"/>
  <p:tag name="KSO_WM_UNIT_TEXT_FILL_FORE_SCHEMECOLOR_INDEX" val="1"/>
  <p:tag name="KSO_WM_UNIT_TEXT_FILL_TYPE" val="1"/>
  <p:tag name="KSO_WM_UNIT_PRESET_TEXT" val="添加项标题"/>
</p:tagLst>
</file>

<file path=ppt/tags/tag23.xml><?xml version="1.0" encoding="utf-8"?>
<p:tagLst xmlns:p="http://schemas.openxmlformats.org/presentationml/2006/main">
  <p:tag name="KSO_WM_UNIT_ID" val="_2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30.xml><?xml version="1.0" encoding="utf-8"?>
<p:tagLst xmlns:p="http://schemas.openxmlformats.org/presentationml/2006/main">
  <p:tag name="KSO_WM_SLIDE_ID" val="diagram20231636_1"/>
  <p:tag name="KSO_WM_TEMPLATE_SUBCATEGORY" val="0"/>
  <p:tag name="KSO_WM_TEMPLATE_MASTER_TYPE" val="0"/>
  <p:tag name="KSO_WM_TEMPLATE_COLOR_TYPE" val="0"/>
  <p:tag name="KSO_WM_SLIDE_ITEM_CNT" val="2"/>
  <p:tag name="KSO_WM_SLIDE_INDEX" val="1"/>
  <p:tag name="KSO_WM_TAG_VERSION" val="3.0"/>
  <p:tag name="KSO_WM_BEAUTIFY_FLAG" val="#wm#"/>
  <p:tag name="KSO_WM_TEMPLATE_CATEGORY" val="diagram"/>
  <p:tag name="KSO_WM_TEMPLATE_INDEX" val="20231636"/>
  <p:tag name="KSO_WM_SLIDE_TYPE" val="text"/>
  <p:tag name="KSO_WM_SLIDE_SUBTYPE" val="diag"/>
  <p:tag name="KSO_WM_SLIDE_SIZE" val="850.134*322.571"/>
  <p:tag name="KSO_WM_SLIDE_POSITION" val="55.1157*142.53"/>
  <p:tag name="KSO_WM_SLIDE_LAYOUT" val="a_n"/>
  <p:tag name="KSO_WM_SLIDE_LAYOUT_CNT" val="1_1"/>
  <p:tag name="KSO_WM_SPECIAL_SOURCE" val="bdnull"/>
  <p:tag name="KSO_WM_DIAGRAM_GROUP_CODE" val="n1-1"/>
  <p:tag name="KSO_WM_SLIDE_DIAGTYPE" val="n"/>
</p:tagLst>
</file>

<file path=ppt/tags/tag2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n_h_i"/>
  <p:tag name="KSO_WM_TEMPLATE_CATEGORY" val="diagram"/>
  <p:tag name="KSO_WM_TEMPLATE_INDEX" val="20233259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2"/>
  <p:tag name="KSO_WM_DIAGRAM_MIN_ITEMCNT" val="2"/>
  <p:tag name="KSO_WM_DIAGRAM_VIRTUALLY_FRAME" val="{&quot;height&quot;:303.8837890625,&quot;left&quot;:54.75,&quot;top&quot;:143.1422786970965,&quot;width&quot;:850.4468503937009}"/>
  <p:tag name="KSO_WM_DIAGRAM_COLOR_MATCH_VALUE" val="{&quot;shape&quot;:{&quot;fill&quot;:{&quot;type&quot;:0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LINE_FORE_SCHEMECOLOR_INDEX" val="5"/>
  <p:tag name="KSO_WM_UNIT_ID" val="diagram20233259_1*n_h_i*1_1_1"/>
  <p:tag name="KSO_WM_UNIT_INDEX" val="1_1_1"/>
  <p:tag name="KSO_WM_DIAGRAM_GROUP_CODE" val="n1-1"/>
</p:tagLst>
</file>

<file path=ppt/tags/tag2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n_h_a"/>
  <p:tag name="KSO_WM_TEMPLATE_CATEGORY" val="diagram"/>
  <p:tag name="KSO_WM_TEMPLATE_INDEX" val="20233259"/>
  <p:tag name="KSO_WM_UNIT_LAYERLEVEL" val="1_1_1"/>
  <p:tag name="KSO_WM_TAG_VERSION" val="3.0"/>
  <p:tag name="KSO_WM_BEAUTIFY_FLAG" val="#wm#"/>
  <p:tag name="KSO_WM_UNIT_ISCONTENTSTITLE" val="0"/>
  <p:tag name="KSO_WM_UNIT_ISNUMDGMTITLE" val="0"/>
  <p:tag name="KSO_WM_UNIT_NOCLEAR" val="0"/>
  <p:tag name="KSO_WM_UNIT_VALUE" val="63"/>
  <p:tag name="KSO_WM_DIAGRAM_VERSION" val="3"/>
  <p:tag name="KSO_WM_DIAGRAM_COLOR_TRICK" val="1"/>
  <p:tag name="KSO_WM_DIAGRAM_COLOR_TEXT_CAN_REMOVE" val="n"/>
  <p:tag name="KSO_WM_DIAGRAM_MAX_ITEMCNT" val="2"/>
  <p:tag name="KSO_WM_DIAGRAM_MIN_ITEMCNT" val="2"/>
  <p:tag name="KSO_WM_DIAGRAM_VIRTUALLY_FRAME" val="{&quot;height&quot;:303.8837890625,&quot;left&quot;:54.75,&quot;top&quot;:143.1422786970965,&quot;width&quot;:850.4468503937009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UNIT_TEXT_FILL_FORE_SCHEMECOLOR_INDEX" val="1"/>
  <p:tag name="KSO_WM_UNIT_TEXT_FILL_TYPE" val="1"/>
  <p:tag name="KSO_WM_UNIT_PRESET_TEXT" val="单击此处添加文档标题"/>
  <p:tag name="KSO_WM_UNIT_ID" val="diagram20233259_1*n_h_a*1_1_1"/>
  <p:tag name="KSO_WM_UNIT_INDEX" val="1_1_1"/>
  <p:tag name="KSO_WM_DIAGRAM_GROUP_CODE" val="n1-1"/>
</p:tagLst>
</file>

<file path=ppt/tags/tag23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a"/>
  <p:tag name="KSO_WM_UNIT_INDEX" val="1"/>
  <p:tag name="KSO_WM_TEMPLATE_CATEGORY" val="diagram"/>
  <p:tag name="KSO_WM_UNIT_LAYERLEVEL" val="1"/>
  <p:tag name="KSO_WM_TAG_VERSION" val="3.0"/>
  <p:tag name="KSO_WM_BEAUTIFY_FLAG" val="#wm#"/>
  <p:tag name="KSO_WM_UNIT_PRESET_TEXT" val="单击此处添加标题内容"/>
  <p:tag name="KSO_WM_TEMPLATE_INDEX" val="20233259"/>
  <p:tag name="KSO_WM_UNIT_ID" val="diagram20233259_1*a*1"/>
</p:tagLst>
</file>

<file path=ppt/tags/tag234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n_h_h_f"/>
  <p:tag name="KSO_WM_TEMPLATE_CATEGORY" val="diagram"/>
  <p:tag name="KSO_WM_TEMPLATE_INDEX" val="20233259"/>
  <p:tag name="KSO_WM_UNIT_LAYERLEVEL" val="1_1_1_1"/>
  <p:tag name="KSO_WM_TAG_VERSION" val="3.0"/>
  <p:tag name="KSO_WM_BEAUTIFY_FLAG" val="#wm#"/>
  <p:tag name="KSO_WM_DIAGRAM_MAX_ITEMCNT" val="2"/>
  <p:tag name="KSO_WM_DIAGRAM_MIN_ITEMCNT" val="2"/>
  <p:tag name="KSO_WM_DIAGRAM_VIRTUALLY_FRAME" val="{&quot;height&quot;:303.8837890625,&quot;left&quot;:54.75,&quot;top&quot;:143.1422786970965,&quot;width&quot;:850.446850393700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VALUE" val="187"/>
  <p:tag name="KSO_WM_DIAGRAM_VERSION" val="3"/>
  <p:tag name="KSO_WM_DIAGRAM_COLOR_TRICK" val="1"/>
  <p:tag name="KSO_WM_DIAGRAM_COLOR_TEXT_CAN_REMOVE" val="n"/>
  <p:tag name="KSO_WM_UNIT_TEXT_FILL_FORE_SCHEMECOLOR_INDEX" val="1"/>
  <p:tag name="KSO_WM_UNIT_TEXT_FILL_TYPE" val="1"/>
  <p:tag name="KSO_WM_UNIT_PRESET_TEXT" val="单击此处添加文本具体内容，简明扼要地阐述您的观点。根据需要可酌情增减文字，以便观者准确地理解您传达的思想。单击此处添加文本具体内容，简明扼要地阐述您的观点。根据需要可酌情增减文字，以便观者准确地理解您传达的思想。单击此处添加文本具体内容，简明扼要地阐述您的观点。根据需要可酌情增减文字，以便观者准确地理解您传达的思想。单击此处添加文本内容，简明扼要地阐述您的观点。"/>
  <p:tag name="KSO_WM_UNIT_ID" val="diagram20233259_1*n_h_h_f*1_2_1_1"/>
  <p:tag name="KSO_WM_UNIT_INDEX" val="1_2_1_1"/>
  <p:tag name="KSO_WM_DIAGRAM_GROUP_CODE" val="n1-1"/>
</p:tagLst>
</file>

<file path=ppt/tags/tag235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n_h_h_f"/>
  <p:tag name="KSO_WM_TEMPLATE_CATEGORY" val="diagram"/>
  <p:tag name="KSO_WM_TEMPLATE_INDEX" val="20233259"/>
  <p:tag name="KSO_WM_UNIT_LAYERLEVEL" val="1_1_1_1"/>
  <p:tag name="KSO_WM_TAG_VERSION" val="3.0"/>
  <p:tag name="KSO_WM_BEAUTIFY_FLAG" val="#wm#"/>
  <p:tag name="KSO_WM_DIAGRAM_MAX_ITEMCNT" val="2"/>
  <p:tag name="KSO_WM_DIAGRAM_MIN_ITEMCNT" val="2"/>
  <p:tag name="KSO_WM_DIAGRAM_VIRTUALLY_FRAME" val="{&quot;height&quot;:303.8837890625,&quot;left&quot;:54.75,&quot;top&quot;:143.1422786970965,&quot;width&quot;:850.446850393700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VALUE" val="187"/>
  <p:tag name="KSO_WM_DIAGRAM_VERSION" val="3"/>
  <p:tag name="KSO_WM_DIAGRAM_COLOR_TRICK" val="1"/>
  <p:tag name="KSO_WM_DIAGRAM_COLOR_TEXT_CAN_REMOVE" val="n"/>
  <p:tag name="KSO_WM_UNIT_TEXT_FILL_FORE_SCHEMECOLOR_INDEX" val="1"/>
  <p:tag name="KSO_WM_UNIT_TEXT_FILL_TYPE" val="1"/>
  <p:tag name="KSO_WM_UNIT_PRESET_TEXT" val="单击此处添加文本具体内容，简明扼要地阐述您的观点。根据需要可酌情增减文字，以便观者准确地理解您传达的思想。单击此处添加文本具体内容，简明扼要地阐述您的观点。根据需要可酌情增减文字，以便观者准确地理解您传达的思想。单击此处添加文本具体内容，简明扼要地阐述您的观点。根据需要可酌情增减文字，以便观者准确地理解您传达的思想。单击此处添加文本内容，简明扼要地阐述您的观点。"/>
  <p:tag name="KSO_WM_UNIT_ID" val="diagram20233259_1*n_h_h_f*1_2_2_1"/>
  <p:tag name="KSO_WM_UNIT_INDEX" val="1_2_2_1"/>
  <p:tag name="KSO_WM_DIAGRAM_GROUP_CODE" val="n1-1"/>
</p:tagLst>
</file>

<file path=ppt/tags/tag2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n_h_h_i"/>
  <p:tag name="KSO_WM_TEMPLATE_CATEGORY" val="diagram"/>
  <p:tag name="KSO_WM_TEMPLATE_INDEX" val="20233259"/>
  <p:tag name="KSO_WM_UNIT_LAYERLEVEL" val="1_1_1_1"/>
  <p:tag name="KSO_WM_TAG_VERSION" val="3.0"/>
  <p:tag name="KSO_WM_BEAUTIFY_FLAG" val="#wm#"/>
  <p:tag name="KSO_WM_UNIT_FILL_TYPE" val="1"/>
  <p:tag name="KSO_WM_UNIT_FILL_FORE_SCHEMECOLOR_INDEX" val="14"/>
  <p:tag name="KSO_WM_UNIT_FILL_FORE_SCHEMECOLOR_INDEX_BRIGHTNESS" val="0"/>
  <p:tag name="KSO_WM_DIAGRAM_VERSION" val="3"/>
  <p:tag name="KSO_WM_DIAGRAM_COLOR_TRICK" val="1"/>
  <p:tag name="KSO_WM_DIAGRAM_COLOR_TEXT_CAN_REMOVE" val="n"/>
  <p:tag name="KSO_WM_DIAGRAM_MAX_ITEMCNT" val="2"/>
  <p:tag name="KSO_WM_DIAGRAM_MIN_ITEMCNT" val="2"/>
  <p:tag name="KSO_WM_DIAGRAM_VIRTUALLY_FRAME" val="{&quot;height&quot;:303.8837890625,&quot;left&quot;:54.75,&quot;top&quot;:143.1422786970965,&quot;width&quot;:850.4468503937009}"/>
  <p:tag name="KSO_WM_DIAGRAM_COLOR_MATCH_VALUE" val="{&quot;shape&quot;:{&quot;fill&quot;:{&quot;type&quot;:0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LINE_FORE_SCHEMECOLOR_INDEX" val="5"/>
  <p:tag name="KSO_WM_UNIT_ID" val="diagram20233259_1*n_h_h_i*1_2_1_1"/>
  <p:tag name="KSO_WM_UNIT_INDEX" val="1_2_1_1"/>
  <p:tag name="KSO_WM_DIAGRAM_GROUP_CODE" val="n1-1"/>
</p:tagLst>
</file>

<file path=ppt/tags/tag2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n_h_h_i"/>
  <p:tag name="KSO_WM_TEMPLATE_CATEGORY" val="diagram"/>
  <p:tag name="KSO_WM_TEMPLATE_INDEX" val="20233259"/>
  <p:tag name="KSO_WM_UNIT_LAYERLEVEL" val="1_1_1_1"/>
  <p:tag name="KSO_WM_TAG_VERSION" val="3.0"/>
  <p:tag name="KSO_WM_BEAUTIFY_FLAG" val="#wm#"/>
  <p:tag name="KSO_WM_UNIT_FILL_TYPE" val="1"/>
  <p:tag name="KSO_WM_UNIT_FILL_FORE_SCHEMECOLOR_INDEX" val="14"/>
  <p:tag name="KSO_WM_UNIT_FILL_FORE_SCHEMECOLOR_INDEX_BRIGHTNESS" val="0"/>
  <p:tag name="KSO_WM_DIAGRAM_VERSION" val="3"/>
  <p:tag name="KSO_WM_DIAGRAM_COLOR_TRICK" val="1"/>
  <p:tag name="KSO_WM_DIAGRAM_COLOR_TEXT_CAN_REMOVE" val="n"/>
  <p:tag name="KSO_WM_DIAGRAM_MAX_ITEMCNT" val="2"/>
  <p:tag name="KSO_WM_DIAGRAM_MIN_ITEMCNT" val="2"/>
  <p:tag name="KSO_WM_DIAGRAM_VIRTUALLY_FRAME" val="{&quot;height&quot;:303.8837890625,&quot;left&quot;:54.75,&quot;top&quot;:143.1422786970965,&quot;width&quot;:850.4468503937009}"/>
  <p:tag name="KSO_WM_DIAGRAM_COLOR_MATCH_VALUE" val="{&quot;shape&quot;:{&quot;fill&quot;:{&quot;type&quot;:0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LINE_FORE_SCHEMECOLOR_INDEX" val="5"/>
  <p:tag name="KSO_WM_UNIT_ID" val="diagram20233259_1*n_h_h_i*1_2_2_1"/>
  <p:tag name="KSO_WM_UNIT_INDEX" val="1_2_2_1"/>
  <p:tag name="KSO_WM_DIAGRAM_GROUP_CODE" val="n1-1"/>
</p:tagLst>
</file>

<file path=ppt/tags/tag238.xml><?xml version="1.0" encoding="utf-8"?>
<p:tagLst xmlns:p="http://schemas.openxmlformats.org/presentationml/2006/main">
  <p:tag name="KSO_WM_UNIT_VALUE" val="73*82"/>
  <p:tag name="KSO_WM_UNIT_HIGHLIGHT" val="0"/>
  <p:tag name="KSO_WM_UNIT_COMPATIBLE" val="0"/>
  <p:tag name="KSO_WM_UNIT_DIAGRAM_ISNUMVISUAL" val="0"/>
  <p:tag name="KSO_WM_UNIT_DIAGRAM_ISREFERUNIT" val="0"/>
  <p:tag name="KSO_WM_UNIT_TYPE" val="n_h_h_x"/>
  <p:tag name="KSO_WM_TEMPLATE_CATEGORY" val="diagram"/>
  <p:tag name="KSO_WM_TEMPLATE_INDEX" val="20233259"/>
  <p:tag name="KSO_WM_UNIT_LAYERLEVEL" val="1_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2"/>
  <p:tag name="KSO_WM_DIAGRAM_MIN_ITEMCNT" val="2"/>
  <p:tag name="KSO_WM_DIAGRAM_VIRTUALLY_FRAME" val="{&quot;height&quot;:303.8837890625,&quot;left&quot;:54.75,&quot;top&quot;:143.1422786970965,&quot;width&quot;:850.4468503937009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UNIT_ID" val="diagram20233259_1*n_h_h_x*1_2_2_1"/>
  <p:tag name="KSO_WM_UNIT_INDEX" val="1_2_2_1"/>
  <p:tag name="KSO_WM_DIAGRAM_GROUP_CODE" val="n1-1"/>
</p:tagLst>
</file>

<file path=ppt/tags/tag239.xml><?xml version="1.0" encoding="utf-8"?>
<p:tagLst xmlns:p="http://schemas.openxmlformats.org/presentationml/2006/main">
  <p:tag name="KSO_WM_UNIT_VALUE" val="72*82"/>
  <p:tag name="KSO_WM_UNIT_HIGHLIGHT" val="0"/>
  <p:tag name="KSO_WM_UNIT_COMPATIBLE" val="0"/>
  <p:tag name="KSO_WM_UNIT_DIAGRAM_ISNUMVISUAL" val="0"/>
  <p:tag name="KSO_WM_UNIT_DIAGRAM_ISREFERUNIT" val="0"/>
  <p:tag name="KSO_WM_UNIT_TYPE" val="n_h_h_x"/>
  <p:tag name="KSO_WM_TEMPLATE_CATEGORY" val="diagram"/>
  <p:tag name="KSO_WM_TEMPLATE_INDEX" val="20233259"/>
  <p:tag name="KSO_WM_UNIT_LAYERLEVEL" val="1_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2"/>
  <p:tag name="KSO_WM_DIAGRAM_MIN_ITEMCNT" val="2"/>
  <p:tag name="KSO_WM_DIAGRAM_VIRTUALLY_FRAME" val="{&quot;height&quot;:303.8837890625,&quot;left&quot;:54.75,&quot;top&quot;:143.1422786970965,&quot;width&quot;:850.4468503937009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UNIT_ID" val="diagram20233259_1*n_h_h_x*1_2_1_1"/>
  <p:tag name="KSO_WM_UNIT_INDEX" val="1_2_1_1"/>
  <p:tag name="KSO_WM_DIAGRAM_GROUP_CODE" val="n1-1"/>
</p:tagLst>
</file>

<file path=ppt/tags/tag24.xml><?xml version="1.0" encoding="utf-8"?>
<p:tagLst xmlns:p="http://schemas.openxmlformats.org/presentationml/2006/main">
  <p:tag name="KSO_WM_UNIT_ID" val="_2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40.xml><?xml version="1.0" encoding="utf-8"?>
<p:tagLst xmlns:p="http://schemas.openxmlformats.org/presentationml/2006/main">
  <p:tag name="KSO_WM_BEAUTIFY_FLAG" val="#wm#"/>
  <p:tag name="KSO_WM_TEMPLATE_CATEGORY" val="diagram"/>
  <p:tag name="KSO_WM_TEMPLATE_MASTER_TYPE" val="0"/>
  <p:tag name="KSO_WM_TEMPLATE_COLOR_TYPE" val="0"/>
  <p:tag name="KSO_WM_DIAGRAM_GROUP_CODE" val="n1-1"/>
  <p:tag name="KSO_WM_SLIDE_DIAGTYPE" val="n"/>
  <p:tag name="KSO_WM_SLIDE_LAYOUT" val="a_n"/>
  <p:tag name="KSO_WM_SLIDE_LAYOUT_CNT" val="1_1"/>
  <p:tag name="KSO_WM_SLIDE_TYPE" val="text"/>
  <p:tag name="KSO_WM_SLIDE_SUBTYPE" val="diag"/>
  <p:tag name="KSO_WM_SLIDE_SIZE" val="850.447*303.884"/>
  <p:tag name="KSO_WM_SLIDE_POSITION" val="54.75*143.142"/>
  <p:tag name="KSO_WM_TEMPLATE_INDEX" val="20233259"/>
  <p:tag name="KSO_WM_TEMPLATE_SUBCATEGORY" val="0"/>
  <p:tag name="KSO_WM_SLIDE_INDEX" val="1"/>
  <p:tag name="KSO_WM_TAG_VERSION" val="3.0"/>
  <p:tag name="KSO_WM_SLIDE_ID" val="diagram20233259_1"/>
  <p:tag name="KSO_WM_SLIDE_ITEM_CNT" val="2"/>
</p:tagLst>
</file>

<file path=ppt/tags/tag241.xml><?xml version="1.0" encoding="utf-8"?>
<p:tagLst xmlns:p="http://schemas.openxmlformats.org/presentationml/2006/main">
  <p:tag name="KSO_WM_DIAGRAM_COLOR_TRICK" val="1"/>
  <p:tag name="KSO_WM_DIAGRAM_COLOR_TEXT_CAN_REMOVE" val="n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f"/>
  <p:tag name="KSO_WM_UNIT_INDEX" val="1_2_1_1"/>
  <p:tag name="KSO_WM_UNIT_ID" val="diagram20231636_1*n_h_h_f*1_2_1_1"/>
  <p:tag name="KSO_WM_TEMPLATE_CATEGORY" val="diagram"/>
  <p:tag name="KSO_WM_TEMPLATE_INDEX" val="20231636"/>
  <p:tag name="KSO_WM_UNIT_LAYERLEVEL" val="1_1_1_1"/>
  <p:tag name="KSO_WM_TAG_VERSION" val="3.0"/>
  <p:tag name="KSO_WM_BEAUTIFY_FLAG" val="#wm#"/>
  <p:tag name="KSO_WM_DIAGRAM_VERSION" val="3"/>
  <p:tag name="KSO_WM_UNIT_SUBTYPE" val="a"/>
  <p:tag name="KSO_WM_UNIT_NOCLEAR" val="0"/>
  <p:tag name="KSO_WM_DIAGRAM_MAX_ITEMCNT" val="6"/>
  <p:tag name="KSO_WM_DIAGRAM_MIN_ITEMCNT" val="2"/>
  <p:tag name="KSO_WM_DIAGRAM_VIRTUALLY_FRAME" val="{&quot;height&quot;:351.6748962402344,&quot;left&quot;:53.3049571408249,&quot;top&quot;:127.9780636909064,&quot;width&quot;:867.945042859175}"/>
  <p:tag name="KSO_WM_DIAGRAM_COLOR_MATCH_VALUE" val="{&quot;shape&quot;:{&quot;fill&quot;:{&quot;type&quot;:0},&quot;glow&quot;:{&quot;colorType&quot;:0},&quot;line&quot;:{&quot;gradient&quot;:[{&quot;brightness&quot;:0.800000011920929,&quot;colorType&quot;:1,&quot;foreColorIndex&quot;:6,&quot;pos&quot;:1,&quot;transparency&quot;:1},{&quot;brightness&quot;:0,&quot;colorType&quot;:1,&quot;foreColorIndex&quot;:5,&quot;pos&quot;:0.019999999552965164,&quot;transparency&quot;:0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VALUE" val="84"/>
  <p:tag name="KSO_WM_UNIT_FILL_TYPE" val="3"/>
  <p:tag name="KSO_WM_UNIT_TEXT_FILL_FORE_SCHEMECOLOR_INDEX" val="1"/>
  <p:tag name="KSO_WM_UNIT_TEXT_FILL_TYPE" val="1"/>
  <p:tag name="KSO_WM_UNIT_PRESET_TEXT" val="单击此处输入你的项正文，文字是您思想的提炼，请尽量言简意赅的阐述观点，单击此处输入你的项正文"/>
</p:tagLst>
</file>

<file path=ppt/tags/tag242.xml><?xml version="1.0" encoding="utf-8"?>
<p:tagLst xmlns:p="http://schemas.openxmlformats.org/presentationml/2006/main">
  <p:tag name="KSO_WM_DIAGRAM_COLOR_TRICK" val="1"/>
  <p:tag name="KSO_WM_DIAGRAM_COLOR_TEXT_CAN_REMOVE" val="n"/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f"/>
  <p:tag name="KSO_WM_UNIT_INDEX" val="1_2_2_1"/>
  <p:tag name="KSO_WM_UNIT_ID" val="diagram20231636_1*n_h_h_f*1_2_2_1"/>
  <p:tag name="KSO_WM_TEMPLATE_CATEGORY" val="diagram"/>
  <p:tag name="KSO_WM_TEMPLATE_INDEX" val="20231636"/>
  <p:tag name="KSO_WM_UNIT_LAYERLEVEL" val="1_1_1_1"/>
  <p:tag name="KSO_WM_TAG_VERSION" val="3.0"/>
  <p:tag name="KSO_WM_BEAUTIFY_FLAG" val="#wm#"/>
  <p:tag name="KSO_WM_DIAGRAM_VERSION" val="3"/>
  <p:tag name="KSO_WM_DIAGRAM_MAX_ITEMCNT" val="6"/>
  <p:tag name="KSO_WM_DIAGRAM_MIN_ITEMCNT" val="2"/>
  <p:tag name="KSO_WM_DIAGRAM_VIRTUALLY_FRAME" val="{&quot;height&quot;:351.6748962402344,&quot;left&quot;:53.3049571408249,&quot;top&quot;:127.9780636909064,&quot;width&quot;:867.945042859175}"/>
  <p:tag name="KSO_WM_DIAGRAM_COLOR_MATCH_VALUE" val="{&quot;shape&quot;:{&quot;fill&quot;:{&quot;type&quot;:0},&quot;glow&quot;:{&quot;colorType&quot;:0},&quot;line&quot;:{&quot;gradient&quot;:[{&quot;brightness&quot;:0.800000011920929,&quot;colorType&quot;:1,&quot;foreColorIndex&quot;:6,&quot;pos&quot;:1,&quot;transparency&quot;:1},{&quot;brightness&quot;:0,&quot;colorType&quot;:1,&quot;foreColorIndex&quot;:5,&quot;pos&quot;:0.019999999552965164,&quot;transparency&quot;:0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VALUE" val="84"/>
  <p:tag name="KSO_WM_UNIT_FILL_TYPE" val="3"/>
  <p:tag name="KSO_WM_UNIT_TEXT_FILL_FORE_SCHEMECOLOR_INDEX" val="1"/>
  <p:tag name="KSO_WM_UNIT_TEXT_FILL_TYPE" val="1"/>
  <p:tag name="KSO_WM_UNIT_PRESET_TEXT" val="单击此处输入你的项正文，文字是您思想的提炼，请尽量言简意赅的阐述观点，单击此处输入你的项正文"/>
</p:tagLst>
</file>

<file path=ppt/tags/tag2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n_h_h_i"/>
  <p:tag name="KSO_WM_UNIT_INDEX" val="1_2_1_2"/>
  <p:tag name="KSO_WM_UNIT_ID" val="diagram20231636_1*n_h_h_i*1_2_1_2"/>
  <p:tag name="KSO_WM_TEMPLATE_CATEGORY" val="diagram"/>
  <p:tag name="KSO_WM_TEMPLATE_INDEX" val="20231636"/>
  <p:tag name="KSO_WM_UNIT_LAYERLEVEL" val="1_1_1_1"/>
  <p:tag name="KSO_WM_TAG_VERSION" val="3.0"/>
  <p:tag name="KSO_WM_BEAUTIFY_FLAG" val="#wm#"/>
  <p:tag name="KSO_WM_UNIT_TEXT_FILL_FORE_SCHEMECOLOR_INDEX_BRIGHTNESS" val="0.15"/>
  <p:tag name="KSO_WM_DIAGRAM_COLOR_TRICK" val="1"/>
  <p:tag name="KSO_WM_DIAGRAM_COLOR_TEXT_CAN_REMOVE" val="n"/>
  <p:tag name="KSO_WM_DIAGRAM_GROUP_CODE" val="n1-1"/>
  <p:tag name="KSO_WM_DIAGRAM_VERSION" val="3"/>
  <p:tag name="KSO_WM_DIAGRAM_MAX_ITEMCNT" val="6"/>
  <p:tag name="KSO_WM_DIAGRAM_MIN_ITEMCNT" val="2"/>
  <p:tag name="KSO_WM_DIAGRAM_VIRTUALLY_FRAME" val="{&quot;height&quot;:351.6748962402344,&quot;left&quot;:53.3049571408249,&quot;top&quot;:127.9780636909064,&quot;width&quot;:867.945042859175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UNIT_TEXT_FILL_FORE_SCHEMECOLOR_INDEX" val="1"/>
  <p:tag name="KSO_WM_UNIT_TEXT_FILL_TYPE" val="1"/>
  <p:tag name="KSO_WM_UNIT_PRESET_TEXT" val="01"/>
</p:tagLst>
</file>

<file path=ppt/tags/tag2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n_h_h_i"/>
  <p:tag name="KSO_WM_UNIT_INDEX" val="1_2_2_1"/>
  <p:tag name="KSO_WM_UNIT_ID" val="diagram20231636_1*n_h_h_i*1_2_2_1"/>
  <p:tag name="KSO_WM_TEMPLATE_CATEGORY" val="diagram"/>
  <p:tag name="KSO_WM_TEMPLATE_INDEX" val="20231636"/>
  <p:tag name="KSO_WM_UNIT_LAYERLEVEL" val="1_1_1_1"/>
  <p:tag name="KSO_WM_TAG_VERSION" val="3.0"/>
  <p:tag name="KSO_WM_BEAUTIFY_FLAG" val="#wm#"/>
  <p:tag name="KSO_WM_UNIT_TEXT_FILL_FORE_SCHEMECOLOR_INDEX_BRIGHTNESS" val="0.15"/>
  <p:tag name="KSO_WM_DIAGRAM_COLOR_TRICK" val="1"/>
  <p:tag name="KSO_WM_DIAGRAM_COLOR_TEXT_CAN_REMOVE" val="n"/>
  <p:tag name="KSO_WM_DIAGRAM_GROUP_CODE" val="n1-1"/>
  <p:tag name="KSO_WM_DIAGRAM_VERSION" val="3"/>
  <p:tag name="KSO_WM_DIAGRAM_MAX_ITEMCNT" val="6"/>
  <p:tag name="KSO_WM_DIAGRAM_MIN_ITEMCNT" val="2"/>
  <p:tag name="KSO_WM_DIAGRAM_VIRTUALLY_FRAME" val="{&quot;height&quot;:351.6748962402344,&quot;left&quot;:53.3049571408249,&quot;top&quot;:127.9780636909064,&quot;width&quot;:867.945042859175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UNIT_TEXT_FILL_FORE_SCHEMECOLOR_INDEX" val="1"/>
  <p:tag name="KSO_WM_UNIT_TEXT_FILL_TYPE" val="1"/>
  <p:tag name="KSO_WM_UNIT_PRESET_TEXT" val="02"/>
</p:tagLst>
</file>

<file path=ppt/tags/tag245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9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a"/>
  <p:tag name="KSO_WM_UNIT_INDEX" val="1"/>
  <p:tag name="KSO_WM_UNIT_ID" val="diagram20231636_1*a*1"/>
  <p:tag name="KSO_WM_TEMPLATE_CATEGORY" val="diagram"/>
  <p:tag name="KSO_WM_TEMPLATE_INDEX" val="20231636"/>
  <p:tag name="KSO_WM_UNIT_LAYERLEVEL" val="1"/>
  <p:tag name="KSO_WM_TAG_VERSION" val="3.0"/>
  <p:tag name="KSO_WM_BEAUTIFY_FLAG" val="#wm#"/>
  <p:tag name="KSO_WM_UNIT_PRESET_TEXT" val="单击此处添加标题"/>
</p:tagLst>
</file>

<file path=ppt/tags/tag246.xml><?xml version="1.0" encoding="utf-8"?>
<p:tagLst xmlns:p="http://schemas.openxmlformats.org/presentationml/2006/main">
  <p:tag name="KSO_WM_BEAUTIFY_FLAG" val="#wm#"/>
  <p:tag name="KSO_WM_DIAGRAM_COLOR_TRICK" val="1"/>
  <p:tag name="KSO_WM_DIAGRAM_COLOR_TEXT_CAN_REMOVE" val="n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i"/>
  <p:tag name="KSO_WM_UNIT_INDEX" val="1_1_3"/>
  <p:tag name="KSO_WM_UNIT_ID" val="diagram20231636_1*n_h_i*1_1_3"/>
  <p:tag name="KSO_WM_TEMPLATE_CATEGORY" val="diagram"/>
  <p:tag name="KSO_WM_TEMPLATE_INDEX" val="20231636"/>
  <p:tag name="KSO_WM_UNIT_LAYERLEVEL" val="1_1_1"/>
  <p:tag name="KSO_WM_TAG_VERSION" val="3.0"/>
  <p:tag name="KSO_WM_DIAGRAM_VERSION" val="3"/>
  <p:tag name="KSO_WM_DIAGRAM_MAX_ITEMCNT" val="6"/>
  <p:tag name="KSO_WM_DIAGRAM_MIN_ITEMCNT" val="2"/>
  <p:tag name="KSO_WM_DIAGRAM_VIRTUALLY_FRAME" val="{&quot;height&quot;:351.6748962402344,&quot;left&quot;:53.3049571408249,&quot;top&quot;:127.9780636909064,&quot;width&quot;:867.945042859175}"/>
  <p:tag name="KSO_WM_DIAGRAM_COLOR_MATCH_VALUE" val="{&quot;shape&quot;:{&quot;fill&quot;:{&quot;solid&quot;:{&quot;brightness&quot;:0.699999988079071,&quot;colorType&quot;:1,&quot;foreColorIndex&quot;:5,&quot;transparency&quot;:0.699999988079071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.7"/>
</p:tagLst>
</file>

<file path=ppt/tags/tag24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diagram20231636_1*n_h_a*1_1_1"/>
  <p:tag name="KSO_WM_TEMPLATE_CATEGORY" val="diagram"/>
  <p:tag name="KSO_WM_TEMPLATE_INDEX" val="20231636"/>
  <p:tag name="KSO_WM_UNIT_LAYERLEVEL" val="1_1_1"/>
  <p:tag name="KSO_WM_TAG_VERSION" val="3.0"/>
  <p:tag name="KSO_WM_DIAGRAM_GROUP_CODE" val="n1-1"/>
  <p:tag name="KSO_WM_UNIT_TYPE" val="n_h_a"/>
  <p:tag name="KSO_WM_UNIT_INDEX" val="1_1_1"/>
  <p:tag name="KSO_WM_UNIT_ISCONTENTSTITLE" val="0"/>
  <p:tag name="KSO_WM_UNIT_ISNUMDGMTITLE" val="0"/>
  <p:tag name="KSO_WM_UNIT_NOCLEAR" val="0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51.6748962402344,&quot;left&quot;:53.3049571408249,&quot;top&quot;:127.9780636909064,&quot;width&quot;:867.945042859175}"/>
  <p:tag name="KSO_WM_DIAGRAM_COLOR_MATCH_VALUE" val="{&quot;shape&quot;:{&quot;fill&quot;:{&quot;type&quot;:0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VALUE" val="70"/>
  <p:tag name="KSO_WM_UNIT_LINE_FORE_SCHEMECOLOR_INDEX" val="5"/>
  <p:tag name="KSO_WM_UNIT_TEXT_FILL_FORE_SCHEMECOLOR_INDEX" val="1"/>
  <p:tag name="KSO_WM_UNIT_TEXT_FILL_TYPE" val="1"/>
  <p:tag name="KSO_WM_UNIT_PRESET_TEXT" val="添加项标题"/>
</p:tagLst>
</file>

<file path=ppt/tags/tag248.xml><?xml version="1.0" encoding="utf-8"?>
<p:tagLst xmlns:p="http://schemas.openxmlformats.org/presentationml/2006/main">
  <p:tag name="KSO_WM_SLIDE_ID" val="diagram20231636_1"/>
  <p:tag name="KSO_WM_TEMPLATE_SUBCATEGORY" val="0"/>
  <p:tag name="KSO_WM_TEMPLATE_MASTER_TYPE" val="0"/>
  <p:tag name="KSO_WM_TEMPLATE_COLOR_TYPE" val="0"/>
  <p:tag name="KSO_WM_SLIDE_ITEM_CNT" val="2"/>
  <p:tag name="KSO_WM_SLIDE_INDEX" val="1"/>
  <p:tag name="KSO_WM_TAG_VERSION" val="3.0"/>
  <p:tag name="KSO_WM_BEAUTIFY_FLAG" val="#wm#"/>
  <p:tag name="KSO_WM_TEMPLATE_CATEGORY" val="diagram"/>
  <p:tag name="KSO_WM_TEMPLATE_INDEX" val="20231636"/>
  <p:tag name="KSO_WM_SLIDE_TYPE" val="text"/>
  <p:tag name="KSO_WM_SLIDE_SUBTYPE" val="diag"/>
  <p:tag name="KSO_WM_SLIDE_SIZE" val="850.134*322.571"/>
  <p:tag name="KSO_WM_SLIDE_POSITION" val="55.1157*142.53"/>
  <p:tag name="KSO_WM_SLIDE_LAYOUT" val="a_n"/>
  <p:tag name="KSO_WM_SLIDE_LAYOUT_CNT" val="1_1"/>
  <p:tag name="KSO_WM_SPECIAL_SOURCE" val="bdnull"/>
  <p:tag name="KSO_WM_DIAGRAM_GROUP_CODE" val="n1-1"/>
  <p:tag name="KSO_WM_SLIDE_DIAGTYPE" val="n"/>
</p:tagLst>
</file>

<file path=ppt/tags/tag249.xml><?xml version="1.0" encoding="utf-8"?>
<p:tagLst xmlns:p="http://schemas.openxmlformats.org/presentationml/2006/main">
  <p:tag name="KSO_WM_BEAUTIFY_FLAG" val="#wm#"/>
  <p:tag name="KSO_WM_TEMPLATE_CATEGORY" val="diagram"/>
  <p:tag name="KSO_WM_TEMPLATE_INDEX" val="20231636"/>
</p:tagLst>
</file>

<file path=ppt/tags/tag25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_3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50.xml><?xml version="1.0" encoding="utf-8"?>
<p:tagLst xmlns:p="http://schemas.openxmlformats.org/presentationml/2006/main">
  <p:tag name="commondata" val="eyJoZGlkIjoiN2YzNjBkOTgyNWQ1YTMxYzM3MzMwNWFiODNmOWIzYWMifQ=="/>
</p:tagLst>
</file>

<file path=ppt/tags/tag26.xml><?xml version="1.0" encoding="utf-8"?>
<p:tagLst xmlns:p="http://schemas.openxmlformats.org/presentationml/2006/main">
  <p:tag name="KSO_WM_UNIT_TYPE" val="i"/>
  <p:tag name="KSO_WM_UNIT_INDEX" val="2"/>
  <p:tag name="KSO_WM_BEAUTIFY_FLAG" val="#wm#"/>
  <p:tag name="KSO_WM_TAG_VERSION" val="3.0"/>
  <p:tag name="KSO_WM_UNIT_ID" val="_3*i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7.xml><?xml version="1.0" encoding="utf-8"?>
<p:tagLst xmlns:p="http://schemas.openxmlformats.org/presentationml/2006/main">
  <p:tag name="KSO_WM_UNIT_TYPE" val="i"/>
  <p:tag name="KSO_WM_UNIT_INDEX" val="4"/>
  <p:tag name="KSO_WM_BEAUTIFY_FLAG" val="#wm#"/>
  <p:tag name="KSO_WM_TAG_VERSION" val="3.0"/>
  <p:tag name="KSO_WM_UNIT_ID" val="_3*i*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8.xml><?xml version="1.0" encoding="utf-8"?>
<p:tagLst xmlns:p="http://schemas.openxmlformats.org/presentationml/2006/main">
  <p:tag name="KSO_WM_UNIT_TYPE" val="i"/>
  <p:tag name="KSO_WM_UNIT_INDEX" val="7"/>
  <p:tag name="KSO_WM_BEAUTIFY_FLAG" val="#wm#"/>
  <p:tag name="KSO_WM_TAG_VERSION" val="3.0"/>
  <p:tag name="KSO_WM_UNIT_ID" val="_3*i*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9.xml><?xml version="1.0" encoding="utf-8"?>
<p:tagLst xmlns:p="http://schemas.openxmlformats.org/presentationml/2006/main">
  <p:tag name="KSO_WM_UNIT_TYPE" val="i"/>
  <p:tag name="KSO_WM_UNIT_INDEX" val="6"/>
  <p:tag name="KSO_WM_BEAUTIFY_FLAG" val="#wm#"/>
  <p:tag name="KSO_WM_TAG_VERSION" val="3.0"/>
  <p:tag name="KSO_WM_UNIT_ID" val="_3*i*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.xml><?xml version="1.0" encoding="utf-8"?>
<p:tagLst xmlns:p="http://schemas.openxmlformats.org/presentationml/2006/main">
  <p:tag name="KSO_WM_UNIT_TYPE" val="i"/>
  <p:tag name="KSO_WM_UNIT_INDEX" val="3"/>
  <p:tag name="KSO_WM_BEAUTIFY_FLAG" val="#wm#"/>
  <p:tag name="KSO_WM_TAG_VERSION" val="3.0"/>
  <p:tag name="KSO_WM_UNIT_ID" val="_1*i*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0.xml><?xml version="1.0" encoding="utf-8"?>
<p:tagLst xmlns:p="http://schemas.openxmlformats.org/presentationml/2006/main">
  <p:tag name="KSO_WM_UNIT_TYPE" val="i"/>
  <p:tag name="KSO_WM_UNIT_INDEX" val="3"/>
  <p:tag name="KSO_WM_BEAUTIFY_FLAG" val="#wm#"/>
  <p:tag name="KSO_WM_TAG_VERSION" val="3.0"/>
  <p:tag name="KSO_WM_UNIT_ID" val="_3*i*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1.xml><?xml version="1.0" encoding="utf-8"?>
<p:tagLst xmlns:p="http://schemas.openxmlformats.org/presentationml/2006/main">
  <p:tag name="KSO_WM_UNIT_TYPE" val="i"/>
  <p:tag name="KSO_WM_UNIT_INDEX" val="9"/>
  <p:tag name="KSO_WM_BEAUTIFY_FLAG" val="#wm#"/>
  <p:tag name="KSO_WM_TAG_VERSION" val="3.0"/>
  <p:tag name="KSO_WM_UNIT_ID" val="_3*i*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2.xml><?xml version="1.0" encoding="utf-8"?>
<p:tagLst xmlns:p="http://schemas.openxmlformats.org/presentationml/2006/main">
  <p:tag name="KSO_WM_UNIT_TYPE" val="i"/>
  <p:tag name="KSO_WM_UNIT_INDEX" val="8"/>
  <p:tag name="KSO_WM_BEAUTIFY_FLAG" val="#wm#"/>
  <p:tag name="KSO_WM_TAG_VERSION" val="3.0"/>
  <p:tag name="KSO_WM_UNIT_ID" val="_3*i*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3.xml><?xml version="1.0" encoding="utf-8"?>
<p:tagLst xmlns:p="http://schemas.openxmlformats.org/presentationml/2006/main">
  <p:tag name="KSO_WM_UNIT_TYPE" val="i"/>
  <p:tag name="KSO_WM_UNIT_INDEX" val="5"/>
  <p:tag name="KSO_WM_BEAUTIFY_FLAG" val="#wm#"/>
  <p:tag name="KSO_WM_TAG_VERSION" val="3.0"/>
  <p:tag name="KSO_WM_UNIT_ID" val="_3*i*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4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标题"/>
  <p:tag name="KSO_WM_UNIT_ID" val="_3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1"/>
  <p:tag name="KSO_WM_UNIT_VALUE" val="2"/>
</p:tagLst>
</file>

<file path=ppt/tags/tag35.xml><?xml version="1.0" encoding="utf-8"?>
<p:tagLst xmlns:p="http://schemas.openxmlformats.org/presentationml/2006/main">
  <p:tag name="KSO_WM_UNIT_ID" val="_3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6.xml><?xml version="1.0" encoding="utf-8"?>
<p:tagLst xmlns:p="http://schemas.openxmlformats.org/presentationml/2006/main">
  <p:tag name="KSO_WM_UNIT_ID" val="_3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7.xml><?xml version="1.0" encoding="utf-8"?>
<p:tagLst xmlns:p="http://schemas.openxmlformats.org/presentationml/2006/main">
  <p:tag name="KSO_WM_UNIT_ID" val="_3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8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_4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9.xml><?xml version="1.0" encoding="utf-8"?>
<p:tagLst xmlns:p="http://schemas.openxmlformats.org/presentationml/2006/main">
  <p:tag name="KSO_WM_UNIT_TYPE" val="i"/>
  <p:tag name="KSO_WM_UNIT_INDEX" val="2"/>
  <p:tag name="KSO_WM_BEAUTIFY_FLAG" val="#wm#"/>
  <p:tag name="KSO_WM_TAG_VERSION" val="3.0"/>
  <p:tag name="KSO_WM_UNIT_ID" val="_4*i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.xml><?xml version="1.0" encoding="utf-8"?>
<p:tagLst xmlns:p="http://schemas.openxmlformats.org/presentationml/2006/main">
  <p:tag name="KSO_WM_UNIT_TYPE" val="i"/>
  <p:tag name="KSO_WM_UNIT_INDEX" val="10"/>
  <p:tag name="KSO_WM_BEAUTIFY_FLAG" val="#wm#"/>
  <p:tag name="KSO_WM_TAG_VERSION" val="3.0"/>
  <p:tag name="KSO_WM_UNIT_ID" val="_1*i*1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0.xml><?xml version="1.0" encoding="utf-8"?>
<p:tagLst xmlns:p="http://schemas.openxmlformats.org/presentationml/2006/main">
  <p:tag name="KSO_WM_UNIT_TYPE" val="i"/>
  <p:tag name="KSO_WM_UNIT_INDEX" val="7"/>
  <p:tag name="KSO_WM_BEAUTIFY_FLAG" val="#wm#"/>
  <p:tag name="KSO_WM_TAG_VERSION" val="3.0"/>
  <p:tag name="KSO_WM_UNIT_ID" val="_4*i*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1.xml><?xml version="1.0" encoding="utf-8"?>
<p:tagLst xmlns:p="http://schemas.openxmlformats.org/presentationml/2006/main">
  <p:tag name="KSO_WM_UNIT_TYPE" val="i"/>
  <p:tag name="KSO_WM_UNIT_INDEX" val="4"/>
  <p:tag name="KSO_WM_BEAUTIFY_FLAG" val="#wm#"/>
  <p:tag name="KSO_WM_TAG_VERSION" val="3.0"/>
  <p:tag name="KSO_WM_UNIT_ID" val="_4*i*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2.xml><?xml version="1.0" encoding="utf-8"?>
<p:tagLst xmlns:p="http://schemas.openxmlformats.org/presentationml/2006/main">
  <p:tag name="KSO_WM_UNIT_TYPE" val="i"/>
  <p:tag name="KSO_WM_UNIT_INDEX" val="5"/>
  <p:tag name="KSO_WM_BEAUTIFY_FLAG" val="#wm#"/>
  <p:tag name="KSO_WM_TAG_VERSION" val="3.0"/>
  <p:tag name="KSO_WM_UNIT_ID" val="_4*i*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3.xml><?xml version="1.0" encoding="utf-8"?>
<p:tagLst xmlns:p="http://schemas.openxmlformats.org/presentationml/2006/main">
  <p:tag name="KSO_WM_UNIT_TYPE" val="i"/>
  <p:tag name="KSO_WM_UNIT_INDEX" val="3"/>
  <p:tag name="KSO_WM_BEAUTIFY_FLAG" val="#wm#"/>
  <p:tag name="KSO_WM_TAG_VERSION" val="3.0"/>
  <p:tag name="KSO_WM_UNIT_ID" val="_4*i*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4.xml><?xml version="1.0" encoding="utf-8"?>
<p:tagLst xmlns:p="http://schemas.openxmlformats.org/presentationml/2006/main">
  <p:tag name="KSO_WM_UNIT_TYPE" val="i"/>
  <p:tag name="KSO_WM_UNIT_INDEX" val="6"/>
  <p:tag name="KSO_WM_BEAUTIFY_FLAG" val="#wm#"/>
  <p:tag name="KSO_WM_TAG_VERSION" val="3.0"/>
  <p:tag name="KSO_WM_UNIT_ID" val="_4*i*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5.xml><?xml version="1.0" encoding="utf-8"?>
<p:tagLst xmlns:p="http://schemas.openxmlformats.org/presentationml/2006/main">
  <p:tag name="KSO_WM_UNIT_TYPE" val="i"/>
  <p:tag name="KSO_WM_UNIT_INDEX" val="12"/>
  <p:tag name="KSO_WM_BEAUTIFY_FLAG" val="#wm#"/>
  <p:tag name="KSO_WM_TAG_VERSION" val="3.0"/>
  <p:tag name="KSO_WM_UNIT_ID" val="_4*i*1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6.xml><?xml version="1.0" encoding="utf-8"?>
<p:tagLst xmlns:p="http://schemas.openxmlformats.org/presentationml/2006/main">
  <p:tag name="KSO_WM_UNIT_TYPE" val="i"/>
  <p:tag name="KSO_WM_UNIT_INDEX" val="10"/>
  <p:tag name="KSO_WM_BEAUTIFY_FLAG" val="#wm#"/>
  <p:tag name="KSO_WM_TAG_VERSION" val="3.0"/>
  <p:tag name="KSO_WM_UNIT_ID" val="_4*i*1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7.xml><?xml version="1.0" encoding="utf-8"?>
<p:tagLst xmlns:p="http://schemas.openxmlformats.org/presentationml/2006/main">
  <p:tag name="KSO_WM_UNIT_TYPE" val="i"/>
  <p:tag name="KSO_WM_UNIT_INDEX" val="11"/>
  <p:tag name="KSO_WM_BEAUTIFY_FLAG" val="#wm#"/>
  <p:tag name="KSO_WM_TAG_VERSION" val="3.0"/>
  <p:tag name="KSO_WM_UNIT_ID" val="_4*i*1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8.xml><?xml version="1.0" encoding="utf-8"?>
<p:tagLst xmlns:p="http://schemas.openxmlformats.org/presentationml/2006/main">
  <p:tag name="KSO_WM_UNIT_TYPE" val="i"/>
  <p:tag name="KSO_WM_UNIT_INDEX" val="9"/>
  <p:tag name="KSO_WM_BEAUTIFY_FLAG" val="#wm#"/>
  <p:tag name="KSO_WM_TAG_VERSION" val="3.0"/>
  <p:tag name="KSO_WM_UNIT_ID" val="_4*i*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9.xml><?xml version="1.0" encoding="utf-8"?>
<p:tagLst xmlns:p="http://schemas.openxmlformats.org/presentationml/2006/main">
  <p:tag name="KSO_WM_UNIT_TYPE" val="i"/>
  <p:tag name="KSO_WM_UNIT_INDEX" val="8"/>
  <p:tag name="KSO_WM_BEAUTIFY_FLAG" val="#wm#"/>
  <p:tag name="KSO_WM_TAG_VERSION" val="3.0"/>
  <p:tag name="KSO_WM_UNIT_ID" val="_4*i*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.xml><?xml version="1.0" encoding="utf-8"?>
<p:tagLst xmlns:p="http://schemas.openxmlformats.org/presentationml/2006/main">
  <p:tag name="KSO_WM_UNIT_TYPE" val="i"/>
  <p:tag name="KSO_WM_UNIT_INDEX" val="9"/>
  <p:tag name="KSO_WM_BEAUTIFY_FLAG" val="#wm#"/>
  <p:tag name="KSO_WM_TAG_VERSION" val="3.0"/>
  <p:tag name="KSO_WM_UNIT_ID" val="_1*i*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0.xml><?xml version="1.0" encoding="utf-8"?>
<p:tagLst xmlns:p="http://schemas.openxmlformats.org/presentationml/2006/main">
  <p:tag name="KSO_WM_UNIT_TYPE" val="i"/>
  <p:tag name="KSO_WM_UNIT_INDEX" val="14"/>
  <p:tag name="KSO_WM_BEAUTIFY_FLAG" val="#wm#"/>
  <p:tag name="KSO_WM_TAG_VERSION" val="3.0"/>
  <p:tag name="KSO_WM_UNIT_ID" val="_4*i*1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1.xml><?xml version="1.0" encoding="utf-8"?>
<p:tagLst xmlns:p="http://schemas.openxmlformats.org/presentationml/2006/main">
  <p:tag name="KSO_WM_UNIT_TYPE" val="i"/>
  <p:tag name="KSO_WM_UNIT_INDEX" val="13"/>
  <p:tag name="KSO_WM_BEAUTIFY_FLAG" val="#wm#"/>
  <p:tag name="KSO_WM_TAG_VERSION" val="3.0"/>
  <p:tag name="KSO_WM_UNIT_ID" val="_4*i*1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2.xml><?xml version="1.0" encoding="utf-8"?>
<p:tagLst xmlns:p="http://schemas.openxmlformats.org/presentationml/2006/main">
  <p:tag name="KSO_WM_UNIT_ID" val="_4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3.xml><?xml version="1.0" encoding="utf-8"?>
<p:tagLst xmlns:p="http://schemas.openxmlformats.org/presentationml/2006/main">
  <p:tag name="KSO_WM_UNIT_ID" val="_4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4.xml><?xml version="1.0" encoding="utf-8"?>
<p:tagLst xmlns:p="http://schemas.openxmlformats.org/presentationml/2006/main">
  <p:tag name="KSO_WM_UNIT_ID" val="_4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5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4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</p:tagLst>
</file>

<file path=ppt/tags/tag56.xml><?xml version="1.0" encoding="utf-8"?>
<p:tagLst xmlns:p="http://schemas.openxmlformats.org/presentationml/2006/main">
  <p:tag name="KSO_WM_UNIT_TYPE" val="e"/>
  <p:tag name="KSO_WM_UNIT_INDEX" val="1"/>
  <p:tag name="KSO_WM_BEAUTIFY_FLAG" val="#wm#"/>
  <p:tag name="KSO_WM_TAG_VERSION" val="3.0"/>
  <p:tag name="KSO_WM_UNIT_PRESET_TEXT" val="节编号"/>
  <p:tag name="KSO_WM_UNIT_ID" val="_4*e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7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5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</p:tagLst>
</file>

<file path=ppt/tags/tag58.xml><?xml version="1.0" encoding="utf-8"?>
<p:tagLst xmlns:p="http://schemas.openxmlformats.org/presentationml/2006/main">
  <p:tag name="KSO_WM_UNIT_TYPE" val="f"/>
  <p:tag name="KSO_WM_UNIT_SUBTYPE" val="a"/>
  <p:tag name="KSO_WM_UNIT_INDEX" val="1"/>
  <p:tag name="KSO_WM_BEAUTIFY_FLAG" val="#wm#"/>
  <p:tag name="KSO_WM_TAG_VERSION" val="3.0"/>
  <p:tag name="KSO_WM_UNIT_PRESET_TEXT" val="单击此处编辑母版文本样式&#13;第二级&#13;第三级&#13;第四级&#13;第五级"/>
  <p:tag name="KSO_WM_UNIT_ID" val="_5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9.xml><?xml version="1.0" encoding="utf-8"?>
<p:tagLst xmlns:p="http://schemas.openxmlformats.org/presentationml/2006/main">
  <p:tag name="KSO_WM_UNIT_TYPE" val="f"/>
  <p:tag name="KSO_WM_UNIT_SUBTYPE" val="a"/>
  <p:tag name="KSO_WM_UNIT_INDEX" val="2"/>
  <p:tag name="KSO_WM_BEAUTIFY_FLAG" val="#wm#"/>
  <p:tag name="KSO_WM_TAG_VERSION" val="3.0"/>
  <p:tag name="KSO_WM_UNIT_PRESET_TEXT" val="单击此处编辑母版文本样式&#13;第二级&#13;第三级&#13;第四级&#13;第五级"/>
  <p:tag name="KSO_WM_UNIT_ID" val="_5*f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.xml><?xml version="1.0" encoding="utf-8"?>
<p:tagLst xmlns:p="http://schemas.openxmlformats.org/presentationml/2006/main">
  <p:tag name="KSO_WM_UNIT_TYPE" val="i"/>
  <p:tag name="KSO_WM_UNIT_INDEX" val="5"/>
  <p:tag name="KSO_WM_BEAUTIFY_FLAG" val="#wm#"/>
  <p:tag name="KSO_WM_TAG_VERSION" val="3.0"/>
  <p:tag name="KSO_WM_UNIT_ID" val="_1*i*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0.xml><?xml version="1.0" encoding="utf-8"?>
<p:tagLst xmlns:p="http://schemas.openxmlformats.org/presentationml/2006/main">
  <p:tag name="KSO_WM_UNIT_ID" val="_5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1.xml><?xml version="1.0" encoding="utf-8"?>
<p:tagLst xmlns:p="http://schemas.openxmlformats.org/presentationml/2006/main">
  <p:tag name="KSO_WM_UNIT_ID" val="_5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2.xml><?xml version="1.0" encoding="utf-8"?>
<p:tagLst xmlns:p="http://schemas.openxmlformats.org/presentationml/2006/main">
  <p:tag name="KSO_WM_UNIT_ID" val="_5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3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6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</p:tagLst>
</file>

<file path=ppt/tags/tag64.xml><?xml version="1.0" encoding="utf-8"?>
<p:tagLst xmlns:p="http://schemas.openxmlformats.org/presentationml/2006/main">
  <p:tag name="KSO_WM_UNIT_TYPE" val="h_a"/>
  <p:tag name="KSO_WM_UNIT_INDEX" val="1_1"/>
  <p:tag name="KSO_WM_BEAUTIFY_FLAG" val="#wm#"/>
  <p:tag name="KSO_WM_TAG_VERSION" val="3.0"/>
  <p:tag name="KSO_WM_UNIT_PRESET_TEXT" val="单击此处编辑母版文本样式"/>
  <p:tag name="KSO_WM_UNIT_ID" val="_6*h_a*1_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"/>
  <p:tag name="KSO_WM_UNIT_ISCONTENTSTITLE" val="0"/>
</p:tagLst>
</file>

<file path=ppt/tags/tag65.xml><?xml version="1.0" encoding="utf-8"?>
<p:tagLst xmlns:p="http://schemas.openxmlformats.org/presentationml/2006/main">
  <p:tag name="KSO_WM_UNIT_TYPE" val="h_f"/>
  <p:tag name="KSO_WM_UNIT_SUBTYPE" val="a"/>
  <p:tag name="KSO_WM_UNIT_INDEX" val="1_1"/>
  <p:tag name="KSO_WM_BEAUTIFY_FLAG" val="#wm#"/>
  <p:tag name="KSO_WM_TAG_VERSION" val="3.0"/>
  <p:tag name="KSO_WM_UNIT_PRESET_TEXT" val="单击此处编辑母版文本样式&#13;第二级&#13;第三级&#13;第四级&#13;第五级"/>
  <p:tag name="KSO_WM_UNIT_ID" val="_6*h_f*1_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"/>
</p:tagLst>
</file>

<file path=ppt/tags/tag66.xml><?xml version="1.0" encoding="utf-8"?>
<p:tagLst xmlns:p="http://schemas.openxmlformats.org/presentationml/2006/main">
  <p:tag name="KSO_WM_UNIT_TYPE" val="h_a"/>
  <p:tag name="KSO_WM_UNIT_INDEX" val="2_1"/>
  <p:tag name="KSO_WM_BEAUTIFY_FLAG" val="#wm#"/>
  <p:tag name="KSO_WM_TAG_VERSION" val="3.0"/>
  <p:tag name="KSO_WM_UNIT_PRESET_TEXT" val="单击此处编辑母版文本样式"/>
  <p:tag name="KSO_WM_UNIT_ID" val="_6*h_a*2_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"/>
  <p:tag name="KSO_WM_UNIT_ISCONTENTSTITLE" val="0"/>
</p:tagLst>
</file>

<file path=ppt/tags/tag67.xml><?xml version="1.0" encoding="utf-8"?>
<p:tagLst xmlns:p="http://schemas.openxmlformats.org/presentationml/2006/main">
  <p:tag name="KSO_WM_UNIT_TYPE" val="h_f"/>
  <p:tag name="KSO_WM_UNIT_SUBTYPE" val="a"/>
  <p:tag name="KSO_WM_UNIT_INDEX" val="2_1"/>
  <p:tag name="KSO_WM_BEAUTIFY_FLAG" val="#wm#"/>
  <p:tag name="KSO_WM_TAG_VERSION" val="3.0"/>
  <p:tag name="KSO_WM_UNIT_PRESET_TEXT" val="单击此处编辑母版文本样式&#13;第二级&#13;第三级&#13;第四级&#13;第五级"/>
  <p:tag name="KSO_WM_UNIT_ID" val="_6*h_f*2_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"/>
</p:tagLst>
</file>

<file path=ppt/tags/tag68.xml><?xml version="1.0" encoding="utf-8"?>
<p:tagLst xmlns:p="http://schemas.openxmlformats.org/presentationml/2006/main">
  <p:tag name="KSO_WM_UNIT_ID" val="_6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9.xml><?xml version="1.0" encoding="utf-8"?>
<p:tagLst xmlns:p="http://schemas.openxmlformats.org/presentationml/2006/main">
  <p:tag name="KSO_WM_UNIT_ID" val="_6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.xml><?xml version="1.0" encoding="utf-8"?>
<p:tagLst xmlns:p="http://schemas.openxmlformats.org/presentationml/2006/main">
  <p:tag name="KSO_WM_UNIT_TYPE" val="i"/>
  <p:tag name="KSO_WM_UNIT_INDEX" val="11"/>
  <p:tag name="KSO_WM_BEAUTIFY_FLAG" val="#wm#"/>
  <p:tag name="KSO_WM_TAG_VERSION" val="3.0"/>
  <p:tag name="KSO_WM_UNIT_ID" val="_1*i*1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0.xml><?xml version="1.0" encoding="utf-8"?>
<p:tagLst xmlns:p="http://schemas.openxmlformats.org/presentationml/2006/main">
  <p:tag name="KSO_WM_UNIT_ID" val="_6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1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7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</p:tagLst>
</file>

<file path=ppt/tags/tag72.xml><?xml version="1.0" encoding="utf-8"?>
<p:tagLst xmlns:p="http://schemas.openxmlformats.org/presentationml/2006/main">
  <p:tag name="KSO_WM_UNIT_ID" val="_7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3.xml><?xml version="1.0" encoding="utf-8"?>
<p:tagLst xmlns:p="http://schemas.openxmlformats.org/presentationml/2006/main">
  <p:tag name="KSO_WM_UNIT_ID" val="_7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4.xml><?xml version="1.0" encoding="utf-8"?>
<p:tagLst xmlns:p="http://schemas.openxmlformats.org/presentationml/2006/main">
  <p:tag name="KSO_WM_UNIT_ID" val="_7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5.xml><?xml version="1.0" encoding="utf-8"?>
<p:tagLst xmlns:p="http://schemas.openxmlformats.org/presentationml/2006/main">
  <p:tag name="KSO_WM_UNIT_ID" val="_8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6.xml><?xml version="1.0" encoding="utf-8"?>
<p:tagLst xmlns:p="http://schemas.openxmlformats.org/presentationml/2006/main">
  <p:tag name="KSO_WM_UNIT_ID" val="_8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7.xml><?xml version="1.0" encoding="utf-8"?>
<p:tagLst xmlns:p="http://schemas.openxmlformats.org/presentationml/2006/main">
  <p:tag name="KSO_WM_UNIT_ID" val="_8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8.xml><?xml version="1.0" encoding="utf-8"?>
<p:tagLst xmlns:p="http://schemas.openxmlformats.org/presentationml/2006/main">
  <p:tag name="KSO_WM_UNIT_TYPE" val="f"/>
  <p:tag name="KSO_WM_UNIT_SUBTYPE" val="a"/>
  <p:tag name="KSO_WM_UNIT_INDEX" val="1"/>
  <p:tag name="KSO_WM_BEAUTIFY_FLAG" val="#wm#"/>
  <p:tag name="KSO_WM_TAG_VERSION" val="3.0"/>
  <p:tag name="KSO_WM_UNIT_PRESET_TEXT" val="单击此处编辑母版文本样式&#13;第二级&#13;第三级&#13;第四级&#13;第五级"/>
  <p:tag name="KSO_WM_UNIT_ID" val="_9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9.xml><?xml version="1.0" encoding="utf-8"?>
<p:tagLst xmlns:p="http://schemas.openxmlformats.org/presentationml/2006/main">
  <p:tag name="KSO_WM_UNIT_ID" val="_9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.xml><?xml version="1.0" encoding="utf-8"?>
<p:tagLst xmlns:p="http://schemas.openxmlformats.org/presentationml/2006/main">
  <p:tag name="KSO_WM_UNIT_TYPE" val="i"/>
  <p:tag name="KSO_WM_UNIT_INDEX" val="13"/>
  <p:tag name="KSO_WM_BEAUTIFY_FLAG" val="#wm#"/>
  <p:tag name="KSO_WM_TAG_VERSION" val="3.0"/>
  <p:tag name="KSO_WM_UNIT_ID" val="_1*i*1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0.xml><?xml version="1.0" encoding="utf-8"?>
<p:tagLst xmlns:p="http://schemas.openxmlformats.org/presentationml/2006/main">
  <p:tag name="KSO_WM_UNIT_ID" val="_9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1.xml><?xml version="1.0" encoding="utf-8"?>
<p:tagLst xmlns:p="http://schemas.openxmlformats.org/presentationml/2006/main">
  <p:tag name="KSO_WM_UNIT_ID" val="_9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2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10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</p:tagLst>
</file>

<file path=ppt/tags/tag83.xml><?xml version="1.0" encoding="utf-8"?>
<p:tagLst xmlns:p="http://schemas.openxmlformats.org/presentationml/2006/main">
  <p:tag name="KSO_WM_UNIT_TYPE" val="b"/>
  <p:tag name="KSO_WM_UNIT_INDEX" val="1"/>
  <p:tag name="KSO_WM_BEAUTIFY_FLAG" val="#wm#"/>
  <p:tag name="KSO_WM_TAG_VERSION" val="3.0"/>
  <p:tag name="KSO_WM_UNIT_PRESET_TEXT" val="单击此处编辑副标题"/>
  <p:tag name="KSO_WM_UNIT_ID" val="_10*b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</p:tagLst>
</file>

<file path=ppt/tags/tag84.xml><?xml version="1.0" encoding="utf-8"?>
<p:tagLst xmlns:p="http://schemas.openxmlformats.org/presentationml/2006/main">
  <p:tag name="KSO_WM_UNIT_ID" val="_1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5.xml><?xml version="1.0" encoding="utf-8"?>
<p:tagLst xmlns:p="http://schemas.openxmlformats.org/presentationml/2006/main">
  <p:tag name="KSO_WM_UNIT_ID" val="_1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6.xml><?xml version="1.0" encoding="utf-8"?>
<p:tagLst xmlns:p="http://schemas.openxmlformats.org/presentationml/2006/main">
  <p:tag name="KSO_WM_UNIT_ID" val="_1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7.xml><?xml version="1.0" encoding="utf-8"?>
<p:tagLst xmlns:p="http://schemas.openxmlformats.org/presentationml/2006/main">
  <p:tag name="KSO_WM_UNIT_TYPE" val="i"/>
  <p:tag name="KSO_WM_UNIT_INDEX" val="2"/>
  <p:tag name="KSO_WM_BEAUTIFY_FLAG" val="#wm#"/>
  <p:tag name="KSO_WM_TAG_VERSION" val="3.0"/>
  <p:tag name="KSO_WM_UNIT_ID" val="_11*i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8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_11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9.xml><?xml version="1.0" encoding="utf-8"?>
<p:tagLst xmlns:p="http://schemas.openxmlformats.org/presentationml/2006/main">
  <p:tag name="KSO_WM_UNIT_TYPE" val="i"/>
  <p:tag name="KSO_WM_UNIT_INDEX" val="3"/>
  <p:tag name="KSO_WM_BEAUTIFY_FLAG" val="#wm#"/>
  <p:tag name="KSO_WM_TAG_VERSION" val="3.0"/>
  <p:tag name="KSO_WM_UNIT_ID" val="_11*i*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.xml><?xml version="1.0" encoding="utf-8"?>
<p:tagLst xmlns:p="http://schemas.openxmlformats.org/presentationml/2006/main">
  <p:tag name="KSO_WM_UNIT_TYPE" val="i"/>
  <p:tag name="KSO_WM_UNIT_INDEX" val="12"/>
  <p:tag name="KSO_WM_BEAUTIFY_FLAG" val="#wm#"/>
  <p:tag name="KSO_WM_TAG_VERSION" val="3.0"/>
  <p:tag name="KSO_WM_UNIT_ID" val="_1*i*1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0.xml><?xml version="1.0" encoding="utf-8"?>
<p:tagLst xmlns:p="http://schemas.openxmlformats.org/presentationml/2006/main">
  <p:tag name="KSO_WM_UNIT_TYPE" val="i"/>
  <p:tag name="KSO_WM_UNIT_INDEX" val="4"/>
  <p:tag name="KSO_WM_BEAUTIFY_FLAG" val="#wm#"/>
  <p:tag name="KSO_WM_TAG_VERSION" val="3.0"/>
  <p:tag name="KSO_WM_UNIT_ID" val="_11*i*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1.xml><?xml version="1.0" encoding="utf-8"?>
<p:tagLst xmlns:p="http://schemas.openxmlformats.org/presentationml/2006/main">
  <p:tag name="KSO_WM_UNIT_TYPE" val="i"/>
  <p:tag name="KSO_WM_UNIT_INDEX" val="10"/>
  <p:tag name="KSO_WM_BEAUTIFY_FLAG" val="#wm#"/>
  <p:tag name="KSO_WM_TAG_VERSION" val="3.0"/>
  <p:tag name="KSO_WM_UNIT_ID" val="_11*i*1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2.xml><?xml version="1.0" encoding="utf-8"?>
<p:tagLst xmlns:p="http://schemas.openxmlformats.org/presentationml/2006/main">
  <p:tag name="KSO_WM_UNIT_TYPE" val="i"/>
  <p:tag name="KSO_WM_UNIT_INDEX" val="6"/>
  <p:tag name="KSO_WM_BEAUTIFY_FLAG" val="#wm#"/>
  <p:tag name="KSO_WM_TAG_VERSION" val="3.0"/>
  <p:tag name="KSO_WM_UNIT_ID" val="_11*i*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3.xml><?xml version="1.0" encoding="utf-8"?>
<p:tagLst xmlns:p="http://schemas.openxmlformats.org/presentationml/2006/main">
  <p:tag name="KSO_WM_UNIT_TYPE" val="i"/>
  <p:tag name="KSO_WM_UNIT_INDEX" val="7"/>
  <p:tag name="KSO_WM_BEAUTIFY_FLAG" val="#wm#"/>
  <p:tag name="KSO_WM_TAG_VERSION" val="3.0"/>
  <p:tag name="KSO_WM_UNIT_ID" val="_11*i*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4.xml><?xml version="1.0" encoding="utf-8"?>
<p:tagLst xmlns:p="http://schemas.openxmlformats.org/presentationml/2006/main">
  <p:tag name="KSO_WM_UNIT_TYPE" val="i"/>
  <p:tag name="KSO_WM_UNIT_INDEX" val="9"/>
  <p:tag name="KSO_WM_BEAUTIFY_FLAG" val="#wm#"/>
  <p:tag name="KSO_WM_TAG_VERSION" val="3.0"/>
  <p:tag name="KSO_WM_UNIT_ID" val="_11*i*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5.xml><?xml version="1.0" encoding="utf-8"?>
<p:tagLst xmlns:p="http://schemas.openxmlformats.org/presentationml/2006/main">
  <p:tag name="KSO_WM_UNIT_TYPE" val="i"/>
  <p:tag name="KSO_WM_UNIT_INDEX" val="5"/>
  <p:tag name="KSO_WM_BEAUTIFY_FLAG" val="#wm#"/>
  <p:tag name="KSO_WM_TAG_VERSION" val="3.0"/>
  <p:tag name="KSO_WM_UNIT_ID" val="_11*i*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6.xml><?xml version="1.0" encoding="utf-8"?>
<p:tagLst xmlns:p="http://schemas.openxmlformats.org/presentationml/2006/main">
  <p:tag name="KSO_WM_UNIT_TYPE" val="i"/>
  <p:tag name="KSO_WM_UNIT_INDEX" val="8"/>
  <p:tag name="KSO_WM_BEAUTIFY_FLAG" val="#wm#"/>
  <p:tag name="KSO_WM_TAG_VERSION" val="3.0"/>
  <p:tag name="KSO_WM_UNIT_ID" val="_11*i*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7.xml><?xml version="1.0" encoding="utf-8"?>
<p:tagLst xmlns:p="http://schemas.openxmlformats.org/presentationml/2006/main">
  <p:tag name="KSO_WM_UNIT_ID" val="_1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8.xml><?xml version="1.0" encoding="utf-8"?>
<p:tagLst xmlns:p="http://schemas.openxmlformats.org/presentationml/2006/main">
  <p:tag name="KSO_WM_UNIT_ID" val="_1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9.xml><?xml version="1.0" encoding="utf-8"?>
<p:tagLst xmlns:p="http://schemas.openxmlformats.org/presentationml/2006/main">
  <p:tag name="KSO_WM_UNIT_ID" val="_1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3.13-1">
      <a:dk1>
        <a:srgbClr val="333333"/>
      </a:dk1>
      <a:lt1>
        <a:srgbClr val="FFFFFF"/>
      </a:lt1>
      <a:dk2>
        <a:srgbClr val="252500"/>
      </a:dk2>
      <a:lt2>
        <a:srgbClr val="FDFAF5"/>
      </a:lt2>
      <a:accent1>
        <a:srgbClr val="C4B96A"/>
      </a:accent1>
      <a:accent2>
        <a:srgbClr val="C2E25C"/>
      </a:accent2>
      <a:accent3>
        <a:srgbClr val="91961F"/>
      </a:accent3>
      <a:accent4>
        <a:srgbClr val="F15945"/>
      </a:accent4>
      <a:accent5>
        <a:srgbClr val="FBD203"/>
      </a:accent5>
      <a:accent6>
        <a:srgbClr val="0EA6DC"/>
      </a:accent6>
      <a:hlink>
        <a:srgbClr val="304FFE"/>
      </a:hlink>
      <a:folHlink>
        <a:srgbClr val="492067"/>
      </a:folHlink>
    </a:clrScheme>
    <a:fontScheme name="01 中国风主题模板字体预设标准">
      <a:majorFont>
        <a:latin typeface="汉仪书宋二简"/>
        <a:ea typeface="汉仪润圆-65简"/>
        <a:cs typeface=""/>
      </a:majorFont>
      <a:minorFont>
        <a:latin typeface="汉仪书宋二简"/>
        <a:ea typeface="汉仪书宋二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rmAutofit/>
      </a:bodyPr>
      <a:lstStyle>
        <a:defPPr algn="l">
          <a:lnSpc>
            <a:spcPct val="140000"/>
          </a:lnSpc>
          <a:defRPr sz="2400" kern="100" dirty="0">
            <a:effectLst/>
            <a:latin typeface="+mn-ea"/>
            <a:cs typeface="江城圆体 400W" panose="020B0500000000000000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1648</Words>
  <Application>WPS 演示</Application>
  <PresentationFormat>宽屏</PresentationFormat>
  <Paragraphs>130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31" baseType="lpstr">
      <vt:lpstr>Arial</vt:lpstr>
      <vt:lpstr>宋体</vt:lpstr>
      <vt:lpstr>Wingdings</vt:lpstr>
      <vt:lpstr>Arial Unicode MS</vt:lpstr>
      <vt:lpstr>Calibri</vt:lpstr>
      <vt:lpstr>微软雅黑</vt:lpstr>
      <vt:lpstr>江城圆体 400W</vt:lpstr>
      <vt:lpstr>汉仪书宋二简</vt:lpstr>
      <vt:lpstr>汉仪润圆-65简</vt:lpstr>
      <vt:lpstr>等线</vt:lpstr>
      <vt:lpstr>Arial</vt:lpstr>
      <vt:lpstr>黑体</vt:lpstr>
      <vt:lpstr>汉仪文黑-55简</vt:lpstr>
      <vt:lpstr>MiSans Normal</vt:lpstr>
      <vt:lpstr>思源黑体 CN Normal</vt:lpstr>
      <vt:lpstr>WPS</vt:lpstr>
      <vt:lpstr>Office 主题​​</vt:lpstr>
      <vt:lpstr>单击此处 添加文档标题</vt:lpstr>
      <vt:lpstr>目录</vt:lpstr>
      <vt:lpstr>添加章节标题</vt:lpstr>
      <vt:lpstr>单击此处添加标题</vt:lpstr>
      <vt:lpstr>添加章节标题</vt:lpstr>
      <vt:lpstr>单击此处添加标题</vt:lpstr>
      <vt:lpstr>添加章节标题</vt:lpstr>
      <vt:lpstr>单击此处添加标题</vt:lpstr>
      <vt:lpstr>添加章节标题</vt:lpstr>
      <vt:lpstr>单击此处添加标题内容</vt:lpstr>
      <vt:lpstr>单击此处添加标题</vt:lpstr>
      <vt:lpstr>单击此处添加标题内容</vt:lpstr>
      <vt:lpstr>美育背景下小学综合实践教学跨学科教学策略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HONOR</dc:creator>
  <cp:lastModifiedBy>勇敢的心925</cp:lastModifiedBy>
  <cp:revision>3</cp:revision>
  <dcterms:created xsi:type="dcterms:W3CDTF">2023-08-09T12:44:00Z</dcterms:created>
  <dcterms:modified xsi:type="dcterms:W3CDTF">2024-06-11T15:33:44Z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2052-12.1.0.16729</vt:lpwstr>
  </property>
</Properties>
</file>