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5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/Users/janezhang/Library/Containers/com.kingsoft.wpsoffice.mac/Data/tmp/picturecompress_20240303220449/output_1.pngoutput_1"/>
          <p:cNvPicPr>
            <a:picLocks noChangeAspect="1"/>
          </p:cNvPicPr>
          <p:nvPr/>
        </p:nvPicPr>
        <p:blipFill>
          <a:blip r:embed="rId2"/>
          <a:srcRect l="381" t="36843" r="-942" b="36676"/>
          <a:stretch>
            <a:fillRect/>
          </a:stretch>
        </p:blipFill>
        <p:spPr>
          <a:xfrm>
            <a:off x="835025" y="386715"/>
            <a:ext cx="10666730" cy="6083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IMG_2587"/>
          <p:cNvPicPr>
            <a:picLocks noChangeAspect="1"/>
          </p:cNvPicPr>
          <p:nvPr/>
        </p:nvPicPr>
        <p:blipFill>
          <a:blip r:embed="rId2"/>
          <a:srcRect l="762" t="39463" r="221" b="39528"/>
          <a:stretch>
            <a:fillRect/>
          </a:stretch>
        </p:blipFill>
        <p:spPr>
          <a:xfrm>
            <a:off x="424815" y="499110"/>
            <a:ext cx="11342370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88"/>
          <p:cNvPicPr>
            <a:picLocks noChangeAspect="1"/>
          </p:cNvPicPr>
          <p:nvPr/>
        </p:nvPicPr>
        <p:blipFill>
          <a:blip r:embed="rId2"/>
          <a:srcRect l="1163" t="39287" r="963" b="39176"/>
          <a:stretch>
            <a:fillRect/>
          </a:stretch>
        </p:blipFill>
        <p:spPr>
          <a:xfrm>
            <a:off x="533400" y="566420"/>
            <a:ext cx="11125835" cy="5302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89"/>
          <p:cNvPicPr>
            <a:picLocks noChangeAspect="1"/>
          </p:cNvPicPr>
          <p:nvPr/>
        </p:nvPicPr>
        <p:blipFill>
          <a:blip r:embed="rId2"/>
          <a:srcRect l="762" t="39815" r="-160" b="39528"/>
          <a:stretch>
            <a:fillRect/>
          </a:stretch>
        </p:blipFill>
        <p:spPr>
          <a:xfrm>
            <a:off x="530860" y="677545"/>
            <a:ext cx="11130915" cy="5010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90"/>
          <p:cNvPicPr>
            <a:picLocks noChangeAspect="1"/>
          </p:cNvPicPr>
          <p:nvPr/>
        </p:nvPicPr>
        <p:blipFill>
          <a:blip r:embed="rId2"/>
          <a:srcRect l="401" t="39287" r="963" b="39352"/>
          <a:stretch>
            <a:fillRect/>
          </a:stretch>
        </p:blipFill>
        <p:spPr>
          <a:xfrm>
            <a:off x="777875" y="735330"/>
            <a:ext cx="10635615" cy="4988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92"/>
          <p:cNvPicPr>
            <a:picLocks noChangeAspect="1"/>
          </p:cNvPicPr>
          <p:nvPr/>
        </p:nvPicPr>
        <p:blipFill>
          <a:blip r:embed="rId2"/>
          <a:srcRect l="762" t="39287" r="221" b="39176"/>
          <a:stretch>
            <a:fillRect/>
          </a:stretch>
        </p:blipFill>
        <p:spPr>
          <a:xfrm>
            <a:off x="786130" y="474980"/>
            <a:ext cx="10886440" cy="5128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93"/>
          <p:cNvPicPr>
            <a:picLocks noChangeAspect="1"/>
          </p:cNvPicPr>
          <p:nvPr/>
        </p:nvPicPr>
        <p:blipFill>
          <a:blip r:embed="rId2"/>
          <a:srcRect t="39463" r="2126" b="39352"/>
          <a:stretch>
            <a:fillRect/>
          </a:stretch>
        </p:blipFill>
        <p:spPr>
          <a:xfrm>
            <a:off x="387985" y="577850"/>
            <a:ext cx="11416030" cy="5351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95"/>
          <p:cNvPicPr>
            <a:picLocks noChangeAspect="1"/>
          </p:cNvPicPr>
          <p:nvPr/>
        </p:nvPicPr>
        <p:blipFill>
          <a:blip r:embed="rId2"/>
          <a:srcRect l="-361" t="39287" r="1343" b="39176"/>
          <a:stretch>
            <a:fillRect/>
          </a:stretch>
        </p:blipFill>
        <p:spPr>
          <a:xfrm>
            <a:off x="520065" y="542290"/>
            <a:ext cx="11151870" cy="5253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IMG_2599"/>
          <p:cNvPicPr>
            <a:picLocks noChangeAspect="1"/>
          </p:cNvPicPr>
          <p:nvPr/>
        </p:nvPicPr>
        <p:blipFill>
          <a:blip r:embed="rId2"/>
          <a:srcRect t="39287" r="1343" b="39352"/>
          <a:stretch>
            <a:fillRect/>
          </a:stretch>
        </p:blipFill>
        <p:spPr>
          <a:xfrm>
            <a:off x="377190" y="711835"/>
            <a:ext cx="11588115" cy="5434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00"/>
          <p:cNvPicPr>
            <a:picLocks noChangeAspect="1"/>
          </p:cNvPicPr>
          <p:nvPr/>
        </p:nvPicPr>
        <p:blipFill>
          <a:blip r:embed="rId2"/>
          <a:srcRect l="762" t="39287" r="602" b="39704"/>
          <a:stretch>
            <a:fillRect/>
          </a:stretch>
        </p:blipFill>
        <p:spPr>
          <a:xfrm>
            <a:off x="786130" y="638810"/>
            <a:ext cx="10916920" cy="5036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02"/>
          <p:cNvPicPr>
            <a:picLocks noChangeAspect="1"/>
          </p:cNvPicPr>
          <p:nvPr/>
        </p:nvPicPr>
        <p:blipFill>
          <a:blip r:embed="rId2"/>
          <a:srcRect l="-762" t="39639" r="-561" b="39704"/>
          <a:stretch>
            <a:fillRect/>
          </a:stretch>
        </p:blipFill>
        <p:spPr>
          <a:xfrm>
            <a:off x="353060" y="892810"/>
            <a:ext cx="11485880" cy="5071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/Users/janezhang/Library/Containers/com.kingsoft.wpsoffice.mac/Data/tmp/picturecompress_20240303220548/output_1.pngoutput_1"/>
          <p:cNvPicPr>
            <a:picLocks noChangeAspect="1"/>
          </p:cNvPicPr>
          <p:nvPr/>
        </p:nvPicPr>
        <p:blipFill>
          <a:blip r:embed="rId2"/>
          <a:srcRect l="20" t="39287" r="-180" b="39528"/>
          <a:stretch>
            <a:fillRect/>
          </a:stretch>
        </p:blipFill>
        <p:spPr>
          <a:xfrm>
            <a:off x="142875" y="796925"/>
            <a:ext cx="11945620" cy="5472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IMG_26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" y="323850"/>
            <a:ext cx="11441430" cy="6210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250190"/>
            <a:ext cx="10800080" cy="640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23825"/>
            <a:ext cx="12192000" cy="6666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49555"/>
            <a:ext cx="10657205" cy="6358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41300"/>
            <a:ext cx="11861800" cy="661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23825"/>
            <a:ext cx="11671300" cy="656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" y="123825"/>
            <a:ext cx="120167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23825"/>
            <a:ext cx="118776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5"/>
            <a:ext cx="12192000" cy="6666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23825"/>
            <a:ext cx="12014200" cy="6769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79"/>
          <p:cNvPicPr>
            <a:picLocks noChangeAspect="1"/>
          </p:cNvPicPr>
          <p:nvPr/>
        </p:nvPicPr>
        <p:blipFill>
          <a:blip r:embed="rId2"/>
          <a:srcRect l="-361" t="39324" r="-180" b="39111"/>
          <a:stretch>
            <a:fillRect/>
          </a:stretch>
        </p:blipFill>
        <p:spPr>
          <a:xfrm>
            <a:off x="403860" y="702310"/>
            <a:ext cx="11191240" cy="5198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23825"/>
            <a:ext cx="118935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" y="123825"/>
            <a:ext cx="120167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" y="123825"/>
            <a:ext cx="117843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6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23825"/>
            <a:ext cx="109886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80"/>
          <p:cNvPicPr>
            <a:picLocks noChangeAspect="1"/>
          </p:cNvPicPr>
          <p:nvPr/>
        </p:nvPicPr>
        <p:blipFill>
          <a:blip r:embed="rId2"/>
          <a:srcRect l="381" t="39333" r="602" b="39306"/>
          <a:stretch>
            <a:fillRect/>
          </a:stretch>
        </p:blipFill>
        <p:spPr>
          <a:xfrm>
            <a:off x="156210" y="650875"/>
            <a:ext cx="11892915" cy="555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81"/>
          <p:cNvPicPr>
            <a:picLocks noChangeAspect="1"/>
          </p:cNvPicPr>
          <p:nvPr/>
        </p:nvPicPr>
        <p:blipFill>
          <a:blip r:embed="rId2"/>
          <a:srcRect l="381" t="39231" r="602" b="39398"/>
          <a:stretch>
            <a:fillRect/>
          </a:stretch>
        </p:blipFill>
        <p:spPr>
          <a:xfrm>
            <a:off x="142875" y="473075"/>
            <a:ext cx="11729720" cy="5482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82"/>
          <p:cNvPicPr>
            <a:picLocks noChangeAspect="1"/>
          </p:cNvPicPr>
          <p:nvPr/>
        </p:nvPicPr>
        <p:blipFill>
          <a:blip r:embed="rId2"/>
          <a:srcRect l="782" t="39287" r="963" b="39528"/>
          <a:stretch>
            <a:fillRect/>
          </a:stretch>
        </p:blipFill>
        <p:spPr>
          <a:xfrm>
            <a:off x="408305" y="421640"/>
            <a:ext cx="11535410" cy="5386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83"/>
          <p:cNvPicPr>
            <a:picLocks noChangeAspect="1"/>
          </p:cNvPicPr>
          <p:nvPr/>
        </p:nvPicPr>
        <p:blipFill>
          <a:blip r:embed="rId2"/>
          <a:srcRect l="-762" t="39463" r="-180" b="39528"/>
          <a:stretch>
            <a:fillRect/>
          </a:stretch>
        </p:blipFill>
        <p:spPr>
          <a:xfrm>
            <a:off x="294005" y="675005"/>
            <a:ext cx="11603990" cy="5230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84"/>
          <p:cNvPicPr>
            <a:picLocks noChangeAspect="1"/>
          </p:cNvPicPr>
          <p:nvPr/>
        </p:nvPicPr>
        <p:blipFill>
          <a:blip r:embed="rId2"/>
          <a:srcRect l="381" t="39639" r="-160" b="40056"/>
          <a:stretch>
            <a:fillRect/>
          </a:stretch>
        </p:blipFill>
        <p:spPr>
          <a:xfrm>
            <a:off x="427355" y="761365"/>
            <a:ext cx="11337290" cy="499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2875" y="123825"/>
            <a:ext cx="11906250" cy="6610350"/>
          </a:xfrm>
          <a:prstGeom prst="rect">
            <a:avLst/>
          </a:prstGeom>
          <a:noFill/>
          <a:ln w="19050">
            <a:solidFill>
              <a:srgbClr val="A66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IMG_2585"/>
          <p:cNvPicPr>
            <a:picLocks noChangeAspect="1"/>
          </p:cNvPicPr>
          <p:nvPr/>
        </p:nvPicPr>
        <p:blipFill>
          <a:blip r:embed="rId2"/>
          <a:srcRect l="-381" t="39315" r="983" b="39676"/>
          <a:stretch>
            <a:fillRect/>
          </a:stretch>
        </p:blipFill>
        <p:spPr>
          <a:xfrm>
            <a:off x="265430" y="516890"/>
            <a:ext cx="11661140" cy="533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表格</Application>
  <PresentationFormat>宽屏</PresentationFormat>
  <Paragraphs>0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Arial</vt:lpstr>
      <vt:lpstr>宋体</vt:lpstr>
      <vt:lpstr>Wingdings</vt:lpstr>
      <vt:lpstr>汉仪大宋简</vt:lpstr>
      <vt:lpstr>微软雅黑</vt:lpstr>
      <vt:lpstr>Times New Roman</vt:lpstr>
      <vt:lpstr>等线</vt:lpstr>
      <vt:lpstr>汉仪中等线KW</vt:lpstr>
      <vt:lpstr>宋体</vt:lpstr>
      <vt:lpstr>汉仪书宋二KW</vt:lpstr>
      <vt:lpstr>Arial Unicode MS</vt:lpstr>
      <vt:lpstr>等线 Light</vt:lpstr>
      <vt:lpstr>Calibri</vt:lpstr>
      <vt:lpstr>Helvetica Neue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燕子</cp:lastModifiedBy>
  <cp:revision>13</cp:revision>
  <dcterms:created xsi:type="dcterms:W3CDTF">2024-03-03T14:33:13Z</dcterms:created>
  <dcterms:modified xsi:type="dcterms:W3CDTF">2024-03-03T14:33:13Z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2052-6.5.2.8766</vt:lpwstr>
  </property>
  <property fmtid="{D5CDD505-2E9C-101B-9397-08002B2CF9AE}" pid="3" name="KSOTemplateUUID">
    <vt:lpwstr>v1.0_mb_OSyLpfWKh46SQ2TsO6uc6w==</vt:lpwstr>
  </property>
  <property fmtid="{D5CDD505-2E9C-101B-9397-08002B2CF9AE}" pid="4" name="ICV">
    <vt:lpwstr>B3B3183334B538F9298AE46552C7D0D1_43</vt:lpwstr>
  </property>
</Properties>
</file>