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</p:sldMasterIdLst>
  <p:notesMasterIdLst>
    <p:notesMasterId r:id="rId33"/>
  </p:notesMasterIdLst>
  <p:handoutMasterIdLst>
    <p:handoutMasterId r:id="rId34"/>
  </p:handoutMasterIdLst>
  <p:sldIdLst>
    <p:sldId id="256" r:id="rId14"/>
    <p:sldId id="257" r:id="rId15"/>
    <p:sldId id="259" r:id="rId16"/>
    <p:sldId id="260" r:id="rId17"/>
    <p:sldId id="261" r:id="rId18"/>
    <p:sldId id="278" r:id="rId19"/>
    <p:sldId id="279" r:id="rId20"/>
    <p:sldId id="283" r:id="rId21"/>
    <p:sldId id="282" r:id="rId22"/>
    <p:sldId id="281" r:id="rId23"/>
    <p:sldId id="280" r:id="rId24"/>
    <p:sldId id="284" r:id="rId25"/>
    <p:sldId id="285" r:id="rId26"/>
    <p:sldId id="274" r:id="rId27"/>
    <p:sldId id="287" r:id="rId28"/>
    <p:sldId id="276" r:id="rId29"/>
    <p:sldId id="262" r:id="rId30"/>
    <p:sldId id="266" r:id="rId31"/>
    <p:sldId id="265" r:id="rId32"/>
  </p:sldIdLst>
  <p:sldSz cx="12192000" cy="6858000"/>
  <p:notesSz cx="6858000" cy="9144000"/>
  <p:embeddedFontLst>
    <p:embeddedFont>
      <p:font typeface="OPPOSans H" panose="00020600040101010101" charset="-122"/>
      <p:regular r:id="rId38"/>
    </p:embeddedFont>
    <p:embeddedFont>
      <p:font typeface="仿宋" panose="02010609060101010101" charset="-122"/>
      <p:regular r:id="rId39"/>
    </p:embeddedFont>
    <p:embeddedFont>
      <p:font typeface="OPPOSans R" panose="00020600040101010101" charset="-122"/>
      <p:regular r:id="rId40"/>
    </p:embeddedFont>
    <p:embeddedFont>
      <p:font typeface="微软雅黑" panose="020B0503020204020204" charset="-122"/>
      <p:regular r:id="rId41"/>
    </p:embeddedFont>
    <p:embeddedFont>
      <p:font typeface="OPPOSans L" panose="00020600040101010101" charset="-122"/>
      <p:regular r:id="rId42"/>
    </p:embeddedFont>
    <p:embeddedFont>
      <p:font typeface="Alibaba PuHuiTi L" panose="00020600040101010101" charset="-122"/>
      <p:regular r:id="rId43"/>
    </p:embeddedFont>
    <p:embeddedFont>
      <p:font typeface="楷体" panose="02010609060101010101" charset="-122"/>
      <p:regular r:id="rId44"/>
    </p:embeddedFont>
    <p:embeddedFont>
      <p:font typeface="等线" panose="02010600030101010101" charset="-122"/>
      <p:regular r:id="rId45"/>
    </p:embeddedFont>
    <p:embeddedFont>
      <p:font typeface="标准粗黑" panose="02000503000000000000" charset="-122"/>
      <p:regular r:id="rId46"/>
    </p:embeddedFont>
    <p:embeddedFont>
      <p:font typeface="Calibri" panose="020F050202020403020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1" Type="http://schemas.openxmlformats.org/officeDocument/2006/relationships/tags" Target="tags/tag42.xml"/><Relationship Id="rId50" Type="http://schemas.openxmlformats.org/officeDocument/2006/relationships/font" Target="fonts/font1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tags" Target="../tags/tag9.xml"/><Relationship Id="rId4" Type="http://schemas.openxmlformats.org/officeDocument/2006/relationships/image" Target="../media/image5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5983028"/>
            <a:ext cx="894647" cy="874972"/>
          </a:xfrm>
          <a:custGeom>
            <a:avLst/>
            <a:gdLst>
              <a:gd name="connsiteX0" fmla="*/ 219857 w 894647"/>
              <a:gd name="connsiteY0" fmla="*/ 0 h 874972"/>
              <a:gd name="connsiteX1" fmla="*/ 894647 w 894647"/>
              <a:gd name="connsiteY1" fmla="*/ 674790 h 874972"/>
              <a:gd name="connsiteX2" fmla="*/ 880938 w 894647"/>
              <a:gd name="connsiteY2" fmla="*/ 810784 h 874972"/>
              <a:gd name="connsiteX3" fmla="*/ 861013 w 894647"/>
              <a:gd name="connsiteY3" fmla="*/ 874972 h 874972"/>
              <a:gd name="connsiteX4" fmla="*/ 0 w 894647"/>
              <a:gd name="connsiteY4" fmla="*/ 874972 h 874972"/>
              <a:gd name="connsiteX5" fmla="*/ 0 w 894647"/>
              <a:gd name="connsiteY5" fmla="*/ 39742 h 874972"/>
              <a:gd name="connsiteX6" fmla="*/ 83864 w 894647"/>
              <a:gd name="connsiteY6" fmla="*/ 13710 h 874972"/>
              <a:gd name="connsiteX7" fmla="*/ 219857 w 894647"/>
              <a:gd name="connsiteY7" fmla="*/ 0 h 874972"/>
            </a:gdLst>
            <a:ahLst/>
            <a:cxnLst/>
            <a:rect l="l" t="t" r="r" b="b"/>
            <a:pathLst>
              <a:path w="894647" h="874972">
                <a:moveTo>
                  <a:pt x="219857" y="0"/>
                </a:moveTo>
                <a:cubicBezTo>
                  <a:pt x="592533" y="0"/>
                  <a:pt x="894647" y="302114"/>
                  <a:pt x="894647" y="674790"/>
                </a:cubicBezTo>
                <a:cubicBezTo>
                  <a:pt x="894647" y="721375"/>
                  <a:pt x="889927" y="766857"/>
                  <a:pt x="880938" y="810784"/>
                </a:cubicBezTo>
                <a:lnTo>
                  <a:pt x="861013" y="874972"/>
                </a:lnTo>
                <a:lnTo>
                  <a:pt x="0" y="874972"/>
                </a:lnTo>
                <a:lnTo>
                  <a:pt x="0" y="39742"/>
                </a:lnTo>
                <a:lnTo>
                  <a:pt x="83864" y="13710"/>
                </a:lnTo>
                <a:cubicBezTo>
                  <a:pt x="127791" y="4721"/>
                  <a:pt x="173273" y="0"/>
                  <a:pt x="21985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67080" y="1340485"/>
            <a:ext cx="11606530" cy="3657600"/>
          </a:xfrm>
          <a:prstGeom prst="roundRect">
            <a:avLst>
              <a:gd name="adj" fmla="val 9690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990985" y="4458987"/>
            <a:ext cx="155952" cy="117599"/>
          </a:xfrm>
          <a:prstGeom prst="triangle">
            <a:avLst/>
          </a:prstGeom>
          <a:solidFill>
            <a:schemeClr val="accent4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847215" y="1628775"/>
            <a:ext cx="9976485" cy="27400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600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“</a:t>
            </a:r>
            <a:r>
              <a:rPr kumimoji="1" lang="zh-CN" altLang="en-US" sz="600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花式</a:t>
            </a:r>
            <a:r>
              <a:rPr kumimoji="1" lang="en-US" altLang="zh-CN" sz="600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”评语    </a:t>
            </a:r>
            <a:r>
              <a:rPr kumimoji="1" lang="zh-CN" altLang="en-US" sz="600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点亮少年星空</a:t>
            </a:r>
            <a:endParaRPr kumimoji="1" lang="en-US" altLang="zh-CN" sz="6000">
              <a:ln w="12700">
                <a:noFill/>
              </a:ln>
              <a:solidFill>
                <a:schemeClr val="bg1"/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  <a:p>
            <a:pPr algn="l"/>
            <a:r>
              <a:rPr kumimoji="1" lang="en-US" altLang="zh-CN" sz="510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      </a:t>
            </a:r>
            <a:r>
              <a:rPr kumimoji="1" lang="en-US" altLang="zh-CN" sz="3200" b="1">
                <a:ln w="12700"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kumimoji="1" lang="zh-CN" altLang="en-US" sz="3200" b="1">
                <a:ln w="12700"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龙虎塘第二实验小学</a:t>
            </a:r>
            <a:r>
              <a:rPr kumimoji="1" lang="en-US" altLang="zh-CN" sz="3200" b="1">
                <a:ln w="12700"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kumimoji="1" lang="zh-CN" altLang="en-US" sz="3200" b="1">
                <a:ln w="12700">
                  <a:noFill/>
                </a:ln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杨楹</a:t>
            </a:r>
            <a:endParaRPr kumimoji="1" lang="zh-CN" altLang="en-US" sz="3200" b="1">
              <a:ln w="12700">
                <a:noFill/>
              </a:ln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528747" y="5588869"/>
            <a:ext cx="1831564" cy="446568"/>
          </a:xfrm>
          <a:prstGeom prst="roundRect">
            <a:avLst>
              <a:gd name="adj" fmla="val 1154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99940" y="5704431"/>
            <a:ext cx="1591389" cy="2154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b="1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时间：2024.6</a:t>
            </a:r>
            <a:endParaRPr kumimoji="1" lang="en-US" altLang="zh-CN" b="1">
              <a:ln w="12700">
                <a:noFill/>
              </a:ln>
              <a:solidFill>
                <a:schemeClr val="accent1">
                  <a:lumMod val="50000"/>
                </a:schemeClr>
              </a:solidFill>
              <a:latin typeface="OPPOSans R" panose="00020600040101010101" charset="-122"/>
              <a:ea typeface="OPPOSans R" panose="00020600040101010101" charset="-122"/>
              <a:cs typeface="OPPOSans R" panose="000206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71932" y="2773653"/>
            <a:ext cx="1583655" cy="3059079"/>
            <a:chOff x="10071932" y="2773653"/>
            <a:chExt cx="1583655" cy="3059079"/>
          </a:xfrm>
        </p:grpSpPr>
        <p:grpSp>
          <p:nvGrpSpPr>
            <p:cNvPr id="9" name="组合 8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0" name="标题 1"/>
              <p:cNvSpPr txBox="1"/>
              <p:nvPr/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1" name="标题 1"/>
              <p:cNvSpPr txBox="1"/>
              <p:nvPr/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3" name="标题 1"/>
              <p:cNvSpPr txBox="1"/>
              <p:nvPr/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4" name="标题 1"/>
              <p:cNvSpPr txBox="1"/>
              <p:nvPr/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</p:grpSp>
      <p:sp>
        <p:nvSpPr>
          <p:cNvPr id="48" name="标题 1"/>
          <p:cNvSpPr txBox="1"/>
          <p:nvPr/>
        </p:nvSpPr>
        <p:spPr>
          <a:xfrm>
            <a:off x="10913778" y="238635"/>
            <a:ext cx="722157" cy="722157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>
            <a:off x="11770023" y="274646"/>
            <a:ext cx="250894" cy="250894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325" y="1268730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    </a:t>
            </a:r>
            <a:endParaRPr kumimoji="1" lang="en-US" altLang="zh-CN" sz="24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名人体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163300" y="4900295"/>
            <a:ext cx="541655" cy="1594485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270" y="1412875"/>
            <a:ext cx="9920605" cy="447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名人体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715625" y="5307330"/>
            <a:ext cx="989330" cy="1187450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6925" y="2185670"/>
            <a:ext cx="5439410" cy="3830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290" y="909320"/>
            <a:ext cx="5215890" cy="3700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51180" y="1269365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赠子琪同学：如果要用一种花来形容你，我想一支亭亭玉立的“红掌”是最适合你的了。热情的你总能给人带来活力和快乐，让每一个围绕在你身边的人感到愉快。这是最值得珍惜的优点。本学期中，你收获颇多。特别是在“午间微课程”“庆元旦联欢”这几次当主持人的过程中，不仅锻炼了你的胆量，也让你更有自信，更加活泼大方。希望你能再接再厉，成为我们班级乃至学校的佼佼者。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以花为喻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00" y="981075"/>
            <a:ext cx="5616575" cy="49993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325" y="1268730"/>
            <a:ext cx="5466080" cy="41675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fontAlgn="auto"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张凌伟：生命当有色彩，你就是那一抹明亮的</a:t>
            </a:r>
            <a:r>
              <a:rPr kumimoji="1" lang="en-US" altLang="zh-CN" sz="2000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“鹅黄”</a:t>
            </a: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。可以是“鹅黄万万条”的早春，也可以是“秧田百亩鹅黄大”的初夏；可以是“新染鹅黄色未干”的鲜花，也可以是“酒色注鹅黄”的佳酿。就像你一样，思维敏捷，有无限可能。新学期里，老师希望你能改掉做事磨蹭的毛病，定下时间后，就要在规定的时间完成任务，做作业的速度也可以更快一点。相信你会越来越好的！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kumimoji="1"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生命当有</a:t>
            </a:r>
            <a:r>
              <a:rPr kumimoji="1"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“</a:t>
            </a:r>
            <a:r>
              <a:rPr kumimoji="1"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色彩</a:t>
            </a:r>
            <a:r>
              <a:rPr kumimoji="1"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”</a:t>
            </a:r>
            <a:endParaRPr kumimoji="1" lang="en-US" altLang="zh-CN" sz="280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 rot="1440000">
            <a:off x="10625960" y="5133340"/>
            <a:ext cx="953357" cy="1594485"/>
            <a:chOff x="9375338" y="2773653"/>
            <a:chExt cx="2787362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9375338" y="3638113"/>
              <a:ext cx="2787362" cy="2194619"/>
              <a:chOff x="9375338" y="3638113"/>
              <a:chExt cx="2787362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 rot="2700000">
                <a:off x="10432860" y="3329851"/>
                <a:ext cx="672317" cy="2787362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sp>
        <p:nvSpPr>
          <p:cNvPr id="102" name="文本框 101"/>
          <p:cNvSpPr txBox="1"/>
          <p:nvPr/>
        </p:nvSpPr>
        <p:spPr>
          <a:xfrm>
            <a:off x="6311900" y="836930"/>
            <a:ext cx="5080000" cy="5169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fontAlgn="auto">
              <a:lnSpc>
                <a:spcPct val="150000"/>
              </a:lnSpc>
            </a:pP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周芸萱：生命当有色彩，你就是一抹娇俏的</a:t>
            </a:r>
            <a:r>
              <a:rPr sz="2000">
                <a:solidFill>
                  <a:schemeClr val="tx1"/>
                </a:solidFill>
                <a:highlight>
                  <a:srgbClr val="FF00FF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“桃红色”</a:t>
            </a:r>
            <a:r>
              <a:rPr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《诗经》有云：桃之夭夭，灼灼其华。你如一朵温柔的桃花，小小的身板却有无限可能。难忘你在合唱比赛时，深情款款地演绎；难忘你平日里，对待学习有了更多的韧劲；难忘你作为班委有了更强的自主管理意识。虽然你已经是班里比较优秀的同学，但是老师希望你继续戒骄戒躁，朝着更高的目标迈进。老师希望你永远做一个“粉面桃花两靥红，嫣然一笑醉春风。”的诗意江南女子。</a:t>
            </a:r>
            <a:endParaRPr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5983028"/>
            <a:ext cx="894647" cy="874972"/>
          </a:xfrm>
          <a:custGeom>
            <a:avLst/>
            <a:gdLst>
              <a:gd name="connsiteX0" fmla="*/ 219857 w 894647"/>
              <a:gd name="connsiteY0" fmla="*/ 0 h 874972"/>
              <a:gd name="connsiteX1" fmla="*/ 894647 w 894647"/>
              <a:gd name="connsiteY1" fmla="*/ 674790 h 874972"/>
              <a:gd name="connsiteX2" fmla="*/ 880938 w 894647"/>
              <a:gd name="connsiteY2" fmla="*/ 810784 h 874972"/>
              <a:gd name="connsiteX3" fmla="*/ 861013 w 894647"/>
              <a:gd name="connsiteY3" fmla="*/ 874972 h 874972"/>
              <a:gd name="connsiteX4" fmla="*/ 0 w 894647"/>
              <a:gd name="connsiteY4" fmla="*/ 874972 h 874972"/>
              <a:gd name="connsiteX5" fmla="*/ 0 w 894647"/>
              <a:gd name="connsiteY5" fmla="*/ 39742 h 874972"/>
              <a:gd name="connsiteX6" fmla="*/ 83864 w 894647"/>
              <a:gd name="connsiteY6" fmla="*/ 13710 h 874972"/>
              <a:gd name="connsiteX7" fmla="*/ 219857 w 894647"/>
              <a:gd name="connsiteY7" fmla="*/ 0 h 874972"/>
            </a:gdLst>
            <a:ahLst/>
            <a:cxnLst/>
            <a:rect l="l" t="t" r="r" b="b"/>
            <a:pathLst>
              <a:path w="894647" h="874972">
                <a:moveTo>
                  <a:pt x="219857" y="0"/>
                </a:moveTo>
                <a:cubicBezTo>
                  <a:pt x="592533" y="0"/>
                  <a:pt x="894647" y="302114"/>
                  <a:pt x="894647" y="674790"/>
                </a:cubicBezTo>
                <a:cubicBezTo>
                  <a:pt x="894647" y="721375"/>
                  <a:pt x="889927" y="766857"/>
                  <a:pt x="880938" y="810784"/>
                </a:cubicBezTo>
                <a:lnTo>
                  <a:pt x="861013" y="874972"/>
                </a:lnTo>
                <a:lnTo>
                  <a:pt x="0" y="874972"/>
                </a:lnTo>
                <a:lnTo>
                  <a:pt x="0" y="39742"/>
                </a:lnTo>
                <a:lnTo>
                  <a:pt x="83864" y="13710"/>
                </a:lnTo>
                <a:cubicBezTo>
                  <a:pt x="127791" y="4721"/>
                  <a:pt x="173273" y="0"/>
                  <a:pt x="21985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990985" y="4458987"/>
            <a:ext cx="155952" cy="117599"/>
          </a:xfrm>
          <a:prstGeom prst="triangle">
            <a:avLst/>
          </a:prstGeom>
          <a:solidFill>
            <a:schemeClr val="accent4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897" y="1638300"/>
            <a:ext cx="6860807" cy="2739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510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071932" y="2773653"/>
            <a:ext cx="1583655" cy="3059079"/>
            <a:chOff x="10071932" y="2773653"/>
            <a:chExt cx="1583655" cy="3059079"/>
          </a:xfrm>
        </p:grpSpPr>
        <p:grpSp>
          <p:nvGrpSpPr>
            <p:cNvPr id="9" name="组合 8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0" name="标题 1"/>
              <p:cNvSpPr txBox="1"/>
              <p:nvPr/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1" name="标题 1"/>
              <p:cNvSpPr txBox="1"/>
              <p:nvPr/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3" name="标题 1"/>
              <p:cNvSpPr txBox="1"/>
              <p:nvPr/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4" name="标题 1"/>
              <p:cNvSpPr txBox="1"/>
              <p:nvPr/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8465783" y="751322"/>
            <a:ext cx="3142271" cy="5971607"/>
            <a:chOff x="7802843" y="752592"/>
            <a:chExt cx="3142271" cy="5971607"/>
          </a:xfrm>
        </p:grpSpPr>
        <p:sp>
          <p:nvSpPr>
            <p:cNvPr id="16" name="标题 1"/>
            <p:cNvSpPr txBox="1"/>
            <p:nvPr/>
          </p:nvSpPr>
          <p:spPr>
            <a:xfrm flipH="1">
              <a:off x="9200693" y="3429976"/>
              <a:ext cx="662879" cy="478915"/>
            </a:xfrm>
            <a:custGeom>
              <a:avLst/>
              <a:gdLst>
                <a:gd name="connsiteX0" fmla="*/ 0 w 761354"/>
                <a:gd name="connsiteY0" fmla="*/ 550062 h 550061"/>
                <a:gd name="connsiteX1" fmla="*/ 761354 w 761354"/>
                <a:gd name="connsiteY1" fmla="*/ 550062 h 550061"/>
                <a:gd name="connsiteX2" fmla="*/ 518145 w 761354"/>
                <a:gd name="connsiteY2" fmla="*/ 5798 h 550061"/>
                <a:gd name="connsiteX3" fmla="*/ 116853 w 761354"/>
                <a:gd name="connsiteY3" fmla="*/ 189658 h 550061"/>
                <a:gd name="connsiteX4" fmla="*/ 0 w 761354"/>
                <a:gd name="connsiteY4" fmla="*/ 550062 h 550061"/>
              </a:gdLst>
              <a:ahLst/>
              <a:cxnLst/>
              <a:rect l="l" t="t" r="r" b="b"/>
              <a:pathLst>
                <a:path w="761354" h="550061">
                  <a:moveTo>
                    <a:pt x="0" y="550062"/>
                  </a:moveTo>
                  <a:lnTo>
                    <a:pt x="761354" y="550062"/>
                  </a:lnTo>
                  <a:cubicBezTo>
                    <a:pt x="761354" y="550062"/>
                    <a:pt x="599784" y="24943"/>
                    <a:pt x="518145" y="5798"/>
                  </a:cubicBezTo>
                  <a:cubicBezTo>
                    <a:pt x="436505" y="-13347"/>
                    <a:pt x="147485" y="6960"/>
                    <a:pt x="116853" y="189658"/>
                  </a:cubicBezTo>
                  <a:cubicBezTo>
                    <a:pt x="86289" y="372424"/>
                    <a:pt x="0" y="550062"/>
                    <a:pt x="0" y="55006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flipH="1">
              <a:off x="9399899" y="752592"/>
              <a:ext cx="385083" cy="458923"/>
            </a:xfrm>
            <a:custGeom>
              <a:avLst/>
              <a:gdLst>
                <a:gd name="connsiteX0" fmla="*/ 322446 w 442290"/>
                <a:gd name="connsiteY0" fmla="*/ 281180 h 527099"/>
                <a:gd name="connsiteX1" fmla="*/ 437521 w 442290"/>
                <a:gd name="connsiteY1" fmla="*/ 101901 h 527099"/>
                <a:gd name="connsiteX2" fmla="*/ 274310 w 442290"/>
                <a:gd name="connsiteY2" fmla="*/ 25663 h 527099"/>
                <a:gd name="connsiteX3" fmla="*/ 107065 w 442290"/>
                <a:gd name="connsiteY3" fmla="*/ 113935 h 527099"/>
                <a:gd name="connsiteX4" fmla="*/ 54895 w 442290"/>
                <a:gd name="connsiteY4" fmla="*/ 223609 h 527099"/>
                <a:gd name="connsiteX5" fmla="*/ 58 w 442290"/>
                <a:gd name="connsiteY5" fmla="*/ 295881 h 527099"/>
                <a:gd name="connsiteX6" fmla="*/ 84706 w 442290"/>
                <a:gd name="connsiteY6" fmla="*/ 428049 h 527099"/>
                <a:gd name="connsiteX7" fmla="*/ 124432 w 442290"/>
                <a:gd name="connsiteY7" fmla="*/ 523296 h 527099"/>
                <a:gd name="connsiteX8" fmla="*/ 266242 w 442290"/>
                <a:gd name="connsiteY8" fmla="*/ 496561 h 527099"/>
                <a:gd name="connsiteX9" fmla="*/ 322446 w 442290"/>
                <a:gd name="connsiteY9" fmla="*/ 281180 h 527099"/>
              </a:gdLst>
              <a:ahLst/>
              <a:cxnLst/>
              <a:rect l="l" t="t" r="r" b="b"/>
              <a:pathLst>
                <a:path w="442290" h="527099">
                  <a:moveTo>
                    <a:pt x="322446" y="281180"/>
                  </a:moveTo>
                  <a:cubicBezTo>
                    <a:pt x="322446" y="281180"/>
                    <a:pt x="470409" y="226070"/>
                    <a:pt x="437521" y="101901"/>
                  </a:cubicBezTo>
                  <a:cubicBezTo>
                    <a:pt x="413248" y="10347"/>
                    <a:pt x="339881" y="-30541"/>
                    <a:pt x="274310" y="25663"/>
                  </a:cubicBezTo>
                  <a:cubicBezTo>
                    <a:pt x="206003" y="-26849"/>
                    <a:pt x="150141" y="84466"/>
                    <a:pt x="107065" y="113935"/>
                  </a:cubicBezTo>
                  <a:cubicBezTo>
                    <a:pt x="9426" y="180806"/>
                    <a:pt x="54895" y="223609"/>
                    <a:pt x="54895" y="223609"/>
                  </a:cubicBezTo>
                  <a:cubicBezTo>
                    <a:pt x="54895" y="223609"/>
                    <a:pt x="2041" y="223540"/>
                    <a:pt x="58" y="295881"/>
                  </a:cubicBezTo>
                  <a:cubicBezTo>
                    <a:pt x="-2608" y="392221"/>
                    <a:pt x="87168" y="409862"/>
                    <a:pt x="84706" y="428049"/>
                  </a:cubicBezTo>
                  <a:cubicBezTo>
                    <a:pt x="82313" y="446237"/>
                    <a:pt x="65561" y="503262"/>
                    <a:pt x="124432" y="523296"/>
                  </a:cubicBezTo>
                  <a:cubicBezTo>
                    <a:pt x="148568" y="531501"/>
                    <a:pt x="224396" y="528082"/>
                    <a:pt x="266242" y="496561"/>
                  </a:cubicBezTo>
                  <a:cubicBezTo>
                    <a:pt x="308087" y="465040"/>
                    <a:pt x="322446" y="281180"/>
                    <a:pt x="322446" y="281180"/>
                  </a:cubicBezTo>
                  <a:close/>
                </a:path>
              </a:pathLst>
            </a:custGeom>
            <a:solidFill>
              <a:srgbClr val="40282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869394" y="2693742"/>
              <a:ext cx="2075720" cy="4030457"/>
              <a:chOff x="8869394" y="2693742"/>
              <a:chExt cx="2075720" cy="4030457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8869394" y="6260905"/>
                <a:ext cx="1937901" cy="463294"/>
                <a:chOff x="8869394" y="6260905"/>
                <a:chExt cx="1937901" cy="463294"/>
              </a:xfrm>
            </p:grpSpPr>
            <p:sp>
              <p:nvSpPr>
                <p:cNvPr id="20" name="标题 1"/>
                <p:cNvSpPr txBox="1"/>
                <p:nvPr/>
              </p:nvSpPr>
              <p:spPr>
                <a:xfrm>
                  <a:off x="8869394" y="6567859"/>
                  <a:ext cx="1859591" cy="156340"/>
                </a:xfrm>
                <a:custGeom>
                  <a:avLst/>
                  <a:gdLst>
                    <a:gd name="connsiteX0" fmla="*/ 493234 w 2135846"/>
                    <a:gd name="connsiteY0" fmla="*/ 15990 h 179565"/>
                    <a:gd name="connsiteX1" fmla="*/ 127633 w 2135846"/>
                    <a:gd name="connsiteY1" fmla="*/ 46758 h 179565"/>
                    <a:gd name="connsiteX2" fmla="*/ 25208 w 2135846"/>
                    <a:gd name="connsiteY2" fmla="*/ 38485 h 179565"/>
                    <a:gd name="connsiteX3" fmla="*/ 15498 w 2135846"/>
                    <a:gd name="connsiteY3" fmla="*/ 108022 h 179565"/>
                    <a:gd name="connsiteX4" fmla="*/ 168863 w 2135846"/>
                    <a:gd name="connsiteY4" fmla="*/ 132090 h 179565"/>
                    <a:gd name="connsiteX5" fmla="*/ 1713178 w 2135846"/>
                    <a:gd name="connsiteY5" fmla="*/ 160603 h 179565"/>
                    <a:gd name="connsiteX6" fmla="*/ 2130333 w 2135846"/>
                    <a:gd name="connsiteY6" fmla="*/ 112193 h 179565"/>
                    <a:gd name="connsiteX7" fmla="*/ 2060864 w 2135846"/>
                    <a:gd name="connsiteY7" fmla="*/ 71852 h 179565"/>
                    <a:gd name="connsiteX8" fmla="*/ 493234 w 2135846"/>
                    <a:gd name="connsiteY8" fmla="*/ 15990 h 179565"/>
                  </a:gdLst>
                  <a:ahLst/>
                  <a:cxnLst/>
                  <a:rect l="l" t="t" r="r" b="b"/>
                  <a:pathLst>
                    <a:path w="2135846" h="179565">
                      <a:moveTo>
                        <a:pt x="493234" y="15990"/>
                      </a:moveTo>
                      <a:cubicBezTo>
                        <a:pt x="371253" y="24195"/>
                        <a:pt x="249409" y="34588"/>
                        <a:pt x="127633" y="46758"/>
                      </a:cubicBezTo>
                      <a:cubicBezTo>
                        <a:pt x="93514" y="44024"/>
                        <a:pt x="59327" y="41220"/>
                        <a:pt x="25208" y="38485"/>
                      </a:cubicBezTo>
                      <a:cubicBezTo>
                        <a:pt x="-4672" y="36092"/>
                        <a:pt x="-8091" y="94074"/>
                        <a:pt x="15498" y="108022"/>
                      </a:cubicBezTo>
                      <a:cubicBezTo>
                        <a:pt x="18575" y="120057"/>
                        <a:pt x="130300" y="134415"/>
                        <a:pt x="168863" y="132090"/>
                      </a:cubicBezTo>
                      <a:cubicBezTo>
                        <a:pt x="688102" y="173731"/>
                        <a:pt x="1193803" y="199029"/>
                        <a:pt x="1713178" y="160603"/>
                      </a:cubicBezTo>
                      <a:cubicBezTo>
                        <a:pt x="1852594" y="150278"/>
                        <a:pt x="1991669" y="134278"/>
                        <a:pt x="2130333" y="112193"/>
                      </a:cubicBezTo>
                      <a:cubicBezTo>
                        <a:pt x="2143598" y="110074"/>
                        <a:pt x="2137444" y="92364"/>
                        <a:pt x="2060864" y="71852"/>
                      </a:cubicBezTo>
                      <a:cubicBezTo>
                        <a:pt x="1797211" y="1153"/>
                        <a:pt x="984302" y="-17172"/>
                        <a:pt x="493234" y="15990"/>
                      </a:cubicBezTo>
                      <a:close/>
                    </a:path>
                  </a:pathLst>
                </a:custGeom>
                <a:solidFill>
                  <a:srgbClr val="7BAAAF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1" name="标题 1"/>
                <p:cNvSpPr txBox="1"/>
                <p:nvPr/>
              </p:nvSpPr>
              <p:spPr>
                <a:xfrm>
                  <a:off x="9203303" y="6260905"/>
                  <a:ext cx="512621" cy="389478"/>
                </a:xfrm>
                <a:custGeom>
                  <a:avLst/>
                  <a:gdLst>
                    <a:gd name="connsiteX0" fmla="*/ 364212 w 588774"/>
                    <a:gd name="connsiteY0" fmla="*/ 298938 h 447337"/>
                    <a:gd name="connsiteX1" fmla="*/ 254060 w 588774"/>
                    <a:gd name="connsiteY1" fmla="*/ 94018 h 447337"/>
                    <a:gd name="connsiteX2" fmla="*/ 247291 w 588774"/>
                    <a:gd name="connsiteY2" fmla="*/ 60856 h 447337"/>
                    <a:gd name="connsiteX3" fmla="*/ 152387 w 588774"/>
                    <a:gd name="connsiteY3" fmla="*/ 14362 h 447337"/>
                    <a:gd name="connsiteX4" fmla="*/ 101242 w 588774"/>
                    <a:gd name="connsiteY4" fmla="*/ 20857 h 447337"/>
                    <a:gd name="connsiteX5" fmla="*/ 8800 w 588774"/>
                    <a:gd name="connsiteY5" fmla="*/ 365603 h 447337"/>
                    <a:gd name="connsiteX6" fmla="*/ 588550 w 588774"/>
                    <a:gd name="connsiteY6" fmla="*/ 423449 h 447337"/>
                    <a:gd name="connsiteX7" fmla="*/ 364212 w 588774"/>
                    <a:gd name="connsiteY7" fmla="*/ 298938 h 447337"/>
                  </a:gdLst>
                  <a:ahLst/>
                  <a:cxnLst/>
                  <a:rect l="l" t="t" r="r" b="b"/>
                  <a:pathLst>
                    <a:path w="588774" h="447337">
                      <a:moveTo>
                        <a:pt x="364212" y="298938"/>
                      </a:moveTo>
                      <a:cubicBezTo>
                        <a:pt x="311085" y="268442"/>
                        <a:pt x="246676" y="231110"/>
                        <a:pt x="254060" y="94018"/>
                      </a:cubicBezTo>
                      <a:cubicBezTo>
                        <a:pt x="254197" y="91898"/>
                        <a:pt x="234984" y="41575"/>
                        <a:pt x="247291" y="60856"/>
                      </a:cubicBezTo>
                      <a:cubicBezTo>
                        <a:pt x="260693" y="81711"/>
                        <a:pt x="186027" y="-40680"/>
                        <a:pt x="152387" y="14362"/>
                      </a:cubicBezTo>
                      <a:cubicBezTo>
                        <a:pt x="86200" y="122804"/>
                        <a:pt x="136592" y="-12305"/>
                        <a:pt x="101242" y="20857"/>
                      </a:cubicBezTo>
                      <a:cubicBezTo>
                        <a:pt x="42440" y="76036"/>
                        <a:pt x="-24294" y="329980"/>
                        <a:pt x="8800" y="365603"/>
                      </a:cubicBezTo>
                      <a:cubicBezTo>
                        <a:pt x="72046" y="433636"/>
                        <a:pt x="577679" y="476712"/>
                        <a:pt x="588550" y="423449"/>
                      </a:cubicBezTo>
                      <a:cubicBezTo>
                        <a:pt x="595114" y="391449"/>
                        <a:pt x="456108" y="351723"/>
                        <a:pt x="364212" y="298938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2" name="标题 1"/>
                <p:cNvSpPr txBox="1"/>
                <p:nvPr/>
              </p:nvSpPr>
              <p:spPr>
                <a:xfrm>
                  <a:off x="10287559" y="6260918"/>
                  <a:ext cx="519736" cy="396900"/>
                </a:xfrm>
                <a:custGeom>
                  <a:avLst/>
                  <a:gdLst>
                    <a:gd name="connsiteX0" fmla="*/ 356193 w 596946"/>
                    <a:gd name="connsiteY0" fmla="*/ 304666 h 455862"/>
                    <a:gd name="connsiteX1" fmla="*/ 213768 w 596946"/>
                    <a:gd name="connsiteY1" fmla="*/ 95781 h 455862"/>
                    <a:gd name="connsiteX2" fmla="*/ 201597 w 596946"/>
                    <a:gd name="connsiteY2" fmla="*/ 61936 h 455862"/>
                    <a:gd name="connsiteX3" fmla="*/ 100813 w 596946"/>
                    <a:gd name="connsiteY3" fmla="*/ 14688 h 455862"/>
                    <a:gd name="connsiteX4" fmla="*/ 51856 w 596946"/>
                    <a:gd name="connsiteY4" fmla="*/ 21457 h 455862"/>
                    <a:gd name="connsiteX5" fmla="*/ 19447 w 596946"/>
                    <a:gd name="connsiteY5" fmla="*/ 373588 h 455862"/>
                    <a:gd name="connsiteX6" fmla="*/ 596941 w 596946"/>
                    <a:gd name="connsiteY6" fmla="*/ 431160 h 455862"/>
                    <a:gd name="connsiteX7" fmla="*/ 356193 w 596946"/>
                    <a:gd name="connsiteY7" fmla="*/ 304666 h 455862"/>
                  </a:gdLst>
                  <a:ahLst/>
                  <a:cxnLst/>
                  <a:rect l="l" t="t" r="r" b="b"/>
                  <a:pathLst>
                    <a:path w="596946" h="455862">
                      <a:moveTo>
                        <a:pt x="356193" y="304666"/>
                      </a:moveTo>
                      <a:cubicBezTo>
                        <a:pt x="299032" y="273624"/>
                        <a:pt x="229700" y="235744"/>
                        <a:pt x="213768" y="95781"/>
                      </a:cubicBezTo>
                      <a:cubicBezTo>
                        <a:pt x="213495" y="93661"/>
                        <a:pt x="186213" y="42312"/>
                        <a:pt x="201597" y="61936"/>
                      </a:cubicBezTo>
                      <a:cubicBezTo>
                        <a:pt x="218213" y="83200"/>
                        <a:pt x="124470" y="-41516"/>
                        <a:pt x="100813" y="14688"/>
                      </a:cubicBezTo>
                      <a:cubicBezTo>
                        <a:pt x="54250" y="125593"/>
                        <a:pt x="80847" y="-12456"/>
                        <a:pt x="51856" y="21457"/>
                      </a:cubicBezTo>
                      <a:cubicBezTo>
                        <a:pt x="3584" y="77935"/>
                        <a:pt x="-18980" y="337349"/>
                        <a:pt x="19447" y="373588"/>
                      </a:cubicBezTo>
                      <a:cubicBezTo>
                        <a:pt x="92813" y="442920"/>
                        <a:pt x="595232" y="485518"/>
                        <a:pt x="596941" y="431160"/>
                      </a:cubicBezTo>
                      <a:cubicBezTo>
                        <a:pt x="597966" y="398477"/>
                        <a:pt x="455131" y="358272"/>
                        <a:pt x="356193" y="304666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</p:grpSp>
          <p:sp>
            <p:nvSpPr>
              <p:cNvPr id="23" name="标题 1"/>
              <p:cNvSpPr txBox="1"/>
              <p:nvPr/>
            </p:nvSpPr>
            <p:spPr>
              <a:xfrm>
                <a:off x="9182440" y="2693742"/>
                <a:ext cx="1762674" cy="3744759"/>
              </a:xfrm>
              <a:custGeom>
                <a:avLst/>
                <a:gdLst>
                  <a:gd name="connsiteX0" fmla="*/ 263390 w 2024531"/>
                  <a:gd name="connsiteY0" fmla="*/ 165809 h 4301067"/>
                  <a:gd name="connsiteX1" fmla="*/ 320141 w 2024531"/>
                  <a:gd name="connsiteY1" fmla="*/ 22085 h 4301067"/>
                  <a:gd name="connsiteX2" fmla="*/ 1832183 w 2024531"/>
                  <a:gd name="connsiteY2" fmla="*/ 0 h 4301067"/>
                  <a:gd name="connsiteX3" fmla="*/ 2012350 w 2024531"/>
                  <a:gd name="connsiteY3" fmla="*/ 2020478 h 4301067"/>
                  <a:gd name="connsiteX4" fmla="*/ 1416464 w 2024531"/>
                  <a:gd name="connsiteY4" fmla="*/ 4301053 h 4301067"/>
                  <a:gd name="connsiteX5" fmla="*/ 1296124 w 2024531"/>
                  <a:gd name="connsiteY5" fmla="*/ 2763370 h 4301067"/>
                  <a:gd name="connsiteX6" fmla="*/ 1307064 w 2024531"/>
                  <a:gd name="connsiteY6" fmla="*/ 2119484 h 4301067"/>
                  <a:gd name="connsiteX7" fmla="*/ 1231510 w 2024531"/>
                  <a:gd name="connsiteY7" fmla="*/ 967163 h 4301067"/>
                  <a:gd name="connsiteX8" fmla="*/ 170400 w 2024531"/>
                  <a:gd name="connsiteY8" fmla="*/ 4301053 h 4301067"/>
                  <a:gd name="connsiteX9" fmla="*/ 130127 w 2024531"/>
                  <a:gd name="connsiteY9" fmla="*/ 2061297 h 4301067"/>
                  <a:gd name="connsiteX10" fmla="*/ 263390 w 2024531"/>
                  <a:gd name="connsiteY10" fmla="*/ 165809 h 4301067"/>
                </a:gdLst>
                <a:ahLst/>
                <a:cxnLst/>
                <a:rect l="l" t="t" r="r" b="b"/>
                <a:pathLst>
                  <a:path w="2024531" h="4301067">
                    <a:moveTo>
                      <a:pt x="263390" y="165809"/>
                    </a:moveTo>
                    <a:cubicBezTo>
                      <a:pt x="283150" y="111314"/>
                      <a:pt x="302022" y="64067"/>
                      <a:pt x="320141" y="22085"/>
                    </a:cubicBezTo>
                    <a:cubicBezTo>
                      <a:pt x="830354" y="250731"/>
                      <a:pt x="1496667" y="102084"/>
                      <a:pt x="1832183" y="0"/>
                    </a:cubicBezTo>
                    <a:cubicBezTo>
                      <a:pt x="1947805" y="483274"/>
                      <a:pt x="2062743" y="1188424"/>
                      <a:pt x="2012350" y="2020478"/>
                    </a:cubicBezTo>
                    <a:cubicBezTo>
                      <a:pt x="1954916" y="2969042"/>
                      <a:pt x="1624528" y="4298113"/>
                      <a:pt x="1416464" y="4301053"/>
                    </a:cubicBezTo>
                    <a:cubicBezTo>
                      <a:pt x="1088469" y="4305635"/>
                      <a:pt x="1266244" y="3197073"/>
                      <a:pt x="1296124" y="2763370"/>
                    </a:cubicBezTo>
                    <a:cubicBezTo>
                      <a:pt x="1305354" y="2629151"/>
                      <a:pt x="1309252" y="2292405"/>
                      <a:pt x="1307064" y="2119484"/>
                    </a:cubicBezTo>
                    <a:cubicBezTo>
                      <a:pt x="1305696" y="2014255"/>
                      <a:pt x="1282312" y="1149860"/>
                      <a:pt x="1231510" y="967163"/>
                    </a:cubicBezTo>
                    <a:cubicBezTo>
                      <a:pt x="1192262" y="1145553"/>
                      <a:pt x="312893" y="4304951"/>
                      <a:pt x="170400" y="4301053"/>
                    </a:cubicBezTo>
                    <a:cubicBezTo>
                      <a:pt x="-122655" y="4293122"/>
                      <a:pt x="30095" y="3126168"/>
                      <a:pt x="130127" y="2061297"/>
                    </a:cubicBezTo>
                    <a:cubicBezTo>
                      <a:pt x="212656" y="1183501"/>
                      <a:pt x="216895" y="294285"/>
                      <a:pt x="263390" y="165809"/>
                    </a:cubicBezTo>
                    <a:close/>
                  </a:path>
                </a:pathLst>
              </a:custGeom>
              <a:solidFill>
                <a:srgbClr val="333F56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10108991" y="3467174"/>
                <a:ext cx="266178" cy="225143"/>
              </a:xfrm>
              <a:custGeom>
                <a:avLst/>
                <a:gdLst>
                  <a:gd name="connsiteX0" fmla="*/ 11829 w 305720"/>
                  <a:gd name="connsiteY0" fmla="*/ 258590 h 258589"/>
                  <a:gd name="connsiteX1" fmla="*/ 0 w 305720"/>
                  <a:gd name="connsiteY1" fmla="*/ 246761 h 258589"/>
                  <a:gd name="connsiteX2" fmla="*/ 291345 w 305720"/>
                  <a:gd name="connsiteY2" fmla="*/ 270 h 258589"/>
                  <a:gd name="connsiteX3" fmla="*/ 305430 w 305720"/>
                  <a:gd name="connsiteY3" fmla="*/ 9227 h 258589"/>
                  <a:gd name="connsiteX4" fmla="*/ 296473 w 305720"/>
                  <a:gd name="connsiteY4" fmla="*/ 23312 h 258589"/>
                  <a:gd name="connsiteX5" fmla="*/ 23316 w 305720"/>
                  <a:gd name="connsiteY5" fmla="*/ 249154 h 258589"/>
                  <a:gd name="connsiteX6" fmla="*/ 11829 w 305720"/>
                  <a:gd name="connsiteY6" fmla="*/ 258590 h 258589"/>
                  <a:gd name="connsiteX7" fmla="*/ 23247 w 305720"/>
                  <a:gd name="connsiteY7" fmla="*/ 249633 h 258589"/>
                  <a:gd name="connsiteX8" fmla="*/ 23247 w 305720"/>
                  <a:gd name="connsiteY8" fmla="*/ 249633 h 258589"/>
                  <a:gd name="connsiteX9" fmla="*/ 23247 w 305720"/>
                  <a:gd name="connsiteY9" fmla="*/ 249633 h 258589"/>
                  <a:gd name="connsiteX10" fmla="*/ 23658 w 305720"/>
                  <a:gd name="connsiteY10" fmla="*/ 246829 h 258589"/>
                  <a:gd name="connsiteX11" fmla="*/ 23658 w 305720"/>
                  <a:gd name="connsiteY11" fmla="*/ 246829 h 258589"/>
                  <a:gd name="connsiteX12" fmla="*/ 23658 w 305720"/>
                  <a:gd name="connsiteY12" fmla="*/ 246829 h 258589"/>
                  <a:gd name="connsiteX13" fmla="*/ 23658 w 305720"/>
                  <a:gd name="connsiteY13" fmla="*/ 246829 h 258589"/>
                  <a:gd name="connsiteX14" fmla="*/ 23658 w 305720"/>
                  <a:gd name="connsiteY14" fmla="*/ 246829 h 258589"/>
                  <a:gd name="connsiteX15" fmla="*/ 23658 w 305720"/>
                  <a:gd name="connsiteY15" fmla="*/ 246829 h 258589"/>
                </a:gdLst>
                <a:ahLst/>
                <a:cxnLst/>
                <a:rect l="l" t="t" r="r" b="b"/>
                <a:pathLst>
                  <a:path w="305720" h="258589">
                    <a:moveTo>
                      <a:pt x="11829" y="258590"/>
                    </a:moveTo>
                    <a:cubicBezTo>
                      <a:pt x="5333" y="258590"/>
                      <a:pt x="0" y="253325"/>
                      <a:pt x="0" y="246761"/>
                    </a:cubicBezTo>
                    <a:cubicBezTo>
                      <a:pt x="0" y="237052"/>
                      <a:pt x="97229" y="43893"/>
                      <a:pt x="291345" y="270"/>
                    </a:cubicBezTo>
                    <a:cubicBezTo>
                      <a:pt x="297772" y="-1098"/>
                      <a:pt x="303995" y="2868"/>
                      <a:pt x="305430" y="9227"/>
                    </a:cubicBezTo>
                    <a:cubicBezTo>
                      <a:pt x="306866" y="15585"/>
                      <a:pt x="302832" y="21876"/>
                      <a:pt x="296473" y="23312"/>
                    </a:cubicBezTo>
                    <a:cubicBezTo>
                      <a:pt x="129365" y="60850"/>
                      <a:pt x="31521" y="226385"/>
                      <a:pt x="23316" y="249154"/>
                    </a:cubicBezTo>
                    <a:cubicBezTo>
                      <a:pt x="22290" y="254624"/>
                      <a:pt x="17504" y="258590"/>
                      <a:pt x="11829" y="258590"/>
                    </a:cubicBezTo>
                    <a:close/>
                    <a:moveTo>
                      <a:pt x="23247" y="249633"/>
                    </a:moveTo>
                    <a:lnTo>
                      <a:pt x="23247" y="249633"/>
                    </a:lnTo>
                    <a:lnTo>
                      <a:pt x="23247" y="249633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</a:path>
                </a:pathLst>
              </a:custGeom>
              <a:solidFill>
                <a:srgbClr val="021B40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25" name="标题 1"/>
            <p:cNvSpPr txBox="1"/>
            <p:nvPr/>
          </p:nvSpPr>
          <p:spPr>
            <a:xfrm flipH="1">
              <a:off x="8471016" y="1418466"/>
              <a:ext cx="772159" cy="1112609"/>
            </a:xfrm>
            <a:custGeom>
              <a:avLst/>
              <a:gdLst>
                <a:gd name="connsiteX0" fmla="*/ 31356 w 886868"/>
                <a:gd name="connsiteY0" fmla="*/ 0 h 1277894"/>
                <a:gd name="connsiteX1" fmla="*/ 849872 w 886868"/>
                <a:gd name="connsiteY1" fmla="*/ 900907 h 1277894"/>
                <a:gd name="connsiteX2" fmla="*/ 725293 w 886868"/>
                <a:gd name="connsiteY2" fmla="*/ 1257893 h 1277894"/>
                <a:gd name="connsiteX3" fmla="*/ 61920 w 886868"/>
                <a:gd name="connsiteY3" fmla="*/ 829319 h 1277894"/>
                <a:gd name="connsiteX4" fmla="*/ 31356 w 886868"/>
                <a:gd name="connsiteY4" fmla="*/ 0 h 1277894"/>
              </a:gdLst>
              <a:ahLst/>
              <a:cxnLst/>
              <a:rect l="l" t="t" r="r" b="b"/>
              <a:pathLst>
                <a:path w="886868" h="1277894">
                  <a:moveTo>
                    <a:pt x="31356" y="0"/>
                  </a:moveTo>
                  <a:lnTo>
                    <a:pt x="849872" y="900907"/>
                  </a:lnTo>
                  <a:cubicBezTo>
                    <a:pt x="849872" y="900907"/>
                    <a:pt x="989835" y="1170236"/>
                    <a:pt x="725293" y="1257893"/>
                  </a:cubicBezTo>
                  <a:cubicBezTo>
                    <a:pt x="460750" y="1345481"/>
                    <a:pt x="180345" y="1135023"/>
                    <a:pt x="61920" y="829319"/>
                  </a:cubicBezTo>
                  <a:cubicBezTo>
                    <a:pt x="-56505" y="523615"/>
                    <a:pt x="31356" y="0"/>
                    <a:pt x="31356" y="0"/>
                  </a:cubicBezTo>
                  <a:close/>
                </a:path>
              </a:pathLst>
            </a:custGeom>
            <a:solidFill>
              <a:srgbClr val="D95D41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flipH="1">
              <a:off x="9013468" y="1315845"/>
              <a:ext cx="1304148" cy="1535096"/>
            </a:xfrm>
            <a:custGeom>
              <a:avLst/>
              <a:gdLst>
                <a:gd name="connsiteX0" fmla="*/ 0 w 1497888"/>
                <a:gd name="connsiteY0" fmla="*/ 1647275 h 1763144"/>
                <a:gd name="connsiteX1" fmla="*/ 284440 w 1497888"/>
                <a:gd name="connsiteY1" fmla="*/ 1063354 h 1763144"/>
                <a:gd name="connsiteX2" fmla="*/ 574486 w 1497888"/>
                <a:gd name="connsiteY2" fmla="*/ 48602 h 1763144"/>
                <a:gd name="connsiteX3" fmla="*/ 1108083 w 1497888"/>
                <a:gd name="connsiteY3" fmla="*/ 63098 h 1763144"/>
                <a:gd name="connsiteX4" fmla="*/ 1317926 w 1497888"/>
                <a:gd name="connsiteY4" fmla="*/ 967697 h 1763144"/>
                <a:gd name="connsiteX5" fmla="*/ 1497888 w 1497888"/>
                <a:gd name="connsiteY5" fmla="*/ 1625464 h 1763144"/>
                <a:gd name="connsiteX6" fmla="*/ 0 w 1497888"/>
                <a:gd name="connsiteY6" fmla="*/ 1647275 h 1763144"/>
              </a:gdLst>
              <a:ahLst/>
              <a:cxnLst/>
              <a:rect l="l" t="t" r="r" b="b"/>
              <a:pathLst>
                <a:path w="1497888" h="1763144">
                  <a:moveTo>
                    <a:pt x="0" y="1647275"/>
                  </a:moveTo>
                  <a:cubicBezTo>
                    <a:pt x="145502" y="1332751"/>
                    <a:pt x="237261" y="1341366"/>
                    <a:pt x="284440" y="1063354"/>
                  </a:cubicBezTo>
                  <a:cubicBezTo>
                    <a:pt x="354797" y="648455"/>
                    <a:pt x="246902" y="224189"/>
                    <a:pt x="574486" y="48602"/>
                  </a:cubicBezTo>
                  <a:cubicBezTo>
                    <a:pt x="748431" y="-44593"/>
                    <a:pt x="945693" y="16740"/>
                    <a:pt x="1108083" y="63098"/>
                  </a:cubicBezTo>
                  <a:cubicBezTo>
                    <a:pt x="1427531" y="154242"/>
                    <a:pt x="1286268" y="795188"/>
                    <a:pt x="1317926" y="967697"/>
                  </a:cubicBezTo>
                  <a:cubicBezTo>
                    <a:pt x="1328319" y="1024380"/>
                    <a:pt x="1414608" y="1258564"/>
                    <a:pt x="1497888" y="1625464"/>
                  </a:cubicBezTo>
                  <a:cubicBezTo>
                    <a:pt x="1163672" y="1723924"/>
                    <a:pt x="501119" y="1867374"/>
                    <a:pt x="0" y="1647275"/>
                  </a:cubicBezTo>
                  <a:close/>
                </a:path>
              </a:pathLst>
            </a:custGeom>
            <a:solidFill>
              <a:srgbClr val="FFF0DE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flipH="1">
              <a:off x="8708190" y="1293404"/>
              <a:ext cx="1850368" cy="2811704"/>
            </a:xfrm>
            <a:custGeom>
              <a:avLst/>
              <a:gdLst>
                <a:gd name="connsiteX0" fmla="*/ 212189 w 2125252"/>
                <a:gd name="connsiteY0" fmla="*/ 1404269 h 3229401"/>
                <a:gd name="connsiteX1" fmla="*/ 503261 w 2125252"/>
                <a:gd name="connsiteY1" fmla="*/ 825817 h 3229401"/>
                <a:gd name="connsiteX2" fmla="*/ 857375 w 2125252"/>
                <a:gd name="connsiteY2" fmla="*/ 57215 h 3229401"/>
                <a:gd name="connsiteX3" fmla="*/ 1346938 w 2125252"/>
                <a:gd name="connsiteY3" fmla="*/ 34515 h 3229401"/>
                <a:gd name="connsiteX4" fmla="*/ 1723547 w 2125252"/>
                <a:gd name="connsiteY4" fmla="*/ 788827 h 3229401"/>
                <a:gd name="connsiteX5" fmla="*/ 2000397 w 2125252"/>
                <a:gd name="connsiteY5" fmla="*/ 3049095 h 3229401"/>
                <a:gd name="connsiteX6" fmla="*/ 1358836 w 2125252"/>
                <a:gd name="connsiteY6" fmla="*/ 3220579 h 3229401"/>
                <a:gd name="connsiteX7" fmla="*/ 1414356 w 2125252"/>
                <a:gd name="connsiteY7" fmla="*/ 499737 h 3229401"/>
                <a:gd name="connsiteX8" fmla="*/ 1104550 w 2125252"/>
                <a:gd name="connsiteY8" fmla="*/ 54 h 3229401"/>
                <a:gd name="connsiteX9" fmla="*/ 1021132 w 2125252"/>
                <a:gd name="connsiteY9" fmla="*/ 37113 h 3229401"/>
                <a:gd name="connsiteX10" fmla="*/ 891767 w 2125252"/>
                <a:gd name="connsiteY10" fmla="*/ 3229400 h 3229401"/>
                <a:gd name="connsiteX11" fmla="*/ 14381 w 2125252"/>
                <a:gd name="connsiteY11" fmla="*/ 3055454 h 3229401"/>
                <a:gd name="connsiteX12" fmla="*/ 212189 w 2125252"/>
                <a:gd name="connsiteY12" fmla="*/ 1404269 h 3229401"/>
              </a:gdLst>
              <a:ahLst/>
              <a:cxnLst/>
              <a:rect l="l" t="t" r="r" b="b"/>
              <a:pathLst>
                <a:path w="2125252" h="3229401">
                  <a:moveTo>
                    <a:pt x="212189" y="1404269"/>
                  </a:moveTo>
                  <a:cubicBezTo>
                    <a:pt x="393588" y="1037369"/>
                    <a:pt x="449108" y="1075727"/>
                    <a:pt x="503261" y="825817"/>
                  </a:cubicBezTo>
                  <a:cubicBezTo>
                    <a:pt x="574850" y="495361"/>
                    <a:pt x="313657" y="183025"/>
                    <a:pt x="857375" y="57215"/>
                  </a:cubicBezTo>
                  <a:cubicBezTo>
                    <a:pt x="1100652" y="943"/>
                    <a:pt x="1186736" y="-9997"/>
                    <a:pt x="1346938" y="34515"/>
                  </a:cubicBezTo>
                  <a:cubicBezTo>
                    <a:pt x="1770794" y="152256"/>
                    <a:pt x="1692437" y="651598"/>
                    <a:pt x="1723547" y="788827"/>
                  </a:cubicBezTo>
                  <a:cubicBezTo>
                    <a:pt x="1746726" y="891115"/>
                    <a:pt x="2389587" y="2814159"/>
                    <a:pt x="2000397" y="3049095"/>
                  </a:cubicBezTo>
                  <a:cubicBezTo>
                    <a:pt x="1839032" y="3146529"/>
                    <a:pt x="1607447" y="3198836"/>
                    <a:pt x="1358836" y="3220579"/>
                  </a:cubicBezTo>
                  <a:cubicBezTo>
                    <a:pt x="1303657" y="3225434"/>
                    <a:pt x="1528679" y="1396884"/>
                    <a:pt x="1414356" y="499737"/>
                  </a:cubicBezTo>
                  <a:cubicBezTo>
                    <a:pt x="1377297" y="208666"/>
                    <a:pt x="1200821" y="191"/>
                    <a:pt x="1104550" y="54"/>
                  </a:cubicBezTo>
                  <a:cubicBezTo>
                    <a:pt x="1073302" y="-15"/>
                    <a:pt x="1044448" y="-2544"/>
                    <a:pt x="1021132" y="37113"/>
                  </a:cubicBezTo>
                  <a:cubicBezTo>
                    <a:pt x="759188" y="482439"/>
                    <a:pt x="965749" y="3232476"/>
                    <a:pt x="891767" y="3229400"/>
                  </a:cubicBezTo>
                  <a:cubicBezTo>
                    <a:pt x="459433" y="3211280"/>
                    <a:pt x="74550" y="3128136"/>
                    <a:pt x="14381" y="3055454"/>
                  </a:cubicBezTo>
                  <a:cubicBezTo>
                    <a:pt x="-43191" y="2986053"/>
                    <a:pt x="82140" y="1667238"/>
                    <a:pt x="212189" y="1404269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flipH="1">
              <a:off x="8748436" y="3042119"/>
              <a:ext cx="575784" cy="157102"/>
            </a:xfrm>
            <a:custGeom>
              <a:avLst/>
              <a:gdLst>
                <a:gd name="connsiteX0" fmla="*/ 0 w 661321"/>
                <a:gd name="connsiteY0" fmla="*/ 39042 h 180441"/>
                <a:gd name="connsiteX1" fmla="*/ 661322 w 661321"/>
                <a:gd name="connsiteY1" fmla="*/ 180441 h 180441"/>
                <a:gd name="connsiteX2" fmla="*/ 628160 w 661321"/>
                <a:gd name="connsiteY2" fmla="*/ 0 h 180441"/>
                <a:gd name="connsiteX3" fmla="*/ 0 w 661321"/>
                <a:gd name="connsiteY3" fmla="*/ 38905 h 180441"/>
                <a:gd name="connsiteX4" fmla="*/ 0 w 661321"/>
                <a:gd name="connsiteY4" fmla="*/ 39042 h 180441"/>
              </a:gdLst>
              <a:ahLst/>
              <a:cxnLst/>
              <a:rect l="l" t="t" r="r" b="b"/>
              <a:pathLst>
                <a:path w="661321" h="180441">
                  <a:moveTo>
                    <a:pt x="0" y="39042"/>
                  </a:moveTo>
                  <a:cubicBezTo>
                    <a:pt x="14837" y="43281"/>
                    <a:pt x="454351" y="167313"/>
                    <a:pt x="661322" y="180441"/>
                  </a:cubicBezTo>
                  <a:cubicBezTo>
                    <a:pt x="651408" y="121024"/>
                    <a:pt x="640262" y="60648"/>
                    <a:pt x="628160" y="0"/>
                  </a:cubicBezTo>
                  <a:lnTo>
                    <a:pt x="0" y="38905"/>
                  </a:lnTo>
                  <a:cubicBezTo>
                    <a:pt x="0" y="38974"/>
                    <a:pt x="0" y="39042"/>
                    <a:pt x="0" y="3904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flipH="1">
              <a:off x="9782849" y="3006996"/>
              <a:ext cx="736340" cy="287346"/>
            </a:xfrm>
            <a:custGeom>
              <a:avLst/>
              <a:gdLst>
                <a:gd name="connsiteX0" fmla="*/ 843609 w 845728"/>
                <a:gd name="connsiteY0" fmla="*/ 17436 h 330033"/>
                <a:gd name="connsiteX1" fmla="*/ 650245 w 845728"/>
                <a:gd name="connsiteY1" fmla="*/ 29333 h 330033"/>
                <a:gd name="connsiteX2" fmla="*/ 39999 w 845728"/>
                <a:gd name="connsiteY2" fmla="*/ 0 h 330033"/>
                <a:gd name="connsiteX3" fmla="*/ 0 w 845728"/>
                <a:gd name="connsiteY3" fmla="*/ 313636 h 330033"/>
                <a:gd name="connsiteX4" fmla="*/ 409292 w 845728"/>
                <a:gd name="connsiteY4" fmla="*/ 313567 h 330033"/>
                <a:gd name="connsiteX5" fmla="*/ 845729 w 845728"/>
                <a:gd name="connsiteY5" fmla="*/ 131280 h 330033"/>
                <a:gd name="connsiteX6" fmla="*/ 843609 w 845728"/>
                <a:gd name="connsiteY6" fmla="*/ 17436 h 330033"/>
              </a:gdLst>
              <a:ahLst/>
              <a:cxnLst/>
              <a:rect l="l" t="t" r="r" b="b"/>
              <a:pathLst>
                <a:path w="845728" h="330033">
                  <a:moveTo>
                    <a:pt x="843609" y="17436"/>
                  </a:moveTo>
                  <a:cubicBezTo>
                    <a:pt x="807370" y="-137"/>
                    <a:pt x="746312" y="11350"/>
                    <a:pt x="650245" y="29333"/>
                  </a:cubicBezTo>
                  <a:cubicBezTo>
                    <a:pt x="515752" y="54563"/>
                    <a:pt x="164578" y="15316"/>
                    <a:pt x="39999" y="0"/>
                  </a:cubicBezTo>
                  <a:cubicBezTo>
                    <a:pt x="25162" y="101742"/>
                    <a:pt x="11624" y="208407"/>
                    <a:pt x="0" y="313636"/>
                  </a:cubicBezTo>
                  <a:cubicBezTo>
                    <a:pt x="99280" y="326969"/>
                    <a:pt x="273431" y="342695"/>
                    <a:pt x="409292" y="313567"/>
                  </a:cubicBezTo>
                  <a:cubicBezTo>
                    <a:pt x="563614" y="280474"/>
                    <a:pt x="761217" y="177843"/>
                    <a:pt x="845729" y="131280"/>
                  </a:cubicBezTo>
                  <a:cubicBezTo>
                    <a:pt x="844977" y="93742"/>
                    <a:pt x="844293" y="55725"/>
                    <a:pt x="843609" y="17436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flipH="1">
              <a:off x="9506746" y="1119203"/>
              <a:ext cx="158779" cy="296967"/>
            </a:xfrm>
            <a:custGeom>
              <a:avLst/>
              <a:gdLst>
                <a:gd name="connsiteX0" fmla="*/ 27502 w 182367"/>
                <a:gd name="connsiteY0" fmla="*/ 0 h 341083"/>
                <a:gd name="connsiteX1" fmla="*/ 12391 w 182367"/>
                <a:gd name="connsiteY1" fmla="*/ 182561 h 341083"/>
                <a:gd name="connsiteX2" fmla="*/ 15 w 182367"/>
                <a:gd name="connsiteY2" fmla="*/ 234457 h 341083"/>
                <a:gd name="connsiteX3" fmla="*/ 171089 w 182367"/>
                <a:gd name="connsiteY3" fmla="*/ 328952 h 341083"/>
                <a:gd name="connsiteX4" fmla="*/ 167670 w 182367"/>
                <a:gd name="connsiteY4" fmla="*/ 221124 h 341083"/>
                <a:gd name="connsiteX5" fmla="*/ 111808 w 182367"/>
                <a:gd name="connsiteY5" fmla="*/ 17094 h 341083"/>
                <a:gd name="connsiteX6" fmla="*/ 27502 w 182367"/>
                <a:gd name="connsiteY6" fmla="*/ 0 h 341083"/>
              </a:gdLst>
              <a:ahLst/>
              <a:cxnLst/>
              <a:rect l="l" t="t" r="r" b="b"/>
              <a:pathLst>
                <a:path w="182367" h="341083">
                  <a:moveTo>
                    <a:pt x="27502" y="0"/>
                  </a:moveTo>
                  <a:lnTo>
                    <a:pt x="12391" y="182561"/>
                  </a:lnTo>
                  <a:lnTo>
                    <a:pt x="15" y="234457"/>
                  </a:lnTo>
                  <a:cubicBezTo>
                    <a:pt x="-1489" y="273158"/>
                    <a:pt x="108526" y="376130"/>
                    <a:pt x="171089" y="328952"/>
                  </a:cubicBezTo>
                  <a:cubicBezTo>
                    <a:pt x="189414" y="315140"/>
                    <a:pt x="183328" y="261807"/>
                    <a:pt x="167670" y="221124"/>
                  </a:cubicBezTo>
                  <a:lnTo>
                    <a:pt x="111808" y="17094"/>
                  </a:lnTo>
                  <a:lnTo>
                    <a:pt x="27502" y="0"/>
                  </a:ln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flipH="1">
              <a:off x="9540438" y="1144445"/>
              <a:ext cx="82688" cy="91321"/>
            </a:xfrm>
            <a:custGeom>
              <a:avLst/>
              <a:gdLst>
                <a:gd name="connsiteX0" fmla="*/ 94973 w 94972"/>
                <a:gd name="connsiteY0" fmla="*/ 104887 h 104887"/>
                <a:gd name="connsiteX1" fmla="*/ 70700 w 94972"/>
                <a:gd name="connsiteY1" fmla="*/ 16342 h 104887"/>
                <a:gd name="connsiteX2" fmla="*/ 0 w 94972"/>
                <a:gd name="connsiteY2" fmla="*/ 0 h 104887"/>
                <a:gd name="connsiteX3" fmla="*/ 94973 w 94972"/>
                <a:gd name="connsiteY3" fmla="*/ 104887 h 104887"/>
              </a:gdLst>
              <a:ahLst/>
              <a:cxnLst/>
              <a:rect l="l" t="t" r="r" b="b"/>
              <a:pathLst>
                <a:path w="94972" h="104887">
                  <a:moveTo>
                    <a:pt x="94973" y="104887"/>
                  </a:moveTo>
                  <a:lnTo>
                    <a:pt x="70700" y="16342"/>
                  </a:lnTo>
                  <a:lnTo>
                    <a:pt x="0" y="0"/>
                  </a:lnTo>
                  <a:cubicBezTo>
                    <a:pt x="0" y="-68"/>
                    <a:pt x="17299" y="100716"/>
                    <a:pt x="94973" y="104887"/>
                  </a:cubicBezTo>
                  <a:close/>
                </a:path>
              </a:pathLst>
            </a:custGeom>
            <a:solidFill>
              <a:srgbClr val="C66C6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flipH="1">
              <a:off x="9481747" y="1413401"/>
              <a:ext cx="1170235" cy="1746740"/>
            </a:xfrm>
            <a:custGeom>
              <a:avLst/>
              <a:gdLst>
                <a:gd name="connsiteX0" fmla="*/ 229373 w 1344081"/>
                <a:gd name="connsiteY0" fmla="*/ 1946844 h 2006230"/>
                <a:gd name="connsiteX1" fmla="*/ 633811 w 1344081"/>
                <a:gd name="connsiteY1" fmla="*/ 96620 h 2006230"/>
                <a:gd name="connsiteX2" fmla="*/ 915652 w 1344081"/>
                <a:gd name="connsiteY2" fmla="*/ 134910 h 2006230"/>
                <a:gd name="connsiteX3" fmla="*/ 645776 w 1344081"/>
                <a:gd name="connsiteY3" fmla="*/ 1283745 h 2006230"/>
                <a:gd name="connsiteX4" fmla="*/ 1224091 w 1344081"/>
                <a:gd name="connsiteY4" fmla="*/ 1252156 h 2006230"/>
                <a:gd name="connsiteX5" fmla="*/ 1342995 w 1344081"/>
                <a:gd name="connsiteY5" fmla="*/ 1542544 h 2006230"/>
                <a:gd name="connsiteX6" fmla="*/ 1224091 w 1344081"/>
                <a:gd name="connsiteY6" fmla="*/ 1754642 h 2006230"/>
                <a:gd name="connsiteX7" fmla="*/ 229373 w 1344081"/>
                <a:gd name="connsiteY7" fmla="*/ 1946844 h 2006230"/>
              </a:gdLst>
              <a:ahLst/>
              <a:cxnLst/>
              <a:rect l="l" t="t" r="r" b="b"/>
              <a:pathLst>
                <a:path w="1344081" h="2006230">
                  <a:moveTo>
                    <a:pt x="229373" y="1946844"/>
                  </a:moveTo>
                  <a:cubicBezTo>
                    <a:pt x="-392291" y="1617551"/>
                    <a:pt x="423763" y="348581"/>
                    <a:pt x="633811" y="96620"/>
                  </a:cubicBezTo>
                  <a:cubicBezTo>
                    <a:pt x="804132" y="-107753"/>
                    <a:pt x="907652" y="64826"/>
                    <a:pt x="915652" y="134910"/>
                  </a:cubicBezTo>
                  <a:cubicBezTo>
                    <a:pt x="947241" y="413196"/>
                    <a:pt x="645776" y="1283745"/>
                    <a:pt x="645776" y="1283745"/>
                  </a:cubicBezTo>
                  <a:cubicBezTo>
                    <a:pt x="645776" y="1283745"/>
                    <a:pt x="916199" y="1283745"/>
                    <a:pt x="1224091" y="1252156"/>
                  </a:cubicBezTo>
                  <a:cubicBezTo>
                    <a:pt x="1319200" y="1242378"/>
                    <a:pt x="1350584" y="1412631"/>
                    <a:pt x="1342995" y="1542544"/>
                  </a:cubicBezTo>
                  <a:cubicBezTo>
                    <a:pt x="1338482" y="1619465"/>
                    <a:pt x="1287748" y="1715464"/>
                    <a:pt x="1224091" y="1754642"/>
                  </a:cubicBezTo>
                  <a:cubicBezTo>
                    <a:pt x="872302" y="1971186"/>
                    <a:pt x="486121" y="2082842"/>
                    <a:pt x="229373" y="1946844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3" name="标题 1"/>
            <p:cNvSpPr txBox="1"/>
            <p:nvPr/>
          </p:nvSpPr>
          <p:spPr>
            <a:xfrm flipH="1">
              <a:off x="9437264" y="912407"/>
              <a:ext cx="216501" cy="284827"/>
            </a:xfrm>
            <a:custGeom>
              <a:avLst/>
              <a:gdLst>
                <a:gd name="connsiteX0" fmla="*/ 30063 w 248664"/>
                <a:gd name="connsiteY0" fmla="*/ 74170 h 327140"/>
                <a:gd name="connsiteX1" fmla="*/ 4491 w 248664"/>
                <a:gd name="connsiteY1" fmla="*/ 161895 h 327140"/>
                <a:gd name="connsiteX2" fmla="*/ 107121 w 248664"/>
                <a:gd name="connsiteY2" fmla="*/ 323533 h 327140"/>
                <a:gd name="connsiteX3" fmla="*/ 248384 w 248664"/>
                <a:gd name="connsiteY3" fmla="*/ 237449 h 327140"/>
                <a:gd name="connsiteX4" fmla="*/ 201342 w 248664"/>
                <a:gd name="connsiteY4" fmla="*/ 60837 h 327140"/>
                <a:gd name="connsiteX5" fmla="*/ 30063 w 248664"/>
                <a:gd name="connsiteY5" fmla="*/ 74170 h 327140"/>
              </a:gdLst>
              <a:ahLst/>
              <a:cxnLst/>
              <a:rect l="l" t="t" r="r" b="b"/>
              <a:pathLst>
                <a:path w="248664" h="327140">
                  <a:moveTo>
                    <a:pt x="30063" y="74170"/>
                  </a:moveTo>
                  <a:lnTo>
                    <a:pt x="4491" y="161895"/>
                  </a:lnTo>
                  <a:cubicBezTo>
                    <a:pt x="-15817" y="231501"/>
                    <a:pt x="35259" y="314234"/>
                    <a:pt x="107121" y="323533"/>
                  </a:cubicBezTo>
                  <a:cubicBezTo>
                    <a:pt x="198265" y="335362"/>
                    <a:pt x="241820" y="320935"/>
                    <a:pt x="248384" y="237449"/>
                  </a:cubicBezTo>
                  <a:cubicBezTo>
                    <a:pt x="252213" y="188493"/>
                    <a:pt x="215906" y="96460"/>
                    <a:pt x="201342" y="60837"/>
                  </a:cubicBezTo>
                  <a:cubicBezTo>
                    <a:pt x="168112" y="-20324"/>
                    <a:pt x="66917" y="-24563"/>
                    <a:pt x="30063" y="74170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470083" y="993082"/>
              <a:ext cx="90433" cy="70828"/>
              <a:chOff x="9470083" y="993082"/>
              <a:chExt cx="90433" cy="70828"/>
            </a:xfrm>
          </p:grpSpPr>
          <p:sp>
            <p:nvSpPr>
              <p:cNvPr id="35" name="标题 1"/>
              <p:cNvSpPr txBox="1"/>
              <p:nvPr/>
            </p:nvSpPr>
            <p:spPr>
              <a:xfrm>
                <a:off x="9524289" y="1035890"/>
                <a:ext cx="36227" cy="28020"/>
              </a:xfrm>
              <a:custGeom>
                <a:avLst/>
                <a:gdLst>
                  <a:gd name="connsiteX0" fmla="*/ 3878 w 41609"/>
                  <a:gd name="connsiteY0" fmla="*/ 19795 h 32183"/>
                  <a:gd name="connsiteX1" fmla="*/ 31091 w 41609"/>
                  <a:gd name="connsiteY1" fmla="*/ 1949 h 32183"/>
                  <a:gd name="connsiteX2" fmla="*/ 39707 w 41609"/>
                  <a:gd name="connsiteY2" fmla="*/ 12069 h 32183"/>
                  <a:gd name="connsiteX3" fmla="*/ 9553 w 41609"/>
                  <a:gd name="connsiteY3" fmla="*/ 31761 h 32183"/>
                  <a:gd name="connsiteX4" fmla="*/ 3878 w 41609"/>
                  <a:gd name="connsiteY4" fmla="*/ 19795 h 32183"/>
                </a:gdLst>
                <a:ahLst/>
                <a:cxnLst/>
                <a:rect l="l" t="t" r="r" b="b"/>
                <a:pathLst>
                  <a:path w="41609" h="32183">
                    <a:moveTo>
                      <a:pt x="3878" y="19795"/>
                    </a:moveTo>
                    <a:cubicBezTo>
                      <a:pt x="14476" y="16035"/>
                      <a:pt x="23433" y="10223"/>
                      <a:pt x="31091" y="1949"/>
                    </a:cubicBezTo>
                    <a:cubicBezTo>
                      <a:pt x="36903" y="-4273"/>
                      <a:pt x="45450" y="5847"/>
                      <a:pt x="39707" y="12069"/>
                    </a:cubicBezTo>
                    <a:cubicBezTo>
                      <a:pt x="31365" y="21026"/>
                      <a:pt x="21109" y="27727"/>
                      <a:pt x="9553" y="31761"/>
                    </a:cubicBezTo>
                    <a:cubicBezTo>
                      <a:pt x="1622" y="34564"/>
                      <a:pt x="-4190" y="22599"/>
                      <a:pt x="3878" y="19795"/>
                    </a:cubicBezTo>
                    <a:close/>
                  </a:path>
                </a:pathLst>
              </a:custGeom>
              <a:solidFill>
                <a:srgbClr val="C66C67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6" name="标题 1"/>
              <p:cNvSpPr txBox="1"/>
              <p:nvPr/>
            </p:nvSpPr>
            <p:spPr>
              <a:xfrm>
                <a:off x="9470083" y="1003203"/>
                <a:ext cx="15151" cy="19772"/>
              </a:xfrm>
              <a:custGeom>
                <a:avLst/>
                <a:gdLst>
                  <a:gd name="connsiteX0" fmla="*/ 4256 w 17402"/>
                  <a:gd name="connsiteY0" fmla="*/ 724 h 22709"/>
                  <a:gd name="connsiteX1" fmla="*/ 12735 w 17402"/>
                  <a:gd name="connsiteY1" fmla="*/ 2980 h 22709"/>
                  <a:gd name="connsiteX2" fmla="*/ 17384 w 17402"/>
                  <a:gd name="connsiteY2" fmla="*/ 15014 h 22709"/>
                  <a:gd name="connsiteX3" fmla="*/ 8496 w 17402"/>
                  <a:gd name="connsiteY3" fmla="*/ 22535 h 22709"/>
                  <a:gd name="connsiteX4" fmla="*/ 4256 w 17402"/>
                  <a:gd name="connsiteY4" fmla="*/ 724 h 22709"/>
                </a:gdLst>
                <a:ahLst/>
                <a:cxnLst/>
                <a:rect l="l" t="t" r="r" b="b"/>
                <a:pathLst>
                  <a:path w="17402" h="22709">
                    <a:moveTo>
                      <a:pt x="4256" y="724"/>
                    </a:moveTo>
                    <a:cubicBezTo>
                      <a:pt x="5555" y="245"/>
                      <a:pt x="9521" y="-1464"/>
                      <a:pt x="12735" y="2980"/>
                    </a:cubicBezTo>
                    <a:cubicBezTo>
                      <a:pt x="15196" y="6331"/>
                      <a:pt x="17179" y="10775"/>
                      <a:pt x="17384" y="15014"/>
                    </a:cubicBezTo>
                    <a:cubicBezTo>
                      <a:pt x="17726" y="19937"/>
                      <a:pt x="13282" y="23561"/>
                      <a:pt x="8496" y="22535"/>
                    </a:cubicBezTo>
                    <a:cubicBezTo>
                      <a:pt x="1931" y="21031"/>
                      <a:pt x="-4496" y="3801"/>
                      <a:pt x="4256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7" name="标题 1"/>
              <p:cNvSpPr txBox="1"/>
              <p:nvPr/>
            </p:nvSpPr>
            <p:spPr>
              <a:xfrm>
                <a:off x="9541058" y="993082"/>
                <a:ext cx="15137" cy="19772"/>
              </a:xfrm>
              <a:custGeom>
                <a:avLst/>
                <a:gdLst>
                  <a:gd name="connsiteX0" fmla="*/ 4240 w 17386"/>
                  <a:gd name="connsiteY0" fmla="*/ 724 h 22709"/>
                  <a:gd name="connsiteX1" fmla="*/ 12718 w 17386"/>
                  <a:gd name="connsiteY1" fmla="*/ 2980 h 22709"/>
                  <a:gd name="connsiteX2" fmla="*/ 17368 w 17386"/>
                  <a:gd name="connsiteY2" fmla="*/ 15014 h 22709"/>
                  <a:gd name="connsiteX3" fmla="*/ 8479 w 17386"/>
                  <a:gd name="connsiteY3" fmla="*/ 22535 h 22709"/>
                  <a:gd name="connsiteX4" fmla="*/ 4240 w 17386"/>
                  <a:gd name="connsiteY4" fmla="*/ 724 h 22709"/>
                </a:gdLst>
                <a:ahLst/>
                <a:cxnLst/>
                <a:rect l="l" t="t" r="r" b="b"/>
                <a:pathLst>
                  <a:path w="17386" h="22709">
                    <a:moveTo>
                      <a:pt x="4240" y="724"/>
                    </a:moveTo>
                    <a:cubicBezTo>
                      <a:pt x="5539" y="245"/>
                      <a:pt x="9505" y="-1464"/>
                      <a:pt x="12718" y="2980"/>
                    </a:cubicBezTo>
                    <a:cubicBezTo>
                      <a:pt x="15180" y="6331"/>
                      <a:pt x="17163" y="10775"/>
                      <a:pt x="17368" y="15014"/>
                    </a:cubicBezTo>
                    <a:cubicBezTo>
                      <a:pt x="17710" y="19937"/>
                      <a:pt x="13266" y="23561"/>
                      <a:pt x="8479" y="22535"/>
                    </a:cubicBezTo>
                    <a:cubicBezTo>
                      <a:pt x="1984" y="21031"/>
                      <a:pt x="-4512" y="3801"/>
                      <a:pt x="4240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38" name="标题 1"/>
            <p:cNvSpPr txBox="1"/>
            <p:nvPr/>
          </p:nvSpPr>
          <p:spPr>
            <a:xfrm flipH="1">
              <a:off x="9454832" y="1076519"/>
              <a:ext cx="100250" cy="36943"/>
            </a:xfrm>
            <a:custGeom>
              <a:avLst/>
              <a:gdLst>
                <a:gd name="connsiteX0" fmla="*/ 0 w 115143"/>
                <a:gd name="connsiteY0" fmla="*/ 16000 h 42431"/>
                <a:gd name="connsiteX1" fmla="*/ 115143 w 115143"/>
                <a:gd name="connsiteY1" fmla="*/ 0 h 42431"/>
                <a:gd name="connsiteX2" fmla="*/ 0 w 115143"/>
                <a:gd name="connsiteY2" fmla="*/ 16000 h 42431"/>
              </a:gdLst>
              <a:ahLst/>
              <a:cxnLst/>
              <a:rect l="l" t="t" r="r" b="b"/>
              <a:pathLst>
                <a:path w="115143" h="42431">
                  <a:moveTo>
                    <a:pt x="0" y="16000"/>
                  </a:moveTo>
                  <a:cubicBezTo>
                    <a:pt x="0" y="16000"/>
                    <a:pt x="55315" y="3761"/>
                    <a:pt x="115143" y="0"/>
                  </a:cubicBezTo>
                  <a:cubicBezTo>
                    <a:pt x="115143" y="0"/>
                    <a:pt x="84717" y="83691"/>
                    <a:pt x="0" y="1600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flipH="1">
              <a:off x="9628920" y="1008740"/>
              <a:ext cx="60599" cy="88304"/>
            </a:xfrm>
            <a:custGeom>
              <a:avLst/>
              <a:gdLst>
                <a:gd name="connsiteX0" fmla="*/ 53418 w 69601"/>
                <a:gd name="connsiteY0" fmla="*/ 44482 h 101422"/>
                <a:gd name="connsiteX1" fmla="*/ 42683 w 69601"/>
                <a:gd name="connsiteY1" fmla="*/ 23012 h 101422"/>
                <a:gd name="connsiteX2" fmla="*/ 8495 w 69601"/>
                <a:gd name="connsiteY2" fmla="*/ 7559 h 101422"/>
                <a:gd name="connsiteX3" fmla="*/ 54922 w 69601"/>
                <a:gd name="connsiteY3" fmla="*/ 100822 h 101422"/>
                <a:gd name="connsiteX4" fmla="*/ 53418 w 69601"/>
                <a:gd name="connsiteY4" fmla="*/ 44482 h 101422"/>
              </a:gdLst>
              <a:ahLst/>
              <a:cxnLst/>
              <a:rect l="l" t="t" r="r" b="b"/>
              <a:pathLst>
                <a:path w="69601" h="101422">
                  <a:moveTo>
                    <a:pt x="53418" y="44482"/>
                  </a:moveTo>
                  <a:cubicBezTo>
                    <a:pt x="48973" y="37781"/>
                    <a:pt x="45623" y="30465"/>
                    <a:pt x="42683" y="23012"/>
                  </a:cubicBezTo>
                  <a:cubicBezTo>
                    <a:pt x="37144" y="8790"/>
                    <a:pt x="25521" y="-11039"/>
                    <a:pt x="8495" y="7559"/>
                  </a:cubicBezTo>
                  <a:cubicBezTo>
                    <a:pt x="-16325" y="34636"/>
                    <a:pt x="17521" y="108822"/>
                    <a:pt x="54922" y="100822"/>
                  </a:cubicBezTo>
                  <a:cubicBezTo>
                    <a:pt x="82682" y="94942"/>
                    <a:pt x="64563" y="61370"/>
                    <a:pt x="53418" y="44482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 flipH="1">
              <a:off x="7858803" y="2085632"/>
              <a:ext cx="1612757" cy="1001433"/>
            </a:xfrm>
            <a:custGeom>
              <a:avLst/>
              <a:gdLst>
                <a:gd name="connsiteX0" fmla="*/ 1793610 w 1852343"/>
                <a:gd name="connsiteY0" fmla="*/ 0 h 1150202"/>
                <a:gd name="connsiteX1" fmla="*/ 58666 w 1852343"/>
                <a:gd name="connsiteY1" fmla="*/ 0 h 1150202"/>
                <a:gd name="connsiteX2" fmla="*/ 0 w 1852343"/>
                <a:gd name="connsiteY2" fmla="*/ 58666 h 1150202"/>
                <a:gd name="connsiteX3" fmla="*/ 0 w 1852343"/>
                <a:gd name="connsiteY3" fmla="*/ 1091537 h 1150202"/>
                <a:gd name="connsiteX4" fmla="*/ 58666 w 1852343"/>
                <a:gd name="connsiteY4" fmla="*/ 1150202 h 1150202"/>
                <a:gd name="connsiteX5" fmla="*/ 1793678 w 1852343"/>
                <a:gd name="connsiteY5" fmla="*/ 1150202 h 1150202"/>
                <a:gd name="connsiteX6" fmla="*/ 1852344 w 1852343"/>
                <a:gd name="connsiteY6" fmla="*/ 1091537 h 1150202"/>
                <a:gd name="connsiteX7" fmla="*/ 1852344 w 1852343"/>
                <a:gd name="connsiteY7" fmla="*/ 58666 h 1150202"/>
                <a:gd name="connsiteX8" fmla="*/ 1793610 w 1852343"/>
                <a:gd name="connsiteY8" fmla="*/ 0 h 1150202"/>
              </a:gdLst>
              <a:ahLst/>
              <a:cxnLst/>
              <a:rect l="l" t="t" r="r" b="b"/>
              <a:pathLst>
                <a:path w="1852343" h="1150202">
                  <a:moveTo>
                    <a:pt x="1793610" y="0"/>
                  </a:moveTo>
                  <a:lnTo>
                    <a:pt x="58666" y="0"/>
                  </a:lnTo>
                  <a:cubicBezTo>
                    <a:pt x="26256" y="0"/>
                    <a:pt x="0" y="26256"/>
                    <a:pt x="0" y="58666"/>
                  </a:cubicBezTo>
                  <a:lnTo>
                    <a:pt x="0" y="1091537"/>
                  </a:lnTo>
                  <a:cubicBezTo>
                    <a:pt x="0" y="1123946"/>
                    <a:pt x="26256" y="1150202"/>
                    <a:pt x="58666" y="1150202"/>
                  </a:cubicBezTo>
                  <a:lnTo>
                    <a:pt x="1793678" y="1150202"/>
                  </a:lnTo>
                  <a:cubicBezTo>
                    <a:pt x="1826088" y="1150202"/>
                    <a:pt x="1852344" y="1123946"/>
                    <a:pt x="1852344" y="1091537"/>
                  </a:cubicBezTo>
                  <a:lnTo>
                    <a:pt x="1852344" y="58666"/>
                  </a:lnTo>
                  <a:cubicBezTo>
                    <a:pt x="1852275" y="26256"/>
                    <a:pt x="1826019" y="0"/>
                    <a:pt x="1793610" y="0"/>
                  </a:cubicBezTo>
                  <a:close/>
                </a:path>
              </a:pathLst>
            </a:custGeom>
            <a:solidFill>
              <a:schemeClr val="accent4"/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 flipH="1">
              <a:off x="9254787" y="2381243"/>
              <a:ext cx="355402" cy="334287"/>
            </a:xfrm>
            <a:custGeom>
              <a:avLst/>
              <a:gdLst>
                <a:gd name="connsiteX0" fmla="*/ 31705 w 408199"/>
                <a:gd name="connsiteY0" fmla="*/ 231609 h 383948"/>
                <a:gd name="connsiteX1" fmla="*/ 119703 w 408199"/>
                <a:gd name="connsiteY1" fmla="*/ 47202 h 383948"/>
                <a:gd name="connsiteX2" fmla="*/ 388621 w 408199"/>
                <a:gd name="connsiteY2" fmla="*/ 3237 h 383948"/>
                <a:gd name="connsiteX3" fmla="*/ 278333 w 408199"/>
                <a:gd name="connsiteY3" fmla="*/ 68056 h 383948"/>
                <a:gd name="connsiteX4" fmla="*/ 403937 w 408199"/>
                <a:gd name="connsiteY4" fmla="*/ 72911 h 383948"/>
                <a:gd name="connsiteX5" fmla="*/ 388621 w 408199"/>
                <a:gd name="connsiteY5" fmla="*/ 111816 h 383948"/>
                <a:gd name="connsiteX6" fmla="*/ 388621 w 408199"/>
                <a:gd name="connsiteY6" fmla="*/ 154550 h 383948"/>
                <a:gd name="connsiteX7" fmla="*/ 299050 w 408199"/>
                <a:gd name="connsiteY7" fmla="*/ 211370 h 383948"/>
                <a:gd name="connsiteX8" fmla="*/ 371801 w 408199"/>
                <a:gd name="connsiteY8" fmla="*/ 231677 h 383948"/>
                <a:gd name="connsiteX9" fmla="*/ 219941 w 408199"/>
                <a:gd name="connsiteY9" fmla="*/ 275916 h 383948"/>
                <a:gd name="connsiteX10" fmla="*/ 82439 w 408199"/>
                <a:gd name="connsiteY10" fmla="*/ 383948 h 383948"/>
                <a:gd name="connsiteX11" fmla="*/ 31705 w 408199"/>
                <a:gd name="connsiteY11" fmla="*/ 231609 h 383948"/>
              </a:gdLst>
              <a:ahLst/>
              <a:cxnLst/>
              <a:rect l="l" t="t" r="r" b="b"/>
              <a:pathLst>
                <a:path w="408199" h="383948">
                  <a:moveTo>
                    <a:pt x="31705" y="231609"/>
                  </a:moveTo>
                  <a:cubicBezTo>
                    <a:pt x="31705" y="231609"/>
                    <a:pt x="107190" y="63749"/>
                    <a:pt x="119703" y="47202"/>
                  </a:cubicBezTo>
                  <a:cubicBezTo>
                    <a:pt x="132147" y="30655"/>
                    <a:pt x="344588" y="-12011"/>
                    <a:pt x="388621" y="3237"/>
                  </a:cubicBezTo>
                  <a:cubicBezTo>
                    <a:pt x="432723" y="18484"/>
                    <a:pt x="278333" y="68056"/>
                    <a:pt x="278333" y="68056"/>
                  </a:cubicBezTo>
                  <a:cubicBezTo>
                    <a:pt x="278333" y="68056"/>
                    <a:pt x="388690" y="46108"/>
                    <a:pt x="403937" y="72911"/>
                  </a:cubicBezTo>
                  <a:cubicBezTo>
                    <a:pt x="419185" y="99714"/>
                    <a:pt x="388621" y="111816"/>
                    <a:pt x="388621" y="111816"/>
                  </a:cubicBezTo>
                  <a:cubicBezTo>
                    <a:pt x="388621" y="111816"/>
                    <a:pt x="383493" y="139986"/>
                    <a:pt x="388621" y="154550"/>
                  </a:cubicBezTo>
                  <a:cubicBezTo>
                    <a:pt x="393750" y="169114"/>
                    <a:pt x="299050" y="211370"/>
                    <a:pt x="299050" y="211370"/>
                  </a:cubicBezTo>
                  <a:cubicBezTo>
                    <a:pt x="299050" y="211370"/>
                    <a:pt x="371801" y="219849"/>
                    <a:pt x="371801" y="231677"/>
                  </a:cubicBezTo>
                  <a:cubicBezTo>
                    <a:pt x="371801" y="243506"/>
                    <a:pt x="240727" y="269352"/>
                    <a:pt x="219941" y="275916"/>
                  </a:cubicBezTo>
                  <a:cubicBezTo>
                    <a:pt x="199223" y="282480"/>
                    <a:pt x="170437" y="383948"/>
                    <a:pt x="82439" y="383948"/>
                  </a:cubicBezTo>
                  <a:cubicBezTo>
                    <a:pt x="-5560" y="383948"/>
                    <a:pt x="-24158" y="301009"/>
                    <a:pt x="31705" y="231609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flipH="1">
              <a:off x="7802843" y="2400300"/>
              <a:ext cx="161662" cy="281168"/>
            </a:xfrm>
            <a:custGeom>
              <a:avLst/>
              <a:gdLst>
                <a:gd name="connsiteX0" fmla="*/ 9545 w 185678"/>
                <a:gd name="connsiteY0" fmla="*/ 51433 h 322937"/>
                <a:gd name="connsiteX1" fmla="*/ 165576 w 185678"/>
                <a:gd name="connsiteY1" fmla="*/ 4801 h 322937"/>
                <a:gd name="connsiteX2" fmla="*/ 174397 w 185678"/>
                <a:gd name="connsiteY2" fmla="*/ 68800 h 322937"/>
                <a:gd name="connsiteX3" fmla="*/ 185678 w 185678"/>
                <a:gd name="connsiteY3" fmla="*/ 128628 h 322937"/>
                <a:gd name="connsiteX4" fmla="*/ 160995 w 185678"/>
                <a:gd name="connsiteY4" fmla="*/ 196593 h 322937"/>
                <a:gd name="connsiteX5" fmla="*/ 156346 w 185678"/>
                <a:gd name="connsiteY5" fmla="*/ 292386 h 322937"/>
                <a:gd name="connsiteX6" fmla="*/ 42296 w 185678"/>
                <a:gd name="connsiteY6" fmla="*/ 310916 h 322937"/>
                <a:gd name="connsiteX7" fmla="*/ 57954 w 185678"/>
                <a:gd name="connsiteY7" fmla="*/ 262506 h 322937"/>
                <a:gd name="connsiteX8" fmla="*/ 16656 w 185678"/>
                <a:gd name="connsiteY8" fmla="*/ 195567 h 322937"/>
                <a:gd name="connsiteX9" fmla="*/ 656 w 185678"/>
                <a:gd name="connsiteY9" fmla="*/ 142030 h 322937"/>
                <a:gd name="connsiteX10" fmla="*/ 114637 w 185678"/>
                <a:gd name="connsiteY10" fmla="*/ 76116 h 322937"/>
                <a:gd name="connsiteX11" fmla="*/ 9613 w 185678"/>
                <a:gd name="connsiteY11" fmla="*/ 95125 h 322937"/>
                <a:gd name="connsiteX12" fmla="*/ 9545 w 185678"/>
                <a:gd name="connsiteY12" fmla="*/ 51433 h 322937"/>
              </a:gdLst>
              <a:ahLst/>
              <a:cxnLst/>
              <a:rect l="l" t="t" r="r" b="b"/>
              <a:pathLst>
                <a:path w="185678" h="322937">
                  <a:moveTo>
                    <a:pt x="9545" y="51433"/>
                  </a:moveTo>
                  <a:cubicBezTo>
                    <a:pt x="9545" y="51433"/>
                    <a:pt x="145474" y="-18651"/>
                    <a:pt x="165576" y="4801"/>
                  </a:cubicBezTo>
                  <a:cubicBezTo>
                    <a:pt x="185678" y="28254"/>
                    <a:pt x="172345" y="55330"/>
                    <a:pt x="174397" y="68800"/>
                  </a:cubicBezTo>
                  <a:cubicBezTo>
                    <a:pt x="176448" y="82270"/>
                    <a:pt x="185678" y="108526"/>
                    <a:pt x="185678" y="128628"/>
                  </a:cubicBezTo>
                  <a:cubicBezTo>
                    <a:pt x="185678" y="148731"/>
                    <a:pt x="159423" y="179568"/>
                    <a:pt x="160995" y="196593"/>
                  </a:cubicBezTo>
                  <a:cubicBezTo>
                    <a:pt x="162568" y="213550"/>
                    <a:pt x="162568" y="269207"/>
                    <a:pt x="156346" y="292386"/>
                  </a:cubicBezTo>
                  <a:cubicBezTo>
                    <a:pt x="150192" y="315565"/>
                    <a:pt x="71971" y="337172"/>
                    <a:pt x="42296" y="310916"/>
                  </a:cubicBezTo>
                  <a:cubicBezTo>
                    <a:pt x="12690" y="284660"/>
                    <a:pt x="57954" y="262506"/>
                    <a:pt x="57954" y="262506"/>
                  </a:cubicBezTo>
                  <a:cubicBezTo>
                    <a:pt x="57954" y="262506"/>
                    <a:pt x="16929" y="215670"/>
                    <a:pt x="16656" y="195567"/>
                  </a:cubicBezTo>
                  <a:cubicBezTo>
                    <a:pt x="16382" y="175465"/>
                    <a:pt x="-3857" y="194542"/>
                    <a:pt x="656" y="142030"/>
                  </a:cubicBezTo>
                  <a:cubicBezTo>
                    <a:pt x="1203" y="135739"/>
                    <a:pt x="114637" y="76116"/>
                    <a:pt x="114637" y="76116"/>
                  </a:cubicBezTo>
                  <a:cubicBezTo>
                    <a:pt x="114637" y="76116"/>
                    <a:pt x="29715" y="107979"/>
                    <a:pt x="9613" y="95125"/>
                  </a:cubicBezTo>
                  <a:cubicBezTo>
                    <a:pt x="-10558" y="82339"/>
                    <a:pt x="9545" y="51433"/>
                    <a:pt x="9545" y="51433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flipH="1">
              <a:off x="9631875" y="1073603"/>
              <a:ext cx="67298" cy="83343"/>
            </a:xfrm>
            <a:custGeom>
              <a:avLst/>
              <a:gdLst>
                <a:gd name="connsiteX0" fmla="*/ 38592 w 77296"/>
                <a:gd name="connsiteY0" fmla="*/ 95725 h 95724"/>
                <a:gd name="connsiteX1" fmla="*/ 27310 w 77296"/>
                <a:gd name="connsiteY1" fmla="*/ 93879 h 95724"/>
                <a:gd name="connsiteX2" fmla="*/ 917 w 77296"/>
                <a:gd name="connsiteY2" fmla="*/ 70016 h 95724"/>
                <a:gd name="connsiteX3" fmla="*/ 23344 w 77296"/>
                <a:gd name="connsiteY3" fmla="*/ 15248 h 95724"/>
                <a:gd name="connsiteX4" fmla="*/ 32096 w 77296"/>
                <a:gd name="connsiteY4" fmla="*/ 15042 h 95724"/>
                <a:gd name="connsiteX5" fmla="*/ 32302 w 77296"/>
                <a:gd name="connsiteY5" fmla="*/ 23794 h 95724"/>
                <a:gd name="connsiteX6" fmla="*/ 12952 w 77296"/>
                <a:gd name="connsiteY6" fmla="*/ 67007 h 95724"/>
                <a:gd name="connsiteX7" fmla="*/ 31139 w 77296"/>
                <a:gd name="connsiteY7" fmla="*/ 82118 h 95724"/>
                <a:gd name="connsiteX8" fmla="*/ 53703 w 77296"/>
                <a:gd name="connsiteY8" fmla="*/ 76170 h 95724"/>
                <a:gd name="connsiteX9" fmla="*/ 61429 w 77296"/>
                <a:gd name="connsiteY9" fmla="*/ 23384 h 95724"/>
                <a:gd name="connsiteX10" fmla="*/ 46387 w 77296"/>
                <a:gd name="connsiteY10" fmla="*/ 12307 h 95724"/>
                <a:gd name="connsiteX11" fmla="*/ 40233 w 77296"/>
                <a:gd name="connsiteY11" fmla="*/ 6154 h 95724"/>
                <a:gd name="connsiteX12" fmla="*/ 46387 w 77296"/>
                <a:gd name="connsiteY12" fmla="*/ 0 h 95724"/>
                <a:gd name="connsiteX13" fmla="*/ 72711 w 77296"/>
                <a:gd name="connsiteY13" fmla="*/ 18393 h 95724"/>
                <a:gd name="connsiteX14" fmla="*/ 62934 w 77296"/>
                <a:gd name="connsiteY14" fmla="*/ 84443 h 95724"/>
                <a:gd name="connsiteX15" fmla="*/ 38592 w 77296"/>
                <a:gd name="connsiteY15" fmla="*/ 95725 h 95724"/>
              </a:gdLst>
              <a:ahLst/>
              <a:cxnLst/>
              <a:rect l="l" t="t" r="r" b="b"/>
              <a:pathLst>
                <a:path w="77296" h="95724">
                  <a:moveTo>
                    <a:pt x="38592" y="95725"/>
                  </a:moveTo>
                  <a:cubicBezTo>
                    <a:pt x="34900" y="95725"/>
                    <a:pt x="31139" y="95109"/>
                    <a:pt x="27310" y="93879"/>
                  </a:cubicBezTo>
                  <a:cubicBezTo>
                    <a:pt x="12610" y="89161"/>
                    <a:pt x="3721" y="81093"/>
                    <a:pt x="917" y="70016"/>
                  </a:cubicBezTo>
                  <a:cubicBezTo>
                    <a:pt x="-5305" y="45606"/>
                    <a:pt x="22114" y="16478"/>
                    <a:pt x="23344" y="15248"/>
                  </a:cubicBezTo>
                  <a:cubicBezTo>
                    <a:pt x="25669" y="12786"/>
                    <a:pt x="29635" y="12718"/>
                    <a:pt x="32096" y="15042"/>
                  </a:cubicBezTo>
                  <a:cubicBezTo>
                    <a:pt x="34558" y="17367"/>
                    <a:pt x="34695" y="21333"/>
                    <a:pt x="32302" y="23794"/>
                  </a:cubicBezTo>
                  <a:cubicBezTo>
                    <a:pt x="25669" y="30837"/>
                    <a:pt x="9191" y="52238"/>
                    <a:pt x="12952" y="67007"/>
                  </a:cubicBezTo>
                  <a:cubicBezTo>
                    <a:pt x="14661" y="73708"/>
                    <a:pt x="20815" y="78768"/>
                    <a:pt x="31139" y="82118"/>
                  </a:cubicBezTo>
                  <a:cubicBezTo>
                    <a:pt x="40028" y="84990"/>
                    <a:pt x="47549" y="82939"/>
                    <a:pt x="53703" y="76170"/>
                  </a:cubicBezTo>
                  <a:cubicBezTo>
                    <a:pt x="64643" y="63999"/>
                    <a:pt x="68335" y="38837"/>
                    <a:pt x="61429" y="23384"/>
                  </a:cubicBezTo>
                  <a:cubicBezTo>
                    <a:pt x="58147" y="16000"/>
                    <a:pt x="53088" y="12307"/>
                    <a:pt x="46387" y="12307"/>
                  </a:cubicBezTo>
                  <a:cubicBezTo>
                    <a:pt x="42968" y="12307"/>
                    <a:pt x="40233" y="9572"/>
                    <a:pt x="40233" y="6154"/>
                  </a:cubicBezTo>
                  <a:cubicBezTo>
                    <a:pt x="40233" y="2735"/>
                    <a:pt x="42968" y="0"/>
                    <a:pt x="46387" y="0"/>
                  </a:cubicBezTo>
                  <a:cubicBezTo>
                    <a:pt x="58079" y="0"/>
                    <a:pt x="67446" y="6564"/>
                    <a:pt x="72711" y="18393"/>
                  </a:cubicBezTo>
                  <a:cubicBezTo>
                    <a:pt x="81600" y="38358"/>
                    <a:pt x="77156" y="68580"/>
                    <a:pt x="62934" y="84443"/>
                  </a:cubicBezTo>
                  <a:cubicBezTo>
                    <a:pt x="56096" y="91896"/>
                    <a:pt x="47754" y="95725"/>
                    <a:pt x="38592" y="95725"/>
                  </a:cubicBezTo>
                  <a:close/>
                </a:path>
              </a:pathLst>
            </a:custGeom>
            <a:solidFill>
              <a:srgbClr val="F7D44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flipH="1">
              <a:off x="9799270" y="1557155"/>
              <a:ext cx="345416" cy="1028895"/>
            </a:xfrm>
            <a:custGeom>
              <a:avLst/>
              <a:gdLst>
                <a:gd name="connsiteX0" fmla="*/ 63119 w 396730"/>
                <a:gd name="connsiteY0" fmla="*/ 1181745 h 1181744"/>
                <a:gd name="connsiteX1" fmla="*/ 38914 w 396730"/>
                <a:gd name="connsiteY1" fmla="*/ 1176890 h 1181744"/>
                <a:gd name="connsiteX2" fmla="*/ 4863 w 396730"/>
                <a:gd name="connsiteY2" fmla="*/ 1094362 h 1181744"/>
                <a:gd name="connsiteX3" fmla="*/ 270773 w 396730"/>
                <a:gd name="connsiteY3" fmla="*/ 57183 h 1181744"/>
                <a:gd name="connsiteX4" fmla="*/ 339558 w 396730"/>
                <a:gd name="connsiteY4" fmla="*/ 295 h 1181744"/>
                <a:gd name="connsiteX5" fmla="*/ 396446 w 396730"/>
                <a:gd name="connsiteY5" fmla="*/ 69080 h 1181744"/>
                <a:gd name="connsiteX6" fmla="*/ 121442 w 396730"/>
                <a:gd name="connsiteY6" fmla="*/ 1142839 h 1181744"/>
                <a:gd name="connsiteX7" fmla="*/ 63119 w 396730"/>
                <a:gd name="connsiteY7" fmla="*/ 1181745 h 1181744"/>
              </a:gdLst>
              <a:ahLst/>
              <a:cxnLst/>
              <a:rect l="l" t="t" r="r" b="b"/>
              <a:pathLst>
                <a:path w="396730" h="1181744">
                  <a:moveTo>
                    <a:pt x="63119" y="1181745"/>
                  </a:moveTo>
                  <a:cubicBezTo>
                    <a:pt x="55050" y="1181745"/>
                    <a:pt x="46845" y="1180172"/>
                    <a:pt x="38914" y="1176890"/>
                  </a:cubicBezTo>
                  <a:cubicBezTo>
                    <a:pt x="6709" y="1163488"/>
                    <a:pt x="-8538" y="1126566"/>
                    <a:pt x="4863" y="1094362"/>
                  </a:cubicBezTo>
                  <a:cubicBezTo>
                    <a:pt x="219697" y="577447"/>
                    <a:pt x="270294" y="62311"/>
                    <a:pt x="270773" y="57183"/>
                  </a:cubicBezTo>
                  <a:cubicBezTo>
                    <a:pt x="274055" y="22517"/>
                    <a:pt x="304687" y="-3055"/>
                    <a:pt x="339558" y="295"/>
                  </a:cubicBezTo>
                  <a:cubicBezTo>
                    <a:pt x="374224" y="3577"/>
                    <a:pt x="399728" y="34346"/>
                    <a:pt x="396446" y="69080"/>
                  </a:cubicBezTo>
                  <a:cubicBezTo>
                    <a:pt x="394395" y="90823"/>
                    <a:pt x="343524" y="608490"/>
                    <a:pt x="121442" y="1142839"/>
                  </a:cubicBezTo>
                  <a:cubicBezTo>
                    <a:pt x="111323" y="1167044"/>
                    <a:pt x="87870" y="1181745"/>
                    <a:pt x="63119" y="118174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flipH="1">
              <a:off x="9767170" y="1732365"/>
              <a:ext cx="204424" cy="299510"/>
            </a:xfrm>
            <a:custGeom>
              <a:avLst/>
              <a:gdLst>
                <a:gd name="connsiteX0" fmla="*/ 63078 w 234792"/>
                <a:gd name="connsiteY0" fmla="*/ 344005 h 344004"/>
                <a:gd name="connsiteX1" fmla="*/ 19318 w 234792"/>
                <a:gd name="connsiteY1" fmla="*/ 326364 h 344004"/>
                <a:gd name="connsiteX2" fmla="*/ 17677 w 234792"/>
                <a:gd name="connsiteY2" fmla="*/ 237135 h 344004"/>
                <a:gd name="connsiteX3" fmla="*/ 111009 w 234792"/>
                <a:gd name="connsiteY3" fmla="*/ 45753 h 344004"/>
                <a:gd name="connsiteX4" fmla="*/ 189025 w 234792"/>
                <a:gd name="connsiteY4" fmla="*/ 2472 h 344004"/>
                <a:gd name="connsiteX5" fmla="*/ 232374 w 234792"/>
                <a:gd name="connsiteY5" fmla="*/ 80419 h 344004"/>
                <a:gd name="connsiteX6" fmla="*/ 108547 w 234792"/>
                <a:gd name="connsiteY6" fmla="*/ 324723 h 344004"/>
                <a:gd name="connsiteX7" fmla="*/ 63078 w 234792"/>
                <a:gd name="connsiteY7" fmla="*/ 344005 h 344004"/>
              </a:gdLst>
              <a:ahLst/>
              <a:cxnLst/>
              <a:rect l="l" t="t" r="r" b="b"/>
              <a:pathLst>
                <a:path w="234792" h="344004">
                  <a:moveTo>
                    <a:pt x="63078" y="344005"/>
                  </a:moveTo>
                  <a:cubicBezTo>
                    <a:pt x="47352" y="344005"/>
                    <a:pt x="31557" y="338124"/>
                    <a:pt x="19318" y="326364"/>
                  </a:cubicBezTo>
                  <a:cubicBezTo>
                    <a:pt x="-5775" y="302159"/>
                    <a:pt x="-6527" y="262228"/>
                    <a:pt x="17677" y="237135"/>
                  </a:cubicBezTo>
                  <a:cubicBezTo>
                    <a:pt x="62599" y="190571"/>
                    <a:pt x="100274" y="83223"/>
                    <a:pt x="111009" y="45753"/>
                  </a:cubicBezTo>
                  <a:cubicBezTo>
                    <a:pt x="120650" y="12250"/>
                    <a:pt x="155589" y="-7169"/>
                    <a:pt x="189025" y="2472"/>
                  </a:cubicBezTo>
                  <a:cubicBezTo>
                    <a:pt x="222528" y="12044"/>
                    <a:pt x="241878" y="46916"/>
                    <a:pt x="232374" y="80419"/>
                  </a:cubicBezTo>
                  <a:cubicBezTo>
                    <a:pt x="227588" y="97240"/>
                    <a:pt x="183281" y="247186"/>
                    <a:pt x="108547" y="324723"/>
                  </a:cubicBezTo>
                  <a:cubicBezTo>
                    <a:pt x="96103" y="337509"/>
                    <a:pt x="79625" y="344005"/>
                    <a:pt x="63078" y="34400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6" name="标题 1"/>
            <p:cNvSpPr txBox="1"/>
            <p:nvPr/>
          </p:nvSpPr>
          <p:spPr>
            <a:xfrm flipH="1">
              <a:off x="9959239" y="2467941"/>
              <a:ext cx="353309" cy="213478"/>
            </a:xfrm>
            <a:custGeom>
              <a:avLst/>
              <a:gdLst>
                <a:gd name="connsiteX0" fmla="*/ 63031 w 405795"/>
                <a:gd name="connsiteY0" fmla="*/ 245192 h 245192"/>
                <a:gd name="connsiteX1" fmla="*/ 25152 w 405795"/>
                <a:gd name="connsiteY1" fmla="*/ 232475 h 245192"/>
                <a:gd name="connsiteX2" fmla="*/ 12708 w 405795"/>
                <a:gd name="connsiteY2" fmla="*/ 144134 h 245192"/>
                <a:gd name="connsiteX3" fmla="*/ 340634 w 405795"/>
                <a:gd name="connsiteY3" fmla="*/ 0 h 245192"/>
                <a:gd name="connsiteX4" fmla="*/ 342958 w 405795"/>
                <a:gd name="connsiteY4" fmla="*/ 0 h 245192"/>
                <a:gd name="connsiteX5" fmla="*/ 405795 w 405795"/>
                <a:gd name="connsiteY5" fmla="*/ 63383 h 245192"/>
                <a:gd name="connsiteX6" fmla="*/ 342685 w 405795"/>
                <a:gd name="connsiteY6" fmla="*/ 126220 h 245192"/>
                <a:gd name="connsiteX7" fmla="*/ 340702 w 405795"/>
                <a:gd name="connsiteY7" fmla="*/ 126220 h 245192"/>
                <a:gd name="connsiteX8" fmla="*/ 113561 w 405795"/>
                <a:gd name="connsiteY8" fmla="*/ 220030 h 245192"/>
                <a:gd name="connsiteX9" fmla="*/ 63031 w 405795"/>
                <a:gd name="connsiteY9" fmla="*/ 245192 h 245192"/>
              </a:gdLst>
              <a:ahLst/>
              <a:cxnLst/>
              <a:rect l="l" t="t" r="r" b="b"/>
              <a:pathLst>
                <a:path w="405795" h="245192">
                  <a:moveTo>
                    <a:pt x="63031" y="245192"/>
                  </a:moveTo>
                  <a:cubicBezTo>
                    <a:pt x="49835" y="245192"/>
                    <a:pt x="36502" y="241090"/>
                    <a:pt x="25152" y="232475"/>
                  </a:cubicBezTo>
                  <a:cubicBezTo>
                    <a:pt x="-2677" y="211483"/>
                    <a:pt x="-8284" y="171963"/>
                    <a:pt x="12708" y="144134"/>
                  </a:cubicBezTo>
                  <a:cubicBezTo>
                    <a:pt x="17152" y="138254"/>
                    <a:pt x="123748" y="0"/>
                    <a:pt x="340634" y="0"/>
                  </a:cubicBezTo>
                  <a:cubicBezTo>
                    <a:pt x="341386" y="0"/>
                    <a:pt x="342206" y="0"/>
                    <a:pt x="342958" y="0"/>
                  </a:cubicBezTo>
                  <a:cubicBezTo>
                    <a:pt x="377829" y="137"/>
                    <a:pt x="405931" y="28512"/>
                    <a:pt x="405795" y="63383"/>
                  </a:cubicBezTo>
                  <a:cubicBezTo>
                    <a:pt x="405658" y="98118"/>
                    <a:pt x="377419" y="126220"/>
                    <a:pt x="342685" y="126220"/>
                  </a:cubicBezTo>
                  <a:cubicBezTo>
                    <a:pt x="342001" y="126288"/>
                    <a:pt x="341317" y="126220"/>
                    <a:pt x="340702" y="126220"/>
                  </a:cubicBezTo>
                  <a:cubicBezTo>
                    <a:pt x="188499" y="126220"/>
                    <a:pt x="114313" y="219141"/>
                    <a:pt x="113561" y="220030"/>
                  </a:cubicBezTo>
                  <a:cubicBezTo>
                    <a:pt x="101116" y="236509"/>
                    <a:pt x="82176" y="245192"/>
                    <a:pt x="63031" y="24519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7" name="标题 1"/>
            <p:cNvSpPr txBox="1"/>
            <p:nvPr/>
          </p:nvSpPr>
          <p:spPr>
            <a:xfrm>
              <a:off x="8190333" y="2278121"/>
              <a:ext cx="949696" cy="616455"/>
            </a:xfrm>
            <a:custGeom>
              <a:avLst/>
              <a:gdLst>
                <a:gd name="connsiteX0" fmla="*/ 465177 w 584299"/>
                <a:gd name="connsiteY0" fmla="*/ 209192 h 379273"/>
                <a:gd name="connsiteX1" fmla="*/ 465177 w 584299"/>
                <a:gd name="connsiteY1" fmla="*/ 322420 h 379273"/>
                <a:gd name="connsiteX2" fmla="*/ 489406 w 584299"/>
                <a:gd name="connsiteY2" fmla="*/ 322420 h 379273"/>
                <a:gd name="connsiteX3" fmla="*/ 528399 w 584299"/>
                <a:gd name="connsiteY3" fmla="*/ 277117 h 379273"/>
                <a:gd name="connsiteX4" fmla="*/ 528399 w 584299"/>
                <a:gd name="connsiteY4" fmla="*/ 256578 h 379273"/>
                <a:gd name="connsiteX5" fmla="*/ 486787 w 584299"/>
                <a:gd name="connsiteY5" fmla="*/ 209192 h 379273"/>
                <a:gd name="connsiteX6" fmla="*/ 465177 w 584299"/>
                <a:gd name="connsiteY6" fmla="*/ 56792 h 379273"/>
                <a:gd name="connsiteX7" fmla="*/ 465177 w 584299"/>
                <a:gd name="connsiteY7" fmla="*/ 56852 h 379273"/>
                <a:gd name="connsiteX8" fmla="*/ 465177 w 584299"/>
                <a:gd name="connsiteY8" fmla="*/ 157459 h 379273"/>
                <a:gd name="connsiteX9" fmla="*/ 482560 w 584299"/>
                <a:gd name="connsiteY9" fmla="*/ 157459 h 379273"/>
                <a:gd name="connsiteX10" fmla="*/ 520481 w 584299"/>
                <a:gd name="connsiteY10" fmla="*/ 112692 h 379273"/>
                <a:gd name="connsiteX11" fmla="*/ 520481 w 584299"/>
                <a:gd name="connsiteY11" fmla="*/ 100548 h 379273"/>
                <a:gd name="connsiteX12" fmla="*/ 485180 w 584299"/>
                <a:gd name="connsiteY12" fmla="*/ 56792 h 379273"/>
                <a:gd name="connsiteX13" fmla="*/ 264973 w 584299"/>
                <a:gd name="connsiteY13" fmla="*/ 51614 h 379273"/>
                <a:gd name="connsiteX14" fmla="*/ 230742 w 584299"/>
                <a:gd name="connsiteY14" fmla="*/ 93762 h 379273"/>
                <a:gd name="connsiteX15" fmla="*/ 230742 w 584299"/>
                <a:gd name="connsiteY15" fmla="*/ 285512 h 379273"/>
                <a:gd name="connsiteX16" fmla="*/ 264973 w 584299"/>
                <a:gd name="connsiteY16" fmla="*/ 327660 h 379273"/>
                <a:gd name="connsiteX17" fmla="*/ 299203 w 584299"/>
                <a:gd name="connsiteY17" fmla="*/ 285512 h 379273"/>
                <a:gd name="connsiteX18" fmla="*/ 299203 w 584299"/>
                <a:gd name="connsiteY18" fmla="*/ 93762 h 379273"/>
                <a:gd name="connsiteX19" fmla="*/ 264973 w 584299"/>
                <a:gd name="connsiteY19" fmla="*/ 51614 h 379273"/>
                <a:gd name="connsiteX20" fmla="*/ 67389 w 584299"/>
                <a:gd name="connsiteY20" fmla="*/ 5239 h 379273"/>
                <a:gd name="connsiteX21" fmla="*/ 123230 w 584299"/>
                <a:gd name="connsiteY21" fmla="*/ 5239 h 379273"/>
                <a:gd name="connsiteX22" fmla="*/ 123230 w 584299"/>
                <a:gd name="connsiteY22" fmla="*/ 288131 h 379273"/>
                <a:gd name="connsiteX23" fmla="*/ 123289 w 584299"/>
                <a:gd name="connsiteY23" fmla="*/ 288131 h 379273"/>
                <a:gd name="connsiteX24" fmla="*/ 37385 w 584299"/>
                <a:gd name="connsiteY24" fmla="*/ 379273 h 379273"/>
                <a:gd name="connsiteX25" fmla="*/ 0 w 584299"/>
                <a:gd name="connsiteY25" fmla="*/ 374511 h 379273"/>
                <a:gd name="connsiteX26" fmla="*/ 3156 w 584299"/>
                <a:gd name="connsiteY26" fmla="*/ 323433 h 379273"/>
                <a:gd name="connsiteX27" fmla="*/ 30539 w 584299"/>
                <a:gd name="connsiteY27" fmla="*/ 327660 h 379273"/>
                <a:gd name="connsiteX28" fmla="*/ 67389 w 584299"/>
                <a:gd name="connsiteY28" fmla="*/ 286584 h 379273"/>
                <a:gd name="connsiteX29" fmla="*/ 409337 w 584299"/>
                <a:gd name="connsiteY29" fmla="*/ 5119 h 379273"/>
                <a:gd name="connsiteX30" fmla="*/ 487323 w 584299"/>
                <a:gd name="connsiteY30" fmla="*/ 5119 h 379273"/>
                <a:gd name="connsiteX31" fmla="*/ 576381 w 584299"/>
                <a:gd name="connsiteY31" fmla="*/ 98464 h 379273"/>
                <a:gd name="connsiteX32" fmla="*/ 576381 w 584299"/>
                <a:gd name="connsiteY32" fmla="*/ 105310 h 379273"/>
                <a:gd name="connsiteX33" fmla="*/ 534769 w 584299"/>
                <a:gd name="connsiteY33" fmla="*/ 180617 h 379273"/>
                <a:gd name="connsiteX34" fmla="*/ 534769 w 584299"/>
                <a:gd name="connsiteY34" fmla="*/ 181689 h 379273"/>
                <a:gd name="connsiteX35" fmla="*/ 584299 w 584299"/>
                <a:gd name="connsiteY35" fmla="*/ 268068 h 379273"/>
                <a:gd name="connsiteX36" fmla="*/ 584299 w 584299"/>
                <a:gd name="connsiteY36" fmla="*/ 280688 h 379273"/>
                <a:gd name="connsiteX37" fmla="*/ 491550 w 584299"/>
                <a:gd name="connsiteY37" fmla="*/ 373914 h 379273"/>
                <a:gd name="connsiteX38" fmla="*/ 409337 w 584299"/>
                <a:gd name="connsiteY38" fmla="*/ 373914 h 379273"/>
                <a:gd name="connsiteX39" fmla="*/ 265033 w 584299"/>
                <a:gd name="connsiteY39" fmla="*/ 0 h 379273"/>
                <a:gd name="connsiteX40" fmla="*/ 355103 w 584299"/>
                <a:gd name="connsiteY40" fmla="*/ 93226 h 379273"/>
                <a:gd name="connsiteX41" fmla="*/ 355103 w 584299"/>
                <a:gd name="connsiteY41" fmla="*/ 286047 h 379273"/>
                <a:gd name="connsiteX42" fmla="*/ 265033 w 584299"/>
                <a:gd name="connsiteY42" fmla="*/ 379273 h 379273"/>
                <a:gd name="connsiteX43" fmla="*/ 174962 w 584299"/>
                <a:gd name="connsiteY43" fmla="*/ 286047 h 379273"/>
                <a:gd name="connsiteX44" fmla="*/ 174962 w 584299"/>
                <a:gd name="connsiteY44" fmla="*/ 93226 h 379273"/>
                <a:gd name="connsiteX45" fmla="*/ 265033 w 584299"/>
                <a:gd name="connsiteY45" fmla="*/ 0 h 379273"/>
              </a:gdLst>
              <a:ahLst/>
              <a:cxnLst/>
              <a:rect l="l" t="t" r="r" b="b"/>
              <a:pathLst>
                <a:path w="584299" h="379273">
                  <a:moveTo>
                    <a:pt x="465177" y="209192"/>
                  </a:moveTo>
                  <a:lnTo>
                    <a:pt x="465177" y="322420"/>
                  </a:lnTo>
                  <a:lnTo>
                    <a:pt x="489406" y="322420"/>
                  </a:lnTo>
                  <a:cubicBezTo>
                    <a:pt x="516254" y="322420"/>
                    <a:pt x="528399" y="308193"/>
                    <a:pt x="528399" y="277117"/>
                  </a:cubicBezTo>
                  <a:lnTo>
                    <a:pt x="528399" y="256578"/>
                  </a:lnTo>
                  <a:cubicBezTo>
                    <a:pt x="528399" y="223896"/>
                    <a:pt x="516254" y="209192"/>
                    <a:pt x="486787" y="209192"/>
                  </a:cubicBezTo>
                  <a:close/>
                  <a:moveTo>
                    <a:pt x="465177" y="56792"/>
                  </a:moveTo>
                  <a:lnTo>
                    <a:pt x="465177" y="56852"/>
                  </a:lnTo>
                  <a:lnTo>
                    <a:pt x="465177" y="157459"/>
                  </a:lnTo>
                  <a:lnTo>
                    <a:pt x="482560" y="157459"/>
                  </a:lnTo>
                  <a:cubicBezTo>
                    <a:pt x="509409" y="157459"/>
                    <a:pt x="520481" y="143767"/>
                    <a:pt x="520481" y="112692"/>
                  </a:cubicBezTo>
                  <a:lnTo>
                    <a:pt x="520481" y="100548"/>
                  </a:lnTo>
                  <a:cubicBezTo>
                    <a:pt x="520481" y="70544"/>
                    <a:pt x="509409" y="56792"/>
                    <a:pt x="485180" y="56792"/>
                  </a:cubicBezTo>
                  <a:close/>
                  <a:moveTo>
                    <a:pt x="264973" y="51614"/>
                  </a:moveTo>
                  <a:cubicBezTo>
                    <a:pt x="242887" y="51614"/>
                    <a:pt x="230742" y="66377"/>
                    <a:pt x="230742" y="93762"/>
                  </a:cubicBezTo>
                  <a:lnTo>
                    <a:pt x="230742" y="285512"/>
                  </a:lnTo>
                  <a:cubicBezTo>
                    <a:pt x="230742" y="312897"/>
                    <a:pt x="242887" y="327660"/>
                    <a:pt x="264973" y="327660"/>
                  </a:cubicBezTo>
                  <a:cubicBezTo>
                    <a:pt x="287118" y="327660"/>
                    <a:pt x="299203" y="312897"/>
                    <a:pt x="299203" y="285512"/>
                  </a:cubicBezTo>
                  <a:lnTo>
                    <a:pt x="299203" y="93762"/>
                  </a:lnTo>
                  <a:cubicBezTo>
                    <a:pt x="299203" y="66377"/>
                    <a:pt x="287059" y="51614"/>
                    <a:pt x="264973" y="51614"/>
                  </a:cubicBezTo>
                  <a:close/>
                  <a:moveTo>
                    <a:pt x="67389" y="5239"/>
                  </a:moveTo>
                  <a:lnTo>
                    <a:pt x="123230" y="5239"/>
                  </a:lnTo>
                  <a:lnTo>
                    <a:pt x="123230" y="288131"/>
                  </a:lnTo>
                  <a:lnTo>
                    <a:pt x="123289" y="288131"/>
                  </a:lnTo>
                  <a:cubicBezTo>
                    <a:pt x="123289" y="347127"/>
                    <a:pt x="95369" y="379273"/>
                    <a:pt x="37385" y="379273"/>
                  </a:cubicBezTo>
                  <a:cubicBezTo>
                    <a:pt x="24229" y="379273"/>
                    <a:pt x="11550" y="377666"/>
                    <a:pt x="0" y="374511"/>
                  </a:cubicBezTo>
                  <a:lnTo>
                    <a:pt x="3156" y="323433"/>
                  </a:lnTo>
                  <a:cubicBezTo>
                    <a:pt x="10002" y="325517"/>
                    <a:pt x="19467" y="327660"/>
                    <a:pt x="30539" y="327660"/>
                  </a:cubicBezTo>
                  <a:cubicBezTo>
                    <a:pt x="56376" y="327660"/>
                    <a:pt x="67389" y="315039"/>
                    <a:pt x="67389" y="286584"/>
                  </a:cubicBezTo>
                  <a:close/>
                  <a:moveTo>
                    <a:pt x="409337" y="5119"/>
                  </a:moveTo>
                  <a:lnTo>
                    <a:pt x="487323" y="5119"/>
                  </a:lnTo>
                  <a:cubicBezTo>
                    <a:pt x="545306" y="5238"/>
                    <a:pt x="576381" y="37921"/>
                    <a:pt x="576381" y="98464"/>
                  </a:cubicBezTo>
                  <a:lnTo>
                    <a:pt x="576381" y="105310"/>
                  </a:lnTo>
                  <a:cubicBezTo>
                    <a:pt x="576381" y="146387"/>
                    <a:pt x="564237" y="170616"/>
                    <a:pt x="534769" y="180617"/>
                  </a:cubicBezTo>
                  <a:lnTo>
                    <a:pt x="534769" y="181689"/>
                  </a:lnTo>
                  <a:cubicBezTo>
                    <a:pt x="569535" y="192225"/>
                    <a:pt x="584299" y="219610"/>
                    <a:pt x="584299" y="268068"/>
                  </a:cubicBezTo>
                  <a:lnTo>
                    <a:pt x="584299" y="280688"/>
                  </a:lnTo>
                  <a:cubicBezTo>
                    <a:pt x="584299" y="341291"/>
                    <a:pt x="551616" y="373914"/>
                    <a:pt x="491550" y="373914"/>
                  </a:cubicBezTo>
                  <a:lnTo>
                    <a:pt x="409337" y="373914"/>
                  </a:lnTo>
                  <a:close/>
                  <a:moveTo>
                    <a:pt x="265033" y="0"/>
                  </a:moveTo>
                  <a:cubicBezTo>
                    <a:pt x="320873" y="-59"/>
                    <a:pt x="355103" y="35243"/>
                    <a:pt x="355103" y="93226"/>
                  </a:cubicBezTo>
                  <a:lnTo>
                    <a:pt x="355103" y="286047"/>
                  </a:lnTo>
                  <a:cubicBezTo>
                    <a:pt x="355103" y="343971"/>
                    <a:pt x="320873" y="379273"/>
                    <a:pt x="265033" y="379273"/>
                  </a:cubicBezTo>
                  <a:cubicBezTo>
                    <a:pt x="209193" y="379273"/>
                    <a:pt x="174962" y="343971"/>
                    <a:pt x="174962" y="286047"/>
                  </a:cubicBezTo>
                  <a:lnTo>
                    <a:pt x="174962" y="93226"/>
                  </a:lnTo>
                  <a:cubicBezTo>
                    <a:pt x="174962" y="35302"/>
                    <a:pt x="209193" y="0"/>
                    <a:pt x="26503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</p:grpSp>
      <p:sp>
        <p:nvSpPr>
          <p:cNvPr id="48" name="标题 1"/>
          <p:cNvSpPr txBox="1"/>
          <p:nvPr/>
        </p:nvSpPr>
        <p:spPr>
          <a:xfrm>
            <a:off x="10913778" y="238635"/>
            <a:ext cx="722157" cy="722157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>
            <a:off x="11770023" y="274646"/>
            <a:ext cx="250894" cy="250894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标题 1"/>
          <p:cNvSpPr txBox="1"/>
          <p:nvPr>
            <p:custDataLst>
              <p:tags r:id="rId1"/>
            </p:custDataLst>
          </p:nvPr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r>
              <a:rPr kumimoji="1" lang="zh-CN" altLang="en-US" sz="2800"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推荐一本书</a:t>
            </a:r>
            <a:endParaRPr kumimoji="1" lang="zh-CN" altLang="en-US" sz="2800"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52" name="标题 1"/>
          <p:cNvSpPr txBox="1"/>
          <p:nvPr>
            <p:custDataLst>
              <p:tags r:id="rId2"/>
            </p:custDataLst>
          </p:nvPr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sp>
        <p:nvSpPr>
          <p:cNvPr id="53" name="标题 1"/>
          <p:cNvSpPr txBox="1"/>
          <p:nvPr>
            <p:custDataLst>
              <p:tags r:id="rId3"/>
            </p:custDataLst>
          </p:nvPr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5325" y="2420620"/>
            <a:ext cx="719836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有缘，看到你的名字，我就会想起朱自清的散文《春》。当春天到来的时候，一切都像刚睡醒的样子，欣欣然张开了眼。在这个寒假，推荐你阅读林海音的《城南旧事》，这样一本散文体小说，和你的气质很贴切，都给人一种美好的感觉。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0400" y="1234440"/>
            <a:ext cx="743394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把统编教材中“快乐读书吧”推荐书目嵌入学生评语，为每个孩子“私人订制”一份“寒假阅读书单”。</a:t>
            </a:r>
            <a:endParaRPr lang="zh-CN" alt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325" y="1268730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    </a:t>
            </a:r>
            <a:endParaRPr kumimoji="1" lang="en-US" altLang="zh-CN" sz="24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送你</a:t>
            </a:r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一本书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163300" y="4900295"/>
            <a:ext cx="541655" cy="1594485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1412875"/>
            <a:ext cx="8376285" cy="4605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5983028"/>
            <a:ext cx="894647" cy="874972"/>
          </a:xfrm>
          <a:custGeom>
            <a:avLst/>
            <a:gdLst>
              <a:gd name="connsiteX0" fmla="*/ 219857 w 894647"/>
              <a:gd name="connsiteY0" fmla="*/ 0 h 874972"/>
              <a:gd name="connsiteX1" fmla="*/ 894647 w 894647"/>
              <a:gd name="connsiteY1" fmla="*/ 674790 h 874972"/>
              <a:gd name="connsiteX2" fmla="*/ 880938 w 894647"/>
              <a:gd name="connsiteY2" fmla="*/ 810784 h 874972"/>
              <a:gd name="connsiteX3" fmla="*/ 861013 w 894647"/>
              <a:gd name="connsiteY3" fmla="*/ 874972 h 874972"/>
              <a:gd name="connsiteX4" fmla="*/ 0 w 894647"/>
              <a:gd name="connsiteY4" fmla="*/ 874972 h 874972"/>
              <a:gd name="connsiteX5" fmla="*/ 0 w 894647"/>
              <a:gd name="connsiteY5" fmla="*/ 39742 h 874972"/>
              <a:gd name="connsiteX6" fmla="*/ 83864 w 894647"/>
              <a:gd name="connsiteY6" fmla="*/ 13710 h 874972"/>
              <a:gd name="connsiteX7" fmla="*/ 219857 w 894647"/>
              <a:gd name="connsiteY7" fmla="*/ 0 h 874972"/>
            </a:gdLst>
            <a:ahLst/>
            <a:cxnLst/>
            <a:rect l="l" t="t" r="r" b="b"/>
            <a:pathLst>
              <a:path w="894647" h="874972">
                <a:moveTo>
                  <a:pt x="219857" y="0"/>
                </a:moveTo>
                <a:cubicBezTo>
                  <a:pt x="592533" y="0"/>
                  <a:pt x="894647" y="302114"/>
                  <a:pt x="894647" y="674790"/>
                </a:cubicBezTo>
                <a:cubicBezTo>
                  <a:pt x="894647" y="721375"/>
                  <a:pt x="889927" y="766857"/>
                  <a:pt x="880938" y="810784"/>
                </a:cubicBezTo>
                <a:lnTo>
                  <a:pt x="861013" y="874972"/>
                </a:lnTo>
                <a:lnTo>
                  <a:pt x="0" y="874972"/>
                </a:lnTo>
                <a:lnTo>
                  <a:pt x="0" y="39742"/>
                </a:lnTo>
                <a:lnTo>
                  <a:pt x="83864" y="13710"/>
                </a:lnTo>
                <a:cubicBezTo>
                  <a:pt x="127791" y="4721"/>
                  <a:pt x="173273" y="0"/>
                  <a:pt x="21985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990985" y="4458987"/>
            <a:ext cx="155952" cy="117599"/>
          </a:xfrm>
          <a:prstGeom prst="triangle">
            <a:avLst/>
          </a:prstGeom>
          <a:solidFill>
            <a:schemeClr val="accent4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071932" y="2773653"/>
            <a:ext cx="1583655" cy="3059079"/>
            <a:chOff x="10071932" y="2773653"/>
            <a:chExt cx="1583655" cy="3059079"/>
          </a:xfrm>
        </p:grpSpPr>
        <p:grpSp>
          <p:nvGrpSpPr>
            <p:cNvPr id="9" name="组合 8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0" name="标题 1"/>
              <p:cNvSpPr txBox="1"/>
              <p:nvPr/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1" name="标题 1"/>
              <p:cNvSpPr txBox="1"/>
              <p:nvPr/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3" name="标题 1"/>
              <p:cNvSpPr txBox="1"/>
              <p:nvPr/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4" name="标题 1"/>
              <p:cNvSpPr txBox="1"/>
              <p:nvPr/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8465783" y="751322"/>
            <a:ext cx="3142271" cy="5971607"/>
            <a:chOff x="7802843" y="752592"/>
            <a:chExt cx="3142271" cy="5971607"/>
          </a:xfrm>
        </p:grpSpPr>
        <p:sp>
          <p:nvSpPr>
            <p:cNvPr id="16" name="标题 1"/>
            <p:cNvSpPr txBox="1"/>
            <p:nvPr/>
          </p:nvSpPr>
          <p:spPr>
            <a:xfrm flipH="1">
              <a:off x="9200693" y="3429976"/>
              <a:ext cx="662879" cy="478915"/>
            </a:xfrm>
            <a:custGeom>
              <a:avLst/>
              <a:gdLst>
                <a:gd name="connsiteX0" fmla="*/ 0 w 761354"/>
                <a:gd name="connsiteY0" fmla="*/ 550062 h 550061"/>
                <a:gd name="connsiteX1" fmla="*/ 761354 w 761354"/>
                <a:gd name="connsiteY1" fmla="*/ 550062 h 550061"/>
                <a:gd name="connsiteX2" fmla="*/ 518145 w 761354"/>
                <a:gd name="connsiteY2" fmla="*/ 5798 h 550061"/>
                <a:gd name="connsiteX3" fmla="*/ 116853 w 761354"/>
                <a:gd name="connsiteY3" fmla="*/ 189658 h 550061"/>
                <a:gd name="connsiteX4" fmla="*/ 0 w 761354"/>
                <a:gd name="connsiteY4" fmla="*/ 550062 h 550061"/>
              </a:gdLst>
              <a:ahLst/>
              <a:cxnLst/>
              <a:rect l="l" t="t" r="r" b="b"/>
              <a:pathLst>
                <a:path w="761354" h="550061">
                  <a:moveTo>
                    <a:pt x="0" y="550062"/>
                  </a:moveTo>
                  <a:lnTo>
                    <a:pt x="761354" y="550062"/>
                  </a:lnTo>
                  <a:cubicBezTo>
                    <a:pt x="761354" y="550062"/>
                    <a:pt x="599784" y="24943"/>
                    <a:pt x="518145" y="5798"/>
                  </a:cubicBezTo>
                  <a:cubicBezTo>
                    <a:pt x="436505" y="-13347"/>
                    <a:pt x="147485" y="6960"/>
                    <a:pt x="116853" y="189658"/>
                  </a:cubicBezTo>
                  <a:cubicBezTo>
                    <a:pt x="86289" y="372424"/>
                    <a:pt x="0" y="550062"/>
                    <a:pt x="0" y="55006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flipH="1">
              <a:off x="9399899" y="752592"/>
              <a:ext cx="385083" cy="458923"/>
            </a:xfrm>
            <a:custGeom>
              <a:avLst/>
              <a:gdLst>
                <a:gd name="connsiteX0" fmla="*/ 322446 w 442290"/>
                <a:gd name="connsiteY0" fmla="*/ 281180 h 527099"/>
                <a:gd name="connsiteX1" fmla="*/ 437521 w 442290"/>
                <a:gd name="connsiteY1" fmla="*/ 101901 h 527099"/>
                <a:gd name="connsiteX2" fmla="*/ 274310 w 442290"/>
                <a:gd name="connsiteY2" fmla="*/ 25663 h 527099"/>
                <a:gd name="connsiteX3" fmla="*/ 107065 w 442290"/>
                <a:gd name="connsiteY3" fmla="*/ 113935 h 527099"/>
                <a:gd name="connsiteX4" fmla="*/ 54895 w 442290"/>
                <a:gd name="connsiteY4" fmla="*/ 223609 h 527099"/>
                <a:gd name="connsiteX5" fmla="*/ 58 w 442290"/>
                <a:gd name="connsiteY5" fmla="*/ 295881 h 527099"/>
                <a:gd name="connsiteX6" fmla="*/ 84706 w 442290"/>
                <a:gd name="connsiteY6" fmla="*/ 428049 h 527099"/>
                <a:gd name="connsiteX7" fmla="*/ 124432 w 442290"/>
                <a:gd name="connsiteY7" fmla="*/ 523296 h 527099"/>
                <a:gd name="connsiteX8" fmla="*/ 266242 w 442290"/>
                <a:gd name="connsiteY8" fmla="*/ 496561 h 527099"/>
                <a:gd name="connsiteX9" fmla="*/ 322446 w 442290"/>
                <a:gd name="connsiteY9" fmla="*/ 281180 h 527099"/>
              </a:gdLst>
              <a:ahLst/>
              <a:cxnLst/>
              <a:rect l="l" t="t" r="r" b="b"/>
              <a:pathLst>
                <a:path w="442290" h="527099">
                  <a:moveTo>
                    <a:pt x="322446" y="281180"/>
                  </a:moveTo>
                  <a:cubicBezTo>
                    <a:pt x="322446" y="281180"/>
                    <a:pt x="470409" y="226070"/>
                    <a:pt x="437521" y="101901"/>
                  </a:cubicBezTo>
                  <a:cubicBezTo>
                    <a:pt x="413248" y="10347"/>
                    <a:pt x="339881" y="-30541"/>
                    <a:pt x="274310" y="25663"/>
                  </a:cubicBezTo>
                  <a:cubicBezTo>
                    <a:pt x="206003" y="-26849"/>
                    <a:pt x="150141" y="84466"/>
                    <a:pt x="107065" y="113935"/>
                  </a:cubicBezTo>
                  <a:cubicBezTo>
                    <a:pt x="9426" y="180806"/>
                    <a:pt x="54895" y="223609"/>
                    <a:pt x="54895" y="223609"/>
                  </a:cubicBezTo>
                  <a:cubicBezTo>
                    <a:pt x="54895" y="223609"/>
                    <a:pt x="2041" y="223540"/>
                    <a:pt x="58" y="295881"/>
                  </a:cubicBezTo>
                  <a:cubicBezTo>
                    <a:pt x="-2608" y="392221"/>
                    <a:pt x="87168" y="409862"/>
                    <a:pt x="84706" y="428049"/>
                  </a:cubicBezTo>
                  <a:cubicBezTo>
                    <a:pt x="82313" y="446237"/>
                    <a:pt x="65561" y="503262"/>
                    <a:pt x="124432" y="523296"/>
                  </a:cubicBezTo>
                  <a:cubicBezTo>
                    <a:pt x="148568" y="531501"/>
                    <a:pt x="224396" y="528082"/>
                    <a:pt x="266242" y="496561"/>
                  </a:cubicBezTo>
                  <a:cubicBezTo>
                    <a:pt x="308087" y="465040"/>
                    <a:pt x="322446" y="281180"/>
                    <a:pt x="322446" y="281180"/>
                  </a:cubicBezTo>
                  <a:close/>
                </a:path>
              </a:pathLst>
            </a:custGeom>
            <a:solidFill>
              <a:srgbClr val="40282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869394" y="2693742"/>
              <a:ext cx="2075720" cy="4030457"/>
              <a:chOff x="8869394" y="2693742"/>
              <a:chExt cx="2075720" cy="4030457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8869394" y="6260905"/>
                <a:ext cx="1937901" cy="463294"/>
                <a:chOff x="8869394" y="6260905"/>
                <a:chExt cx="1937901" cy="463294"/>
              </a:xfrm>
            </p:grpSpPr>
            <p:sp>
              <p:nvSpPr>
                <p:cNvPr id="20" name="标题 1"/>
                <p:cNvSpPr txBox="1"/>
                <p:nvPr/>
              </p:nvSpPr>
              <p:spPr>
                <a:xfrm>
                  <a:off x="8869394" y="6567859"/>
                  <a:ext cx="1859591" cy="156340"/>
                </a:xfrm>
                <a:custGeom>
                  <a:avLst/>
                  <a:gdLst>
                    <a:gd name="connsiteX0" fmla="*/ 493234 w 2135846"/>
                    <a:gd name="connsiteY0" fmla="*/ 15990 h 179565"/>
                    <a:gd name="connsiteX1" fmla="*/ 127633 w 2135846"/>
                    <a:gd name="connsiteY1" fmla="*/ 46758 h 179565"/>
                    <a:gd name="connsiteX2" fmla="*/ 25208 w 2135846"/>
                    <a:gd name="connsiteY2" fmla="*/ 38485 h 179565"/>
                    <a:gd name="connsiteX3" fmla="*/ 15498 w 2135846"/>
                    <a:gd name="connsiteY3" fmla="*/ 108022 h 179565"/>
                    <a:gd name="connsiteX4" fmla="*/ 168863 w 2135846"/>
                    <a:gd name="connsiteY4" fmla="*/ 132090 h 179565"/>
                    <a:gd name="connsiteX5" fmla="*/ 1713178 w 2135846"/>
                    <a:gd name="connsiteY5" fmla="*/ 160603 h 179565"/>
                    <a:gd name="connsiteX6" fmla="*/ 2130333 w 2135846"/>
                    <a:gd name="connsiteY6" fmla="*/ 112193 h 179565"/>
                    <a:gd name="connsiteX7" fmla="*/ 2060864 w 2135846"/>
                    <a:gd name="connsiteY7" fmla="*/ 71852 h 179565"/>
                    <a:gd name="connsiteX8" fmla="*/ 493234 w 2135846"/>
                    <a:gd name="connsiteY8" fmla="*/ 15990 h 179565"/>
                  </a:gdLst>
                  <a:ahLst/>
                  <a:cxnLst/>
                  <a:rect l="l" t="t" r="r" b="b"/>
                  <a:pathLst>
                    <a:path w="2135846" h="179565">
                      <a:moveTo>
                        <a:pt x="493234" y="15990"/>
                      </a:moveTo>
                      <a:cubicBezTo>
                        <a:pt x="371253" y="24195"/>
                        <a:pt x="249409" y="34588"/>
                        <a:pt x="127633" y="46758"/>
                      </a:cubicBezTo>
                      <a:cubicBezTo>
                        <a:pt x="93514" y="44024"/>
                        <a:pt x="59327" y="41220"/>
                        <a:pt x="25208" y="38485"/>
                      </a:cubicBezTo>
                      <a:cubicBezTo>
                        <a:pt x="-4672" y="36092"/>
                        <a:pt x="-8091" y="94074"/>
                        <a:pt x="15498" y="108022"/>
                      </a:cubicBezTo>
                      <a:cubicBezTo>
                        <a:pt x="18575" y="120057"/>
                        <a:pt x="130300" y="134415"/>
                        <a:pt x="168863" y="132090"/>
                      </a:cubicBezTo>
                      <a:cubicBezTo>
                        <a:pt x="688102" y="173731"/>
                        <a:pt x="1193803" y="199029"/>
                        <a:pt x="1713178" y="160603"/>
                      </a:cubicBezTo>
                      <a:cubicBezTo>
                        <a:pt x="1852594" y="150278"/>
                        <a:pt x="1991669" y="134278"/>
                        <a:pt x="2130333" y="112193"/>
                      </a:cubicBezTo>
                      <a:cubicBezTo>
                        <a:pt x="2143598" y="110074"/>
                        <a:pt x="2137444" y="92364"/>
                        <a:pt x="2060864" y="71852"/>
                      </a:cubicBezTo>
                      <a:cubicBezTo>
                        <a:pt x="1797211" y="1153"/>
                        <a:pt x="984302" y="-17172"/>
                        <a:pt x="493234" y="15990"/>
                      </a:cubicBezTo>
                      <a:close/>
                    </a:path>
                  </a:pathLst>
                </a:custGeom>
                <a:solidFill>
                  <a:srgbClr val="7BAAAF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1" name="标题 1"/>
                <p:cNvSpPr txBox="1"/>
                <p:nvPr/>
              </p:nvSpPr>
              <p:spPr>
                <a:xfrm>
                  <a:off x="9203303" y="6260905"/>
                  <a:ext cx="512621" cy="389478"/>
                </a:xfrm>
                <a:custGeom>
                  <a:avLst/>
                  <a:gdLst>
                    <a:gd name="connsiteX0" fmla="*/ 364212 w 588774"/>
                    <a:gd name="connsiteY0" fmla="*/ 298938 h 447337"/>
                    <a:gd name="connsiteX1" fmla="*/ 254060 w 588774"/>
                    <a:gd name="connsiteY1" fmla="*/ 94018 h 447337"/>
                    <a:gd name="connsiteX2" fmla="*/ 247291 w 588774"/>
                    <a:gd name="connsiteY2" fmla="*/ 60856 h 447337"/>
                    <a:gd name="connsiteX3" fmla="*/ 152387 w 588774"/>
                    <a:gd name="connsiteY3" fmla="*/ 14362 h 447337"/>
                    <a:gd name="connsiteX4" fmla="*/ 101242 w 588774"/>
                    <a:gd name="connsiteY4" fmla="*/ 20857 h 447337"/>
                    <a:gd name="connsiteX5" fmla="*/ 8800 w 588774"/>
                    <a:gd name="connsiteY5" fmla="*/ 365603 h 447337"/>
                    <a:gd name="connsiteX6" fmla="*/ 588550 w 588774"/>
                    <a:gd name="connsiteY6" fmla="*/ 423449 h 447337"/>
                    <a:gd name="connsiteX7" fmla="*/ 364212 w 588774"/>
                    <a:gd name="connsiteY7" fmla="*/ 298938 h 447337"/>
                  </a:gdLst>
                  <a:ahLst/>
                  <a:cxnLst/>
                  <a:rect l="l" t="t" r="r" b="b"/>
                  <a:pathLst>
                    <a:path w="588774" h="447337">
                      <a:moveTo>
                        <a:pt x="364212" y="298938"/>
                      </a:moveTo>
                      <a:cubicBezTo>
                        <a:pt x="311085" y="268442"/>
                        <a:pt x="246676" y="231110"/>
                        <a:pt x="254060" y="94018"/>
                      </a:cubicBezTo>
                      <a:cubicBezTo>
                        <a:pt x="254197" y="91898"/>
                        <a:pt x="234984" y="41575"/>
                        <a:pt x="247291" y="60856"/>
                      </a:cubicBezTo>
                      <a:cubicBezTo>
                        <a:pt x="260693" y="81711"/>
                        <a:pt x="186027" y="-40680"/>
                        <a:pt x="152387" y="14362"/>
                      </a:cubicBezTo>
                      <a:cubicBezTo>
                        <a:pt x="86200" y="122804"/>
                        <a:pt x="136592" y="-12305"/>
                        <a:pt x="101242" y="20857"/>
                      </a:cubicBezTo>
                      <a:cubicBezTo>
                        <a:pt x="42440" y="76036"/>
                        <a:pt x="-24294" y="329980"/>
                        <a:pt x="8800" y="365603"/>
                      </a:cubicBezTo>
                      <a:cubicBezTo>
                        <a:pt x="72046" y="433636"/>
                        <a:pt x="577679" y="476712"/>
                        <a:pt x="588550" y="423449"/>
                      </a:cubicBezTo>
                      <a:cubicBezTo>
                        <a:pt x="595114" y="391449"/>
                        <a:pt x="456108" y="351723"/>
                        <a:pt x="364212" y="298938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2" name="标题 1"/>
                <p:cNvSpPr txBox="1"/>
                <p:nvPr/>
              </p:nvSpPr>
              <p:spPr>
                <a:xfrm>
                  <a:off x="10287559" y="6260918"/>
                  <a:ext cx="519736" cy="396900"/>
                </a:xfrm>
                <a:custGeom>
                  <a:avLst/>
                  <a:gdLst>
                    <a:gd name="connsiteX0" fmla="*/ 356193 w 596946"/>
                    <a:gd name="connsiteY0" fmla="*/ 304666 h 455862"/>
                    <a:gd name="connsiteX1" fmla="*/ 213768 w 596946"/>
                    <a:gd name="connsiteY1" fmla="*/ 95781 h 455862"/>
                    <a:gd name="connsiteX2" fmla="*/ 201597 w 596946"/>
                    <a:gd name="connsiteY2" fmla="*/ 61936 h 455862"/>
                    <a:gd name="connsiteX3" fmla="*/ 100813 w 596946"/>
                    <a:gd name="connsiteY3" fmla="*/ 14688 h 455862"/>
                    <a:gd name="connsiteX4" fmla="*/ 51856 w 596946"/>
                    <a:gd name="connsiteY4" fmla="*/ 21457 h 455862"/>
                    <a:gd name="connsiteX5" fmla="*/ 19447 w 596946"/>
                    <a:gd name="connsiteY5" fmla="*/ 373588 h 455862"/>
                    <a:gd name="connsiteX6" fmla="*/ 596941 w 596946"/>
                    <a:gd name="connsiteY6" fmla="*/ 431160 h 455862"/>
                    <a:gd name="connsiteX7" fmla="*/ 356193 w 596946"/>
                    <a:gd name="connsiteY7" fmla="*/ 304666 h 455862"/>
                  </a:gdLst>
                  <a:ahLst/>
                  <a:cxnLst/>
                  <a:rect l="l" t="t" r="r" b="b"/>
                  <a:pathLst>
                    <a:path w="596946" h="455862">
                      <a:moveTo>
                        <a:pt x="356193" y="304666"/>
                      </a:moveTo>
                      <a:cubicBezTo>
                        <a:pt x="299032" y="273624"/>
                        <a:pt x="229700" y="235744"/>
                        <a:pt x="213768" y="95781"/>
                      </a:cubicBezTo>
                      <a:cubicBezTo>
                        <a:pt x="213495" y="93661"/>
                        <a:pt x="186213" y="42312"/>
                        <a:pt x="201597" y="61936"/>
                      </a:cubicBezTo>
                      <a:cubicBezTo>
                        <a:pt x="218213" y="83200"/>
                        <a:pt x="124470" y="-41516"/>
                        <a:pt x="100813" y="14688"/>
                      </a:cubicBezTo>
                      <a:cubicBezTo>
                        <a:pt x="54250" y="125593"/>
                        <a:pt x="80847" y="-12456"/>
                        <a:pt x="51856" y="21457"/>
                      </a:cubicBezTo>
                      <a:cubicBezTo>
                        <a:pt x="3584" y="77935"/>
                        <a:pt x="-18980" y="337349"/>
                        <a:pt x="19447" y="373588"/>
                      </a:cubicBezTo>
                      <a:cubicBezTo>
                        <a:pt x="92813" y="442920"/>
                        <a:pt x="595232" y="485518"/>
                        <a:pt x="596941" y="431160"/>
                      </a:cubicBezTo>
                      <a:cubicBezTo>
                        <a:pt x="597966" y="398477"/>
                        <a:pt x="455131" y="358272"/>
                        <a:pt x="356193" y="304666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</p:grpSp>
          <p:sp>
            <p:nvSpPr>
              <p:cNvPr id="23" name="标题 1"/>
              <p:cNvSpPr txBox="1"/>
              <p:nvPr/>
            </p:nvSpPr>
            <p:spPr>
              <a:xfrm>
                <a:off x="9182440" y="2693742"/>
                <a:ext cx="1762674" cy="3744759"/>
              </a:xfrm>
              <a:custGeom>
                <a:avLst/>
                <a:gdLst>
                  <a:gd name="connsiteX0" fmla="*/ 263390 w 2024531"/>
                  <a:gd name="connsiteY0" fmla="*/ 165809 h 4301067"/>
                  <a:gd name="connsiteX1" fmla="*/ 320141 w 2024531"/>
                  <a:gd name="connsiteY1" fmla="*/ 22085 h 4301067"/>
                  <a:gd name="connsiteX2" fmla="*/ 1832183 w 2024531"/>
                  <a:gd name="connsiteY2" fmla="*/ 0 h 4301067"/>
                  <a:gd name="connsiteX3" fmla="*/ 2012350 w 2024531"/>
                  <a:gd name="connsiteY3" fmla="*/ 2020478 h 4301067"/>
                  <a:gd name="connsiteX4" fmla="*/ 1416464 w 2024531"/>
                  <a:gd name="connsiteY4" fmla="*/ 4301053 h 4301067"/>
                  <a:gd name="connsiteX5" fmla="*/ 1296124 w 2024531"/>
                  <a:gd name="connsiteY5" fmla="*/ 2763370 h 4301067"/>
                  <a:gd name="connsiteX6" fmla="*/ 1307064 w 2024531"/>
                  <a:gd name="connsiteY6" fmla="*/ 2119484 h 4301067"/>
                  <a:gd name="connsiteX7" fmla="*/ 1231510 w 2024531"/>
                  <a:gd name="connsiteY7" fmla="*/ 967163 h 4301067"/>
                  <a:gd name="connsiteX8" fmla="*/ 170400 w 2024531"/>
                  <a:gd name="connsiteY8" fmla="*/ 4301053 h 4301067"/>
                  <a:gd name="connsiteX9" fmla="*/ 130127 w 2024531"/>
                  <a:gd name="connsiteY9" fmla="*/ 2061297 h 4301067"/>
                  <a:gd name="connsiteX10" fmla="*/ 263390 w 2024531"/>
                  <a:gd name="connsiteY10" fmla="*/ 165809 h 4301067"/>
                </a:gdLst>
                <a:ahLst/>
                <a:cxnLst/>
                <a:rect l="l" t="t" r="r" b="b"/>
                <a:pathLst>
                  <a:path w="2024531" h="4301067">
                    <a:moveTo>
                      <a:pt x="263390" y="165809"/>
                    </a:moveTo>
                    <a:cubicBezTo>
                      <a:pt x="283150" y="111314"/>
                      <a:pt x="302022" y="64067"/>
                      <a:pt x="320141" y="22085"/>
                    </a:cubicBezTo>
                    <a:cubicBezTo>
                      <a:pt x="830354" y="250731"/>
                      <a:pt x="1496667" y="102084"/>
                      <a:pt x="1832183" y="0"/>
                    </a:cubicBezTo>
                    <a:cubicBezTo>
                      <a:pt x="1947805" y="483274"/>
                      <a:pt x="2062743" y="1188424"/>
                      <a:pt x="2012350" y="2020478"/>
                    </a:cubicBezTo>
                    <a:cubicBezTo>
                      <a:pt x="1954916" y="2969042"/>
                      <a:pt x="1624528" y="4298113"/>
                      <a:pt x="1416464" y="4301053"/>
                    </a:cubicBezTo>
                    <a:cubicBezTo>
                      <a:pt x="1088469" y="4305635"/>
                      <a:pt x="1266244" y="3197073"/>
                      <a:pt x="1296124" y="2763370"/>
                    </a:cubicBezTo>
                    <a:cubicBezTo>
                      <a:pt x="1305354" y="2629151"/>
                      <a:pt x="1309252" y="2292405"/>
                      <a:pt x="1307064" y="2119484"/>
                    </a:cubicBezTo>
                    <a:cubicBezTo>
                      <a:pt x="1305696" y="2014255"/>
                      <a:pt x="1282312" y="1149860"/>
                      <a:pt x="1231510" y="967163"/>
                    </a:cubicBezTo>
                    <a:cubicBezTo>
                      <a:pt x="1192262" y="1145553"/>
                      <a:pt x="312893" y="4304951"/>
                      <a:pt x="170400" y="4301053"/>
                    </a:cubicBezTo>
                    <a:cubicBezTo>
                      <a:pt x="-122655" y="4293122"/>
                      <a:pt x="30095" y="3126168"/>
                      <a:pt x="130127" y="2061297"/>
                    </a:cubicBezTo>
                    <a:cubicBezTo>
                      <a:pt x="212656" y="1183501"/>
                      <a:pt x="216895" y="294285"/>
                      <a:pt x="263390" y="165809"/>
                    </a:cubicBezTo>
                    <a:close/>
                  </a:path>
                </a:pathLst>
              </a:custGeom>
              <a:solidFill>
                <a:srgbClr val="333F56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10108991" y="3467174"/>
                <a:ext cx="266178" cy="225143"/>
              </a:xfrm>
              <a:custGeom>
                <a:avLst/>
                <a:gdLst>
                  <a:gd name="connsiteX0" fmla="*/ 11829 w 305720"/>
                  <a:gd name="connsiteY0" fmla="*/ 258590 h 258589"/>
                  <a:gd name="connsiteX1" fmla="*/ 0 w 305720"/>
                  <a:gd name="connsiteY1" fmla="*/ 246761 h 258589"/>
                  <a:gd name="connsiteX2" fmla="*/ 291345 w 305720"/>
                  <a:gd name="connsiteY2" fmla="*/ 270 h 258589"/>
                  <a:gd name="connsiteX3" fmla="*/ 305430 w 305720"/>
                  <a:gd name="connsiteY3" fmla="*/ 9227 h 258589"/>
                  <a:gd name="connsiteX4" fmla="*/ 296473 w 305720"/>
                  <a:gd name="connsiteY4" fmla="*/ 23312 h 258589"/>
                  <a:gd name="connsiteX5" fmla="*/ 23316 w 305720"/>
                  <a:gd name="connsiteY5" fmla="*/ 249154 h 258589"/>
                  <a:gd name="connsiteX6" fmla="*/ 11829 w 305720"/>
                  <a:gd name="connsiteY6" fmla="*/ 258590 h 258589"/>
                  <a:gd name="connsiteX7" fmla="*/ 23247 w 305720"/>
                  <a:gd name="connsiteY7" fmla="*/ 249633 h 258589"/>
                  <a:gd name="connsiteX8" fmla="*/ 23247 w 305720"/>
                  <a:gd name="connsiteY8" fmla="*/ 249633 h 258589"/>
                  <a:gd name="connsiteX9" fmla="*/ 23247 w 305720"/>
                  <a:gd name="connsiteY9" fmla="*/ 249633 h 258589"/>
                  <a:gd name="connsiteX10" fmla="*/ 23658 w 305720"/>
                  <a:gd name="connsiteY10" fmla="*/ 246829 h 258589"/>
                  <a:gd name="connsiteX11" fmla="*/ 23658 w 305720"/>
                  <a:gd name="connsiteY11" fmla="*/ 246829 h 258589"/>
                  <a:gd name="connsiteX12" fmla="*/ 23658 w 305720"/>
                  <a:gd name="connsiteY12" fmla="*/ 246829 h 258589"/>
                  <a:gd name="connsiteX13" fmla="*/ 23658 w 305720"/>
                  <a:gd name="connsiteY13" fmla="*/ 246829 h 258589"/>
                  <a:gd name="connsiteX14" fmla="*/ 23658 w 305720"/>
                  <a:gd name="connsiteY14" fmla="*/ 246829 h 258589"/>
                  <a:gd name="connsiteX15" fmla="*/ 23658 w 305720"/>
                  <a:gd name="connsiteY15" fmla="*/ 246829 h 258589"/>
                </a:gdLst>
                <a:ahLst/>
                <a:cxnLst/>
                <a:rect l="l" t="t" r="r" b="b"/>
                <a:pathLst>
                  <a:path w="305720" h="258589">
                    <a:moveTo>
                      <a:pt x="11829" y="258590"/>
                    </a:moveTo>
                    <a:cubicBezTo>
                      <a:pt x="5333" y="258590"/>
                      <a:pt x="0" y="253325"/>
                      <a:pt x="0" y="246761"/>
                    </a:cubicBezTo>
                    <a:cubicBezTo>
                      <a:pt x="0" y="237052"/>
                      <a:pt x="97229" y="43893"/>
                      <a:pt x="291345" y="270"/>
                    </a:cubicBezTo>
                    <a:cubicBezTo>
                      <a:pt x="297772" y="-1098"/>
                      <a:pt x="303995" y="2868"/>
                      <a:pt x="305430" y="9227"/>
                    </a:cubicBezTo>
                    <a:cubicBezTo>
                      <a:pt x="306866" y="15585"/>
                      <a:pt x="302832" y="21876"/>
                      <a:pt x="296473" y="23312"/>
                    </a:cubicBezTo>
                    <a:cubicBezTo>
                      <a:pt x="129365" y="60850"/>
                      <a:pt x="31521" y="226385"/>
                      <a:pt x="23316" y="249154"/>
                    </a:cubicBezTo>
                    <a:cubicBezTo>
                      <a:pt x="22290" y="254624"/>
                      <a:pt x="17504" y="258590"/>
                      <a:pt x="11829" y="258590"/>
                    </a:cubicBezTo>
                    <a:close/>
                    <a:moveTo>
                      <a:pt x="23247" y="249633"/>
                    </a:moveTo>
                    <a:lnTo>
                      <a:pt x="23247" y="249633"/>
                    </a:lnTo>
                    <a:lnTo>
                      <a:pt x="23247" y="249633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</a:path>
                </a:pathLst>
              </a:custGeom>
              <a:solidFill>
                <a:srgbClr val="021B40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25" name="标题 1"/>
            <p:cNvSpPr txBox="1"/>
            <p:nvPr/>
          </p:nvSpPr>
          <p:spPr>
            <a:xfrm flipH="1">
              <a:off x="8471016" y="1418466"/>
              <a:ext cx="772159" cy="1112609"/>
            </a:xfrm>
            <a:custGeom>
              <a:avLst/>
              <a:gdLst>
                <a:gd name="connsiteX0" fmla="*/ 31356 w 886868"/>
                <a:gd name="connsiteY0" fmla="*/ 0 h 1277894"/>
                <a:gd name="connsiteX1" fmla="*/ 849872 w 886868"/>
                <a:gd name="connsiteY1" fmla="*/ 900907 h 1277894"/>
                <a:gd name="connsiteX2" fmla="*/ 725293 w 886868"/>
                <a:gd name="connsiteY2" fmla="*/ 1257893 h 1277894"/>
                <a:gd name="connsiteX3" fmla="*/ 61920 w 886868"/>
                <a:gd name="connsiteY3" fmla="*/ 829319 h 1277894"/>
                <a:gd name="connsiteX4" fmla="*/ 31356 w 886868"/>
                <a:gd name="connsiteY4" fmla="*/ 0 h 1277894"/>
              </a:gdLst>
              <a:ahLst/>
              <a:cxnLst/>
              <a:rect l="l" t="t" r="r" b="b"/>
              <a:pathLst>
                <a:path w="886868" h="1277894">
                  <a:moveTo>
                    <a:pt x="31356" y="0"/>
                  </a:moveTo>
                  <a:lnTo>
                    <a:pt x="849872" y="900907"/>
                  </a:lnTo>
                  <a:cubicBezTo>
                    <a:pt x="849872" y="900907"/>
                    <a:pt x="989835" y="1170236"/>
                    <a:pt x="725293" y="1257893"/>
                  </a:cubicBezTo>
                  <a:cubicBezTo>
                    <a:pt x="460750" y="1345481"/>
                    <a:pt x="180345" y="1135023"/>
                    <a:pt x="61920" y="829319"/>
                  </a:cubicBezTo>
                  <a:cubicBezTo>
                    <a:pt x="-56505" y="523615"/>
                    <a:pt x="31356" y="0"/>
                    <a:pt x="31356" y="0"/>
                  </a:cubicBezTo>
                  <a:close/>
                </a:path>
              </a:pathLst>
            </a:custGeom>
            <a:solidFill>
              <a:srgbClr val="D95D41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flipH="1">
              <a:off x="9013468" y="1315845"/>
              <a:ext cx="1304148" cy="1535096"/>
            </a:xfrm>
            <a:custGeom>
              <a:avLst/>
              <a:gdLst>
                <a:gd name="connsiteX0" fmla="*/ 0 w 1497888"/>
                <a:gd name="connsiteY0" fmla="*/ 1647275 h 1763144"/>
                <a:gd name="connsiteX1" fmla="*/ 284440 w 1497888"/>
                <a:gd name="connsiteY1" fmla="*/ 1063354 h 1763144"/>
                <a:gd name="connsiteX2" fmla="*/ 574486 w 1497888"/>
                <a:gd name="connsiteY2" fmla="*/ 48602 h 1763144"/>
                <a:gd name="connsiteX3" fmla="*/ 1108083 w 1497888"/>
                <a:gd name="connsiteY3" fmla="*/ 63098 h 1763144"/>
                <a:gd name="connsiteX4" fmla="*/ 1317926 w 1497888"/>
                <a:gd name="connsiteY4" fmla="*/ 967697 h 1763144"/>
                <a:gd name="connsiteX5" fmla="*/ 1497888 w 1497888"/>
                <a:gd name="connsiteY5" fmla="*/ 1625464 h 1763144"/>
                <a:gd name="connsiteX6" fmla="*/ 0 w 1497888"/>
                <a:gd name="connsiteY6" fmla="*/ 1647275 h 1763144"/>
              </a:gdLst>
              <a:ahLst/>
              <a:cxnLst/>
              <a:rect l="l" t="t" r="r" b="b"/>
              <a:pathLst>
                <a:path w="1497888" h="1763144">
                  <a:moveTo>
                    <a:pt x="0" y="1647275"/>
                  </a:moveTo>
                  <a:cubicBezTo>
                    <a:pt x="145502" y="1332751"/>
                    <a:pt x="237261" y="1341366"/>
                    <a:pt x="284440" y="1063354"/>
                  </a:cubicBezTo>
                  <a:cubicBezTo>
                    <a:pt x="354797" y="648455"/>
                    <a:pt x="246902" y="224189"/>
                    <a:pt x="574486" y="48602"/>
                  </a:cubicBezTo>
                  <a:cubicBezTo>
                    <a:pt x="748431" y="-44593"/>
                    <a:pt x="945693" y="16740"/>
                    <a:pt x="1108083" y="63098"/>
                  </a:cubicBezTo>
                  <a:cubicBezTo>
                    <a:pt x="1427531" y="154242"/>
                    <a:pt x="1286268" y="795188"/>
                    <a:pt x="1317926" y="967697"/>
                  </a:cubicBezTo>
                  <a:cubicBezTo>
                    <a:pt x="1328319" y="1024380"/>
                    <a:pt x="1414608" y="1258564"/>
                    <a:pt x="1497888" y="1625464"/>
                  </a:cubicBezTo>
                  <a:cubicBezTo>
                    <a:pt x="1163672" y="1723924"/>
                    <a:pt x="501119" y="1867374"/>
                    <a:pt x="0" y="1647275"/>
                  </a:cubicBezTo>
                  <a:close/>
                </a:path>
              </a:pathLst>
            </a:custGeom>
            <a:solidFill>
              <a:srgbClr val="FFF0DE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flipH="1">
              <a:off x="8708190" y="1293404"/>
              <a:ext cx="1850368" cy="2811704"/>
            </a:xfrm>
            <a:custGeom>
              <a:avLst/>
              <a:gdLst>
                <a:gd name="connsiteX0" fmla="*/ 212189 w 2125252"/>
                <a:gd name="connsiteY0" fmla="*/ 1404269 h 3229401"/>
                <a:gd name="connsiteX1" fmla="*/ 503261 w 2125252"/>
                <a:gd name="connsiteY1" fmla="*/ 825817 h 3229401"/>
                <a:gd name="connsiteX2" fmla="*/ 857375 w 2125252"/>
                <a:gd name="connsiteY2" fmla="*/ 57215 h 3229401"/>
                <a:gd name="connsiteX3" fmla="*/ 1346938 w 2125252"/>
                <a:gd name="connsiteY3" fmla="*/ 34515 h 3229401"/>
                <a:gd name="connsiteX4" fmla="*/ 1723547 w 2125252"/>
                <a:gd name="connsiteY4" fmla="*/ 788827 h 3229401"/>
                <a:gd name="connsiteX5" fmla="*/ 2000397 w 2125252"/>
                <a:gd name="connsiteY5" fmla="*/ 3049095 h 3229401"/>
                <a:gd name="connsiteX6" fmla="*/ 1358836 w 2125252"/>
                <a:gd name="connsiteY6" fmla="*/ 3220579 h 3229401"/>
                <a:gd name="connsiteX7" fmla="*/ 1414356 w 2125252"/>
                <a:gd name="connsiteY7" fmla="*/ 499737 h 3229401"/>
                <a:gd name="connsiteX8" fmla="*/ 1104550 w 2125252"/>
                <a:gd name="connsiteY8" fmla="*/ 54 h 3229401"/>
                <a:gd name="connsiteX9" fmla="*/ 1021132 w 2125252"/>
                <a:gd name="connsiteY9" fmla="*/ 37113 h 3229401"/>
                <a:gd name="connsiteX10" fmla="*/ 891767 w 2125252"/>
                <a:gd name="connsiteY10" fmla="*/ 3229400 h 3229401"/>
                <a:gd name="connsiteX11" fmla="*/ 14381 w 2125252"/>
                <a:gd name="connsiteY11" fmla="*/ 3055454 h 3229401"/>
                <a:gd name="connsiteX12" fmla="*/ 212189 w 2125252"/>
                <a:gd name="connsiteY12" fmla="*/ 1404269 h 3229401"/>
              </a:gdLst>
              <a:ahLst/>
              <a:cxnLst/>
              <a:rect l="l" t="t" r="r" b="b"/>
              <a:pathLst>
                <a:path w="2125252" h="3229401">
                  <a:moveTo>
                    <a:pt x="212189" y="1404269"/>
                  </a:moveTo>
                  <a:cubicBezTo>
                    <a:pt x="393588" y="1037369"/>
                    <a:pt x="449108" y="1075727"/>
                    <a:pt x="503261" y="825817"/>
                  </a:cubicBezTo>
                  <a:cubicBezTo>
                    <a:pt x="574850" y="495361"/>
                    <a:pt x="313657" y="183025"/>
                    <a:pt x="857375" y="57215"/>
                  </a:cubicBezTo>
                  <a:cubicBezTo>
                    <a:pt x="1100652" y="943"/>
                    <a:pt x="1186736" y="-9997"/>
                    <a:pt x="1346938" y="34515"/>
                  </a:cubicBezTo>
                  <a:cubicBezTo>
                    <a:pt x="1770794" y="152256"/>
                    <a:pt x="1692437" y="651598"/>
                    <a:pt x="1723547" y="788827"/>
                  </a:cubicBezTo>
                  <a:cubicBezTo>
                    <a:pt x="1746726" y="891115"/>
                    <a:pt x="2389587" y="2814159"/>
                    <a:pt x="2000397" y="3049095"/>
                  </a:cubicBezTo>
                  <a:cubicBezTo>
                    <a:pt x="1839032" y="3146529"/>
                    <a:pt x="1607447" y="3198836"/>
                    <a:pt x="1358836" y="3220579"/>
                  </a:cubicBezTo>
                  <a:cubicBezTo>
                    <a:pt x="1303657" y="3225434"/>
                    <a:pt x="1528679" y="1396884"/>
                    <a:pt x="1414356" y="499737"/>
                  </a:cubicBezTo>
                  <a:cubicBezTo>
                    <a:pt x="1377297" y="208666"/>
                    <a:pt x="1200821" y="191"/>
                    <a:pt x="1104550" y="54"/>
                  </a:cubicBezTo>
                  <a:cubicBezTo>
                    <a:pt x="1073302" y="-15"/>
                    <a:pt x="1044448" y="-2544"/>
                    <a:pt x="1021132" y="37113"/>
                  </a:cubicBezTo>
                  <a:cubicBezTo>
                    <a:pt x="759188" y="482439"/>
                    <a:pt x="965749" y="3232476"/>
                    <a:pt x="891767" y="3229400"/>
                  </a:cubicBezTo>
                  <a:cubicBezTo>
                    <a:pt x="459433" y="3211280"/>
                    <a:pt x="74550" y="3128136"/>
                    <a:pt x="14381" y="3055454"/>
                  </a:cubicBezTo>
                  <a:cubicBezTo>
                    <a:pt x="-43191" y="2986053"/>
                    <a:pt x="82140" y="1667238"/>
                    <a:pt x="212189" y="1404269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flipH="1">
              <a:off x="8748436" y="3042119"/>
              <a:ext cx="575784" cy="157102"/>
            </a:xfrm>
            <a:custGeom>
              <a:avLst/>
              <a:gdLst>
                <a:gd name="connsiteX0" fmla="*/ 0 w 661321"/>
                <a:gd name="connsiteY0" fmla="*/ 39042 h 180441"/>
                <a:gd name="connsiteX1" fmla="*/ 661322 w 661321"/>
                <a:gd name="connsiteY1" fmla="*/ 180441 h 180441"/>
                <a:gd name="connsiteX2" fmla="*/ 628160 w 661321"/>
                <a:gd name="connsiteY2" fmla="*/ 0 h 180441"/>
                <a:gd name="connsiteX3" fmla="*/ 0 w 661321"/>
                <a:gd name="connsiteY3" fmla="*/ 38905 h 180441"/>
                <a:gd name="connsiteX4" fmla="*/ 0 w 661321"/>
                <a:gd name="connsiteY4" fmla="*/ 39042 h 180441"/>
              </a:gdLst>
              <a:ahLst/>
              <a:cxnLst/>
              <a:rect l="l" t="t" r="r" b="b"/>
              <a:pathLst>
                <a:path w="661321" h="180441">
                  <a:moveTo>
                    <a:pt x="0" y="39042"/>
                  </a:moveTo>
                  <a:cubicBezTo>
                    <a:pt x="14837" y="43281"/>
                    <a:pt x="454351" y="167313"/>
                    <a:pt x="661322" y="180441"/>
                  </a:cubicBezTo>
                  <a:cubicBezTo>
                    <a:pt x="651408" y="121024"/>
                    <a:pt x="640262" y="60648"/>
                    <a:pt x="628160" y="0"/>
                  </a:cubicBezTo>
                  <a:lnTo>
                    <a:pt x="0" y="38905"/>
                  </a:lnTo>
                  <a:cubicBezTo>
                    <a:pt x="0" y="38974"/>
                    <a:pt x="0" y="39042"/>
                    <a:pt x="0" y="3904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flipH="1">
              <a:off x="9782849" y="3006996"/>
              <a:ext cx="736340" cy="287346"/>
            </a:xfrm>
            <a:custGeom>
              <a:avLst/>
              <a:gdLst>
                <a:gd name="connsiteX0" fmla="*/ 843609 w 845728"/>
                <a:gd name="connsiteY0" fmla="*/ 17436 h 330033"/>
                <a:gd name="connsiteX1" fmla="*/ 650245 w 845728"/>
                <a:gd name="connsiteY1" fmla="*/ 29333 h 330033"/>
                <a:gd name="connsiteX2" fmla="*/ 39999 w 845728"/>
                <a:gd name="connsiteY2" fmla="*/ 0 h 330033"/>
                <a:gd name="connsiteX3" fmla="*/ 0 w 845728"/>
                <a:gd name="connsiteY3" fmla="*/ 313636 h 330033"/>
                <a:gd name="connsiteX4" fmla="*/ 409292 w 845728"/>
                <a:gd name="connsiteY4" fmla="*/ 313567 h 330033"/>
                <a:gd name="connsiteX5" fmla="*/ 845729 w 845728"/>
                <a:gd name="connsiteY5" fmla="*/ 131280 h 330033"/>
                <a:gd name="connsiteX6" fmla="*/ 843609 w 845728"/>
                <a:gd name="connsiteY6" fmla="*/ 17436 h 330033"/>
              </a:gdLst>
              <a:ahLst/>
              <a:cxnLst/>
              <a:rect l="l" t="t" r="r" b="b"/>
              <a:pathLst>
                <a:path w="845728" h="330033">
                  <a:moveTo>
                    <a:pt x="843609" y="17436"/>
                  </a:moveTo>
                  <a:cubicBezTo>
                    <a:pt x="807370" y="-137"/>
                    <a:pt x="746312" y="11350"/>
                    <a:pt x="650245" y="29333"/>
                  </a:cubicBezTo>
                  <a:cubicBezTo>
                    <a:pt x="515752" y="54563"/>
                    <a:pt x="164578" y="15316"/>
                    <a:pt x="39999" y="0"/>
                  </a:cubicBezTo>
                  <a:cubicBezTo>
                    <a:pt x="25162" y="101742"/>
                    <a:pt x="11624" y="208407"/>
                    <a:pt x="0" y="313636"/>
                  </a:cubicBezTo>
                  <a:cubicBezTo>
                    <a:pt x="99280" y="326969"/>
                    <a:pt x="273431" y="342695"/>
                    <a:pt x="409292" y="313567"/>
                  </a:cubicBezTo>
                  <a:cubicBezTo>
                    <a:pt x="563614" y="280474"/>
                    <a:pt x="761217" y="177843"/>
                    <a:pt x="845729" y="131280"/>
                  </a:cubicBezTo>
                  <a:cubicBezTo>
                    <a:pt x="844977" y="93742"/>
                    <a:pt x="844293" y="55725"/>
                    <a:pt x="843609" y="17436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flipH="1">
              <a:off x="9506746" y="1119203"/>
              <a:ext cx="158779" cy="296967"/>
            </a:xfrm>
            <a:custGeom>
              <a:avLst/>
              <a:gdLst>
                <a:gd name="connsiteX0" fmla="*/ 27502 w 182367"/>
                <a:gd name="connsiteY0" fmla="*/ 0 h 341083"/>
                <a:gd name="connsiteX1" fmla="*/ 12391 w 182367"/>
                <a:gd name="connsiteY1" fmla="*/ 182561 h 341083"/>
                <a:gd name="connsiteX2" fmla="*/ 15 w 182367"/>
                <a:gd name="connsiteY2" fmla="*/ 234457 h 341083"/>
                <a:gd name="connsiteX3" fmla="*/ 171089 w 182367"/>
                <a:gd name="connsiteY3" fmla="*/ 328952 h 341083"/>
                <a:gd name="connsiteX4" fmla="*/ 167670 w 182367"/>
                <a:gd name="connsiteY4" fmla="*/ 221124 h 341083"/>
                <a:gd name="connsiteX5" fmla="*/ 111808 w 182367"/>
                <a:gd name="connsiteY5" fmla="*/ 17094 h 341083"/>
                <a:gd name="connsiteX6" fmla="*/ 27502 w 182367"/>
                <a:gd name="connsiteY6" fmla="*/ 0 h 341083"/>
              </a:gdLst>
              <a:ahLst/>
              <a:cxnLst/>
              <a:rect l="l" t="t" r="r" b="b"/>
              <a:pathLst>
                <a:path w="182367" h="341083">
                  <a:moveTo>
                    <a:pt x="27502" y="0"/>
                  </a:moveTo>
                  <a:lnTo>
                    <a:pt x="12391" y="182561"/>
                  </a:lnTo>
                  <a:lnTo>
                    <a:pt x="15" y="234457"/>
                  </a:lnTo>
                  <a:cubicBezTo>
                    <a:pt x="-1489" y="273158"/>
                    <a:pt x="108526" y="376130"/>
                    <a:pt x="171089" y="328952"/>
                  </a:cubicBezTo>
                  <a:cubicBezTo>
                    <a:pt x="189414" y="315140"/>
                    <a:pt x="183328" y="261807"/>
                    <a:pt x="167670" y="221124"/>
                  </a:cubicBezTo>
                  <a:lnTo>
                    <a:pt x="111808" y="17094"/>
                  </a:lnTo>
                  <a:lnTo>
                    <a:pt x="27502" y="0"/>
                  </a:ln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flipH="1">
              <a:off x="9540438" y="1144445"/>
              <a:ext cx="82688" cy="91321"/>
            </a:xfrm>
            <a:custGeom>
              <a:avLst/>
              <a:gdLst>
                <a:gd name="connsiteX0" fmla="*/ 94973 w 94972"/>
                <a:gd name="connsiteY0" fmla="*/ 104887 h 104887"/>
                <a:gd name="connsiteX1" fmla="*/ 70700 w 94972"/>
                <a:gd name="connsiteY1" fmla="*/ 16342 h 104887"/>
                <a:gd name="connsiteX2" fmla="*/ 0 w 94972"/>
                <a:gd name="connsiteY2" fmla="*/ 0 h 104887"/>
                <a:gd name="connsiteX3" fmla="*/ 94973 w 94972"/>
                <a:gd name="connsiteY3" fmla="*/ 104887 h 104887"/>
              </a:gdLst>
              <a:ahLst/>
              <a:cxnLst/>
              <a:rect l="l" t="t" r="r" b="b"/>
              <a:pathLst>
                <a:path w="94972" h="104887">
                  <a:moveTo>
                    <a:pt x="94973" y="104887"/>
                  </a:moveTo>
                  <a:lnTo>
                    <a:pt x="70700" y="16342"/>
                  </a:lnTo>
                  <a:lnTo>
                    <a:pt x="0" y="0"/>
                  </a:lnTo>
                  <a:cubicBezTo>
                    <a:pt x="0" y="-68"/>
                    <a:pt x="17299" y="100716"/>
                    <a:pt x="94973" y="104887"/>
                  </a:cubicBezTo>
                  <a:close/>
                </a:path>
              </a:pathLst>
            </a:custGeom>
            <a:solidFill>
              <a:srgbClr val="C66C6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flipH="1">
              <a:off x="9481747" y="1413401"/>
              <a:ext cx="1170235" cy="1746740"/>
            </a:xfrm>
            <a:custGeom>
              <a:avLst/>
              <a:gdLst>
                <a:gd name="connsiteX0" fmla="*/ 229373 w 1344081"/>
                <a:gd name="connsiteY0" fmla="*/ 1946844 h 2006230"/>
                <a:gd name="connsiteX1" fmla="*/ 633811 w 1344081"/>
                <a:gd name="connsiteY1" fmla="*/ 96620 h 2006230"/>
                <a:gd name="connsiteX2" fmla="*/ 915652 w 1344081"/>
                <a:gd name="connsiteY2" fmla="*/ 134910 h 2006230"/>
                <a:gd name="connsiteX3" fmla="*/ 645776 w 1344081"/>
                <a:gd name="connsiteY3" fmla="*/ 1283745 h 2006230"/>
                <a:gd name="connsiteX4" fmla="*/ 1224091 w 1344081"/>
                <a:gd name="connsiteY4" fmla="*/ 1252156 h 2006230"/>
                <a:gd name="connsiteX5" fmla="*/ 1342995 w 1344081"/>
                <a:gd name="connsiteY5" fmla="*/ 1542544 h 2006230"/>
                <a:gd name="connsiteX6" fmla="*/ 1224091 w 1344081"/>
                <a:gd name="connsiteY6" fmla="*/ 1754642 h 2006230"/>
                <a:gd name="connsiteX7" fmla="*/ 229373 w 1344081"/>
                <a:gd name="connsiteY7" fmla="*/ 1946844 h 2006230"/>
              </a:gdLst>
              <a:ahLst/>
              <a:cxnLst/>
              <a:rect l="l" t="t" r="r" b="b"/>
              <a:pathLst>
                <a:path w="1344081" h="2006230">
                  <a:moveTo>
                    <a:pt x="229373" y="1946844"/>
                  </a:moveTo>
                  <a:cubicBezTo>
                    <a:pt x="-392291" y="1617551"/>
                    <a:pt x="423763" y="348581"/>
                    <a:pt x="633811" y="96620"/>
                  </a:cubicBezTo>
                  <a:cubicBezTo>
                    <a:pt x="804132" y="-107753"/>
                    <a:pt x="907652" y="64826"/>
                    <a:pt x="915652" y="134910"/>
                  </a:cubicBezTo>
                  <a:cubicBezTo>
                    <a:pt x="947241" y="413196"/>
                    <a:pt x="645776" y="1283745"/>
                    <a:pt x="645776" y="1283745"/>
                  </a:cubicBezTo>
                  <a:cubicBezTo>
                    <a:pt x="645776" y="1283745"/>
                    <a:pt x="916199" y="1283745"/>
                    <a:pt x="1224091" y="1252156"/>
                  </a:cubicBezTo>
                  <a:cubicBezTo>
                    <a:pt x="1319200" y="1242378"/>
                    <a:pt x="1350584" y="1412631"/>
                    <a:pt x="1342995" y="1542544"/>
                  </a:cubicBezTo>
                  <a:cubicBezTo>
                    <a:pt x="1338482" y="1619465"/>
                    <a:pt x="1287748" y="1715464"/>
                    <a:pt x="1224091" y="1754642"/>
                  </a:cubicBezTo>
                  <a:cubicBezTo>
                    <a:pt x="872302" y="1971186"/>
                    <a:pt x="486121" y="2082842"/>
                    <a:pt x="229373" y="1946844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3" name="标题 1"/>
            <p:cNvSpPr txBox="1"/>
            <p:nvPr/>
          </p:nvSpPr>
          <p:spPr>
            <a:xfrm flipH="1">
              <a:off x="9437264" y="912407"/>
              <a:ext cx="216501" cy="284827"/>
            </a:xfrm>
            <a:custGeom>
              <a:avLst/>
              <a:gdLst>
                <a:gd name="connsiteX0" fmla="*/ 30063 w 248664"/>
                <a:gd name="connsiteY0" fmla="*/ 74170 h 327140"/>
                <a:gd name="connsiteX1" fmla="*/ 4491 w 248664"/>
                <a:gd name="connsiteY1" fmla="*/ 161895 h 327140"/>
                <a:gd name="connsiteX2" fmla="*/ 107121 w 248664"/>
                <a:gd name="connsiteY2" fmla="*/ 323533 h 327140"/>
                <a:gd name="connsiteX3" fmla="*/ 248384 w 248664"/>
                <a:gd name="connsiteY3" fmla="*/ 237449 h 327140"/>
                <a:gd name="connsiteX4" fmla="*/ 201342 w 248664"/>
                <a:gd name="connsiteY4" fmla="*/ 60837 h 327140"/>
                <a:gd name="connsiteX5" fmla="*/ 30063 w 248664"/>
                <a:gd name="connsiteY5" fmla="*/ 74170 h 327140"/>
              </a:gdLst>
              <a:ahLst/>
              <a:cxnLst/>
              <a:rect l="l" t="t" r="r" b="b"/>
              <a:pathLst>
                <a:path w="248664" h="327140">
                  <a:moveTo>
                    <a:pt x="30063" y="74170"/>
                  </a:moveTo>
                  <a:lnTo>
                    <a:pt x="4491" y="161895"/>
                  </a:lnTo>
                  <a:cubicBezTo>
                    <a:pt x="-15817" y="231501"/>
                    <a:pt x="35259" y="314234"/>
                    <a:pt x="107121" y="323533"/>
                  </a:cubicBezTo>
                  <a:cubicBezTo>
                    <a:pt x="198265" y="335362"/>
                    <a:pt x="241820" y="320935"/>
                    <a:pt x="248384" y="237449"/>
                  </a:cubicBezTo>
                  <a:cubicBezTo>
                    <a:pt x="252213" y="188493"/>
                    <a:pt x="215906" y="96460"/>
                    <a:pt x="201342" y="60837"/>
                  </a:cubicBezTo>
                  <a:cubicBezTo>
                    <a:pt x="168112" y="-20324"/>
                    <a:pt x="66917" y="-24563"/>
                    <a:pt x="30063" y="74170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470083" y="993082"/>
              <a:ext cx="90433" cy="70828"/>
              <a:chOff x="9470083" y="993082"/>
              <a:chExt cx="90433" cy="70828"/>
            </a:xfrm>
          </p:grpSpPr>
          <p:sp>
            <p:nvSpPr>
              <p:cNvPr id="35" name="标题 1"/>
              <p:cNvSpPr txBox="1"/>
              <p:nvPr/>
            </p:nvSpPr>
            <p:spPr>
              <a:xfrm>
                <a:off x="9524289" y="1035890"/>
                <a:ext cx="36227" cy="28020"/>
              </a:xfrm>
              <a:custGeom>
                <a:avLst/>
                <a:gdLst>
                  <a:gd name="connsiteX0" fmla="*/ 3878 w 41609"/>
                  <a:gd name="connsiteY0" fmla="*/ 19795 h 32183"/>
                  <a:gd name="connsiteX1" fmla="*/ 31091 w 41609"/>
                  <a:gd name="connsiteY1" fmla="*/ 1949 h 32183"/>
                  <a:gd name="connsiteX2" fmla="*/ 39707 w 41609"/>
                  <a:gd name="connsiteY2" fmla="*/ 12069 h 32183"/>
                  <a:gd name="connsiteX3" fmla="*/ 9553 w 41609"/>
                  <a:gd name="connsiteY3" fmla="*/ 31761 h 32183"/>
                  <a:gd name="connsiteX4" fmla="*/ 3878 w 41609"/>
                  <a:gd name="connsiteY4" fmla="*/ 19795 h 32183"/>
                </a:gdLst>
                <a:ahLst/>
                <a:cxnLst/>
                <a:rect l="l" t="t" r="r" b="b"/>
                <a:pathLst>
                  <a:path w="41609" h="32183">
                    <a:moveTo>
                      <a:pt x="3878" y="19795"/>
                    </a:moveTo>
                    <a:cubicBezTo>
                      <a:pt x="14476" y="16035"/>
                      <a:pt x="23433" y="10223"/>
                      <a:pt x="31091" y="1949"/>
                    </a:cubicBezTo>
                    <a:cubicBezTo>
                      <a:pt x="36903" y="-4273"/>
                      <a:pt x="45450" y="5847"/>
                      <a:pt x="39707" y="12069"/>
                    </a:cubicBezTo>
                    <a:cubicBezTo>
                      <a:pt x="31365" y="21026"/>
                      <a:pt x="21109" y="27727"/>
                      <a:pt x="9553" y="31761"/>
                    </a:cubicBezTo>
                    <a:cubicBezTo>
                      <a:pt x="1622" y="34564"/>
                      <a:pt x="-4190" y="22599"/>
                      <a:pt x="3878" y="19795"/>
                    </a:cubicBezTo>
                    <a:close/>
                  </a:path>
                </a:pathLst>
              </a:custGeom>
              <a:solidFill>
                <a:srgbClr val="C66C67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6" name="标题 1"/>
              <p:cNvSpPr txBox="1"/>
              <p:nvPr/>
            </p:nvSpPr>
            <p:spPr>
              <a:xfrm>
                <a:off x="9470083" y="1003203"/>
                <a:ext cx="15151" cy="19772"/>
              </a:xfrm>
              <a:custGeom>
                <a:avLst/>
                <a:gdLst>
                  <a:gd name="connsiteX0" fmla="*/ 4256 w 17402"/>
                  <a:gd name="connsiteY0" fmla="*/ 724 h 22709"/>
                  <a:gd name="connsiteX1" fmla="*/ 12735 w 17402"/>
                  <a:gd name="connsiteY1" fmla="*/ 2980 h 22709"/>
                  <a:gd name="connsiteX2" fmla="*/ 17384 w 17402"/>
                  <a:gd name="connsiteY2" fmla="*/ 15014 h 22709"/>
                  <a:gd name="connsiteX3" fmla="*/ 8496 w 17402"/>
                  <a:gd name="connsiteY3" fmla="*/ 22535 h 22709"/>
                  <a:gd name="connsiteX4" fmla="*/ 4256 w 17402"/>
                  <a:gd name="connsiteY4" fmla="*/ 724 h 22709"/>
                </a:gdLst>
                <a:ahLst/>
                <a:cxnLst/>
                <a:rect l="l" t="t" r="r" b="b"/>
                <a:pathLst>
                  <a:path w="17402" h="22709">
                    <a:moveTo>
                      <a:pt x="4256" y="724"/>
                    </a:moveTo>
                    <a:cubicBezTo>
                      <a:pt x="5555" y="245"/>
                      <a:pt x="9521" y="-1464"/>
                      <a:pt x="12735" y="2980"/>
                    </a:cubicBezTo>
                    <a:cubicBezTo>
                      <a:pt x="15196" y="6331"/>
                      <a:pt x="17179" y="10775"/>
                      <a:pt x="17384" y="15014"/>
                    </a:cubicBezTo>
                    <a:cubicBezTo>
                      <a:pt x="17726" y="19937"/>
                      <a:pt x="13282" y="23561"/>
                      <a:pt x="8496" y="22535"/>
                    </a:cubicBezTo>
                    <a:cubicBezTo>
                      <a:pt x="1931" y="21031"/>
                      <a:pt x="-4496" y="3801"/>
                      <a:pt x="4256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7" name="标题 1"/>
              <p:cNvSpPr txBox="1"/>
              <p:nvPr/>
            </p:nvSpPr>
            <p:spPr>
              <a:xfrm>
                <a:off x="9541058" y="993082"/>
                <a:ext cx="15137" cy="19772"/>
              </a:xfrm>
              <a:custGeom>
                <a:avLst/>
                <a:gdLst>
                  <a:gd name="connsiteX0" fmla="*/ 4240 w 17386"/>
                  <a:gd name="connsiteY0" fmla="*/ 724 h 22709"/>
                  <a:gd name="connsiteX1" fmla="*/ 12718 w 17386"/>
                  <a:gd name="connsiteY1" fmla="*/ 2980 h 22709"/>
                  <a:gd name="connsiteX2" fmla="*/ 17368 w 17386"/>
                  <a:gd name="connsiteY2" fmla="*/ 15014 h 22709"/>
                  <a:gd name="connsiteX3" fmla="*/ 8479 w 17386"/>
                  <a:gd name="connsiteY3" fmla="*/ 22535 h 22709"/>
                  <a:gd name="connsiteX4" fmla="*/ 4240 w 17386"/>
                  <a:gd name="connsiteY4" fmla="*/ 724 h 22709"/>
                </a:gdLst>
                <a:ahLst/>
                <a:cxnLst/>
                <a:rect l="l" t="t" r="r" b="b"/>
                <a:pathLst>
                  <a:path w="17386" h="22709">
                    <a:moveTo>
                      <a:pt x="4240" y="724"/>
                    </a:moveTo>
                    <a:cubicBezTo>
                      <a:pt x="5539" y="245"/>
                      <a:pt x="9505" y="-1464"/>
                      <a:pt x="12718" y="2980"/>
                    </a:cubicBezTo>
                    <a:cubicBezTo>
                      <a:pt x="15180" y="6331"/>
                      <a:pt x="17163" y="10775"/>
                      <a:pt x="17368" y="15014"/>
                    </a:cubicBezTo>
                    <a:cubicBezTo>
                      <a:pt x="17710" y="19937"/>
                      <a:pt x="13266" y="23561"/>
                      <a:pt x="8479" y="22535"/>
                    </a:cubicBezTo>
                    <a:cubicBezTo>
                      <a:pt x="1984" y="21031"/>
                      <a:pt x="-4512" y="3801"/>
                      <a:pt x="4240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38" name="标题 1"/>
            <p:cNvSpPr txBox="1"/>
            <p:nvPr/>
          </p:nvSpPr>
          <p:spPr>
            <a:xfrm flipH="1">
              <a:off x="9454832" y="1076519"/>
              <a:ext cx="100250" cy="36943"/>
            </a:xfrm>
            <a:custGeom>
              <a:avLst/>
              <a:gdLst>
                <a:gd name="connsiteX0" fmla="*/ 0 w 115143"/>
                <a:gd name="connsiteY0" fmla="*/ 16000 h 42431"/>
                <a:gd name="connsiteX1" fmla="*/ 115143 w 115143"/>
                <a:gd name="connsiteY1" fmla="*/ 0 h 42431"/>
                <a:gd name="connsiteX2" fmla="*/ 0 w 115143"/>
                <a:gd name="connsiteY2" fmla="*/ 16000 h 42431"/>
              </a:gdLst>
              <a:ahLst/>
              <a:cxnLst/>
              <a:rect l="l" t="t" r="r" b="b"/>
              <a:pathLst>
                <a:path w="115143" h="42431">
                  <a:moveTo>
                    <a:pt x="0" y="16000"/>
                  </a:moveTo>
                  <a:cubicBezTo>
                    <a:pt x="0" y="16000"/>
                    <a:pt x="55315" y="3761"/>
                    <a:pt x="115143" y="0"/>
                  </a:cubicBezTo>
                  <a:cubicBezTo>
                    <a:pt x="115143" y="0"/>
                    <a:pt x="84717" y="83691"/>
                    <a:pt x="0" y="1600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flipH="1">
              <a:off x="9628920" y="1008740"/>
              <a:ext cx="60599" cy="88304"/>
            </a:xfrm>
            <a:custGeom>
              <a:avLst/>
              <a:gdLst>
                <a:gd name="connsiteX0" fmla="*/ 53418 w 69601"/>
                <a:gd name="connsiteY0" fmla="*/ 44482 h 101422"/>
                <a:gd name="connsiteX1" fmla="*/ 42683 w 69601"/>
                <a:gd name="connsiteY1" fmla="*/ 23012 h 101422"/>
                <a:gd name="connsiteX2" fmla="*/ 8495 w 69601"/>
                <a:gd name="connsiteY2" fmla="*/ 7559 h 101422"/>
                <a:gd name="connsiteX3" fmla="*/ 54922 w 69601"/>
                <a:gd name="connsiteY3" fmla="*/ 100822 h 101422"/>
                <a:gd name="connsiteX4" fmla="*/ 53418 w 69601"/>
                <a:gd name="connsiteY4" fmla="*/ 44482 h 101422"/>
              </a:gdLst>
              <a:ahLst/>
              <a:cxnLst/>
              <a:rect l="l" t="t" r="r" b="b"/>
              <a:pathLst>
                <a:path w="69601" h="101422">
                  <a:moveTo>
                    <a:pt x="53418" y="44482"/>
                  </a:moveTo>
                  <a:cubicBezTo>
                    <a:pt x="48973" y="37781"/>
                    <a:pt x="45623" y="30465"/>
                    <a:pt x="42683" y="23012"/>
                  </a:cubicBezTo>
                  <a:cubicBezTo>
                    <a:pt x="37144" y="8790"/>
                    <a:pt x="25521" y="-11039"/>
                    <a:pt x="8495" y="7559"/>
                  </a:cubicBezTo>
                  <a:cubicBezTo>
                    <a:pt x="-16325" y="34636"/>
                    <a:pt x="17521" y="108822"/>
                    <a:pt x="54922" y="100822"/>
                  </a:cubicBezTo>
                  <a:cubicBezTo>
                    <a:pt x="82682" y="94942"/>
                    <a:pt x="64563" y="61370"/>
                    <a:pt x="53418" y="44482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 flipH="1">
              <a:off x="7858803" y="2085632"/>
              <a:ext cx="1612757" cy="1001433"/>
            </a:xfrm>
            <a:custGeom>
              <a:avLst/>
              <a:gdLst>
                <a:gd name="connsiteX0" fmla="*/ 1793610 w 1852343"/>
                <a:gd name="connsiteY0" fmla="*/ 0 h 1150202"/>
                <a:gd name="connsiteX1" fmla="*/ 58666 w 1852343"/>
                <a:gd name="connsiteY1" fmla="*/ 0 h 1150202"/>
                <a:gd name="connsiteX2" fmla="*/ 0 w 1852343"/>
                <a:gd name="connsiteY2" fmla="*/ 58666 h 1150202"/>
                <a:gd name="connsiteX3" fmla="*/ 0 w 1852343"/>
                <a:gd name="connsiteY3" fmla="*/ 1091537 h 1150202"/>
                <a:gd name="connsiteX4" fmla="*/ 58666 w 1852343"/>
                <a:gd name="connsiteY4" fmla="*/ 1150202 h 1150202"/>
                <a:gd name="connsiteX5" fmla="*/ 1793678 w 1852343"/>
                <a:gd name="connsiteY5" fmla="*/ 1150202 h 1150202"/>
                <a:gd name="connsiteX6" fmla="*/ 1852344 w 1852343"/>
                <a:gd name="connsiteY6" fmla="*/ 1091537 h 1150202"/>
                <a:gd name="connsiteX7" fmla="*/ 1852344 w 1852343"/>
                <a:gd name="connsiteY7" fmla="*/ 58666 h 1150202"/>
                <a:gd name="connsiteX8" fmla="*/ 1793610 w 1852343"/>
                <a:gd name="connsiteY8" fmla="*/ 0 h 1150202"/>
              </a:gdLst>
              <a:ahLst/>
              <a:cxnLst/>
              <a:rect l="l" t="t" r="r" b="b"/>
              <a:pathLst>
                <a:path w="1852343" h="1150202">
                  <a:moveTo>
                    <a:pt x="1793610" y="0"/>
                  </a:moveTo>
                  <a:lnTo>
                    <a:pt x="58666" y="0"/>
                  </a:lnTo>
                  <a:cubicBezTo>
                    <a:pt x="26256" y="0"/>
                    <a:pt x="0" y="26256"/>
                    <a:pt x="0" y="58666"/>
                  </a:cubicBezTo>
                  <a:lnTo>
                    <a:pt x="0" y="1091537"/>
                  </a:lnTo>
                  <a:cubicBezTo>
                    <a:pt x="0" y="1123946"/>
                    <a:pt x="26256" y="1150202"/>
                    <a:pt x="58666" y="1150202"/>
                  </a:cubicBezTo>
                  <a:lnTo>
                    <a:pt x="1793678" y="1150202"/>
                  </a:lnTo>
                  <a:cubicBezTo>
                    <a:pt x="1826088" y="1150202"/>
                    <a:pt x="1852344" y="1123946"/>
                    <a:pt x="1852344" y="1091537"/>
                  </a:cubicBezTo>
                  <a:lnTo>
                    <a:pt x="1852344" y="58666"/>
                  </a:lnTo>
                  <a:cubicBezTo>
                    <a:pt x="1852275" y="26256"/>
                    <a:pt x="1826019" y="0"/>
                    <a:pt x="1793610" y="0"/>
                  </a:cubicBezTo>
                  <a:close/>
                </a:path>
              </a:pathLst>
            </a:custGeom>
            <a:solidFill>
              <a:schemeClr val="accent4"/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 flipH="1">
              <a:off x="9254787" y="2381243"/>
              <a:ext cx="355402" cy="334287"/>
            </a:xfrm>
            <a:custGeom>
              <a:avLst/>
              <a:gdLst>
                <a:gd name="connsiteX0" fmla="*/ 31705 w 408199"/>
                <a:gd name="connsiteY0" fmla="*/ 231609 h 383948"/>
                <a:gd name="connsiteX1" fmla="*/ 119703 w 408199"/>
                <a:gd name="connsiteY1" fmla="*/ 47202 h 383948"/>
                <a:gd name="connsiteX2" fmla="*/ 388621 w 408199"/>
                <a:gd name="connsiteY2" fmla="*/ 3237 h 383948"/>
                <a:gd name="connsiteX3" fmla="*/ 278333 w 408199"/>
                <a:gd name="connsiteY3" fmla="*/ 68056 h 383948"/>
                <a:gd name="connsiteX4" fmla="*/ 403937 w 408199"/>
                <a:gd name="connsiteY4" fmla="*/ 72911 h 383948"/>
                <a:gd name="connsiteX5" fmla="*/ 388621 w 408199"/>
                <a:gd name="connsiteY5" fmla="*/ 111816 h 383948"/>
                <a:gd name="connsiteX6" fmla="*/ 388621 w 408199"/>
                <a:gd name="connsiteY6" fmla="*/ 154550 h 383948"/>
                <a:gd name="connsiteX7" fmla="*/ 299050 w 408199"/>
                <a:gd name="connsiteY7" fmla="*/ 211370 h 383948"/>
                <a:gd name="connsiteX8" fmla="*/ 371801 w 408199"/>
                <a:gd name="connsiteY8" fmla="*/ 231677 h 383948"/>
                <a:gd name="connsiteX9" fmla="*/ 219941 w 408199"/>
                <a:gd name="connsiteY9" fmla="*/ 275916 h 383948"/>
                <a:gd name="connsiteX10" fmla="*/ 82439 w 408199"/>
                <a:gd name="connsiteY10" fmla="*/ 383948 h 383948"/>
                <a:gd name="connsiteX11" fmla="*/ 31705 w 408199"/>
                <a:gd name="connsiteY11" fmla="*/ 231609 h 383948"/>
              </a:gdLst>
              <a:ahLst/>
              <a:cxnLst/>
              <a:rect l="l" t="t" r="r" b="b"/>
              <a:pathLst>
                <a:path w="408199" h="383948">
                  <a:moveTo>
                    <a:pt x="31705" y="231609"/>
                  </a:moveTo>
                  <a:cubicBezTo>
                    <a:pt x="31705" y="231609"/>
                    <a:pt x="107190" y="63749"/>
                    <a:pt x="119703" y="47202"/>
                  </a:cubicBezTo>
                  <a:cubicBezTo>
                    <a:pt x="132147" y="30655"/>
                    <a:pt x="344588" y="-12011"/>
                    <a:pt x="388621" y="3237"/>
                  </a:cubicBezTo>
                  <a:cubicBezTo>
                    <a:pt x="432723" y="18484"/>
                    <a:pt x="278333" y="68056"/>
                    <a:pt x="278333" y="68056"/>
                  </a:cubicBezTo>
                  <a:cubicBezTo>
                    <a:pt x="278333" y="68056"/>
                    <a:pt x="388690" y="46108"/>
                    <a:pt x="403937" y="72911"/>
                  </a:cubicBezTo>
                  <a:cubicBezTo>
                    <a:pt x="419185" y="99714"/>
                    <a:pt x="388621" y="111816"/>
                    <a:pt x="388621" y="111816"/>
                  </a:cubicBezTo>
                  <a:cubicBezTo>
                    <a:pt x="388621" y="111816"/>
                    <a:pt x="383493" y="139986"/>
                    <a:pt x="388621" y="154550"/>
                  </a:cubicBezTo>
                  <a:cubicBezTo>
                    <a:pt x="393750" y="169114"/>
                    <a:pt x="299050" y="211370"/>
                    <a:pt x="299050" y="211370"/>
                  </a:cubicBezTo>
                  <a:cubicBezTo>
                    <a:pt x="299050" y="211370"/>
                    <a:pt x="371801" y="219849"/>
                    <a:pt x="371801" y="231677"/>
                  </a:cubicBezTo>
                  <a:cubicBezTo>
                    <a:pt x="371801" y="243506"/>
                    <a:pt x="240727" y="269352"/>
                    <a:pt x="219941" y="275916"/>
                  </a:cubicBezTo>
                  <a:cubicBezTo>
                    <a:pt x="199223" y="282480"/>
                    <a:pt x="170437" y="383948"/>
                    <a:pt x="82439" y="383948"/>
                  </a:cubicBezTo>
                  <a:cubicBezTo>
                    <a:pt x="-5560" y="383948"/>
                    <a:pt x="-24158" y="301009"/>
                    <a:pt x="31705" y="231609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flipH="1">
              <a:off x="7802843" y="2400300"/>
              <a:ext cx="161662" cy="281168"/>
            </a:xfrm>
            <a:custGeom>
              <a:avLst/>
              <a:gdLst>
                <a:gd name="connsiteX0" fmla="*/ 9545 w 185678"/>
                <a:gd name="connsiteY0" fmla="*/ 51433 h 322937"/>
                <a:gd name="connsiteX1" fmla="*/ 165576 w 185678"/>
                <a:gd name="connsiteY1" fmla="*/ 4801 h 322937"/>
                <a:gd name="connsiteX2" fmla="*/ 174397 w 185678"/>
                <a:gd name="connsiteY2" fmla="*/ 68800 h 322937"/>
                <a:gd name="connsiteX3" fmla="*/ 185678 w 185678"/>
                <a:gd name="connsiteY3" fmla="*/ 128628 h 322937"/>
                <a:gd name="connsiteX4" fmla="*/ 160995 w 185678"/>
                <a:gd name="connsiteY4" fmla="*/ 196593 h 322937"/>
                <a:gd name="connsiteX5" fmla="*/ 156346 w 185678"/>
                <a:gd name="connsiteY5" fmla="*/ 292386 h 322937"/>
                <a:gd name="connsiteX6" fmla="*/ 42296 w 185678"/>
                <a:gd name="connsiteY6" fmla="*/ 310916 h 322937"/>
                <a:gd name="connsiteX7" fmla="*/ 57954 w 185678"/>
                <a:gd name="connsiteY7" fmla="*/ 262506 h 322937"/>
                <a:gd name="connsiteX8" fmla="*/ 16656 w 185678"/>
                <a:gd name="connsiteY8" fmla="*/ 195567 h 322937"/>
                <a:gd name="connsiteX9" fmla="*/ 656 w 185678"/>
                <a:gd name="connsiteY9" fmla="*/ 142030 h 322937"/>
                <a:gd name="connsiteX10" fmla="*/ 114637 w 185678"/>
                <a:gd name="connsiteY10" fmla="*/ 76116 h 322937"/>
                <a:gd name="connsiteX11" fmla="*/ 9613 w 185678"/>
                <a:gd name="connsiteY11" fmla="*/ 95125 h 322937"/>
                <a:gd name="connsiteX12" fmla="*/ 9545 w 185678"/>
                <a:gd name="connsiteY12" fmla="*/ 51433 h 322937"/>
              </a:gdLst>
              <a:ahLst/>
              <a:cxnLst/>
              <a:rect l="l" t="t" r="r" b="b"/>
              <a:pathLst>
                <a:path w="185678" h="322937">
                  <a:moveTo>
                    <a:pt x="9545" y="51433"/>
                  </a:moveTo>
                  <a:cubicBezTo>
                    <a:pt x="9545" y="51433"/>
                    <a:pt x="145474" y="-18651"/>
                    <a:pt x="165576" y="4801"/>
                  </a:cubicBezTo>
                  <a:cubicBezTo>
                    <a:pt x="185678" y="28254"/>
                    <a:pt x="172345" y="55330"/>
                    <a:pt x="174397" y="68800"/>
                  </a:cubicBezTo>
                  <a:cubicBezTo>
                    <a:pt x="176448" y="82270"/>
                    <a:pt x="185678" y="108526"/>
                    <a:pt x="185678" y="128628"/>
                  </a:cubicBezTo>
                  <a:cubicBezTo>
                    <a:pt x="185678" y="148731"/>
                    <a:pt x="159423" y="179568"/>
                    <a:pt x="160995" y="196593"/>
                  </a:cubicBezTo>
                  <a:cubicBezTo>
                    <a:pt x="162568" y="213550"/>
                    <a:pt x="162568" y="269207"/>
                    <a:pt x="156346" y="292386"/>
                  </a:cubicBezTo>
                  <a:cubicBezTo>
                    <a:pt x="150192" y="315565"/>
                    <a:pt x="71971" y="337172"/>
                    <a:pt x="42296" y="310916"/>
                  </a:cubicBezTo>
                  <a:cubicBezTo>
                    <a:pt x="12690" y="284660"/>
                    <a:pt x="57954" y="262506"/>
                    <a:pt x="57954" y="262506"/>
                  </a:cubicBezTo>
                  <a:cubicBezTo>
                    <a:pt x="57954" y="262506"/>
                    <a:pt x="16929" y="215670"/>
                    <a:pt x="16656" y="195567"/>
                  </a:cubicBezTo>
                  <a:cubicBezTo>
                    <a:pt x="16382" y="175465"/>
                    <a:pt x="-3857" y="194542"/>
                    <a:pt x="656" y="142030"/>
                  </a:cubicBezTo>
                  <a:cubicBezTo>
                    <a:pt x="1203" y="135739"/>
                    <a:pt x="114637" y="76116"/>
                    <a:pt x="114637" y="76116"/>
                  </a:cubicBezTo>
                  <a:cubicBezTo>
                    <a:pt x="114637" y="76116"/>
                    <a:pt x="29715" y="107979"/>
                    <a:pt x="9613" y="95125"/>
                  </a:cubicBezTo>
                  <a:cubicBezTo>
                    <a:pt x="-10558" y="82339"/>
                    <a:pt x="9545" y="51433"/>
                    <a:pt x="9545" y="51433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flipH="1">
              <a:off x="9631875" y="1073603"/>
              <a:ext cx="67298" cy="83343"/>
            </a:xfrm>
            <a:custGeom>
              <a:avLst/>
              <a:gdLst>
                <a:gd name="connsiteX0" fmla="*/ 38592 w 77296"/>
                <a:gd name="connsiteY0" fmla="*/ 95725 h 95724"/>
                <a:gd name="connsiteX1" fmla="*/ 27310 w 77296"/>
                <a:gd name="connsiteY1" fmla="*/ 93879 h 95724"/>
                <a:gd name="connsiteX2" fmla="*/ 917 w 77296"/>
                <a:gd name="connsiteY2" fmla="*/ 70016 h 95724"/>
                <a:gd name="connsiteX3" fmla="*/ 23344 w 77296"/>
                <a:gd name="connsiteY3" fmla="*/ 15248 h 95724"/>
                <a:gd name="connsiteX4" fmla="*/ 32096 w 77296"/>
                <a:gd name="connsiteY4" fmla="*/ 15042 h 95724"/>
                <a:gd name="connsiteX5" fmla="*/ 32302 w 77296"/>
                <a:gd name="connsiteY5" fmla="*/ 23794 h 95724"/>
                <a:gd name="connsiteX6" fmla="*/ 12952 w 77296"/>
                <a:gd name="connsiteY6" fmla="*/ 67007 h 95724"/>
                <a:gd name="connsiteX7" fmla="*/ 31139 w 77296"/>
                <a:gd name="connsiteY7" fmla="*/ 82118 h 95724"/>
                <a:gd name="connsiteX8" fmla="*/ 53703 w 77296"/>
                <a:gd name="connsiteY8" fmla="*/ 76170 h 95724"/>
                <a:gd name="connsiteX9" fmla="*/ 61429 w 77296"/>
                <a:gd name="connsiteY9" fmla="*/ 23384 h 95724"/>
                <a:gd name="connsiteX10" fmla="*/ 46387 w 77296"/>
                <a:gd name="connsiteY10" fmla="*/ 12307 h 95724"/>
                <a:gd name="connsiteX11" fmla="*/ 40233 w 77296"/>
                <a:gd name="connsiteY11" fmla="*/ 6154 h 95724"/>
                <a:gd name="connsiteX12" fmla="*/ 46387 w 77296"/>
                <a:gd name="connsiteY12" fmla="*/ 0 h 95724"/>
                <a:gd name="connsiteX13" fmla="*/ 72711 w 77296"/>
                <a:gd name="connsiteY13" fmla="*/ 18393 h 95724"/>
                <a:gd name="connsiteX14" fmla="*/ 62934 w 77296"/>
                <a:gd name="connsiteY14" fmla="*/ 84443 h 95724"/>
                <a:gd name="connsiteX15" fmla="*/ 38592 w 77296"/>
                <a:gd name="connsiteY15" fmla="*/ 95725 h 95724"/>
              </a:gdLst>
              <a:ahLst/>
              <a:cxnLst/>
              <a:rect l="l" t="t" r="r" b="b"/>
              <a:pathLst>
                <a:path w="77296" h="95724">
                  <a:moveTo>
                    <a:pt x="38592" y="95725"/>
                  </a:moveTo>
                  <a:cubicBezTo>
                    <a:pt x="34900" y="95725"/>
                    <a:pt x="31139" y="95109"/>
                    <a:pt x="27310" y="93879"/>
                  </a:cubicBezTo>
                  <a:cubicBezTo>
                    <a:pt x="12610" y="89161"/>
                    <a:pt x="3721" y="81093"/>
                    <a:pt x="917" y="70016"/>
                  </a:cubicBezTo>
                  <a:cubicBezTo>
                    <a:pt x="-5305" y="45606"/>
                    <a:pt x="22114" y="16478"/>
                    <a:pt x="23344" y="15248"/>
                  </a:cubicBezTo>
                  <a:cubicBezTo>
                    <a:pt x="25669" y="12786"/>
                    <a:pt x="29635" y="12718"/>
                    <a:pt x="32096" y="15042"/>
                  </a:cubicBezTo>
                  <a:cubicBezTo>
                    <a:pt x="34558" y="17367"/>
                    <a:pt x="34695" y="21333"/>
                    <a:pt x="32302" y="23794"/>
                  </a:cubicBezTo>
                  <a:cubicBezTo>
                    <a:pt x="25669" y="30837"/>
                    <a:pt x="9191" y="52238"/>
                    <a:pt x="12952" y="67007"/>
                  </a:cubicBezTo>
                  <a:cubicBezTo>
                    <a:pt x="14661" y="73708"/>
                    <a:pt x="20815" y="78768"/>
                    <a:pt x="31139" y="82118"/>
                  </a:cubicBezTo>
                  <a:cubicBezTo>
                    <a:pt x="40028" y="84990"/>
                    <a:pt x="47549" y="82939"/>
                    <a:pt x="53703" y="76170"/>
                  </a:cubicBezTo>
                  <a:cubicBezTo>
                    <a:pt x="64643" y="63999"/>
                    <a:pt x="68335" y="38837"/>
                    <a:pt x="61429" y="23384"/>
                  </a:cubicBezTo>
                  <a:cubicBezTo>
                    <a:pt x="58147" y="16000"/>
                    <a:pt x="53088" y="12307"/>
                    <a:pt x="46387" y="12307"/>
                  </a:cubicBezTo>
                  <a:cubicBezTo>
                    <a:pt x="42968" y="12307"/>
                    <a:pt x="40233" y="9572"/>
                    <a:pt x="40233" y="6154"/>
                  </a:cubicBezTo>
                  <a:cubicBezTo>
                    <a:pt x="40233" y="2735"/>
                    <a:pt x="42968" y="0"/>
                    <a:pt x="46387" y="0"/>
                  </a:cubicBezTo>
                  <a:cubicBezTo>
                    <a:pt x="58079" y="0"/>
                    <a:pt x="67446" y="6564"/>
                    <a:pt x="72711" y="18393"/>
                  </a:cubicBezTo>
                  <a:cubicBezTo>
                    <a:pt x="81600" y="38358"/>
                    <a:pt x="77156" y="68580"/>
                    <a:pt x="62934" y="84443"/>
                  </a:cubicBezTo>
                  <a:cubicBezTo>
                    <a:pt x="56096" y="91896"/>
                    <a:pt x="47754" y="95725"/>
                    <a:pt x="38592" y="95725"/>
                  </a:cubicBezTo>
                  <a:close/>
                </a:path>
              </a:pathLst>
            </a:custGeom>
            <a:solidFill>
              <a:srgbClr val="F7D44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flipH="1">
              <a:off x="9799270" y="1557155"/>
              <a:ext cx="345416" cy="1028895"/>
            </a:xfrm>
            <a:custGeom>
              <a:avLst/>
              <a:gdLst>
                <a:gd name="connsiteX0" fmla="*/ 63119 w 396730"/>
                <a:gd name="connsiteY0" fmla="*/ 1181745 h 1181744"/>
                <a:gd name="connsiteX1" fmla="*/ 38914 w 396730"/>
                <a:gd name="connsiteY1" fmla="*/ 1176890 h 1181744"/>
                <a:gd name="connsiteX2" fmla="*/ 4863 w 396730"/>
                <a:gd name="connsiteY2" fmla="*/ 1094362 h 1181744"/>
                <a:gd name="connsiteX3" fmla="*/ 270773 w 396730"/>
                <a:gd name="connsiteY3" fmla="*/ 57183 h 1181744"/>
                <a:gd name="connsiteX4" fmla="*/ 339558 w 396730"/>
                <a:gd name="connsiteY4" fmla="*/ 295 h 1181744"/>
                <a:gd name="connsiteX5" fmla="*/ 396446 w 396730"/>
                <a:gd name="connsiteY5" fmla="*/ 69080 h 1181744"/>
                <a:gd name="connsiteX6" fmla="*/ 121442 w 396730"/>
                <a:gd name="connsiteY6" fmla="*/ 1142839 h 1181744"/>
                <a:gd name="connsiteX7" fmla="*/ 63119 w 396730"/>
                <a:gd name="connsiteY7" fmla="*/ 1181745 h 1181744"/>
              </a:gdLst>
              <a:ahLst/>
              <a:cxnLst/>
              <a:rect l="l" t="t" r="r" b="b"/>
              <a:pathLst>
                <a:path w="396730" h="1181744">
                  <a:moveTo>
                    <a:pt x="63119" y="1181745"/>
                  </a:moveTo>
                  <a:cubicBezTo>
                    <a:pt x="55050" y="1181745"/>
                    <a:pt x="46845" y="1180172"/>
                    <a:pt x="38914" y="1176890"/>
                  </a:cubicBezTo>
                  <a:cubicBezTo>
                    <a:pt x="6709" y="1163488"/>
                    <a:pt x="-8538" y="1126566"/>
                    <a:pt x="4863" y="1094362"/>
                  </a:cubicBezTo>
                  <a:cubicBezTo>
                    <a:pt x="219697" y="577447"/>
                    <a:pt x="270294" y="62311"/>
                    <a:pt x="270773" y="57183"/>
                  </a:cubicBezTo>
                  <a:cubicBezTo>
                    <a:pt x="274055" y="22517"/>
                    <a:pt x="304687" y="-3055"/>
                    <a:pt x="339558" y="295"/>
                  </a:cubicBezTo>
                  <a:cubicBezTo>
                    <a:pt x="374224" y="3577"/>
                    <a:pt x="399728" y="34346"/>
                    <a:pt x="396446" y="69080"/>
                  </a:cubicBezTo>
                  <a:cubicBezTo>
                    <a:pt x="394395" y="90823"/>
                    <a:pt x="343524" y="608490"/>
                    <a:pt x="121442" y="1142839"/>
                  </a:cubicBezTo>
                  <a:cubicBezTo>
                    <a:pt x="111323" y="1167044"/>
                    <a:pt x="87870" y="1181745"/>
                    <a:pt x="63119" y="118174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flipH="1">
              <a:off x="9767170" y="1732365"/>
              <a:ext cx="204424" cy="299510"/>
            </a:xfrm>
            <a:custGeom>
              <a:avLst/>
              <a:gdLst>
                <a:gd name="connsiteX0" fmla="*/ 63078 w 234792"/>
                <a:gd name="connsiteY0" fmla="*/ 344005 h 344004"/>
                <a:gd name="connsiteX1" fmla="*/ 19318 w 234792"/>
                <a:gd name="connsiteY1" fmla="*/ 326364 h 344004"/>
                <a:gd name="connsiteX2" fmla="*/ 17677 w 234792"/>
                <a:gd name="connsiteY2" fmla="*/ 237135 h 344004"/>
                <a:gd name="connsiteX3" fmla="*/ 111009 w 234792"/>
                <a:gd name="connsiteY3" fmla="*/ 45753 h 344004"/>
                <a:gd name="connsiteX4" fmla="*/ 189025 w 234792"/>
                <a:gd name="connsiteY4" fmla="*/ 2472 h 344004"/>
                <a:gd name="connsiteX5" fmla="*/ 232374 w 234792"/>
                <a:gd name="connsiteY5" fmla="*/ 80419 h 344004"/>
                <a:gd name="connsiteX6" fmla="*/ 108547 w 234792"/>
                <a:gd name="connsiteY6" fmla="*/ 324723 h 344004"/>
                <a:gd name="connsiteX7" fmla="*/ 63078 w 234792"/>
                <a:gd name="connsiteY7" fmla="*/ 344005 h 344004"/>
              </a:gdLst>
              <a:ahLst/>
              <a:cxnLst/>
              <a:rect l="l" t="t" r="r" b="b"/>
              <a:pathLst>
                <a:path w="234792" h="344004">
                  <a:moveTo>
                    <a:pt x="63078" y="344005"/>
                  </a:moveTo>
                  <a:cubicBezTo>
                    <a:pt x="47352" y="344005"/>
                    <a:pt x="31557" y="338124"/>
                    <a:pt x="19318" y="326364"/>
                  </a:cubicBezTo>
                  <a:cubicBezTo>
                    <a:pt x="-5775" y="302159"/>
                    <a:pt x="-6527" y="262228"/>
                    <a:pt x="17677" y="237135"/>
                  </a:cubicBezTo>
                  <a:cubicBezTo>
                    <a:pt x="62599" y="190571"/>
                    <a:pt x="100274" y="83223"/>
                    <a:pt x="111009" y="45753"/>
                  </a:cubicBezTo>
                  <a:cubicBezTo>
                    <a:pt x="120650" y="12250"/>
                    <a:pt x="155589" y="-7169"/>
                    <a:pt x="189025" y="2472"/>
                  </a:cubicBezTo>
                  <a:cubicBezTo>
                    <a:pt x="222528" y="12044"/>
                    <a:pt x="241878" y="46916"/>
                    <a:pt x="232374" y="80419"/>
                  </a:cubicBezTo>
                  <a:cubicBezTo>
                    <a:pt x="227588" y="97240"/>
                    <a:pt x="183281" y="247186"/>
                    <a:pt x="108547" y="324723"/>
                  </a:cubicBezTo>
                  <a:cubicBezTo>
                    <a:pt x="96103" y="337509"/>
                    <a:pt x="79625" y="344005"/>
                    <a:pt x="63078" y="34400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6" name="标题 1"/>
            <p:cNvSpPr txBox="1"/>
            <p:nvPr/>
          </p:nvSpPr>
          <p:spPr>
            <a:xfrm flipH="1">
              <a:off x="9959239" y="2467941"/>
              <a:ext cx="353309" cy="213478"/>
            </a:xfrm>
            <a:custGeom>
              <a:avLst/>
              <a:gdLst>
                <a:gd name="connsiteX0" fmla="*/ 63031 w 405795"/>
                <a:gd name="connsiteY0" fmla="*/ 245192 h 245192"/>
                <a:gd name="connsiteX1" fmla="*/ 25152 w 405795"/>
                <a:gd name="connsiteY1" fmla="*/ 232475 h 245192"/>
                <a:gd name="connsiteX2" fmla="*/ 12708 w 405795"/>
                <a:gd name="connsiteY2" fmla="*/ 144134 h 245192"/>
                <a:gd name="connsiteX3" fmla="*/ 340634 w 405795"/>
                <a:gd name="connsiteY3" fmla="*/ 0 h 245192"/>
                <a:gd name="connsiteX4" fmla="*/ 342958 w 405795"/>
                <a:gd name="connsiteY4" fmla="*/ 0 h 245192"/>
                <a:gd name="connsiteX5" fmla="*/ 405795 w 405795"/>
                <a:gd name="connsiteY5" fmla="*/ 63383 h 245192"/>
                <a:gd name="connsiteX6" fmla="*/ 342685 w 405795"/>
                <a:gd name="connsiteY6" fmla="*/ 126220 h 245192"/>
                <a:gd name="connsiteX7" fmla="*/ 340702 w 405795"/>
                <a:gd name="connsiteY7" fmla="*/ 126220 h 245192"/>
                <a:gd name="connsiteX8" fmla="*/ 113561 w 405795"/>
                <a:gd name="connsiteY8" fmla="*/ 220030 h 245192"/>
                <a:gd name="connsiteX9" fmla="*/ 63031 w 405795"/>
                <a:gd name="connsiteY9" fmla="*/ 245192 h 245192"/>
              </a:gdLst>
              <a:ahLst/>
              <a:cxnLst/>
              <a:rect l="l" t="t" r="r" b="b"/>
              <a:pathLst>
                <a:path w="405795" h="245192">
                  <a:moveTo>
                    <a:pt x="63031" y="245192"/>
                  </a:moveTo>
                  <a:cubicBezTo>
                    <a:pt x="49835" y="245192"/>
                    <a:pt x="36502" y="241090"/>
                    <a:pt x="25152" y="232475"/>
                  </a:cubicBezTo>
                  <a:cubicBezTo>
                    <a:pt x="-2677" y="211483"/>
                    <a:pt x="-8284" y="171963"/>
                    <a:pt x="12708" y="144134"/>
                  </a:cubicBezTo>
                  <a:cubicBezTo>
                    <a:pt x="17152" y="138254"/>
                    <a:pt x="123748" y="0"/>
                    <a:pt x="340634" y="0"/>
                  </a:cubicBezTo>
                  <a:cubicBezTo>
                    <a:pt x="341386" y="0"/>
                    <a:pt x="342206" y="0"/>
                    <a:pt x="342958" y="0"/>
                  </a:cubicBezTo>
                  <a:cubicBezTo>
                    <a:pt x="377829" y="137"/>
                    <a:pt x="405931" y="28512"/>
                    <a:pt x="405795" y="63383"/>
                  </a:cubicBezTo>
                  <a:cubicBezTo>
                    <a:pt x="405658" y="98118"/>
                    <a:pt x="377419" y="126220"/>
                    <a:pt x="342685" y="126220"/>
                  </a:cubicBezTo>
                  <a:cubicBezTo>
                    <a:pt x="342001" y="126288"/>
                    <a:pt x="341317" y="126220"/>
                    <a:pt x="340702" y="126220"/>
                  </a:cubicBezTo>
                  <a:cubicBezTo>
                    <a:pt x="188499" y="126220"/>
                    <a:pt x="114313" y="219141"/>
                    <a:pt x="113561" y="220030"/>
                  </a:cubicBezTo>
                  <a:cubicBezTo>
                    <a:pt x="101116" y="236509"/>
                    <a:pt x="82176" y="245192"/>
                    <a:pt x="63031" y="24519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7" name="标题 1"/>
            <p:cNvSpPr txBox="1"/>
            <p:nvPr/>
          </p:nvSpPr>
          <p:spPr>
            <a:xfrm>
              <a:off x="8190333" y="2278121"/>
              <a:ext cx="949696" cy="616455"/>
            </a:xfrm>
            <a:custGeom>
              <a:avLst/>
              <a:gdLst>
                <a:gd name="connsiteX0" fmla="*/ 465177 w 584299"/>
                <a:gd name="connsiteY0" fmla="*/ 209192 h 379273"/>
                <a:gd name="connsiteX1" fmla="*/ 465177 w 584299"/>
                <a:gd name="connsiteY1" fmla="*/ 322420 h 379273"/>
                <a:gd name="connsiteX2" fmla="*/ 489406 w 584299"/>
                <a:gd name="connsiteY2" fmla="*/ 322420 h 379273"/>
                <a:gd name="connsiteX3" fmla="*/ 528399 w 584299"/>
                <a:gd name="connsiteY3" fmla="*/ 277117 h 379273"/>
                <a:gd name="connsiteX4" fmla="*/ 528399 w 584299"/>
                <a:gd name="connsiteY4" fmla="*/ 256578 h 379273"/>
                <a:gd name="connsiteX5" fmla="*/ 486787 w 584299"/>
                <a:gd name="connsiteY5" fmla="*/ 209192 h 379273"/>
                <a:gd name="connsiteX6" fmla="*/ 465177 w 584299"/>
                <a:gd name="connsiteY6" fmla="*/ 56792 h 379273"/>
                <a:gd name="connsiteX7" fmla="*/ 465177 w 584299"/>
                <a:gd name="connsiteY7" fmla="*/ 56852 h 379273"/>
                <a:gd name="connsiteX8" fmla="*/ 465177 w 584299"/>
                <a:gd name="connsiteY8" fmla="*/ 157459 h 379273"/>
                <a:gd name="connsiteX9" fmla="*/ 482560 w 584299"/>
                <a:gd name="connsiteY9" fmla="*/ 157459 h 379273"/>
                <a:gd name="connsiteX10" fmla="*/ 520481 w 584299"/>
                <a:gd name="connsiteY10" fmla="*/ 112692 h 379273"/>
                <a:gd name="connsiteX11" fmla="*/ 520481 w 584299"/>
                <a:gd name="connsiteY11" fmla="*/ 100548 h 379273"/>
                <a:gd name="connsiteX12" fmla="*/ 485180 w 584299"/>
                <a:gd name="connsiteY12" fmla="*/ 56792 h 379273"/>
                <a:gd name="connsiteX13" fmla="*/ 264973 w 584299"/>
                <a:gd name="connsiteY13" fmla="*/ 51614 h 379273"/>
                <a:gd name="connsiteX14" fmla="*/ 230742 w 584299"/>
                <a:gd name="connsiteY14" fmla="*/ 93762 h 379273"/>
                <a:gd name="connsiteX15" fmla="*/ 230742 w 584299"/>
                <a:gd name="connsiteY15" fmla="*/ 285512 h 379273"/>
                <a:gd name="connsiteX16" fmla="*/ 264973 w 584299"/>
                <a:gd name="connsiteY16" fmla="*/ 327660 h 379273"/>
                <a:gd name="connsiteX17" fmla="*/ 299203 w 584299"/>
                <a:gd name="connsiteY17" fmla="*/ 285512 h 379273"/>
                <a:gd name="connsiteX18" fmla="*/ 299203 w 584299"/>
                <a:gd name="connsiteY18" fmla="*/ 93762 h 379273"/>
                <a:gd name="connsiteX19" fmla="*/ 264973 w 584299"/>
                <a:gd name="connsiteY19" fmla="*/ 51614 h 379273"/>
                <a:gd name="connsiteX20" fmla="*/ 67389 w 584299"/>
                <a:gd name="connsiteY20" fmla="*/ 5239 h 379273"/>
                <a:gd name="connsiteX21" fmla="*/ 123230 w 584299"/>
                <a:gd name="connsiteY21" fmla="*/ 5239 h 379273"/>
                <a:gd name="connsiteX22" fmla="*/ 123230 w 584299"/>
                <a:gd name="connsiteY22" fmla="*/ 288131 h 379273"/>
                <a:gd name="connsiteX23" fmla="*/ 123289 w 584299"/>
                <a:gd name="connsiteY23" fmla="*/ 288131 h 379273"/>
                <a:gd name="connsiteX24" fmla="*/ 37385 w 584299"/>
                <a:gd name="connsiteY24" fmla="*/ 379273 h 379273"/>
                <a:gd name="connsiteX25" fmla="*/ 0 w 584299"/>
                <a:gd name="connsiteY25" fmla="*/ 374511 h 379273"/>
                <a:gd name="connsiteX26" fmla="*/ 3156 w 584299"/>
                <a:gd name="connsiteY26" fmla="*/ 323433 h 379273"/>
                <a:gd name="connsiteX27" fmla="*/ 30539 w 584299"/>
                <a:gd name="connsiteY27" fmla="*/ 327660 h 379273"/>
                <a:gd name="connsiteX28" fmla="*/ 67389 w 584299"/>
                <a:gd name="connsiteY28" fmla="*/ 286584 h 379273"/>
                <a:gd name="connsiteX29" fmla="*/ 409337 w 584299"/>
                <a:gd name="connsiteY29" fmla="*/ 5119 h 379273"/>
                <a:gd name="connsiteX30" fmla="*/ 487323 w 584299"/>
                <a:gd name="connsiteY30" fmla="*/ 5119 h 379273"/>
                <a:gd name="connsiteX31" fmla="*/ 576381 w 584299"/>
                <a:gd name="connsiteY31" fmla="*/ 98464 h 379273"/>
                <a:gd name="connsiteX32" fmla="*/ 576381 w 584299"/>
                <a:gd name="connsiteY32" fmla="*/ 105310 h 379273"/>
                <a:gd name="connsiteX33" fmla="*/ 534769 w 584299"/>
                <a:gd name="connsiteY33" fmla="*/ 180617 h 379273"/>
                <a:gd name="connsiteX34" fmla="*/ 534769 w 584299"/>
                <a:gd name="connsiteY34" fmla="*/ 181689 h 379273"/>
                <a:gd name="connsiteX35" fmla="*/ 584299 w 584299"/>
                <a:gd name="connsiteY35" fmla="*/ 268068 h 379273"/>
                <a:gd name="connsiteX36" fmla="*/ 584299 w 584299"/>
                <a:gd name="connsiteY36" fmla="*/ 280688 h 379273"/>
                <a:gd name="connsiteX37" fmla="*/ 491550 w 584299"/>
                <a:gd name="connsiteY37" fmla="*/ 373914 h 379273"/>
                <a:gd name="connsiteX38" fmla="*/ 409337 w 584299"/>
                <a:gd name="connsiteY38" fmla="*/ 373914 h 379273"/>
                <a:gd name="connsiteX39" fmla="*/ 265033 w 584299"/>
                <a:gd name="connsiteY39" fmla="*/ 0 h 379273"/>
                <a:gd name="connsiteX40" fmla="*/ 355103 w 584299"/>
                <a:gd name="connsiteY40" fmla="*/ 93226 h 379273"/>
                <a:gd name="connsiteX41" fmla="*/ 355103 w 584299"/>
                <a:gd name="connsiteY41" fmla="*/ 286047 h 379273"/>
                <a:gd name="connsiteX42" fmla="*/ 265033 w 584299"/>
                <a:gd name="connsiteY42" fmla="*/ 379273 h 379273"/>
                <a:gd name="connsiteX43" fmla="*/ 174962 w 584299"/>
                <a:gd name="connsiteY43" fmla="*/ 286047 h 379273"/>
                <a:gd name="connsiteX44" fmla="*/ 174962 w 584299"/>
                <a:gd name="connsiteY44" fmla="*/ 93226 h 379273"/>
                <a:gd name="connsiteX45" fmla="*/ 265033 w 584299"/>
                <a:gd name="connsiteY45" fmla="*/ 0 h 379273"/>
              </a:gdLst>
              <a:ahLst/>
              <a:cxnLst/>
              <a:rect l="l" t="t" r="r" b="b"/>
              <a:pathLst>
                <a:path w="584299" h="379273">
                  <a:moveTo>
                    <a:pt x="465177" y="209192"/>
                  </a:moveTo>
                  <a:lnTo>
                    <a:pt x="465177" y="322420"/>
                  </a:lnTo>
                  <a:lnTo>
                    <a:pt x="489406" y="322420"/>
                  </a:lnTo>
                  <a:cubicBezTo>
                    <a:pt x="516254" y="322420"/>
                    <a:pt x="528399" y="308193"/>
                    <a:pt x="528399" y="277117"/>
                  </a:cubicBezTo>
                  <a:lnTo>
                    <a:pt x="528399" y="256578"/>
                  </a:lnTo>
                  <a:cubicBezTo>
                    <a:pt x="528399" y="223896"/>
                    <a:pt x="516254" y="209192"/>
                    <a:pt x="486787" y="209192"/>
                  </a:cubicBezTo>
                  <a:close/>
                  <a:moveTo>
                    <a:pt x="465177" y="56792"/>
                  </a:moveTo>
                  <a:lnTo>
                    <a:pt x="465177" y="56852"/>
                  </a:lnTo>
                  <a:lnTo>
                    <a:pt x="465177" y="157459"/>
                  </a:lnTo>
                  <a:lnTo>
                    <a:pt x="482560" y="157459"/>
                  </a:lnTo>
                  <a:cubicBezTo>
                    <a:pt x="509409" y="157459"/>
                    <a:pt x="520481" y="143767"/>
                    <a:pt x="520481" y="112692"/>
                  </a:cubicBezTo>
                  <a:lnTo>
                    <a:pt x="520481" y="100548"/>
                  </a:lnTo>
                  <a:cubicBezTo>
                    <a:pt x="520481" y="70544"/>
                    <a:pt x="509409" y="56792"/>
                    <a:pt x="485180" y="56792"/>
                  </a:cubicBezTo>
                  <a:close/>
                  <a:moveTo>
                    <a:pt x="264973" y="51614"/>
                  </a:moveTo>
                  <a:cubicBezTo>
                    <a:pt x="242887" y="51614"/>
                    <a:pt x="230742" y="66377"/>
                    <a:pt x="230742" y="93762"/>
                  </a:cubicBezTo>
                  <a:lnTo>
                    <a:pt x="230742" y="285512"/>
                  </a:lnTo>
                  <a:cubicBezTo>
                    <a:pt x="230742" y="312897"/>
                    <a:pt x="242887" y="327660"/>
                    <a:pt x="264973" y="327660"/>
                  </a:cubicBezTo>
                  <a:cubicBezTo>
                    <a:pt x="287118" y="327660"/>
                    <a:pt x="299203" y="312897"/>
                    <a:pt x="299203" y="285512"/>
                  </a:cubicBezTo>
                  <a:lnTo>
                    <a:pt x="299203" y="93762"/>
                  </a:lnTo>
                  <a:cubicBezTo>
                    <a:pt x="299203" y="66377"/>
                    <a:pt x="287059" y="51614"/>
                    <a:pt x="264973" y="51614"/>
                  </a:cubicBezTo>
                  <a:close/>
                  <a:moveTo>
                    <a:pt x="67389" y="5239"/>
                  </a:moveTo>
                  <a:lnTo>
                    <a:pt x="123230" y="5239"/>
                  </a:lnTo>
                  <a:lnTo>
                    <a:pt x="123230" y="288131"/>
                  </a:lnTo>
                  <a:lnTo>
                    <a:pt x="123289" y="288131"/>
                  </a:lnTo>
                  <a:cubicBezTo>
                    <a:pt x="123289" y="347127"/>
                    <a:pt x="95369" y="379273"/>
                    <a:pt x="37385" y="379273"/>
                  </a:cubicBezTo>
                  <a:cubicBezTo>
                    <a:pt x="24229" y="379273"/>
                    <a:pt x="11550" y="377666"/>
                    <a:pt x="0" y="374511"/>
                  </a:cubicBezTo>
                  <a:lnTo>
                    <a:pt x="3156" y="323433"/>
                  </a:lnTo>
                  <a:cubicBezTo>
                    <a:pt x="10002" y="325517"/>
                    <a:pt x="19467" y="327660"/>
                    <a:pt x="30539" y="327660"/>
                  </a:cubicBezTo>
                  <a:cubicBezTo>
                    <a:pt x="56376" y="327660"/>
                    <a:pt x="67389" y="315039"/>
                    <a:pt x="67389" y="286584"/>
                  </a:cubicBezTo>
                  <a:close/>
                  <a:moveTo>
                    <a:pt x="409337" y="5119"/>
                  </a:moveTo>
                  <a:lnTo>
                    <a:pt x="487323" y="5119"/>
                  </a:lnTo>
                  <a:cubicBezTo>
                    <a:pt x="545306" y="5238"/>
                    <a:pt x="576381" y="37921"/>
                    <a:pt x="576381" y="98464"/>
                  </a:cubicBezTo>
                  <a:lnTo>
                    <a:pt x="576381" y="105310"/>
                  </a:lnTo>
                  <a:cubicBezTo>
                    <a:pt x="576381" y="146387"/>
                    <a:pt x="564237" y="170616"/>
                    <a:pt x="534769" y="180617"/>
                  </a:cubicBezTo>
                  <a:lnTo>
                    <a:pt x="534769" y="181689"/>
                  </a:lnTo>
                  <a:cubicBezTo>
                    <a:pt x="569535" y="192225"/>
                    <a:pt x="584299" y="219610"/>
                    <a:pt x="584299" y="268068"/>
                  </a:cubicBezTo>
                  <a:lnTo>
                    <a:pt x="584299" y="280688"/>
                  </a:lnTo>
                  <a:cubicBezTo>
                    <a:pt x="584299" y="341291"/>
                    <a:pt x="551616" y="373914"/>
                    <a:pt x="491550" y="373914"/>
                  </a:cubicBezTo>
                  <a:lnTo>
                    <a:pt x="409337" y="373914"/>
                  </a:lnTo>
                  <a:close/>
                  <a:moveTo>
                    <a:pt x="265033" y="0"/>
                  </a:moveTo>
                  <a:cubicBezTo>
                    <a:pt x="320873" y="-59"/>
                    <a:pt x="355103" y="35243"/>
                    <a:pt x="355103" y="93226"/>
                  </a:cubicBezTo>
                  <a:lnTo>
                    <a:pt x="355103" y="286047"/>
                  </a:lnTo>
                  <a:cubicBezTo>
                    <a:pt x="355103" y="343971"/>
                    <a:pt x="320873" y="379273"/>
                    <a:pt x="265033" y="379273"/>
                  </a:cubicBezTo>
                  <a:cubicBezTo>
                    <a:pt x="209193" y="379273"/>
                    <a:pt x="174962" y="343971"/>
                    <a:pt x="174962" y="286047"/>
                  </a:cubicBezTo>
                  <a:lnTo>
                    <a:pt x="174962" y="93226"/>
                  </a:lnTo>
                  <a:cubicBezTo>
                    <a:pt x="174962" y="35302"/>
                    <a:pt x="209193" y="0"/>
                    <a:pt x="26503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</p:grpSp>
      <p:sp>
        <p:nvSpPr>
          <p:cNvPr id="48" name="标题 1"/>
          <p:cNvSpPr txBox="1"/>
          <p:nvPr/>
        </p:nvSpPr>
        <p:spPr>
          <a:xfrm>
            <a:off x="10913778" y="238635"/>
            <a:ext cx="722157" cy="722157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>
            <a:off x="11770023" y="274646"/>
            <a:ext cx="250894" cy="250894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标题 1"/>
          <p:cNvSpPr txBox="1"/>
          <p:nvPr>
            <p:custDataLst>
              <p:tags r:id="rId1"/>
            </p:custDataLst>
          </p:nvPr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r>
              <a:rPr kumimoji="1" lang="zh-CN" altLang="en-US" sz="2800"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评语的</a:t>
            </a:r>
            <a:r>
              <a:rPr kumimoji="1" lang="zh-CN" altLang="en-US" sz="2800"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学科性</a:t>
            </a:r>
            <a:endParaRPr kumimoji="1" lang="zh-CN" altLang="en-US" sz="2800"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52" name="标题 1"/>
          <p:cNvSpPr txBox="1"/>
          <p:nvPr>
            <p:custDataLst>
              <p:tags r:id="rId2"/>
            </p:custDataLst>
          </p:nvPr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sp>
        <p:nvSpPr>
          <p:cNvPr id="53" name="标题 1"/>
          <p:cNvSpPr txBox="1"/>
          <p:nvPr>
            <p:custDataLst>
              <p:tags r:id="rId3"/>
            </p:custDataLst>
          </p:nvPr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67715" y="123444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FF0000"/>
                </a:solidFill>
              </a:rPr>
              <a:t>英语老师，写评语自然可突出点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学科特点：</a:t>
            </a:r>
            <a:endParaRPr lang="zh-CN" altLang="en-US" sz="2400">
              <a:solidFill>
                <a:srgbClr val="FF0000"/>
              </a:solidFill>
            </a:endParaRPr>
          </a:p>
          <a:p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39470" y="2030730"/>
            <a:ext cx="74771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借用时态：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老师在你身上看到了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多种“时态"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的变化。记忆中，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过去时的你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是个温柔细致，但缺乏自信的可爱女孩。但经过一段时间的努力，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现在时的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你有了很大的进步，自信了许多，能看得出来很多同学都很喜欢你。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希望将来时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里的你可以克服自己的小惰性，更加自信，勇敢冲锋!</a:t>
            </a:r>
            <a:endParaRPr lang="zh-CN" alt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07060" y="2048510"/>
            <a:ext cx="3395345" cy="3181985"/>
          </a:xfrm>
          <a:prstGeom prst="roundRect">
            <a:avLst>
              <a:gd name="adj" fmla="val 460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96793" y="2132965"/>
            <a:ext cx="2828932" cy="74676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/>
            <a:r>
              <a:rPr kumimoji="1" lang="zh-CN" altLang="en-US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</a:rPr>
              <a:t>突出</a:t>
            </a:r>
            <a:r>
              <a:rPr kumimoji="1" lang="zh-CN" altLang="en-US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</a:rPr>
              <a:t>个性</a:t>
            </a:r>
            <a:endParaRPr kumimoji="1" lang="zh-CN" altLang="en-US" sz="2400">
              <a:ln w="12700"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902839" y="2853045"/>
            <a:ext cx="2828931" cy="178944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聚焦于学生的个性特点和特长，用典型事例进行综合评价，而非面面俱到。</a:t>
            </a:r>
            <a:endParaRPr kumimoji="1" lang="en-US" altLang="zh-CN" sz="1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178790" y="2067281"/>
            <a:ext cx="3834420" cy="3165119"/>
          </a:xfrm>
          <a:prstGeom prst="roundRect">
            <a:avLst>
              <a:gd name="adj" fmla="val 460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67530" y="2067560"/>
            <a:ext cx="3225165" cy="81470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kumimoji="1" lang="en-US" altLang="zh-CN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  <a:sym typeface="+mn-ea"/>
              </a:rPr>
              <a:t>发挥激励功能</a:t>
            </a:r>
            <a:endParaRPr kumimoji="1" lang="en-US" altLang="zh-CN" sz="2400">
              <a:ln w="12700"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  <a:sym typeface="+mn-ea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484155" y="2925445"/>
            <a:ext cx="3223690" cy="17907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充分</a:t>
            </a: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挖掘每个学生优点</a:t>
            </a:r>
            <a:r>
              <a:rPr kumimoji="1" lang="zh-CN" altLang="en-US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，放大</a:t>
            </a:r>
            <a:r>
              <a:rPr kumimoji="1" lang="en-US" altLang="zh-CN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  <a:sym typeface="+mn-ea"/>
              </a:rPr>
              <a:t>即使是微小的进步，也要给予肯定，以激发学生的自尊心和潜能。</a:t>
            </a:r>
            <a:endParaRPr kumimoji="1" lang="en-US" altLang="zh-CN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  <a:sym typeface="+mn-ea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189595" y="2067560"/>
            <a:ext cx="3395345" cy="3164840"/>
          </a:xfrm>
          <a:prstGeom prst="roundRect">
            <a:avLst>
              <a:gd name="adj" fmla="val 4605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472106" y="2132965"/>
            <a:ext cx="2853440" cy="74676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>
            <a:noAutofit/>
          </a:bodyPr>
          <a:lstStyle/>
          <a:p>
            <a:pPr lvl="0" algn="l">
              <a:buClrTx/>
              <a:buSzTx/>
              <a:buFontTx/>
            </a:pPr>
            <a:r>
              <a:rPr kumimoji="1" lang="zh-CN" altLang="en-US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  <a:sym typeface="+mn-ea"/>
              </a:rPr>
              <a:t>积极的期待</a:t>
            </a:r>
            <a:endParaRPr kumimoji="1" lang="zh-CN" altLang="en-US" sz="2400">
              <a:ln w="12700"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8399906" y="2925435"/>
            <a:ext cx="2854331" cy="178944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zh-CN" altLang="en-US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POSans L" panose="00020600040101010101" charset="-122"/>
                <a:sym typeface="+mn-ea"/>
              </a:rPr>
              <a:t>评语在</a:t>
            </a:r>
            <a:r>
              <a:rPr kumimoji="1" lang="en-US" altLang="zh-CN">
                <a:ln w="127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OPPOSans L" panose="00020600040101010101" charset="-122"/>
                <a:sym typeface="+mn-ea"/>
              </a:rPr>
              <a:t>暗示学生的缺点的同时，应包含对学生的良好期待和鼓励，激发他们奋发向上的动力。</a:t>
            </a:r>
            <a:endParaRPr kumimoji="1" lang="en-US" altLang="zh-CN">
              <a:ln w="1270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POSans L" panose="0002060004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kumimoji="1" lang="en-US" altLang="zh-CN" sz="1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注意事项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1938880"/>
            <a:ext cx="12192000" cy="360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5651212" y="4752886"/>
            <a:ext cx="889576" cy="0"/>
          </a:xfrm>
          <a:prstGeom prst="line">
            <a:avLst/>
          </a:prstGeom>
          <a:noFill/>
          <a:ln w="12700" cap="rnd">
            <a:solidFill>
              <a:schemeClr val="bg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592580" y="2318234"/>
            <a:ext cx="90043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2795" y="4614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3600" b="1"/>
              <a:t>共勉</a:t>
            </a:r>
            <a:endParaRPr kumimoji="1" lang="zh-CN" altLang="en-US" sz="3600" b="1"/>
          </a:p>
        </p:txBody>
      </p:sp>
      <p:sp>
        <p:nvSpPr>
          <p:cNvPr id="8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88390" y="1700530"/>
            <a:ext cx="10268585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kumimoji="1" lang="en-US" altLang="zh-CN" sz="2000">
                <a:sym typeface="+mn-ea"/>
              </a:rPr>
              <a:t>                   </a:t>
            </a:r>
            <a:r>
              <a:rPr kumimoji="1"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有温度的文字</a:t>
            </a: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kumimoji="1"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发自内心的激励</a:t>
            </a: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kumimoji="1"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关注成长的细节</a:t>
            </a: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kumimoji="1"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温暖人心的赞许</a:t>
            </a: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kumimoji="1" lang="zh-CN" altLang="en-US" sz="3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将是学生成长路上的一束光</a:t>
            </a: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kumimoji="1" lang="zh-CN" altLang="en-US" sz="3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60400" y="1263650"/>
            <a:ext cx="10858500" cy="1960336"/>
          </a:xfrm>
          <a:prstGeom prst="rect">
            <a:avLst/>
          </a:prstGeom>
        </p:spPr>
      </p:pic>
      <p:cxnSp>
        <p:nvCxnSpPr>
          <p:cNvPr id="3" name="标题 1"/>
          <p:cNvCxnSpPr/>
          <p:nvPr/>
        </p:nvCxnSpPr>
        <p:spPr>
          <a:xfrm>
            <a:off x="0" y="3892427"/>
            <a:ext cx="12192000" cy="0"/>
          </a:xfrm>
          <a:prstGeom prst="line">
            <a:avLst/>
          </a:prstGeom>
          <a:noFill/>
          <a:ln w="3175" cap="rnd">
            <a:solidFill>
              <a:schemeClr val="bg1">
                <a:lumMod val="85000"/>
              </a:schemeClr>
            </a:solidFill>
            <a:round/>
          </a:ln>
        </p:spPr>
      </p:cxnSp>
      <p:sp>
        <p:nvSpPr>
          <p:cNvPr id="6" name="标题 1"/>
          <p:cNvSpPr txBox="1"/>
          <p:nvPr/>
        </p:nvSpPr>
        <p:spPr>
          <a:xfrm>
            <a:off x="2514601" y="4371618"/>
            <a:ext cx="7162800" cy="558804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花式</a:t>
            </a:r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评语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199515" y="3645535"/>
            <a:ext cx="1006602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>
              <a:lnSpc>
                <a:spcPct val="150000"/>
              </a:lnSpc>
            </a:pPr>
            <a:r>
              <a:rPr kumimoji="1" lang="zh-CN" altLang="en-US" sz="440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谢谢大家</a:t>
            </a:r>
            <a:r>
              <a:rPr kumimoji="1" lang="zh-CN" altLang="en-US" sz="4400">
                <a:ln w="127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！</a:t>
            </a:r>
            <a:endParaRPr kumimoji="1" lang="zh-CN" altLang="en-US" sz="4400">
              <a:ln w="127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5530" r="5530"/>
          <a:stretch>
            <a:fillRect/>
          </a:stretch>
        </p:blipFill>
        <p:spPr>
          <a:xfrm>
            <a:off x="8124825" y="0"/>
            <a:ext cx="4067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148670" y="2637498"/>
            <a:ext cx="6280829" cy="7847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评语</a:t>
            </a:r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作用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94640" y="1340485"/>
            <a:ext cx="7506970" cy="5267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</a:pPr>
            <a:r>
              <a:rPr lang="en-US" altLang="zh-CN"/>
              <a:t>      </a:t>
            </a:r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评语，是教师对学生在德、智、体、美、劳等方面发展水平的小结和综合评价。是师生情感交流不可忽略的纽带，走心的评语，是老班们用专业学识、仁爱之心、教育情怀、教育信念，撑起厚德育人的一片天空。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走心的评语不仅是师生沟通的桥梁，能够激励学生，帮助他们正确认识自我、树立信心；也是家校联系的纽带，使家长能够了解子女在学校的表现，从而配合学校更好地对学生进行帮助和教育。</a:t>
            </a: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</a:pPr>
            <a:endParaRPr lang="zh-CN" altLang="en-US" sz="28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l="5521" r="5521"/>
          <a:stretch>
            <a:fillRect/>
          </a:stretch>
        </p:blipFill>
        <p:spPr>
          <a:xfrm>
            <a:off x="0" y="1562100"/>
            <a:ext cx="54229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16200000">
            <a:off x="3941341" y="3365665"/>
            <a:ext cx="4309320" cy="89586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88000" tIns="45720" rIns="91440" bIns="288000" rtlCol="0" anchor="b"/>
          <a:lstStyle/>
          <a:p>
            <a:pPr algn="l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889355" y="2322134"/>
            <a:ext cx="409747" cy="396527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97205" y="3703423"/>
            <a:ext cx="394049" cy="409747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91127" y="5041881"/>
            <a:ext cx="409747" cy="40974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894410" y="4598608"/>
            <a:ext cx="4495800" cy="368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tx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使用儿童化语言</a:t>
            </a:r>
            <a:endParaRPr kumimoji="1" lang="en-US" altLang="zh-CN" sz="2400">
              <a:ln w="12700">
                <a:noFill/>
              </a:ln>
              <a:solidFill>
                <a:schemeClr val="tx1"/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894410" y="3161675"/>
            <a:ext cx="4495800" cy="368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tx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实事求是，客观准确</a:t>
            </a:r>
            <a:endParaRPr kumimoji="1" lang="en-US" altLang="zh-CN" sz="2400">
              <a:ln w="12700">
                <a:noFill/>
              </a:ln>
              <a:solidFill>
                <a:schemeClr val="tx1"/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894409" y="1508724"/>
            <a:ext cx="4495800" cy="3689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tx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客观直白，亲切自然</a:t>
            </a:r>
            <a:endParaRPr kumimoji="1" lang="en-US" altLang="zh-CN" sz="2400">
              <a:ln w="12700">
                <a:noFill/>
              </a:ln>
              <a:solidFill>
                <a:schemeClr val="tx1"/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894195" y="5160645"/>
            <a:ext cx="4862195" cy="854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用第二人称“你”，采用亲切自然的语态，让学生感受到老师是在与他们进行心灵的交流。同时，使用儿童化的语言，确保学生易于理解和接受。</a:t>
            </a:r>
            <a:endParaRPr kumimoji="1" lang="en-US" altLang="zh-CN" sz="1600">
              <a:ln w="1270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894195" y="3645535"/>
            <a:ext cx="4862195" cy="854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L" panose="00020600040101010101" charset="-122"/>
              </a:rPr>
              <a:t>评语应帮助学生正确认识自己，把握自我。这需要教师实事求是，客观准确地评价学生，避免夸大或忽视学生的真实表现。</a:t>
            </a:r>
            <a:endParaRPr kumimoji="1" lang="en-US" altLang="zh-CN" sz="1600">
              <a:ln w="1270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OPPOSans L" panose="00020600040101010101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894195" y="2070735"/>
            <a:ext cx="4862195" cy="854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OPPOSans L" panose="00020600040101010101" charset="-122"/>
              </a:rPr>
              <a:t>基于小学生的年龄、阅历和认知能力，评语应客观直白，亲切自然。在肯定进步的同时，也要恰当指出缺点，并提出诚恳的期望和要求。</a:t>
            </a:r>
            <a:endParaRPr kumimoji="1" lang="en-US" altLang="zh-CN" sz="1600">
              <a:ln w="1270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OPPOSans L" panose="00020600040101010101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好的评语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382389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057976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10579" y="2136008"/>
            <a:ext cx="3423445" cy="3017992"/>
          </a:xfrm>
          <a:prstGeom prst="snip1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179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采用多元评价，从不同视角和多种方法关注学生的学业成绩、态度、兴趣和特长等，以促进学生全面能力的提高。</a:t>
            </a:r>
            <a:endParaRPr kumimoji="1" lang="en-US" altLang="zh-CN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870180" y="246018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</a:rPr>
              <a:t>多视角方法</a:t>
            </a:r>
            <a:endParaRPr kumimoji="1" lang="en-US" altLang="zh-CN" sz="2400">
              <a:ln w="12700"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541989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强调对学生成长过程的连续记录，关注智力、能力、情感、意志等多方面发展，以帮助学生认识并发挥各自特长。</a:t>
            </a:r>
            <a:endParaRPr kumimoji="1" lang="en-US" altLang="zh-CN" sz="1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541989" y="246018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</a:rPr>
              <a:t>重视过程与全面发展</a:t>
            </a:r>
            <a:endParaRPr kumimoji="1" lang="en-US" altLang="zh-CN" sz="2400">
              <a:ln w="12700">
                <a:noFill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217576" y="3401923"/>
            <a:ext cx="3104245" cy="153626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通过建立“学生个人档案”</a:t>
            </a:r>
            <a:r>
              <a:rPr kumimoji="1" lang="zh-CN" altLang="en-US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等形式</a:t>
            </a: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，收集学生</a:t>
            </a:r>
            <a:r>
              <a:rPr kumimoji="1" lang="zh-CN" altLang="en-US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成长过程性材</a:t>
            </a: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料，促进学生自我评价和管理能力，培养</a:t>
            </a:r>
            <a:r>
              <a:rPr kumimoji="1" lang="zh-CN" altLang="en-US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学生的</a:t>
            </a:r>
            <a:r>
              <a:rPr kumimoji="1" lang="en-US" altLang="zh-CN" sz="1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libaba PuHuiTi L" panose="00020600040101010101" charset="-122"/>
              </a:rPr>
              <a:t>自信和自律。</a:t>
            </a:r>
            <a:endParaRPr kumimoji="1" lang="en-US" altLang="zh-CN" sz="1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libaba PuHuiTi L" panose="00020600040101010101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217576" y="2460180"/>
            <a:ext cx="3104243" cy="71222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2400">
                <a:ln w="12700"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Alibaba PuHuiTi B" panose="00020600040101010101" charset="-122"/>
              </a:rPr>
              <a:t>激发自我评价和管理</a:t>
            </a:r>
            <a:endParaRPr kumimoji="1" lang="en-US" altLang="zh-CN" sz="2400">
              <a:ln w="12700"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Alibaba PuHuiTi B" panose="00020600040101010101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710579" y="1808706"/>
            <a:ext cx="708974" cy="7089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80485" y="1978612"/>
            <a:ext cx="369162" cy="36916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524558" y="1907455"/>
            <a:ext cx="129804" cy="129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054198" y="1808706"/>
            <a:ext cx="708974" cy="70897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24104" y="1995850"/>
            <a:ext cx="369162" cy="33468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868177" y="1907455"/>
            <a:ext cx="129804" cy="129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80109" y="1782461"/>
            <a:ext cx="708974" cy="708974"/>
          </a:xfrm>
          <a:prstGeom prst="rect">
            <a:avLst/>
          </a:prstGeom>
          <a:solidFill>
            <a:schemeClr val="accent2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550015" y="1966199"/>
            <a:ext cx="369162" cy="34150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194088" y="1881210"/>
            <a:ext cx="129804" cy="1298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多元评价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960" y="1268730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    你是一名聪明、文静而勤奋好学的孩子。学习上能刻苦钻研，课堂上常能听到你那清脆悦耳的回答声；你工作积极，乐意当老师的小助手；成绩总是保持优良；平时你总是带着甜甜的笑容，与同学友爱相处。如果能多看些课外书，把作文写得更具体生动，相信你将赢得更多的掌声。</a:t>
            </a:r>
            <a:endParaRPr kumimoji="1" lang="en-US" altLang="zh-CN" sz="2400">
              <a:ln w="12700">
                <a:noFill/>
              </a:ln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640676" y="2464375"/>
            <a:ext cx="109075" cy="10907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100000"/>
          </a:blip>
          <a:srcRect l="4653" r="4653" b="36733"/>
          <a:stretch>
            <a:fillRect/>
          </a:stretch>
        </p:blipFill>
        <p:spPr>
          <a:xfrm>
            <a:off x="129541" y="5013043"/>
            <a:ext cx="6598918" cy="16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传统评语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456045" y="1375410"/>
            <a:ext cx="49510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2"/>
                </a:solidFill>
              </a:rPr>
              <a:t>      </a:t>
            </a:r>
            <a:r>
              <a:rPr lang="zh-CN" altLang="en-US" sz="2400">
                <a:solidFill>
                  <a:schemeClr val="tx2"/>
                </a:solidFill>
              </a:rPr>
              <a:t>背一篇美文，诗情画意；诵一本诗经，唇齿留香；读一本杂志，周游世界；看一本历史，穿越古今。孩子，书籍净化了我们的烦恼，书籍也一定会让你成为大家的榜样，静心阅读的你一定是最美的那一个！</a:t>
            </a:r>
            <a:endParaRPr lang="zh-CN" altLang="en-US" sz="2400">
              <a:solidFill>
                <a:schemeClr val="tx2"/>
              </a:solidFill>
            </a:endParaRPr>
          </a:p>
        </p:txBody>
      </p:sp>
      <p:pic>
        <p:nvPicPr>
          <p:cNvPr id="12" name="图片 11" descr="4MW}41PGX5)S8W)T[`Y}F~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28435" y="3932555"/>
            <a:ext cx="5296535" cy="2344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325" y="1268730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    </a:t>
            </a:r>
            <a:endParaRPr kumimoji="1" lang="en-US" altLang="zh-CN" sz="24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zh-CN" altLang="en-US" sz="280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巧用诗句</a:t>
            </a:r>
            <a:endParaRPr kumimoji="1" lang="zh-CN" altLang="en-US" sz="280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127125" y="1701165"/>
            <a:ext cx="3291840" cy="3138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1">
                <a:ea typeface="等线" panose="02010600030101010101" charset="-122"/>
              </a:rPr>
              <a:t>赠宁</a:t>
            </a:r>
            <a:r>
              <a:rPr lang="en-US" altLang="zh-CN" b="1">
                <a:ea typeface="等线" panose="02010600030101010101" charset="-122"/>
              </a:rPr>
              <a:t>*</a:t>
            </a:r>
            <a:r>
              <a:rPr lang="zh-CN" b="1">
                <a:ea typeface="等线" panose="02010600030101010101" charset="-122"/>
              </a:rPr>
              <a:t>：</a:t>
            </a:r>
            <a:r>
              <a:rPr lang="zh-CN" b="0">
                <a:ea typeface="等线" panose="02010600030101010101" charset="-122"/>
              </a:rPr>
              <a:t>“小荷才露尖尖角，早有蜻蜓立上头。”你每天都在变化，在进步，你用行动证明了一切：班报上一篇篇佳作，作业本上端正的字迹，无不让老师为你骄傲，让同学们为你喝彩。老师和你父母都对你充满了希望，要想成为一个出色的人，你还有很多路要走，用你挥洒的汗水，辛勤的付出，洗净我们重逢的道路吧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31765" y="1628775"/>
            <a:ext cx="329438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ea typeface="楷体" panose="02010609060101010101" charset="-122"/>
              </a:rPr>
              <a:t>赠刘</a:t>
            </a:r>
            <a:r>
              <a:rPr lang="en-US" altLang="zh-CN" sz="2000" b="0">
                <a:ea typeface="楷体" panose="02010609060101010101" charset="-122"/>
              </a:rPr>
              <a:t>*</a:t>
            </a:r>
            <a:r>
              <a:rPr lang="zh-CN" sz="2000" b="0">
                <a:ea typeface="楷体" panose="02010609060101010101" charset="-122"/>
              </a:rPr>
              <a:t>：“少年应有鸿鹄志，当骑骏马踏平川。”如果我们班的每位同学都是夜空的繁星，那么你就是其中最璀璨的一颗。你读起书来像是山泉在唱歌，你写的字就像一个个可爱的音符，你老练又不失纯真的文笔，常带给老师意想不到的感觉。愿你的才华能进一步升华。愿：心有星月，宁静致远。</a:t>
            </a:r>
            <a:endParaRPr lang="zh-CN" altLang="en-US" sz="2000"/>
          </a:p>
        </p:txBody>
      </p:sp>
      <p:grpSp>
        <p:nvGrpSpPr>
          <p:cNvPr id="7" name="组合 6"/>
          <p:cNvGrpSpPr/>
          <p:nvPr/>
        </p:nvGrpSpPr>
        <p:grpSpPr>
          <a:xfrm>
            <a:off x="10040620" y="4145915"/>
            <a:ext cx="1664335" cy="2348865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5983028"/>
            <a:ext cx="894647" cy="874972"/>
          </a:xfrm>
          <a:custGeom>
            <a:avLst/>
            <a:gdLst>
              <a:gd name="connsiteX0" fmla="*/ 219857 w 894647"/>
              <a:gd name="connsiteY0" fmla="*/ 0 h 874972"/>
              <a:gd name="connsiteX1" fmla="*/ 894647 w 894647"/>
              <a:gd name="connsiteY1" fmla="*/ 674790 h 874972"/>
              <a:gd name="connsiteX2" fmla="*/ 880938 w 894647"/>
              <a:gd name="connsiteY2" fmla="*/ 810784 h 874972"/>
              <a:gd name="connsiteX3" fmla="*/ 861013 w 894647"/>
              <a:gd name="connsiteY3" fmla="*/ 874972 h 874972"/>
              <a:gd name="connsiteX4" fmla="*/ 0 w 894647"/>
              <a:gd name="connsiteY4" fmla="*/ 874972 h 874972"/>
              <a:gd name="connsiteX5" fmla="*/ 0 w 894647"/>
              <a:gd name="connsiteY5" fmla="*/ 39742 h 874972"/>
              <a:gd name="connsiteX6" fmla="*/ 83864 w 894647"/>
              <a:gd name="connsiteY6" fmla="*/ 13710 h 874972"/>
              <a:gd name="connsiteX7" fmla="*/ 219857 w 894647"/>
              <a:gd name="connsiteY7" fmla="*/ 0 h 874972"/>
            </a:gdLst>
            <a:ahLst/>
            <a:cxnLst/>
            <a:rect l="l" t="t" r="r" b="b"/>
            <a:pathLst>
              <a:path w="894647" h="874972">
                <a:moveTo>
                  <a:pt x="219857" y="0"/>
                </a:moveTo>
                <a:cubicBezTo>
                  <a:pt x="592533" y="0"/>
                  <a:pt x="894647" y="302114"/>
                  <a:pt x="894647" y="674790"/>
                </a:cubicBezTo>
                <a:cubicBezTo>
                  <a:pt x="894647" y="721375"/>
                  <a:pt x="889927" y="766857"/>
                  <a:pt x="880938" y="810784"/>
                </a:cubicBezTo>
                <a:lnTo>
                  <a:pt x="861013" y="874972"/>
                </a:lnTo>
                <a:lnTo>
                  <a:pt x="0" y="874972"/>
                </a:lnTo>
                <a:lnTo>
                  <a:pt x="0" y="39742"/>
                </a:lnTo>
                <a:lnTo>
                  <a:pt x="83864" y="13710"/>
                </a:lnTo>
                <a:cubicBezTo>
                  <a:pt x="127791" y="4721"/>
                  <a:pt x="173273" y="0"/>
                  <a:pt x="21985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70897" y="1638300"/>
            <a:ext cx="6860807" cy="27397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kumimoji="1" lang="en-US" altLang="zh-CN" sz="5100"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071932" y="2773653"/>
            <a:ext cx="1583655" cy="3059079"/>
            <a:chOff x="10071932" y="2773653"/>
            <a:chExt cx="1583655" cy="3059079"/>
          </a:xfrm>
        </p:grpSpPr>
        <p:grpSp>
          <p:nvGrpSpPr>
            <p:cNvPr id="9" name="组合 8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0" name="标题 1"/>
              <p:cNvSpPr txBox="1"/>
              <p:nvPr/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1" name="标题 1"/>
              <p:cNvSpPr txBox="1"/>
              <p:nvPr/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3" name="标题 1"/>
              <p:cNvSpPr txBox="1"/>
              <p:nvPr/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14" name="标题 1"/>
              <p:cNvSpPr txBox="1"/>
              <p:nvPr/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8465783" y="751322"/>
            <a:ext cx="3142271" cy="5971607"/>
            <a:chOff x="7802843" y="752592"/>
            <a:chExt cx="3142271" cy="5971607"/>
          </a:xfrm>
        </p:grpSpPr>
        <p:sp>
          <p:nvSpPr>
            <p:cNvPr id="16" name="标题 1"/>
            <p:cNvSpPr txBox="1"/>
            <p:nvPr/>
          </p:nvSpPr>
          <p:spPr>
            <a:xfrm flipH="1">
              <a:off x="9200693" y="3429976"/>
              <a:ext cx="662879" cy="478915"/>
            </a:xfrm>
            <a:custGeom>
              <a:avLst/>
              <a:gdLst>
                <a:gd name="connsiteX0" fmla="*/ 0 w 761354"/>
                <a:gd name="connsiteY0" fmla="*/ 550062 h 550061"/>
                <a:gd name="connsiteX1" fmla="*/ 761354 w 761354"/>
                <a:gd name="connsiteY1" fmla="*/ 550062 h 550061"/>
                <a:gd name="connsiteX2" fmla="*/ 518145 w 761354"/>
                <a:gd name="connsiteY2" fmla="*/ 5798 h 550061"/>
                <a:gd name="connsiteX3" fmla="*/ 116853 w 761354"/>
                <a:gd name="connsiteY3" fmla="*/ 189658 h 550061"/>
                <a:gd name="connsiteX4" fmla="*/ 0 w 761354"/>
                <a:gd name="connsiteY4" fmla="*/ 550062 h 550061"/>
              </a:gdLst>
              <a:ahLst/>
              <a:cxnLst/>
              <a:rect l="l" t="t" r="r" b="b"/>
              <a:pathLst>
                <a:path w="761354" h="550061">
                  <a:moveTo>
                    <a:pt x="0" y="550062"/>
                  </a:moveTo>
                  <a:lnTo>
                    <a:pt x="761354" y="550062"/>
                  </a:lnTo>
                  <a:cubicBezTo>
                    <a:pt x="761354" y="550062"/>
                    <a:pt x="599784" y="24943"/>
                    <a:pt x="518145" y="5798"/>
                  </a:cubicBezTo>
                  <a:cubicBezTo>
                    <a:pt x="436505" y="-13347"/>
                    <a:pt x="147485" y="6960"/>
                    <a:pt x="116853" y="189658"/>
                  </a:cubicBezTo>
                  <a:cubicBezTo>
                    <a:pt x="86289" y="372424"/>
                    <a:pt x="0" y="550062"/>
                    <a:pt x="0" y="55006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flipH="1">
              <a:off x="9399899" y="752592"/>
              <a:ext cx="385083" cy="458923"/>
            </a:xfrm>
            <a:custGeom>
              <a:avLst/>
              <a:gdLst>
                <a:gd name="connsiteX0" fmla="*/ 322446 w 442290"/>
                <a:gd name="connsiteY0" fmla="*/ 281180 h 527099"/>
                <a:gd name="connsiteX1" fmla="*/ 437521 w 442290"/>
                <a:gd name="connsiteY1" fmla="*/ 101901 h 527099"/>
                <a:gd name="connsiteX2" fmla="*/ 274310 w 442290"/>
                <a:gd name="connsiteY2" fmla="*/ 25663 h 527099"/>
                <a:gd name="connsiteX3" fmla="*/ 107065 w 442290"/>
                <a:gd name="connsiteY3" fmla="*/ 113935 h 527099"/>
                <a:gd name="connsiteX4" fmla="*/ 54895 w 442290"/>
                <a:gd name="connsiteY4" fmla="*/ 223609 h 527099"/>
                <a:gd name="connsiteX5" fmla="*/ 58 w 442290"/>
                <a:gd name="connsiteY5" fmla="*/ 295881 h 527099"/>
                <a:gd name="connsiteX6" fmla="*/ 84706 w 442290"/>
                <a:gd name="connsiteY6" fmla="*/ 428049 h 527099"/>
                <a:gd name="connsiteX7" fmla="*/ 124432 w 442290"/>
                <a:gd name="connsiteY7" fmla="*/ 523296 h 527099"/>
                <a:gd name="connsiteX8" fmla="*/ 266242 w 442290"/>
                <a:gd name="connsiteY8" fmla="*/ 496561 h 527099"/>
                <a:gd name="connsiteX9" fmla="*/ 322446 w 442290"/>
                <a:gd name="connsiteY9" fmla="*/ 281180 h 527099"/>
              </a:gdLst>
              <a:ahLst/>
              <a:cxnLst/>
              <a:rect l="l" t="t" r="r" b="b"/>
              <a:pathLst>
                <a:path w="442290" h="527099">
                  <a:moveTo>
                    <a:pt x="322446" y="281180"/>
                  </a:moveTo>
                  <a:cubicBezTo>
                    <a:pt x="322446" y="281180"/>
                    <a:pt x="470409" y="226070"/>
                    <a:pt x="437521" y="101901"/>
                  </a:cubicBezTo>
                  <a:cubicBezTo>
                    <a:pt x="413248" y="10347"/>
                    <a:pt x="339881" y="-30541"/>
                    <a:pt x="274310" y="25663"/>
                  </a:cubicBezTo>
                  <a:cubicBezTo>
                    <a:pt x="206003" y="-26849"/>
                    <a:pt x="150141" y="84466"/>
                    <a:pt x="107065" y="113935"/>
                  </a:cubicBezTo>
                  <a:cubicBezTo>
                    <a:pt x="9426" y="180806"/>
                    <a:pt x="54895" y="223609"/>
                    <a:pt x="54895" y="223609"/>
                  </a:cubicBezTo>
                  <a:cubicBezTo>
                    <a:pt x="54895" y="223609"/>
                    <a:pt x="2041" y="223540"/>
                    <a:pt x="58" y="295881"/>
                  </a:cubicBezTo>
                  <a:cubicBezTo>
                    <a:pt x="-2608" y="392221"/>
                    <a:pt x="87168" y="409862"/>
                    <a:pt x="84706" y="428049"/>
                  </a:cubicBezTo>
                  <a:cubicBezTo>
                    <a:pt x="82313" y="446237"/>
                    <a:pt x="65561" y="503262"/>
                    <a:pt x="124432" y="523296"/>
                  </a:cubicBezTo>
                  <a:cubicBezTo>
                    <a:pt x="148568" y="531501"/>
                    <a:pt x="224396" y="528082"/>
                    <a:pt x="266242" y="496561"/>
                  </a:cubicBezTo>
                  <a:cubicBezTo>
                    <a:pt x="308087" y="465040"/>
                    <a:pt x="322446" y="281180"/>
                    <a:pt x="322446" y="281180"/>
                  </a:cubicBezTo>
                  <a:close/>
                </a:path>
              </a:pathLst>
            </a:custGeom>
            <a:solidFill>
              <a:srgbClr val="40282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869394" y="2693742"/>
              <a:ext cx="2075720" cy="4030457"/>
              <a:chOff x="8869394" y="2693742"/>
              <a:chExt cx="2075720" cy="4030457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8869394" y="6260905"/>
                <a:ext cx="1937901" cy="463294"/>
                <a:chOff x="8869394" y="6260905"/>
                <a:chExt cx="1937901" cy="463294"/>
              </a:xfrm>
            </p:grpSpPr>
            <p:sp>
              <p:nvSpPr>
                <p:cNvPr id="20" name="标题 1"/>
                <p:cNvSpPr txBox="1"/>
                <p:nvPr/>
              </p:nvSpPr>
              <p:spPr>
                <a:xfrm>
                  <a:off x="8869394" y="6567859"/>
                  <a:ext cx="1859591" cy="156340"/>
                </a:xfrm>
                <a:custGeom>
                  <a:avLst/>
                  <a:gdLst>
                    <a:gd name="connsiteX0" fmla="*/ 493234 w 2135846"/>
                    <a:gd name="connsiteY0" fmla="*/ 15990 h 179565"/>
                    <a:gd name="connsiteX1" fmla="*/ 127633 w 2135846"/>
                    <a:gd name="connsiteY1" fmla="*/ 46758 h 179565"/>
                    <a:gd name="connsiteX2" fmla="*/ 25208 w 2135846"/>
                    <a:gd name="connsiteY2" fmla="*/ 38485 h 179565"/>
                    <a:gd name="connsiteX3" fmla="*/ 15498 w 2135846"/>
                    <a:gd name="connsiteY3" fmla="*/ 108022 h 179565"/>
                    <a:gd name="connsiteX4" fmla="*/ 168863 w 2135846"/>
                    <a:gd name="connsiteY4" fmla="*/ 132090 h 179565"/>
                    <a:gd name="connsiteX5" fmla="*/ 1713178 w 2135846"/>
                    <a:gd name="connsiteY5" fmla="*/ 160603 h 179565"/>
                    <a:gd name="connsiteX6" fmla="*/ 2130333 w 2135846"/>
                    <a:gd name="connsiteY6" fmla="*/ 112193 h 179565"/>
                    <a:gd name="connsiteX7" fmla="*/ 2060864 w 2135846"/>
                    <a:gd name="connsiteY7" fmla="*/ 71852 h 179565"/>
                    <a:gd name="connsiteX8" fmla="*/ 493234 w 2135846"/>
                    <a:gd name="connsiteY8" fmla="*/ 15990 h 179565"/>
                  </a:gdLst>
                  <a:ahLst/>
                  <a:cxnLst/>
                  <a:rect l="l" t="t" r="r" b="b"/>
                  <a:pathLst>
                    <a:path w="2135846" h="179565">
                      <a:moveTo>
                        <a:pt x="493234" y="15990"/>
                      </a:moveTo>
                      <a:cubicBezTo>
                        <a:pt x="371253" y="24195"/>
                        <a:pt x="249409" y="34588"/>
                        <a:pt x="127633" y="46758"/>
                      </a:cubicBezTo>
                      <a:cubicBezTo>
                        <a:pt x="93514" y="44024"/>
                        <a:pt x="59327" y="41220"/>
                        <a:pt x="25208" y="38485"/>
                      </a:cubicBezTo>
                      <a:cubicBezTo>
                        <a:pt x="-4672" y="36092"/>
                        <a:pt x="-8091" y="94074"/>
                        <a:pt x="15498" y="108022"/>
                      </a:cubicBezTo>
                      <a:cubicBezTo>
                        <a:pt x="18575" y="120057"/>
                        <a:pt x="130300" y="134415"/>
                        <a:pt x="168863" y="132090"/>
                      </a:cubicBezTo>
                      <a:cubicBezTo>
                        <a:pt x="688102" y="173731"/>
                        <a:pt x="1193803" y="199029"/>
                        <a:pt x="1713178" y="160603"/>
                      </a:cubicBezTo>
                      <a:cubicBezTo>
                        <a:pt x="1852594" y="150278"/>
                        <a:pt x="1991669" y="134278"/>
                        <a:pt x="2130333" y="112193"/>
                      </a:cubicBezTo>
                      <a:cubicBezTo>
                        <a:pt x="2143598" y="110074"/>
                        <a:pt x="2137444" y="92364"/>
                        <a:pt x="2060864" y="71852"/>
                      </a:cubicBezTo>
                      <a:cubicBezTo>
                        <a:pt x="1797211" y="1153"/>
                        <a:pt x="984302" y="-17172"/>
                        <a:pt x="493234" y="15990"/>
                      </a:cubicBezTo>
                      <a:close/>
                    </a:path>
                  </a:pathLst>
                </a:custGeom>
                <a:solidFill>
                  <a:srgbClr val="7BAAAF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1" name="标题 1"/>
                <p:cNvSpPr txBox="1"/>
                <p:nvPr/>
              </p:nvSpPr>
              <p:spPr>
                <a:xfrm>
                  <a:off x="9203303" y="6260905"/>
                  <a:ext cx="512621" cy="389478"/>
                </a:xfrm>
                <a:custGeom>
                  <a:avLst/>
                  <a:gdLst>
                    <a:gd name="connsiteX0" fmla="*/ 364212 w 588774"/>
                    <a:gd name="connsiteY0" fmla="*/ 298938 h 447337"/>
                    <a:gd name="connsiteX1" fmla="*/ 254060 w 588774"/>
                    <a:gd name="connsiteY1" fmla="*/ 94018 h 447337"/>
                    <a:gd name="connsiteX2" fmla="*/ 247291 w 588774"/>
                    <a:gd name="connsiteY2" fmla="*/ 60856 h 447337"/>
                    <a:gd name="connsiteX3" fmla="*/ 152387 w 588774"/>
                    <a:gd name="connsiteY3" fmla="*/ 14362 h 447337"/>
                    <a:gd name="connsiteX4" fmla="*/ 101242 w 588774"/>
                    <a:gd name="connsiteY4" fmla="*/ 20857 h 447337"/>
                    <a:gd name="connsiteX5" fmla="*/ 8800 w 588774"/>
                    <a:gd name="connsiteY5" fmla="*/ 365603 h 447337"/>
                    <a:gd name="connsiteX6" fmla="*/ 588550 w 588774"/>
                    <a:gd name="connsiteY6" fmla="*/ 423449 h 447337"/>
                    <a:gd name="connsiteX7" fmla="*/ 364212 w 588774"/>
                    <a:gd name="connsiteY7" fmla="*/ 298938 h 447337"/>
                  </a:gdLst>
                  <a:ahLst/>
                  <a:cxnLst/>
                  <a:rect l="l" t="t" r="r" b="b"/>
                  <a:pathLst>
                    <a:path w="588774" h="447337">
                      <a:moveTo>
                        <a:pt x="364212" y="298938"/>
                      </a:moveTo>
                      <a:cubicBezTo>
                        <a:pt x="311085" y="268442"/>
                        <a:pt x="246676" y="231110"/>
                        <a:pt x="254060" y="94018"/>
                      </a:cubicBezTo>
                      <a:cubicBezTo>
                        <a:pt x="254197" y="91898"/>
                        <a:pt x="234984" y="41575"/>
                        <a:pt x="247291" y="60856"/>
                      </a:cubicBezTo>
                      <a:cubicBezTo>
                        <a:pt x="260693" y="81711"/>
                        <a:pt x="186027" y="-40680"/>
                        <a:pt x="152387" y="14362"/>
                      </a:cubicBezTo>
                      <a:cubicBezTo>
                        <a:pt x="86200" y="122804"/>
                        <a:pt x="136592" y="-12305"/>
                        <a:pt x="101242" y="20857"/>
                      </a:cubicBezTo>
                      <a:cubicBezTo>
                        <a:pt x="42440" y="76036"/>
                        <a:pt x="-24294" y="329980"/>
                        <a:pt x="8800" y="365603"/>
                      </a:cubicBezTo>
                      <a:cubicBezTo>
                        <a:pt x="72046" y="433636"/>
                        <a:pt x="577679" y="476712"/>
                        <a:pt x="588550" y="423449"/>
                      </a:cubicBezTo>
                      <a:cubicBezTo>
                        <a:pt x="595114" y="391449"/>
                        <a:pt x="456108" y="351723"/>
                        <a:pt x="364212" y="298938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  <p:sp>
              <p:nvSpPr>
                <p:cNvPr id="22" name="标题 1"/>
                <p:cNvSpPr txBox="1"/>
                <p:nvPr/>
              </p:nvSpPr>
              <p:spPr>
                <a:xfrm>
                  <a:off x="10287559" y="6260918"/>
                  <a:ext cx="519736" cy="396900"/>
                </a:xfrm>
                <a:custGeom>
                  <a:avLst/>
                  <a:gdLst>
                    <a:gd name="connsiteX0" fmla="*/ 356193 w 596946"/>
                    <a:gd name="connsiteY0" fmla="*/ 304666 h 455862"/>
                    <a:gd name="connsiteX1" fmla="*/ 213768 w 596946"/>
                    <a:gd name="connsiteY1" fmla="*/ 95781 h 455862"/>
                    <a:gd name="connsiteX2" fmla="*/ 201597 w 596946"/>
                    <a:gd name="connsiteY2" fmla="*/ 61936 h 455862"/>
                    <a:gd name="connsiteX3" fmla="*/ 100813 w 596946"/>
                    <a:gd name="connsiteY3" fmla="*/ 14688 h 455862"/>
                    <a:gd name="connsiteX4" fmla="*/ 51856 w 596946"/>
                    <a:gd name="connsiteY4" fmla="*/ 21457 h 455862"/>
                    <a:gd name="connsiteX5" fmla="*/ 19447 w 596946"/>
                    <a:gd name="connsiteY5" fmla="*/ 373588 h 455862"/>
                    <a:gd name="connsiteX6" fmla="*/ 596941 w 596946"/>
                    <a:gd name="connsiteY6" fmla="*/ 431160 h 455862"/>
                    <a:gd name="connsiteX7" fmla="*/ 356193 w 596946"/>
                    <a:gd name="connsiteY7" fmla="*/ 304666 h 455862"/>
                  </a:gdLst>
                  <a:ahLst/>
                  <a:cxnLst/>
                  <a:rect l="l" t="t" r="r" b="b"/>
                  <a:pathLst>
                    <a:path w="596946" h="455862">
                      <a:moveTo>
                        <a:pt x="356193" y="304666"/>
                      </a:moveTo>
                      <a:cubicBezTo>
                        <a:pt x="299032" y="273624"/>
                        <a:pt x="229700" y="235744"/>
                        <a:pt x="213768" y="95781"/>
                      </a:cubicBezTo>
                      <a:cubicBezTo>
                        <a:pt x="213495" y="93661"/>
                        <a:pt x="186213" y="42312"/>
                        <a:pt x="201597" y="61936"/>
                      </a:cubicBezTo>
                      <a:cubicBezTo>
                        <a:pt x="218213" y="83200"/>
                        <a:pt x="124470" y="-41516"/>
                        <a:pt x="100813" y="14688"/>
                      </a:cubicBezTo>
                      <a:cubicBezTo>
                        <a:pt x="54250" y="125593"/>
                        <a:pt x="80847" y="-12456"/>
                        <a:pt x="51856" y="21457"/>
                      </a:cubicBezTo>
                      <a:cubicBezTo>
                        <a:pt x="3584" y="77935"/>
                        <a:pt x="-18980" y="337349"/>
                        <a:pt x="19447" y="373588"/>
                      </a:cubicBezTo>
                      <a:cubicBezTo>
                        <a:pt x="92813" y="442920"/>
                        <a:pt x="595232" y="485518"/>
                        <a:pt x="596941" y="431160"/>
                      </a:cubicBezTo>
                      <a:cubicBezTo>
                        <a:pt x="597966" y="398477"/>
                        <a:pt x="455131" y="358272"/>
                        <a:pt x="356193" y="304666"/>
                      </a:cubicBezTo>
                      <a:close/>
                    </a:path>
                  </a:pathLst>
                </a:custGeom>
                <a:solidFill>
                  <a:srgbClr val="434A59">
                    <a:alpha val="100000"/>
                  </a:srgbClr>
                </a:solidFill>
                <a:ln w="6831" cap="flat">
                  <a:noFill/>
                  <a:miter/>
                </a:ln>
              </p:spPr>
              <p:txBody>
                <a:bodyPr vert="horz" wrap="square" lIns="91440" tIns="45720" rIns="91440" bIns="45720" rtlCol="0" anchor="ctr"/>
                <a:lstStyle/>
                <a:p>
                  <a:pPr algn="l"/>
                  <a:endParaRPr kumimoji="1" lang="zh-CN" altLang="en-US"/>
                </a:p>
              </p:txBody>
            </p:sp>
          </p:grpSp>
          <p:sp>
            <p:nvSpPr>
              <p:cNvPr id="23" name="标题 1"/>
              <p:cNvSpPr txBox="1"/>
              <p:nvPr/>
            </p:nvSpPr>
            <p:spPr>
              <a:xfrm>
                <a:off x="9182440" y="2693742"/>
                <a:ext cx="1762674" cy="3744759"/>
              </a:xfrm>
              <a:custGeom>
                <a:avLst/>
                <a:gdLst>
                  <a:gd name="connsiteX0" fmla="*/ 263390 w 2024531"/>
                  <a:gd name="connsiteY0" fmla="*/ 165809 h 4301067"/>
                  <a:gd name="connsiteX1" fmla="*/ 320141 w 2024531"/>
                  <a:gd name="connsiteY1" fmla="*/ 22085 h 4301067"/>
                  <a:gd name="connsiteX2" fmla="*/ 1832183 w 2024531"/>
                  <a:gd name="connsiteY2" fmla="*/ 0 h 4301067"/>
                  <a:gd name="connsiteX3" fmla="*/ 2012350 w 2024531"/>
                  <a:gd name="connsiteY3" fmla="*/ 2020478 h 4301067"/>
                  <a:gd name="connsiteX4" fmla="*/ 1416464 w 2024531"/>
                  <a:gd name="connsiteY4" fmla="*/ 4301053 h 4301067"/>
                  <a:gd name="connsiteX5" fmla="*/ 1296124 w 2024531"/>
                  <a:gd name="connsiteY5" fmla="*/ 2763370 h 4301067"/>
                  <a:gd name="connsiteX6" fmla="*/ 1307064 w 2024531"/>
                  <a:gd name="connsiteY6" fmla="*/ 2119484 h 4301067"/>
                  <a:gd name="connsiteX7" fmla="*/ 1231510 w 2024531"/>
                  <a:gd name="connsiteY7" fmla="*/ 967163 h 4301067"/>
                  <a:gd name="connsiteX8" fmla="*/ 170400 w 2024531"/>
                  <a:gd name="connsiteY8" fmla="*/ 4301053 h 4301067"/>
                  <a:gd name="connsiteX9" fmla="*/ 130127 w 2024531"/>
                  <a:gd name="connsiteY9" fmla="*/ 2061297 h 4301067"/>
                  <a:gd name="connsiteX10" fmla="*/ 263390 w 2024531"/>
                  <a:gd name="connsiteY10" fmla="*/ 165809 h 4301067"/>
                </a:gdLst>
                <a:ahLst/>
                <a:cxnLst/>
                <a:rect l="l" t="t" r="r" b="b"/>
                <a:pathLst>
                  <a:path w="2024531" h="4301067">
                    <a:moveTo>
                      <a:pt x="263390" y="165809"/>
                    </a:moveTo>
                    <a:cubicBezTo>
                      <a:pt x="283150" y="111314"/>
                      <a:pt x="302022" y="64067"/>
                      <a:pt x="320141" y="22085"/>
                    </a:cubicBezTo>
                    <a:cubicBezTo>
                      <a:pt x="830354" y="250731"/>
                      <a:pt x="1496667" y="102084"/>
                      <a:pt x="1832183" y="0"/>
                    </a:cubicBezTo>
                    <a:cubicBezTo>
                      <a:pt x="1947805" y="483274"/>
                      <a:pt x="2062743" y="1188424"/>
                      <a:pt x="2012350" y="2020478"/>
                    </a:cubicBezTo>
                    <a:cubicBezTo>
                      <a:pt x="1954916" y="2969042"/>
                      <a:pt x="1624528" y="4298113"/>
                      <a:pt x="1416464" y="4301053"/>
                    </a:cubicBezTo>
                    <a:cubicBezTo>
                      <a:pt x="1088469" y="4305635"/>
                      <a:pt x="1266244" y="3197073"/>
                      <a:pt x="1296124" y="2763370"/>
                    </a:cubicBezTo>
                    <a:cubicBezTo>
                      <a:pt x="1305354" y="2629151"/>
                      <a:pt x="1309252" y="2292405"/>
                      <a:pt x="1307064" y="2119484"/>
                    </a:cubicBezTo>
                    <a:cubicBezTo>
                      <a:pt x="1305696" y="2014255"/>
                      <a:pt x="1282312" y="1149860"/>
                      <a:pt x="1231510" y="967163"/>
                    </a:cubicBezTo>
                    <a:cubicBezTo>
                      <a:pt x="1192262" y="1145553"/>
                      <a:pt x="312893" y="4304951"/>
                      <a:pt x="170400" y="4301053"/>
                    </a:cubicBezTo>
                    <a:cubicBezTo>
                      <a:pt x="-122655" y="4293122"/>
                      <a:pt x="30095" y="3126168"/>
                      <a:pt x="130127" y="2061297"/>
                    </a:cubicBezTo>
                    <a:cubicBezTo>
                      <a:pt x="212656" y="1183501"/>
                      <a:pt x="216895" y="294285"/>
                      <a:pt x="263390" y="165809"/>
                    </a:cubicBezTo>
                    <a:close/>
                  </a:path>
                </a:pathLst>
              </a:custGeom>
              <a:solidFill>
                <a:srgbClr val="333F56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24" name="标题 1"/>
              <p:cNvSpPr txBox="1"/>
              <p:nvPr/>
            </p:nvSpPr>
            <p:spPr>
              <a:xfrm>
                <a:off x="10108991" y="3467174"/>
                <a:ext cx="266178" cy="225143"/>
              </a:xfrm>
              <a:custGeom>
                <a:avLst/>
                <a:gdLst>
                  <a:gd name="connsiteX0" fmla="*/ 11829 w 305720"/>
                  <a:gd name="connsiteY0" fmla="*/ 258590 h 258589"/>
                  <a:gd name="connsiteX1" fmla="*/ 0 w 305720"/>
                  <a:gd name="connsiteY1" fmla="*/ 246761 h 258589"/>
                  <a:gd name="connsiteX2" fmla="*/ 291345 w 305720"/>
                  <a:gd name="connsiteY2" fmla="*/ 270 h 258589"/>
                  <a:gd name="connsiteX3" fmla="*/ 305430 w 305720"/>
                  <a:gd name="connsiteY3" fmla="*/ 9227 h 258589"/>
                  <a:gd name="connsiteX4" fmla="*/ 296473 w 305720"/>
                  <a:gd name="connsiteY4" fmla="*/ 23312 h 258589"/>
                  <a:gd name="connsiteX5" fmla="*/ 23316 w 305720"/>
                  <a:gd name="connsiteY5" fmla="*/ 249154 h 258589"/>
                  <a:gd name="connsiteX6" fmla="*/ 11829 w 305720"/>
                  <a:gd name="connsiteY6" fmla="*/ 258590 h 258589"/>
                  <a:gd name="connsiteX7" fmla="*/ 23247 w 305720"/>
                  <a:gd name="connsiteY7" fmla="*/ 249633 h 258589"/>
                  <a:gd name="connsiteX8" fmla="*/ 23247 w 305720"/>
                  <a:gd name="connsiteY8" fmla="*/ 249633 h 258589"/>
                  <a:gd name="connsiteX9" fmla="*/ 23247 w 305720"/>
                  <a:gd name="connsiteY9" fmla="*/ 249633 h 258589"/>
                  <a:gd name="connsiteX10" fmla="*/ 23658 w 305720"/>
                  <a:gd name="connsiteY10" fmla="*/ 246829 h 258589"/>
                  <a:gd name="connsiteX11" fmla="*/ 23658 w 305720"/>
                  <a:gd name="connsiteY11" fmla="*/ 246829 h 258589"/>
                  <a:gd name="connsiteX12" fmla="*/ 23658 w 305720"/>
                  <a:gd name="connsiteY12" fmla="*/ 246829 h 258589"/>
                  <a:gd name="connsiteX13" fmla="*/ 23658 w 305720"/>
                  <a:gd name="connsiteY13" fmla="*/ 246829 h 258589"/>
                  <a:gd name="connsiteX14" fmla="*/ 23658 w 305720"/>
                  <a:gd name="connsiteY14" fmla="*/ 246829 h 258589"/>
                  <a:gd name="connsiteX15" fmla="*/ 23658 w 305720"/>
                  <a:gd name="connsiteY15" fmla="*/ 246829 h 258589"/>
                </a:gdLst>
                <a:ahLst/>
                <a:cxnLst/>
                <a:rect l="l" t="t" r="r" b="b"/>
                <a:pathLst>
                  <a:path w="305720" h="258589">
                    <a:moveTo>
                      <a:pt x="11829" y="258590"/>
                    </a:moveTo>
                    <a:cubicBezTo>
                      <a:pt x="5333" y="258590"/>
                      <a:pt x="0" y="253325"/>
                      <a:pt x="0" y="246761"/>
                    </a:cubicBezTo>
                    <a:cubicBezTo>
                      <a:pt x="0" y="237052"/>
                      <a:pt x="97229" y="43893"/>
                      <a:pt x="291345" y="270"/>
                    </a:cubicBezTo>
                    <a:cubicBezTo>
                      <a:pt x="297772" y="-1098"/>
                      <a:pt x="303995" y="2868"/>
                      <a:pt x="305430" y="9227"/>
                    </a:cubicBezTo>
                    <a:cubicBezTo>
                      <a:pt x="306866" y="15585"/>
                      <a:pt x="302832" y="21876"/>
                      <a:pt x="296473" y="23312"/>
                    </a:cubicBezTo>
                    <a:cubicBezTo>
                      <a:pt x="129365" y="60850"/>
                      <a:pt x="31521" y="226385"/>
                      <a:pt x="23316" y="249154"/>
                    </a:cubicBezTo>
                    <a:cubicBezTo>
                      <a:pt x="22290" y="254624"/>
                      <a:pt x="17504" y="258590"/>
                      <a:pt x="11829" y="258590"/>
                    </a:cubicBezTo>
                    <a:close/>
                    <a:moveTo>
                      <a:pt x="23247" y="249633"/>
                    </a:moveTo>
                    <a:lnTo>
                      <a:pt x="23247" y="249633"/>
                    </a:lnTo>
                    <a:lnTo>
                      <a:pt x="23247" y="249633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  <a:moveTo>
                      <a:pt x="23658" y="246829"/>
                    </a:moveTo>
                    <a:lnTo>
                      <a:pt x="23658" y="246829"/>
                    </a:lnTo>
                    <a:lnTo>
                      <a:pt x="23658" y="246829"/>
                    </a:lnTo>
                    <a:close/>
                  </a:path>
                </a:pathLst>
              </a:custGeom>
              <a:solidFill>
                <a:srgbClr val="021B40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25" name="标题 1"/>
            <p:cNvSpPr txBox="1"/>
            <p:nvPr/>
          </p:nvSpPr>
          <p:spPr>
            <a:xfrm flipH="1">
              <a:off x="8471016" y="1418466"/>
              <a:ext cx="772159" cy="1112609"/>
            </a:xfrm>
            <a:custGeom>
              <a:avLst/>
              <a:gdLst>
                <a:gd name="connsiteX0" fmla="*/ 31356 w 886868"/>
                <a:gd name="connsiteY0" fmla="*/ 0 h 1277894"/>
                <a:gd name="connsiteX1" fmla="*/ 849872 w 886868"/>
                <a:gd name="connsiteY1" fmla="*/ 900907 h 1277894"/>
                <a:gd name="connsiteX2" fmla="*/ 725293 w 886868"/>
                <a:gd name="connsiteY2" fmla="*/ 1257893 h 1277894"/>
                <a:gd name="connsiteX3" fmla="*/ 61920 w 886868"/>
                <a:gd name="connsiteY3" fmla="*/ 829319 h 1277894"/>
                <a:gd name="connsiteX4" fmla="*/ 31356 w 886868"/>
                <a:gd name="connsiteY4" fmla="*/ 0 h 1277894"/>
              </a:gdLst>
              <a:ahLst/>
              <a:cxnLst/>
              <a:rect l="l" t="t" r="r" b="b"/>
              <a:pathLst>
                <a:path w="886868" h="1277894">
                  <a:moveTo>
                    <a:pt x="31356" y="0"/>
                  </a:moveTo>
                  <a:lnTo>
                    <a:pt x="849872" y="900907"/>
                  </a:lnTo>
                  <a:cubicBezTo>
                    <a:pt x="849872" y="900907"/>
                    <a:pt x="989835" y="1170236"/>
                    <a:pt x="725293" y="1257893"/>
                  </a:cubicBezTo>
                  <a:cubicBezTo>
                    <a:pt x="460750" y="1345481"/>
                    <a:pt x="180345" y="1135023"/>
                    <a:pt x="61920" y="829319"/>
                  </a:cubicBezTo>
                  <a:cubicBezTo>
                    <a:pt x="-56505" y="523615"/>
                    <a:pt x="31356" y="0"/>
                    <a:pt x="31356" y="0"/>
                  </a:cubicBezTo>
                  <a:close/>
                </a:path>
              </a:pathLst>
            </a:custGeom>
            <a:solidFill>
              <a:srgbClr val="D95D41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6" name="标题 1"/>
            <p:cNvSpPr txBox="1"/>
            <p:nvPr/>
          </p:nvSpPr>
          <p:spPr>
            <a:xfrm flipH="1">
              <a:off x="9013468" y="1315845"/>
              <a:ext cx="1304148" cy="1535096"/>
            </a:xfrm>
            <a:custGeom>
              <a:avLst/>
              <a:gdLst>
                <a:gd name="connsiteX0" fmla="*/ 0 w 1497888"/>
                <a:gd name="connsiteY0" fmla="*/ 1647275 h 1763144"/>
                <a:gd name="connsiteX1" fmla="*/ 284440 w 1497888"/>
                <a:gd name="connsiteY1" fmla="*/ 1063354 h 1763144"/>
                <a:gd name="connsiteX2" fmla="*/ 574486 w 1497888"/>
                <a:gd name="connsiteY2" fmla="*/ 48602 h 1763144"/>
                <a:gd name="connsiteX3" fmla="*/ 1108083 w 1497888"/>
                <a:gd name="connsiteY3" fmla="*/ 63098 h 1763144"/>
                <a:gd name="connsiteX4" fmla="*/ 1317926 w 1497888"/>
                <a:gd name="connsiteY4" fmla="*/ 967697 h 1763144"/>
                <a:gd name="connsiteX5" fmla="*/ 1497888 w 1497888"/>
                <a:gd name="connsiteY5" fmla="*/ 1625464 h 1763144"/>
                <a:gd name="connsiteX6" fmla="*/ 0 w 1497888"/>
                <a:gd name="connsiteY6" fmla="*/ 1647275 h 1763144"/>
              </a:gdLst>
              <a:ahLst/>
              <a:cxnLst/>
              <a:rect l="l" t="t" r="r" b="b"/>
              <a:pathLst>
                <a:path w="1497888" h="1763144">
                  <a:moveTo>
                    <a:pt x="0" y="1647275"/>
                  </a:moveTo>
                  <a:cubicBezTo>
                    <a:pt x="145502" y="1332751"/>
                    <a:pt x="237261" y="1341366"/>
                    <a:pt x="284440" y="1063354"/>
                  </a:cubicBezTo>
                  <a:cubicBezTo>
                    <a:pt x="354797" y="648455"/>
                    <a:pt x="246902" y="224189"/>
                    <a:pt x="574486" y="48602"/>
                  </a:cubicBezTo>
                  <a:cubicBezTo>
                    <a:pt x="748431" y="-44593"/>
                    <a:pt x="945693" y="16740"/>
                    <a:pt x="1108083" y="63098"/>
                  </a:cubicBezTo>
                  <a:cubicBezTo>
                    <a:pt x="1427531" y="154242"/>
                    <a:pt x="1286268" y="795188"/>
                    <a:pt x="1317926" y="967697"/>
                  </a:cubicBezTo>
                  <a:cubicBezTo>
                    <a:pt x="1328319" y="1024380"/>
                    <a:pt x="1414608" y="1258564"/>
                    <a:pt x="1497888" y="1625464"/>
                  </a:cubicBezTo>
                  <a:cubicBezTo>
                    <a:pt x="1163672" y="1723924"/>
                    <a:pt x="501119" y="1867374"/>
                    <a:pt x="0" y="1647275"/>
                  </a:cubicBezTo>
                  <a:close/>
                </a:path>
              </a:pathLst>
            </a:custGeom>
            <a:solidFill>
              <a:srgbClr val="FFF0DE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7" name="标题 1"/>
            <p:cNvSpPr txBox="1"/>
            <p:nvPr/>
          </p:nvSpPr>
          <p:spPr>
            <a:xfrm flipH="1">
              <a:off x="8708190" y="1293404"/>
              <a:ext cx="1850368" cy="2811704"/>
            </a:xfrm>
            <a:custGeom>
              <a:avLst/>
              <a:gdLst>
                <a:gd name="connsiteX0" fmla="*/ 212189 w 2125252"/>
                <a:gd name="connsiteY0" fmla="*/ 1404269 h 3229401"/>
                <a:gd name="connsiteX1" fmla="*/ 503261 w 2125252"/>
                <a:gd name="connsiteY1" fmla="*/ 825817 h 3229401"/>
                <a:gd name="connsiteX2" fmla="*/ 857375 w 2125252"/>
                <a:gd name="connsiteY2" fmla="*/ 57215 h 3229401"/>
                <a:gd name="connsiteX3" fmla="*/ 1346938 w 2125252"/>
                <a:gd name="connsiteY3" fmla="*/ 34515 h 3229401"/>
                <a:gd name="connsiteX4" fmla="*/ 1723547 w 2125252"/>
                <a:gd name="connsiteY4" fmla="*/ 788827 h 3229401"/>
                <a:gd name="connsiteX5" fmla="*/ 2000397 w 2125252"/>
                <a:gd name="connsiteY5" fmla="*/ 3049095 h 3229401"/>
                <a:gd name="connsiteX6" fmla="*/ 1358836 w 2125252"/>
                <a:gd name="connsiteY6" fmla="*/ 3220579 h 3229401"/>
                <a:gd name="connsiteX7" fmla="*/ 1414356 w 2125252"/>
                <a:gd name="connsiteY7" fmla="*/ 499737 h 3229401"/>
                <a:gd name="connsiteX8" fmla="*/ 1104550 w 2125252"/>
                <a:gd name="connsiteY8" fmla="*/ 54 h 3229401"/>
                <a:gd name="connsiteX9" fmla="*/ 1021132 w 2125252"/>
                <a:gd name="connsiteY9" fmla="*/ 37113 h 3229401"/>
                <a:gd name="connsiteX10" fmla="*/ 891767 w 2125252"/>
                <a:gd name="connsiteY10" fmla="*/ 3229400 h 3229401"/>
                <a:gd name="connsiteX11" fmla="*/ 14381 w 2125252"/>
                <a:gd name="connsiteY11" fmla="*/ 3055454 h 3229401"/>
                <a:gd name="connsiteX12" fmla="*/ 212189 w 2125252"/>
                <a:gd name="connsiteY12" fmla="*/ 1404269 h 3229401"/>
              </a:gdLst>
              <a:ahLst/>
              <a:cxnLst/>
              <a:rect l="l" t="t" r="r" b="b"/>
              <a:pathLst>
                <a:path w="2125252" h="3229401">
                  <a:moveTo>
                    <a:pt x="212189" y="1404269"/>
                  </a:moveTo>
                  <a:cubicBezTo>
                    <a:pt x="393588" y="1037369"/>
                    <a:pt x="449108" y="1075727"/>
                    <a:pt x="503261" y="825817"/>
                  </a:cubicBezTo>
                  <a:cubicBezTo>
                    <a:pt x="574850" y="495361"/>
                    <a:pt x="313657" y="183025"/>
                    <a:pt x="857375" y="57215"/>
                  </a:cubicBezTo>
                  <a:cubicBezTo>
                    <a:pt x="1100652" y="943"/>
                    <a:pt x="1186736" y="-9997"/>
                    <a:pt x="1346938" y="34515"/>
                  </a:cubicBezTo>
                  <a:cubicBezTo>
                    <a:pt x="1770794" y="152256"/>
                    <a:pt x="1692437" y="651598"/>
                    <a:pt x="1723547" y="788827"/>
                  </a:cubicBezTo>
                  <a:cubicBezTo>
                    <a:pt x="1746726" y="891115"/>
                    <a:pt x="2389587" y="2814159"/>
                    <a:pt x="2000397" y="3049095"/>
                  </a:cubicBezTo>
                  <a:cubicBezTo>
                    <a:pt x="1839032" y="3146529"/>
                    <a:pt x="1607447" y="3198836"/>
                    <a:pt x="1358836" y="3220579"/>
                  </a:cubicBezTo>
                  <a:cubicBezTo>
                    <a:pt x="1303657" y="3225434"/>
                    <a:pt x="1528679" y="1396884"/>
                    <a:pt x="1414356" y="499737"/>
                  </a:cubicBezTo>
                  <a:cubicBezTo>
                    <a:pt x="1377297" y="208666"/>
                    <a:pt x="1200821" y="191"/>
                    <a:pt x="1104550" y="54"/>
                  </a:cubicBezTo>
                  <a:cubicBezTo>
                    <a:pt x="1073302" y="-15"/>
                    <a:pt x="1044448" y="-2544"/>
                    <a:pt x="1021132" y="37113"/>
                  </a:cubicBezTo>
                  <a:cubicBezTo>
                    <a:pt x="759188" y="482439"/>
                    <a:pt x="965749" y="3232476"/>
                    <a:pt x="891767" y="3229400"/>
                  </a:cubicBezTo>
                  <a:cubicBezTo>
                    <a:pt x="459433" y="3211280"/>
                    <a:pt x="74550" y="3128136"/>
                    <a:pt x="14381" y="3055454"/>
                  </a:cubicBezTo>
                  <a:cubicBezTo>
                    <a:pt x="-43191" y="2986053"/>
                    <a:pt x="82140" y="1667238"/>
                    <a:pt x="212189" y="1404269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8" name="标题 1"/>
            <p:cNvSpPr txBox="1"/>
            <p:nvPr/>
          </p:nvSpPr>
          <p:spPr>
            <a:xfrm flipH="1">
              <a:off x="8748436" y="3042119"/>
              <a:ext cx="575784" cy="157102"/>
            </a:xfrm>
            <a:custGeom>
              <a:avLst/>
              <a:gdLst>
                <a:gd name="connsiteX0" fmla="*/ 0 w 661321"/>
                <a:gd name="connsiteY0" fmla="*/ 39042 h 180441"/>
                <a:gd name="connsiteX1" fmla="*/ 661322 w 661321"/>
                <a:gd name="connsiteY1" fmla="*/ 180441 h 180441"/>
                <a:gd name="connsiteX2" fmla="*/ 628160 w 661321"/>
                <a:gd name="connsiteY2" fmla="*/ 0 h 180441"/>
                <a:gd name="connsiteX3" fmla="*/ 0 w 661321"/>
                <a:gd name="connsiteY3" fmla="*/ 38905 h 180441"/>
                <a:gd name="connsiteX4" fmla="*/ 0 w 661321"/>
                <a:gd name="connsiteY4" fmla="*/ 39042 h 180441"/>
              </a:gdLst>
              <a:ahLst/>
              <a:cxnLst/>
              <a:rect l="l" t="t" r="r" b="b"/>
              <a:pathLst>
                <a:path w="661321" h="180441">
                  <a:moveTo>
                    <a:pt x="0" y="39042"/>
                  </a:moveTo>
                  <a:cubicBezTo>
                    <a:pt x="14837" y="43281"/>
                    <a:pt x="454351" y="167313"/>
                    <a:pt x="661322" y="180441"/>
                  </a:cubicBezTo>
                  <a:cubicBezTo>
                    <a:pt x="651408" y="121024"/>
                    <a:pt x="640262" y="60648"/>
                    <a:pt x="628160" y="0"/>
                  </a:cubicBezTo>
                  <a:lnTo>
                    <a:pt x="0" y="38905"/>
                  </a:lnTo>
                  <a:cubicBezTo>
                    <a:pt x="0" y="38974"/>
                    <a:pt x="0" y="39042"/>
                    <a:pt x="0" y="3904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29" name="标题 1"/>
            <p:cNvSpPr txBox="1"/>
            <p:nvPr/>
          </p:nvSpPr>
          <p:spPr>
            <a:xfrm flipH="1">
              <a:off x="9782849" y="3006996"/>
              <a:ext cx="736340" cy="287346"/>
            </a:xfrm>
            <a:custGeom>
              <a:avLst/>
              <a:gdLst>
                <a:gd name="connsiteX0" fmla="*/ 843609 w 845728"/>
                <a:gd name="connsiteY0" fmla="*/ 17436 h 330033"/>
                <a:gd name="connsiteX1" fmla="*/ 650245 w 845728"/>
                <a:gd name="connsiteY1" fmla="*/ 29333 h 330033"/>
                <a:gd name="connsiteX2" fmla="*/ 39999 w 845728"/>
                <a:gd name="connsiteY2" fmla="*/ 0 h 330033"/>
                <a:gd name="connsiteX3" fmla="*/ 0 w 845728"/>
                <a:gd name="connsiteY3" fmla="*/ 313636 h 330033"/>
                <a:gd name="connsiteX4" fmla="*/ 409292 w 845728"/>
                <a:gd name="connsiteY4" fmla="*/ 313567 h 330033"/>
                <a:gd name="connsiteX5" fmla="*/ 845729 w 845728"/>
                <a:gd name="connsiteY5" fmla="*/ 131280 h 330033"/>
                <a:gd name="connsiteX6" fmla="*/ 843609 w 845728"/>
                <a:gd name="connsiteY6" fmla="*/ 17436 h 330033"/>
              </a:gdLst>
              <a:ahLst/>
              <a:cxnLst/>
              <a:rect l="l" t="t" r="r" b="b"/>
              <a:pathLst>
                <a:path w="845728" h="330033">
                  <a:moveTo>
                    <a:pt x="843609" y="17436"/>
                  </a:moveTo>
                  <a:cubicBezTo>
                    <a:pt x="807370" y="-137"/>
                    <a:pt x="746312" y="11350"/>
                    <a:pt x="650245" y="29333"/>
                  </a:cubicBezTo>
                  <a:cubicBezTo>
                    <a:pt x="515752" y="54563"/>
                    <a:pt x="164578" y="15316"/>
                    <a:pt x="39999" y="0"/>
                  </a:cubicBezTo>
                  <a:cubicBezTo>
                    <a:pt x="25162" y="101742"/>
                    <a:pt x="11624" y="208407"/>
                    <a:pt x="0" y="313636"/>
                  </a:cubicBezTo>
                  <a:cubicBezTo>
                    <a:pt x="99280" y="326969"/>
                    <a:pt x="273431" y="342695"/>
                    <a:pt x="409292" y="313567"/>
                  </a:cubicBezTo>
                  <a:cubicBezTo>
                    <a:pt x="563614" y="280474"/>
                    <a:pt x="761217" y="177843"/>
                    <a:pt x="845729" y="131280"/>
                  </a:cubicBezTo>
                  <a:cubicBezTo>
                    <a:pt x="844977" y="93742"/>
                    <a:pt x="844293" y="55725"/>
                    <a:pt x="843609" y="17436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0" name="标题 1"/>
            <p:cNvSpPr txBox="1"/>
            <p:nvPr/>
          </p:nvSpPr>
          <p:spPr>
            <a:xfrm flipH="1">
              <a:off x="9506746" y="1119203"/>
              <a:ext cx="158779" cy="296967"/>
            </a:xfrm>
            <a:custGeom>
              <a:avLst/>
              <a:gdLst>
                <a:gd name="connsiteX0" fmla="*/ 27502 w 182367"/>
                <a:gd name="connsiteY0" fmla="*/ 0 h 341083"/>
                <a:gd name="connsiteX1" fmla="*/ 12391 w 182367"/>
                <a:gd name="connsiteY1" fmla="*/ 182561 h 341083"/>
                <a:gd name="connsiteX2" fmla="*/ 15 w 182367"/>
                <a:gd name="connsiteY2" fmla="*/ 234457 h 341083"/>
                <a:gd name="connsiteX3" fmla="*/ 171089 w 182367"/>
                <a:gd name="connsiteY3" fmla="*/ 328952 h 341083"/>
                <a:gd name="connsiteX4" fmla="*/ 167670 w 182367"/>
                <a:gd name="connsiteY4" fmla="*/ 221124 h 341083"/>
                <a:gd name="connsiteX5" fmla="*/ 111808 w 182367"/>
                <a:gd name="connsiteY5" fmla="*/ 17094 h 341083"/>
                <a:gd name="connsiteX6" fmla="*/ 27502 w 182367"/>
                <a:gd name="connsiteY6" fmla="*/ 0 h 341083"/>
              </a:gdLst>
              <a:ahLst/>
              <a:cxnLst/>
              <a:rect l="l" t="t" r="r" b="b"/>
              <a:pathLst>
                <a:path w="182367" h="341083">
                  <a:moveTo>
                    <a:pt x="27502" y="0"/>
                  </a:moveTo>
                  <a:lnTo>
                    <a:pt x="12391" y="182561"/>
                  </a:lnTo>
                  <a:lnTo>
                    <a:pt x="15" y="234457"/>
                  </a:lnTo>
                  <a:cubicBezTo>
                    <a:pt x="-1489" y="273158"/>
                    <a:pt x="108526" y="376130"/>
                    <a:pt x="171089" y="328952"/>
                  </a:cubicBezTo>
                  <a:cubicBezTo>
                    <a:pt x="189414" y="315140"/>
                    <a:pt x="183328" y="261807"/>
                    <a:pt x="167670" y="221124"/>
                  </a:cubicBezTo>
                  <a:lnTo>
                    <a:pt x="111808" y="17094"/>
                  </a:lnTo>
                  <a:lnTo>
                    <a:pt x="27502" y="0"/>
                  </a:ln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1" name="标题 1"/>
            <p:cNvSpPr txBox="1"/>
            <p:nvPr/>
          </p:nvSpPr>
          <p:spPr>
            <a:xfrm flipH="1">
              <a:off x="9540438" y="1144445"/>
              <a:ext cx="82688" cy="91321"/>
            </a:xfrm>
            <a:custGeom>
              <a:avLst/>
              <a:gdLst>
                <a:gd name="connsiteX0" fmla="*/ 94973 w 94972"/>
                <a:gd name="connsiteY0" fmla="*/ 104887 h 104887"/>
                <a:gd name="connsiteX1" fmla="*/ 70700 w 94972"/>
                <a:gd name="connsiteY1" fmla="*/ 16342 h 104887"/>
                <a:gd name="connsiteX2" fmla="*/ 0 w 94972"/>
                <a:gd name="connsiteY2" fmla="*/ 0 h 104887"/>
                <a:gd name="connsiteX3" fmla="*/ 94973 w 94972"/>
                <a:gd name="connsiteY3" fmla="*/ 104887 h 104887"/>
              </a:gdLst>
              <a:ahLst/>
              <a:cxnLst/>
              <a:rect l="l" t="t" r="r" b="b"/>
              <a:pathLst>
                <a:path w="94972" h="104887">
                  <a:moveTo>
                    <a:pt x="94973" y="104887"/>
                  </a:moveTo>
                  <a:lnTo>
                    <a:pt x="70700" y="16342"/>
                  </a:lnTo>
                  <a:lnTo>
                    <a:pt x="0" y="0"/>
                  </a:lnTo>
                  <a:cubicBezTo>
                    <a:pt x="0" y="-68"/>
                    <a:pt x="17299" y="100716"/>
                    <a:pt x="94973" y="104887"/>
                  </a:cubicBezTo>
                  <a:close/>
                </a:path>
              </a:pathLst>
            </a:custGeom>
            <a:solidFill>
              <a:srgbClr val="C66C6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2" name="标题 1"/>
            <p:cNvSpPr txBox="1"/>
            <p:nvPr/>
          </p:nvSpPr>
          <p:spPr>
            <a:xfrm flipH="1">
              <a:off x="9481747" y="1413401"/>
              <a:ext cx="1170235" cy="1746740"/>
            </a:xfrm>
            <a:custGeom>
              <a:avLst/>
              <a:gdLst>
                <a:gd name="connsiteX0" fmla="*/ 229373 w 1344081"/>
                <a:gd name="connsiteY0" fmla="*/ 1946844 h 2006230"/>
                <a:gd name="connsiteX1" fmla="*/ 633811 w 1344081"/>
                <a:gd name="connsiteY1" fmla="*/ 96620 h 2006230"/>
                <a:gd name="connsiteX2" fmla="*/ 915652 w 1344081"/>
                <a:gd name="connsiteY2" fmla="*/ 134910 h 2006230"/>
                <a:gd name="connsiteX3" fmla="*/ 645776 w 1344081"/>
                <a:gd name="connsiteY3" fmla="*/ 1283745 h 2006230"/>
                <a:gd name="connsiteX4" fmla="*/ 1224091 w 1344081"/>
                <a:gd name="connsiteY4" fmla="*/ 1252156 h 2006230"/>
                <a:gd name="connsiteX5" fmla="*/ 1342995 w 1344081"/>
                <a:gd name="connsiteY5" fmla="*/ 1542544 h 2006230"/>
                <a:gd name="connsiteX6" fmla="*/ 1224091 w 1344081"/>
                <a:gd name="connsiteY6" fmla="*/ 1754642 h 2006230"/>
                <a:gd name="connsiteX7" fmla="*/ 229373 w 1344081"/>
                <a:gd name="connsiteY7" fmla="*/ 1946844 h 2006230"/>
              </a:gdLst>
              <a:ahLst/>
              <a:cxnLst/>
              <a:rect l="l" t="t" r="r" b="b"/>
              <a:pathLst>
                <a:path w="1344081" h="2006230">
                  <a:moveTo>
                    <a:pt x="229373" y="1946844"/>
                  </a:moveTo>
                  <a:cubicBezTo>
                    <a:pt x="-392291" y="1617551"/>
                    <a:pt x="423763" y="348581"/>
                    <a:pt x="633811" y="96620"/>
                  </a:cubicBezTo>
                  <a:cubicBezTo>
                    <a:pt x="804132" y="-107753"/>
                    <a:pt x="907652" y="64826"/>
                    <a:pt x="915652" y="134910"/>
                  </a:cubicBezTo>
                  <a:cubicBezTo>
                    <a:pt x="947241" y="413196"/>
                    <a:pt x="645776" y="1283745"/>
                    <a:pt x="645776" y="1283745"/>
                  </a:cubicBezTo>
                  <a:cubicBezTo>
                    <a:pt x="645776" y="1283745"/>
                    <a:pt x="916199" y="1283745"/>
                    <a:pt x="1224091" y="1252156"/>
                  </a:cubicBezTo>
                  <a:cubicBezTo>
                    <a:pt x="1319200" y="1242378"/>
                    <a:pt x="1350584" y="1412631"/>
                    <a:pt x="1342995" y="1542544"/>
                  </a:cubicBezTo>
                  <a:cubicBezTo>
                    <a:pt x="1338482" y="1619465"/>
                    <a:pt x="1287748" y="1715464"/>
                    <a:pt x="1224091" y="1754642"/>
                  </a:cubicBezTo>
                  <a:cubicBezTo>
                    <a:pt x="872302" y="1971186"/>
                    <a:pt x="486121" y="2082842"/>
                    <a:pt x="229373" y="1946844"/>
                  </a:cubicBezTo>
                  <a:close/>
                </a:path>
              </a:pathLst>
            </a:custGeom>
            <a:solidFill>
              <a:srgbClr val="F76757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3" name="标题 1"/>
            <p:cNvSpPr txBox="1"/>
            <p:nvPr/>
          </p:nvSpPr>
          <p:spPr>
            <a:xfrm flipH="1">
              <a:off x="9437264" y="912407"/>
              <a:ext cx="216501" cy="284827"/>
            </a:xfrm>
            <a:custGeom>
              <a:avLst/>
              <a:gdLst>
                <a:gd name="connsiteX0" fmla="*/ 30063 w 248664"/>
                <a:gd name="connsiteY0" fmla="*/ 74170 h 327140"/>
                <a:gd name="connsiteX1" fmla="*/ 4491 w 248664"/>
                <a:gd name="connsiteY1" fmla="*/ 161895 h 327140"/>
                <a:gd name="connsiteX2" fmla="*/ 107121 w 248664"/>
                <a:gd name="connsiteY2" fmla="*/ 323533 h 327140"/>
                <a:gd name="connsiteX3" fmla="*/ 248384 w 248664"/>
                <a:gd name="connsiteY3" fmla="*/ 237449 h 327140"/>
                <a:gd name="connsiteX4" fmla="*/ 201342 w 248664"/>
                <a:gd name="connsiteY4" fmla="*/ 60837 h 327140"/>
                <a:gd name="connsiteX5" fmla="*/ 30063 w 248664"/>
                <a:gd name="connsiteY5" fmla="*/ 74170 h 327140"/>
              </a:gdLst>
              <a:ahLst/>
              <a:cxnLst/>
              <a:rect l="l" t="t" r="r" b="b"/>
              <a:pathLst>
                <a:path w="248664" h="327140">
                  <a:moveTo>
                    <a:pt x="30063" y="74170"/>
                  </a:moveTo>
                  <a:lnTo>
                    <a:pt x="4491" y="161895"/>
                  </a:lnTo>
                  <a:cubicBezTo>
                    <a:pt x="-15817" y="231501"/>
                    <a:pt x="35259" y="314234"/>
                    <a:pt x="107121" y="323533"/>
                  </a:cubicBezTo>
                  <a:cubicBezTo>
                    <a:pt x="198265" y="335362"/>
                    <a:pt x="241820" y="320935"/>
                    <a:pt x="248384" y="237449"/>
                  </a:cubicBezTo>
                  <a:cubicBezTo>
                    <a:pt x="252213" y="188493"/>
                    <a:pt x="215906" y="96460"/>
                    <a:pt x="201342" y="60837"/>
                  </a:cubicBezTo>
                  <a:cubicBezTo>
                    <a:pt x="168112" y="-20324"/>
                    <a:pt x="66917" y="-24563"/>
                    <a:pt x="30063" y="74170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9470083" y="993082"/>
              <a:ext cx="90433" cy="70828"/>
              <a:chOff x="9470083" y="993082"/>
              <a:chExt cx="90433" cy="70828"/>
            </a:xfrm>
          </p:grpSpPr>
          <p:sp>
            <p:nvSpPr>
              <p:cNvPr id="35" name="标题 1"/>
              <p:cNvSpPr txBox="1"/>
              <p:nvPr/>
            </p:nvSpPr>
            <p:spPr>
              <a:xfrm>
                <a:off x="9524289" y="1035890"/>
                <a:ext cx="36227" cy="28020"/>
              </a:xfrm>
              <a:custGeom>
                <a:avLst/>
                <a:gdLst>
                  <a:gd name="connsiteX0" fmla="*/ 3878 w 41609"/>
                  <a:gd name="connsiteY0" fmla="*/ 19795 h 32183"/>
                  <a:gd name="connsiteX1" fmla="*/ 31091 w 41609"/>
                  <a:gd name="connsiteY1" fmla="*/ 1949 h 32183"/>
                  <a:gd name="connsiteX2" fmla="*/ 39707 w 41609"/>
                  <a:gd name="connsiteY2" fmla="*/ 12069 h 32183"/>
                  <a:gd name="connsiteX3" fmla="*/ 9553 w 41609"/>
                  <a:gd name="connsiteY3" fmla="*/ 31761 h 32183"/>
                  <a:gd name="connsiteX4" fmla="*/ 3878 w 41609"/>
                  <a:gd name="connsiteY4" fmla="*/ 19795 h 32183"/>
                </a:gdLst>
                <a:ahLst/>
                <a:cxnLst/>
                <a:rect l="l" t="t" r="r" b="b"/>
                <a:pathLst>
                  <a:path w="41609" h="32183">
                    <a:moveTo>
                      <a:pt x="3878" y="19795"/>
                    </a:moveTo>
                    <a:cubicBezTo>
                      <a:pt x="14476" y="16035"/>
                      <a:pt x="23433" y="10223"/>
                      <a:pt x="31091" y="1949"/>
                    </a:cubicBezTo>
                    <a:cubicBezTo>
                      <a:pt x="36903" y="-4273"/>
                      <a:pt x="45450" y="5847"/>
                      <a:pt x="39707" y="12069"/>
                    </a:cubicBezTo>
                    <a:cubicBezTo>
                      <a:pt x="31365" y="21026"/>
                      <a:pt x="21109" y="27727"/>
                      <a:pt x="9553" y="31761"/>
                    </a:cubicBezTo>
                    <a:cubicBezTo>
                      <a:pt x="1622" y="34564"/>
                      <a:pt x="-4190" y="22599"/>
                      <a:pt x="3878" y="19795"/>
                    </a:cubicBezTo>
                    <a:close/>
                  </a:path>
                </a:pathLst>
              </a:custGeom>
              <a:solidFill>
                <a:srgbClr val="C66C67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6" name="标题 1"/>
              <p:cNvSpPr txBox="1"/>
              <p:nvPr/>
            </p:nvSpPr>
            <p:spPr>
              <a:xfrm>
                <a:off x="9470083" y="1003203"/>
                <a:ext cx="15151" cy="19772"/>
              </a:xfrm>
              <a:custGeom>
                <a:avLst/>
                <a:gdLst>
                  <a:gd name="connsiteX0" fmla="*/ 4256 w 17402"/>
                  <a:gd name="connsiteY0" fmla="*/ 724 h 22709"/>
                  <a:gd name="connsiteX1" fmla="*/ 12735 w 17402"/>
                  <a:gd name="connsiteY1" fmla="*/ 2980 h 22709"/>
                  <a:gd name="connsiteX2" fmla="*/ 17384 w 17402"/>
                  <a:gd name="connsiteY2" fmla="*/ 15014 h 22709"/>
                  <a:gd name="connsiteX3" fmla="*/ 8496 w 17402"/>
                  <a:gd name="connsiteY3" fmla="*/ 22535 h 22709"/>
                  <a:gd name="connsiteX4" fmla="*/ 4256 w 17402"/>
                  <a:gd name="connsiteY4" fmla="*/ 724 h 22709"/>
                </a:gdLst>
                <a:ahLst/>
                <a:cxnLst/>
                <a:rect l="l" t="t" r="r" b="b"/>
                <a:pathLst>
                  <a:path w="17402" h="22709">
                    <a:moveTo>
                      <a:pt x="4256" y="724"/>
                    </a:moveTo>
                    <a:cubicBezTo>
                      <a:pt x="5555" y="245"/>
                      <a:pt x="9521" y="-1464"/>
                      <a:pt x="12735" y="2980"/>
                    </a:cubicBezTo>
                    <a:cubicBezTo>
                      <a:pt x="15196" y="6331"/>
                      <a:pt x="17179" y="10775"/>
                      <a:pt x="17384" y="15014"/>
                    </a:cubicBezTo>
                    <a:cubicBezTo>
                      <a:pt x="17726" y="19937"/>
                      <a:pt x="13282" y="23561"/>
                      <a:pt x="8496" y="22535"/>
                    </a:cubicBezTo>
                    <a:cubicBezTo>
                      <a:pt x="1931" y="21031"/>
                      <a:pt x="-4496" y="3801"/>
                      <a:pt x="4256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  <p:sp>
            <p:nvSpPr>
              <p:cNvPr id="37" name="标题 1"/>
              <p:cNvSpPr txBox="1"/>
              <p:nvPr/>
            </p:nvSpPr>
            <p:spPr>
              <a:xfrm>
                <a:off x="9541058" y="993082"/>
                <a:ext cx="15137" cy="19772"/>
              </a:xfrm>
              <a:custGeom>
                <a:avLst/>
                <a:gdLst>
                  <a:gd name="connsiteX0" fmla="*/ 4240 w 17386"/>
                  <a:gd name="connsiteY0" fmla="*/ 724 h 22709"/>
                  <a:gd name="connsiteX1" fmla="*/ 12718 w 17386"/>
                  <a:gd name="connsiteY1" fmla="*/ 2980 h 22709"/>
                  <a:gd name="connsiteX2" fmla="*/ 17368 w 17386"/>
                  <a:gd name="connsiteY2" fmla="*/ 15014 h 22709"/>
                  <a:gd name="connsiteX3" fmla="*/ 8479 w 17386"/>
                  <a:gd name="connsiteY3" fmla="*/ 22535 h 22709"/>
                  <a:gd name="connsiteX4" fmla="*/ 4240 w 17386"/>
                  <a:gd name="connsiteY4" fmla="*/ 724 h 22709"/>
                </a:gdLst>
                <a:ahLst/>
                <a:cxnLst/>
                <a:rect l="l" t="t" r="r" b="b"/>
                <a:pathLst>
                  <a:path w="17386" h="22709">
                    <a:moveTo>
                      <a:pt x="4240" y="724"/>
                    </a:moveTo>
                    <a:cubicBezTo>
                      <a:pt x="5539" y="245"/>
                      <a:pt x="9505" y="-1464"/>
                      <a:pt x="12718" y="2980"/>
                    </a:cubicBezTo>
                    <a:cubicBezTo>
                      <a:pt x="15180" y="6331"/>
                      <a:pt x="17163" y="10775"/>
                      <a:pt x="17368" y="15014"/>
                    </a:cubicBezTo>
                    <a:cubicBezTo>
                      <a:pt x="17710" y="19937"/>
                      <a:pt x="13266" y="23561"/>
                      <a:pt x="8479" y="22535"/>
                    </a:cubicBezTo>
                    <a:cubicBezTo>
                      <a:pt x="1984" y="21031"/>
                      <a:pt x="-4512" y="3801"/>
                      <a:pt x="4240" y="724"/>
                    </a:cubicBezTo>
                    <a:close/>
                  </a:path>
                </a:pathLst>
              </a:custGeom>
              <a:solidFill>
                <a:srgbClr val="40282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lstStyle/>
              <a:p>
                <a:pPr algn="l"/>
                <a:endParaRPr kumimoji="1" lang="zh-CN" altLang="en-US"/>
              </a:p>
            </p:txBody>
          </p:sp>
        </p:grpSp>
        <p:sp>
          <p:nvSpPr>
            <p:cNvPr id="38" name="标题 1"/>
            <p:cNvSpPr txBox="1"/>
            <p:nvPr/>
          </p:nvSpPr>
          <p:spPr>
            <a:xfrm flipH="1">
              <a:off x="9454832" y="1076519"/>
              <a:ext cx="100250" cy="36943"/>
            </a:xfrm>
            <a:custGeom>
              <a:avLst/>
              <a:gdLst>
                <a:gd name="connsiteX0" fmla="*/ 0 w 115143"/>
                <a:gd name="connsiteY0" fmla="*/ 16000 h 42431"/>
                <a:gd name="connsiteX1" fmla="*/ 115143 w 115143"/>
                <a:gd name="connsiteY1" fmla="*/ 0 h 42431"/>
                <a:gd name="connsiteX2" fmla="*/ 0 w 115143"/>
                <a:gd name="connsiteY2" fmla="*/ 16000 h 42431"/>
              </a:gdLst>
              <a:ahLst/>
              <a:cxnLst/>
              <a:rect l="l" t="t" r="r" b="b"/>
              <a:pathLst>
                <a:path w="115143" h="42431">
                  <a:moveTo>
                    <a:pt x="0" y="16000"/>
                  </a:moveTo>
                  <a:cubicBezTo>
                    <a:pt x="0" y="16000"/>
                    <a:pt x="55315" y="3761"/>
                    <a:pt x="115143" y="0"/>
                  </a:cubicBezTo>
                  <a:cubicBezTo>
                    <a:pt x="115143" y="0"/>
                    <a:pt x="84717" y="83691"/>
                    <a:pt x="0" y="1600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39" name="标题 1"/>
            <p:cNvSpPr txBox="1"/>
            <p:nvPr/>
          </p:nvSpPr>
          <p:spPr>
            <a:xfrm flipH="1">
              <a:off x="9628920" y="1008740"/>
              <a:ext cx="60599" cy="88304"/>
            </a:xfrm>
            <a:custGeom>
              <a:avLst/>
              <a:gdLst>
                <a:gd name="connsiteX0" fmla="*/ 53418 w 69601"/>
                <a:gd name="connsiteY0" fmla="*/ 44482 h 101422"/>
                <a:gd name="connsiteX1" fmla="*/ 42683 w 69601"/>
                <a:gd name="connsiteY1" fmla="*/ 23012 h 101422"/>
                <a:gd name="connsiteX2" fmla="*/ 8495 w 69601"/>
                <a:gd name="connsiteY2" fmla="*/ 7559 h 101422"/>
                <a:gd name="connsiteX3" fmla="*/ 54922 w 69601"/>
                <a:gd name="connsiteY3" fmla="*/ 100822 h 101422"/>
                <a:gd name="connsiteX4" fmla="*/ 53418 w 69601"/>
                <a:gd name="connsiteY4" fmla="*/ 44482 h 101422"/>
              </a:gdLst>
              <a:ahLst/>
              <a:cxnLst/>
              <a:rect l="l" t="t" r="r" b="b"/>
              <a:pathLst>
                <a:path w="69601" h="101422">
                  <a:moveTo>
                    <a:pt x="53418" y="44482"/>
                  </a:moveTo>
                  <a:cubicBezTo>
                    <a:pt x="48973" y="37781"/>
                    <a:pt x="45623" y="30465"/>
                    <a:pt x="42683" y="23012"/>
                  </a:cubicBezTo>
                  <a:cubicBezTo>
                    <a:pt x="37144" y="8790"/>
                    <a:pt x="25521" y="-11039"/>
                    <a:pt x="8495" y="7559"/>
                  </a:cubicBezTo>
                  <a:cubicBezTo>
                    <a:pt x="-16325" y="34636"/>
                    <a:pt x="17521" y="108822"/>
                    <a:pt x="54922" y="100822"/>
                  </a:cubicBezTo>
                  <a:cubicBezTo>
                    <a:pt x="82682" y="94942"/>
                    <a:pt x="64563" y="61370"/>
                    <a:pt x="53418" y="44482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0" name="标题 1"/>
            <p:cNvSpPr txBox="1"/>
            <p:nvPr/>
          </p:nvSpPr>
          <p:spPr>
            <a:xfrm flipH="1">
              <a:off x="7858803" y="2085632"/>
              <a:ext cx="1612757" cy="1001433"/>
            </a:xfrm>
            <a:custGeom>
              <a:avLst/>
              <a:gdLst>
                <a:gd name="connsiteX0" fmla="*/ 1793610 w 1852343"/>
                <a:gd name="connsiteY0" fmla="*/ 0 h 1150202"/>
                <a:gd name="connsiteX1" fmla="*/ 58666 w 1852343"/>
                <a:gd name="connsiteY1" fmla="*/ 0 h 1150202"/>
                <a:gd name="connsiteX2" fmla="*/ 0 w 1852343"/>
                <a:gd name="connsiteY2" fmla="*/ 58666 h 1150202"/>
                <a:gd name="connsiteX3" fmla="*/ 0 w 1852343"/>
                <a:gd name="connsiteY3" fmla="*/ 1091537 h 1150202"/>
                <a:gd name="connsiteX4" fmla="*/ 58666 w 1852343"/>
                <a:gd name="connsiteY4" fmla="*/ 1150202 h 1150202"/>
                <a:gd name="connsiteX5" fmla="*/ 1793678 w 1852343"/>
                <a:gd name="connsiteY5" fmla="*/ 1150202 h 1150202"/>
                <a:gd name="connsiteX6" fmla="*/ 1852344 w 1852343"/>
                <a:gd name="connsiteY6" fmla="*/ 1091537 h 1150202"/>
                <a:gd name="connsiteX7" fmla="*/ 1852344 w 1852343"/>
                <a:gd name="connsiteY7" fmla="*/ 58666 h 1150202"/>
                <a:gd name="connsiteX8" fmla="*/ 1793610 w 1852343"/>
                <a:gd name="connsiteY8" fmla="*/ 0 h 1150202"/>
              </a:gdLst>
              <a:ahLst/>
              <a:cxnLst/>
              <a:rect l="l" t="t" r="r" b="b"/>
              <a:pathLst>
                <a:path w="1852343" h="1150202">
                  <a:moveTo>
                    <a:pt x="1793610" y="0"/>
                  </a:moveTo>
                  <a:lnTo>
                    <a:pt x="58666" y="0"/>
                  </a:lnTo>
                  <a:cubicBezTo>
                    <a:pt x="26256" y="0"/>
                    <a:pt x="0" y="26256"/>
                    <a:pt x="0" y="58666"/>
                  </a:cubicBezTo>
                  <a:lnTo>
                    <a:pt x="0" y="1091537"/>
                  </a:lnTo>
                  <a:cubicBezTo>
                    <a:pt x="0" y="1123946"/>
                    <a:pt x="26256" y="1150202"/>
                    <a:pt x="58666" y="1150202"/>
                  </a:cubicBezTo>
                  <a:lnTo>
                    <a:pt x="1793678" y="1150202"/>
                  </a:lnTo>
                  <a:cubicBezTo>
                    <a:pt x="1826088" y="1150202"/>
                    <a:pt x="1852344" y="1123946"/>
                    <a:pt x="1852344" y="1091537"/>
                  </a:cubicBezTo>
                  <a:lnTo>
                    <a:pt x="1852344" y="58666"/>
                  </a:lnTo>
                  <a:cubicBezTo>
                    <a:pt x="1852275" y="26256"/>
                    <a:pt x="1826019" y="0"/>
                    <a:pt x="1793610" y="0"/>
                  </a:cubicBezTo>
                  <a:close/>
                </a:path>
              </a:pathLst>
            </a:custGeom>
            <a:solidFill>
              <a:schemeClr val="accent4"/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1" name="标题 1"/>
            <p:cNvSpPr txBox="1"/>
            <p:nvPr/>
          </p:nvSpPr>
          <p:spPr>
            <a:xfrm flipH="1">
              <a:off x="9254787" y="2381243"/>
              <a:ext cx="355402" cy="334287"/>
            </a:xfrm>
            <a:custGeom>
              <a:avLst/>
              <a:gdLst>
                <a:gd name="connsiteX0" fmla="*/ 31705 w 408199"/>
                <a:gd name="connsiteY0" fmla="*/ 231609 h 383948"/>
                <a:gd name="connsiteX1" fmla="*/ 119703 w 408199"/>
                <a:gd name="connsiteY1" fmla="*/ 47202 h 383948"/>
                <a:gd name="connsiteX2" fmla="*/ 388621 w 408199"/>
                <a:gd name="connsiteY2" fmla="*/ 3237 h 383948"/>
                <a:gd name="connsiteX3" fmla="*/ 278333 w 408199"/>
                <a:gd name="connsiteY3" fmla="*/ 68056 h 383948"/>
                <a:gd name="connsiteX4" fmla="*/ 403937 w 408199"/>
                <a:gd name="connsiteY4" fmla="*/ 72911 h 383948"/>
                <a:gd name="connsiteX5" fmla="*/ 388621 w 408199"/>
                <a:gd name="connsiteY5" fmla="*/ 111816 h 383948"/>
                <a:gd name="connsiteX6" fmla="*/ 388621 w 408199"/>
                <a:gd name="connsiteY6" fmla="*/ 154550 h 383948"/>
                <a:gd name="connsiteX7" fmla="*/ 299050 w 408199"/>
                <a:gd name="connsiteY7" fmla="*/ 211370 h 383948"/>
                <a:gd name="connsiteX8" fmla="*/ 371801 w 408199"/>
                <a:gd name="connsiteY8" fmla="*/ 231677 h 383948"/>
                <a:gd name="connsiteX9" fmla="*/ 219941 w 408199"/>
                <a:gd name="connsiteY9" fmla="*/ 275916 h 383948"/>
                <a:gd name="connsiteX10" fmla="*/ 82439 w 408199"/>
                <a:gd name="connsiteY10" fmla="*/ 383948 h 383948"/>
                <a:gd name="connsiteX11" fmla="*/ 31705 w 408199"/>
                <a:gd name="connsiteY11" fmla="*/ 231609 h 383948"/>
              </a:gdLst>
              <a:ahLst/>
              <a:cxnLst/>
              <a:rect l="l" t="t" r="r" b="b"/>
              <a:pathLst>
                <a:path w="408199" h="383948">
                  <a:moveTo>
                    <a:pt x="31705" y="231609"/>
                  </a:moveTo>
                  <a:cubicBezTo>
                    <a:pt x="31705" y="231609"/>
                    <a:pt x="107190" y="63749"/>
                    <a:pt x="119703" y="47202"/>
                  </a:cubicBezTo>
                  <a:cubicBezTo>
                    <a:pt x="132147" y="30655"/>
                    <a:pt x="344588" y="-12011"/>
                    <a:pt x="388621" y="3237"/>
                  </a:cubicBezTo>
                  <a:cubicBezTo>
                    <a:pt x="432723" y="18484"/>
                    <a:pt x="278333" y="68056"/>
                    <a:pt x="278333" y="68056"/>
                  </a:cubicBezTo>
                  <a:cubicBezTo>
                    <a:pt x="278333" y="68056"/>
                    <a:pt x="388690" y="46108"/>
                    <a:pt x="403937" y="72911"/>
                  </a:cubicBezTo>
                  <a:cubicBezTo>
                    <a:pt x="419185" y="99714"/>
                    <a:pt x="388621" y="111816"/>
                    <a:pt x="388621" y="111816"/>
                  </a:cubicBezTo>
                  <a:cubicBezTo>
                    <a:pt x="388621" y="111816"/>
                    <a:pt x="383493" y="139986"/>
                    <a:pt x="388621" y="154550"/>
                  </a:cubicBezTo>
                  <a:cubicBezTo>
                    <a:pt x="393750" y="169114"/>
                    <a:pt x="299050" y="211370"/>
                    <a:pt x="299050" y="211370"/>
                  </a:cubicBezTo>
                  <a:cubicBezTo>
                    <a:pt x="299050" y="211370"/>
                    <a:pt x="371801" y="219849"/>
                    <a:pt x="371801" y="231677"/>
                  </a:cubicBezTo>
                  <a:cubicBezTo>
                    <a:pt x="371801" y="243506"/>
                    <a:pt x="240727" y="269352"/>
                    <a:pt x="219941" y="275916"/>
                  </a:cubicBezTo>
                  <a:cubicBezTo>
                    <a:pt x="199223" y="282480"/>
                    <a:pt x="170437" y="383948"/>
                    <a:pt x="82439" y="383948"/>
                  </a:cubicBezTo>
                  <a:cubicBezTo>
                    <a:pt x="-5560" y="383948"/>
                    <a:pt x="-24158" y="301009"/>
                    <a:pt x="31705" y="231609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2" name="标题 1"/>
            <p:cNvSpPr txBox="1"/>
            <p:nvPr/>
          </p:nvSpPr>
          <p:spPr>
            <a:xfrm flipH="1">
              <a:off x="7802843" y="2400300"/>
              <a:ext cx="161662" cy="281168"/>
            </a:xfrm>
            <a:custGeom>
              <a:avLst/>
              <a:gdLst>
                <a:gd name="connsiteX0" fmla="*/ 9545 w 185678"/>
                <a:gd name="connsiteY0" fmla="*/ 51433 h 322937"/>
                <a:gd name="connsiteX1" fmla="*/ 165576 w 185678"/>
                <a:gd name="connsiteY1" fmla="*/ 4801 h 322937"/>
                <a:gd name="connsiteX2" fmla="*/ 174397 w 185678"/>
                <a:gd name="connsiteY2" fmla="*/ 68800 h 322937"/>
                <a:gd name="connsiteX3" fmla="*/ 185678 w 185678"/>
                <a:gd name="connsiteY3" fmla="*/ 128628 h 322937"/>
                <a:gd name="connsiteX4" fmla="*/ 160995 w 185678"/>
                <a:gd name="connsiteY4" fmla="*/ 196593 h 322937"/>
                <a:gd name="connsiteX5" fmla="*/ 156346 w 185678"/>
                <a:gd name="connsiteY5" fmla="*/ 292386 h 322937"/>
                <a:gd name="connsiteX6" fmla="*/ 42296 w 185678"/>
                <a:gd name="connsiteY6" fmla="*/ 310916 h 322937"/>
                <a:gd name="connsiteX7" fmla="*/ 57954 w 185678"/>
                <a:gd name="connsiteY7" fmla="*/ 262506 h 322937"/>
                <a:gd name="connsiteX8" fmla="*/ 16656 w 185678"/>
                <a:gd name="connsiteY8" fmla="*/ 195567 h 322937"/>
                <a:gd name="connsiteX9" fmla="*/ 656 w 185678"/>
                <a:gd name="connsiteY9" fmla="*/ 142030 h 322937"/>
                <a:gd name="connsiteX10" fmla="*/ 114637 w 185678"/>
                <a:gd name="connsiteY10" fmla="*/ 76116 h 322937"/>
                <a:gd name="connsiteX11" fmla="*/ 9613 w 185678"/>
                <a:gd name="connsiteY11" fmla="*/ 95125 h 322937"/>
                <a:gd name="connsiteX12" fmla="*/ 9545 w 185678"/>
                <a:gd name="connsiteY12" fmla="*/ 51433 h 322937"/>
              </a:gdLst>
              <a:ahLst/>
              <a:cxnLst/>
              <a:rect l="l" t="t" r="r" b="b"/>
              <a:pathLst>
                <a:path w="185678" h="322937">
                  <a:moveTo>
                    <a:pt x="9545" y="51433"/>
                  </a:moveTo>
                  <a:cubicBezTo>
                    <a:pt x="9545" y="51433"/>
                    <a:pt x="145474" y="-18651"/>
                    <a:pt x="165576" y="4801"/>
                  </a:cubicBezTo>
                  <a:cubicBezTo>
                    <a:pt x="185678" y="28254"/>
                    <a:pt x="172345" y="55330"/>
                    <a:pt x="174397" y="68800"/>
                  </a:cubicBezTo>
                  <a:cubicBezTo>
                    <a:pt x="176448" y="82270"/>
                    <a:pt x="185678" y="108526"/>
                    <a:pt x="185678" y="128628"/>
                  </a:cubicBezTo>
                  <a:cubicBezTo>
                    <a:pt x="185678" y="148731"/>
                    <a:pt x="159423" y="179568"/>
                    <a:pt x="160995" y="196593"/>
                  </a:cubicBezTo>
                  <a:cubicBezTo>
                    <a:pt x="162568" y="213550"/>
                    <a:pt x="162568" y="269207"/>
                    <a:pt x="156346" y="292386"/>
                  </a:cubicBezTo>
                  <a:cubicBezTo>
                    <a:pt x="150192" y="315565"/>
                    <a:pt x="71971" y="337172"/>
                    <a:pt x="42296" y="310916"/>
                  </a:cubicBezTo>
                  <a:cubicBezTo>
                    <a:pt x="12690" y="284660"/>
                    <a:pt x="57954" y="262506"/>
                    <a:pt x="57954" y="262506"/>
                  </a:cubicBezTo>
                  <a:cubicBezTo>
                    <a:pt x="57954" y="262506"/>
                    <a:pt x="16929" y="215670"/>
                    <a:pt x="16656" y="195567"/>
                  </a:cubicBezTo>
                  <a:cubicBezTo>
                    <a:pt x="16382" y="175465"/>
                    <a:pt x="-3857" y="194542"/>
                    <a:pt x="656" y="142030"/>
                  </a:cubicBezTo>
                  <a:cubicBezTo>
                    <a:pt x="1203" y="135739"/>
                    <a:pt x="114637" y="76116"/>
                    <a:pt x="114637" y="76116"/>
                  </a:cubicBezTo>
                  <a:cubicBezTo>
                    <a:pt x="114637" y="76116"/>
                    <a:pt x="29715" y="107979"/>
                    <a:pt x="9613" y="95125"/>
                  </a:cubicBezTo>
                  <a:cubicBezTo>
                    <a:pt x="-10558" y="82339"/>
                    <a:pt x="9545" y="51433"/>
                    <a:pt x="9545" y="51433"/>
                  </a:cubicBezTo>
                  <a:close/>
                </a:path>
              </a:pathLst>
            </a:custGeom>
            <a:solidFill>
              <a:srgbClr val="F28A80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3" name="标题 1"/>
            <p:cNvSpPr txBox="1"/>
            <p:nvPr/>
          </p:nvSpPr>
          <p:spPr>
            <a:xfrm flipH="1">
              <a:off x="9631875" y="1073603"/>
              <a:ext cx="67298" cy="83343"/>
            </a:xfrm>
            <a:custGeom>
              <a:avLst/>
              <a:gdLst>
                <a:gd name="connsiteX0" fmla="*/ 38592 w 77296"/>
                <a:gd name="connsiteY0" fmla="*/ 95725 h 95724"/>
                <a:gd name="connsiteX1" fmla="*/ 27310 w 77296"/>
                <a:gd name="connsiteY1" fmla="*/ 93879 h 95724"/>
                <a:gd name="connsiteX2" fmla="*/ 917 w 77296"/>
                <a:gd name="connsiteY2" fmla="*/ 70016 h 95724"/>
                <a:gd name="connsiteX3" fmla="*/ 23344 w 77296"/>
                <a:gd name="connsiteY3" fmla="*/ 15248 h 95724"/>
                <a:gd name="connsiteX4" fmla="*/ 32096 w 77296"/>
                <a:gd name="connsiteY4" fmla="*/ 15042 h 95724"/>
                <a:gd name="connsiteX5" fmla="*/ 32302 w 77296"/>
                <a:gd name="connsiteY5" fmla="*/ 23794 h 95724"/>
                <a:gd name="connsiteX6" fmla="*/ 12952 w 77296"/>
                <a:gd name="connsiteY6" fmla="*/ 67007 h 95724"/>
                <a:gd name="connsiteX7" fmla="*/ 31139 w 77296"/>
                <a:gd name="connsiteY7" fmla="*/ 82118 h 95724"/>
                <a:gd name="connsiteX8" fmla="*/ 53703 w 77296"/>
                <a:gd name="connsiteY8" fmla="*/ 76170 h 95724"/>
                <a:gd name="connsiteX9" fmla="*/ 61429 w 77296"/>
                <a:gd name="connsiteY9" fmla="*/ 23384 h 95724"/>
                <a:gd name="connsiteX10" fmla="*/ 46387 w 77296"/>
                <a:gd name="connsiteY10" fmla="*/ 12307 h 95724"/>
                <a:gd name="connsiteX11" fmla="*/ 40233 w 77296"/>
                <a:gd name="connsiteY11" fmla="*/ 6154 h 95724"/>
                <a:gd name="connsiteX12" fmla="*/ 46387 w 77296"/>
                <a:gd name="connsiteY12" fmla="*/ 0 h 95724"/>
                <a:gd name="connsiteX13" fmla="*/ 72711 w 77296"/>
                <a:gd name="connsiteY13" fmla="*/ 18393 h 95724"/>
                <a:gd name="connsiteX14" fmla="*/ 62934 w 77296"/>
                <a:gd name="connsiteY14" fmla="*/ 84443 h 95724"/>
                <a:gd name="connsiteX15" fmla="*/ 38592 w 77296"/>
                <a:gd name="connsiteY15" fmla="*/ 95725 h 95724"/>
              </a:gdLst>
              <a:ahLst/>
              <a:cxnLst/>
              <a:rect l="l" t="t" r="r" b="b"/>
              <a:pathLst>
                <a:path w="77296" h="95724">
                  <a:moveTo>
                    <a:pt x="38592" y="95725"/>
                  </a:moveTo>
                  <a:cubicBezTo>
                    <a:pt x="34900" y="95725"/>
                    <a:pt x="31139" y="95109"/>
                    <a:pt x="27310" y="93879"/>
                  </a:cubicBezTo>
                  <a:cubicBezTo>
                    <a:pt x="12610" y="89161"/>
                    <a:pt x="3721" y="81093"/>
                    <a:pt x="917" y="70016"/>
                  </a:cubicBezTo>
                  <a:cubicBezTo>
                    <a:pt x="-5305" y="45606"/>
                    <a:pt x="22114" y="16478"/>
                    <a:pt x="23344" y="15248"/>
                  </a:cubicBezTo>
                  <a:cubicBezTo>
                    <a:pt x="25669" y="12786"/>
                    <a:pt x="29635" y="12718"/>
                    <a:pt x="32096" y="15042"/>
                  </a:cubicBezTo>
                  <a:cubicBezTo>
                    <a:pt x="34558" y="17367"/>
                    <a:pt x="34695" y="21333"/>
                    <a:pt x="32302" y="23794"/>
                  </a:cubicBezTo>
                  <a:cubicBezTo>
                    <a:pt x="25669" y="30837"/>
                    <a:pt x="9191" y="52238"/>
                    <a:pt x="12952" y="67007"/>
                  </a:cubicBezTo>
                  <a:cubicBezTo>
                    <a:pt x="14661" y="73708"/>
                    <a:pt x="20815" y="78768"/>
                    <a:pt x="31139" y="82118"/>
                  </a:cubicBezTo>
                  <a:cubicBezTo>
                    <a:pt x="40028" y="84990"/>
                    <a:pt x="47549" y="82939"/>
                    <a:pt x="53703" y="76170"/>
                  </a:cubicBezTo>
                  <a:cubicBezTo>
                    <a:pt x="64643" y="63999"/>
                    <a:pt x="68335" y="38837"/>
                    <a:pt x="61429" y="23384"/>
                  </a:cubicBezTo>
                  <a:cubicBezTo>
                    <a:pt x="58147" y="16000"/>
                    <a:pt x="53088" y="12307"/>
                    <a:pt x="46387" y="12307"/>
                  </a:cubicBezTo>
                  <a:cubicBezTo>
                    <a:pt x="42968" y="12307"/>
                    <a:pt x="40233" y="9572"/>
                    <a:pt x="40233" y="6154"/>
                  </a:cubicBezTo>
                  <a:cubicBezTo>
                    <a:pt x="40233" y="2735"/>
                    <a:pt x="42968" y="0"/>
                    <a:pt x="46387" y="0"/>
                  </a:cubicBezTo>
                  <a:cubicBezTo>
                    <a:pt x="58079" y="0"/>
                    <a:pt x="67446" y="6564"/>
                    <a:pt x="72711" y="18393"/>
                  </a:cubicBezTo>
                  <a:cubicBezTo>
                    <a:pt x="81600" y="38358"/>
                    <a:pt x="77156" y="68580"/>
                    <a:pt x="62934" y="84443"/>
                  </a:cubicBezTo>
                  <a:cubicBezTo>
                    <a:pt x="56096" y="91896"/>
                    <a:pt x="47754" y="95725"/>
                    <a:pt x="38592" y="95725"/>
                  </a:cubicBezTo>
                  <a:close/>
                </a:path>
              </a:pathLst>
            </a:custGeom>
            <a:solidFill>
              <a:srgbClr val="F7D443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4" name="标题 1"/>
            <p:cNvSpPr txBox="1"/>
            <p:nvPr/>
          </p:nvSpPr>
          <p:spPr>
            <a:xfrm flipH="1">
              <a:off x="9799270" y="1557155"/>
              <a:ext cx="345416" cy="1028895"/>
            </a:xfrm>
            <a:custGeom>
              <a:avLst/>
              <a:gdLst>
                <a:gd name="connsiteX0" fmla="*/ 63119 w 396730"/>
                <a:gd name="connsiteY0" fmla="*/ 1181745 h 1181744"/>
                <a:gd name="connsiteX1" fmla="*/ 38914 w 396730"/>
                <a:gd name="connsiteY1" fmla="*/ 1176890 h 1181744"/>
                <a:gd name="connsiteX2" fmla="*/ 4863 w 396730"/>
                <a:gd name="connsiteY2" fmla="*/ 1094362 h 1181744"/>
                <a:gd name="connsiteX3" fmla="*/ 270773 w 396730"/>
                <a:gd name="connsiteY3" fmla="*/ 57183 h 1181744"/>
                <a:gd name="connsiteX4" fmla="*/ 339558 w 396730"/>
                <a:gd name="connsiteY4" fmla="*/ 295 h 1181744"/>
                <a:gd name="connsiteX5" fmla="*/ 396446 w 396730"/>
                <a:gd name="connsiteY5" fmla="*/ 69080 h 1181744"/>
                <a:gd name="connsiteX6" fmla="*/ 121442 w 396730"/>
                <a:gd name="connsiteY6" fmla="*/ 1142839 h 1181744"/>
                <a:gd name="connsiteX7" fmla="*/ 63119 w 396730"/>
                <a:gd name="connsiteY7" fmla="*/ 1181745 h 1181744"/>
              </a:gdLst>
              <a:ahLst/>
              <a:cxnLst/>
              <a:rect l="l" t="t" r="r" b="b"/>
              <a:pathLst>
                <a:path w="396730" h="1181744">
                  <a:moveTo>
                    <a:pt x="63119" y="1181745"/>
                  </a:moveTo>
                  <a:cubicBezTo>
                    <a:pt x="55050" y="1181745"/>
                    <a:pt x="46845" y="1180172"/>
                    <a:pt x="38914" y="1176890"/>
                  </a:cubicBezTo>
                  <a:cubicBezTo>
                    <a:pt x="6709" y="1163488"/>
                    <a:pt x="-8538" y="1126566"/>
                    <a:pt x="4863" y="1094362"/>
                  </a:cubicBezTo>
                  <a:cubicBezTo>
                    <a:pt x="219697" y="577447"/>
                    <a:pt x="270294" y="62311"/>
                    <a:pt x="270773" y="57183"/>
                  </a:cubicBezTo>
                  <a:cubicBezTo>
                    <a:pt x="274055" y="22517"/>
                    <a:pt x="304687" y="-3055"/>
                    <a:pt x="339558" y="295"/>
                  </a:cubicBezTo>
                  <a:cubicBezTo>
                    <a:pt x="374224" y="3577"/>
                    <a:pt x="399728" y="34346"/>
                    <a:pt x="396446" y="69080"/>
                  </a:cubicBezTo>
                  <a:cubicBezTo>
                    <a:pt x="394395" y="90823"/>
                    <a:pt x="343524" y="608490"/>
                    <a:pt x="121442" y="1142839"/>
                  </a:cubicBezTo>
                  <a:cubicBezTo>
                    <a:pt x="111323" y="1167044"/>
                    <a:pt x="87870" y="1181745"/>
                    <a:pt x="63119" y="118174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5" name="标题 1"/>
            <p:cNvSpPr txBox="1"/>
            <p:nvPr/>
          </p:nvSpPr>
          <p:spPr>
            <a:xfrm flipH="1">
              <a:off x="9767170" y="1732365"/>
              <a:ext cx="204424" cy="299510"/>
            </a:xfrm>
            <a:custGeom>
              <a:avLst/>
              <a:gdLst>
                <a:gd name="connsiteX0" fmla="*/ 63078 w 234792"/>
                <a:gd name="connsiteY0" fmla="*/ 344005 h 344004"/>
                <a:gd name="connsiteX1" fmla="*/ 19318 w 234792"/>
                <a:gd name="connsiteY1" fmla="*/ 326364 h 344004"/>
                <a:gd name="connsiteX2" fmla="*/ 17677 w 234792"/>
                <a:gd name="connsiteY2" fmla="*/ 237135 h 344004"/>
                <a:gd name="connsiteX3" fmla="*/ 111009 w 234792"/>
                <a:gd name="connsiteY3" fmla="*/ 45753 h 344004"/>
                <a:gd name="connsiteX4" fmla="*/ 189025 w 234792"/>
                <a:gd name="connsiteY4" fmla="*/ 2472 h 344004"/>
                <a:gd name="connsiteX5" fmla="*/ 232374 w 234792"/>
                <a:gd name="connsiteY5" fmla="*/ 80419 h 344004"/>
                <a:gd name="connsiteX6" fmla="*/ 108547 w 234792"/>
                <a:gd name="connsiteY6" fmla="*/ 324723 h 344004"/>
                <a:gd name="connsiteX7" fmla="*/ 63078 w 234792"/>
                <a:gd name="connsiteY7" fmla="*/ 344005 h 344004"/>
              </a:gdLst>
              <a:ahLst/>
              <a:cxnLst/>
              <a:rect l="l" t="t" r="r" b="b"/>
              <a:pathLst>
                <a:path w="234792" h="344004">
                  <a:moveTo>
                    <a:pt x="63078" y="344005"/>
                  </a:moveTo>
                  <a:cubicBezTo>
                    <a:pt x="47352" y="344005"/>
                    <a:pt x="31557" y="338124"/>
                    <a:pt x="19318" y="326364"/>
                  </a:cubicBezTo>
                  <a:cubicBezTo>
                    <a:pt x="-5775" y="302159"/>
                    <a:pt x="-6527" y="262228"/>
                    <a:pt x="17677" y="237135"/>
                  </a:cubicBezTo>
                  <a:cubicBezTo>
                    <a:pt x="62599" y="190571"/>
                    <a:pt x="100274" y="83223"/>
                    <a:pt x="111009" y="45753"/>
                  </a:cubicBezTo>
                  <a:cubicBezTo>
                    <a:pt x="120650" y="12250"/>
                    <a:pt x="155589" y="-7169"/>
                    <a:pt x="189025" y="2472"/>
                  </a:cubicBezTo>
                  <a:cubicBezTo>
                    <a:pt x="222528" y="12044"/>
                    <a:pt x="241878" y="46916"/>
                    <a:pt x="232374" y="80419"/>
                  </a:cubicBezTo>
                  <a:cubicBezTo>
                    <a:pt x="227588" y="97240"/>
                    <a:pt x="183281" y="247186"/>
                    <a:pt x="108547" y="324723"/>
                  </a:cubicBezTo>
                  <a:cubicBezTo>
                    <a:pt x="96103" y="337509"/>
                    <a:pt x="79625" y="344005"/>
                    <a:pt x="63078" y="344005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6" name="标题 1"/>
            <p:cNvSpPr txBox="1"/>
            <p:nvPr/>
          </p:nvSpPr>
          <p:spPr>
            <a:xfrm flipH="1">
              <a:off x="9959239" y="2467941"/>
              <a:ext cx="353309" cy="213478"/>
            </a:xfrm>
            <a:custGeom>
              <a:avLst/>
              <a:gdLst>
                <a:gd name="connsiteX0" fmla="*/ 63031 w 405795"/>
                <a:gd name="connsiteY0" fmla="*/ 245192 h 245192"/>
                <a:gd name="connsiteX1" fmla="*/ 25152 w 405795"/>
                <a:gd name="connsiteY1" fmla="*/ 232475 h 245192"/>
                <a:gd name="connsiteX2" fmla="*/ 12708 w 405795"/>
                <a:gd name="connsiteY2" fmla="*/ 144134 h 245192"/>
                <a:gd name="connsiteX3" fmla="*/ 340634 w 405795"/>
                <a:gd name="connsiteY3" fmla="*/ 0 h 245192"/>
                <a:gd name="connsiteX4" fmla="*/ 342958 w 405795"/>
                <a:gd name="connsiteY4" fmla="*/ 0 h 245192"/>
                <a:gd name="connsiteX5" fmla="*/ 405795 w 405795"/>
                <a:gd name="connsiteY5" fmla="*/ 63383 h 245192"/>
                <a:gd name="connsiteX6" fmla="*/ 342685 w 405795"/>
                <a:gd name="connsiteY6" fmla="*/ 126220 h 245192"/>
                <a:gd name="connsiteX7" fmla="*/ 340702 w 405795"/>
                <a:gd name="connsiteY7" fmla="*/ 126220 h 245192"/>
                <a:gd name="connsiteX8" fmla="*/ 113561 w 405795"/>
                <a:gd name="connsiteY8" fmla="*/ 220030 h 245192"/>
                <a:gd name="connsiteX9" fmla="*/ 63031 w 405795"/>
                <a:gd name="connsiteY9" fmla="*/ 245192 h 245192"/>
              </a:gdLst>
              <a:ahLst/>
              <a:cxnLst/>
              <a:rect l="l" t="t" r="r" b="b"/>
              <a:pathLst>
                <a:path w="405795" h="245192">
                  <a:moveTo>
                    <a:pt x="63031" y="245192"/>
                  </a:moveTo>
                  <a:cubicBezTo>
                    <a:pt x="49835" y="245192"/>
                    <a:pt x="36502" y="241090"/>
                    <a:pt x="25152" y="232475"/>
                  </a:cubicBezTo>
                  <a:cubicBezTo>
                    <a:pt x="-2677" y="211483"/>
                    <a:pt x="-8284" y="171963"/>
                    <a:pt x="12708" y="144134"/>
                  </a:cubicBezTo>
                  <a:cubicBezTo>
                    <a:pt x="17152" y="138254"/>
                    <a:pt x="123748" y="0"/>
                    <a:pt x="340634" y="0"/>
                  </a:cubicBezTo>
                  <a:cubicBezTo>
                    <a:pt x="341386" y="0"/>
                    <a:pt x="342206" y="0"/>
                    <a:pt x="342958" y="0"/>
                  </a:cubicBezTo>
                  <a:cubicBezTo>
                    <a:pt x="377829" y="137"/>
                    <a:pt x="405931" y="28512"/>
                    <a:pt x="405795" y="63383"/>
                  </a:cubicBezTo>
                  <a:cubicBezTo>
                    <a:pt x="405658" y="98118"/>
                    <a:pt x="377419" y="126220"/>
                    <a:pt x="342685" y="126220"/>
                  </a:cubicBezTo>
                  <a:cubicBezTo>
                    <a:pt x="342001" y="126288"/>
                    <a:pt x="341317" y="126220"/>
                    <a:pt x="340702" y="126220"/>
                  </a:cubicBezTo>
                  <a:cubicBezTo>
                    <a:pt x="188499" y="126220"/>
                    <a:pt x="114313" y="219141"/>
                    <a:pt x="113561" y="220030"/>
                  </a:cubicBezTo>
                  <a:cubicBezTo>
                    <a:pt x="101116" y="236509"/>
                    <a:pt x="82176" y="245192"/>
                    <a:pt x="63031" y="245192"/>
                  </a:cubicBezTo>
                  <a:close/>
                </a:path>
              </a:pathLst>
            </a:custGeom>
            <a:solidFill>
              <a:srgbClr val="A64F3C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  <p:sp>
          <p:nvSpPr>
            <p:cNvPr id="47" name="标题 1"/>
            <p:cNvSpPr txBox="1"/>
            <p:nvPr/>
          </p:nvSpPr>
          <p:spPr>
            <a:xfrm>
              <a:off x="8190333" y="2278121"/>
              <a:ext cx="949696" cy="616455"/>
            </a:xfrm>
            <a:custGeom>
              <a:avLst/>
              <a:gdLst>
                <a:gd name="connsiteX0" fmla="*/ 465177 w 584299"/>
                <a:gd name="connsiteY0" fmla="*/ 209192 h 379273"/>
                <a:gd name="connsiteX1" fmla="*/ 465177 w 584299"/>
                <a:gd name="connsiteY1" fmla="*/ 322420 h 379273"/>
                <a:gd name="connsiteX2" fmla="*/ 489406 w 584299"/>
                <a:gd name="connsiteY2" fmla="*/ 322420 h 379273"/>
                <a:gd name="connsiteX3" fmla="*/ 528399 w 584299"/>
                <a:gd name="connsiteY3" fmla="*/ 277117 h 379273"/>
                <a:gd name="connsiteX4" fmla="*/ 528399 w 584299"/>
                <a:gd name="connsiteY4" fmla="*/ 256578 h 379273"/>
                <a:gd name="connsiteX5" fmla="*/ 486787 w 584299"/>
                <a:gd name="connsiteY5" fmla="*/ 209192 h 379273"/>
                <a:gd name="connsiteX6" fmla="*/ 465177 w 584299"/>
                <a:gd name="connsiteY6" fmla="*/ 56792 h 379273"/>
                <a:gd name="connsiteX7" fmla="*/ 465177 w 584299"/>
                <a:gd name="connsiteY7" fmla="*/ 56852 h 379273"/>
                <a:gd name="connsiteX8" fmla="*/ 465177 w 584299"/>
                <a:gd name="connsiteY8" fmla="*/ 157459 h 379273"/>
                <a:gd name="connsiteX9" fmla="*/ 482560 w 584299"/>
                <a:gd name="connsiteY9" fmla="*/ 157459 h 379273"/>
                <a:gd name="connsiteX10" fmla="*/ 520481 w 584299"/>
                <a:gd name="connsiteY10" fmla="*/ 112692 h 379273"/>
                <a:gd name="connsiteX11" fmla="*/ 520481 w 584299"/>
                <a:gd name="connsiteY11" fmla="*/ 100548 h 379273"/>
                <a:gd name="connsiteX12" fmla="*/ 485180 w 584299"/>
                <a:gd name="connsiteY12" fmla="*/ 56792 h 379273"/>
                <a:gd name="connsiteX13" fmla="*/ 264973 w 584299"/>
                <a:gd name="connsiteY13" fmla="*/ 51614 h 379273"/>
                <a:gd name="connsiteX14" fmla="*/ 230742 w 584299"/>
                <a:gd name="connsiteY14" fmla="*/ 93762 h 379273"/>
                <a:gd name="connsiteX15" fmla="*/ 230742 w 584299"/>
                <a:gd name="connsiteY15" fmla="*/ 285512 h 379273"/>
                <a:gd name="connsiteX16" fmla="*/ 264973 w 584299"/>
                <a:gd name="connsiteY16" fmla="*/ 327660 h 379273"/>
                <a:gd name="connsiteX17" fmla="*/ 299203 w 584299"/>
                <a:gd name="connsiteY17" fmla="*/ 285512 h 379273"/>
                <a:gd name="connsiteX18" fmla="*/ 299203 w 584299"/>
                <a:gd name="connsiteY18" fmla="*/ 93762 h 379273"/>
                <a:gd name="connsiteX19" fmla="*/ 264973 w 584299"/>
                <a:gd name="connsiteY19" fmla="*/ 51614 h 379273"/>
                <a:gd name="connsiteX20" fmla="*/ 67389 w 584299"/>
                <a:gd name="connsiteY20" fmla="*/ 5239 h 379273"/>
                <a:gd name="connsiteX21" fmla="*/ 123230 w 584299"/>
                <a:gd name="connsiteY21" fmla="*/ 5239 h 379273"/>
                <a:gd name="connsiteX22" fmla="*/ 123230 w 584299"/>
                <a:gd name="connsiteY22" fmla="*/ 288131 h 379273"/>
                <a:gd name="connsiteX23" fmla="*/ 123289 w 584299"/>
                <a:gd name="connsiteY23" fmla="*/ 288131 h 379273"/>
                <a:gd name="connsiteX24" fmla="*/ 37385 w 584299"/>
                <a:gd name="connsiteY24" fmla="*/ 379273 h 379273"/>
                <a:gd name="connsiteX25" fmla="*/ 0 w 584299"/>
                <a:gd name="connsiteY25" fmla="*/ 374511 h 379273"/>
                <a:gd name="connsiteX26" fmla="*/ 3156 w 584299"/>
                <a:gd name="connsiteY26" fmla="*/ 323433 h 379273"/>
                <a:gd name="connsiteX27" fmla="*/ 30539 w 584299"/>
                <a:gd name="connsiteY27" fmla="*/ 327660 h 379273"/>
                <a:gd name="connsiteX28" fmla="*/ 67389 w 584299"/>
                <a:gd name="connsiteY28" fmla="*/ 286584 h 379273"/>
                <a:gd name="connsiteX29" fmla="*/ 409337 w 584299"/>
                <a:gd name="connsiteY29" fmla="*/ 5119 h 379273"/>
                <a:gd name="connsiteX30" fmla="*/ 487323 w 584299"/>
                <a:gd name="connsiteY30" fmla="*/ 5119 h 379273"/>
                <a:gd name="connsiteX31" fmla="*/ 576381 w 584299"/>
                <a:gd name="connsiteY31" fmla="*/ 98464 h 379273"/>
                <a:gd name="connsiteX32" fmla="*/ 576381 w 584299"/>
                <a:gd name="connsiteY32" fmla="*/ 105310 h 379273"/>
                <a:gd name="connsiteX33" fmla="*/ 534769 w 584299"/>
                <a:gd name="connsiteY33" fmla="*/ 180617 h 379273"/>
                <a:gd name="connsiteX34" fmla="*/ 534769 w 584299"/>
                <a:gd name="connsiteY34" fmla="*/ 181689 h 379273"/>
                <a:gd name="connsiteX35" fmla="*/ 584299 w 584299"/>
                <a:gd name="connsiteY35" fmla="*/ 268068 h 379273"/>
                <a:gd name="connsiteX36" fmla="*/ 584299 w 584299"/>
                <a:gd name="connsiteY36" fmla="*/ 280688 h 379273"/>
                <a:gd name="connsiteX37" fmla="*/ 491550 w 584299"/>
                <a:gd name="connsiteY37" fmla="*/ 373914 h 379273"/>
                <a:gd name="connsiteX38" fmla="*/ 409337 w 584299"/>
                <a:gd name="connsiteY38" fmla="*/ 373914 h 379273"/>
                <a:gd name="connsiteX39" fmla="*/ 265033 w 584299"/>
                <a:gd name="connsiteY39" fmla="*/ 0 h 379273"/>
                <a:gd name="connsiteX40" fmla="*/ 355103 w 584299"/>
                <a:gd name="connsiteY40" fmla="*/ 93226 h 379273"/>
                <a:gd name="connsiteX41" fmla="*/ 355103 w 584299"/>
                <a:gd name="connsiteY41" fmla="*/ 286047 h 379273"/>
                <a:gd name="connsiteX42" fmla="*/ 265033 w 584299"/>
                <a:gd name="connsiteY42" fmla="*/ 379273 h 379273"/>
                <a:gd name="connsiteX43" fmla="*/ 174962 w 584299"/>
                <a:gd name="connsiteY43" fmla="*/ 286047 h 379273"/>
                <a:gd name="connsiteX44" fmla="*/ 174962 w 584299"/>
                <a:gd name="connsiteY44" fmla="*/ 93226 h 379273"/>
                <a:gd name="connsiteX45" fmla="*/ 265033 w 584299"/>
                <a:gd name="connsiteY45" fmla="*/ 0 h 379273"/>
              </a:gdLst>
              <a:ahLst/>
              <a:cxnLst/>
              <a:rect l="l" t="t" r="r" b="b"/>
              <a:pathLst>
                <a:path w="584299" h="379273">
                  <a:moveTo>
                    <a:pt x="465177" y="209192"/>
                  </a:moveTo>
                  <a:lnTo>
                    <a:pt x="465177" y="322420"/>
                  </a:lnTo>
                  <a:lnTo>
                    <a:pt x="489406" y="322420"/>
                  </a:lnTo>
                  <a:cubicBezTo>
                    <a:pt x="516254" y="322420"/>
                    <a:pt x="528399" y="308193"/>
                    <a:pt x="528399" y="277117"/>
                  </a:cubicBezTo>
                  <a:lnTo>
                    <a:pt x="528399" y="256578"/>
                  </a:lnTo>
                  <a:cubicBezTo>
                    <a:pt x="528399" y="223896"/>
                    <a:pt x="516254" y="209192"/>
                    <a:pt x="486787" y="209192"/>
                  </a:cubicBezTo>
                  <a:close/>
                  <a:moveTo>
                    <a:pt x="465177" y="56792"/>
                  </a:moveTo>
                  <a:lnTo>
                    <a:pt x="465177" y="56852"/>
                  </a:lnTo>
                  <a:lnTo>
                    <a:pt x="465177" y="157459"/>
                  </a:lnTo>
                  <a:lnTo>
                    <a:pt x="482560" y="157459"/>
                  </a:lnTo>
                  <a:cubicBezTo>
                    <a:pt x="509409" y="157459"/>
                    <a:pt x="520481" y="143767"/>
                    <a:pt x="520481" y="112692"/>
                  </a:cubicBezTo>
                  <a:lnTo>
                    <a:pt x="520481" y="100548"/>
                  </a:lnTo>
                  <a:cubicBezTo>
                    <a:pt x="520481" y="70544"/>
                    <a:pt x="509409" y="56792"/>
                    <a:pt x="485180" y="56792"/>
                  </a:cubicBezTo>
                  <a:close/>
                  <a:moveTo>
                    <a:pt x="264973" y="51614"/>
                  </a:moveTo>
                  <a:cubicBezTo>
                    <a:pt x="242887" y="51614"/>
                    <a:pt x="230742" y="66377"/>
                    <a:pt x="230742" y="93762"/>
                  </a:cubicBezTo>
                  <a:lnTo>
                    <a:pt x="230742" y="285512"/>
                  </a:lnTo>
                  <a:cubicBezTo>
                    <a:pt x="230742" y="312897"/>
                    <a:pt x="242887" y="327660"/>
                    <a:pt x="264973" y="327660"/>
                  </a:cubicBezTo>
                  <a:cubicBezTo>
                    <a:pt x="287118" y="327660"/>
                    <a:pt x="299203" y="312897"/>
                    <a:pt x="299203" y="285512"/>
                  </a:cubicBezTo>
                  <a:lnTo>
                    <a:pt x="299203" y="93762"/>
                  </a:lnTo>
                  <a:cubicBezTo>
                    <a:pt x="299203" y="66377"/>
                    <a:pt x="287059" y="51614"/>
                    <a:pt x="264973" y="51614"/>
                  </a:cubicBezTo>
                  <a:close/>
                  <a:moveTo>
                    <a:pt x="67389" y="5239"/>
                  </a:moveTo>
                  <a:lnTo>
                    <a:pt x="123230" y="5239"/>
                  </a:lnTo>
                  <a:lnTo>
                    <a:pt x="123230" y="288131"/>
                  </a:lnTo>
                  <a:lnTo>
                    <a:pt x="123289" y="288131"/>
                  </a:lnTo>
                  <a:cubicBezTo>
                    <a:pt x="123289" y="347127"/>
                    <a:pt x="95369" y="379273"/>
                    <a:pt x="37385" y="379273"/>
                  </a:cubicBezTo>
                  <a:cubicBezTo>
                    <a:pt x="24229" y="379273"/>
                    <a:pt x="11550" y="377666"/>
                    <a:pt x="0" y="374511"/>
                  </a:cubicBezTo>
                  <a:lnTo>
                    <a:pt x="3156" y="323433"/>
                  </a:lnTo>
                  <a:cubicBezTo>
                    <a:pt x="10002" y="325517"/>
                    <a:pt x="19467" y="327660"/>
                    <a:pt x="30539" y="327660"/>
                  </a:cubicBezTo>
                  <a:cubicBezTo>
                    <a:pt x="56376" y="327660"/>
                    <a:pt x="67389" y="315039"/>
                    <a:pt x="67389" y="286584"/>
                  </a:cubicBezTo>
                  <a:close/>
                  <a:moveTo>
                    <a:pt x="409337" y="5119"/>
                  </a:moveTo>
                  <a:lnTo>
                    <a:pt x="487323" y="5119"/>
                  </a:lnTo>
                  <a:cubicBezTo>
                    <a:pt x="545306" y="5238"/>
                    <a:pt x="576381" y="37921"/>
                    <a:pt x="576381" y="98464"/>
                  </a:cubicBezTo>
                  <a:lnTo>
                    <a:pt x="576381" y="105310"/>
                  </a:lnTo>
                  <a:cubicBezTo>
                    <a:pt x="576381" y="146387"/>
                    <a:pt x="564237" y="170616"/>
                    <a:pt x="534769" y="180617"/>
                  </a:cubicBezTo>
                  <a:lnTo>
                    <a:pt x="534769" y="181689"/>
                  </a:lnTo>
                  <a:cubicBezTo>
                    <a:pt x="569535" y="192225"/>
                    <a:pt x="584299" y="219610"/>
                    <a:pt x="584299" y="268068"/>
                  </a:cubicBezTo>
                  <a:lnTo>
                    <a:pt x="584299" y="280688"/>
                  </a:lnTo>
                  <a:cubicBezTo>
                    <a:pt x="584299" y="341291"/>
                    <a:pt x="551616" y="373914"/>
                    <a:pt x="491550" y="373914"/>
                  </a:cubicBezTo>
                  <a:lnTo>
                    <a:pt x="409337" y="373914"/>
                  </a:lnTo>
                  <a:close/>
                  <a:moveTo>
                    <a:pt x="265033" y="0"/>
                  </a:moveTo>
                  <a:cubicBezTo>
                    <a:pt x="320873" y="-59"/>
                    <a:pt x="355103" y="35243"/>
                    <a:pt x="355103" y="93226"/>
                  </a:cubicBezTo>
                  <a:lnTo>
                    <a:pt x="355103" y="286047"/>
                  </a:lnTo>
                  <a:cubicBezTo>
                    <a:pt x="355103" y="343971"/>
                    <a:pt x="320873" y="379273"/>
                    <a:pt x="265033" y="379273"/>
                  </a:cubicBezTo>
                  <a:cubicBezTo>
                    <a:pt x="209193" y="379273"/>
                    <a:pt x="174962" y="343971"/>
                    <a:pt x="174962" y="286047"/>
                  </a:cubicBezTo>
                  <a:lnTo>
                    <a:pt x="174962" y="93226"/>
                  </a:lnTo>
                  <a:cubicBezTo>
                    <a:pt x="174962" y="35302"/>
                    <a:pt x="209193" y="0"/>
                    <a:pt x="265033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6831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/>
              <a:endParaRPr kumimoji="1" lang="zh-CN" altLang="en-US"/>
            </a:p>
          </p:txBody>
        </p:sp>
      </p:grpSp>
      <p:sp>
        <p:nvSpPr>
          <p:cNvPr id="48" name="标题 1"/>
          <p:cNvSpPr txBox="1"/>
          <p:nvPr/>
        </p:nvSpPr>
        <p:spPr>
          <a:xfrm>
            <a:off x="10913778" y="238635"/>
            <a:ext cx="722157" cy="722157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标题 1"/>
          <p:cNvSpPr txBox="1"/>
          <p:nvPr/>
        </p:nvSpPr>
        <p:spPr>
          <a:xfrm>
            <a:off x="11770023" y="274646"/>
            <a:ext cx="250894" cy="250894"/>
          </a:xfrm>
          <a:prstGeom prst="ellipse">
            <a:avLst/>
          </a:prstGeom>
          <a:gradFill>
            <a:gsLst>
              <a:gs pos="2000">
                <a:schemeClr val="accent1">
                  <a:lumMod val="40000"/>
                  <a:lumOff val="60000"/>
                  <a:alpha val="0"/>
                </a:schemeClr>
              </a:gs>
              <a:gs pos="86000">
                <a:schemeClr val="accent1"/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标题 1"/>
          <p:cNvSpPr txBox="1"/>
          <p:nvPr>
            <p:custDataLst>
              <p:tags r:id="rId1"/>
            </p:custDataLst>
          </p:nvPr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r>
              <a:rPr kumimoji="1" lang="zh-CN" altLang="en-US" sz="2800">
                <a:latin typeface="标准粗黑" panose="02000503000000000000" charset="-122"/>
                <a:ea typeface="标准粗黑" panose="02000503000000000000" charset="-122"/>
                <a:sym typeface="标准粗黑" panose="02000503000000000000" charset="-122"/>
              </a:rPr>
              <a:t>送关键词</a:t>
            </a:r>
            <a:endParaRPr kumimoji="1" lang="zh-CN" altLang="en-US" sz="2800">
              <a:latin typeface="标准粗黑" panose="02000503000000000000" charset="-122"/>
              <a:ea typeface="标准粗黑" panose="02000503000000000000" charset="-122"/>
              <a:sym typeface="标准粗黑" panose="02000503000000000000" charset="-122"/>
            </a:endParaRPr>
          </a:p>
        </p:txBody>
      </p:sp>
      <p:sp>
        <p:nvSpPr>
          <p:cNvPr id="52" name="标题 1"/>
          <p:cNvSpPr txBox="1"/>
          <p:nvPr>
            <p:custDataLst>
              <p:tags r:id="rId2"/>
            </p:custDataLst>
          </p:nvPr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sp>
        <p:nvSpPr>
          <p:cNvPr id="53" name="标题 1"/>
          <p:cNvSpPr txBox="1"/>
          <p:nvPr>
            <p:custDataLst>
              <p:tags r:id="rId3"/>
            </p:custDataLst>
          </p:nvPr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5" y="1195705"/>
            <a:ext cx="3521075" cy="5027295"/>
          </a:xfrm>
          <a:prstGeom prst="rect">
            <a:avLst/>
          </a:prstGeom>
        </p:spPr>
      </p:pic>
      <p:pic>
        <p:nvPicPr>
          <p:cNvPr id="7" name="图片 6" descr="EN8W2}UZU7RL)AZOMH]9[ZW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r="49982"/>
          <a:stretch>
            <a:fillRect/>
          </a:stretch>
        </p:blipFill>
        <p:spPr>
          <a:xfrm>
            <a:off x="4655820" y="1412240"/>
            <a:ext cx="3757295" cy="47313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6850017" y="2374808"/>
            <a:ext cx="4287883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95325" y="1268730"/>
            <a:ext cx="5466080" cy="16465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4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    </a:t>
            </a:r>
            <a:endParaRPr kumimoji="1" lang="en-US" altLang="zh-CN" sz="24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kumimoji="1"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为你写诗</a:t>
            </a:r>
            <a:endParaRPr kumimoji="1"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36405" y="1108710"/>
            <a:ext cx="1664335" cy="2348865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805" y="1196340"/>
            <a:ext cx="6979285" cy="242506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550863" y="3860483"/>
            <a:ext cx="4905375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7"/>
          <a:stretch>
            <a:fillRect/>
          </a:stretch>
        </p:blipFill>
        <p:spPr>
          <a:xfrm>
            <a:off x="5735955" y="3830320"/>
            <a:ext cx="4933950" cy="215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851525" y="1028700"/>
            <a:ext cx="5853430" cy="27406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50000"/>
              </a:lnSpc>
            </a:pP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巢友</a:t>
            </a: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香</a:t>
            </a: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endParaRPr kumimoji="1"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“书香少年”爱阅读，“六一”汇演展风采。</a:t>
            </a:r>
            <a:endParaRPr kumimoji="1"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上课积极作业棒，“热读热议”表见解。</a:t>
            </a:r>
            <a:endParaRPr kumimoji="1"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粗心大意须改正，岗位职责要办好。</a:t>
            </a:r>
            <a:endParaRPr kumimoji="1"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脚踏实地来做人，争做诗意小龙娃。</a:t>
            </a:r>
            <a:endParaRPr kumimoji="1"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407670" y="1269365"/>
            <a:ext cx="5466080" cy="301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谭子怡：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体育明星我担当，800米跑勇夺冠。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英语海报真精致，年级第二我自豪。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马虎粗心常烦恼，总不光盘老迟到。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000">
                <a:latin typeface="楷体" panose="02010609060101010101" charset="-122"/>
                <a:ea typeface="楷体" panose="02010609060101010101" charset="-122"/>
                <a:cs typeface="Alibaba PuHuiTi" panose="00020600040101010101" charset="-122"/>
              </a:rPr>
              <a:t>缺点虽多不灰心，心随朗月九天翱。</a:t>
            </a:r>
            <a:endParaRPr kumimoji="1" lang="en-US" altLang="zh-CN" sz="2000">
              <a:latin typeface="楷体" panose="02010609060101010101" charset="-122"/>
              <a:ea typeface="楷体" panose="02010609060101010101" charset="-122"/>
              <a:cs typeface="Alibaba PuHuiTi" panose="00020600040101010101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87215" y="385281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r>
              <a:rPr kumimoji="1"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  <a:sym typeface="+mn-ea"/>
              </a:rPr>
              <a:t>为你写诗</a:t>
            </a:r>
            <a:endParaRPr kumimoji="1"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  <a:sym typeface="+mn-ea"/>
            </a:endParaRPr>
          </a:p>
        </p:txBody>
      </p:sp>
      <p:sp>
        <p:nvSpPr>
          <p:cNvPr id="9" name="标题 1"/>
          <p:cNvSpPr txBox="1"/>
          <p:nvPr/>
        </p:nvSpPr>
        <p:spPr>
          <a:xfrm rot="5400000">
            <a:off x="4927488" y="-3337448"/>
            <a:ext cx="99060" cy="8633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9381400" flipH="1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ahLst/>
            <a:cxnLst/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205720" y="4283075"/>
            <a:ext cx="1664335" cy="2348865"/>
            <a:chOff x="10071932" y="2773653"/>
            <a:chExt cx="1583655" cy="3059079"/>
          </a:xfrm>
        </p:grpSpPr>
        <p:grpSp>
          <p:nvGrpSpPr>
            <p:cNvPr id="13" name="组合 12"/>
            <p:cNvGrpSpPr/>
            <p:nvPr/>
          </p:nvGrpSpPr>
          <p:grpSpPr>
            <a:xfrm>
              <a:off x="10474042" y="2773653"/>
              <a:ext cx="1181545" cy="2583095"/>
              <a:chOff x="10474042" y="2773653"/>
              <a:chExt cx="1181545" cy="2583095"/>
            </a:xfrm>
          </p:grpSpPr>
          <p:sp>
            <p:nvSpPr>
              <p:cNvPr id="14" name="标题 1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474042" y="2773653"/>
                <a:ext cx="1181545" cy="2583095"/>
              </a:xfrm>
              <a:custGeom>
                <a:avLst/>
                <a:gdLst>
                  <a:gd name="connsiteX0" fmla="*/ 775475 w 1357071"/>
                  <a:gd name="connsiteY0" fmla="*/ 2966832 h 2966831"/>
                  <a:gd name="connsiteX1" fmla="*/ 77299 w 1357071"/>
                  <a:gd name="connsiteY1" fmla="*/ 98984 h 2966831"/>
                  <a:gd name="connsiteX2" fmla="*/ 1357071 w 1357071"/>
                  <a:gd name="connsiteY2" fmla="*/ 2695384 h 2966831"/>
                  <a:gd name="connsiteX3" fmla="*/ 775475 w 1357071"/>
                  <a:gd name="connsiteY3" fmla="*/ 2966832 h 2966831"/>
                </a:gdLst>
                <a:ahLst/>
                <a:cxnLst/>
                <a:rect l="l" t="t" r="r" b="b"/>
                <a:pathLst>
                  <a:path w="1357071" h="2966831">
                    <a:moveTo>
                      <a:pt x="775475" y="2966832"/>
                    </a:moveTo>
                    <a:cubicBezTo>
                      <a:pt x="775475" y="2966832"/>
                      <a:pt x="-290831" y="805023"/>
                      <a:pt x="77299" y="98984"/>
                    </a:cubicBezTo>
                    <a:cubicBezTo>
                      <a:pt x="445429" y="-607055"/>
                      <a:pt x="1357071" y="2695384"/>
                      <a:pt x="1357071" y="2695384"/>
                    </a:cubicBezTo>
                    <a:lnTo>
                      <a:pt x="775475" y="2966832"/>
                    </a:lnTo>
                    <a:close/>
                  </a:path>
                </a:pathLst>
              </a:custGeom>
              <a:solidFill>
                <a:srgbClr val="5F9563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8062" y="2777026"/>
                <a:ext cx="1066917" cy="2481972"/>
              </a:xfrm>
              <a:custGeom>
                <a:avLst/>
                <a:gdLst>
                  <a:gd name="connsiteX0" fmla="*/ 413121 w 1225414"/>
                  <a:gd name="connsiteY0" fmla="*/ 180783 h 2850685"/>
                  <a:gd name="connsiteX1" fmla="*/ 393361 w 1225414"/>
                  <a:gd name="connsiteY1" fmla="*/ 152613 h 2850685"/>
                  <a:gd name="connsiteX2" fmla="*/ 274320 w 1225414"/>
                  <a:gd name="connsiteY2" fmla="*/ 386523 h 2850685"/>
                  <a:gd name="connsiteX3" fmla="*/ 167040 w 1225414"/>
                  <a:gd name="connsiteY3" fmla="*/ 0 h 2850685"/>
                  <a:gd name="connsiteX4" fmla="*/ 137844 w 1225414"/>
                  <a:gd name="connsiteY4" fmla="*/ 14017 h 2850685"/>
                  <a:gd name="connsiteX5" fmla="*/ 240816 w 1225414"/>
                  <a:gd name="connsiteY5" fmla="*/ 384882 h 2850685"/>
                  <a:gd name="connsiteX6" fmla="*/ 27555 w 1225414"/>
                  <a:gd name="connsiteY6" fmla="*/ 213193 h 2850685"/>
                  <a:gd name="connsiteX7" fmla="*/ 18940 w 1225414"/>
                  <a:gd name="connsiteY7" fmla="*/ 248269 h 2850685"/>
                  <a:gd name="connsiteX8" fmla="*/ 256064 w 1225414"/>
                  <a:gd name="connsiteY8" fmla="*/ 439172 h 2850685"/>
                  <a:gd name="connsiteX9" fmla="*/ 341874 w 1225414"/>
                  <a:gd name="connsiteY9" fmla="*/ 742346 h 2850685"/>
                  <a:gd name="connsiteX10" fmla="*/ 0 w 1225414"/>
                  <a:gd name="connsiteY10" fmla="*/ 614212 h 2850685"/>
                  <a:gd name="connsiteX11" fmla="*/ 2735 w 1225414"/>
                  <a:gd name="connsiteY11" fmla="*/ 649972 h 2850685"/>
                  <a:gd name="connsiteX12" fmla="*/ 353019 w 1225414"/>
                  <a:gd name="connsiteY12" fmla="*/ 781251 h 2850685"/>
                  <a:gd name="connsiteX13" fmla="*/ 412369 w 1225414"/>
                  <a:gd name="connsiteY13" fmla="*/ 987607 h 2850685"/>
                  <a:gd name="connsiteX14" fmla="*/ 34734 w 1225414"/>
                  <a:gd name="connsiteY14" fmla="*/ 890241 h 2850685"/>
                  <a:gd name="connsiteX15" fmla="*/ 41025 w 1225414"/>
                  <a:gd name="connsiteY15" fmla="*/ 925317 h 2850685"/>
                  <a:gd name="connsiteX16" fmla="*/ 422693 w 1225414"/>
                  <a:gd name="connsiteY16" fmla="*/ 1023845 h 2850685"/>
                  <a:gd name="connsiteX17" fmla="*/ 501598 w 1225414"/>
                  <a:gd name="connsiteY17" fmla="*/ 1293516 h 2850685"/>
                  <a:gd name="connsiteX18" fmla="*/ 117605 w 1225414"/>
                  <a:gd name="connsiteY18" fmla="*/ 1260423 h 2850685"/>
                  <a:gd name="connsiteX19" fmla="*/ 126494 w 1225414"/>
                  <a:gd name="connsiteY19" fmla="*/ 1293379 h 2850685"/>
                  <a:gd name="connsiteX20" fmla="*/ 511444 w 1225414"/>
                  <a:gd name="connsiteY20" fmla="*/ 1326541 h 2850685"/>
                  <a:gd name="connsiteX21" fmla="*/ 574896 w 1225414"/>
                  <a:gd name="connsiteY21" fmla="*/ 1538572 h 2850685"/>
                  <a:gd name="connsiteX22" fmla="*/ 206013 w 1225414"/>
                  <a:gd name="connsiteY22" fmla="*/ 1561545 h 2850685"/>
                  <a:gd name="connsiteX23" fmla="*/ 215996 w 1225414"/>
                  <a:gd name="connsiteY23" fmla="*/ 1592724 h 2850685"/>
                  <a:gd name="connsiteX24" fmla="*/ 584332 w 1225414"/>
                  <a:gd name="connsiteY24" fmla="*/ 1569751 h 2850685"/>
                  <a:gd name="connsiteX25" fmla="*/ 642108 w 1225414"/>
                  <a:gd name="connsiteY25" fmla="*/ 1758192 h 2850685"/>
                  <a:gd name="connsiteX26" fmla="*/ 279243 w 1225414"/>
                  <a:gd name="connsiteY26" fmla="*/ 1780824 h 2850685"/>
                  <a:gd name="connsiteX27" fmla="*/ 290183 w 1225414"/>
                  <a:gd name="connsiteY27" fmla="*/ 1811934 h 2850685"/>
                  <a:gd name="connsiteX28" fmla="*/ 651818 w 1225414"/>
                  <a:gd name="connsiteY28" fmla="*/ 1789371 h 2850685"/>
                  <a:gd name="connsiteX29" fmla="*/ 732432 w 1225414"/>
                  <a:gd name="connsiteY29" fmla="*/ 2042426 h 2850685"/>
                  <a:gd name="connsiteX30" fmla="*/ 336473 w 1225414"/>
                  <a:gd name="connsiteY30" fmla="*/ 1940206 h 2850685"/>
                  <a:gd name="connsiteX31" fmla="*/ 350216 w 1225414"/>
                  <a:gd name="connsiteY31" fmla="*/ 1977196 h 2850685"/>
                  <a:gd name="connsiteX32" fmla="*/ 744397 w 1225414"/>
                  <a:gd name="connsiteY32" fmla="*/ 2078938 h 2850685"/>
                  <a:gd name="connsiteX33" fmla="*/ 755200 w 1225414"/>
                  <a:gd name="connsiteY33" fmla="*/ 2111553 h 2850685"/>
                  <a:gd name="connsiteX34" fmla="*/ 816191 w 1225414"/>
                  <a:gd name="connsiteY34" fmla="*/ 2292678 h 2850685"/>
                  <a:gd name="connsiteX35" fmla="*/ 433839 w 1225414"/>
                  <a:gd name="connsiteY35" fmla="*/ 2194013 h 2850685"/>
                  <a:gd name="connsiteX36" fmla="*/ 448744 w 1225414"/>
                  <a:gd name="connsiteY36" fmla="*/ 2231346 h 2850685"/>
                  <a:gd name="connsiteX37" fmla="*/ 828703 w 1225414"/>
                  <a:gd name="connsiteY37" fmla="*/ 2329395 h 2850685"/>
                  <a:gd name="connsiteX38" fmla="*/ 909796 w 1225414"/>
                  <a:gd name="connsiteY38" fmla="*/ 2563853 h 2850685"/>
                  <a:gd name="connsiteX39" fmla="*/ 547683 w 1225414"/>
                  <a:gd name="connsiteY39" fmla="*/ 2470384 h 2850685"/>
                  <a:gd name="connsiteX40" fmla="*/ 563751 w 1225414"/>
                  <a:gd name="connsiteY40" fmla="*/ 2507990 h 2850685"/>
                  <a:gd name="connsiteX41" fmla="*/ 922651 w 1225414"/>
                  <a:gd name="connsiteY41" fmla="*/ 2600638 h 2850685"/>
                  <a:gd name="connsiteX42" fmla="*/ 1011264 w 1225414"/>
                  <a:gd name="connsiteY42" fmla="*/ 2850685 h 2850685"/>
                  <a:gd name="connsiteX43" fmla="*/ 1040392 w 1225414"/>
                  <a:gd name="connsiteY43" fmla="*/ 2837079 h 2850685"/>
                  <a:gd name="connsiteX44" fmla="*/ 954855 w 1225414"/>
                  <a:gd name="connsiteY44" fmla="*/ 2595852 h 2850685"/>
                  <a:gd name="connsiteX45" fmla="*/ 1225414 w 1225414"/>
                  <a:gd name="connsiteY45" fmla="*/ 2256303 h 2850685"/>
                  <a:gd name="connsiteX46" fmla="*/ 1214748 w 1225414"/>
                  <a:gd name="connsiteY46" fmla="*/ 2221021 h 2850685"/>
                  <a:gd name="connsiteX47" fmla="*/ 943026 w 1225414"/>
                  <a:gd name="connsiteY47" fmla="*/ 2562007 h 2850685"/>
                  <a:gd name="connsiteX48" fmla="*/ 861181 w 1225414"/>
                  <a:gd name="connsiteY48" fmla="*/ 2325635 h 2850685"/>
                  <a:gd name="connsiteX49" fmla="*/ 1139125 w 1225414"/>
                  <a:gd name="connsiteY49" fmla="*/ 1976854 h 2850685"/>
                  <a:gd name="connsiteX50" fmla="*/ 1128117 w 1225414"/>
                  <a:gd name="connsiteY50" fmla="*/ 1941983 h 2850685"/>
                  <a:gd name="connsiteX51" fmla="*/ 849558 w 1225414"/>
                  <a:gd name="connsiteY51" fmla="*/ 2291584 h 2850685"/>
                  <a:gd name="connsiteX52" fmla="*/ 784807 w 1225414"/>
                  <a:gd name="connsiteY52" fmla="*/ 2099451 h 2850685"/>
                  <a:gd name="connsiteX53" fmla="*/ 775371 w 1225414"/>
                  <a:gd name="connsiteY53" fmla="*/ 2071007 h 2850685"/>
                  <a:gd name="connsiteX54" fmla="*/ 1056050 w 1225414"/>
                  <a:gd name="connsiteY54" fmla="*/ 1718739 h 2850685"/>
                  <a:gd name="connsiteX55" fmla="*/ 1044700 w 1225414"/>
                  <a:gd name="connsiteY55" fmla="*/ 1684278 h 2850685"/>
                  <a:gd name="connsiteX56" fmla="*/ 764021 w 1225414"/>
                  <a:gd name="connsiteY56" fmla="*/ 2036478 h 2850685"/>
                  <a:gd name="connsiteX57" fmla="*/ 681629 w 1225414"/>
                  <a:gd name="connsiteY57" fmla="*/ 1778020 h 2850685"/>
                  <a:gd name="connsiteX58" fmla="*/ 967094 w 1225414"/>
                  <a:gd name="connsiteY58" fmla="*/ 1454471 h 2850685"/>
                  <a:gd name="connsiteX59" fmla="*/ 955676 w 1225414"/>
                  <a:gd name="connsiteY59" fmla="*/ 1421514 h 2850685"/>
                  <a:gd name="connsiteX60" fmla="*/ 671099 w 1225414"/>
                  <a:gd name="connsiteY60" fmla="*/ 1744038 h 2850685"/>
                  <a:gd name="connsiteX61" fmla="*/ 613459 w 1225414"/>
                  <a:gd name="connsiteY61" fmla="*/ 1556007 h 2850685"/>
                  <a:gd name="connsiteX62" fmla="*/ 891677 w 1225414"/>
                  <a:gd name="connsiteY62" fmla="*/ 1240662 h 2850685"/>
                  <a:gd name="connsiteX63" fmla="*/ 879848 w 1225414"/>
                  <a:gd name="connsiteY63" fmla="*/ 1208116 h 2850685"/>
                  <a:gd name="connsiteX64" fmla="*/ 603066 w 1225414"/>
                  <a:gd name="connsiteY64" fmla="*/ 1521751 h 2850685"/>
                  <a:gd name="connsiteX65" fmla="*/ 540845 w 1225414"/>
                  <a:gd name="connsiteY65" fmla="*/ 1313687 h 2850685"/>
                  <a:gd name="connsiteX66" fmla="*/ 798345 w 1225414"/>
                  <a:gd name="connsiteY66" fmla="*/ 990547 h 2850685"/>
                  <a:gd name="connsiteX67" fmla="*/ 785627 w 1225414"/>
                  <a:gd name="connsiteY67" fmla="*/ 957795 h 2850685"/>
                  <a:gd name="connsiteX68" fmla="*/ 530315 w 1225414"/>
                  <a:gd name="connsiteY68" fmla="*/ 1278200 h 2850685"/>
                  <a:gd name="connsiteX69" fmla="*/ 452573 w 1225414"/>
                  <a:gd name="connsiteY69" fmla="*/ 1012632 h 2850685"/>
                  <a:gd name="connsiteX70" fmla="*/ 687783 w 1225414"/>
                  <a:gd name="connsiteY70" fmla="*/ 717389 h 2850685"/>
                  <a:gd name="connsiteX71" fmla="*/ 674176 w 1225414"/>
                  <a:gd name="connsiteY71" fmla="*/ 685732 h 2850685"/>
                  <a:gd name="connsiteX72" fmla="*/ 442180 w 1225414"/>
                  <a:gd name="connsiteY72" fmla="*/ 976872 h 2850685"/>
                  <a:gd name="connsiteX73" fmla="*/ 382831 w 1225414"/>
                  <a:gd name="connsiteY73" fmla="*/ 770517 h 2850685"/>
                  <a:gd name="connsiteX74" fmla="*/ 585221 w 1225414"/>
                  <a:gd name="connsiteY74" fmla="*/ 489906 h 2850685"/>
                  <a:gd name="connsiteX75" fmla="*/ 570178 w 1225414"/>
                  <a:gd name="connsiteY75" fmla="*/ 458932 h 2850685"/>
                  <a:gd name="connsiteX76" fmla="*/ 372233 w 1225414"/>
                  <a:gd name="connsiteY76" fmla="*/ 733389 h 2850685"/>
                  <a:gd name="connsiteX77" fmla="*/ 286217 w 1225414"/>
                  <a:gd name="connsiteY77" fmla="*/ 429531 h 2850685"/>
                  <a:gd name="connsiteX78" fmla="*/ 413121 w 1225414"/>
                  <a:gd name="connsiteY78" fmla="*/ 180783 h 2850685"/>
                </a:gdLst>
                <a:ahLst/>
                <a:cxnLst/>
                <a:rect l="l" t="t" r="r" b="b"/>
                <a:pathLst>
                  <a:path w="1225414" h="2850685">
                    <a:moveTo>
                      <a:pt x="413121" y="180783"/>
                    </a:moveTo>
                    <a:cubicBezTo>
                      <a:pt x="406489" y="171074"/>
                      <a:pt x="399925" y="161707"/>
                      <a:pt x="393361" y="152613"/>
                    </a:cubicBezTo>
                    <a:lnTo>
                      <a:pt x="274320" y="386523"/>
                    </a:lnTo>
                    <a:cubicBezTo>
                      <a:pt x="228030" y="221329"/>
                      <a:pt x="190629" y="85810"/>
                      <a:pt x="167040" y="0"/>
                    </a:cubicBezTo>
                    <a:cubicBezTo>
                      <a:pt x="157125" y="2940"/>
                      <a:pt x="147348" y="7521"/>
                      <a:pt x="137844" y="14017"/>
                    </a:cubicBezTo>
                    <a:cubicBezTo>
                      <a:pt x="160886" y="97844"/>
                      <a:pt x="196646" y="227415"/>
                      <a:pt x="240816" y="384882"/>
                    </a:cubicBezTo>
                    <a:lnTo>
                      <a:pt x="27555" y="213193"/>
                    </a:lnTo>
                    <a:cubicBezTo>
                      <a:pt x="24410" y="224680"/>
                      <a:pt x="21538" y="236304"/>
                      <a:pt x="18940" y="248269"/>
                    </a:cubicBezTo>
                    <a:lnTo>
                      <a:pt x="256064" y="439172"/>
                    </a:lnTo>
                    <a:cubicBezTo>
                      <a:pt x="282388" y="532845"/>
                      <a:pt x="311242" y="634997"/>
                      <a:pt x="341874" y="742346"/>
                    </a:cubicBezTo>
                    <a:lnTo>
                      <a:pt x="0" y="614212"/>
                    </a:lnTo>
                    <a:cubicBezTo>
                      <a:pt x="820" y="626040"/>
                      <a:pt x="1709" y="638006"/>
                      <a:pt x="2735" y="649972"/>
                    </a:cubicBezTo>
                    <a:lnTo>
                      <a:pt x="353019" y="781251"/>
                    </a:lnTo>
                    <a:cubicBezTo>
                      <a:pt x="372233" y="848464"/>
                      <a:pt x="392061" y="917523"/>
                      <a:pt x="412369" y="987607"/>
                    </a:cubicBezTo>
                    <a:lnTo>
                      <a:pt x="34734" y="890241"/>
                    </a:lnTo>
                    <a:cubicBezTo>
                      <a:pt x="36786" y="901865"/>
                      <a:pt x="38837" y="913557"/>
                      <a:pt x="41025" y="925317"/>
                    </a:cubicBezTo>
                    <a:lnTo>
                      <a:pt x="422693" y="1023845"/>
                    </a:lnTo>
                    <a:cubicBezTo>
                      <a:pt x="448539" y="1112870"/>
                      <a:pt x="474932" y="1203261"/>
                      <a:pt x="501598" y="1293516"/>
                    </a:cubicBezTo>
                    <a:lnTo>
                      <a:pt x="117605" y="1260423"/>
                    </a:lnTo>
                    <a:cubicBezTo>
                      <a:pt x="120545" y="1271431"/>
                      <a:pt x="123485" y="1282371"/>
                      <a:pt x="126494" y="1293379"/>
                    </a:cubicBezTo>
                    <a:lnTo>
                      <a:pt x="511444" y="1326541"/>
                    </a:lnTo>
                    <a:cubicBezTo>
                      <a:pt x="532572" y="1397719"/>
                      <a:pt x="553768" y="1468692"/>
                      <a:pt x="574896" y="1538572"/>
                    </a:cubicBezTo>
                    <a:lnTo>
                      <a:pt x="206013" y="1561545"/>
                    </a:lnTo>
                    <a:cubicBezTo>
                      <a:pt x="209295" y="1571939"/>
                      <a:pt x="212646" y="1582331"/>
                      <a:pt x="215996" y="1592724"/>
                    </a:cubicBezTo>
                    <a:lnTo>
                      <a:pt x="584332" y="1569751"/>
                    </a:lnTo>
                    <a:cubicBezTo>
                      <a:pt x="603750" y="1633749"/>
                      <a:pt x="623032" y="1696791"/>
                      <a:pt x="642108" y="1758192"/>
                    </a:cubicBezTo>
                    <a:lnTo>
                      <a:pt x="279243" y="1780824"/>
                    </a:lnTo>
                    <a:cubicBezTo>
                      <a:pt x="282867" y="1791217"/>
                      <a:pt x="286491" y="1801610"/>
                      <a:pt x="290183" y="1811934"/>
                    </a:cubicBezTo>
                    <a:lnTo>
                      <a:pt x="651818" y="1789371"/>
                    </a:lnTo>
                    <a:cubicBezTo>
                      <a:pt x="679441" y="1877984"/>
                      <a:pt x="706449" y="1962975"/>
                      <a:pt x="732432" y="2042426"/>
                    </a:cubicBezTo>
                    <a:lnTo>
                      <a:pt x="336473" y="1940206"/>
                    </a:lnTo>
                    <a:cubicBezTo>
                      <a:pt x="341054" y="1952581"/>
                      <a:pt x="345635" y="1964889"/>
                      <a:pt x="350216" y="1977196"/>
                    </a:cubicBezTo>
                    <a:lnTo>
                      <a:pt x="744397" y="2078938"/>
                    </a:lnTo>
                    <a:cubicBezTo>
                      <a:pt x="748021" y="2089946"/>
                      <a:pt x="751645" y="2100818"/>
                      <a:pt x="755200" y="2111553"/>
                    </a:cubicBezTo>
                    <a:cubicBezTo>
                      <a:pt x="775508" y="2172475"/>
                      <a:pt x="795952" y="2233123"/>
                      <a:pt x="816191" y="2292678"/>
                    </a:cubicBezTo>
                    <a:lnTo>
                      <a:pt x="433839" y="2194013"/>
                    </a:lnTo>
                    <a:cubicBezTo>
                      <a:pt x="438830" y="2206526"/>
                      <a:pt x="443821" y="2218970"/>
                      <a:pt x="448744" y="2231346"/>
                    </a:cubicBezTo>
                    <a:lnTo>
                      <a:pt x="828703" y="2329395"/>
                    </a:lnTo>
                    <a:cubicBezTo>
                      <a:pt x="856532" y="2410762"/>
                      <a:pt x="883814" y="2489666"/>
                      <a:pt x="909796" y="2563853"/>
                    </a:cubicBezTo>
                    <a:lnTo>
                      <a:pt x="547683" y="2470384"/>
                    </a:lnTo>
                    <a:cubicBezTo>
                      <a:pt x="553084" y="2483102"/>
                      <a:pt x="558486" y="2495683"/>
                      <a:pt x="563751" y="2507990"/>
                    </a:cubicBezTo>
                    <a:lnTo>
                      <a:pt x="922651" y="2600638"/>
                    </a:lnTo>
                    <a:cubicBezTo>
                      <a:pt x="955402" y="2693970"/>
                      <a:pt x="985555" y="2778892"/>
                      <a:pt x="1011264" y="2850685"/>
                    </a:cubicBezTo>
                    <a:lnTo>
                      <a:pt x="1040392" y="2837079"/>
                    </a:lnTo>
                    <a:cubicBezTo>
                      <a:pt x="1015504" y="2767473"/>
                      <a:pt x="986376" y="2685697"/>
                      <a:pt x="954855" y="2595852"/>
                    </a:cubicBezTo>
                    <a:lnTo>
                      <a:pt x="1225414" y="2256303"/>
                    </a:lnTo>
                    <a:cubicBezTo>
                      <a:pt x="1221927" y="2244679"/>
                      <a:pt x="1218372" y="2232987"/>
                      <a:pt x="1214748" y="2221021"/>
                    </a:cubicBezTo>
                    <a:lnTo>
                      <a:pt x="943026" y="2562007"/>
                    </a:lnTo>
                    <a:cubicBezTo>
                      <a:pt x="916907" y="2487342"/>
                      <a:pt x="889284" y="2407753"/>
                      <a:pt x="861181" y="2325635"/>
                    </a:cubicBezTo>
                    <a:lnTo>
                      <a:pt x="1139125" y="1976854"/>
                    </a:lnTo>
                    <a:cubicBezTo>
                      <a:pt x="1135501" y="1965299"/>
                      <a:pt x="1131809" y="1953675"/>
                      <a:pt x="1128117" y="1941983"/>
                    </a:cubicBezTo>
                    <a:lnTo>
                      <a:pt x="849558" y="2291584"/>
                    </a:lnTo>
                    <a:cubicBezTo>
                      <a:pt x="828088" y="2228542"/>
                      <a:pt x="806345" y="2164133"/>
                      <a:pt x="784807" y="2099451"/>
                    </a:cubicBezTo>
                    <a:cubicBezTo>
                      <a:pt x="781661" y="2090083"/>
                      <a:pt x="778516" y="2080579"/>
                      <a:pt x="775371" y="2071007"/>
                    </a:cubicBezTo>
                    <a:lnTo>
                      <a:pt x="1056050" y="1718739"/>
                    </a:lnTo>
                    <a:cubicBezTo>
                      <a:pt x="1052289" y="1707321"/>
                      <a:pt x="1048529" y="1695834"/>
                      <a:pt x="1044700" y="1684278"/>
                    </a:cubicBezTo>
                    <a:lnTo>
                      <a:pt x="764021" y="2036478"/>
                    </a:lnTo>
                    <a:cubicBezTo>
                      <a:pt x="737491" y="1955521"/>
                      <a:pt x="709868" y="1868685"/>
                      <a:pt x="681629" y="1778020"/>
                    </a:cubicBezTo>
                    <a:lnTo>
                      <a:pt x="967094" y="1454471"/>
                    </a:lnTo>
                    <a:cubicBezTo>
                      <a:pt x="963334" y="1443462"/>
                      <a:pt x="959505" y="1432522"/>
                      <a:pt x="955676" y="1421514"/>
                    </a:cubicBezTo>
                    <a:lnTo>
                      <a:pt x="671099" y="1744038"/>
                    </a:lnTo>
                    <a:cubicBezTo>
                      <a:pt x="652091" y="1682774"/>
                      <a:pt x="632809" y="1619869"/>
                      <a:pt x="613459" y="1556007"/>
                    </a:cubicBezTo>
                    <a:lnTo>
                      <a:pt x="891677" y="1240662"/>
                    </a:lnTo>
                    <a:cubicBezTo>
                      <a:pt x="887779" y="1229790"/>
                      <a:pt x="883814" y="1218988"/>
                      <a:pt x="879848" y="1208116"/>
                    </a:cubicBezTo>
                    <a:lnTo>
                      <a:pt x="603066" y="1521751"/>
                    </a:lnTo>
                    <a:cubicBezTo>
                      <a:pt x="582349" y="1453171"/>
                      <a:pt x="561563" y="1383565"/>
                      <a:pt x="540845" y="1313687"/>
                    </a:cubicBezTo>
                    <a:lnTo>
                      <a:pt x="798345" y="990547"/>
                    </a:lnTo>
                    <a:cubicBezTo>
                      <a:pt x="794106" y="979607"/>
                      <a:pt x="789867" y="968667"/>
                      <a:pt x="785627" y="957795"/>
                    </a:cubicBezTo>
                    <a:lnTo>
                      <a:pt x="530315" y="1278200"/>
                    </a:lnTo>
                    <a:cubicBezTo>
                      <a:pt x="504060" y="1189313"/>
                      <a:pt x="478009" y="1100289"/>
                      <a:pt x="452573" y="1012632"/>
                    </a:cubicBezTo>
                    <a:lnTo>
                      <a:pt x="687783" y="717389"/>
                    </a:lnTo>
                    <a:cubicBezTo>
                      <a:pt x="683270" y="706791"/>
                      <a:pt x="678757" y="696193"/>
                      <a:pt x="674176" y="685732"/>
                    </a:cubicBezTo>
                    <a:lnTo>
                      <a:pt x="442180" y="976872"/>
                    </a:lnTo>
                    <a:cubicBezTo>
                      <a:pt x="421941" y="906788"/>
                      <a:pt x="402044" y="837729"/>
                      <a:pt x="382831" y="770517"/>
                    </a:cubicBezTo>
                    <a:lnTo>
                      <a:pt x="585221" y="489906"/>
                    </a:lnTo>
                    <a:cubicBezTo>
                      <a:pt x="580161" y="479445"/>
                      <a:pt x="575169" y="469120"/>
                      <a:pt x="570178" y="458932"/>
                    </a:cubicBezTo>
                    <a:lnTo>
                      <a:pt x="372233" y="733389"/>
                    </a:lnTo>
                    <a:cubicBezTo>
                      <a:pt x="341532" y="625835"/>
                      <a:pt x="312610" y="523410"/>
                      <a:pt x="286217" y="429531"/>
                    </a:cubicBezTo>
                    <a:lnTo>
                      <a:pt x="413121" y="180783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0071932" y="3638113"/>
              <a:ext cx="1461928" cy="2194619"/>
              <a:chOff x="10071932" y="3638113"/>
              <a:chExt cx="1461928" cy="2194619"/>
            </a:xfrm>
          </p:grpSpPr>
          <p:sp>
            <p:nvSpPr>
              <p:cNvPr id="17" name="标题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071932" y="3638113"/>
                <a:ext cx="1461928" cy="2194619"/>
              </a:xfrm>
              <a:custGeom>
                <a:avLst/>
                <a:gdLst>
                  <a:gd name="connsiteX0" fmla="*/ 1341798 w 1679107"/>
                  <a:gd name="connsiteY0" fmla="*/ 2509667 h 2520644"/>
                  <a:gd name="connsiteX1" fmla="*/ 709945 w 1679107"/>
                  <a:gd name="connsiteY1" fmla="*/ 2242800 h 2520644"/>
                  <a:gd name="connsiteX2" fmla="*/ 312824 w 1679107"/>
                  <a:gd name="connsiteY2" fmla="*/ 1406439 h 2520644"/>
                  <a:gd name="connsiteX3" fmla="*/ 188108 w 1679107"/>
                  <a:gd name="connsiteY3" fmla="*/ 795919 h 2520644"/>
                  <a:gd name="connsiteX4" fmla="*/ 158639 w 1679107"/>
                  <a:gd name="connsiteY4" fmla="*/ 2361 h 2520644"/>
                  <a:gd name="connsiteX5" fmla="*/ 817704 w 1679107"/>
                  <a:gd name="connsiteY5" fmla="*/ 622521 h 2520644"/>
                  <a:gd name="connsiteX6" fmla="*/ 1319849 w 1679107"/>
                  <a:gd name="connsiteY6" fmla="*/ 1003300 h 2520644"/>
                  <a:gd name="connsiteX7" fmla="*/ 1676493 w 1679107"/>
                  <a:gd name="connsiteY7" fmla="*/ 2307073 h 2520644"/>
                  <a:gd name="connsiteX8" fmla="*/ 1569076 w 1679107"/>
                  <a:gd name="connsiteY8" fmla="*/ 2466250 h 2520644"/>
                  <a:gd name="connsiteX9" fmla="*/ 1341798 w 1679107"/>
                  <a:gd name="connsiteY9" fmla="*/ 2509667 h 2520644"/>
                </a:gdLst>
                <a:ahLst/>
                <a:cxnLst/>
                <a:rect l="l" t="t" r="r" b="b"/>
                <a:pathLst>
                  <a:path w="1679107" h="2520644">
                    <a:moveTo>
                      <a:pt x="1341798" y="2509667"/>
                    </a:moveTo>
                    <a:cubicBezTo>
                      <a:pt x="1096605" y="2556436"/>
                      <a:pt x="847310" y="2451207"/>
                      <a:pt x="709945" y="2242800"/>
                    </a:cubicBezTo>
                    <a:cubicBezTo>
                      <a:pt x="528752" y="1967865"/>
                      <a:pt x="310841" y="1597068"/>
                      <a:pt x="312824" y="1406439"/>
                    </a:cubicBezTo>
                    <a:cubicBezTo>
                      <a:pt x="316174" y="1080564"/>
                      <a:pt x="258534" y="956395"/>
                      <a:pt x="188108" y="795919"/>
                    </a:cubicBezTo>
                    <a:cubicBezTo>
                      <a:pt x="6163" y="381021"/>
                      <a:pt x="-110348" y="46394"/>
                      <a:pt x="158639" y="2361"/>
                    </a:cubicBezTo>
                    <a:cubicBezTo>
                      <a:pt x="427557" y="-41673"/>
                      <a:pt x="742970" y="543958"/>
                      <a:pt x="817704" y="622521"/>
                    </a:cubicBezTo>
                    <a:cubicBezTo>
                      <a:pt x="949736" y="761390"/>
                      <a:pt x="1138998" y="661153"/>
                      <a:pt x="1319849" y="1003300"/>
                    </a:cubicBezTo>
                    <a:cubicBezTo>
                      <a:pt x="1461795" y="1271877"/>
                      <a:pt x="1616459" y="2004309"/>
                      <a:pt x="1676493" y="2307073"/>
                    </a:cubicBezTo>
                    <a:cubicBezTo>
                      <a:pt x="1691125" y="2380713"/>
                      <a:pt x="1642852" y="2452164"/>
                      <a:pt x="1569076" y="2466250"/>
                    </a:cubicBezTo>
                    <a:lnTo>
                      <a:pt x="1341798" y="2509667"/>
                    </a:lnTo>
                    <a:close/>
                  </a:path>
                </a:pathLst>
              </a:custGeom>
              <a:solidFill>
                <a:srgbClr val="75A378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  <p:sp>
            <p:nvSpPr>
              <p:cNvPr id="18" name="标题 1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256733" y="3809007"/>
                <a:ext cx="1024570" cy="1829051"/>
              </a:xfrm>
              <a:custGeom>
                <a:avLst/>
                <a:gdLst>
                  <a:gd name="connsiteX0" fmla="*/ 1171800 w 1176776"/>
                  <a:gd name="connsiteY0" fmla="*/ 1353951 h 2100768"/>
                  <a:gd name="connsiteX1" fmla="*/ 1159014 w 1176776"/>
                  <a:gd name="connsiteY1" fmla="*/ 1357848 h 2100768"/>
                  <a:gd name="connsiteX2" fmla="*/ 967085 w 1176776"/>
                  <a:gd name="connsiteY2" fmla="*/ 1716474 h 2100768"/>
                  <a:gd name="connsiteX3" fmla="*/ 770303 w 1176776"/>
                  <a:gd name="connsiteY3" fmla="*/ 1293234 h 2100768"/>
                  <a:gd name="connsiteX4" fmla="*/ 794165 w 1176776"/>
                  <a:gd name="connsiteY4" fmla="*/ 763328 h 2100768"/>
                  <a:gd name="connsiteX5" fmla="*/ 785140 w 1176776"/>
                  <a:gd name="connsiteY5" fmla="*/ 753482 h 2100768"/>
                  <a:gd name="connsiteX6" fmla="*/ 775294 w 1176776"/>
                  <a:gd name="connsiteY6" fmla="*/ 762508 h 2100768"/>
                  <a:gd name="connsiteX7" fmla="*/ 752935 w 1176776"/>
                  <a:gd name="connsiteY7" fmla="*/ 1260141 h 2100768"/>
                  <a:gd name="connsiteX8" fmla="*/ 722509 w 1176776"/>
                  <a:gd name="connsiteY8" fmla="*/ 1203799 h 2100768"/>
                  <a:gd name="connsiteX9" fmla="*/ 433214 w 1176776"/>
                  <a:gd name="connsiteY9" fmla="*/ 698099 h 2100768"/>
                  <a:gd name="connsiteX10" fmla="*/ 418924 w 1176776"/>
                  <a:gd name="connsiteY10" fmla="*/ 448394 h 2100768"/>
                  <a:gd name="connsiteX11" fmla="*/ 408941 w 1176776"/>
                  <a:gd name="connsiteY11" fmla="*/ 439505 h 2100768"/>
                  <a:gd name="connsiteX12" fmla="*/ 400053 w 1176776"/>
                  <a:gd name="connsiteY12" fmla="*/ 449488 h 2100768"/>
                  <a:gd name="connsiteX13" fmla="*/ 412292 w 1176776"/>
                  <a:gd name="connsiteY13" fmla="*/ 662544 h 2100768"/>
                  <a:gd name="connsiteX14" fmla="*/ 17495 w 1176776"/>
                  <a:gd name="connsiteY14" fmla="*/ 4504 h 2100768"/>
                  <a:gd name="connsiteX15" fmla="*/ 4504 w 1176776"/>
                  <a:gd name="connsiteY15" fmla="*/ 1359 h 2100768"/>
                  <a:gd name="connsiteX16" fmla="*/ 1359 w 1176776"/>
                  <a:gd name="connsiteY16" fmla="*/ 14350 h 2100768"/>
                  <a:gd name="connsiteX17" fmla="*/ 405386 w 1176776"/>
                  <a:gd name="connsiteY17" fmla="*/ 688116 h 2100768"/>
                  <a:gd name="connsiteX18" fmla="*/ 136809 w 1176776"/>
                  <a:gd name="connsiteY18" fmla="*/ 641690 h 2100768"/>
                  <a:gd name="connsiteX19" fmla="*/ 125869 w 1176776"/>
                  <a:gd name="connsiteY19" fmla="*/ 649416 h 2100768"/>
                  <a:gd name="connsiteX20" fmla="*/ 133596 w 1176776"/>
                  <a:gd name="connsiteY20" fmla="*/ 660356 h 2100768"/>
                  <a:gd name="connsiteX21" fmla="*/ 417899 w 1176776"/>
                  <a:gd name="connsiteY21" fmla="*/ 709517 h 2100768"/>
                  <a:gd name="connsiteX22" fmla="*/ 705962 w 1176776"/>
                  <a:gd name="connsiteY22" fmla="*/ 1213030 h 2100768"/>
                  <a:gd name="connsiteX23" fmla="*/ 744320 w 1176776"/>
                  <a:gd name="connsiteY23" fmla="*/ 1284482 h 2100768"/>
                  <a:gd name="connsiteX24" fmla="*/ 347814 w 1176776"/>
                  <a:gd name="connsiteY24" fmla="*/ 1247559 h 2100768"/>
                  <a:gd name="connsiteX25" fmla="*/ 337558 w 1176776"/>
                  <a:gd name="connsiteY25" fmla="*/ 1256106 h 2100768"/>
                  <a:gd name="connsiteX26" fmla="*/ 346105 w 1176776"/>
                  <a:gd name="connsiteY26" fmla="*/ 1266363 h 2100768"/>
                  <a:gd name="connsiteX27" fmla="*/ 754781 w 1176776"/>
                  <a:gd name="connsiteY27" fmla="*/ 1304447 h 2100768"/>
                  <a:gd name="connsiteX28" fmla="*/ 951086 w 1176776"/>
                  <a:gd name="connsiteY28" fmla="*/ 1727346 h 2100768"/>
                  <a:gd name="connsiteX29" fmla="*/ 464462 w 1176776"/>
                  <a:gd name="connsiteY29" fmla="*/ 1669911 h 2100768"/>
                  <a:gd name="connsiteX30" fmla="*/ 454000 w 1176776"/>
                  <a:gd name="connsiteY30" fmla="*/ 1678184 h 2100768"/>
                  <a:gd name="connsiteX31" fmla="*/ 462274 w 1176776"/>
                  <a:gd name="connsiteY31" fmla="*/ 1688646 h 2100768"/>
                  <a:gd name="connsiteX32" fmla="*/ 959359 w 1176776"/>
                  <a:gd name="connsiteY32" fmla="*/ 1747312 h 2100768"/>
                  <a:gd name="connsiteX33" fmla="*/ 1087083 w 1176776"/>
                  <a:gd name="connsiteY33" fmla="*/ 2094109 h 2100768"/>
                  <a:gd name="connsiteX34" fmla="*/ 1098844 w 1176776"/>
                  <a:gd name="connsiteY34" fmla="*/ 2100331 h 2100768"/>
                  <a:gd name="connsiteX35" fmla="*/ 1099801 w 1176776"/>
                  <a:gd name="connsiteY35" fmla="*/ 2099989 h 2100768"/>
                  <a:gd name="connsiteX36" fmla="*/ 1105066 w 1176776"/>
                  <a:gd name="connsiteY36" fmla="*/ 2088570 h 2100768"/>
                  <a:gd name="connsiteX37" fmla="*/ 976384 w 1176776"/>
                  <a:gd name="connsiteY37" fmla="*/ 1739311 h 2100768"/>
                  <a:gd name="connsiteX38" fmla="*/ 1175697 w 1176776"/>
                  <a:gd name="connsiteY38" fmla="*/ 1367011 h 2100768"/>
                  <a:gd name="connsiteX39" fmla="*/ 1171800 w 1176776"/>
                  <a:gd name="connsiteY39" fmla="*/ 1353951 h 2100768"/>
                </a:gdLst>
                <a:ahLst/>
                <a:cxnLst/>
                <a:rect l="l" t="t" r="r" b="b"/>
                <a:pathLst>
                  <a:path w="1176776" h="2100768">
                    <a:moveTo>
                      <a:pt x="1171800" y="1353951"/>
                    </a:moveTo>
                    <a:cubicBezTo>
                      <a:pt x="1167219" y="1351489"/>
                      <a:pt x="1161475" y="1353199"/>
                      <a:pt x="1159014" y="1357848"/>
                    </a:cubicBezTo>
                    <a:lnTo>
                      <a:pt x="967085" y="1716474"/>
                    </a:lnTo>
                    <a:cubicBezTo>
                      <a:pt x="915462" y="1591964"/>
                      <a:pt x="849754" y="1445778"/>
                      <a:pt x="770303" y="1293234"/>
                    </a:cubicBezTo>
                    <a:lnTo>
                      <a:pt x="794165" y="763328"/>
                    </a:lnTo>
                    <a:cubicBezTo>
                      <a:pt x="794371" y="758132"/>
                      <a:pt x="790336" y="753688"/>
                      <a:pt x="785140" y="753482"/>
                    </a:cubicBezTo>
                    <a:cubicBezTo>
                      <a:pt x="779943" y="753278"/>
                      <a:pt x="775499" y="757311"/>
                      <a:pt x="775294" y="762508"/>
                    </a:cubicBezTo>
                    <a:lnTo>
                      <a:pt x="752935" y="1260141"/>
                    </a:lnTo>
                    <a:cubicBezTo>
                      <a:pt x="743021" y="1241406"/>
                      <a:pt x="732902" y="1222602"/>
                      <a:pt x="722509" y="1203799"/>
                    </a:cubicBezTo>
                    <a:cubicBezTo>
                      <a:pt x="640322" y="1053990"/>
                      <a:pt x="536119" y="873275"/>
                      <a:pt x="433214" y="698099"/>
                    </a:cubicBezTo>
                    <a:lnTo>
                      <a:pt x="418924" y="448394"/>
                    </a:lnTo>
                    <a:cubicBezTo>
                      <a:pt x="418651" y="443197"/>
                      <a:pt x="414138" y="439232"/>
                      <a:pt x="408941" y="439505"/>
                    </a:cubicBezTo>
                    <a:cubicBezTo>
                      <a:pt x="403745" y="439779"/>
                      <a:pt x="399779" y="444291"/>
                      <a:pt x="400053" y="449488"/>
                    </a:cubicBezTo>
                    <a:lnTo>
                      <a:pt x="412292" y="662544"/>
                    </a:lnTo>
                    <a:cubicBezTo>
                      <a:pt x="210859" y="320465"/>
                      <a:pt x="20435" y="9291"/>
                      <a:pt x="17495" y="4504"/>
                    </a:cubicBezTo>
                    <a:cubicBezTo>
                      <a:pt x="14760" y="60"/>
                      <a:pt x="8948" y="-1308"/>
                      <a:pt x="4504" y="1359"/>
                    </a:cubicBezTo>
                    <a:cubicBezTo>
                      <a:pt x="60" y="4094"/>
                      <a:pt x="-1308" y="9906"/>
                      <a:pt x="1359" y="14350"/>
                    </a:cubicBezTo>
                    <a:cubicBezTo>
                      <a:pt x="4367" y="19205"/>
                      <a:pt x="200603" y="340020"/>
                      <a:pt x="405386" y="688116"/>
                    </a:cubicBezTo>
                    <a:lnTo>
                      <a:pt x="136809" y="641690"/>
                    </a:lnTo>
                    <a:cubicBezTo>
                      <a:pt x="131681" y="640801"/>
                      <a:pt x="126758" y="644220"/>
                      <a:pt x="125869" y="649416"/>
                    </a:cubicBezTo>
                    <a:cubicBezTo>
                      <a:pt x="124981" y="654544"/>
                      <a:pt x="128399" y="659467"/>
                      <a:pt x="133596" y="660356"/>
                    </a:cubicBezTo>
                    <a:lnTo>
                      <a:pt x="417899" y="709517"/>
                    </a:lnTo>
                    <a:cubicBezTo>
                      <a:pt x="520392" y="884010"/>
                      <a:pt x="624117" y="1063905"/>
                      <a:pt x="705962" y="1213030"/>
                    </a:cubicBezTo>
                    <a:cubicBezTo>
                      <a:pt x="719090" y="1236961"/>
                      <a:pt x="731876" y="1260756"/>
                      <a:pt x="744320" y="1284482"/>
                    </a:cubicBezTo>
                    <a:lnTo>
                      <a:pt x="347814" y="1247559"/>
                    </a:lnTo>
                    <a:cubicBezTo>
                      <a:pt x="342618" y="1247081"/>
                      <a:pt x="338037" y="1250910"/>
                      <a:pt x="337558" y="1256106"/>
                    </a:cubicBezTo>
                    <a:cubicBezTo>
                      <a:pt x="337079" y="1261303"/>
                      <a:pt x="340908" y="1265884"/>
                      <a:pt x="346105" y="1266363"/>
                    </a:cubicBezTo>
                    <a:lnTo>
                      <a:pt x="754781" y="1304447"/>
                    </a:lnTo>
                    <a:cubicBezTo>
                      <a:pt x="834096" y="1457060"/>
                      <a:pt x="899736" y="1603177"/>
                      <a:pt x="951086" y="1727346"/>
                    </a:cubicBezTo>
                    <a:lnTo>
                      <a:pt x="464462" y="1669911"/>
                    </a:lnTo>
                    <a:cubicBezTo>
                      <a:pt x="459265" y="1669296"/>
                      <a:pt x="454616" y="1672988"/>
                      <a:pt x="454000" y="1678184"/>
                    </a:cubicBezTo>
                    <a:cubicBezTo>
                      <a:pt x="453385" y="1683381"/>
                      <a:pt x="457077" y="1688030"/>
                      <a:pt x="462274" y="1688646"/>
                    </a:cubicBezTo>
                    <a:lnTo>
                      <a:pt x="959359" y="1747312"/>
                    </a:lnTo>
                    <a:cubicBezTo>
                      <a:pt x="1042982" y="1951616"/>
                      <a:pt x="1086331" y="2091716"/>
                      <a:pt x="1087083" y="2094109"/>
                    </a:cubicBezTo>
                    <a:cubicBezTo>
                      <a:pt x="1088588" y="2099100"/>
                      <a:pt x="1093921" y="2101904"/>
                      <a:pt x="1098844" y="2100331"/>
                    </a:cubicBezTo>
                    <a:cubicBezTo>
                      <a:pt x="1099186" y="2100194"/>
                      <a:pt x="1099528" y="2100126"/>
                      <a:pt x="1099801" y="2099989"/>
                    </a:cubicBezTo>
                    <a:cubicBezTo>
                      <a:pt x="1104177" y="2098075"/>
                      <a:pt x="1106502" y="2093220"/>
                      <a:pt x="1105066" y="2088570"/>
                    </a:cubicBezTo>
                    <a:cubicBezTo>
                      <a:pt x="1104314" y="2086109"/>
                      <a:pt x="1060622" y="1945052"/>
                      <a:pt x="976384" y="1739311"/>
                    </a:cubicBezTo>
                    <a:lnTo>
                      <a:pt x="1175697" y="1367011"/>
                    </a:lnTo>
                    <a:cubicBezTo>
                      <a:pt x="1178090" y="1362156"/>
                      <a:pt x="1176381" y="1356412"/>
                      <a:pt x="1171800" y="1353951"/>
                    </a:cubicBezTo>
                    <a:close/>
                  </a:path>
                </a:pathLst>
              </a:custGeom>
              <a:solidFill>
                <a:srgbClr val="9FC6A2">
                  <a:alpha val="100000"/>
                </a:srgbClr>
              </a:solidFill>
              <a:ln w="6831" cap="flat">
                <a:noFill/>
                <a:miter/>
              </a:ln>
            </p:spPr>
            <p:txBody>
              <a:bodyPr vert="horz" wrap="square" lIns="91440" tIns="45720" rIns="91440" bIns="45720" rtlCol="0" anchor="ctr"/>
              <a:p>
                <a:pPr algn="l"/>
                <a:endParaRPr kumimoji="1" lang="zh-CN" altLang="en-US"/>
              </a:p>
            </p:txBody>
          </p:sp>
        </p:grpSp>
      </p:grpSp>
      <p:sp>
        <p:nvSpPr>
          <p:cNvPr id="102" name="文本框 101"/>
          <p:cNvSpPr txBox="1"/>
          <p:nvPr/>
        </p:nvSpPr>
        <p:spPr>
          <a:xfrm>
            <a:off x="407670" y="4157980"/>
            <a:ext cx="573214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latin typeface="楷体" panose="02010609060101010101" charset="-122"/>
                <a:ea typeface="楷体" panose="02010609060101010101" charset="-122"/>
              </a:rPr>
              <a:t>宁瑗：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</a:rPr>
              <a:t>心地善良性情乖，书写工整很出彩。课堂笔记有创意，绘画作品上《翠苑》。摘抄点评是模范，作业速度要提高。发言再把信心闪，人生之帆定更宽。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5910" y="4157980"/>
            <a:ext cx="5080000" cy="1791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杨岳杭：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“书香少年”爱阅读，“诗词大赛”展风采。上课积极作业棒，高谈阔论表见解。粗心大意须改正，岗位职责要办好。脚踏实地请谨记，争做全能弘雅娃。</a:t>
            </a:r>
            <a:endParaRPr lang="en-US" sz="2400" b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/>
            <a:r>
              <a:rPr lang="en-US" sz="105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3450,&quot;width&quot;:6885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commondata" val="eyJoZGlkIjoiZjNmZDZjZjExMjFjYTA4YmU4MmYzMmU2NGI5NTg2MzAifQ=="/>
  <p:tag name="COMMONDATA" val="eyJoZGlkIjoiYjRhODE1ZmM5Njk4ZjgzNmIzYzliZDc0NTAwMzc3NTk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40B491"/>
      </a:accent1>
      <a:accent2>
        <a:srgbClr val="4CD0A8"/>
      </a:accent2>
      <a:accent3>
        <a:srgbClr val="FB918E"/>
      </a:accent3>
      <a:accent4>
        <a:srgbClr val="F5B755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2559</Words>
  <Application>WPS 演示</Application>
  <PresentationFormat/>
  <Paragraphs>154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19</vt:i4>
      </vt:variant>
    </vt:vector>
  </HeadingPairs>
  <TitlesOfParts>
    <vt:vector size="48" baseType="lpstr">
      <vt:lpstr>Arial</vt:lpstr>
      <vt:lpstr>宋体</vt:lpstr>
      <vt:lpstr>Wingdings</vt:lpstr>
      <vt:lpstr>OPPOSans H</vt:lpstr>
      <vt:lpstr>仿宋</vt:lpstr>
      <vt:lpstr>OPPOSans R</vt:lpstr>
      <vt:lpstr>微软雅黑</vt:lpstr>
      <vt:lpstr>OPPOSans L</vt:lpstr>
      <vt:lpstr>Alibaba PuHuiTi L</vt:lpstr>
      <vt:lpstr>Alibaba PuHuiTi B</vt:lpstr>
      <vt:lpstr>楷体</vt:lpstr>
      <vt:lpstr>Alibaba PuHuiTi</vt:lpstr>
      <vt:lpstr>等线</vt:lpstr>
      <vt:lpstr>标准粗黑</vt:lpstr>
      <vt:lpstr>Calibri</vt:lpstr>
      <vt:lpstr>Times New Roman</vt:lpstr>
      <vt:lpstr>Arial Unicode MS</vt:lpstr>
      <vt:lpstr>Office 主题​​</vt:lpstr>
      <vt:lpstr>2_Office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3_Office 主题​​</vt:lpstr>
      <vt:lpstr>11_Office 主题​​</vt:lpstr>
      <vt:lpstr>13_Office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胖丁</cp:lastModifiedBy>
  <cp:revision>25</cp:revision>
  <dcterms:created xsi:type="dcterms:W3CDTF">2024-01-03T14:36:00Z</dcterms:created>
  <dcterms:modified xsi:type="dcterms:W3CDTF">2024-06-06T06:56:36Z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BDCE1FDA7C9647A1BCF4378F10425B8B_12</vt:lpwstr>
  </property>
  <property fmtid="{D5CDD505-2E9C-101B-9397-08002B2CF9AE}" pid="3" name="KSOProductBuildVer">
    <vt:lpwstr>2052-11.1.0.12019</vt:lpwstr>
  </property>
</Properties>
</file>