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handoutMasterIdLst>
    <p:handoutMasterId r:id="rId29"/>
  </p:handoutMasterIdLst>
  <p:sldIdLst>
    <p:sldId id="260" r:id="rId4"/>
    <p:sldId id="283" r:id="rId5"/>
    <p:sldId id="282" r:id="rId6"/>
    <p:sldId id="265" r:id="rId7"/>
    <p:sldId id="285" r:id="rId8"/>
    <p:sldId id="284" r:id="rId9"/>
    <p:sldId id="286" r:id="rId10"/>
    <p:sldId id="266" r:id="rId11"/>
    <p:sldId id="288" r:id="rId12"/>
    <p:sldId id="289" r:id="rId13"/>
    <p:sldId id="290" r:id="rId14"/>
    <p:sldId id="291" r:id="rId16"/>
    <p:sldId id="287" r:id="rId17"/>
    <p:sldId id="292" r:id="rId18"/>
    <p:sldId id="293" r:id="rId19"/>
    <p:sldId id="294" r:id="rId20"/>
    <p:sldId id="295" r:id="rId21"/>
    <p:sldId id="298" r:id="rId22"/>
    <p:sldId id="299" r:id="rId23"/>
    <p:sldId id="301" r:id="rId24"/>
    <p:sldId id="300" r:id="rId25"/>
    <p:sldId id="297" r:id="rId26"/>
    <p:sldId id="277" r:id="rId27"/>
    <p:sldId id="302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9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577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tags" Target="../tags/tag576.xml"/><Relationship Id="rId3" Type="http://schemas.openxmlformats.org/officeDocument/2006/relationships/tags" Target="../tags/tag575.xml"/><Relationship Id="rId2" Type="http://schemas.openxmlformats.org/officeDocument/2006/relationships/tags" Target="../tags/tag574.xml"/><Relationship Id="rId1" Type="http://schemas.openxmlformats.org/officeDocument/2006/relationships/tags" Target="../tags/tag57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4" Type="http://schemas.openxmlformats.org/officeDocument/2006/relationships/tags" Target="../tags/tag570.xml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tags" Target="../tags/tag56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mtClean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DC0-B09D-42F6-9FE3-6C15FE1CBE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8F3C-C3DB-4189-8828-81EF49A9161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7" Type="http://schemas.openxmlformats.org/officeDocument/2006/relationships/slideLayout" Target="../slideLayouts/slideLayout1.xml"/><Relationship Id="rId46" Type="http://schemas.openxmlformats.org/officeDocument/2006/relationships/tags" Target="../tags/tag102.xml"/><Relationship Id="rId45" Type="http://schemas.openxmlformats.org/officeDocument/2006/relationships/tags" Target="../tags/tag101.xml"/><Relationship Id="rId44" Type="http://schemas.openxmlformats.org/officeDocument/2006/relationships/tags" Target="../tags/tag100.xml"/><Relationship Id="rId43" Type="http://schemas.openxmlformats.org/officeDocument/2006/relationships/tags" Target="../tags/tag99.xml"/><Relationship Id="rId42" Type="http://schemas.openxmlformats.org/officeDocument/2006/relationships/tags" Target="../tags/tag98.xml"/><Relationship Id="rId41" Type="http://schemas.openxmlformats.org/officeDocument/2006/relationships/tags" Target="../tags/tag97.xml"/><Relationship Id="rId40" Type="http://schemas.openxmlformats.org/officeDocument/2006/relationships/tags" Target="../tags/tag96.xml"/><Relationship Id="rId4" Type="http://schemas.openxmlformats.org/officeDocument/2006/relationships/tags" Target="../tags/tag67.xml"/><Relationship Id="rId39" Type="http://schemas.openxmlformats.org/officeDocument/2006/relationships/tags" Target="../tags/tag95.xml"/><Relationship Id="rId38" Type="http://schemas.openxmlformats.org/officeDocument/2006/relationships/image" Target="../media/image9.png"/><Relationship Id="rId37" Type="http://schemas.openxmlformats.org/officeDocument/2006/relationships/tags" Target="../tags/tag94.xml"/><Relationship Id="rId36" Type="http://schemas.openxmlformats.org/officeDocument/2006/relationships/image" Target="../media/image8.png"/><Relationship Id="rId35" Type="http://schemas.openxmlformats.org/officeDocument/2006/relationships/tags" Target="../tags/tag93.xml"/><Relationship Id="rId34" Type="http://schemas.openxmlformats.org/officeDocument/2006/relationships/image" Target="../media/image7.png"/><Relationship Id="rId33" Type="http://schemas.openxmlformats.org/officeDocument/2006/relationships/tags" Target="../tags/tag92.xml"/><Relationship Id="rId32" Type="http://schemas.openxmlformats.org/officeDocument/2006/relationships/image" Target="../media/image6.png"/><Relationship Id="rId31" Type="http://schemas.openxmlformats.org/officeDocument/2006/relationships/tags" Target="../tags/tag91.xml"/><Relationship Id="rId30" Type="http://schemas.openxmlformats.org/officeDocument/2006/relationships/image" Target="../media/image5.png"/><Relationship Id="rId3" Type="http://schemas.openxmlformats.org/officeDocument/2006/relationships/image" Target="../media/image2.png"/><Relationship Id="rId29" Type="http://schemas.openxmlformats.org/officeDocument/2006/relationships/tags" Target="../tags/tag90.xml"/><Relationship Id="rId28" Type="http://schemas.openxmlformats.org/officeDocument/2006/relationships/image" Target="../media/image4.png"/><Relationship Id="rId27" Type="http://schemas.openxmlformats.org/officeDocument/2006/relationships/tags" Target="../tags/tag89.xml"/><Relationship Id="rId26" Type="http://schemas.openxmlformats.org/officeDocument/2006/relationships/image" Target="../media/image3.png"/><Relationship Id="rId25" Type="http://schemas.openxmlformats.org/officeDocument/2006/relationships/tags" Target="../tags/tag88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6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image" Target="../media/image10.png"/><Relationship Id="rId27" Type="http://schemas.openxmlformats.org/officeDocument/2006/relationships/slideLayout" Target="../slideLayouts/slideLayout1.xml"/><Relationship Id="rId26" Type="http://schemas.openxmlformats.org/officeDocument/2006/relationships/image" Target="../media/image20.jpeg"/><Relationship Id="rId25" Type="http://schemas.openxmlformats.org/officeDocument/2006/relationships/tags" Target="../tags/tag339.xml"/><Relationship Id="rId24" Type="http://schemas.openxmlformats.org/officeDocument/2006/relationships/tags" Target="../tags/tag338.xml"/><Relationship Id="rId23" Type="http://schemas.openxmlformats.org/officeDocument/2006/relationships/tags" Target="../tags/tag337.xml"/><Relationship Id="rId22" Type="http://schemas.openxmlformats.org/officeDocument/2006/relationships/tags" Target="../tags/tag336.xml"/><Relationship Id="rId21" Type="http://schemas.openxmlformats.org/officeDocument/2006/relationships/tags" Target="../tags/tag335.xml"/><Relationship Id="rId20" Type="http://schemas.openxmlformats.org/officeDocument/2006/relationships/tags" Target="../tags/tag334.xml"/><Relationship Id="rId2" Type="http://schemas.openxmlformats.org/officeDocument/2006/relationships/tags" Target="../tags/tag320.xml"/><Relationship Id="rId19" Type="http://schemas.openxmlformats.org/officeDocument/2006/relationships/image" Target="../media/image12.png"/><Relationship Id="rId18" Type="http://schemas.openxmlformats.org/officeDocument/2006/relationships/tags" Target="../tags/tag333.xml"/><Relationship Id="rId17" Type="http://schemas.openxmlformats.org/officeDocument/2006/relationships/image" Target="../media/image11.png"/><Relationship Id="rId16" Type="http://schemas.openxmlformats.org/officeDocument/2006/relationships/tags" Target="../tags/tag332.xml"/><Relationship Id="rId15" Type="http://schemas.openxmlformats.org/officeDocument/2006/relationships/image" Target="../media/image15.png"/><Relationship Id="rId14" Type="http://schemas.openxmlformats.org/officeDocument/2006/relationships/tags" Target="../tags/tag331.xml"/><Relationship Id="rId13" Type="http://schemas.openxmlformats.org/officeDocument/2006/relationships/tags" Target="../tags/tag330.xml"/><Relationship Id="rId12" Type="http://schemas.openxmlformats.org/officeDocument/2006/relationships/tags" Target="../tags/tag329.xml"/><Relationship Id="rId11" Type="http://schemas.openxmlformats.org/officeDocument/2006/relationships/tags" Target="../tags/tag328.xml"/><Relationship Id="rId10" Type="http://schemas.openxmlformats.org/officeDocument/2006/relationships/tags" Target="../tags/tag327.xml"/><Relationship Id="rId1" Type="http://schemas.openxmlformats.org/officeDocument/2006/relationships/tags" Target="../tags/tag31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8" Type="http://schemas.openxmlformats.org/officeDocument/2006/relationships/notesSlide" Target="../notesSlides/notesSlide1.xml"/><Relationship Id="rId37" Type="http://schemas.openxmlformats.org/officeDocument/2006/relationships/slideLayout" Target="../slideLayouts/slideLayout1.xml"/><Relationship Id="rId36" Type="http://schemas.openxmlformats.org/officeDocument/2006/relationships/tags" Target="../tags/tag370.xml"/><Relationship Id="rId35" Type="http://schemas.openxmlformats.org/officeDocument/2006/relationships/tags" Target="../tags/tag369.xml"/><Relationship Id="rId34" Type="http://schemas.openxmlformats.org/officeDocument/2006/relationships/tags" Target="../tags/tag368.xml"/><Relationship Id="rId33" Type="http://schemas.openxmlformats.org/officeDocument/2006/relationships/tags" Target="../tags/tag367.xml"/><Relationship Id="rId32" Type="http://schemas.openxmlformats.org/officeDocument/2006/relationships/image" Target="../media/image9.png"/><Relationship Id="rId31" Type="http://schemas.openxmlformats.org/officeDocument/2006/relationships/tags" Target="../tags/tag366.xml"/><Relationship Id="rId30" Type="http://schemas.openxmlformats.org/officeDocument/2006/relationships/image" Target="../media/image12.png"/><Relationship Id="rId3" Type="http://schemas.openxmlformats.org/officeDocument/2006/relationships/image" Target="../media/image10.png"/><Relationship Id="rId29" Type="http://schemas.openxmlformats.org/officeDocument/2006/relationships/tags" Target="../tags/tag365.xml"/><Relationship Id="rId28" Type="http://schemas.openxmlformats.org/officeDocument/2006/relationships/image" Target="../media/image11.png"/><Relationship Id="rId27" Type="http://schemas.openxmlformats.org/officeDocument/2006/relationships/tags" Target="../tags/tag364.xml"/><Relationship Id="rId26" Type="http://schemas.openxmlformats.org/officeDocument/2006/relationships/image" Target="../media/image3.png"/><Relationship Id="rId25" Type="http://schemas.openxmlformats.org/officeDocument/2006/relationships/tags" Target="../tags/tag363.xml"/><Relationship Id="rId24" Type="http://schemas.openxmlformats.org/officeDocument/2006/relationships/tags" Target="../tags/tag362.xml"/><Relationship Id="rId23" Type="http://schemas.openxmlformats.org/officeDocument/2006/relationships/tags" Target="../tags/tag361.xml"/><Relationship Id="rId22" Type="http://schemas.openxmlformats.org/officeDocument/2006/relationships/tags" Target="../tags/tag360.xml"/><Relationship Id="rId21" Type="http://schemas.openxmlformats.org/officeDocument/2006/relationships/tags" Target="../tags/tag359.xml"/><Relationship Id="rId20" Type="http://schemas.openxmlformats.org/officeDocument/2006/relationships/tags" Target="../tags/tag358.xml"/><Relationship Id="rId2" Type="http://schemas.openxmlformats.org/officeDocument/2006/relationships/tags" Target="../tags/tag341.xml"/><Relationship Id="rId19" Type="http://schemas.openxmlformats.org/officeDocument/2006/relationships/tags" Target="../tags/tag357.xml"/><Relationship Id="rId18" Type="http://schemas.openxmlformats.org/officeDocument/2006/relationships/tags" Target="../tags/tag356.xml"/><Relationship Id="rId17" Type="http://schemas.openxmlformats.org/officeDocument/2006/relationships/tags" Target="../tags/tag355.xml"/><Relationship Id="rId16" Type="http://schemas.openxmlformats.org/officeDocument/2006/relationships/tags" Target="../tags/tag354.xml"/><Relationship Id="rId15" Type="http://schemas.openxmlformats.org/officeDocument/2006/relationships/tags" Target="../tags/tag353.xml"/><Relationship Id="rId14" Type="http://schemas.openxmlformats.org/officeDocument/2006/relationships/tags" Target="../tags/tag352.xml"/><Relationship Id="rId13" Type="http://schemas.openxmlformats.org/officeDocument/2006/relationships/tags" Target="../tags/tag351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tags" Target="../tags/tag34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image" Target="../media/image11.png"/><Relationship Id="rId7" Type="http://schemas.openxmlformats.org/officeDocument/2006/relationships/tags" Target="../tags/tag376.xml"/><Relationship Id="rId6" Type="http://schemas.openxmlformats.org/officeDocument/2006/relationships/image" Target="../media/image10.png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85.xml"/><Relationship Id="rId17" Type="http://schemas.openxmlformats.org/officeDocument/2006/relationships/tags" Target="../tags/tag384.xml"/><Relationship Id="rId16" Type="http://schemas.openxmlformats.org/officeDocument/2006/relationships/tags" Target="../tags/tag383.xml"/><Relationship Id="rId15" Type="http://schemas.openxmlformats.org/officeDocument/2006/relationships/tags" Target="../tags/tag382.xml"/><Relationship Id="rId14" Type="http://schemas.openxmlformats.org/officeDocument/2006/relationships/tags" Target="../tags/tag381.xml"/><Relationship Id="rId13" Type="http://schemas.openxmlformats.org/officeDocument/2006/relationships/tags" Target="../tags/tag380.xml"/><Relationship Id="rId12" Type="http://schemas.openxmlformats.org/officeDocument/2006/relationships/tags" Target="../tags/tag379.xml"/><Relationship Id="rId11" Type="http://schemas.openxmlformats.org/officeDocument/2006/relationships/tags" Target="../tags/tag378.xml"/><Relationship Id="rId10" Type="http://schemas.openxmlformats.org/officeDocument/2006/relationships/image" Target="../media/image12.png"/><Relationship Id="rId1" Type="http://schemas.openxmlformats.org/officeDocument/2006/relationships/tags" Target="../tags/tag37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93.xml"/><Relationship Id="rId8" Type="http://schemas.openxmlformats.org/officeDocument/2006/relationships/tags" Target="../tags/tag392.xml"/><Relationship Id="rId7" Type="http://schemas.openxmlformats.org/officeDocument/2006/relationships/tags" Target="../tags/tag391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3" Type="http://schemas.openxmlformats.org/officeDocument/2006/relationships/slideLayout" Target="../slideLayouts/slideLayout1.xml"/><Relationship Id="rId42" Type="http://schemas.openxmlformats.org/officeDocument/2006/relationships/tags" Target="../tags/tag420.xml"/><Relationship Id="rId41" Type="http://schemas.openxmlformats.org/officeDocument/2006/relationships/tags" Target="../tags/tag419.xml"/><Relationship Id="rId40" Type="http://schemas.openxmlformats.org/officeDocument/2006/relationships/tags" Target="../tags/tag418.xml"/><Relationship Id="rId4" Type="http://schemas.openxmlformats.org/officeDocument/2006/relationships/tags" Target="../tags/tag388.xml"/><Relationship Id="rId39" Type="http://schemas.openxmlformats.org/officeDocument/2006/relationships/tags" Target="../tags/tag417.xml"/><Relationship Id="rId38" Type="http://schemas.openxmlformats.org/officeDocument/2006/relationships/tags" Target="../tags/tag416.xml"/><Relationship Id="rId37" Type="http://schemas.openxmlformats.org/officeDocument/2006/relationships/image" Target="../media/image23.jpeg"/><Relationship Id="rId36" Type="http://schemas.openxmlformats.org/officeDocument/2006/relationships/tags" Target="../tags/tag415.xml"/><Relationship Id="rId35" Type="http://schemas.openxmlformats.org/officeDocument/2006/relationships/image" Target="../media/image22.jpeg"/><Relationship Id="rId34" Type="http://schemas.openxmlformats.org/officeDocument/2006/relationships/tags" Target="../tags/tag414.xml"/><Relationship Id="rId33" Type="http://schemas.openxmlformats.org/officeDocument/2006/relationships/image" Target="../media/image21.jpeg"/><Relationship Id="rId32" Type="http://schemas.openxmlformats.org/officeDocument/2006/relationships/tags" Target="../tags/tag413.xml"/><Relationship Id="rId31" Type="http://schemas.openxmlformats.org/officeDocument/2006/relationships/tags" Target="../tags/tag412.xml"/><Relationship Id="rId30" Type="http://schemas.openxmlformats.org/officeDocument/2006/relationships/tags" Target="../tags/tag411.xml"/><Relationship Id="rId3" Type="http://schemas.openxmlformats.org/officeDocument/2006/relationships/image" Target="../media/image10.png"/><Relationship Id="rId29" Type="http://schemas.openxmlformats.org/officeDocument/2006/relationships/tags" Target="../tags/tag410.xml"/><Relationship Id="rId28" Type="http://schemas.openxmlformats.org/officeDocument/2006/relationships/tags" Target="../tags/tag409.xml"/><Relationship Id="rId27" Type="http://schemas.openxmlformats.org/officeDocument/2006/relationships/tags" Target="../tags/tag408.xml"/><Relationship Id="rId26" Type="http://schemas.openxmlformats.org/officeDocument/2006/relationships/tags" Target="../tags/tag407.xml"/><Relationship Id="rId25" Type="http://schemas.openxmlformats.org/officeDocument/2006/relationships/tags" Target="../tags/tag406.xml"/><Relationship Id="rId24" Type="http://schemas.openxmlformats.org/officeDocument/2006/relationships/tags" Target="../tags/tag405.xml"/><Relationship Id="rId23" Type="http://schemas.openxmlformats.org/officeDocument/2006/relationships/tags" Target="../tags/tag404.xml"/><Relationship Id="rId22" Type="http://schemas.openxmlformats.org/officeDocument/2006/relationships/tags" Target="../tags/tag403.xml"/><Relationship Id="rId21" Type="http://schemas.openxmlformats.org/officeDocument/2006/relationships/tags" Target="../tags/tag402.xml"/><Relationship Id="rId20" Type="http://schemas.openxmlformats.org/officeDocument/2006/relationships/tags" Target="../tags/tag401.xml"/><Relationship Id="rId2" Type="http://schemas.openxmlformats.org/officeDocument/2006/relationships/tags" Target="../tags/tag387.xml"/><Relationship Id="rId19" Type="http://schemas.openxmlformats.org/officeDocument/2006/relationships/image" Target="../media/image12.png"/><Relationship Id="rId18" Type="http://schemas.openxmlformats.org/officeDocument/2006/relationships/tags" Target="../tags/tag400.xml"/><Relationship Id="rId17" Type="http://schemas.openxmlformats.org/officeDocument/2006/relationships/image" Target="../media/image11.png"/><Relationship Id="rId16" Type="http://schemas.openxmlformats.org/officeDocument/2006/relationships/tags" Target="../tags/tag399.xml"/><Relationship Id="rId15" Type="http://schemas.openxmlformats.org/officeDocument/2006/relationships/image" Target="../media/image15.png"/><Relationship Id="rId14" Type="http://schemas.openxmlformats.org/officeDocument/2006/relationships/tags" Target="../tags/tag398.xml"/><Relationship Id="rId13" Type="http://schemas.openxmlformats.org/officeDocument/2006/relationships/tags" Target="../tags/tag397.xml"/><Relationship Id="rId12" Type="http://schemas.openxmlformats.org/officeDocument/2006/relationships/tags" Target="../tags/tag396.xml"/><Relationship Id="rId11" Type="http://schemas.openxmlformats.org/officeDocument/2006/relationships/tags" Target="../tags/tag395.xml"/><Relationship Id="rId10" Type="http://schemas.openxmlformats.org/officeDocument/2006/relationships/tags" Target="../tags/tag394.xml"/><Relationship Id="rId1" Type="http://schemas.openxmlformats.org/officeDocument/2006/relationships/tags" Target="../tags/tag38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image" Target="../media/image12.png"/><Relationship Id="rId6" Type="http://schemas.openxmlformats.org/officeDocument/2006/relationships/tags" Target="../tags/tag424.xml"/><Relationship Id="rId5" Type="http://schemas.openxmlformats.org/officeDocument/2006/relationships/image" Target="../media/image11.png"/><Relationship Id="rId4" Type="http://schemas.openxmlformats.org/officeDocument/2006/relationships/tags" Target="../tags/tag423.xml"/><Relationship Id="rId3" Type="http://schemas.openxmlformats.org/officeDocument/2006/relationships/image" Target="../media/image10.png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24.jpeg"/><Relationship Id="rId2" Type="http://schemas.openxmlformats.org/officeDocument/2006/relationships/tags" Target="../tags/tag422.xml"/><Relationship Id="rId19" Type="http://schemas.openxmlformats.org/officeDocument/2006/relationships/tags" Target="../tags/tag436.xml"/><Relationship Id="rId18" Type="http://schemas.openxmlformats.org/officeDocument/2006/relationships/tags" Target="../tags/tag435.xml"/><Relationship Id="rId17" Type="http://schemas.openxmlformats.org/officeDocument/2006/relationships/tags" Target="../tags/tag434.xml"/><Relationship Id="rId16" Type="http://schemas.openxmlformats.org/officeDocument/2006/relationships/tags" Target="../tags/tag433.xml"/><Relationship Id="rId15" Type="http://schemas.openxmlformats.org/officeDocument/2006/relationships/tags" Target="../tags/tag432.xml"/><Relationship Id="rId14" Type="http://schemas.openxmlformats.org/officeDocument/2006/relationships/tags" Target="../tags/tag431.xml"/><Relationship Id="rId13" Type="http://schemas.openxmlformats.org/officeDocument/2006/relationships/tags" Target="../tags/tag430.xml"/><Relationship Id="rId12" Type="http://schemas.openxmlformats.org/officeDocument/2006/relationships/tags" Target="../tags/tag429.xml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tags" Target="../tags/tag42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441.xml"/><Relationship Id="rId7" Type="http://schemas.openxmlformats.org/officeDocument/2006/relationships/image" Target="../media/image12.png"/><Relationship Id="rId6" Type="http://schemas.openxmlformats.org/officeDocument/2006/relationships/tags" Target="../tags/tag440.xml"/><Relationship Id="rId5" Type="http://schemas.openxmlformats.org/officeDocument/2006/relationships/image" Target="../media/image11.png"/><Relationship Id="rId4" Type="http://schemas.openxmlformats.org/officeDocument/2006/relationships/tags" Target="../tags/tag439.xml"/><Relationship Id="rId3" Type="http://schemas.openxmlformats.org/officeDocument/2006/relationships/image" Target="../media/image10.png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449.xml"/><Relationship Id="rId2" Type="http://schemas.openxmlformats.org/officeDocument/2006/relationships/tags" Target="../tags/tag438.xml"/><Relationship Id="rId19" Type="http://schemas.openxmlformats.org/officeDocument/2006/relationships/image" Target="../media/image28.png"/><Relationship Id="rId18" Type="http://schemas.openxmlformats.org/officeDocument/2006/relationships/tags" Target="../tags/tag448.xml"/><Relationship Id="rId17" Type="http://schemas.openxmlformats.org/officeDocument/2006/relationships/image" Target="../media/image27.png"/><Relationship Id="rId16" Type="http://schemas.openxmlformats.org/officeDocument/2006/relationships/tags" Target="../tags/tag447.xml"/><Relationship Id="rId15" Type="http://schemas.openxmlformats.org/officeDocument/2006/relationships/image" Target="../media/image26.jpeg"/><Relationship Id="rId14" Type="http://schemas.openxmlformats.org/officeDocument/2006/relationships/tags" Target="../tags/tag446.xml"/><Relationship Id="rId13" Type="http://schemas.openxmlformats.org/officeDocument/2006/relationships/tags" Target="../tags/tag445.xml"/><Relationship Id="rId12" Type="http://schemas.openxmlformats.org/officeDocument/2006/relationships/tags" Target="../tags/tag444.xml"/><Relationship Id="rId11" Type="http://schemas.openxmlformats.org/officeDocument/2006/relationships/tags" Target="../tags/tag443.xml"/><Relationship Id="rId10" Type="http://schemas.openxmlformats.org/officeDocument/2006/relationships/tags" Target="../tags/tag442.xml"/><Relationship Id="rId1" Type="http://schemas.openxmlformats.org/officeDocument/2006/relationships/tags" Target="../tags/tag43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57.xml"/><Relationship Id="rId8" Type="http://schemas.openxmlformats.org/officeDocument/2006/relationships/tags" Target="../tags/tag456.xml"/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7" Type="http://schemas.openxmlformats.org/officeDocument/2006/relationships/slideLayout" Target="../slideLayouts/slideLayout1.xml"/><Relationship Id="rId36" Type="http://schemas.openxmlformats.org/officeDocument/2006/relationships/tags" Target="../tags/tag480.xml"/><Relationship Id="rId35" Type="http://schemas.openxmlformats.org/officeDocument/2006/relationships/tags" Target="../tags/tag479.xml"/><Relationship Id="rId34" Type="http://schemas.openxmlformats.org/officeDocument/2006/relationships/tags" Target="../tags/tag478.xml"/><Relationship Id="rId33" Type="http://schemas.openxmlformats.org/officeDocument/2006/relationships/tags" Target="../tags/tag477.xml"/><Relationship Id="rId32" Type="http://schemas.openxmlformats.org/officeDocument/2006/relationships/image" Target="../media/image9.png"/><Relationship Id="rId31" Type="http://schemas.openxmlformats.org/officeDocument/2006/relationships/tags" Target="../tags/tag476.xml"/><Relationship Id="rId30" Type="http://schemas.openxmlformats.org/officeDocument/2006/relationships/image" Target="../media/image12.png"/><Relationship Id="rId3" Type="http://schemas.openxmlformats.org/officeDocument/2006/relationships/image" Target="../media/image10.png"/><Relationship Id="rId29" Type="http://schemas.openxmlformats.org/officeDocument/2006/relationships/tags" Target="../tags/tag475.xml"/><Relationship Id="rId28" Type="http://schemas.openxmlformats.org/officeDocument/2006/relationships/image" Target="../media/image11.png"/><Relationship Id="rId27" Type="http://schemas.openxmlformats.org/officeDocument/2006/relationships/tags" Target="../tags/tag474.xml"/><Relationship Id="rId26" Type="http://schemas.openxmlformats.org/officeDocument/2006/relationships/image" Target="../media/image3.png"/><Relationship Id="rId25" Type="http://schemas.openxmlformats.org/officeDocument/2006/relationships/tags" Target="../tags/tag473.xml"/><Relationship Id="rId24" Type="http://schemas.openxmlformats.org/officeDocument/2006/relationships/tags" Target="../tags/tag472.xml"/><Relationship Id="rId23" Type="http://schemas.openxmlformats.org/officeDocument/2006/relationships/tags" Target="../tags/tag471.xml"/><Relationship Id="rId22" Type="http://schemas.openxmlformats.org/officeDocument/2006/relationships/tags" Target="../tags/tag470.xml"/><Relationship Id="rId21" Type="http://schemas.openxmlformats.org/officeDocument/2006/relationships/tags" Target="../tags/tag469.xml"/><Relationship Id="rId20" Type="http://schemas.openxmlformats.org/officeDocument/2006/relationships/tags" Target="../tags/tag468.xml"/><Relationship Id="rId2" Type="http://schemas.openxmlformats.org/officeDocument/2006/relationships/tags" Target="../tags/tag451.xml"/><Relationship Id="rId19" Type="http://schemas.openxmlformats.org/officeDocument/2006/relationships/tags" Target="../tags/tag467.xml"/><Relationship Id="rId18" Type="http://schemas.openxmlformats.org/officeDocument/2006/relationships/tags" Target="../tags/tag466.xml"/><Relationship Id="rId17" Type="http://schemas.openxmlformats.org/officeDocument/2006/relationships/tags" Target="../tags/tag465.xml"/><Relationship Id="rId16" Type="http://schemas.openxmlformats.org/officeDocument/2006/relationships/tags" Target="../tags/tag464.xml"/><Relationship Id="rId15" Type="http://schemas.openxmlformats.org/officeDocument/2006/relationships/tags" Target="../tags/tag463.xml"/><Relationship Id="rId14" Type="http://schemas.openxmlformats.org/officeDocument/2006/relationships/tags" Target="../tags/tag462.xml"/><Relationship Id="rId13" Type="http://schemas.openxmlformats.org/officeDocument/2006/relationships/tags" Target="../tags/tag461.xml"/><Relationship Id="rId12" Type="http://schemas.openxmlformats.org/officeDocument/2006/relationships/tags" Target="../tags/tag460.xml"/><Relationship Id="rId11" Type="http://schemas.openxmlformats.org/officeDocument/2006/relationships/tags" Target="../tags/tag459.xml"/><Relationship Id="rId10" Type="http://schemas.openxmlformats.org/officeDocument/2006/relationships/tags" Target="../tags/tag458.xml"/><Relationship Id="rId1" Type="http://schemas.openxmlformats.org/officeDocument/2006/relationships/tags" Target="../tags/tag45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485.xml"/><Relationship Id="rId7" Type="http://schemas.openxmlformats.org/officeDocument/2006/relationships/image" Target="../media/image12.png"/><Relationship Id="rId6" Type="http://schemas.openxmlformats.org/officeDocument/2006/relationships/tags" Target="../tags/tag484.xml"/><Relationship Id="rId5" Type="http://schemas.openxmlformats.org/officeDocument/2006/relationships/image" Target="../media/image11.png"/><Relationship Id="rId4" Type="http://schemas.openxmlformats.org/officeDocument/2006/relationships/tags" Target="../tags/tag483.xml"/><Relationship Id="rId3" Type="http://schemas.openxmlformats.org/officeDocument/2006/relationships/image" Target="../media/image10.png"/><Relationship Id="rId21" Type="http://schemas.openxmlformats.org/officeDocument/2006/relationships/slideLayout" Target="../slideLayouts/slideLayout1.xml"/><Relationship Id="rId20" Type="http://schemas.openxmlformats.org/officeDocument/2006/relationships/themeOverride" Target="../theme/themeOverride1.xml"/><Relationship Id="rId2" Type="http://schemas.openxmlformats.org/officeDocument/2006/relationships/tags" Target="../tags/tag482.xml"/><Relationship Id="rId19" Type="http://schemas.openxmlformats.org/officeDocument/2006/relationships/tags" Target="../tags/tag494.xml"/><Relationship Id="rId18" Type="http://schemas.openxmlformats.org/officeDocument/2006/relationships/tags" Target="../tags/tag493.xml"/><Relationship Id="rId17" Type="http://schemas.openxmlformats.org/officeDocument/2006/relationships/tags" Target="../tags/tag492.xml"/><Relationship Id="rId16" Type="http://schemas.openxmlformats.org/officeDocument/2006/relationships/tags" Target="../tags/tag491.xml"/><Relationship Id="rId15" Type="http://schemas.openxmlformats.org/officeDocument/2006/relationships/tags" Target="../tags/tag490.xml"/><Relationship Id="rId14" Type="http://schemas.openxmlformats.org/officeDocument/2006/relationships/tags" Target="../tags/tag489.xml"/><Relationship Id="rId13" Type="http://schemas.openxmlformats.org/officeDocument/2006/relationships/tags" Target="../tags/tag488.xml"/><Relationship Id="rId12" Type="http://schemas.openxmlformats.org/officeDocument/2006/relationships/tags" Target="../tags/tag487.xml"/><Relationship Id="rId11" Type="http://schemas.openxmlformats.org/officeDocument/2006/relationships/image" Target="../media/image29.png"/><Relationship Id="rId10" Type="http://schemas.openxmlformats.org/officeDocument/2006/relationships/tags" Target="../tags/tag486.xml"/><Relationship Id="rId1" Type="http://schemas.openxmlformats.org/officeDocument/2006/relationships/tags" Target="../tags/tag48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499.xml"/><Relationship Id="rId7" Type="http://schemas.openxmlformats.org/officeDocument/2006/relationships/image" Target="../media/image12.png"/><Relationship Id="rId6" Type="http://schemas.openxmlformats.org/officeDocument/2006/relationships/tags" Target="../tags/tag498.xml"/><Relationship Id="rId5" Type="http://schemas.openxmlformats.org/officeDocument/2006/relationships/image" Target="../media/image11.png"/><Relationship Id="rId4" Type="http://schemas.openxmlformats.org/officeDocument/2006/relationships/tags" Target="../tags/tag497.xml"/><Relationship Id="rId3" Type="http://schemas.openxmlformats.org/officeDocument/2006/relationships/image" Target="../media/image10.png"/><Relationship Id="rId2" Type="http://schemas.openxmlformats.org/officeDocument/2006/relationships/tags" Target="../tags/tag496.xml"/><Relationship Id="rId15" Type="http://schemas.openxmlformats.org/officeDocument/2006/relationships/slideLayout" Target="../slideLayouts/slideLayout1.xml"/><Relationship Id="rId14" Type="http://schemas.openxmlformats.org/officeDocument/2006/relationships/themeOverride" Target="../theme/themeOverride2.xml"/><Relationship Id="rId13" Type="http://schemas.openxmlformats.org/officeDocument/2006/relationships/tags" Target="../tags/tag502.xml"/><Relationship Id="rId12" Type="http://schemas.openxmlformats.org/officeDocument/2006/relationships/tags" Target="../tags/tag501.xml"/><Relationship Id="rId11" Type="http://schemas.openxmlformats.org/officeDocument/2006/relationships/image" Target="../media/image29.png"/><Relationship Id="rId10" Type="http://schemas.openxmlformats.org/officeDocument/2006/relationships/tags" Target="../tags/tag500.xml"/><Relationship Id="rId1" Type="http://schemas.openxmlformats.org/officeDocument/2006/relationships/tags" Target="../tags/tag49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507.xml"/><Relationship Id="rId7" Type="http://schemas.openxmlformats.org/officeDocument/2006/relationships/image" Target="../media/image12.png"/><Relationship Id="rId6" Type="http://schemas.openxmlformats.org/officeDocument/2006/relationships/tags" Target="../tags/tag506.xml"/><Relationship Id="rId5" Type="http://schemas.openxmlformats.org/officeDocument/2006/relationships/image" Target="../media/image11.png"/><Relationship Id="rId4" Type="http://schemas.openxmlformats.org/officeDocument/2006/relationships/tags" Target="../tags/tag505.xml"/><Relationship Id="rId3" Type="http://schemas.openxmlformats.org/officeDocument/2006/relationships/image" Target="../media/image10.png"/><Relationship Id="rId2" Type="http://schemas.openxmlformats.org/officeDocument/2006/relationships/tags" Target="../tags/tag504.xml"/><Relationship Id="rId15" Type="http://schemas.openxmlformats.org/officeDocument/2006/relationships/slideLayout" Target="../slideLayouts/slideLayout1.xml"/><Relationship Id="rId14" Type="http://schemas.openxmlformats.org/officeDocument/2006/relationships/themeOverride" Target="../theme/themeOverride3.xml"/><Relationship Id="rId13" Type="http://schemas.openxmlformats.org/officeDocument/2006/relationships/tags" Target="../tags/tag510.xml"/><Relationship Id="rId12" Type="http://schemas.openxmlformats.org/officeDocument/2006/relationships/tags" Target="../tags/tag509.xml"/><Relationship Id="rId11" Type="http://schemas.openxmlformats.org/officeDocument/2006/relationships/image" Target="../media/image29.png"/><Relationship Id="rId10" Type="http://schemas.openxmlformats.org/officeDocument/2006/relationships/tags" Target="../tags/tag508.xml"/><Relationship Id="rId1" Type="http://schemas.openxmlformats.org/officeDocument/2006/relationships/tags" Target="../tags/tag50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image" Target="../media/image12.png"/><Relationship Id="rId6" Type="http://schemas.openxmlformats.org/officeDocument/2006/relationships/tags" Target="../tags/tag106.xml"/><Relationship Id="rId5" Type="http://schemas.openxmlformats.org/officeDocument/2006/relationships/image" Target="../media/image11.png"/><Relationship Id="rId4" Type="http://schemas.openxmlformats.org/officeDocument/2006/relationships/tags" Target="../tags/tag105.xml"/><Relationship Id="rId3" Type="http://schemas.openxmlformats.org/officeDocument/2006/relationships/image" Target="../media/image10.png"/><Relationship Id="rId2" Type="http://schemas.openxmlformats.org/officeDocument/2006/relationships/tags" Target="../tags/tag104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4.png"/><Relationship Id="rId16" Type="http://schemas.openxmlformats.org/officeDocument/2006/relationships/tags" Target="../tags/tag114.xml"/><Relationship Id="rId15" Type="http://schemas.openxmlformats.org/officeDocument/2006/relationships/image" Target="../media/image13.jpeg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515.xml"/><Relationship Id="rId7" Type="http://schemas.openxmlformats.org/officeDocument/2006/relationships/image" Target="../media/image12.png"/><Relationship Id="rId6" Type="http://schemas.openxmlformats.org/officeDocument/2006/relationships/tags" Target="../tags/tag514.xml"/><Relationship Id="rId5" Type="http://schemas.openxmlformats.org/officeDocument/2006/relationships/image" Target="../media/image11.png"/><Relationship Id="rId4" Type="http://schemas.openxmlformats.org/officeDocument/2006/relationships/tags" Target="../tags/tag513.xml"/><Relationship Id="rId3" Type="http://schemas.openxmlformats.org/officeDocument/2006/relationships/image" Target="../media/image10.png"/><Relationship Id="rId2" Type="http://schemas.openxmlformats.org/officeDocument/2006/relationships/tags" Target="../tags/tag512.xml"/><Relationship Id="rId15" Type="http://schemas.openxmlformats.org/officeDocument/2006/relationships/slideLayout" Target="../slideLayouts/slideLayout1.xml"/><Relationship Id="rId14" Type="http://schemas.openxmlformats.org/officeDocument/2006/relationships/themeOverride" Target="../theme/themeOverride4.xml"/><Relationship Id="rId13" Type="http://schemas.openxmlformats.org/officeDocument/2006/relationships/tags" Target="../tags/tag518.xml"/><Relationship Id="rId12" Type="http://schemas.openxmlformats.org/officeDocument/2006/relationships/tags" Target="../tags/tag517.xml"/><Relationship Id="rId11" Type="http://schemas.openxmlformats.org/officeDocument/2006/relationships/image" Target="../media/image29.png"/><Relationship Id="rId10" Type="http://schemas.openxmlformats.org/officeDocument/2006/relationships/tags" Target="../tags/tag516.xml"/><Relationship Id="rId1" Type="http://schemas.openxmlformats.org/officeDocument/2006/relationships/tags" Target="../tags/tag51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523.xml"/><Relationship Id="rId7" Type="http://schemas.openxmlformats.org/officeDocument/2006/relationships/image" Target="../media/image12.png"/><Relationship Id="rId6" Type="http://schemas.openxmlformats.org/officeDocument/2006/relationships/tags" Target="../tags/tag522.xml"/><Relationship Id="rId5" Type="http://schemas.openxmlformats.org/officeDocument/2006/relationships/image" Target="../media/image11.png"/><Relationship Id="rId4" Type="http://schemas.openxmlformats.org/officeDocument/2006/relationships/tags" Target="../tags/tag521.xml"/><Relationship Id="rId3" Type="http://schemas.openxmlformats.org/officeDocument/2006/relationships/image" Target="../media/image10.png"/><Relationship Id="rId2" Type="http://schemas.openxmlformats.org/officeDocument/2006/relationships/tags" Target="../tags/tag520.xml"/><Relationship Id="rId15" Type="http://schemas.openxmlformats.org/officeDocument/2006/relationships/slideLayout" Target="../slideLayouts/slideLayout1.xml"/><Relationship Id="rId14" Type="http://schemas.openxmlformats.org/officeDocument/2006/relationships/themeOverride" Target="../theme/themeOverride5.xml"/><Relationship Id="rId13" Type="http://schemas.openxmlformats.org/officeDocument/2006/relationships/tags" Target="../tags/tag526.xml"/><Relationship Id="rId12" Type="http://schemas.openxmlformats.org/officeDocument/2006/relationships/tags" Target="../tags/tag525.xml"/><Relationship Id="rId11" Type="http://schemas.openxmlformats.org/officeDocument/2006/relationships/image" Target="../media/image29.png"/><Relationship Id="rId10" Type="http://schemas.openxmlformats.org/officeDocument/2006/relationships/tags" Target="../tags/tag524.xml"/><Relationship Id="rId1" Type="http://schemas.openxmlformats.org/officeDocument/2006/relationships/tags" Target="../tags/tag51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531.xml"/><Relationship Id="rId7" Type="http://schemas.openxmlformats.org/officeDocument/2006/relationships/image" Target="../media/image12.png"/><Relationship Id="rId6" Type="http://schemas.openxmlformats.org/officeDocument/2006/relationships/tags" Target="../tags/tag530.xml"/><Relationship Id="rId5" Type="http://schemas.openxmlformats.org/officeDocument/2006/relationships/image" Target="../media/image11.png"/><Relationship Id="rId4" Type="http://schemas.openxmlformats.org/officeDocument/2006/relationships/tags" Target="../tags/tag529.xml"/><Relationship Id="rId3" Type="http://schemas.openxmlformats.org/officeDocument/2006/relationships/image" Target="../media/image10.png"/><Relationship Id="rId2" Type="http://schemas.openxmlformats.org/officeDocument/2006/relationships/tags" Target="../tags/tag528.xml"/><Relationship Id="rId15" Type="http://schemas.openxmlformats.org/officeDocument/2006/relationships/slideLayout" Target="../slideLayouts/slideLayout1.xml"/><Relationship Id="rId14" Type="http://schemas.openxmlformats.org/officeDocument/2006/relationships/themeOverride" Target="../theme/themeOverride6.xml"/><Relationship Id="rId13" Type="http://schemas.openxmlformats.org/officeDocument/2006/relationships/tags" Target="../tags/tag534.xml"/><Relationship Id="rId12" Type="http://schemas.openxmlformats.org/officeDocument/2006/relationships/tags" Target="../tags/tag533.xml"/><Relationship Id="rId11" Type="http://schemas.openxmlformats.org/officeDocument/2006/relationships/image" Target="../media/image29.png"/><Relationship Id="rId10" Type="http://schemas.openxmlformats.org/officeDocument/2006/relationships/tags" Target="../tags/tag532.xml"/><Relationship Id="rId1" Type="http://schemas.openxmlformats.org/officeDocument/2006/relationships/tags" Target="../tags/tag52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42.xml"/><Relationship Id="rId8" Type="http://schemas.openxmlformats.org/officeDocument/2006/relationships/tags" Target="../tags/tag541.xml"/><Relationship Id="rId7" Type="http://schemas.openxmlformats.org/officeDocument/2006/relationships/tags" Target="../tags/tag540.xml"/><Relationship Id="rId6" Type="http://schemas.openxmlformats.org/officeDocument/2006/relationships/tags" Target="../tags/tag539.xml"/><Relationship Id="rId5" Type="http://schemas.openxmlformats.org/officeDocument/2006/relationships/tags" Target="../tags/tag538.xml"/><Relationship Id="rId42" Type="http://schemas.openxmlformats.org/officeDocument/2006/relationships/slideLayout" Target="../slideLayouts/slideLayout1.xml"/><Relationship Id="rId41" Type="http://schemas.openxmlformats.org/officeDocument/2006/relationships/image" Target="../media/image30.png"/><Relationship Id="rId40" Type="http://schemas.openxmlformats.org/officeDocument/2006/relationships/tags" Target="../tags/tag566.xml"/><Relationship Id="rId4" Type="http://schemas.openxmlformats.org/officeDocument/2006/relationships/tags" Target="../tags/tag537.xml"/><Relationship Id="rId39" Type="http://schemas.openxmlformats.org/officeDocument/2006/relationships/tags" Target="../tags/tag565.xml"/><Relationship Id="rId38" Type="http://schemas.openxmlformats.org/officeDocument/2006/relationships/image" Target="../media/image9.png"/><Relationship Id="rId37" Type="http://schemas.openxmlformats.org/officeDocument/2006/relationships/tags" Target="../tags/tag564.xml"/><Relationship Id="rId36" Type="http://schemas.openxmlformats.org/officeDocument/2006/relationships/image" Target="../media/image8.png"/><Relationship Id="rId35" Type="http://schemas.openxmlformats.org/officeDocument/2006/relationships/tags" Target="../tags/tag563.xml"/><Relationship Id="rId34" Type="http://schemas.openxmlformats.org/officeDocument/2006/relationships/image" Target="../media/image7.png"/><Relationship Id="rId33" Type="http://schemas.openxmlformats.org/officeDocument/2006/relationships/tags" Target="../tags/tag562.xml"/><Relationship Id="rId32" Type="http://schemas.openxmlformats.org/officeDocument/2006/relationships/image" Target="../media/image6.png"/><Relationship Id="rId31" Type="http://schemas.openxmlformats.org/officeDocument/2006/relationships/tags" Target="../tags/tag561.xml"/><Relationship Id="rId30" Type="http://schemas.openxmlformats.org/officeDocument/2006/relationships/image" Target="../media/image5.png"/><Relationship Id="rId3" Type="http://schemas.openxmlformats.org/officeDocument/2006/relationships/image" Target="../media/image2.png"/><Relationship Id="rId29" Type="http://schemas.openxmlformats.org/officeDocument/2006/relationships/tags" Target="../tags/tag560.xml"/><Relationship Id="rId28" Type="http://schemas.openxmlformats.org/officeDocument/2006/relationships/image" Target="../media/image4.png"/><Relationship Id="rId27" Type="http://schemas.openxmlformats.org/officeDocument/2006/relationships/tags" Target="../tags/tag559.xml"/><Relationship Id="rId26" Type="http://schemas.openxmlformats.org/officeDocument/2006/relationships/image" Target="../media/image3.png"/><Relationship Id="rId25" Type="http://schemas.openxmlformats.org/officeDocument/2006/relationships/tags" Target="../tags/tag558.xml"/><Relationship Id="rId24" Type="http://schemas.openxmlformats.org/officeDocument/2006/relationships/tags" Target="../tags/tag557.xml"/><Relationship Id="rId23" Type="http://schemas.openxmlformats.org/officeDocument/2006/relationships/tags" Target="../tags/tag556.xml"/><Relationship Id="rId22" Type="http://schemas.openxmlformats.org/officeDocument/2006/relationships/tags" Target="../tags/tag555.xml"/><Relationship Id="rId21" Type="http://schemas.openxmlformats.org/officeDocument/2006/relationships/tags" Target="../tags/tag554.xml"/><Relationship Id="rId20" Type="http://schemas.openxmlformats.org/officeDocument/2006/relationships/tags" Target="../tags/tag553.xml"/><Relationship Id="rId2" Type="http://schemas.openxmlformats.org/officeDocument/2006/relationships/tags" Target="../tags/tag536.xml"/><Relationship Id="rId19" Type="http://schemas.openxmlformats.org/officeDocument/2006/relationships/tags" Target="../tags/tag552.xml"/><Relationship Id="rId18" Type="http://schemas.openxmlformats.org/officeDocument/2006/relationships/tags" Target="../tags/tag551.xml"/><Relationship Id="rId17" Type="http://schemas.openxmlformats.org/officeDocument/2006/relationships/tags" Target="../tags/tag550.xml"/><Relationship Id="rId16" Type="http://schemas.openxmlformats.org/officeDocument/2006/relationships/tags" Target="../tags/tag549.xml"/><Relationship Id="rId15" Type="http://schemas.openxmlformats.org/officeDocument/2006/relationships/tags" Target="../tags/tag548.xml"/><Relationship Id="rId14" Type="http://schemas.openxmlformats.org/officeDocument/2006/relationships/tags" Target="../tags/tag547.xml"/><Relationship Id="rId13" Type="http://schemas.openxmlformats.org/officeDocument/2006/relationships/tags" Target="../tags/tag546.xml"/><Relationship Id="rId12" Type="http://schemas.openxmlformats.org/officeDocument/2006/relationships/tags" Target="../tags/tag545.xml"/><Relationship Id="rId11" Type="http://schemas.openxmlformats.org/officeDocument/2006/relationships/tags" Target="../tags/tag544.xml"/><Relationship Id="rId10" Type="http://schemas.openxmlformats.org/officeDocument/2006/relationships/tags" Target="../tags/tag543.xml"/><Relationship Id="rId1" Type="http://schemas.openxmlformats.org/officeDocument/2006/relationships/tags" Target="../tags/tag53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ypppt.com/kejian/" TargetMode="External"/><Relationship Id="rId8" Type="http://schemas.openxmlformats.org/officeDocument/2006/relationships/hyperlink" Target="http://www.ypppt.com/gushi/" TargetMode="External"/><Relationship Id="rId7" Type="http://schemas.openxmlformats.org/officeDocument/2006/relationships/hyperlink" Target="http://www.ypppt.com/ziti/" TargetMode="External"/><Relationship Id="rId6" Type="http://schemas.openxmlformats.org/officeDocument/2006/relationships/hyperlink" Target="https://www.ypppt.com/jiaocheng/" TargetMode="External"/><Relationship Id="rId5" Type="http://schemas.openxmlformats.org/officeDocument/2006/relationships/hyperlink" Target="http://www.ypppt.com/sucai/" TargetMode="External"/><Relationship Id="rId4" Type="http://schemas.openxmlformats.org/officeDocument/2006/relationships/hyperlink" Target="https://www.ypppt.com/tubiao/" TargetMode="External"/><Relationship Id="rId3" Type="http://schemas.openxmlformats.org/officeDocument/2006/relationships/hyperlink" Target="https://www.ypppt.com/beijing/" TargetMode="External"/><Relationship Id="rId2" Type="http://schemas.openxmlformats.org/officeDocument/2006/relationships/hyperlink" Target="https://www.ypppt.com/jieri/" TargetMode="Externa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8.xml"/><Relationship Id="rId1" Type="http://schemas.openxmlformats.org/officeDocument/2006/relationships/hyperlink" Target="https://www.ypppt.com/moban/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6" Type="http://schemas.openxmlformats.org/officeDocument/2006/relationships/slideLayout" Target="../slideLayouts/slideLayout1.xml"/><Relationship Id="rId45" Type="http://schemas.openxmlformats.org/officeDocument/2006/relationships/tags" Target="../tags/tag154.xml"/><Relationship Id="rId44" Type="http://schemas.openxmlformats.org/officeDocument/2006/relationships/tags" Target="../tags/tag153.xml"/><Relationship Id="rId43" Type="http://schemas.openxmlformats.org/officeDocument/2006/relationships/tags" Target="../tags/tag152.xml"/><Relationship Id="rId42" Type="http://schemas.openxmlformats.org/officeDocument/2006/relationships/tags" Target="../tags/tag151.xml"/><Relationship Id="rId41" Type="http://schemas.openxmlformats.org/officeDocument/2006/relationships/tags" Target="../tags/tag150.xml"/><Relationship Id="rId40" Type="http://schemas.openxmlformats.org/officeDocument/2006/relationships/tags" Target="../tags/tag149.xml"/><Relationship Id="rId4" Type="http://schemas.openxmlformats.org/officeDocument/2006/relationships/tags" Target="../tags/tag117.xml"/><Relationship Id="rId39" Type="http://schemas.openxmlformats.org/officeDocument/2006/relationships/tags" Target="../tags/tag148.xml"/><Relationship Id="rId38" Type="http://schemas.openxmlformats.org/officeDocument/2006/relationships/tags" Target="../tags/tag147.xml"/><Relationship Id="rId37" Type="http://schemas.openxmlformats.org/officeDocument/2006/relationships/tags" Target="../tags/tag146.xml"/><Relationship Id="rId36" Type="http://schemas.openxmlformats.org/officeDocument/2006/relationships/tags" Target="../tags/tag145.xml"/><Relationship Id="rId35" Type="http://schemas.openxmlformats.org/officeDocument/2006/relationships/tags" Target="../tags/tag144.xml"/><Relationship Id="rId34" Type="http://schemas.openxmlformats.org/officeDocument/2006/relationships/tags" Target="../tags/tag143.xml"/><Relationship Id="rId33" Type="http://schemas.openxmlformats.org/officeDocument/2006/relationships/tags" Target="../tags/tag142.xml"/><Relationship Id="rId32" Type="http://schemas.openxmlformats.org/officeDocument/2006/relationships/image" Target="../media/image9.png"/><Relationship Id="rId31" Type="http://schemas.openxmlformats.org/officeDocument/2006/relationships/tags" Target="../tags/tag141.xml"/><Relationship Id="rId30" Type="http://schemas.openxmlformats.org/officeDocument/2006/relationships/image" Target="../media/image12.png"/><Relationship Id="rId3" Type="http://schemas.openxmlformats.org/officeDocument/2006/relationships/image" Target="../media/image10.png"/><Relationship Id="rId29" Type="http://schemas.openxmlformats.org/officeDocument/2006/relationships/tags" Target="../tags/tag140.xml"/><Relationship Id="rId28" Type="http://schemas.openxmlformats.org/officeDocument/2006/relationships/image" Target="../media/image11.png"/><Relationship Id="rId27" Type="http://schemas.openxmlformats.org/officeDocument/2006/relationships/tags" Target="../tags/tag139.xml"/><Relationship Id="rId26" Type="http://schemas.openxmlformats.org/officeDocument/2006/relationships/image" Target="../media/image3.png"/><Relationship Id="rId25" Type="http://schemas.openxmlformats.org/officeDocument/2006/relationships/tags" Target="../tags/tag138.xml"/><Relationship Id="rId24" Type="http://schemas.openxmlformats.org/officeDocument/2006/relationships/tags" Target="../tags/tag137.xml"/><Relationship Id="rId23" Type="http://schemas.openxmlformats.org/officeDocument/2006/relationships/tags" Target="../tags/tag136.xml"/><Relationship Id="rId22" Type="http://schemas.openxmlformats.org/officeDocument/2006/relationships/tags" Target="../tags/tag135.xml"/><Relationship Id="rId21" Type="http://schemas.openxmlformats.org/officeDocument/2006/relationships/tags" Target="../tags/tag134.xml"/><Relationship Id="rId20" Type="http://schemas.openxmlformats.org/officeDocument/2006/relationships/tags" Target="../tags/tag133.xml"/><Relationship Id="rId2" Type="http://schemas.openxmlformats.org/officeDocument/2006/relationships/tags" Target="../tags/tag116.xml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9" Type="http://schemas.openxmlformats.org/officeDocument/2006/relationships/slideLayout" Target="../slideLayouts/slideLayout1.xml"/><Relationship Id="rId38" Type="http://schemas.openxmlformats.org/officeDocument/2006/relationships/tags" Target="../tags/tag187.xml"/><Relationship Id="rId37" Type="http://schemas.openxmlformats.org/officeDocument/2006/relationships/tags" Target="../tags/tag186.xml"/><Relationship Id="rId36" Type="http://schemas.openxmlformats.org/officeDocument/2006/relationships/tags" Target="../tags/tag185.xml"/><Relationship Id="rId35" Type="http://schemas.openxmlformats.org/officeDocument/2006/relationships/tags" Target="../tags/tag184.xml"/><Relationship Id="rId34" Type="http://schemas.openxmlformats.org/officeDocument/2006/relationships/tags" Target="../tags/tag183.xml"/><Relationship Id="rId33" Type="http://schemas.openxmlformats.org/officeDocument/2006/relationships/tags" Target="../tags/tag182.xml"/><Relationship Id="rId32" Type="http://schemas.openxmlformats.org/officeDocument/2006/relationships/image" Target="../media/image9.png"/><Relationship Id="rId31" Type="http://schemas.openxmlformats.org/officeDocument/2006/relationships/tags" Target="../tags/tag181.xml"/><Relationship Id="rId30" Type="http://schemas.openxmlformats.org/officeDocument/2006/relationships/image" Target="../media/image12.png"/><Relationship Id="rId3" Type="http://schemas.openxmlformats.org/officeDocument/2006/relationships/image" Target="../media/image10.png"/><Relationship Id="rId29" Type="http://schemas.openxmlformats.org/officeDocument/2006/relationships/tags" Target="../tags/tag180.xml"/><Relationship Id="rId28" Type="http://schemas.openxmlformats.org/officeDocument/2006/relationships/image" Target="../media/image11.png"/><Relationship Id="rId27" Type="http://schemas.openxmlformats.org/officeDocument/2006/relationships/tags" Target="../tags/tag179.xml"/><Relationship Id="rId26" Type="http://schemas.openxmlformats.org/officeDocument/2006/relationships/image" Target="../media/image3.png"/><Relationship Id="rId25" Type="http://schemas.openxmlformats.org/officeDocument/2006/relationships/tags" Target="../tags/tag178.xml"/><Relationship Id="rId24" Type="http://schemas.openxmlformats.org/officeDocument/2006/relationships/tags" Target="../tags/tag177.xml"/><Relationship Id="rId23" Type="http://schemas.openxmlformats.org/officeDocument/2006/relationships/tags" Target="../tags/tag176.xml"/><Relationship Id="rId22" Type="http://schemas.openxmlformats.org/officeDocument/2006/relationships/tags" Target="../tags/tag175.xml"/><Relationship Id="rId21" Type="http://schemas.openxmlformats.org/officeDocument/2006/relationships/tags" Target="../tags/tag174.xml"/><Relationship Id="rId20" Type="http://schemas.openxmlformats.org/officeDocument/2006/relationships/tags" Target="../tags/tag173.xml"/><Relationship Id="rId2" Type="http://schemas.openxmlformats.org/officeDocument/2006/relationships/tags" Target="../tags/tag156.xml"/><Relationship Id="rId19" Type="http://schemas.openxmlformats.org/officeDocument/2006/relationships/tags" Target="../tags/tag172.xml"/><Relationship Id="rId18" Type="http://schemas.openxmlformats.org/officeDocument/2006/relationships/tags" Target="../tags/tag171.xml"/><Relationship Id="rId17" Type="http://schemas.openxmlformats.org/officeDocument/2006/relationships/tags" Target="../tags/tag170.xml"/><Relationship Id="rId16" Type="http://schemas.openxmlformats.org/officeDocument/2006/relationships/tags" Target="../tags/tag169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tags" Target="../tags/tag15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image" Target="../media/image10.png"/><Relationship Id="rId49" Type="http://schemas.openxmlformats.org/officeDocument/2006/relationships/slideLayout" Target="../slideLayouts/slideLayout1.xml"/><Relationship Id="rId48" Type="http://schemas.openxmlformats.org/officeDocument/2006/relationships/tags" Target="../tags/tag230.xml"/><Relationship Id="rId47" Type="http://schemas.openxmlformats.org/officeDocument/2006/relationships/tags" Target="../tags/tag229.xml"/><Relationship Id="rId46" Type="http://schemas.openxmlformats.org/officeDocument/2006/relationships/tags" Target="../tags/tag228.xml"/><Relationship Id="rId45" Type="http://schemas.openxmlformats.org/officeDocument/2006/relationships/tags" Target="../tags/tag227.xml"/><Relationship Id="rId44" Type="http://schemas.openxmlformats.org/officeDocument/2006/relationships/tags" Target="../tags/tag226.xml"/><Relationship Id="rId43" Type="http://schemas.openxmlformats.org/officeDocument/2006/relationships/tags" Target="../tags/tag225.xml"/><Relationship Id="rId42" Type="http://schemas.openxmlformats.org/officeDocument/2006/relationships/tags" Target="../tags/tag224.xml"/><Relationship Id="rId41" Type="http://schemas.openxmlformats.org/officeDocument/2006/relationships/tags" Target="../tags/tag223.xml"/><Relationship Id="rId40" Type="http://schemas.openxmlformats.org/officeDocument/2006/relationships/tags" Target="../tags/tag222.xml"/><Relationship Id="rId4" Type="http://schemas.openxmlformats.org/officeDocument/2006/relationships/tags" Target="../tags/tag190.xml"/><Relationship Id="rId39" Type="http://schemas.openxmlformats.org/officeDocument/2006/relationships/tags" Target="../tags/tag221.xml"/><Relationship Id="rId38" Type="http://schemas.openxmlformats.org/officeDocument/2006/relationships/tags" Target="../tags/tag220.xml"/><Relationship Id="rId37" Type="http://schemas.openxmlformats.org/officeDocument/2006/relationships/tags" Target="../tags/tag219.xml"/><Relationship Id="rId36" Type="http://schemas.openxmlformats.org/officeDocument/2006/relationships/tags" Target="../tags/tag218.xml"/><Relationship Id="rId35" Type="http://schemas.openxmlformats.org/officeDocument/2006/relationships/tags" Target="../tags/tag217.xml"/><Relationship Id="rId34" Type="http://schemas.openxmlformats.org/officeDocument/2006/relationships/tags" Target="../tags/tag216.xml"/><Relationship Id="rId33" Type="http://schemas.openxmlformats.org/officeDocument/2006/relationships/image" Target="../media/image16.png"/><Relationship Id="rId32" Type="http://schemas.openxmlformats.org/officeDocument/2006/relationships/tags" Target="../tags/tag215.xml"/><Relationship Id="rId31" Type="http://schemas.openxmlformats.org/officeDocument/2006/relationships/tags" Target="../tags/tag214.xml"/><Relationship Id="rId30" Type="http://schemas.openxmlformats.org/officeDocument/2006/relationships/tags" Target="../tags/tag213.xml"/><Relationship Id="rId3" Type="http://schemas.openxmlformats.org/officeDocument/2006/relationships/image" Target="../media/image11.png"/><Relationship Id="rId29" Type="http://schemas.openxmlformats.org/officeDocument/2006/relationships/tags" Target="../tags/tag212.xml"/><Relationship Id="rId28" Type="http://schemas.openxmlformats.org/officeDocument/2006/relationships/tags" Target="../tags/tag211.xml"/><Relationship Id="rId27" Type="http://schemas.openxmlformats.org/officeDocument/2006/relationships/tags" Target="../tags/tag210.xml"/><Relationship Id="rId26" Type="http://schemas.openxmlformats.org/officeDocument/2006/relationships/tags" Target="../tags/tag209.xml"/><Relationship Id="rId25" Type="http://schemas.openxmlformats.org/officeDocument/2006/relationships/tags" Target="../tags/tag208.xml"/><Relationship Id="rId24" Type="http://schemas.openxmlformats.org/officeDocument/2006/relationships/tags" Target="../tags/tag207.xml"/><Relationship Id="rId23" Type="http://schemas.openxmlformats.org/officeDocument/2006/relationships/tags" Target="../tags/tag206.xml"/><Relationship Id="rId22" Type="http://schemas.openxmlformats.org/officeDocument/2006/relationships/tags" Target="../tags/tag205.xml"/><Relationship Id="rId21" Type="http://schemas.openxmlformats.org/officeDocument/2006/relationships/tags" Target="../tags/tag204.xml"/><Relationship Id="rId20" Type="http://schemas.openxmlformats.org/officeDocument/2006/relationships/tags" Target="../tags/tag203.xml"/><Relationship Id="rId2" Type="http://schemas.openxmlformats.org/officeDocument/2006/relationships/tags" Target="../tags/tag189.xml"/><Relationship Id="rId19" Type="http://schemas.openxmlformats.org/officeDocument/2006/relationships/image" Target="../media/image12.png"/><Relationship Id="rId18" Type="http://schemas.openxmlformats.org/officeDocument/2006/relationships/tags" Target="../tags/tag202.xml"/><Relationship Id="rId17" Type="http://schemas.openxmlformats.org/officeDocument/2006/relationships/image" Target="../media/image15.png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image" Target="../media/image12.png"/><Relationship Id="rId6" Type="http://schemas.openxmlformats.org/officeDocument/2006/relationships/tags" Target="../tags/tag234.xml"/><Relationship Id="rId5" Type="http://schemas.openxmlformats.org/officeDocument/2006/relationships/image" Target="../media/image11.png"/><Relationship Id="rId4" Type="http://schemas.openxmlformats.org/officeDocument/2006/relationships/tags" Target="../tags/tag233.xml"/><Relationship Id="rId3" Type="http://schemas.openxmlformats.org/officeDocument/2006/relationships/image" Target="../media/image10.png"/><Relationship Id="rId2" Type="http://schemas.openxmlformats.org/officeDocument/2006/relationships/tags" Target="../tags/tag232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243.xml"/><Relationship Id="rId17" Type="http://schemas.openxmlformats.org/officeDocument/2006/relationships/tags" Target="../tags/tag242.xml"/><Relationship Id="rId16" Type="http://schemas.openxmlformats.org/officeDocument/2006/relationships/tags" Target="../tags/tag241.xml"/><Relationship Id="rId15" Type="http://schemas.openxmlformats.org/officeDocument/2006/relationships/image" Target="../media/image17.jpeg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image" Target="../media/image14.png"/><Relationship Id="rId1" Type="http://schemas.openxmlformats.org/officeDocument/2006/relationships/tags" Target="../tags/tag23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9" Type="http://schemas.openxmlformats.org/officeDocument/2006/relationships/slideLayout" Target="../slideLayouts/slideLayout1.xml"/><Relationship Id="rId38" Type="http://schemas.openxmlformats.org/officeDocument/2006/relationships/tags" Target="../tags/tag276.xml"/><Relationship Id="rId37" Type="http://schemas.openxmlformats.org/officeDocument/2006/relationships/tags" Target="../tags/tag275.xml"/><Relationship Id="rId36" Type="http://schemas.openxmlformats.org/officeDocument/2006/relationships/tags" Target="../tags/tag274.xml"/><Relationship Id="rId35" Type="http://schemas.openxmlformats.org/officeDocument/2006/relationships/tags" Target="../tags/tag273.xml"/><Relationship Id="rId34" Type="http://schemas.openxmlformats.org/officeDocument/2006/relationships/tags" Target="../tags/tag272.xml"/><Relationship Id="rId33" Type="http://schemas.openxmlformats.org/officeDocument/2006/relationships/tags" Target="../tags/tag271.xml"/><Relationship Id="rId32" Type="http://schemas.openxmlformats.org/officeDocument/2006/relationships/image" Target="../media/image9.png"/><Relationship Id="rId31" Type="http://schemas.openxmlformats.org/officeDocument/2006/relationships/tags" Target="../tags/tag270.xml"/><Relationship Id="rId30" Type="http://schemas.openxmlformats.org/officeDocument/2006/relationships/image" Target="../media/image12.png"/><Relationship Id="rId3" Type="http://schemas.openxmlformats.org/officeDocument/2006/relationships/image" Target="../media/image10.png"/><Relationship Id="rId29" Type="http://schemas.openxmlformats.org/officeDocument/2006/relationships/tags" Target="../tags/tag269.xml"/><Relationship Id="rId28" Type="http://schemas.openxmlformats.org/officeDocument/2006/relationships/image" Target="../media/image11.png"/><Relationship Id="rId27" Type="http://schemas.openxmlformats.org/officeDocument/2006/relationships/tags" Target="../tags/tag268.xml"/><Relationship Id="rId26" Type="http://schemas.openxmlformats.org/officeDocument/2006/relationships/image" Target="../media/image3.png"/><Relationship Id="rId25" Type="http://schemas.openxmlformats.org/officeDocument/2006/relationships/tags" Target="../tags/tag267.xml"/><Relationship Id="rId24" Type="http://schemas.openxmlformats.org/officeDocument/2006/relationships/tags" Target="../tags/tag266.xml"/><Relationship Id="rId23" Type="http://schemas.openxmlformats.org/officeDocument/2006/relationships/tags" Target="../tags/tag265.xml"/><Relationship Id="rId22" Type="http://schemas.openxmlformats.org/officeDocument/2006/relationships/tags" Target="../tags/tag264.xml"/><Relationship Id="rId21" Type="http://schemas.openxmlformats.org/officeDocument/2006/relationships/tags" Target="../tags/tag263.xml"/><Relationship Id="rId20" Type="http://schemas.openxmlformats.org/officeDocument/2006/relationships/tags" Target="../tags/tag262.xml"/><Relationship Id="rId2" Type="http://schemas.openxmlformats.org/officeDocument/2006/relationships/tags" Target="../tags/tag245.xml"/><Relationship Id="rId19" Type="http://schemas.openxmlformats.org/officeDocument/2006/relationships/tags" Target="../tags/tag261.xml"/><Relationship Id="rId18" Type="http://schemas.openxmlformats.org/officeDocument/2006/relationships/tags" Target="../tags/tag260.xml"/><Relationship Id="rId17" Type="http://schemas.openxmlformats.org/officeDocument/2006/relationships/tags" Target="../tags/tag259.xml"/><Relationship Id="rId16" Type="http://schemas.openxmlformats.org/officeDocument/2006/relationships/tags" Target="../tags/tag258.xml"/><Relationship Id="rId15" Type="http://schemas.openxmlformats.org/officeDocument/2006/relationships/tags" Target="../tags/tag257.xml"/><Relationship Id="rId14" Type="http://schemas.openxmlformats.org/officeDocument/2006/relationships/tags" Target="../tags/tag256.xml"/><Relationship Id="rId13" Type="http://schemas.openxmlformats.org/officeDocument/2006/relationships/tags" Target="../tags/tag255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tags" Target="../tags/tag24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image" Target="../media/image10.png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297.xml"/><Relationship Id="rId25" Type="http://schemas.openxmlformats.org/officeDocument/2006/relationships/tags" Target="../tags/tag296.xml"/><Relationship Id="rId24" Type="http://schemas.openxmlformats.org/officeDocument/2006/relationships/tags" Target="../tags/tag295.xml"/><Relationship Id="rId23" Type="http://schemas.openxmlformats.org/officeDocument/2006/relationships/image" Target="../media/image18.png"/><Relationship Id="rId22" Type="http://schemas.openxmlformats.org/officeDocument/2006/relationships/tags" Target="../tags/tag294.xml"/><Relationship Id="rId21" Type="http://schemas.openxmlformats.org/officeDocument/2006/relationships/tags" Target="../tags/tag293.xml"/><Relationship Id="rId20" Type="http://schemas.openxmlformats.org/officeDocument/2006/relationships/tags" Target="../tags/tag292.xml"/><Relationship Id="rId2" Type="http://schemas.openxmlformats.org/officeDocument/2006/relationships/tags" Target="../tags/tag278.xml"/><Relationship Id="rId19" Type="http://schemas.openxmlformats.org/officeDocument/2006/relationships/image" Target="../media/image12.png"/><Relationship Id="rId18" Type="http://schemas.openxmlformats.org/officeDocument/2006/relationships/tags" Target="../tags/tag291.xml"/><Relationship Id="rId17" Type="http://schemas.openxmlformats.org/officeDocument/2006/relationships/image" Target="../media/image11.png"/><Relationship Id="rId16" Type="http://schemas.openxmlformats.org/officeDocument/2006/relationships/tags" Target="../tags/tag290.xml"/><Relationship Id="rId15" Type="http://schemas.openxmlformats.org/officeDocument/2006/relationships/image" Target="../media/image15.png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tags" Target="../tags/tag27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image" Target="../media/image10.png"/><Relationship Id="rId27" Type="http://schemas.openxmlformats.org/officeDocument/2006/relationships/slideLayout" Target="../slideLayouts/slideLayout1.xml"/><Relationship Id="rId26" Type="http://schemas.openxmlformats.org/officeDocument/2006/relationships/image" Target="../media/image19.jpeg"/><Relationship Id="rId25" Type="http://schemas.openxmlformats.org/officeDocument/2006/relationships/tags" Target="../tags/tag318.xml"/><Relationship Id="rId24" Type="http://schemas.openxmlformats.org/officeDocument/2006/relationships/tags" Target="../tags/tag317.xml"/><Relationship Id="rId23" Type="http://schemas.openxmlformats.org/officeDocument/2006/relationships/tags" Target="../tags/tag316.xml"/><Relationship Id="rId22" Type="http://schemas.openxmlformats.org/officeDocument/2006/relationships/tags" Target="../tags/tag315.xml"/><Relationship Id="rId21" Type="http://schemas.openxmlformats.org/officeDocument/2006/relationships/tags" Target="../tags/tag314.xml"/><Relationship Id="rId20" Type="http://schemas.openxmlformats.org/officeDocument/2006/relationships/tags" Target="../tags/tag313.xml"/><Relationship Id="rId2" Type="http://schemas.openxmlformats.org/officeDocument/2006/relationships/tags" Target="../tags/tag299.xml"/><Relationship Id="rId19" Type="http://schemas.openxmlformats.org/officeDocument/2006/relationships/image" Target="../media/image12.png"/><Relationship Id="rId18" Type="http://schemas.openxmlformats.org/officeDocument/2006/relationships/tags" Target="../tags/tag312.xml"/><Relationship Id="rId17" Type="http://schemas.openxmlformats.org/officeDocument/2006/relationships/image" Target="../media/image11.png"/><Relationship Id="rId16" Type="http://schemas.openxmlformats.org/officeDocument/2006/relationships/tags" Target="../tags/tag311.xml"/><Relationship Id="rId15" Type="http://schemas.openxmlformats.org/officeDocument/2006/relationships/image" Target="../media/image15.png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2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" name="图片 2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694942" y="400050"/>
            <a:ext cx="3382873" cy="1249680"/>
          </a:xfrm>
          <a:custGeom>
            <a:avLst/>
            <a:gdLst>
              <a:gd name="connsiteX0" fmla="*/ 647700 w 3382873"/>
              <a:gd name="connsiteY0" fmla="*/ 0 h 1249680"/>
              <a:gd name="connsiteX1" fmla="*/ 1722120 w 3382873"/>
              <a:gd name="connsiteY1" fmla="*/ 83820 h 1249680"/>
              <a:gd name="connsiteX2" fmla="*/ 1805940 w 3382873"/>
              <a:gd name="connsiteY2" fmla="*/ 91440 h 1249680"/>
              <a:gd name="connsiteX3" fmla="*/ 2019300 w 3382873"/>
              <a:gd name="connsiteY3" fmla="*/ 114300 h 1249680"/>
              <a:gd name="connsiteX4" fmla="*/ 2202180 w 3382873"/>
              <a:gd name="connsiteY4" fmla="*/ 129540 h 1249680"/>
              <a:gd name="connsiteX5" fmla="*/ 2346960 w 3382873"/>
              <a:gd name="connsiteY5" fmla="*/ 144780 h 1249680"/>
              <a:gd name="connsiteX6" fmla="*/ 2407920 w 3382873"/>
              <a:gd name="connsiteY6" fmla="*/ 160020 h 1249680"/>
              <a:gd name="connsiteX7" fmla="*/ 2514600 w 3382873"/>
              <a:gd name="connsiteY7" fmla="*/ 205740 h 1249680"/>
              <a:gd name="connsiteX8" fmla="*/ 3032760 w 3382873"/>
              <a:gd name="connsiteY8" fmla="*/ 579120 h 1249680"/>
              <a:gd name="connsiteX9" fmla="*/ 3147060 w 3382873"/>
              <a:gd name="connsiteY9" fmla="*/ 647700 h 1249680"/>
              <a:gd name="connsiteX10" fmla="*/ 3177540 w 3382873"/>
              <a:gd name="connsiteY10" fmla="*/ 678180 h 1249680"/>
              <a:gd name="connsiteX11" fmla="*/ 3246120 w 3382873"/>
              <a:gd name="connsiteY11" fmla="*/ 716280 h 1249680"/>
              <a:gd name="connsiteX12" fmla="*/ 3268980 w 3382873"/>
              <a:gd name="connsiteY12" fmla="*/ 746760 h 1249680"/>
              <a:gd name="connsiteX13" fmla="*/ 3382873 w 3382873"/>
              <a:gd name="connsiteY13" fmla="*/ 926361 h 1249680"/>
              <a:gd name="connsiteX14" fmla="*/ 3382873 w 3382873"/>
              <a:gd name="connsiteY14" fmla="*/ 1144606 h 1249680"/>
              <a:gd name="connsiteX15" fmla="*/ 3055620 w 3382873"/>
              <a:gd name="connsiteY15" fmla="*/ 1234440 h 1249680"/>
              <a:gd name="connsiteX16" fmla="*/ 2971800 w 3382873"/>
              <a:gd name="connsiteY16" fmla="*/ 1234440 h 1249680"/>
              <a:gd name="connsiteX17" fmla="*/ 2514600 w 3382873"/>
              <a:gd name="connsiteY17" fmla="*/ 1249680 h 1249680"/>
              <a:gd name="connsiteX18" fmla="*/ 2430780 w 3382873"/>
              <a:gd name="connsiteY18" fmla="*/ 1219200 h 1249680"/>
              <a:gd name="connsiteX19" fmla="*/ 2407920 w 3382873"/>
              <a:gd name="connsiteY19" fmla="*/ 1203960 h 1249680"/>
              <a:gd name="connsiteX20" fmla="*/ 2346960 w 3382873"/>
              <a:gd name="connsiteY20" fmla="*/ 1188720 h 1249680"/>
              <a:gd name="connsiteX21" fmla="*/ 1996440 w 3382873"/>
              <a:gd name="connsiteY21" fmla="*/ 822960 h 1249680"/>
              <a:gd name="connsiteX22" fmla="*/ 1958340 w 3382873"/>
              <a:gd name="connsiteY22" fmla="*/ 723900 h 1249680"/>
              <a:gd name="connsiteX23" fmla="*/ 1920240 w 3382873"/>
              <a:gd name="connsiteY23" fmla="*/ 685800 h 1249680"/>
              <a:gd name="connsiteX24" fmla="*/ 1661160 w 3382873"/>
              <a:gd name="connsiteY24" fmla="*/ 525780 h 1249680"/>
              <a:gd name="connsiteX25" fmla="*/ 1554480 w 3382873"/>
              <a:gd name="connsiteY25" fmla="*/ 510540 h 1249680"/>
              <a:gd name="connsiteX26" fmla="*/ 1005840 w 3382873"/>
              <a:gd name="connsiteY26" fmla="*/ 701040 h 1249680"/>
              <a:gd name="connsiteX27" fmla="*/ 929640 w 3382873"/>
              <a:gd name="connsiteY27" fmla="*/ 739140 h 1249680"/>
              <a:gd name="connsiteX28" fmla="*/ 342900 w 3382873"/>
              <a:gd name="connsiteY28" fmla="*/ 906780 h 1249680"/>
              <a:gd name="connsiteX29" fmla="*/ 0 w 3382873"/>
              <a:gd name="connsiteY29" fmla="*/ 876300 h 1249680"/>
              <a:gd name="connsiteX30" fmla="*/ 0 w 3382873"/>
              <a:gd name="connsiteY30" fmla="*/ 754380 h 1249680"/>
              <a:gd name="connsiteX31" fmla="*/ 15240 w 3382873"/>
              <a:gd name="connsiteY31" fmla="*/ 297180 h 1249680"/>
              <a:gd name="connsiteX32" fmla="*/ 99060 w 3382873"/>
              <a:gd name="connsiteY32" fmla="*/ 205740 h 1249680"/>
              <a:gd name="connsiteX33" fmla="*/ 342900 w 3382873"/>
              <a:gd name="connsiteY33" fmla="*/ 45720 h 1249680"/>
              <a:gd name="connsiteX34" fmla="*/ 480060 w 3382873"/>
              <a:gd name="connsiteY34" fmla="*/ 22860 h 1249680"/>
              <a:gd name="connsiteX35" fmla="*/ 533400 w 3382873"/>
              <a:gd name="connsiteY35" fmla="*/ 15240 h 1249680"/>
              <a:gd name="connsiteX36" fmla="*/ 579120 w 3382873"/>
              <a:gd name="connsiteY36" fmla="*/ 7620 h 1249680"/>
              <a:gd name="connsiteX37" fmla="*/ 647700 w 3382873"/>
              <a:gd name="connsiteY37" fmla="*/ 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82872" h="1249680">
                <a:moveTo>
                  <a:pt x="647700" y="0"/>
                </a:moveTo>
                <a:lnTo>
                  <a:pt x="1722120" y="83820"/>
                </a:lnTo>
                <a:lnTo>
                  <a:pt x="1805940" y="91440"/>
                </a:lnTo>
                <a:lnTo>
                  <a:pt x="2019300" y="114300"/>
                </a:lnTo>
                <a:cubicBezTo>
                  <a:pt x="2080190" y="120155"/>
                  <a:pt x="2141345" y="123136"/>
                  <a:pt x="2202180" y="129540"/>
                </a:cubicBezTo>
                <a:lnTo>
                  <a:pt x="2346960" y="144780"/>
                </a:lnTo>
                <a:cubicBezTo>
                  <a:pt x="2367280" y="149860"/>
                  <a:pt x="2388236" y="152862"/>
                  <a:pt x="2407920" y="160020"/>
                </a:cubicBezTo>
                <a:cubicBezTo>
                  <a:pt x="2444279" y="173241"/>
                  <a:pt x="2514600" y="205740"/>
                  <a:pt x="2514600" y="205740"/>
                </a:cubicBezTo>
                <a:lnTo>
                  <a:pt x="3032760" y="579120"/>
                </a:lnTo>
                <a:cubicBezTo>
                  <a:pt x="3130883" y="644535"/>
                  <a:pt x="3089447" y="628496"/>
                  <a:pt x="3147060" y="647700"/>
                </a:cubicBezTo>
                <a:cubicBezTo>
                  <a:pt x="3157220" y="657860"/>
                  <a:pt x="3166198" y="669359"/>
                  <a:pt x="3177540" y="678180"/>
                </a:cubicBezTo>
                <a:cubicBezTo>
                  <a:pt x="3194763" y="691575"/>
                  <a:pt x="3225876" y="706158"/>
                  <a:pt x="3246120" y="716280"/>
                </a:cubicBezTo>
                <a:lnTo>
                  <a:pt x="3268980" y="746760"/>
                </a:lnTo>
                <a:lnTo>
                  <a:pt x="3382873" y="926361"/>
                </a:lnTo>
                <a:lnTo>
                  <a:pt x="3382873" y="1144606"/>
                </a:lnTo>
                <a:lnTo>
                  <a:pt x="3055620" y="1234440"/>
                </a:lnTo>
                <a:lnTo>
                  <a:pt x="2971800" y="1234440"/>
                </a:lnTo>
                <a:lnTo>
                  <a:pt x="2514600" y="1249680"/>
                </a:lnTo>
                <a:cubicBezTo>
                  <a:pt x="2486660" y="1239520"/>
                  <a:pt x="2458106" y="1230911"/>
                  <a:pt x="2430780" y="1219200"/>
                </a:cubicBezTo>
                <a:cubicBezTo>
                  <a:pt x="2422362" y="1215592"/>
                  <a:pt x="2416289" y="1207679"/>
                  <a:pt x="2407920" y="1203960"/>
                </a:cubicBezTo>
                <a:cubicBezTo>
                  <a:pt x="2370016" y="1187114"/>
                  <a:pt x="2374269" y="1188720"/>
                  <a:pt x="2346960" y="1188720"/>
                </a:cubicBezTo>
                <a:lnTo>
                  <a:pt x="1996440" y="822960"/>
                </a:lnTo>
                <a:cubicBezTo>
                  <a:pt x="1985088" y="785120"/>
                  <a:pt x="1983407" y="752548"/>
                  <a:pt x="1958340" y="723900"/>
                </a:cubicBezTo>
                <a:cubicBezTo>
                  <a:pt x="1946513" y="710383"/>
                  <a:pt x="1920240" y="685800"/>
                  <a:pt x="1920240" y="685800"/>
                </a:cubicBezTo>
                <a:lnTo>
                  <a:pt x="1661160" y="525780"/>
                </a:lnTo>
                <a:cubicBezTo>
                  <a:pt x="1580182" y="507785"/>
                  <a:pt x="1615998" y="510540"/>
                  <a:pt x="1554480" y="510540"/>
                </a:cubicBezTo>
                <a:lnTo>
                  <a:pt x="1005840" y="701040"/>
                </a:lnTo>
                <a:lnTo>
                  <a:pt x="929640" y="739140"/>
                </a:lnTo>
                <a:lnTo>
                  <a:pt x="342900" y="906780"/>
                </a:lnTo>
                <a:lnTo>
                  <a:pt x="0" y="876300"/>
                </a:lnTo>
                <a:lnTo>
                  <a:pt x="0" y="754380"/>
                </a:lnTo>
                <a:lnTo>
                  <a:pt x="15240" y="297180"/>
                </a:lnTo>
                <a:lnTo>
                  <a:pt x="99060" y="205740"/>
                </a:lnTo>
                <a:lnTo>
                  <a:pt x="342900" y="45720"/>
                </a:lnTo>
                <a:cubicBezTo>
                  <a:pt x="388620" y="38100"/>
                  <a:pt x="434175" y="29415"/>
                  <a:pt x="480060" y="22860"/>
                </a:cubicBezTo>
                <a:lnTo>
                  <a:pt x="533400" y="15240"/>
                </a:lnTo>
                <a:cubicBezTo>
                  <a:pt x="548671" y="12891"/>
                  <a:pt x="563805" y="9662"/>
                  <a:pt x="579120" y="7620"/>
                </a:cubicBezTo>
                <a:cubicBezTo>
                  <a:pt x="601919" y="4580"/>
                  <a:pt x="647700" y="0"/>
                  <a:pt x="647700" y="0"/>
                </a:cubicBez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5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16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17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18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20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22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23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email"/>
          <a:stretch>
            <a:fillRect/>
          </a:stretch>
        </p:blipFill>
        <p:spPr>
          <a:xfrm rot="695868">
            <a:off x="3335588" y="400050"/>
            <a:ext cx="1144972" cy="968048"/>
          </a:xfrm>
          <a:prstGeom prst="rect">
            <a:avLst/>
          </a:prstGeom>
        </p:spPr>
      </p:pic>
      <p:pic>
        <p:nvPicPr>
          <p:cNvPr id="232" name="图片 23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0636" y="1"/>
            <a:ext cx="3660668" cy="281940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cstate="email"/>
          <a:stretch>
            <a:fillRect/>
          </a:stretch>
        </p:blipFill>
        <p:spPr>
          <a:xfrm>
            <a:off x="20636" y="1"/>
            <a:ext cx="2366693" cy="1981200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 cstate="email"/>
          <a:stretch>
            <a:fillRect/>
          </a:stretch>
        </p:blipFill>
        <p:spPr>
          <a:xfrm flipH="1">
            <a:off x="10165984" y="0"/>
            <a:ext cx="2026016" cy="37973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6" name="图片 235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 cstate="email"/>
          <a:stretch>
            <a:fillRect/>
          </a:stretch>
        </p:blipFill>
        <p:spPr>
          <a:xfrm>
            <a:off x="230839" y="1740302"/>
            <a:ext cx="1123428" cy="2048665"/>
          </a:xfrm>
          <a:custGeom>
            <a:avLst/>
            <a:gdLst>
              <a:gd name="connsiteX0" fmla="*/ 583200 w 1828559"/>
              <a:gd name="connsiteY0" fmla="*/ 0 h 3334531"/>
              <a:gd name="connsiteX1" fmla="*/ 1817865 w 1828559"/>
              <a:gd name="connsiteY1" fmla="*/ 0 h 3334531"/>
              <a:gd name="connsiteX2" fmla="*/ 1818991 w 1828559"/>
              <a:gd name="connsiteY2" fmla="*/ 42918 h 3334531"/>
              <a:gd name="connsiteX3" fmla="*/ 1766349 w 1828559"/>
              <a:gd name="connsiteY3" fmla="*/ 350031 h 3334531"/>
              <a:gd name="connsiteX4" fmla="*/ 1677449 w 1828559"/>
              <a:gd name="connsiteY4" fmla="*/ 604031 h 3334531"/>
              <a:gd name="connsiteX5" fmla="*/ 1664749 w 1828559"/>
              <a:gd name="connsiteY5" fmla="*/ 718331 h 3334531"/>
              <a:gd name="connsiteX6" fmla="*/ 1601249 w 1828559"/>
              <a:gd name="connsiteY6" fmla="*/ 819931 h 3334531"/>
              <a:gd name="connsiteX7" fmla="*/ 1410749 w 1828559"/>
              <a:gd name="connsiteY7" fmla="*/ 972331 h 3334531"/>
              <a:gd name="connsiteX8" fmla="*/ 1321849 w 1828559"/>
              <a:gd name="connsiteY8" fmla="*/ 1112031 h 3334531"/>
              <a:gd name="connsiteX9" fmla="*/ 1283749 w 1828559"/>
              <a:gd name="connsiteY9" fmla="*/ 1239031 h 3334531"/>
              <a:gd name="connsiteX10" fmla="*/ 1131349 w 1828559"/>
              <a:gd name="connsiteY10" fmla="*/ 1480331 h 3334531"/>
              <a:gd name="connsiteX11" fmla="*/ 1029749 w 1828559"/>
              <a:gd name="connsiteY11" fmla="*/ 1556531 h 3334531"/>
              <a:gd name="connsiteX12" fmla="*/ 801149 w 1828559"/>
              <a:gd name="connsiteY12" fmla="*/ 1759731 h 3334531"/>
              <a:gd name="connsiteX13" fmla="*/ 750349 w 1828559"/>
              <a:gd name="connsiteY13" fmla="*/ 2191531 h 3334531"/>
              <a:gd name="connsiteX14" fmla="*/ 712249 w 1828559"/>
              <a:gd name="connsiteY14" fmla="*/ 2331231 h 3334531"/>
              <a:gd name="connsiteX15" fmla="*/ 648749 w 1828559"/>
              <a:gd name="connsiteY15" fmla="*/ 2851931 h 3334531"/>
              <a:gd name="connsiteX16" fmla="*/ 610649 w 1828559"/>
              <a:gd name="connsiteY16" fmla="*/ 2991631 h 3334531"/>
              <a:gd name="connsiteX17" fmla="*/ 521749 w 1828559"/>
              <a:gd name="connsiteY17" fmla="*/ 3131331 h 3334531"/>
              <a:gd name="connsiteX18" fmla="*/ 382049 w 1828559"/>
              <a:gd name="connsiteY18" fmla="*/ 3144031 h 3334531"/>
              <a:gd name="connsiteX19" fmla="*/ 89949 w 1828559"/>
              <a:gd name="connsiteY19" fmla="*/ 3220231 h 3334531"/>
              <a:gd name="connsiteX20" fmla="*/ 77249 w 1828559"/>
              <a:gd name="connsiteY20" fmla="*/ 3321831 h 3334531"/>
              <a:gd name="connsiteX21" fmla="*/ 26449 w 1828559"/>
              <a:gd name="connsiteY21" fmla="*/ 3334531 h 3334531"/>
              <a:gd name="connsiteX22" fmla="*/ 0 w 1828559"/>
              <a:gd name="connsiteY22" fmla="*/ 3298164 h 3334531"/>
              <a:gd name="connsiteX23" fmla="*/ 0 w 1828559"/>
              <a:gd name="connsiteY23" fmla="*/ 408937 h 3334531"/>
              <a:gd name="connsiteX24" fmla="*/ 178849 w 1828559"/>
              <a:gd name="connsiteY24" fmla="*/ 248431 h 3334531"/>
              <a:gd name="connsiteX25" fmla="*/ 343949 w 1828559"/>
              <a:gd name="connsiteY25" fmla="*/ 134131 h 3334531"/>
              <a:gd name="connsiteX26" fmla="*/ 547149 w 1828559"/>
              <a:gd name="connsiteY26" fmla="*/ 19831 h 333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28559" h="3334531">
                <a:moveTo>
                  <a:pt x="583200" y="0"/>
                </a:moveTo>
                <a:lnTo>
                  <a:pt x="1817865" y="0"/>
                </a:lnTo>
                <a:lnTo>
                  <a:pt x="1818991" y="42918"/>
                </a:lnTo>
                <a:cubicBezTo>
                  <a:pt x="1826709" y="258301"/>
                  <a:pt x="1852213" y="178304"/>
                  <a:pt x="1766349" y="350031"/>
                </a:cubicBezTo>
                <a:lnTo>
                  <a:pt x="1677449" y="604031"/>
                </a:lnTo>
                <a:cubicBezTo>
                  <a:pt x="1677449" y="641139"/>
                  <a:pt x="1679537" y="683826"/>
                  <a:pt x="1664749" y="718331"/>
                </a:cubicBezTo>
                <a:cubicBezTo>
                  <a:pt x="1649017" y="755039"/>
                  <a:pt x="1622416" y="786064"/>
                  <a:pt x="1601249" y="819931"/>
                </a:cubicBezTo>
                <a:lnTo>
                  <a:pt x="1410749" y="972331"/>
                </a:lnTo>
                <a:lnTo>
                  <a:pt x="1321849" y="1112031"/>
                </a:lnTo>
                <a:cubicBezTo>
                  <a:pt x="1321849" y="1164892"/>
                  <a:pt x="1323188" y="1120715"/>
                  <a:pt x="1283749" y="1239031"/>
                </a:cubicBezTo>
                <a:lnTo>
                  <a:pt x="1131349" y="1480331"/>
                </a:lnTo>
                <a:lnTo>
                  <a:pt x="1029749" y="1556531"/>
                </a:lnTo>
                <a:lnTo>
                  <a:pt x="801149" y="1759731"/>
                </a:lnTo>
                <a:lnTo>
                  <a:pt x="750349" y="2191531"/>
                </a:lnTo>
                <a:lnTo>
                  <a:pt x="712249" y="2331231"/>
                </a:lnTo>
                <a:lnTo>
                  <a:pt x="648749" y="2851931"/>
                </a:lnTo>
                <a:lnTo>
                  <a:pt x="610649" y="2991631"/>
                </a:lnTo>
                <a:lnTo>
                  <a:pt x="521749" y="3131331"/>
                </a:lnTo>
                <a:lnTo>
                  <a:pt x="382049" y="3144031"/>
                </a:lnTo>
                <a:lnTo>
                  <a:pt x="89949" y="3220231"/>
                </a:lnTo>
                <a:lnTo>
                  <a:pt x="77249" y="3321831"/>
                </a:lnTo>
                <a:lnTo>
                  <a:pt x="26449" y="3334531"/>
                </a:lnTo>
                <a:lnTo>
                  <a:pt x="0" y="3298164"/>
                </a:lnTo>
                <a:lnTo>
                  <a:pt x="0" y="408937"/>
                </a:lnTo>
                <a:lnTo>
                  <a:pt x="178849" y="248431"/>
                </a:lnTo>
                <a:lnTo>
                  <a:pt x="343949" y="134131"/>
                </a:lnTo>
                <a:cubicBezTo>
                  <a:pt x="407845" y="89896"/>
                  <a:pt x="479027" y="57231"/>
                  <a:pt x="547149" y="19831"/>
                </a:cubicBezTo>
                <a:close/>
              </a:path>
            </a:pathLst>
          </a:custGeom>
        </p:spPr>
      </p:pic>
      <p:pic>
        <p:nvPicPr>
          <p:cNvPr id="237" name="图片 236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 cstate="email"/>
          <a:stretch>
            <a:fillRect/>
          </a:stretch>
        </p:blipFill>
        <p:spPr>
          <a:xfrm rot="20144960">
            <a:off x="8938038" y="1116473"/>
            <a:ext cx="686478" cy="342381"/>
          </a:xfrm>
          <a:prstGeom prst="rect">
            <a:avLst/>
          </a:pr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>
            <p:custDataLst>
              <p:tags r:id="rId39"/>
            </p:custDataLst>
          </p:nvPr>
        </p:nvGrpSpPr>
        <p:grpSpPr>
          <a:xfrm>
            <a:off x="2264410" y="1649730"/>
            <a:ext cx="7498080" cy="1880946"/>
            <a:chOff x="2346962" y="1946006"/>
            <a:chExt cx="7498080" cy="1880946"/>
          </a:xfrm>
        </p:grpSpPr>
        <p:sp>
          <p:nvSpPr>
            <p:cNvPr id="34" name="文本框 33"/>
            <p:cNvSpPr txBox="1"/>
            <p:nvPr>
              <p:custDataLst>
                <p:tags r:id="rId40"/>
              </p:custDataLst>
            </p:nvPr>
          </p:nvSpPr>
          <p:spPr>
            <a:xfrm>
              <a:off x="2346962" y="2258502"/>
              <a:ext cx="749808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6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rgbClr val="B9DAFC"/>
                  </a:solidFill>
                  <a:effectLst>
                    <a:outerShdw blurRad="50800" dist="38100" dir="2700000" algn="tl" rotWithShape="0">
                      <a:srgbClr val="3696F6">
                        <a:alpha val="40000"/>
                      </a:srgbClr>
                    </a:outerShdw>
                    <a:reflection blurRad="6350" stA="9000" endPos="45500" dist="50800" dir="5400000" sy="-100000" algn="bl" rotWithShape="0"/>
                  </a:effectLst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暑期安全教育</a:t>
              </a:r>
              <a:endParaRPr lang="zh-CN" altLang="en-US" sz="9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9DAFC"/>
                </a:solidFill>
                <a:effectLst>
                  <a:outerShdw blurRad="50800" dist="38100" dir="2700000" algn="tl" rotWithShape="0">
                    <a:srgbClr val="3696F6">
                      <a:alpha val="40000"/>
                    </a:srgbClr>
                  </a:outerShdw>
                  <a:reflection blurRad="6350" stA="9000" endPos="45500" dist="50800" dir="5400000" sy="-100000" algn="bl" rotWithShape="0"/>
                </a:effectLst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41"/>
              </p:custDataLst>
            </p:nvPr>
          </p:nvSpPr>
          <p:spPr>
            <a:xfrm>
              <a:off x="3352800" y="19460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8AC2FA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Fang</a:t>
              </a:r>
              <a:endParaRPr lang="zh-CN" altLang="en-US">
                <a:solidFill>
                  <a:srgbClr val="8AC2FA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42"/>
              </p:custDataLst>
            </p:nvPr>
          </p:nvSpPr>
          <p:spPr>
            <a:xfrm>
              <a:off x="4726742" y="1946006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8AC2FA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Ni</a:t>
              </a:r>
              <a:endParaRPr lang="zh-CN" altLang="en-US">
                <a:solidFill>
                  <a:srgbClr val="8AC2FA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43"/>
              </p:custDataLst>
            </p:nvPr>
          </p:nvSpPr>
          <p:spPr>
            <a:xfrm>
              <a:off x="5804093" y="1946006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8AC2FA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Shui</a:t>
              </a:r>
              <a:endParaRPr lang="zh-CN" altLang="en-US">
                <a:solidFill>
                  <a:srgbClr val="8AC2FA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44"/>
              </p:custDataLst>
            </p:nvPr>
          </p:nvSpPr>
          <p:spPr>
            <a:xfrm>
              <a:off x="7102014" y="1946006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8AC2FA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An</a:t>
              </a:r>
              <a:endParaRPr lang="zh-CN" altLang="en-US">
                <a:solidFill>
                  <a:srgbClr val="8AC2FA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45"/>
              </p:custDataLst>
            </p:nvPr>
          </p:nvSpPr>
          <p:spPr>
            <a:xfrm>
              <a:off x="8242841" y="1946006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8AC2FA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Quan</a:t>
              </a:r>
              <a:endParaRPr lang="zh-CN" altLang="en-US">
                <a:solidFill>
                  <a:srgbClr val="8AC2FA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</p:grpSp>
      <p:sp>
        <p:nvSpPr>
          <p:cNvPr id="40" name="矩形 39"/>
          <p:cNvSpPr/>
          <p:nvPr>
            <p:custDataLst>
              <p:tags r:id="rId46"/>
            </p:custDataLst>
          </p:nvPr>
        </p:nvSpPr>
        <p:spPr>
          <a:xfrm>
            <a:off x="2254330" y="3737312"/>
            <a:ext cx="7683340" cy="62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全社会都希望青少年健康成长，将来成为祖国的栋梁。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但据有关方面统计，我国近年遭遇意外事故死亡的青少年约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万人，位居青少年死亡原因的首位。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50678" y="6553988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1" name="图片 2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/>
          <a:stretch>
            <a:fillRect/>
          </a:stretch>
        </p:blipFill>
        <p:spPr>
          <a:xfrm rot="695868">
            <a:off x="1546274" y="225244"/>
            <a:ext cx="1009230" cy="85328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38" name="矩形 37"/>
          <p:cNvSpPr/>
          <p:nvPr>
            <p:custDataLst>
              <p:tags r:id="rId20"/>
            </p:custDataLst>
          </p:nvPr>
        </p:nvSpPr>
        <p:spPr>
          <a:xfrm>
            <a:off x="804545" y="2132965"/>
            <a:ext cx="3213100" cy="325120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>
            <p:custDataLst>
              <p:tags r:id="rId21"/>
            </p:custDataLst>
          </p:nvPr>
        </p:nvGrpSpPr>
        <p:grpSpPr>
          <a:xfrm>
            <a:off x="3600450" y="726443"/>
            <a:ext cx="4706620" cy="757552"/>
            <a:chOff x="4037235" y="986675"/>
            <a:chExt cx="5185233" cy="793630"/>
          </a:xfrm>
        </p:grpSpPr>
        <p:sp>
          <p:nvSpPr>
            <p:cNvPr id="18" name="矩形: 圆角 12"/>
            <p:cNvSpPr/>
            <p:nvPr>
              <p:custDataLst>
                <p:tags r:id="rId22"/>
              </p:custDataLst>
            </p:nvPr>
          </p:nvSpPr>
          <p:spPr>
            <a:xfrm>
              <a:off x="4037235" y="986675"/>
              <a:ext cx="5185233" cy="793630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3"/>
              </p:custDataLst>
            </p:nvPr>
          </p:nvSpPr>
          <p:spPr>
            <a:xfrm>
              <a:off x="4320610" y="1006630"/>
              <a:ext cx="4797597" cy="740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溺水时的自救办法</a:t>
              </a:r>
              <a:endParaRPr lang="zh-CN" altLang="en-US" sz="40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24"/>
            </p:custDataLst>
          </p:nvPr>
        </p:nvSpPr>
        <p:spPr>
          <a:xfrm>
            <a:off x="6442339" y="2465804"/>
            <a:ext cx="40050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身体下沉时，可将手掌向下压以此调节身体平衡</a:t>
            </a:r>
            <a:endParaRPr lang="zh-CN" altLang="en-US" sz="2800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5" name="图片 14" descr="穿蓝色衣服的人在游泳&#10;&#10;描述已自动生成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email"/>
          <a:stretch>
            <a:fillRect/>
          </a:stretch>
        </p:blipFill>
        <p:spPr>
          <a:xfrm>
            <a:off x="918551" y="2077819"/>
            <a:ext cx="5042307" cy="33615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5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16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17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18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20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22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23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email"/>
          <a:stretch>
            <a:fillRect/>
          </a:stretch>
        </p:blipFill>
        <p:spPr>
          <a:xfrm rot="695868">
            <a:off x="2751245" y="287339"/>
            <a:ext cx="1144972" cy="968048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5" name="组合 4"/>
          <p:cNvGrpSpPr/>
          <p:nvPr>
            <p:custDataLst>
              <p:tags r:id="rId33"/>
            </p:custDataLst>
          </p:nvPr>
        </p:nvGrpSpPr>
        <p:grpSpPr>
          <a:xfrm>
            <a:off x="3119120" y="2005330"/>
            <a:ext cx="5194935" cy="768350"/>
            <a:chOff x="756905" y="2440577"/>
            <a:chExt cx="4030501" cy="768325"/>
          </a:xfrm>
        </p:grpSpPr>
        <p:sp>
          <p:nvSpPr>
            <p:cNvPr id="2" name="文本框 1"/>
            <p:cNvSpPr txBox="1"/>
            <p:nvPr>
              <p:custDataLst>
                <p:tags r:id="rId34"/>
              </p:custDataLst>
            </p:nvPr>
          </p:nvSpPr>
          <p:spPr>
            <a:xfrm>
              <a:off x="756905" y="2440577"/>
              <a:ext cx="973343" cy="76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03.</a:t>
              </a:r>
              <a:endParaRPr lang="zh-CN" altLang="en-US" sz="44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35"/>
              </p:custDataLst>
            </p:nvPr>
          </p:nvSpPr>
          <p:spPr>
            <a:xfrm>
              <a:off x="1721165" y="2532910"/>
              <a:ext cx="3066241" cy="64513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3600" dirty="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游泳的注意事项</a:t>
              </a:r>
              <a:endParaRPr lang="zh-CN" altLang="en-US" sz="3600" dirty="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endParaRPr>
            </a:p>
          </p:txBody>
        </p:sp>
      </p:grpSp>
      <p:sp>
        <p:nvSpPr>
          <p:cNvPr id="35" name="矩形 34"/>
          <p:cNvSpPr/>
          <p:nvPr>
            <p:custDataLst>
              <p:tags r:id="rId36"/>
            </p:custDataLst>
          </p:nvPr>
        </p:nvSpPr>
        <p:spPr>
          <a:xfrm>
            <a:off x="2597301" y="2838324"/>
            <a:ext cx="6997399" cy="174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全社会都希望青少年健康成长，将来成为祖国的栋梁。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但据有关方面统计，我国近年遭遇意外事故死亡的青少年约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万人，位居青少年死亡原因的首位。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随着经济的发展，社会的进步，教育改革的不断深入，使得学生们的活动领域越来越宽，接触的事物越来越多，他们的自身安全问题日益引起人们的重视。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天气逐渐转热，预防溺水安全问题渐成为全社会的热点话题。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-5969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214325" y="556895"/>
            <a:ext cx="9457568" cy="6236335"/>
            <a:chOff x="2009" y="4325"/>
            <a:chExt cx="13255" cy="9821"/>
          </a:xfrm>
        </p:grpSpPr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3142" y="4325"/>
              <a:ext cx="773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3200" dirty="0" err="1">
                  <a:solidFill>
                    <a:schemeClr val="tx1"/>
                  </a:solidFill>
                  <a:cs typeface="+mn-ea"/>
                  <a:sym typeface="+mn-lt"/>
                </a:rPr>
                <a:t>容易溺水的危险区域有哪些</a:t>
              </a:r>
              <a:r>
                <a:rPr sz="3200" dirty="0">
                  <a:solidFill>
                    <a:schemeClr val="tx1"/>
                  </a:solidFill>
                  <a:cs typeface="+mn-ea"/>
                  <a:sym typeface="+mn-lt"/>
                </a:rPr>
                <a:t>？</a:t>
              </a:r>
              <a:endParaRPr sz="3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4"/>
              </p:custDataLst>
            </p:nvPr>
          </p:nvSpPr>
          <p:spPr>
            <a:xfrm>
              <a:off x="2009" y="5496"/>
              <a:ext cx="13255" cy="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50000"/>
                </a:lnSpc>
                <a:buFont typeface="+mj-lt"/>
                <a:buNone/>
              </a:pPr>
              <a:r>
                <a:rPr lang="zh-CN" altLang="en-US" sz="2600" dirty="0">
                  <a:cs typeface="+mn-ea"/>
                  <a:sym typeface="+mn-lt"/>
                </a:rPr>
                <a:t>我国儿童的溺水案例数不胜数，但是让大家震 惊的是这些溺水意外事故中，有大多数是发生在农 村，这个事实不禁发人深省。</a:t>
              </a:r>
              <a:endParaRPr lang="zh-CN" altLang="en-US" sz="2600" dirty="0">
                <a:cs typeface="+mn-ea"/>
                <a:sym typeface="+mn-lt"/>
              </a:endParaRPr>
            </a:p>
            <a:p>
              <a:pPr indent="0" algn="l">
                <a:lnSpc>
                  <a:spcPct val="150000"/>
                </a:lnSpc>
                <a:buFont typeface="+mj-lt"/>
                <a:buNone/>
              </a:pPr>
              <a:r>
                <a:rPr lang="zh-CN" altLang="en-US" sz="2600" dirty="0">
                  <a:cs typeface="+mn-ea"/>
                  <a:sym typeface="+mn-lt"/>
                </a:rPr>
                <a:t>究其原因，这与农村的生活环境密切相关。生 活在城市里的孩子，每次都是去游泳馆，并且经常 是有大人的陪护，一旦发生意外，还有救生人员可以采取救助措施。因此，城市儿童发生溺水的可能 性较小。但在农村里，情况就完全不同了，在野外， 会有很多的水塘、水渠、石窟、古井等危险场所， 特别是一些年纪还小的儿童，如果缺乏正确的引导， 就很容易发生意外溺水。</a:t>
              </a:r>
              <a:endParaRPr lang="zh-CN" altLang="en-US" sz="2600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9672925" y="3004185"/>
            <a:ext cx="2376835" cy="2186940"/>
            <a:chOff x="12333" y="3786"/>
            <a:chExt cx="3332" cy="3444"/>
          </a:xfrm>
        </p:grpSpPr>
        <p:sp>
          <p:nvSpPr>
            <p:cNvPr id="4" name="椭圆 3"/>
            <p:cNvSpPr/>
            <p:nvPr>
              <p:custDataLst>
                <p:tags r:id="rId12"/>
              </p:custDataLst>
            </p:nvPr>
          </p:nvSpPr>
          <p:spPr>
            <a:xfrm>
              <a:off x="12437" y="3786"/>
              <a:ext cx="3228" cy="3228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>
              <p:custDataLst>
                <p:tags r:id="rId13"/>
              </p:custDataLst>
            </p:nvPr>
          </p:nvGrpSpPr>
          <p:grpSpPr>
            <a:xfrm>
              <a:off x="12333" y="3786"/>
              <a:ext cx="3228" cy="3444"/>
              <a:chOff x="12333" y="3786"/>
              <a:chExt cx="3228" cy="3444"/>
            </a:xfrm>
          </p:grpSpPr>
          <p:sp>
            <p:nvSpPr>
              <p:cNvPr id="3" name="椭圆 2"/>
              <p:cNvSpPr/>
              <p:nvPr>
                <p:custDataLst>
                  <p:tags r:id="rId14"/>
                </p:custDataLst>
              </p:nvPr>
            </p:nvSpPr>
            <p:spPr>
              <a:xfrm>
                <a:off x="12333" y="3786"/>
                <a:ext cx="3228" cy="32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3120" y="4299"/>
                <a:ext cx="2164" cy="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>
                    <a:solidFill>
                      <a:schemeClr val="bg1"/>
                    </a:solidFill>
                    <a:cs typeface="+mn-ea"/>
                    <a:sym typeface="+mn-lt"/>
                  </a:rPr>
                  <a:t>？</a:t>
                </a:r>
                <a:endParaRPr lang="zh-CN" altLang="en-US" sz="115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>
            <p:custDataLst>
              <p:tags r:id="rId16"/>
            </p:custDataLst>
          </p:nvPr>
        </p:nvGrpSpPr>
        <p:grpSpPr>
          <a:xfrm>
            <a:off x="1102360" y="1084580"/>
            <a:ext cx="5323840" cy="153670"/>
            <a:chOff x="628" y="7279"/>
            <a:chExt cx="18118" cy="1887"/>
          </a:xfrm>
        </p:grpSpPr>
        <p:sp>
          <p:nvSpPr>
            <p:cNvPr id="11" name="圆角矩形 10"/>
            <p:cNvSpPr/>
            <p:nvPr>
              <p:custDataLst>
                <p:tags r:id="rId17"/>
              </p:custDataLst>
            </p:nvPr>
          </p:nvSpPr>
          <p:spPr>
            <a:xfrm>
              <a:off x="802" y="7658"/>
              <a:ext cx="17944" cy="150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8"/>
              </p:custDataLst>
            </p:nvPr>
          </p:nvSpPr>
          <p:spPr>
            <a:xfrm>
              <a:off x="628" y="7279"/>
              <a:ext cx="17944" cy="1508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-131445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50678" y="6553988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1" name="图片 2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/>
          <a:stretch>
            <a:fillRect/>
          </a:stretch>
        </p:blipFill>
        <p:spPr>
          <a:xfrm rot="695868">
            <a:off x="1546274" y="225244"/>
            <a:ext cx="1009230" cy="85328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38" name="矩形 37"/>
          <p:cNvSpPr/>
          <p:nvPr>
            <p:custDataLst>
              <p:tags r:id="rId20"/>
            </p:custDataLst>
          </p:nvPr>
        </p:nvSpPr>
        <p:spPr>
          <a:xfrm>
            <a:off x="381000" y="2128520"/>
            <a:ext cx="4136390" cy="2883535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21"/>
            </p:custDataLst>
          </p:nvPr>
        </p:nvSpPr>
        <p:spPr>
          <a:xfrm>
            <a:off x="4555490" y="2128520"/>
            <a:ext cx="3213100" cy="325120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2"/>
            </p:custDataLst>
          </p:nvPr>
        </p:nvGrpSpPr>
        <p:grpSpPr>
          <a:xfrm>
            <a:off x="796512" y="3268345"/>
            <a:ext cx="10609084" cy="1867487"/>
            <a:chOff x="796445" y="2643416"/>
            <a:chExt cx="10609153" cy="2444602"/>
          </a:xfrm>
        </p:grpSpPr>
        <p:sp>
          <p:nvSpPr>
            <p:cNvPr id="41" name="椭圆 40"/>
            <p:cNvSpPr/>
            <p:nvPr>
              <p:custDataLst>
                <p:tags r:id="rId23"/>
              </p:custDataLst>
            </p:nvPr>
          </p:nvSpPr>
          <p:spPr>
            <a:xfrm>
              <a:off x="1214053" y="2643416"/>
              <a:ext cx="596098" cy="5960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>
              <p:custDataLst>
                <p:tags r:id="rId24"/>
              </p:custDataLst>
            </p:nvPr>
          </p:nvSpPr>
          <p:spPr>
            <a:xfrm>
              <a:off x="8565347" y="2643416"/>
              <a:ext cx="596098" cy="5960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web-search_74903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1382713" y="2815647"/>
              <a:ext cx="289561" cy="251637"/>
            </a:xfrm>
            <a:custGeom>
              <a:avLst/>
              <a:gdLst>
                <a:gd name="connsiteX0" fmla="*/ 468425 w 609570"/>
                <a:gd name="connsiteY0" fmla="*/ 313388 h 529735"/>
                <a:gd name="connsiteX1" fmla="*/ 397381 w 609570"/>
                <a:gd name="connsiteY1" fmla="*/ 384321 h 529735"/>
                <a:gd name="connsiteX2" fmla="*/ 468425 w 609570"/>
                <a:gd name="connsiteY2" fmla="*/ 455255 h 529735"/>
                <a:gd name="connsiteX3" fmla="*/ 539470 w 609570"/>
                <a:gd name="connsiteY3" fmla="*/ 384321 h 529735"/>
                <a:gd name="connsiteX4" fmla="*/ 468425 w 609570"/>
                <a:gd name="connsiteY4" fmla="*/ 313388 h 529735"/>
                <a:gd name="connsiteX5" fmla="*/ 468425 w 609570"/>
                <a:gd name="connsiteY5" fmla="*/ 285014 h 529735"/>
                <a:gd name="connsiteX6" fmla="*/ 567887 w 609570"/>
                <a:gd name="connsiteY6" fmla="*/ 384321 h 529735"/>
                <a:gd name="connsiteX7" fmla="*/ 556639 w 609570"/>
                <a:gd name="connsiteY7" fmla="*/ 430310 h 529735"/>
                <a:gd name="connsiteX8" fmla="*/ 553915 w 609570"/>
                <a:gd name="connsiteY8" fmla="*/ 435394 h 529735"/>
                <a:gd name="connsiteX9" fmla="*/ 601515 w 609570"/>
                <a:gd name="connsiteY9" fmla="*/ 482683 h 529735"/>
                <a:gd name="connsiteX10" fmla="*/ 609567 w 609570"/>
                <a:gd name="connsiteY10" fmla="*/ 502071 h 529735"/>
                <a:gd name="connsiteX11" fmla="*/ 601633 w 609570"/>
                <a:gd name="connsiteY11" fmla="*/ 521578 h 529735"/>
                <a:gd name="connsiteX12" fmla="*/ 582096 w 609570"/>
                <a:gd name="connsiteY12" fmla="*/ 529735 h 529735"/>
                <a:gd name="connsiteX13" fmla="*/ 562677 w 609570"/>
                <a:gd name="connsiteY13" fmla="*/ 521696 h 529735"/>
                <a:gd name="connsiteX14" fmla="*/ 513657 w 609570"/>
                <a:gd name="connsiteY14" fmla="*/ 472988 h 529735"/>
                <a:gd name="connsiteX15" fmla="*/ 508684 w 609570"/>
                <a:gd name="connsiteY15" fmla="*/ 475116 h 529735"/>
                <a:gd name="connsiteX16" fmla="*/ 468425 w 609570"/>
                <a:gd name="connsiteY16" fmla="*/ 483747 h 529735"/>
                <a:gd name="connsiteX17" fmla="*/ 368845 w 609570"/>
                <a:gd name="connsiteY17" fmla="*/ 384321 h 529735"/>
                <a:gd name="connsiteX18" fmla="*/ 468425 w 609570"/>
                <a:gd name="connsiteY18" fmla="*/ 285014 h 529735"/>
                <a:gd name="connsiteX19" fmla="*/ 214632 w 609570"/>
                <a:gd name="connsiteY19" fmla="*/ 275770 h 529735"/>
                <a:gd name="connsiteX20" fmla="*/ 408821 w 609570"/>
                <a:gd name="connsiteY20" fmla="*/ 275770 h 529735"/>
                <a:gd name="connsiteX21" fmla="*/ 410479 w 609570"/>
                <a:gd name="connsiteY21" fmla="*/ 275888 h 529735"/>
                <a:gd name="connsiteX22" fmla="*/ 361576 w 609570"/>
                <a:gd name="connsiteY22" fmla="*/ 323119 h 529735"/>
                <a:gd name="connsiteX23" fmla="*/ 214632 w 609570"/>
                <a:gd name="connsiteY23" fmla="*/ 323119 h 529735"/>
                <a:gd name="connsiteX24" fmla="*/ 190950 w 609570"/>
                <a:gd name="connsiteY24" fmla="*/ 299445 h 529735"/>
                <a:gd name="connsiteX25" fmla="*/ 214632 w 609570"/>
                <a:gd name="connsiteY25" fmla="*/ 275770 h 529735"/>
                <a:gd name="connsiteX26" fmla="*/ 136157 w 609570"/>
                <a:gd name="connsiteY26" fmla="*/ 270689 h 529735"/>
                <a:gd name="connsiteX27" fmla="*/ 164913 w 609570"/>
                <a:gd name="connsiteY27" fmla="*/ 299445 h 529735"/>
                <a:gd name="connsiteX28" fmla="*/ 136157 w 609570"/>
                <a:gd name="connsiteY28" fmla="*/ 328201 h 529735"/>
                <a:gd name="connsiteX29" fmla="*/ 107401 w 609570"/>
                <a:gd name="connsiteY29" fmla="*/ 299445 h 529735"/>
                <a:gd name="connsiteX30" fmla="*/ 136157 w 609570"/>
                <a:gd name="connsiteY30" fmla="*/ 270689 h 529735"/>
                <a:gd name="connsiteX31" fmla="*/ 214631 w 609570"/>
                <a:gd name="connsiteY31" fmla="*/ 181212 h 529735"/>
                <a:gd name="connsiteX32" fmla="*/ 408814 w 609570"/>
                <a:gd name="connsiteY32" fmla="*/ 181212 h 529735"/>
                <a:gd name="connsiteX33" fmla="*/ 432495 w 609570"/>
                <a:gd name="connsiteY33" fmla="*/ 204851 h 529735"/>
                <a:gd name="connsiteX34" fmla="*/ 408814 w 609570"/>
                <a:gd name="connsiteY34" fmla="*/ 228491 h 529735"/>
                <a:gd name="connsiteX35" fmla="*/ 214631 w 609570"/>
                <a:gd name="connsiteY35" fmla="*/ 228491 h 529735"/>
                <a:gd name="connsiteX36" fmla="*/ 190950 w 609570"/>
                <a:gd name="connsiteY36" fmla="*/ 204851 h 529735"/>
                <a:gd name="connsiteX37" fmla="*/ 214631 w 609570"/>
                <a:gd name="connsiteY37" fmla="*/ 181212 h 529735"/>
                <a:gd name="connsiteX38" fmla="*/ 136157 w 609570"/>
                <a:gd name="connsiteY38" fmla="*/ 176131 h 529735"/>
                <a:gd name="connsiteX39" fmla="*/ 164913 w 609570"/>
                <a:gd name="connsiteY39" fmla="*/ 204851 h 529735"/>
                <a:gd name="connsiteX40" fmla="*/ 136157 w 609570"/>
                <a:gd name="connsiteY40" fmla="*/ 233571 h 529735"/>
                <a:gd name="connsiteX41" fmla="*/ 107401 w 609570"/>
                <a:gd name="connsiteY41" fmla="*/ 204851 h 529735"/>
                <a:gd name="connsiteX42" fmla="*/ 136157 w 609570"/>
                <a:gd name="connsiteY42" fmla="*/ 176131 h 529735"/>
                <a:gd name="connsiteX43" fmla="*/ 15748 w 609570"/>
                <a:gd name="connsiteY43" fmla="*/ 0 h 529735"/>
                <a:gd name="connsiteX44" fmla="*/ 500389 w 609570"/>
                <a:gd name="connsiteY44" fmla="*/ 0 h 529735"/>
                <a:gd name="connsiteX45" fmla="*/ 516256 w 609570"/>
                <a:gd name="connsiteY45" fmla="*/ 15724 h 529735"/>
                <a:gd name="connsiteX46" fmla="*/ 516256 w 609570"/>
                <a:gd name="connsiteY46" fmla="*/ 271089 h 529735"/>
                <a:gd name="connsiteX47" fmla="*/ 484641 w 609570"/>
                <a:gd name="connsiteY47" fmla="*/ 262459 h 529735"/>
                <a:gd name="connsiteX48" fmla="*/ 484641 w 609570"/>
                <a:gd name="connsiteY48" fmla="*/ 121416 h 529735"/>
                <a:gd name="connsiteX49" fmla="*/ 31615 w 609570"/>
                <a:gd name="connsiteY49" fmla="*/ 121416 h 529735"/>
                <a:gd name="connsiteX50" fmla="*/ 31615 w 609570"/>
                <a:gd name="connsiteY50" fmla="*/ 393215 h 529735"/>
                <a:gd name="connsiteX51" fmla="*/ 345513 w 609570"/>
                <a:gd name="connsiteY51" fmla="*/ 393215 h 529735"/>
                <a:gd name="connsiteX52" fmla="*/ 352025 w 609570"/>
                <a:gd name="connsiteY52" fmla="*/ 424663 h 529735"/>
                <a:gd name="connsiteX53" fmla="*/ 15748 w 609570"/>
                <a:gd name="connsiteY53" fmla="*/ 424663 h 529735"/>
                <a:gd name="connsiteX54" fmla="*/ 0 w 609570"/>
                <a:gd name="connsiteY54" fmla="*/ 408939 h 529735"/>
                <a:gd name="connsiteX55" fmla="*/ 0 w 609570"/>
                <a:gd name="connsiteY55" fmla="*/ 15724 h 529735"/>
                <a:gd name="connsiteX56" fmla="*/ 15748 w 609570"/>
                <a:gd name="connsiteY56" fmla="*/ 0 h 52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9570" h="529735">
                  <a:moveTo>
                    <a:pt x="468425" y="313388"/>
                  </a:moveTo>
                  <a:cubicBezTo>
                    <a:pt x="429233" y="313388"/>
                    <a:pt x="397381" y="345190"/>
                    <a:pt x="397381" y="384321"/>
                  </a:cubicBezTo>
                  <a:cubicBezTo>
                    <a:pt x="397381" y="423453"/>
                    <a:pt x="429233" y="455255"/>
                    <a:pt x="468425" y="455255"/>
                  </a:cubicBezTo>
                  <a:cubicBezTo>
                    <a:pt x="507618" y="455255"/>
                    <a:pt x="539470" y="423453"/>
                    <a:pt x="539470" y="384321"/>
                  </a:cubicBezTo>
                  <a:cubicBezTo>
                    <a:pt x="539470" y="345308"/>
                    <a:pt x="507618" y="313388"/>
                    <a:pt x="468425" y="313388"/>
                  </a:cubicBezTo>
                  <a:close/>
                  <a:moveTo>
                    <a:pt x="468425" y="285014"/>
                  </a:moveTo>
                  <a:cubicBezTo>
                    <a:pt x="523248" y="285014"/>
                    <a:pt x="567887" y="329584"/>
                    <a:pt x="567887" y="384321"/>
                  </a:cubicBezTo>
                  <a:cubicBezTo>
                    <a:pt x="567887" y="400518"/>
                    <a:pt x="564098" y="416005"/>
                    <a:pt x="556639" y="430310"/>
                  </a:cubicBezTo>
                  <a:lnTo>
                    <a:pt x="553915" y="435394"/>
                  </a:lnTo>
                  <a:lnTo>
                    <a:pt x="601515" y="482683"/>
                  </a:lnTo>
                  <a:cubicBezTo>
                    <a:pt x="606725" y="487884"/>
                    <a:pt x="609567" y="494741"/>
                    <a:pt x="609567" y="502071"/>
                  </a:cubicBezTo>
                  <a:cubicBezTo>
                    <a:pt x="609685" y="509519"/>
                    <a:pt x="606843" y="516376"/>
                    <a:pt x="601633" y="521578"/>
                  </a:cubicBezTo>
                  <a:cubicBezTo>
                    <a:pt x="596423" y="526780"/>
                    <a:pt x="589437" y="529735"/>
                    <a:pt x="582096" y="529735"/>
                  </a:cubicBezTo>
                  <a:cubicBezTo>
                    <a:pt x="574755" y="529735"/>
                    <a:pt x="567887" y="526898"/>
                    <a:pt x="562677" y="521696"/>
                  </a:cubicBezTo>
                  <a:lnTo>
                    <a:pt x="513657" y="472988"/>
                  </a:lnTo>
                  <a:lnTo>
                    <a:pt x="508684" y="475116"/>
                  </a:lnTo>
                  <a:cubicBezTo>
                    <a:pt x="495896" y="480791"/>
                    <a:pt x="482397" y="483747"/>
                    <a:pt x="468425" y="483747"/>
                  </a:cubicBezTo>
                  <a:cubicBezTo>
                    <a:pt x="413484" y="483747"/>
                    <a:pt x="368845" y="439177"/>
                    <a:pt x="368845" y="384321"/>
                  </a:cubicBezTo>
                  <a:cubicBezTo>
                    <a:pt x="368845" y="329584"/>
                    <a:pt x="413484" y="285014"/>
                    <a:pt x="468425" y="285014"/>
                  </a:cubicBezTo>
                  <a:close/>
                  <a:moveTo>
                    <a:pt x="214632" y="275770"/>
                  </a:moveTo>
                  <a:lnTo>
                    <a:pt x="408821" y="275770"/>
                  </a:lnTo>
                  <a:cubicBezTo>
                    <a:pt x="409413" y="275770"/>
                    <a:pt x="409887" y="275770"/>
                    <a:pt x="410479" y="275888"/>
                  </a:cubicBezTo>
                  <a:cubicBezTo>
                    <a:pt x="390113" y="286661"/>
                    <a:pt x="373180" y="303114"/>
                    <a:pt x="361576" y="323119"/>
                  </a:cubicBezTo>
                  <a:lnTo>
                    <a:pt x="214632" y="323119"/>
                  </a:lnTo>
                  <a:cubicBezTo>
                    <a:pt x="201607" y="323119"/>
                    <a:pt x="190950" y="312466"/>
                    <a:pt x="190950" y="299445"/>
                  </a:cubicBezTo>
                  <a:cubicBezTo>
                    <a:pt x="190950" y="286305"/>
                    <a:pt x="201607" y="275770"/>
                    <a:pt x="214632" y="275770"/>
                  </a:cubicBezTo>
                  <a:close/>
                  <a:moveTo>
                    <a:pt x="136157" y="270689"/>
                  </a:moveTo>
                  <a:cubicBezTo>
                    <a:pt x="152039" y="270689"/>
                    <a:pt x="164913" y="283563"/>
                    <a:pt x="164913" y="299445"/>
                  </a:cubicBezTo>
                  <a:cubicBezTo>
                    <a:pt x="164913" y="315327"/>
                    <a:pt x="152039" y="328201"/>
                    <a:pt x="136157" y="328201"/>
                  </a:cubicBezTo>
                  <a:cubicBezTo>
                    <a:pt x="120275" y="328201"/>
                    <a:pt x="107401" y="315327"/>
                    <a:pt x="107401" y="299445"/>
                  </a:cubicBezTo>
                  <a:cubicBezTo>
                    <a:pt x="107401" y="283563"/>
                    <a:pt x="120275" y="270689"/>
                    <a:pt x="136157" y="270689"/>
                  </a:cubicBezTo>
                  <a:close/>
                  <a:moveTo>
                    <a:pt x="214631" y="181212"/>
                  </a:moveTo>
                  <a:lnTo>
                    <a:pt x="408814" y="181212"/>
                  </a:lnTo>
                  <a:cubicBezTo>
                    <a:pt x="421957" y="181212"/>
                    <a:pt x="432495" y="191731"/>
                    <a:pt x="432495" y="204851"/>
                  </a:cubicBezTo>
                  <a:cubicBezTo>
                    <a:pt x="432495" y="217853"/>
                    <a:pt x="421957" y="228491"/>
                    <a:pt x="408814" y="228491"/>
                  </a:cubicBezTo>
                  <a:lnTo>
                    <a:pt x="214631" y="228491"/>
                  </a:lnTo>
                  <a:cubicBezTo>
                    <a:pt x="201606" y="228491"/>
                    <a:pt x="190950" y="217853"/>
                    <a:pt x="190950" y="204851"/>
                  </a:cubicBezTo>
                  <a:cubicBezTo>
                    <a:pt x="190950" y="191731"/>
                    <a:pt x="201606" y="181212"/>
                    <a:pt x="214631" y="181212"/>
                  </a:cubicBezTo>
                  <a:close/>
                  <a:moveTo>
                    <a:pt x="136157" y="176131"/>
                  </a:moveTo>
                  <a:cubicBezTo>
                    <a:pt x="152039" y="176131"/>
                    <a:pt x="164913" y="188989"/>
                    <a:pt x="164913" y="204851"/>
                  </a:cubicBezTo>
                  <a:cubicBezTo>
                    <a:pt x="164913" y="220713"/>
                    <a:pt x="152039" y="233571"/>
                    <a:pt x="136157" y="233571"/>
                  </a:cubicBezTo>
                  <a:cubicBezTo>
                    <a:pt x="120275" y="233571"/>
                    <a:pt x="107401" y="220713"/>
                    <a:pt x="107401" y="204851"/>
                  </a:cubicBezTo>
                  <a:cubicBezTo>
                    <a:pt x="107401" y="188989"/>
                    <a:pt x="120275" y="176131"/>
                    <a:pt x="136157" y="176131"/>
                  </a:cubicBezTo>
                  <a:close/>
                  <a:moveTo>
                    <a:pt x="15748" y="0"/>
                  </a:moveTo>
                  <a:lnTo>
                    <a:pt x="500389" y="0"/>
                  </a:lnTo>
                  <a:cubicBezTo>
                    <a:pt x="509152" y="0"/>
                    <a:pt x="516256" y="7093"/>
                    <a:pt x="516256" y="15724"/>
                  </a:cubicBezTo>
                  <a:lnTo>
                    <a:pt x="516256" y="271089"/>
                  </a:lnTo>
                  <a:cubicBezTo>
                    <a:pt x="506310" y="266833"/>
                    <a:pt x="495653" y="263995"/>
                    <a:pt x="484641" y="262459"/>
                  </a:cubicBezTo>
                  <a:lnTo>
                    <a:pt x="484641" y="121416"/>
                  </a:lnTo>
                  <a:lnTo>
                    <a:pt x="31615" y="121416"/>
                  </a:lnTo>
                  <a:lnTo>
                    <a:pt x="31615" y="393215"/>
                  </a:lnTo>
                  <a:lnTo>
                    <a:pt x="345513" y="393215"/>
                  </a:lnTo>
                  <a:cubicBezTo>
                    <a:pt x="346341" y="404210"/>
                    <a:pt x="348591" y="414732"/>
                    <a:pt x="352025" y="424663"/>
                  </a:cubicBezTo>
                  <a:lnTo>
                    <a:pt x="15748" y="424663"/>
                  </a:lnTo>
                  <a:cubicBezTo>
                    <a:pt x="7104" y="424663"/>
                    <a:pt x="0" y="417688"/>
                    <a:pt x="0" y="408939"/>
                  </a:cubicBezTo>
                  <a:lnTo>
                    <a:pt x="0" y="15724"/>
                  </a:lnTo>
                  <a:cubicBezTo>
                    <a:pt x="0" y="7093"/>
                    <a:pt x="7104" y="0"/>
                    <a:pt x="15748" y="0"/>
                  </a:cubicBezTo>
                  <a:close/>
                </a:path>
              </a:pathLst>
            </a:custGeom>
            <a:solidFill>
              <a:srgbClr val="4AABCE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6" name="residential_122365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8737402" y="2815647"/>
              <a:ext cx="251988" cy="251637"/>
            </a:xfrm>
            <a:custGeom>
              <a:avLst/>
              <a:gdLst>
                <a:gd name="connsiteX0" fmla="*/ 64421 w 606933"/>
                <a:gd name="connsiteY0" fmla="*/ 368927 h 606087"/>
                <a:gd name="connsiteX1" fmla="*/ 64421 w 606933"/>
                <a:gd name="connsiteY1" fmla="*/ 408886 h 606087"/>
                <a:gd name="connsiteX2" fmla="*/ 218970 w 606933"/>
                <a:gd name="connsiteY2" fmla="*/ 408886 h 606087"/>
                <a:gd name="connsiteX3" fmla="*/ 218970 w 606933"/>
                <a:gd name="connsiteY3" fmla="*/ 368927 h 606087"/>
                <a:gd name="connsiteX4" fmla="*/ 387986 w 606933"/>
                <a:gd name="connsiteY4" fmla="*/ 368912 h 606087"/>
                <a:gd name="connsiteX5" fmla="*/ 387986 w 606933"/>
                <a:gd name="connsiteY5" fmla="*/ 408874 h 606087"/>
                <a:gd name="connsiteX6" fmla="*/ 542419 w 606933"/>
                <a:gd name="connsiteY6" fmla="*/ 408874 h 606087"/>
                <a:gd name="connsiteX7" fmla="*/ 542419 w 606933"/>
                <a:gd name="connsiteY7" fmla="*/ 368912 h 606087"/>
                <a:gd name="connsiteX8" fmla="*/ 64421 w 606933"/>
                <a:gd name="connsiteY8" fmla="*/ 271725 h 606087"/>
                <a:gd name="connsiteX9" fmla="*/ 64421 w 606933"/>
                <a:gd name="connsiteY9" fmla="*/ 311685 h 606087"/>
                <a:gd name="connsiteX10" fmla="*/ 218970 w 606933"/>
                <a:gd name="connsiteY10" fmla="*/ 311685 h 606087"/>
                <a:gd name="connsiteX11" fmla="*/ 218970 w 606933"/>
                <a:gd name="connsiteY11" fmla="*/ 271725 h 606087"/>
                <a:gd name="connsiteX12" fmla="*/ 387986 w 606933"/>
                <a:gd name="connsiteY12" fmla="*/ 271704 h 606087"/>
                <a:gd name="connsiteX13" fmla="*/ 387986 w 606933"/>
                <a:gd name="connsiteY13" fmla="*/ 311666 h 606087"/>
                <a:gd name="connsiteX14" fmla="*/ 542419 w 606933"/>
                <a:gd name="connsiteY14" fmla="*/ 311666 h 606087"/>
                <a:gd name="connsiteX15" fmla="*/ 542419 w 606933"/>
                <a:gd name="connsiteY15" fmla="*/ 271704 h 606087"/>
                <a:gd name="connsiteX16" fmla="*/ 64421 w 606933"/>
                <a:gd name="connsiteY16" fmla="*/ 174524 h 606087"/>
                <a:gd name="connsiteX17" fmla="*/ 64421 w 606933"/>
                <a:gd name="connsiteY17" fmla="*/ 214483 h 606087"/>
                <a:gd name="connsiteX18" fmla="*/ 218970 w 606933"/>
                <a:gd name="connsiteY18" fmla="*/ 214483 h 606087"/>
                <a:gd name="connsiteX19" fmla="*/ 218970 w 606933"/>
                <a:gd name="connsiteY19" fmla="*/ 174524 h 606087"/>
                <a:gd name="connsiteX20" fmla="*/ 387986 w 606933"/>
                <a:gd name="connsiteY20" fmla="*/ 174496 h 606087"/>
                <a:gd name="connsiteX21" fmla="*/ 387986 w 606933"/>
                <a:gd name="connsiteY21" fmla="*/ 214458 h 606087"/>
                <a:gd name="connsiteX22" fmla="*/ 542419 w 606933"/>
                <a:gd name="connsiteY22" fmla="*/ 214458 h 606087"/>
                <a:gd name="connsiteX23" fmla="*/ 542419 w 606933"/>
                <a:gd name="connsiteY23" fmla="*/ 174496 h 606087"/>
                <a:gd name="connsiteX24" fmla="*/ 323472 w 606933"/>
                <a:gd name="connsiteY24" fmla="*/ 97169 h 606087"/>
                <a:gd name="connsiteX25" fmla="*/ 606933 w 606933"/>
                <a:gd name="connsiteY25" fmla="*/ 97169 h 606087"/>
                <a:gd name="connsiteX26" fmla="*/ 606933 w 606933"/>
                <a:gd name="connsiteY26" fmla="*/ 606087 h 606087"/>
                <a:gd name="connsiteX27" fmla="*/ 485207 w 606933"/>
                <a:gd name="connsiteY27" fmla="*/ 606087 h 606087"/>
                <a:gd name="connsiteX28" fmla="*/ 485207 w 606933"/>
                <a:gd name="connsiteY28" fmla="*/ 513974 h 606087"/>
                <a:gd name="connsiteX29" fmla="*/ 445198 w 606933"/>
                <a:gd name="connsiteY29" fmla="*/ 513974 h 606087"/>
                <a:gd name="connsiteX30" fmla="*/ 445198 w 606933"/>
                <a:gd name="connsiteY30" fmla="*/ 606087 h 606087"/>
                <a:gd name="connsiteX31" fmla="*/ 323472 w 606933"/>
                <a:gd name="connsiteY31" fmla="*/ 606087 h 606087"/>
                <a:gd name="connsiteX32" fmla="*/ 64421 w 606933"/>
                <a:gd name="connsiteY32" fmla="*/ 77222 h 606087"/>
                <a:gd name="connsiteX33" fmla="*/ 64421 w 606933"/>
                <a:gd name="connsiteY33" fmla="*/ 117181 h 606087"/>
                <a:gd name="connsiteX34" fmla="*/ 218970 w 606933"/>
                <a:gd name="connsiteY34" fmla="*/ 117181 h 606087"/>
                <a:gd name="connsiteX35" fmla="*/ 218970 w 606933"/>
                <a:gd name="connsiteY35" fmla="*/ 77222 h 606087"/>
                <a:gd name="connsiteX36" fmla="*/ 0 w 606933"/>
                <a:gd name="connsiteY36" fmla="*/ 0 h 606087"/>
                <a:gd name="connsiteX37" fmla="*/ 283391 w 606933"/>
                <a:gd name="connsiteY37" fmla="*/ 0 h 606087"/>
                <a:gd name="connsiteX38" fmla="*/ 283391 w 606933"/>
                <a:gd name="connsiteY38" fmla="*/ 606087 h 606087"/>
                <a:gd name="connsiteX39" fmla="*/ 161752 w 606933"/>
                <a:gd name="connsiteY39" fmla="*/ 606087 h 606087"/>
                <a:gd name="connsiteX40" fmla="*/ 161752 w 606933"/>
                <a:gd name="connsiteY40" fmla="*/ 513980 h 606087"/>
                <a:gd name="connsiteX41" fmla="*/ 121739 w 606933"/>
                <a:gd name="connsiteY41" fmla="*/ 513980 h 606087"/>
                <a:gd name="connsiteX42" fmla="*/ 121739 w 606933"/>
                <a:gd name="connsiteY42" fmla="*/ 606087 h 606087"/>
                <a:gd name="connsiteX43" fmla="*/ 0 w 606933"/>
                <a:gd name="connsiteY43" fmla="*/ 606087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933" h="606087">
                  <a:moveTo>
                    <a:pt x="64421" y="368927"/>
                  </a:moveTo>
                  <a:lnTo>
                    <a:pt x="64421" y="408886"/>
                  </a:lnTo>
                  <a:lnTo>
                    <a:pt x="218970" y="408886"/>
                  </a:lnTo>
                  <a:lnTo>
                    <a:pt x="218970" y="368927"/>
                  </a:lnTo>
                  <a:close/>
                  <a:moveTo>
                    <a:pt x="387986" y="368912"/>
                  </a:moveTo>
                  <a:lnTo>
                    <a:pt x="387986" y="408874"/>
                  </a:lnTo>
                  <a:lnTo>
                    <a:pt x="542419" y="408874"/>
                  </a:lnTo>
                  <a:lnTo>
                    <a:pt x="542419" y="368912"/>
                  </a:lnTo>
                  <a:close/>
                  <a:moveTo>
                    <a:pt x="64421" y="271725"/>
                  </a:moveTo>
                  <a:lnTo>
                    <a:pt x="64421" y="311685"/>
                  </a:lnTo>
                  <a:lnTo>
                    <a:pt x="218970" y="311685"/>
                  </a:lnTo>
                  <a:lnTo>
                    <a:pt x="218970" y="271725"/>
                  </a:lnTo>
                  <a:close/>
                  <a:moveTo>
                    <a:pt x="387986" y="271704"/>
                  </a:moveTo>
                  <a:lnTo>
                    <a:pt x="387986" y="311666"/>
                  </a:lnTo>
                  <a:lnTo>
                    <a:pt x="542419" y="311666"/>
                  </a:lnTo>
                  <a:lnTo>
                    <a:pt x="542419" y="271704"/>
                  </a:lnTo>
                  <a:close/>
                  <a:moveTo>
                    <a:pt x="64421" y="174524"/>
                  </a:moveTo>
                  <a:lnTo>
                    <a:pt x="64421" y="214483"/>
                  </a:lnTo>
                  <a:lnTo>
                    <a:pt x="218970" y="214483"/>
                  </a:lnTo>
                  <a:lnTo>
                    <a:pt x="218970" y="174524"/>
                  </a:lnTo>
                  <a:close/>
                  <a:moveTo>
                    <a:pt x="387986" y="174496"/>
                  </a:moveTo>
                  <a:lnTo>
                    <a:pt x="387986" y="214458"/>
                  </a:lnTo>
                  <a:lnTo>
                    <a:pt x="542419" y="214458"/>
                  </a:lnTo>
                  <a:lnTo>
                    <a:pt x="542419" y="174496"/>
                  </a:lnTo>
                  <a:close/>
                  <a:moveTo>
                    <a:pt x="323472" y="97169"/>
                  </a:moveTo>
                  <a:lnTo>
                    <a:pt x="606933" y="97169"/>
                  </a:lnTo>
                  <a:lnTo>
                    <a:pt x="606933" y="606087"/>
                  </a:lnTo>
                  <a:lnTo>
                    <a:pt x="485207" y="606087"/>
                  </a:lnTo>
                  <a:lnTo>
                    <a:pt x="485207" y="513974"/>
                  </a:lnTo>
                  <a:lnTo>
                    <a:pt x="445198" y="513974"/>
                  </a:lnTo>
                  <a:lnTo>
                    <a:pt x="445198" y="606087"/>
                  </a:lnTo>
                  <a:lnTo>
                    <a:pt x="323472" y="606087"/>
                  </a:lnTo>
                  <a:close/>
                  <a:moveTo>
                    <a:pt x="64421" y="77222"/>
                  </a:moveTo>
                  <a:lnTo>
                    <a:pt x="64421" y="117181"/>
                  </a:lnTo>
                  <a:lnTo>
                    <a:pt x="218970" y="117181"/>
                  </a:lnTo>
                  <a:lnTo>
                    <a:pt x="218970" y="77222"/>
                  </a:lnTo>
                  <a:close/>
                  <a:moveTo>
                    <a:pt x="0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52" y="606087"/>
                  </a:lnTo>
                  <a:lnTo>
                    <a:pt x="161752" y="513980"/>
                  </a:lnTo>
                  <a:lnTo>
                    <a:pt x="121739" y="513980"/>
                  </a:lnTo>
                  <a:lnTo>
                    <a:pt x="121739" y="606087"/>
                  </a:lnTo>
                  <a:lnTo>
                    <a:pt x="0" y="606087"/>
                  </a:lnTo>
                  <a:close/>
                </a:path>
              </a:pathLst>
            </a:custGeom>
            <a:solidFill>
              <a:srgbClr val="4AABCE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7" name="文本框 46"/>
            <p:cNvSpPr txBox="1"/>
            <p:nvPr>
              <p:custDataLst>
                <p:tags r:id="rId27"/>
              </p:custDataLst>
            </p:nvPr>
          </p:nvSpPr>
          <p:spPr>
            <a:xfrm>
              <a:off x="796445" y="4404580"/>
              <a:ext cx="2827343" cy="68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水库</a:t>
              </a:r>
              <a:endParaRPr lang="zh-CN" altLang="en-US" sz="280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28"/>
              </p:custDataLst>
            </p:nvPr>
          </p:nvSpPr>
          <p:spPr>
            <a:xfrm>
              <a:off x="1156903" y="3966946"/>
              <a:ext cx="2665797" cy="333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29"/>
              </p:custDataLst>
            </p:nvPr>
          </p:nvSpPr>
          <p:spPr>
            <a:xfrm>
              <a:off x="4807551" y="3966946"/>
              <a:ext cx="2665797" cy="333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30"/>
              </p:custDataLst>
            </p:nvPr>
          </p:nvSpPr>
          <p:spPr>
            <a:xfrm>
              <a:off x="8578255" y="4404742"/>
              <a:ext cx="2827343" cy="68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江边</a:t>
              </a:r>
              <a:endParaRPr lang="zh-CN" altLang="en-US" sz="280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31"/>
              </p:custDataLst>
            </p:nvPr>
          </p:nvSpPr>
          <p:spPr>
            <a:xfrm>
              <a:off x="4628226" y="4397595"/>
              <a:ext cx="2827343" cy="68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溪边</a:t>
              </a:r>
              <a:endParaRPr lang="zh-CN" altLang="en-US" sz="280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endParaRPr>
            </a:p>
          </p:txBody>
        </p:sp>
      </p:grpSp>
      <p:pic>
        <p:nvPicPr>
          <p:cNvPr id="20484" name="Picture 7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3" cstate="email"/>
          <a:stretch>
            <a:fillRect/>
          </a:stretch>
        </p:blipFill>
        <p:spPr bwMode="auto">
          <a:xfrm>
            <a:off x="551180" y="2152324"/>
            <a:ext cx="3633194" cy="226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2" descr="c:\documents and settings\administrator\application data\360se6\User Data\temp\001e90b61f3b114fb57d03.JP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5" cstate="email"/>
          <a:stretch>
            <a:fillRect/>
          </a:stretch>
        </p:blipFill>
        <p:spPr bwMode="auto">
          <a:xfrm>
            <a:off x="4592047" y="2145513"/>
            <a:ext cx="3258741" cy="226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4" descr="c:\documents and settings\administrator\application data\360se6\User Data\temp\001e90b61f3b114fb58304.JP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37" cstate="email"/>
          <a:stretch>
            <a:fillRect/>
          </a:stretch>
        </p:blipFill>
        <p:spPr bwMode="auto">
          <a:xfrm>
            <a:off x="8388833" y="2128520"/>
            <a:ext cx="3014562" cy="2292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组合 2"/>
          <p:cNvGrpSpPr/>
          <p:nvPr>
            <p:custDataLst>
              <p:tags r:id="rId38"/>
            </p:custDataLst>
          </p:nvPr>
        </p:nvGrpSpPr>
        <p:grpSpPr>
          <a:xfrm>
            <a:off x="4608822" y="772856"/>
            <a:ext cx="3066241" cy="700453"/>
            <a:chOff x="4562880" y="513667"/>
            <a:chExt cx="3066241" cy="700453"/>
          </a:xfrm>
        </p:grpSpPr>
        <p:sp>
          <p:nvSpPr>
            <p:cNvPr id="36" name="矩形 35"/>
            <p:cNvSpPr/>
            <p:nvPr>
              <p:custDataLst>
                <p:tags r:id="rId39"/>
              </p:custDataLst>
            </p:nvPr>
          </p:nvSpPr>
          <p:spPr>
            <a:xfrm>
              <a:off x="4562880" y="513667"/>
              <a:ext cx="3066241" cy="5835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危险水域</a:t>
              </a:r>
              <a:endParaRPr lang="zh-CN" altLang="en-US" sz="320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endParaRPr>
            </a:p>
          </p:txBody>
        </p:sp>
        <p:grpSp>
          <p:nvGrpSpPr>
            <p:cNvPr id="7" name="组合 6"/>
            <p:cNvGrpSpPr/>
            <p:nvPr>
              <p:custDataLst>
                <p:tags r:id="rId40"/>
              </p:custDataLst>
            </p:nvPr>
          </p:nvGrpSpPr>
          <p:grpSpPr>
            <a:xfrm>
              <a:off x="5093970" y="1060450"/>
              <a:ext cx="1999615" cy="153670"/>
              <a:chOff x="628" y="7279"/>
              <a:chExt cx="18118" cy="1887"/>
            </a:xfrm>
          </p:grpSpPr>
          <p:sp>
            <p:nvSpPr>
              <p:cNvPr id="11" name="圆角矩形 10"/>
              <p:cNvSpPr/>
              <p:nvPr>
                <p:custDataLst>
                  <p:tags r:id="rId41"/>
                </p:custDataLst>
              </p:nvPr>
            </p:nvSpPr>
            <p:spPr>
              <a:xfrm>
                <a:off x="802" y="7658"/>
                <a:ext cx="17944" cy="1508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cs typeface="+mn-ea"/>
                  <a:sym typeface="+mn-lt"/>
                </a:endParaRPr>
              </a:p>
            </p:txBody>
          </p:sp>
          <p:sp>
            <p:nvSpPr>
              <p:cNvPr id="12" name="圆角矩形 11"/>
              <p:cNvSpPr/>
              <p:nvPr>
                <p:custDataLst>
                  <p:tags r:id="rId42"/>
                </p:custDataLst>
              </p:nvPr>
            </p:nvSpPr>
            <p:spPr>
              <a:xfrm>
                <a:off x="628" y="7279"/>
                <a:ext cx="17944" cy="1508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-5969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9392285" y="3754755"/>
            <a:ext cx="2182495" cy="2049780"/>
            <a:chOff x="12228" y="3786"/>
            <a:chExt cx="3437" cy="3228"/>
          </a:xfrm>
        </p:grpSpPr>
        <p:sp>
          <p:nvSpPr>
            <p:cNvPr id="5" name="椭圆 4"/>
            <p:cNvSpPr/>
            <p:nvPr>
              <p:custDataLst>
                <p:tags r:id="rId9"/>
              </p:custDataLst>
            </p:nvPr>
          </p:nvSpPr>
          <p:spPr>
            <a:xfrm>
              <a:off x="12437" y="3786"/>
              <a:ext cx="3228" cy="3228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10"/>
              </p:custDataLst>
            </p:nvPr>
          </p:nvGrpSpPr>
          <p:grpSpPr>
            <a:xfrm>
              <a:off x="12228" y="3786"/>
              <a:ext cx="3228" cy="3228"/>
              <a:chOff x="12228" y="3786"/>
              <a:chExt cx="3228" cy="3228"/>
            </a:xfrm>
          </p:grpSpPr>
          <p:sp>
            <p:nvSpPr>
              <p:cNvPr id="9" name="椭圆 8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228" y="3786"/>
                <a:ext cx="3228" cy="32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3120" y="4315"/>
                <a:ext cx="2164" cy="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0">
                    <a:solidFill>
                      <a:schemeClr val="bg1"/>
                    </a:solidFill>
                    <a:cs typeface="+mn-ea"/>
                    <a:sym typeface="+mn-lt"/>
                  </a:rPr>
                  <a:t>？</a:t>
                </a:r>
                <a:endParaRPr lang="zh-CN" altLang="en-US" sz="10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>
            <p:custDataLst>
              <p:tags r:id="rId13"/>
            </p:custDataLst>
          </p:nvPr>
        </p:nvGrpSpPr>
        <p:grpSpPr>
          <a:xfrm>
            <a:off x="774700" y="2471420"/>
            <a:ext cx="5464810" cy="153670"/>
            <a:chOff x="628" y="7279"/>
            <a:chExt cx="18118" cy="1887"/>
          </a:xfrm>
        </p:grpSpPr>
        <p:sp>
          <p:nvSpPr>
            <p:cNvPr id="30" name="圆角矩形 29"/>
            <p:cNvSpPr/>
            <p:nvPr>
              <p:custDataLst>
                <p:tags r:id="rId14"/>
              </p:custDataLst>
            </p:nvPr>
          </p:nvSpPr>
          <p:spPr>
            <a:xfrm>
              <a:off x="802" y="7658"/>
              <a:ext cx="17944" cy="150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>
              <p:custDataLst>
                <p:tags r:id="rId15"/>
              </p:custDataLst>
            </p:nvPr>
          </p:nvSpPr>
          <p:spPr>
            <a:xfrm>
              <a:off x="628" y="7279"/>
              <a:ext cx="17944" cy="1508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6"/>
            </p:custDataLst>
          </p:nvPr>
        </p:nvGrpSpPr>
        <p:grpSpPr>
          <a:xfrm>
            <a:off x="449913" y="1888490"/>
            <a:ext cx="7889588" cy="3674942"/>
            <a:chOff x="3389" y="4378"/>
            <a:chExt cx="11377" cy="4468"/>
          </a:xfrm>
        </p:grpSpPr>
        <p:sp>
          <p:nvSpPr>
            <p:cNvPr id="32" name="文本框 31"/>
            <p:cNvSpPr txBox="1"/>
            <p:nvPr>
              <p:custDataLst>
                <p:tags r:id="rId17"/>
              </p:custDataLst>
            </p:nvPr>
          </p:nvSpPr>
          <p:spPr>
            <a:xfrm>
              <a:off x="3547" y="5592"/>
              <a:ext cx="11219" cy="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50000"/>
                </a:lnSpc>
                <a:buFont typeface="+mj-lt"/>
                <a:buNone/>
              </a:pPr>
              <a:r>
                <a:rPr lang="zh-CN" altLang="en-US" sz="2800" dirty="0">
                  <a:cs typeface="+mn-ea"/>
                  <a:sym typeface="+mn-lt"/>
                </a:rPr>
                <a:t>“在人们惯性思维里，都觉得在河里或水库里游泳比较危险。</a:t>
              </a:r>
              <a:endParaRPr lang="en-US" altLang="zh-CN" sz="2800" dirty="0">
                <a:cs typeface="+mn-ea"/>
                <a:sym typeface="+mn-lt"/>
              </a:endParaRPr>
            </a:p>
            <a:p>
              <a:pPr indent="0" algn="l">
                <a:lnSpc>
                  <a:spcPct val="150000"/>
                </a:lnSpc>
                <a:buFont typeface="+mj-lt"/>
                <a:buNone/>
              </a:pPr>
              <a:r>
                <a:rPr lang="zh-CN" altLang="en-US" sz="2800" dirty="0">
                  <a:cs typeface="+mn-ea"/>
                  <a:sym typeface="+mn-lt"/>
                </a:rPr>
                <a:t>其实从最近几年的经验看，游泳池里出意外的案例也特别多，而且有增多的趋势。”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8"/>
              </p:custDataLst>
            </p:nvPr>
          </p:nvSpPr>
          <p:spPr>
            <a:xfrm>
              <a:off x="3389" y="4378"/>
              <a:ext cx="8535" cy="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chemeClr val="tx1"/>
                  </a:solidFill>
                  <a:cs typeface="+mn-ea"/>
                  <a:sym typeface="+mn-lt"/>
                </a:rPr>
                <a:t>为什么游泳池也会发生溺水呢</a:t>
              </a:r>
              <a:r>
                <a:rPr lang="en-US" altLang="zh-CN" sz="3200">
                  <a:solidFill>
                    <a:schemeClr val="tx1"/>
                  </a:solidFill>
                  <a:cs typeface="+mn-ea"/>
                  <a:sym typeface="+mn-lt"/>
                </a:rPr>
                <a:t>?</a:t>
              </a:r>
              <a:endParaRPr lang="en-US" altLang="zh-CN" sz="3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圆角矩形 16"/>
          <p:cNvSpPr/>
          <p:nvPr>
            <p:custDataLst>
              <p:tags r:id="rId19"/>
            </p:custDataLst>
          </p:nvPr>
        </p:nvSpPr>
        <p:spPr>
          <a:xfrm>
            <a:off x="7716520" y="39370"/>
            <a:ext cx="4157980" cy="3025140"/>
          </a:xfrm>
          <a:prstGeom prst="roundRect">
            <a:avLst/>
          </a:prstGeom>
          <a:blipFill rotWithShape="1">
            <a:blip r:embed="rId20" cstate="email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-5969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4" name="https://img8.file.cache.docer.com/storage/1635735482342543482/585028d83b8bc168607cc39ebd0bf4bb.png" descr="&amp;pky43176107641_创客贴_&amp;39&amp;src_toppic_inpsrchzd1&amp;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360170" y="188595"/>
            <a:ext cx="5430520" cy="685736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1760516" y="1805514"/>
            <a:ext cx="4450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选择正规、安全的游泳场所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1760516" y="2737059"/>
            <a:ext cx="40944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必须在成人的陪同下游泳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1760516" y="3687654"/>
            <a:ext cx="23164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做好准备活动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1760516" y="4638249"/>
            <a:ext cx="3383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不要贸然跳水和潜泳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 cstate="email"/>
          <a:stretch>
            <a:fillRect/>
          </a:stretch>
        </p:blipFill>
        <p:spPr bwMode="auto">
          <a:xfrm rot="21165322">
            <a:off x="7322185" y="581025"/>
            <a:ext cx="4171315" cy="271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email"/>
          <a:stretch>
            <a:fillRect/>
          </a:stretch>
        </p:blipFill>
        <p:spPr>
          <a:xfrm rot="1045938">
            <a:off x="8829675" y="1125220"/>
            <a:ext cx="1639570" cy="1639570"/>
          </a:xfrm>
          <a:prstGeom prst="rect">
            <a:avLst/>
          </a:prstGeom>
        </p:spPr>
      </p:pic>
      <p:pic>
        <p:nvPicPr>
          <p:cNvPr id="31747" name="Picture 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 cstate="email"/>
          <a:stretch>
            <a:fillRect/>
          </a:stretch>
        </p:blipFill>
        <p:spPr bwMode="auto">
          <a:xfrm>
            <a:off x="7324725" y="3829685"/>
            <a:ext cx="4185285" cy="2529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矩形 15"/>
          <p:cNvSpPr/>
          <p:nvPr>
            <p:custDataLst>
              <p:tags r:id="rId20"/>
            </p:custDataLst>
          </p:nvPr>
        </p:nvSpPr>
        <p:spPr>
          <a:xfrm>
            <a:off x="1889625" y="785704"/>
            <a:ext cx="1706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注意事项</a:t>
            </a:r>
            <a:endParaRPr lang="zh-CN" altLang="en-US" sz="3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5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16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17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18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20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22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23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email"/>
          <a:stretch>
            <a:fillRect/>
          </a:stretch>
        </p:blipFill>
        <p:spPr>
          <a:xfrm rot="695868">
            <a:off x="2751245" y="287339"/>
            <a:ext cx="1144972" cy="968048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5" name="组合 4"/>
          <p:cNvGrpSpPr/>
          <p:nvPr>
            <p:custDataLst>
              <p:tags r:id="rId33"/>
            </p:custDataLst>
          </p:nvPr>
        </p:nvGrpSpPr>
        <p:grpSpPr>
          <a:xfrm>
            <a:off x="3119120" y="2005330"/>
            <a:ext cx="5551169" cy="768350"/>
            <a:chOff x="756905" y="2440577"/>
            <a:chExt cx="4306886" cy="768325"/>
          </a:xfrm>
        </p:grpSpPr>
        <p:sp>
          <p:nvSpPr>
            <p:cNvPr id="2" name="文本框 1"/>
            <p:cNvSpPr txBox="1"/>
            <p:nvPr>
              <p:custDataLst>
                <p:tags r:id="rId34"/>
              </p:custDataLst>
            </p:nvPr>
          </p:nvSpPr>
          <p:spPr>
            <a:xfrm>
              <a:off x="756905" y="2440577"/>
              <a:ext cx="973343" cy="76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04.</a:t>
              </a:r>
              <a:endParaRPr lang="zh-CN" altLang="en-US" sz="44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35"/>
              </p:custDataLst>
            </p:nvPr>
          </p:nvSpPr>
          <p:spPr>
            <a:xfrm>
              <a:off x="1721052" y="2532649"/>
              <a:ext cx="3342739" cy="64513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3600" dirty="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防溺水安全知识竞答</a:t>
              </a:r>
              <a:endParaRPr lang="zh-CN" altLang="en-US" sz="3600" dirty="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endParaRPr>
            </a:p>
          </p:txBody>
        </p:sp>
      </p:grpSp>
      <p:sp>
        <p:nvSpPr>
          <p:cNvPr id="35" name="矩形 34"/>
          <p:cNvSpPr/>
          <p:nvPr>
            <p:custDataLst>
              <p:tags r:id="rId36"/>
            </p:custDataLst>
          </p:nvPr>
        </p:nvSpPr>
        <p:spPr>
          <a:xfrm>
            <a:off x="2597301" y="2838324"/>
            <a:ext cx="6997399" cy="174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全社会都希望青少年健康成长，将来成为祖国的栋梁。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但据有关方面统计，我国近年遭遇意外事故死亡的青少年约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8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万人，位居青少年死亡原因的首位。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随着经济的发展，社会的进步，教育改革的不断深入，使得学生们的活动领域越来越宽，接触的事物越来越多，他们的自身安全问题日益引起人们的重视。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天气逐渐转热，预防溺水安全问题渐成为全社会的热点话题。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2555875" y="1844675"/>
            <a:ext cx="5069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1、防溺水“六不一会”是哪些?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2222623" y="2576532"/>
            <a:ext cx="21740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不私自下水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2222500" y="3095962"/>
            <a:ext cx="4315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不擅自与他人结伴游泳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2222500" y="4134822"/>
            <a:ext cx="5665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不在无家长或教师带领的情况下游泳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2222500" y="3615392"/>
            <a:ext cx="6069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不到无安全措施、无救援人员的水域游泳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2227580" y="5173682"/>
            <a:ext cx="5664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不到不熟悉的水域游泳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8"/>
            </p:custDataLst>
          </p:nvPr>
        </p:nvSpPr>
        <p:spPr>
          <a:xfrm>
            <a:off x="2227580" y="4654252"/>
            <a:ext cx="5725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不熟悉水性的青少年不擅自下水施救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6385560" y="2576830"/>
            <a:ext cx="4232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一会：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学会基本的自护、自救方法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2555875" y="1844675"/>
            <a:ext cx="70796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、必须在(  )带领下去游泳，单身一人去游泳最容易出问题。在出现险情时，很难保证能够得到妥善的救助。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A、成年人 B、儿童或同伴 C、体弱多病的老人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13"/>
            </p:custDataLst>
          </p:nvPr>
        </p:nvSpPr>
        <p:spPr>
          <a:xfrm>
            <a:off x="8305483" y="4392295"/>
            <a:ext cx="7969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2198370" y="1644650"/>
            <a:ext cx="805307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、如遇人溺水，怎么做? (  )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A、盲目施救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B、没有把握不应下水救人，可一面大声呼救一面利用竹竿、树枝、绳索、衣服或漂浮物抢救 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C、可以不管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13"/>
            </p:custDataLst>
          </p:nvPr>
        </p:nvSpPr>
        <p:spPr>
          <a:xfrm>
            <a:off x="8336280" y="4392295"/>
            <a:ext cx="7353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>
            <a:off x="1188720" y="1207170"/>
            <a:ext cx="3588385" cy="757520"/>
            <a:chOff x="4037235" y="986675"/>
            <a:chExt cx="3591416" cy="793704"/>
          </a:xfrm>
        </p:grpSpPr>
        <p:sp>
          <p:nvSpPr>
            <p:cNvPr id="13" name="矩形: 圆角 12"/>
            <p:cNvSpPr/>
            <p:nvPr>
              <p:custDataLst>
                <p:tags r:id="rId9"/>
              </p:custDataLst>
            </p:nvPr>
          </p:nvSpPr>
          <p:spPr>
            <a:xfrm>
              <a:off x="4037235" y="986675"/>
              <a:ext cx="3591416" cy="793704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10"/>
              </p:custDataLst>
            </p:nvPr>
          </p:nvSpPr>
          <p:spPr>
            <a:xfrm>
              <a:off x="4417459" y="1013252"/>
              <a:ext cx="2755691" cy="740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什么是溺水？</a:t>
              </a:r>
              <a:endParaRPr lang="zh-CN" altLang="en-US" sz="40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307340" y="2072640"/>
            <a:ext cx="6390640" cy="425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     溺水是指大量水被吸入肺内，引起人体缺氧窒息的危机病症。多发生在夏季，游泳场所，海边，江河，湖泊，池塘等出。溺水者面色青紫肿胀，眼球结膜充血，口鼻内充满泡沫、泥沙等杂物。部分溺水者可因大量喝水入胃，出现上腹部膨胀，多数溺水者四肢发凉，意识丧失，重者心跳、呼吸停止。</a:t>
            </a:r>
            <a:endParaRPr lang="zh-CN" altLang="en-US" sz="2600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12"/>
            </p:custDataLst>
          </p:nvPr>
        </p:nvCxnSpPr>
        <p:spPr>
          <a:xfrm>
            <a:off x="1188720" y="691642"/>
            <a:ext cx="1569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1064260" y="416867"/>
            <a:ext cx="25260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tx1"/>
                </a:solidFill>
              </a:rPr>
              <a:t>Measures to prevent drowning</a:t>
            </a:r>
            <a:endParaRPr lang="en-US" altLang="zh-CN" sz="140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6874638" y="2197227"/>
            <a:ext cx="4833257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图片包含 游戏机, 文字, 标志&#10;&#10;描述已自动生成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182874" y="106680"/>
            <a:ext cx="883926" cy="88392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27433" y="914400"/>
            <a:ext cx="1855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3F6FB"/>
                </a:solidFill>
              </a:rPr>
              <a:t>https://www.ypppt.com/</a:t>
            </a:r>
            <a:endParaRPr lang="zh-CN" altLang="en-US" sz="1000" dirty="0">
              <a:solidFill>
                <a:srgbClr val="F3F6FB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1825625" y="1473200"/>
            <a:ext cx="8541385" cy="359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（多选）</a:t>
            </a: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在自然水域中被水草缠绕,需要做到以下几点:</a:t>
            </a:r>
            <a:endParaRPr lang="zh-CN" altLang="en-US"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A.在野外自然水域中游泳，一定要先观察水下环境。</a:t>
            </a:r>
            <a:endParaRPr lang="zh-CN" altLang="en-US"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B.如果不幸遇到水草或渔网缠绕，要用力挣扎。</a:t>
            </a:r>
            <a:endParaRPr lang="zh-CN" altLang="en-US"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C.被缠绕后，首先应放松身体，观察缠绕情况，寻找解脱的方法.</a:t>
            </a:r>
            <a:endParaRPr lang="zh-CN" altLang="en-US"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D.如果解脱不了，可大声呼救。</a:t>
            </a:r>
            <a:endParaRPr lang="zh-CN" altLang="en-US"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13"/>
            </p:custDataLst>
          </p:nvPr>
        </p:nvSpPr>
        <p:spPr>
          <a:xfrm>
            <a:off x="7693660" y="4392295"/>
            <a:ext cx="202057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ACD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 descr="7b0a20202020227461726765744d6f64756c65223a202270726f636573734f6e6c696e65466f6e7473220a7d0a"/>
          <p:cNvSpPr txBox="1"/>
          <p:nvPr>
            <p:custDataLst>
              <p:tags r:id="rId12"/>
            </p:custDataLst>
          </p:nvPr>
        </p:nvSpPr>
        <p:spPr>
          <a:xfrm>
            <a:off x="1760220" y="1336040"/>
            <a:ext cx="8667750" cy="418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（多选）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.在亲近溪流之前一定要预先得到家人的同意，最好有大人陪同，需要做到：</a:t>
            </a:r>
            <a:endParaRPr lang="zh-CN" altLang="en-US" sz="2800" b="1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A.设有「禁止游泳或水深危险」等警告标语之水域处，千万不可下水戏水。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B.切勿到不明地形的水域、溪流、河汌、湖泊等游泳、戏水，以免发生危险。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C.不明溪流地形或水深处均不宜跳水。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D.如果看见有人溺水，要大声呼救。未熟练救生技术者，不要妄自赴救。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13"/>
            </p:custDataLst>
          </p:nvPr>
        </p:nvSpPr>
        <p:spPr>
          <a:xfrm>
            <a:off x="6840220" y="4726305"/>
            <a:ext cx="358775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ABCD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2192655" y="1575435"/>
            <a:ext cx="780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（简答）</a:t>
            </a:r>
            <a:r>
              <a:rPr lang="en-US" altLang="zh-CN" sz="2800" b="1"/>
              <a:t>6</a:t>
            </a:r>
            <a:r>
              <a:rPr lang="zh-CN" altLang="en-US" sz="2800" b="1"/>
              <a:t>、在游泳中发生抽筋，一般怎么处理？</a:t>
            </a:r>
            <a:endParaRPr lang="zh-CN" altLang="en-US" sz="2800" b="1"/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2192655" y="2238375"/>
            <a:ext cx="79273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若游泳时发生小腿抽筋，务必保持镇静，千万不要惊慌以至呛水致使抽筋加剧。若在浅水区马上站立并用力伸蹬，或用手把足拇指往上掰，并按摩小腿，可缓解。如在深水区，可采取仰泳姿势，把抽筋的腿伸直不动，待稍有缓解时用手和另一条腿游向岸边，再按上述方法处理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" name="图片 2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694942" y="400050"/>
            <a:ext cx="3382873" cy="1249680"/>
          </a:xfrm>
          <a:custGeom>
            <a:avLst/>
            <a:gdLst>
              <a:gd name="connsiteX0" fmla="*/ 647700 w 3382873"/>
              <a:gd name="connsiteY0" fmla="*/ 0 h 1249680"/>
              <a:gd name="connsiteX1" fmla="*/ 1722120 w 3382873"/>
              <a:gd name="connsiteY1" fmla="*/ 83820 h 1249680"/>
              <a:gd name="connsiteX2" fmla="*/ 1805940 w 3382873"/>
              <a:gd name="connsiteY2" fmla="*/ 91440 h 1249680"/>
              <a:gd name="connsiteX3" fmla="*/ 2019300 w 3382873"/>
              <a:gd name="connsiteY3" fmla="*/ 114300 h 1249680"/>
              <a:gd name="connsiteX4" fmla="*/ 2202180 w 3382873"/>
              <a:gd name="connsiteY4" fmla="*/ 129540 h 1249680"/>
              <a:gd name="connsiteX5" fmla="*/ 2346960 w 3382873"/>
              <a:gd name="connsiteY5" fmla="*/ 144780 h 1249680"/>
              <a:gd name="connsiteX6" fmla="*/ 2407920 w 3382873"/>
              <a:gd name="connsiteY6" fmla="*/ 160020 h 1249680"/>
              <a:gd name="connsiteX7" fmla="*/ 2514600 w 3382873"/>
              <a:gd name="connsiteY7" fmla="*/ 205740 h 1249680"/>
              <a:gd name="connsiteX8" fmla="*/ 3032760 w 3382873"/>
              <a:gd name="connsiteY8" fmla="*/ 579120 h 1249680"/>
              <a:gd name="connsiteX9" fmla="*/ 3147060 w 3382873"/>
              <a:gd name="connsiteY9" fmla="*/ 647700 h 1249680"/>
              <a:gd name="connsiteX10" fmla="*/ 3177540 w 3382873"/>
              <a:gd name="connsiteY10" fmla="*/ 678180 h 1249680"/>
              <a:gd name="connsiteX11" fmla="*/ 3246120 w 3382873"/>
              <a:gd name="connsiteY11" fmla="*/ 716280 h 1249680"/>
              <a:gd name="connsiteX12" fmla="*/ 3268980 w 3382873"/>
              <a:gd name="connsiteY12" fmla="*/ 746760 h 1249680"/>
              <a:gd name="connsiteX13" fmla="*/ 3382873 w 3382873"/>
              <a:gd name="connsiteY13" fmla="*/ 926361 h 1249680"/>
              <a:gd name="connsiteX14" fmla="*/ 3382873 w 3382873"/>
              <a:gd name="connsiteY14" fmla="*/ 1144606 h 1249680"/>
              <a:gd name="connsiteX15" fmla="*/ 3055620 w 3382873"/>
              <a:gd name="connsiteY15" fmla="*/ 1234440 h 1249680"/>
              <a:gd name="connsiteX16" fmla="*/ 2971800 w 3382873"/>
              <a:gd name="connsiteY16" fmla="*/ 1234440 h 1249680"/>
              <a:gd name="connsiteX17" fmla="*/ 2514600 w 3382873"/>
              <a:gd name="connsiteY17" fmla="*/ 1249680 h 1249680"/>
              <a:gd name="connsiteX18" fmla="*/ 2430780 w 3382873"/>
              <a:gd name="connsiteY18" fmla="*/ 1219200 h 1249680"/>
              <a:gd name="connsiteX19" fmla="*/ 2407920 w 3382873"/>
              <a:gd name="connsiteY19" fmla="*/ 1203960 h 1249680"/>
              <a:gd name="connsiteX20" fmla="*/ 2346960 w 3382873"/>
              <a:gd name="connsiteY20" fmla="*/ 1188720 h 1249680"/>
              <a:gd name="connsiteX21" fmla="*/ 1996440 w 3382873"/>
              <a:gd name="connsiteY21" fmla="*/ 822960 h 1249680"/>
              <a:gd name="connsiteX22" fmla="*/ 1958340 w 3382873"/>
              <a:gd name="connsiteY22" fmla="*/ 723900 h 1249680"/>
              <a:gd name="connsiteX23" fmla="*/ 1920240 w 3382873"/>
              <a:gd name="connsiteY23" fmla="*/ 685800 h 1249680"/>
              <a:gd name="connsiteX24" fmla="*/ 1661160 w 3382873"/>
              <a:gd name="connsiteY24" fmla="*/ 525780 h 1249680"/>
              <a:gd name="connsiteX25" fmla="*/ 1554480 w 3382873"/>
              <a:gd name="connsiteY25" fmla="*/ 510540 h 1249680"/>
              <a:gd name="connsiteX26" fmla="*/ 1005840 w 3382873"/>
              <a:gd name="connsiteY26" fmla="*/ 701040 h 1249680"/>
              <a:gd name="connsiteX27" fmla="*/ 929640 w 3382873"/>
              <a:gd name="connsiteY27" fmla="*/ 739140 h 1249680"/>
              <a:gd name="connsiteX28" fmla="*/ 342900 w 3382873"/>
              <a:gd name="connsiteY28" fmla="*/ 906780 h 1249680"/>
              <a:gd name="connsiteX29" fmla="*/ 0 w 3382873"/>
              <a:gd name="connsiteY29" fmla="*/ 876300 h 1249680"/>
              <a:gd name="connsiteX30" fmla="*/ 0 w 3382873"/>
              <a:gd name="connsiteY30" fmla="*/ 754380 h 1249680"/>
              <a:gd name="connsiteX31" fmla="*/ 15240 w 3382873"/>
              <a:gd name="connsiteY31" fmla="*/ 297180 h 1249680"/>
              <a:gd name="connsiteX32" fmla="*/ 99060 w 3382873"/>
              <a:gd name="connsiteY32" fmla="*/ 205740 h 1249680"/>
              <a:gd name="connsiteX33" fmla="*/ 342900 w 3382873"/>
              <a:gd name="connsiteY33" fmla="*/ 45720 h 1249680"/>
              <a:gd name="connsiteX34" fmla="*/ 480060 w 3382873"/>
              <a:gd name="connsiteY34" fmla="*/ 22860 h 1249680"/>
              <a:gd name="connsiteX35" fmla="*/ 533400 w 3382873"/>
              <a:gd name="connsiteY35" fmla="*/ 15240 h 1249680"/>
              <a:gd name="connsiteX36" fmla="*/ 579120 w 3382873"/>
              <a:gd name="connsiteY36" fmla="*/ 7620 h 1249680"/>
              <a:gd name="connsiteX37" fmla="*/ 647700 w 3382873"/>
              <a:gd name="connsiteY37" fmla="*/ 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82872" h="1249680">
                <a:moveTo>
                  <a:pt x="647700" y="0"/>
                </a:moveTo>
                <a:lnTo>
                  <a:pt x="1722120" y="83820"/>
                </a:lnTo>
                <a:lnTo>
                  <a:pt x="1805940" y="91440"/>
                </a:lnTo>
                <a:lnTo>
                  <a:pt x="2019300" y="114300"/>
                </a:lnTo>
                <a:cubicBezTo>
                  <a:pt x="2080190" y="120155"/>
                  <a:pt x="2141345" y="123136"/>
                  <a:pt x="2202180" y="129540"/>
                </a:cubicBezTo>
                <a:lnTo>
                  <a:pt x="2346960" y="144780"/>
                </a:lnTo>
                <a:cubicBezTo>
                  <a:pt x="2367280" y="149860"/>
                  <a:pt x="2388236" y="152862"/>
                  <a:pt x="2407920" y="160020"/>
                </a:cubicBezTo>
                <a:cubicBezTo>
                  <a:pt x="2444279" y="173241"/>
                  <a:pt x="2514600" y="205740"/>
                  <a:pt x="2514600" y="205740"/>
                </a:cubicBezTo>
                <a:lnTo>
                  <a:pt x="3032760" y="579120"/>
                </a:lnTo>
                <a:cubicBezTo>
                  <a:pt x="3130883" y="644535"/>
                  <a:pt x="3089447" y="628496"/>
                  <a:pt x="3147060" y="647700"/>
                </a:cubicBezTo>
                <a:cubicBezTo>
                  <a:pt x="3157220" y="657860"/>
                  <a:pt x="3166198" y="669359"/>
                  <a:pt x="3177540" y="678180"/>
                </a:cubicBezTo>
                <a:cubicBezTo>
                  <a:pt x="3194763" y="691575"/>
                  <a:pt x="3225876" y="706158"/>
                  <a:pt x="3246120" y="716280"/>
                </a:cubicBezTo>
                <a:lnTo>
                  <a:pt x="3268980" y="746760"/>
                </a:lnTo>
                <a:lnTo>
                  <a:pt x="3382873" y="926361"/>
                </a:lnTo>
                <a:lnTo>
                  <a:pt x="3382873" y="1144606"/>
                </a:lnTo>
                <a:lnTo>
                  <a:pt x="3055620" y="1234440"/>
                </a:lnTo>
                <a:lnTo>
                  <a:pt x="2971800" y="1234440"/>
                </a:lnTo>
                <a:lnTo>
                  <a:pt x="2514600" y="1249680"/>
                </a:lnTo>
                <a:cubicBezTo>
                  <a:pt x="2486660" y="1239520"/>
                  <a:pt x="2458106" y="1230911"/>
                  <a:pt x="2430780" y="1219200"/>
                </a:cubicBezTo>
                <a:cubicBezTo>
                  <a:pt x="2422362" y="1215592"/>
                  <a:pt x="2416289" y="1207679"/>
                  <a:pt x="2407920" y="1203960"/>
                </a:cubicBezTo>
                <a:cubicBezTo>
                  <a:pt x="2370016" y="1187114"/>
                  <a:pt x="2374269" y="1188720"/>
                  <a:pt x="2346960" y="1188720"/>
                </a:cubicBezTo>
                <a:lnTo>
                  <a:pt x="1996440" y="822960"/>
                </a:lnTo>
                <a:cubicBezTo>
                  <a:pt x="1985088" y="785120"/>
                  <a:pt x="1983407" y="752548"/>
                  <a:pt x="1958340" y="723900"/>
                </a:cubicBezTo>
                <a:cubicBezTo>
                  <a:pt x="1946513" y="710383"/>
                  <a:pt x="1920240" y="685800"/>
                  <a:pt x="1920240" y="685800"/>
                </a:cubicBezTo>
                <a:lnTo>
                  <a:pt x="1661160" y="525780"/>
                </a:lnTo>
                <a:cubicBezTo>
                  <a:pt x="1580182" y="507785"/>
                  <a:pt x="1615998" y="510540"/>
                  <a:pt x="1554480" y="510540"/>
                </a:cubicBezTo>
                <a:lnTo>
                  <a:pt x="1005840" y="701040"/>
                </a:lnTo>
                <a:lnTo>
                  <a:pt x="929640" y="739140"/>
                </a:lnTo>
                <a:lnTo>
                  <a:pt x="342900" y="906780"/>
                </a:lnTo>
                <a:lnTo>
                  <a:pt x="0" y="876300"/>
                </a:lnTo>
                <a:lnTo>
                  <a:pt x="0" y="754380"/>
                </a:lnTo>
                <a:lnTo>
                  <a:pt x="15240" y="297180"/>
                </a:lnTo>
                <a:lnTo>
                  <a:pt x="99060" y="205740"/>
                </a:lnTo>
                <a:lnTo>
                  <a:pt x="342900" y="45720"/>
                </a:lnTo>
                <a:cubicBezTo>
                  <a:pt x="388620" y="38100"/>
                  <a:pt x="434175" y="29415"/>
                  <a:pt x="480060" y="22860"/>
                </a:cubicBezTo>
                <a:lnTo>
                  <a:pt x="533400" y="15240"/>
                </a:lnTo>
                <a:cubicBezTo>
                  <a:pt x="548671" y="12891"/>
                  <a:pt x="563805" y="9662"/>
                  <a:pt x="579120" y="7620"/>
                </a:cubicBezTo>
                <a:cubicBezTo>
                  <a:pt x="601919" y="4580"/>
                  <a:pt x="647700" y="0"/>
                  <a:pt x="647700" y="0"/>
                </a:cubicBez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5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16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17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18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20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22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23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email"/>
          <a:stretch>
            <a:fillRect/>
          </a:stretch>
        </p:blipFill>
        <p:spPr>
          <a:xfrm rot="695868">
            <a:off x="3335588" y="400050"/>
            <a:ext cx="1144972" cy="968048"/>
          </a:xfrm>
          <a:prstGeom prst="rect">
            <a:avLst/>
          </a:prstGeom>
        </p:spPr>
      </p:pic>
      <p:pic>
        <p:nvPicPr>
          <p:cNvPr id="232" name="图片 23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-26004" y="-1"/>
            <a:ext cx="3660668" cy="281940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cstate="email"/>
          <a:stretch>
            <a:fillRect/>
          </a:stretch>
        </p:blipFill>
        <p:spPr>
          <a:xfrm>
            <a:off x="0" y="1"/>
            <a:ext cx="2366693" cy="1981200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 cstate="email"/>
          <a:stretch>
            <a:fillRect/>
          </a:stretch>
        </p:blipFill>
        <p:spPr>
          <a:xfrm flipH="1">
            <a:off x="10165984" y="0"/>
            <a:ext cx="2026016" cy="37973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6" name="图片 235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 cstate="email"/>
          <a:stretch>
            <a:fillRect/>
          </a:stretch>
        </p:blipFill>
        <p:spPr>
          <a:xfrm>
            <a:off x="230839" y="1740302"/>
            <a:ext cx="1123428" cy="2048665"/>
          </a:xfrm>
          <a:custGeom>
            <a:avLst/>
            <a:gdLst>
              <a:gd name="connsiteX0" fmla="*/ 583200 w 1828559"/>
              <a:gd name="connsiteY0" fmla="*/ 0 h 3334531"/>
              <a:gd name="connsiteX1" fmla="*/ 1817865 w 1828559"/>
              <a:gd name="connsiteY1" fmla="*/ 0 h 3334531"/>
              <a:gd name="connsiteX2" fmla="*/ 1818991 w 1828559"/>
              <a:gd name="connsiteY2" fmla="*/ 42918 h 3334531"/>
              <a:gd name="connsiteX3" fmla="*/ 1766349 w 1828559"/>
              <a:gd name="connsiteY3" fmla="*/ 350031 h 3334531"/>
              <a:gd name="connsiteX4" fmla="*/ 1677449 w 1828559"/>
              <a:gd name="connsiteY4" fmla="*/ 604031 h 3334531"/>
              <a:gd name="connsiteX5" fmla="*/ 1664749 w 1828559"/>
              <a:gd name="connsiteY5" fmla="*/ 718331 h 3334531"/>
              <a:gd name="connsiteX6" fmla="*/ 1601249 w 1828559"/>
              <a:gd name="connsiteY6" fmla="*/ 819931 h 3334531"/>
              <a:gd name="connsiteX7" fmla="*/ 1410749 w 1828559"/>
              <a:gd name="connsiteY7" fmla="*/ 972331 h 3334531"/>
              <a:gd name="connsiteX8" fmla="*/ 1321849 w 1828559"/>
              <a:gd name="connsiteY8" fmla="*/ 1112031 h 3334531"/>
              <a:gd name="connsiteX9" fmla="*/ 1283749 w 1828559"/>
              <a:gd name="connsiteY9" fmla="*/ 1239031 h 3334531"/>
              <a:gd name="connsiteX10" fmla="*/ 1131349 w 1828559"/>
              <a:gd name="connsiteY10" fmla="*/ 1480331 h 3334531"/>
              <a:gd name="connsiteX11" fmla="*/ 1029749 w 1828559"/>
              <a:gd name="connsiteY11" fmla="*/ 1556531 h 3334531"/>
              <a:gd name="connsiteX12" fmla="*/ 801149 w 1828559"/>
              <a:gd name="connsiteY12" fmla="*/ 1759731 h 3334531"/>
              <a:gd name="connsiteX13" fmla="*/ 750349 w 1828559"/>
              <a:gd name="connsiteY13" fmla="*/ 2191531 h 3334531"/>
              <a:gd name="connsiteX14" fmla="*/ 712249 w 1828559"/>
              <a:gd name="connsiteY14" fmla="*/ 2331231 h 3334531"/>
              <a:gd name="connsiteX15" fmla="*/ 648749 w 1828559"/>
              <a:gd name="connsiteY15" fmla="*/ 2851931 h 3334531"/>
              <a:gd name="connsiteX16" fmla="*/ 610649 w 1828559"/>
              <a:gd name="connsiteY16" fmla="*/ 2991631 h 3334531"/>
              <a:gd name="connsiteX17" fmla="*/ 521749 w 1828559"/>
              <a:gd name="connsiteY17" fmla="*/ 3131331 h 3334531"/>
              <a:gd name="connsiteX18" fmla="*/ 382049 w 1828559"/>
              <a:gd name="connsiteY18" fmla="*/ 3144031 h 3334531"/>
              <a:gd name="connsiteX19" fmla="*/ 89949 w 1828559"/>
              <a:gd name="connsiteY19" fmla="*/ 3220231 h 3334531"/>
              <a:gd name="connsiteX20" fmla="*/ 77249 w 1828559"/>
              <a:gd name="connsiteY20" fmla="*/ 3321831 h 3334531"/>
              <a:gd name="connsiteX21" fmla="*/ 26449 w 1828559"/>
              <a:gd name="connsiteY21" fmla="*/ 3334531 h 3334531"/>
              <a:gd name="connsiteX22" fmla="*/ 0 w 1828559"/>
              <a:gd name="connsiteY22" fmla="*/ 3298164 h 3334531"/>
              <a:gd name="connsiteX23" fmla="*/ 0 w 1828559"/>
              <a:gd name="connsiteY23" fmla="*/ 408937 h 3334531"/>
              <a:gd name="connsiteX24" fmla="*/ 178849 w 1828559"/>
              <a:gd name="connsiteY24" fmla="*/ 248431 h 3334531"/>
              <a:gd name="connsiteX25" fmla="*/ 343949 w 1828559"/>
              <a:gd name="connsiteY25" fmla="*/ 134131 h 3334531"/>
              <a:gd name="connsiteX26" fmla="*/ 547149 w 1828559"/>
              <a:gd name="connsiteY26" fmla="*/ 19831 h 333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28559" h="3334531">
                <a:moveTo>
                  <a:pt x="583200" y="0"/>
                </a:moveTo>
                <a:lnTo>
                  <a:pt x="1817865" y="0"/>
                </a:lnTo>
                <a:lnTo>
                  <a:pt x="1818991" y="42918"/>
                </a:lnTo>
                <a:cubicBezTo>
                  <a:pt x="1826709" y="258301"/>
                  <a:pt x="1852213" y="178304"/>
                  <a:pt x="1766349" y="350031"/>
                </a:cubicBezTo>
                <a:lnTo>
                  <a:pt x="1677449" y="604031"/>
                </a:lnTo>
                <a:cubicBezTo>
                  <a:pt x="1677449" y="641139"/>
                  <a:pt x="1679537" y="683826"/>
                  <a:pt x="1664749" y="718331"/>
                </a:cubicBezTo>
                <a:cubicBezTo>
                  <a:pt x="1649017" y="755039"/>
                  <a:pt x="1622416" y="786064"/>
                  <a:pt x="1601249" y="819931"/>
                </a:cubicBezTo>
                <a:lnTo>
                  <a:pt x="1410749" y="972331"/>
                </a:lnTo>
                <a:lnTo>
                  <a:pt x="1321849" y="1112031"/>
                </a:lnTo>
                <a:cubicBezTo>
                  <a:pt x="1321849" y="1164892"/>
                  <a:pt x="1323188" y="1120715"/>
                  <a:pt x="1283749" y="1239031"/>
                </a:cubicBezTo>
                <a:lnTo>
                  <a:pt x="1131349" y="1480331"/>
                </a:lnTo>
                <a:lnTo>
                  <a:pt x="1029749" y="1556531"/>
                </a:lnTo>
                <a:lnTo>
                  <a:pt x="801149" y="1759731"/>
                </a:lnTo>
                <a:lnTo>
                  <a:pt x="750349" y="2191531"/>
                </a:lnTo>
                <a:lnTo>
                  <a:pt x="712249" y="2331231"/>
                </a:lnTo>
                <a:lnTo>
                  <a:pt x="648749" y="2851931"/>
                </a:lnTo>
                <a:lnTo>
                  <a:pt x="610649" y="2991631"/>
                </a:lnTo>
                <a:lnTo>
                  <a:pt x="521749" y="3131331"/>
                </a:lnTo>
                <a:lnTo>
                  <a:pt x="382049" y="3144031"/>
                </a:lnTo>
                <a:lnTo>
                  <a:pt x="89949" y="3220231"/>
                </a:lnTo>
                <a:lnTo>
                  <a:pt x="77249" y="3321831"/>
                </a:lnTo>
                <a:lnTo>
                  <a:pt x="26449" y="3334531"/>
                </a:lnTo>
                <a:lnTo>
                  <a:pt x="0" y="3298164"/>
                </a:lnTo>
                <a:lnTo>
                  <a:pt x="0" y="408937"/>
                </a:lnTo>
                <a:lnTo>
                  <a:pt x="178849" y="248431"/>
                </a:lnTo>
                <a:lnTo>
                  <a:pt x="343949" y="134131"/>
                </a:lnTo>
                <a:cubicBezTo>
                  <a:pt x="407845" y="89896"/>
                  <a:pt x="479027" y="57231"/>
                  <a:pt x="547149" y="19831"/>
                </a:cubicBezTo>
                <a:close/>
              </a:path>
            </a:pathLst>
          </a:custGeom>
        </p:spPr>
      </p:pic>
      <p:pic>
        <p:nvPicPr>
          <p:cNvPr id="237" name="图片 236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 cstate="email"/>
          <a:stretch>
            <a:fillRect/>
          </a:stretch>
        </p:blipFill>
        <p:spPr>
          <a:xfrm rot="20144960">
            <a:off x="8938038" y="1116473"/>
            <a:ext cx="686478" cy="342381"/>
          </a:xfrm>
          <a:prstGeom prst="rect">
            <a:avLst/>
          </a:pr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sp>
        <p:nvSpPr>
          <p:cNvPr id="34" name="文本框 33"/>
          <p:cNvSpPr txBox="1"/>
          <p:nvPr>
            <p:custDataLst>
              <p:tags r:id="rId39"/>
            </p:custDataLst>
          </p:nvPr>
        </p:nvSpPr>
        <p:spPr>
          <a:xfrm>
            <a:off x="4286017" y="2286846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9DAFC"/>
                </a:solidFill>
                <a:effectLst>
                  <a:outerShdw blurRad="50800" dist="38100" dir="2700000" algn="tl" rotWithShape="0">
                    <a:srgbClr val="3696F6">
                      <a:alpha val="40000"/>
                    </a:srgbClr>
                  </a:outerShdw>
                  <a:reflection blurRad="6350" stA="9000" endPos="45500" dist="50800" dir="5400000" sy="-100000" algn="bl" rotWithShape="0"/>
                </a:effectLst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感谢！</a:t>
            </a:r>
            <a:endParaRPr lang="zh-CN" altLang="en-US" sz="960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B9DAFC"/>
              </a:solidFill>
              <a:effectLst>
                <a:outerShdw blurRad="50800" dist="38100" dir="2700000" algn="tl" rotWithShape="0">
                  <a:srgbClr val="3696F6">
                    <a:alpha val="40000"/>
                  </a:srgbClr>
                </a:outerShdw>
                <a:reflection blurRad="6350" stA="9000" endPos="45500" dist="50800" dir="5400000" sy="-100000" algn="bl" rotWithShape="0"/>
              </a:effectLst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239" name="New picture"/>
          <p:cNvPicPr/>
          <p:nvPr>
            <p:custDataLst>
              <p:tags r:id="rId40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10718800" y="105410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5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16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17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18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20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22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23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email"/>
          <a:stretch>
            <a:fillRect/>
          </a:stretch>
        </p:blipFill>
        <p:spPr>
          <a:xfrm rot="695868">
            <a:off x="2751245" y="287339"/>
            <a:ext cx="1144972" cy="968048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9" name="组合 8"/>
          <p:cNvGrpSpPr/>
          <p:nvPr>
            <p:custDataLst>
              <p:tags r:id="rId33"/>
            </p:custDataLst>
          </p:nvPr>
        </p:nvGrpSpPr>
        <p:grpSpPr>
          <a:xfrm>
            <a:off x="2045041" y="2076023"/>
            <a:ext cx="3083988" cy="646331"/>
            <a:chOff x="1544943" y="2154827"/>
            <a:chExt cx="3083988" cy="646331"/>
          </a:xfrm>
        </p:grpSpPr>
        <p:sp>
          <p:nvSpPr>
            <p:cNvPr id="2" name="文本框 1"/>
            <p:cNvSpPr txBox="1"/>
            <p:nvPr>
              <p:custDataLst>
                <p:tags r:id="rId34"/>
              </p:custDataLst>
            </p:nvPr>
          </p:nvSpPr>
          <p:spPr>
            <a:xfrm>
              <a:off x="1544943" y="2154827"/>
              <a:ext cx="8306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01.</a:t>
              </a:r>
              <a:endParaRPr lang="zh-CN" altLang="en-US" sz="36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35"/>
              </p:custDataLst>
            </p:nvPr>
          </p:nvSpPr>
          <p:spPr>
            <a:xfrm>
              <a:off x="2290128" y="2216382"/>
              <a:ext cx="2338803" cy="52197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防溺水的措施</a:t>
              </a:r>
              <a:endParaRPr lang="zh-CN" altLang="en-US" sz="280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endParaRPr>
            </a:p>
          </p:txBody>
        </p:sp>
      </p:grpSp>
      <p:grpSp>
        <p:nvGrpSpPr>
          <p:cNvPr id="47" name="组合 46"/>
          <p:cNvGrpSpPr/>
          <p:nvPr>
            <p:custDataLst>
              <p:tags r:id="rId36"/>
            </p:custDataLst>
          </p:nvPr>
        </p:nvGrpSpPr>
        <p:grpSpPr>
          <a:xfrm>
            <a:off x="7081729" y="2076023"/>
            <a:ext cx="3083988" cy="645160"/>
            <a:chOff x="1544943" y="2154827"/>
            <a:chExt cx="3083988" cy="645160"/>
          </a:xfrm>
        </p:grpSpPr>
        <p:sp>
          <p:nvSpPr>
            <p:cNvPr id="49" name="文本框 48"/>
            <p:cNvSpPr txBox="1"/>
            <p:nvPr>
              <p:custDataLst>
                <p:tags r:id="rId37"/>
              </p:custDataLst>
            </p:nvPr>
          </p:nvSpPr>
          <p:spPr>
            <a:xfrm>
              <a:off x="1544943" y="2154827"/>
              <a:ext cx="822325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03.</a:t>
              </a:r>
              <a:endParaRPr lang="zh-CN" altLang="en-US" sz="36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38"/>
              </p:custDataLst>
            </p:nvPr>
          </p:nvSpPr>
          <p:spPr>
            <a:xfrm>
              <a:off x="2290128" y="2216382"/>
              <a:ext cx="2338803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游泳注意事项</a:t>
              </a:r>
              <a:endParaRPr lang="zh-CN" altLang="en-US" sz="280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endParaRPr>
            </a:p>
          </p:txBody>
        </p:sp>
      </p:grpSp>
      <p:grpSp>
        <p:nvGrpSpPr>
          <p:cNvPr id="59" name="组合 58"/>
          <p:cNvGrpSpPr/>
          <p:nvPr>
            <p:custDataLst>
              <p:tags r:id="rId39"/>
            </p:custDataLst>
          </p:nvPr>
        </p:nvGrpSpPr>
        <p:grpSpPr>
          <a:xfrm>
            <a:off x="2045041" y="3432460"/>
            <a:ext cx="3880485" cy="645160"/>
            <a:chOff x="1544943" y="2154827"/>
            <a:chExt cx="3880485" cy="645160"/>
          </a:xfrm>
        </p:grpSpPr>
        <p:sp>
          <p:nvSpPr>
            <p:cNvPr id="61" name="文本框 60"/>
            <p:cNvSpPr txBox="1"/>
            <p:nvPr>
              <p:custDataLst>
                <p:tags r:id="rId40"/>
              </p:custDataLst>
            </p:nvPr>
          </p:nvSpPr>
          <p:spPr>
            <a:xfrm>
              <a:off x="1544943" y="2154827"/>
              <a:ext cx="822325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02.</a:t>
              </a:r>
              <a:endParaRPr lang="zh-CN" altLang="en-US" sz="36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矩形 61"/>
            <p:cNvSpPr/>
            <p:nvPr>
              <p:custDataLst>
                <p:tags r:id="rId41"/>
              </p:custDataLst>
            </p:nvPr>
          </p:nvSpPr>
          <p:spPr>
            <a:xfrm>
              <a:off x="2290433" y="2216422"/>
              <a:ext cx="3134995" cy="52197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溺水时的自救办法</a:t>
              </a:r>
              <a:endParaRPr lang="zh-CN" altLang="en-US" sz="280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42"/>
            </p:custDataLst>
          </p:nvPr>
        </p:nvGrpSpPr>
        <p:grpSpPr>
          <a:xfrm>
            <a:off x="7081729" y="3432460"/>
            <a:ext cx="4536440" cy="646331"/>
            <a:chOff x="1544943" y="2154827"/>
            <a:chExt cx="4536440" cy="646331"/>
          </a:xfrm>
        </p:grpSpPr>
        <p:sp>
          <p:nvSpPr>
            <p:cNvPr id="57" name="文本框 56"/>
            <p:cNvSpPr txBox="1"/>
            <p:nvPr>
              <p:custDataLst>
                <p:tags r:id="rId43"/>
              </p:custDataLst>
            </p:nvPr>
          </p:nvSpPr>
          <p:spPr>
            <a:xfrm>
              <a:off x="1544943" y="2154827"/>
              <a:ext cx="8306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04.</a:t>
              </a:r>
              <a:endParaRPr lang="zh-CN" altLang="en-US" sz="36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44"/>
              </p:custDataLst>
            </p:nvPr>
          </p:nvSpPr>
          <p:spPr>
            <a:xfrm>
              <a:off x="2290433" y="2216422"/>
              <a:ext cx="3790950" cy="52197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防溺水安全知识竞答</a:t>
              </a:r>
              <a:endParaRPr lang="zh-CN" altLang="en-US" sz="280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45"/>
            </p:custDataLst>
          </p:nvPr>
        </p:nvSpPr>
        <p:spPr>
          <a:xfrm>
            <a:off x="4610432" y="4914491"/>
            <a:ext cx="2971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目录</a:t>
            </a:r>
            <a:endParaRPr lang="zh-CN" altLang="en-US" sz="4800">
              <a:solidFill>
                <a:srgbClr val="4AABCE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5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16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17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18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20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22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23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email"/>
          <a:stretch>
            <a:fillRect/>
          </a:stretch>
        </p:blipFill>
        <p:spPr>
          <a:xfrm rot="695868">
            <a:off x="2751245" y="287339"/>
            <a:ext cx="1144972" cy="968048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5" name="组合 4"/>
          <p:cNvGrpSpPr/>
          <p:nvPr>
            <p:custDataLst>
              <p:tags r:id="rId33"/>
            </p:custDataLst>
          </p:nvPr>
        </p:nvGrpSpPr>
        <p:grpSpPr>
          <a:xfrm>
            <a:off x="2834756" y="2005149"/>
            <a:ext cx="7027314" cy="769441"/>
            <a:chOff x="756905" y="2440577"/>
            <a:chExt cx="7027314" cy="769441"/>
          </a:xfrm>
        </p:grpSpPr>
        <p:sp>
          <p:nvSpPr>
            <p:cNvPr id="2" name="文本框 1"/>
            <p:cNvSpPr txBox="1"/>
            <p:nvPr>
              <p:custDataLst>
                <p:tags r:id="rId34"/>
              </p:custDataLst>
            </p:nvPr>
          </p:nvSpPr>
          <p:spPr>
            <a:xfrm>
              <a:off x="756905" y="2440577"/>
              <a:ext cx="9733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01.</a:t>
              </a:r>
              <a:endParaRPr lang="zh-CN" altLang="en-US" sz="44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" name="组合 3"/>
            <p:cNvGrpSpPr/>
            <p:nvPr>
              <p:custDataLst>
                <p:tags r:id="rId35"/>
              </p:custDataLst>
            </p:nvPr>
          </p:nvGrpSpPr>
          <p:grpSpPr>
            <a:xfrm>
              <a:off x="1721165" y="2532910"/>
              <a:ext cx="6063054" cy="645160"/>
              <a:chOff x="1721165" y="2532910"/>
              <a:chExt cx="6063054" cy="645160"/>
            </a:xfrm>
          </p:grpSpPr>
          <p:sp>
            <p:nvSpPr>
              <p:cNvPr id="34" name="矩形 33"/>
              <p:cNvSpPr/>
              <p:nvPr>
                <p:custDataLst>
                  <p:tags r:id="rId36"/>
                </p:custDataLst>
              </p:nvPr>
            </p:nvSpPr>
            <p:spPr>
              <a:xfrm>
                <a:off x="1721165" y="2532910"/>
                <a:ext cx="3838575" cy="64516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r>
                  <a:rPr lang="zh-CN" altLang="en-US" sz="3600" dirty="0">
                    <a:solidFill>
                      <a:srgbClr val="4AABCE"/>
                    </a:solidFill>
                    <a:latin typeface="汉仪粗简黑简" panose="00020600040101010101" pitchFamily="18" charset="-122"/>
                    <a:ea typeface="汉仪粗简黑简" panose="00020600040101010101" pitchFamily="18" charset="-122"/>
                  </a:rPr>
                  <a:t>预防溺水的措施</a:t>
                </a:r>
                <a:endParaRPr lang="zh-CN" altLang="en-US" sz="3600" dirty="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endParaRPr>
              </a:p>
            </p:txBody>
          </p:sp>
          <p:sp>
            <p:nvSpPr>
              <p:cNvPr id="3" name="文本框 2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5098868" y="2686798"/>
                <a:ext cx="26853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TIPS FOR PREVENTING DROWNING</a:t>
                </a:r>
                <a:endPara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35" name="矩形 34"/>
          <p:cNvSpPr/>
          <p:nvPr>
            <p:custDataLst>
              <p:tags r:id="rId38"/>
            </p:custDataLst>
          </p:nvPr>
        </p:nvSpPr>
        <p:spPr>
          <a:xfrm>
            <a:off x="2597301" y="2838324"/>
            <a:ext cx="6997399" cy="174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全社会都希望青少年健康成长，将来成为祖国的栋梁。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但据有关方面统计，我国近年遭遇意外事故死亡的青少年约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万人，位居青少年死亡原因的首位。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随着经济的发展，社会的进步，教育改革的不断深入，使得学生们的活动领域越来越宽，接触的事物越来越多，他们的自身安全问题日益引起人们的重视。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天气逐渐转热，预防溺水安全问题渐成为全社会的热点话题。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381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3" name="图片 2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811" y="-24764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6"/>
            </p:custDataLst>
          </p:nvPr>
        </p:nvGrpSpPr>
        <p:grpSpPr>
          <a:xfrm>
            <a:off x="150678" y="6553988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7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8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9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10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2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3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4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5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1" name="图片 23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email"/>
          <a:stretch>
            <a:fillRect/>
          </a:stretch>
        </p:blipFill>
        <p:spPr>
          <a:xfrm rot="695868">
            <a:off x="1546274" y="225244"/>
            <a:ext cx="1009230" cy="853281"/>
          </a:xfrm>
          <a:prstGeom prst="rect">
            <a:avLst/>
          </a:pr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43" name="文本框 42"/>
          <p:cNvSpPr txBox="1"/>
          <p:nvPr>
            <p:custDataLst>
              <p:tags r:id="rId20"/>
            </p:custDataLst>
          </p:nvPr>
        </p:nvSpPr>
        <p:spPr>
          <a:xfrm>
            <a:off x="3679948" y="2593677"/>
            <a:ext cx="2174041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不私自下水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21"/>
            </p:custDataLst>
          </p:nvPr>
        </p:nvSpPr>
        <p:spPr>
          <a:xfrm>
            <a:off x="6158293" y="2593677"/>
            <a:ext cx="2174041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不擅自与他人结伴游泳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22"/>
            </p:custDataLst>
          </p:nvPr>
        </p:nvSpPr>
        <p:spPr>
          <a:xfrm>
            <a:off x="8636639" y="2593677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不在无家长或教师带领的情况下游泳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23"/>
            </p:custDataLst>
          </p:nvPr>
        </p:nvSpPr>
        <p:spPr>
          <a:xfrm>
            <a:off x="3679948" y="4564009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不到无安全措施、无救援人员的水域游泳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24"/>
            </p:custDataLst>
          </p:nvPr>
        </p:nvSpPr>
        <p:spPr>
          <a:xfrm>
            <a:off x="6158293" y="4564009"/>
            <a:ext cx="2174041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不到不熟悉的水域游泳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25"/>
            </p:custDataLst>
          </p:nvPr>
        </p:nvSpPr>
        <p:spPr>
          <a:xfrm>
            <a:off x="8636639" y="4564009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不熟悉水性的青少年不擅自下水施救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55" name="app-file-symbol_29531"/>
          <p:cNvSpPr>
            <a:spLocks noChangeAspect="1"/>
          </p:cNvSpPr>
          <p:nvPr>
            <p:custDataLst>
              <p:tags r:id="rId26"/>
            </p:custDataLst>
          </p:nvPr>
        </p:nvSpPr>
        <p:spPr bwMode="auto">
          <a:xfrm>
            <a:off x="3822914" y="2153680"/>
            <a:ext cx="270375" cy="304842"/>
          </a:xfrm>
          <a:custGeom>
            <a:avLst/>
            <a:gdLst>
              <a:gd name="connsiteX0" fmla="*/ 72469 w 538061"/>
              <a:gd name="connsiteY0" fmla="*/ 461844 h 606651"/>
              <a:gd name="connsiteX1" fmla="*/ 72469 w 538061"/>
              <a:gd name="connsiteY1" fmla="*/ 576418 h 606651"/>
              <a:gd name="connsiteX2" fmla="*/ 465592 w 538061"/>
              <a:gd name="connsiteY2" fmla="*/ 576418 h 606651"/>
              <a:gd name="connsiteX3" fmla="*/ 465592 w 538061"/>
              <a:gd name="connsiteY3" fmla="*/ 461844 h 606651"/>
              <a:gd name="connsiteX4" fmla="*/ 115587 w 538061"/>
              <a:gd name="connsiteY4" fmla="*/ 276828 h 606651"/>
              <a:gd name="connsiteX5" fmla="*/ 116166 w 538061"/>
              <a:gd name="connsiteY5" fmla="*/ 276828 h 606651"/>
              <a:gd name="connsiteX6" fmla="*/ 125350 w 538061"/>
              <a:gd name="connsiteY6" fmla="*/ 311935 h 606651"/>
              <a:gd name="connsiteX7" fmla="*/ 136685 w 538061"/>
              <a:gd name="connsiteY7" fmla="*/ 350428 h 606651"/>
              <a:gd name="connsiteX8" fmla="*/ 96392 w 538061"/>
              <a:gd name="connsiteY8" fmla="*/ 350428 h 606651"/>
              <a:gd name="connsiteX9" fmla="*/ 107230 w 538061"/>
              <a:gd name="connsiteY9" fmla="*/ 311935 h 606651"/>
              <a:gd name="connsiteX10" fmla="*/ 115587 w 538061"/>
              <a:gd name="connsiteY10" fmla="*/ 276828 h 606651"/>
              <a:gd name="connsiteX11" fmla="*/ 439885 w 538061"/>
              <a:gd name="connsiteY11" fmla="*/ 275840 h 606651"/>
              <a:gd name="connsiteX12" fmla="*/ 472012 w 538061"/>
              <a:gd name="connsiteY12" fmla="*/ 302509 h 606651"/>
              <a:gd name="connsiteX13" fmla="*/ 436573 w 538061"/>
              <a:gd name="connsiteY13" fmla="*/ 332151 h 606651"/>
              <a:gd name="connsiteX14" fmla="*/ 422828 w 538061"/>
              <a:gd name="connsiteY14" fmla="*/ 331078 h 606651"/>
              <a:gd name="connsiteX15" fmla="*/ 422828 w 538061"/>
              <a:gd name="connsiteY15" fmla="*/ 277409 h 606651"/>
              <a:gd name="connsiteX16" fmla="*/ 439885 w 538061"/>
              <a:gd name="connsiteY16" fmla="*/ 275840 h 606651"/>
              <a:gd name="connsiteX17" fmla="*/ 282935 w 538061"/>
              <a:gd name="connsiteY17" fmla="*/ 275840 h 606651"/>
              <a:gd name="connsiteX18" fmla="*/ 315145 w 538061"/>
              <a:gd name="connsiteY18" fmla="*/ 302509 h 606651"/>
              <a:gd name="connsiteX19" fmla="*/ 279706 w 538061"/>
              <a:gd name="connsiteY19" fmla="*/ 332151 h 606651"/>
              <a:gd name="connsiteX20" fmla="*/ 265961 w 538061"/>
              <a:gd name="connsiteY20" fmla="*/ 331078 h 606651"/>
              <a:gd name="connsiteX21" fmla="*/ 265961 w 538061"/>
              <a:gd name="connsiteY21" fmla="*/ 277409 h 606651"/>
              <a:gd name="connsiteX22" fmla="*/ 282935 w 538061"/>
              <a:gd name="connsiteY22" fmla="*/ 275840 h 606651"/>
              <a:gd name="connsiteX23" fmla="*/ 90504 w 538061"/>
              <a:gd name="connsiteY23" fmla="*/ 246163 h 606651"/>
              <a:gd name="connsiteX24" fmla="*/ 34828 w 538061"/>
              <a:gd name="connsiteY24" fmla="*/ 427811 h 606651"/>
              <a:gd name="connsiteX25" fmla="*/ 77516 w 538061"/>
              <a:gd name="connsiteY25" fmla="*/ 427811 h 606651"/>
              <a:gd name="connsiteX26" fmla="*/ 90504 w 538061"/>
              <a:gd name="connsiteY26" fmla="*/ 381222 h 606651"/>
              <a:gd name="connsiteX27" fmla="*/ 142622 w 538061"/>
              <a:gd name="connsiteY27" fmla="*/ 381222 h 606651"/>
              <a:gd name="connsiteX28" fmla="*/ 156603 w 538061"/>
              <a:gd name="connsiteY28" fmla="*/ 427811 h 606651"/>
              <a:gd name="connsiteX29" fmla="*/ 200863 w 538061"/>
              <a:gd name="connsiteY29" fmla="*/ 427811 h 606651"/>
              <a:gd name="connsiteX30" fmla="*/ 144442 w 538061"/>
              <a:gd name="connsiteY30" fmla="*/ 246163 h 606651"/>
              <a:gd name="connsiteX31" fmla="*/ 437630 w 538061"/>
              <a:gd name="connsiteY31" fmla="*/ 244759 h 606651"/>
              <a:gd name="connsiteX32" fmla="*/ 382036 w 538061"/>
              <a:gd name="connsiteY32" fmla="*/ 248558 h 606651"/>
              <a:gd name="connsiteX33" fmla="*/ 382036 w 538061"/>
              <a:gd name="connsiteY33" fmla="*/ 427811 h 606651"/>
              <a:gd name="connsiteX34" fmla="*/ 422821 w 538061"/>
              <a:gd name="connsiteY34" fmla="*/ 427811 h 606651"/>
              <a:gd name="connsiteX35" fmla="*/ 422821 w 538061"/>
              <a:gd name="connsiteY35" fmla="*/ 362884 h 606651"/>
              <a:gd name="connsiteX36" fmla="*/ 436885 w 538061"/>
              <a:gd name="connsiteY36" fmla="*/ 363710 h 606651"/>
              <a:gd name="connsiteX37" fmla="*/ 495953 w 538061"/>
              <a:gd name="connsiteY37" fmla="*/ 344545 h 606651"/>
              <a:gd name="connsiteX38" fmla="*/ 512747 w 538061"/>
              <a:gd name="connsiteY38" fmla="*/ 301343 h 606651"/>
              <a:gd name="connsiteX39" fmla="*/ 493306 w 538061"/>
              <a:gd name="connsiteY39" fmla="*/ 259297 h 606651"/>
              <a:gd name="connsiteX40" fmla="*/ 437630 w 538061"/>
              <a:gd name="connsiteY40" fmla="*/ 244759 h 606651"/>
              <a:gd name="connsiteX41" fmla="*/ 280778 w 538061"/>
              <a:gd name="connsiteY41" fmla="*/ 244759 h 606651"/>
              <a:gd name="connsiteX42" fmla="*/ 225185 w 538061"/>
              <a:gd name="connsiteY42" fmla="*/ 248558 h 606651"/>
              <a:gd name="connsiteX43" fmla="*/ 225185 w 538061"/>
              <a:gd name="connsiteY43" fmla="*/ 427811 h 606651"/>
              <a:gd name="connsiteX44" fmla="*/ 265969 w 538061"/>
              <a:gd name="connsiteY44" fmla="*/ 427811 h 606651"/>
              <a:gd name="connsiteX45" fmla="*/ 265969 w 538061"/>
              <a:gd name="connsiteY45" fmla="*/ 362884 h 606651"/>
              <a:gd name="connsiteX46" fmla="*/ 280033 w 538061"/>
              <a:gd name="connsiteY46" fmla="*/ 363710 h 606651"/>
              <a:gd name="connsiteX47" fmla="*/ 339101 w 538061"/>
              <a:gd name="connsiteY47" fmla="*/ 344545 h 606651"/>
              <a:gd name="connsiteX48" fmla="*/ 355894 w 538061"/>
              <a:gd name="connsiteY48" fmla="*/ 301426 h 606651"/>
              <a:gd name="connsiteX49" fmla="*/ 336453 w 538061"/>
              <a:gd name="connsiteY49" fmla="*/ 259297 h 606651"/>
              <a:gd name="connsiteX50" fmla="*/ 280778 w 538061"/>
              <a:gd name="connsiteY50" fmla="*/ 244759 h 606651"/>
              <a:gd name="connsiteX51" fmla="*/ 72469 w 538061"/>
              <a:gd name="connsiteY51" fmla="*/ 23790 h 606651"/>
              <a:gd name="connsiteX52" fmla="*/ 72469 w 538061"/>
              <a:gd name="connsiteY52" fmla="*/ 217003 h 606651"/>
              <a:gd name="connsiteX53" fmla="*/ 465592 w 538061"/>
              <a:gd name="connsiteY53" fmla="*/ 217003 h 606651"/>
              <a:gd name="connsiteX54" fmla="*/ 465592 w 538061"/>
              <a:gd name="connsiteY54" fmla="*/ 157363 h 606651"/>
              <a:gd name="connsiteX55" fmla="*/ 360362 w 538061"/>
              <a:gd name="connsiteY55" fmla="*/ 157363 h 606651"/>
              <a:gd name="connsiteX56" fmla="*/ 348449 w 538061"/>
              <a:gd name="connsiteY56" fmla="*/ 145467 h 606651"/>
              <a:gd name="connsiteX57" fmla="*/ 348449 w 538061"/>
              <a:gd name="connsiteY57" fmla="*/ 23790 h 606651"/>
              <a:gd name="connsiteX58" fmla="*/ 72469 w 538061"/>
              <a:gd name="connsiteY58" fmla="*/ 0 h 606651"/>
              <a:gd name="connsiteX59" fmla="*/ 360362 w 538061"/>
              <a:gd name="connsiteY59" fmla="*/ 0 h 606651"/>
              <a:gd name="connsiteX60" fmla="*/ 363092 w 538061"/>
              <a:gd name="connsiteY60" fmla="*/ 330 h 606651"/>
              <a:gd name="connsiteX61" fmla="*/ 363753 w 538061"/>
              <a:gd name="connsiteY61" fmla="*/ 578 h 606651"/>
              <a:gd name="connsiteX62" fmla="*/ 366070 w 538061"/>
              <a:gd name="connsiteY62" fmla="*/ 1569 h 606651"/>
              <a:gd name="connsiteX63" fmla="*/ 366897 w 538061"/>
              <a:gd name="connsiteY63" fmla="*/ 1983 h 606651"/>
              <a:gd name="connsiteX64" fmla="*/ 369214 w 538061"/>
              <a:gd name="connsiteY64" fmla="*/ 3965 h 606651"/>
              <a:gd name="connsiteX65" fmla="*/ 369296 w 538061"/>
              <a:gd name="connsiteY65" fmla="*/ 4048 h 606651"/>
              <a:gd name="connsiteX66" fmla="*/ 486439 w 538061"/>
              <a:gd name="connsiteY66" fmla="*/ 137703 h 606651"/>
              <a:gd name="connsiteX67" fmla="*/ 489252 w 538061"/>
              <a:gd name="connsiteY67" fmla="*/ 145385 h 606651"/>
              <a:gd name="connsiteX68" fmla="*/ 489417 w 538061"/>
              <a:gd name="connsiteY68" fmla="*/ 146706 h 606651"/>
              <a:gd name="connsiteX69" fmla="*/ 489417 w 538061"/>
              <a:gd name="connsiteY69" fmla="*/ 217003 h 606651"/>
              <a:gd name="connsiteX70" fmla="*/ 503977 w 538061"/>
              <a:gd name="connsiteY70" fmla="*/ 217003 h 606651"/>
              <a:gd name="connsiteX71" fmla="*/ 538061 w 538061"/>
              <a:gd name="connsiteY71" fmla="*/ 250954 h 606651"/>
              <a:gd name="connsiteX72" fmla="*/ 538061 w 538061"/>
              <a:gd name="connsiteY72" fmla="*/ 427811 h 606651"/>
              <a:gd name="connsiteX73" fmla="*/ 503977 w 538061"/>
              <a:gd name="connsiteY73" fmla="*/ 461844 h 606651"/>
              <a:gd name="connsiteX74" fmla="*/ 489417 w 538061"/>
              <a:gd name="connsiteY74" fmla="*/ 461844 h 606651"/>
              <a:gd name="connsiteX75" fmla="*/ 489417 w 538061"/>
              <a:gd name="connsiteY75" fmla="*/ 582861 h 606651"/>
              <a:gd name="connsiteX76" fmla="*/ 465592 w 538061"/>
              <a:gd name="connsiteY76" fmla="*/ 606651 h 606651"/>
              <a:gd name="connsiteX77" fmla="*/ 72469 w 538061"/>
              <a:gd name="connsiteY77" fmla="*/ 606651 h 606651"/>
              <a:gd name="connsiteX78" fmla="*/ 48644 w 538061"/>
              <a:gd name="connsiteY78" fmla="*/ 582861 h 606651"/>
              <a:gd name="connsiteX79" fmla="*/ 48644 w 538061"/>
              <a:gd name="connsiteY79" fmla="*/ 461844 h 606651"/>
              <a:gd name="connsiteX80" fmla="*/ 34084 w 538061"/>
              <a:gd name="connsiteY80" fmla="*/ 461844 h 606651"/>
              <a:gd name="connsiteX81" fmla="*/ 0 w 538061"/>
              <a:gd name="connsiteY81" fmla="*/ 427811 h 606651"/>
              <a:gd name="connsiteX82" fmla="*/ 0 w 538061"/>
              <a:gd name="connsiteY82" fmla="*/ 250954 h 606651"/>
              <a:gd name="connsiteX83" fmla="*/ 34084 w 538061"/>
              <a:gd name="connsiteY83" fmla="*/ 217003 h 606651"/>
              <a:gd name="connsiteX84" fmla="*/ 48644 w 538061"/>
              <a:gd name="connsiteY84" fmla="*/ 217003 h 606651"/>
              <a:gd name="connsiteX85" fmla="*/ 48644 w 538061"/>
              <a:gd name="connsiteY85" fmla="*/ 23790 h 606651"/>
              <a:gd name="connsiteX86" fmla="*/ 72469 w 538061"/>
              <a:gd name="connsiteY86" fmla="*/ 0 h 60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38061" h="606651">
                <a:moveTo>
                  <a:pt x="72469" y="461844"/>
                </a:moveTo>
                <a:lnTo>
                  <a:pt x="72469" y="576418"/>
                </a:lnTo>
                <a:lnTo>
                  <a:pt x="465592" y="576418"/>
                </a:lnTo>
                <a:lnTo>
                  <a:pt x="465592" y="461844"/>
                </a:lnTo>
                <a:close/>
                <a:moveTo>
                  <a:pt x="115587" y="276828"/>
                </a:moveTo>
                <a:lnTo>
                  <a:pt x="116166" y="276828"/>
                </a:lnTo>
                <a:cubicBezTo>
                  <a:pt x="118814" y="287649"/>
                  <a:pt x="122040" y="301114"/>
                  <a:pt x="125350" y="311935"/>
                </a:cubicBezTo>
                <a:lnTo>
                  <a:pt x="136685" y="350428"/>
                </a:lnTo>
                <a:lnTo>
                  <a:pt x="96392" y="350428"/>
                </a:lnTo>
                <a:lnTo>
                  <a:pt x="107230" y="311935"/>
                </a:lnTo>
                <a:cubicBezTo>
                  <a:pt x="110209" y="301361"/>
                  <a:pt x="112939" y="287649"/>
                  <a:pt x="115587" y="276828"/>
                </a:cubicBezTo>
                <a:close/>
                <a:moveTo>
                  <a:pt x="439885" y="275840"/>
                </a:moveTo>
                <a:cubicBezTo>
                  <a:pt x="460420" y="275840"/>
                  <a:pt x="472012" y="285748"/>
                  <a:pt x="472012" y="302509"/>
                </a:cubicBezTo>
                <a:cubicBezTo>
                  <a:pt x="472012" y="321087"/>
                  <a:pt x="458516" y="332151"/>
                  <a:pt x="436573" y="332151"/>
                </a:cubicBezTo>
                <a:cubicBezTo>
                  <a:pt x="430694" y="332151"/>
                  <a:pt x="426306" y="331821"/>
                  <a:pt x="422828" y="331078"/>
                </a:cubicBezTo>
                <a:lnTo>
                  <a:pt x="422828" y="277409"/>
                </a:lnTo>
                <a:cubicBezTo>
                  <a:pt x="425809" y="276583"/>
                  <a:pt x="431440" y="275840"/>
                  <a:pt x="439885" y="275840"/>
                </a:cubicBezTo>
                <a:close/>
                <a:moveTo>
                  <a:pt x="282935" y="275840"/>
                </a:moveTo>
                <a:cubicBezTo>
                  <a:pt x="303553" y="275840"/>
                  <a:pt x="315145" y="285748"/>
                  <a:pt x="315145" y="302509"/>
                </a:cubicBezTo>
                <a:cubicBezTo>
                  <a:pt x="315145" y="321087"/>
                  <a:pt x="301648" y="332151"/>
                  <a:pt x="279706" y="332151"/>
                </a:cubicBezTo>
                <a:cubicBezTo>
                  <a:pt x="273827" y="332151"/>
                  <a:pt x="269438" y="331821"/>
                  <a:pt x="265961" y="331078"/>
                </a:cubicBezTo>
                <a:lnTo>
                  <a:pt x="265961" y="277409"/>
                </a:lnTo>
                <a:cubicBezTo>
                  <a:pt x="268942" y="276583"/>
                  <a:pt x="274572" y="275840"/>
                  <a:pt x="282935" y="275840"/>
                </a:cubicBezTo>
                <a:close/>
                <a:moveTo>
                  <a:pt x="90504" y="246163"/>
                </a:moveTo>
                <a:lnTo>
                  <a:pt x="34828" y="427811"/>
                </a:lnTo>
                <a:lnTo>
                  <a:pt x="77516" y="427811"/>
                </a:lnTo>
                <a:lnTo>
                  <a:pt x="90504" y="381222"/>
                </a:lnTo>
                <a:lnTo>
                  <a:pt x="142622" y="381222"/>
                </a:lnTo>
                <a:lnTo>
                  <a:pt x="156603" y="427811"/>
                </a:lnTo>
                <a:lnTo>
                  <a:pt x="200863" y="427811"/>
                </a:lnTo>
                <a:lnTo>
                  <a:pt x="144442" y="246163"/>
                </a:lnTo>
                <a:close/>
                <a:moveTo>
                  <a:pt x="437630" y="244759"/>
                </a:moveTo>
                <a:cubicBezTo>
                  <a:pt x="412563" y="244759"/>
                  <a:pt x="394694" y="246411"/>
                  <a:pt x="382036" y="248558"/>
                </a:cubicBezTo>
                <a:lnTo>
                  <a:pt x="382036" y="427811"/>
                </a:lnTo>
                <a:lnTo>
                  <a:pt x="422821" y="427811"/>
                </a:lnTo>
                <a:lnTo>
                  <a:pt x="422821" y="362884"/>
                </a:lnTo>
                <a:cubicBezTo>
                  <a:pt x="426544" y="363379"/>
                  <a:pt x="431425" y="363710"/>
                  <a:pt x="436885" y="363710"/>
                </a:cubicBezTo>
                <a:cubicBezTo>
                  <a:pt x="461124" y="363710"/>
                  <a:pt x="481972" y="357762"/>
                  <a:pt x="495953" y="344545"/>
                </a:cubicBezTo>
                <a:cubicBezTo>
                  <a:pt x="506790" y="334302"/>
                  <a:pt x="512747" y="319186"/>
                  <a:pt x="512747" y="301343"/>
                </a:cubicBezTo>
                <a:cubicBezTo>
                  <a:pt x="512747" y="283583"/>
                  <a:pt x="504887" y="268466"/>
                  <a:pt x="493306" y="259297"/>
                </a:cubicBezTo>
                <a:cubicBezTo>
                  <a:pt x="481145" y="249632"/>
                  <a:pt x="463027" y="244759"/>
                  <a:pt x="437630" y="244759"/>
                </a:cubicBezTo>
                <a:close/>
                <a:moveTo>
                  <a:pt x="280778" y="244759"/>
                </a:moveTo>
                <a:cubicBezTo>
                  <a:pt x="255711" y="244759"/>
                  <a:pt x="237925" y="246411"/>
                  <a:pt x="225185" y="248558"/>
                </a:cubicBezTo>
                <a:lnTo>
                  <a:pt x="225185" y="427811"/>
                </a:lnTo>
                <a:lnTo>
                  <a:pt x="265969" y="427811"/>
                </a:lnTo>
                <a:lnTo>
                  <a:pt x="265969" y="362884"/>
                </a:lnTo>
                <a:cubicBezTo>
                  <a:pt x="269692" y="363379"/>
                  <a:pt x="274573" y="363710"/>
                  <a:pt x="280033" y="363710"/>
                </a:cubicBezTo>
                <a:cubicBezTo>
                  <a:pt x="304272" y="363710"/>
                  <a:pt x="325120" y="357762"/>
                  <a:pt x="339101" y="344545"/>
                </a:cubicBezTo>
                <a:cubicBezTo>
                  <a:pt x="349938" y="334302"/>
                  <a:pt x="355894" y="319186"/>
                  <a:pt x="355894" y="301426"/>
                </a:cubicBezTo>
                <a:cubicBezTo>
                  <a:pt x="355894" y="283583"/>
                  <a:pt x="348035" y="268466"/>
                  <a:pt x="336453" y="259297"/>
                </a:cubicBezTo>
                <a:cubicBezTo>
                  <a:pt x="324292" y="249632"/>
                  <a:pt x="306175" y="244759"/>
                  <a:pt x="280778" y="244759"/>
                </a:cubicBezTo>
                <a:close/>
                <a:moveTo>
                  <a:pt x="72469" y="23790"/>
                </a:moveTo>
                <a:lnTo>
                  <a:pt x="72469" y="217003"/>
                </a:lnTo>
                <a:lnTo>
                  <a:pt x="465592" y="217003"/>
                </a:lnTo>
                <a:lnTo>
                  <a:pt x="465592" y="157363"/>
                </a:lnTo>
                <a:lnTo>
                  <a:pt x="360362" y="157363"/>
                </a:lnTo>
                <a:cubicBezTo>
                  <a:pt x="353743" y="157363"/>
                  <a:pt x="348449" y="152076"/>
                  <a:pt x="348449" y="145467"/>
                </a:cubicBezTo>
                <a:lnTo>
                  <a:pt x="348449" y="23790"/>
                </a:lnTo>
                <a:close/>
                <a:moveTo>
                  <a:pt x="72469" y="0"/>
                </a:moveTo>
                <a:lnTo>
                  <a:pt x="360362" y="0"/>
                </a:lnTo>
                <a:cubicBezTo>
                  <a:pt x="361272" y="0"/>
                  <a:pt x="362182" y="165"/>
                  <a:pt x="363092" y="330"/>
                </a:cubicBezTo>
                <a:cubicBezTo>
                  <a:pt x="363340" y="413"/>
                  <a:pt x="363505" y="496"/>
                  <a:pt x="363753" y="578"/>
                </a:cubicBezTo>
                <a:cubicBezTo>
                  <a:pt x="364581" y="826"/>
                  <a:pt x="365325" y="1156"/>
                  <a:pt x="366070" y="1569"/>
                </a:cubicBezTo>
                <a:cubicBezTo>
                  <a:pt x="366318" y="1652"/>
                  <a:pt x="366566" y="1817"/>
                  <a:pt x="366897" y="1983"/>
                </a:cubicBezTo>
                <a:cubicBezTo>
                  <a:pt x="367724" y="2561"/>
                  <a:pt x="368552" y="3222"/>
                  <a:pt x="369214" y="3965"/>
                </a:cubicBezTo>
                <a:cubicBezTo>
                  <a:pt x="369214" y="4048"/>
                  <a:pt x="369296" y="4048"/>
                  <a:pt x="369296" y="4048"/>
                </a:cubicBezTo>
                <a:lnTo>
                  <a:pt x="486439" y="137703"/>
                </a:lnTo>
                <a:cubicBezTo>
                  <a:pt x="488342" y="139850"/>
                  <a:pt x="489252" y="142576"/>
                  <a:pt x="489252" y="145385"/>
                </a:cubicBezTo>
                <a:cubicBezTo>
                  <a:pt x="489335" y="145798"/>
                  <a:pt x="489417" y="146293"/>
                  <a:pt x="489417" y="146706"/>
                </a:cubicBezTo>
                <a:lnTo>
                  <a:pt x="489417" y="217003"/>
                </a:lnTo>
                <a:lnTo>
                  <a:pt x="503977" y="217003"/>
                </a:lnTo>
                <a:cubicBezTo>
                  <a:pt x="522839" y="217003"/>
                  <a:pt x="538061" y="232203"/>
                  <a:pt x="538061" y="250954"/>
                </a:cubicBezTo>
                <a:lnTo>
                  <a:pt x="538061" y="427811"/>
                </a:lnTo>
                <a:cubicBezTo>
                  <a:pt x="538061" y="446563"/>
                  <a:pt x="522839" y="461844"/>
                  <a:pt x="503977" y="461844"/>
                </a:cubicBezTo>
                <a:lnTo>
                  <a:pt x="489417" y="461844"/>
                </a:lnTo>
                <a:lnTo>
                  <a:pt x="489417" y="582861"/>
                </a:lnTo>
                <a:cubicBezTo>
                  <a:pt x="489417" y="595995"/>
                  <a:pt x="478745" y="606651"/>
                  <a:pt x="465592" y="606651"/>
                </a:cubicBezTo>
                <a:lnTo>
                  <a:pt x="72469" y="606651"/>
                </a:lnTo>
                <a:cubicBezTo>
                  <a:pt x="59316" y="606651"/>
                  <a:pt x="48644" y="595995"/>
                  <a:pt x="48644" y="582861"/>
                </a:cubicBezTo>
                <a:lnTo>
                  <a:pt x="48644" y="461844"/>
                </a:lnTo>
                <a:lnTo>
                  <a:pt x="34084" y="461844"/>
                </a:lnTo>
                <a:cubicBezTo>
                  <a:pt x="15222" y="461844"/>
                  <a:pt x="0" y="446563"/>
                  <a:pt x="0" y="427811"/>
                </a:cubicBezTo>
                <a:lnTo>
                  <a:pt x="0" y="250954"/>
                </a:lnTo>
                <a:cubicBezTo>
                  <a:pt x="0" y="232203"/>
                  <a:pt x="15222" y="217003"/>
                  <a:pt x="34084" y="217003"/>
                </a:cubicBezTo>
                <a:lnTo>
                  <a:pt x="48644" y="217003"/>
                </a:lnTo>
                <a:lnTo>
                  <a:pt x="48644" y="23790"/>
                </a:lnTo>
                <a:cubicBezTo>
                  <a:pt x="48644" y="10656"/>
                  <a:pt x="59316" y="0"/>
                  <a:pt x="72469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/>
        </p:txBody>
      </p:sp>
      <p:sp>
        <p:nvSpPr>
          <p:cNvPr id="56" name="validate-search_64702"/>
          <p:cNvSpPr>
            <a:spLocks noChangeAspect="1"/>
          </p:cNvSpPr>
          <p:nvPr>
            <p:custDataLst>
              <p:tags r:id="rId27"/>
            </p:custDataLst>
          </p:nvPr>
        </p:nvSpPr>
        <p:spPr bwMode="auto">
          <a:xfrm>
            <a:off x="3822914" y="4124247"/>
            <a:ext cx="304843" cy="304372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/>
        </p:txBody>
      </p:sp>
      <p:sp>
        <p:nvSpPr>
          <p:cNvPr id="57" name="settings_320253"/>
          <p:cNvSpPr>
            <a:spLocks noChangeAspect="1"/>
          </p:cNvSpPr>
          <p:nvPr>
            <p:custDataLst>
              <p:tags r:id="rId28"/>
            </p:custDataLst>
          </p:nvPr>
        </p:nvSpPr>
        <p:spPr bwMode="auto">
          <a:xfrm>
            <a:off x="6318040" y="2153680"/>
            <a:ext cx="304843" cy="304382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/>
        </p:txBody>
      </p:sp>
      <p:sp>
        <p:nvSpPr>
          <p:cNvPr id="58" name="personal-id-card-of-a-man_47848"/>
          <p:cNvSpPr>
            <a:spLocks noChangeAspect="1"/>
          </p:cNvSpPr>
          <p:nvPr>
            <p:custDataLst>
              <p:tags r:id="rId29"/>
            </p:custDataLst>
          </p:nvPr>
        </p:nvSpPr>
        <p:spPr bwMode="auto">
          <a:xfrm>
            <a:off x="6318040" y="4125721"/>
            <a:ext cx="325739" cy="249166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0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/>
        </p:txBody>
      </p:sp>
      <p:sp>
        <p:nvSpPr>
          <p:cNvPr id="59" name="write_51768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>
            <a:off x="8752585" y="4165640"/>
            <a:ext cx="331772" cy="323382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  <a:gd name="T72" fmla="*/ 472622 w 604011"/>
              <a:gd name="T73" fmla="*/ 472622 w 604011"/>
              <a:gd name="T74" fmla="*/ 472622 w 604011"/>
              <a:gd name="T75" fmla="*/ 472622 w 604011"/>
              <a:gd name="T76" fmla="*/ 472622 w 604011"/>
              <a:gd name="T77" fmla="*/ 472622 w 604011"/>
              <a:gd name="T78" fmla="*/ 472622 w 604011"/>
              <a:gd name="T79" fmla="*/ 472622 w 604011"/>
              <a:gd name="T80" fmla="*/ 472622 w 604011"/>
              <a:gd name="T81" fmla="*/ 472622 w 604011"/>
              <a:gd name="T82" fmla="*/ 472622 w 604011"/>
              <a:gd name="T83" fmla="*/ 472622 w 604011"/>
              <a:gd name="T84" fmla="*/ 472622 w 604011"/>
              <a:gd name="T85" fmla="*/ 472622 w 604011"/>
              <a:gd name="T86" fmla="*/ 472622 w 604011"/>
              <a:gd name="T87" fmla="*/ 472622 w 604011"/>
              <a:gd name="T88" fmla="*/ 472622 w 604011"/>
              <a:gd name="T89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8" h="408">
                <a:moveTo>
                  <a:pt x="246" y="243"/>
                </a:moveTo>
                <a:lnTo>
                  <a:pt x="362" y="127"/>
                </a:lnTo>
                <a:lnTo>
                  <a:pt x="418" y="183"/>
                </a:lnTo>
                <a:lnTo>
                  <a:pt x="302" y="299"/>
                </a:lnTo>
                <a:lnTo>
                  <a:pt x="246" y="243"/>
                </a:lnTo>
                <a:close/>
                <a:moveTo>
                  <a:pt x="235" y="283"/>
                </a:moveTo>
                <a:lnTo>
                  <a:pt x="227" y="318"/>
                </a:lnTo>
                <a:lnTo>
                  <a:pt x="261" y="309"/>
                </a:lnTo>
                <a:lnTo>
                  <a:pt x="235" y="283"/>
                </a:lnTo>
                <a:close/>
                <a:moveTo>
                  <a:pt x="304" y="316"/>
                </a:moveTo>
                <a:lnTo>
                  <a:pt x="330" y="290"/>
                </a:lnTo>
                <a:lnTo>
                  <a:pt x="330" y="408"/>
                </a:lnTo>
                <a:lnTo>
                  <a:pt x="0" y="408"/>
                </a:lnTo>
                <a:lnTo>
                  <a:pt x="0" y="112"/>
                </a:lnTo>
                <a:lnTo>
                  <a:pt x="106" y="0"/>
                </a:lnTo>
                <a:lnTo>
                  <a:pt x="330" y="0"/>
                </a:lnTo>
                <a:lnTo>
                  <a:pt x="330" y="140"/>
                </a:lnTo>
                <a:lnTo>
                  <a:pt x="304" y="165"/>
                </a:lnTo>
                <a:lnTo>
                  <a:pt x="304" y="26"/>
                </a:lnTo>
                <a:lnTo>
                  <a:pt x="122" y="26"/>
                </a:lnTo>
                <a:lnTo>
                  <a:pt x="122" y="122"/>
                </a:lnTo>
                <a:lnTo>
                  <a:pt x="25" y="122"/>
                </a:lnTo>
                <a:lnTo>
                  <a:pt x="25" y="382"/>
                </a:lnTo>
                <a:lnTo>
                  <a:pt x="304" y="382"/>
                </a:lnTo>
                <a:lnTo>
                  <a:pt x="304" y="316"/>
                </a:lnTo>
                <a:close/>
                <a:moveTo>
                  <a:pt x="49" y="96"/>
                </a:moveTo>
                <a:lnTo>
                  <a:pt x="96" y="96"/>
                </a:lnTo>
                <a:lnTo>
                  <a:pt x="96" y="47"/>
                </a:lnTo>
                <a:lnTo>
                  <a:pt x="49" y="96"/>
                </a:lnTo>
                <a:close/>
                <a:moveTo>
                  <a:pt x="272" y="197"/>
                </a:moveTo>
                <a:lnTo>
                  <a:pt x="272" y="194"/>
                </a:lnTo>
                <a:lnTo>
                  <a:pt x="56" y="194"/>
                </a:lnTo>
                <a:lnTo>
                  <a:pt x="56" y="222"/>
                </a:lnTo>
                <a:lnTo>
                  <a:pt x="247" y="222"/>
                </a:lnTo>
                <a:lnTo>
                  <a:pt x="272" y="197"/>
                </a:lnTo>
                <a:close/>
                <a:moveTo>
                  <a:pt x="230" y="250"/>
                </a:moveTo>
                <a:lnTo>
                  <a:pt x="56" y="250"/>
                </a:lnTo>
                <a:lnTo>
                  <a:pt x="56" y="279"/>
                </a:lnTo>
                <a:lnTo>
                  <a:pt x="222" y="279"/>
                </a:lnTo>
                <a:lnTo>
                  <a:pt x="230" y="250"/>
                </a:lnTo>
                <a:close/>
                <a:moveTo>
                  <a:pt x="56" y="338"/>
                </a:moveTo>
                <a:lnTo>
                  <a:pt x="208" y="338"/>
                </a:lnTo>
                <a:lnTo>
                  <a:pt x="215" y="310"/>
                </a:lnTo>
                <a:lnTo>
                  <a:pt x="56" y="310"/>
                </a:lnTo>
                <a:lnTo>
                  <a:pt x="56" y="338"/>
                </a:ln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/>
        </p:txBody>
      </p:sp>
      <p:sp>
        <p:nvSpPr>
          <p:cNvPr id="60" name="speaker-giving-a-lecture-on-a-stand_33708"/>
          <p:cNvSpPr>
            <a:spLocks noChangeAspect="1"/>
          </p:cNvSpPr>
          <p:nvPr>
            <p:custDataLst>
              <p:tags r:id="rId31"/>
            </p:custDataLst>
          </p:nvPr>
        </p:nvSpPr>
        <p:spPr bwMode="auto">
          <a:xfrm>
            <a:off x="8752585" y="2153680"/>
            <a:ext cx="358129" cy="341419"/>
          </a:xfrm>
          <a:custGeom>
            <a:avLst/>
            <a:gdLst>
              <a:gd name="T0" fmla="*/ 1098 w 1098"/>
              <a:gd name="T1" fmla="*/ 839 h 1048"/>
              <a:gd name="T2" fmla="*/ 1098 w 1098"/>
              <a:gd name="T3" fmla="*/ 1048 h 1048"/>
              <a:gd name="T4" fmla="*/ 0 w 1098"/>
              <a:gd name="T5" fmla="*/ 1048 h 1048"/>
              <a:gd name="T6" fmla="*/ 0 w 1098"/>
              <a:gd name="T7" fmla="*/ 839 h 1048"/>
              <a:gd name="T8" fmla="*/ 891 w 1098"/>
              <a:gd name="T9" fmla="*/ 839 h 1048"/>
              <a:gd name="T10" fmla="*/ 856 w 1098"/>
              <a:gd name="T11" fmla="*/ 707 h 1048"/>
              <a:gd name="T12" fmla="*/ 743 w 1098"/>
              <a:gd name="T13" fmla="*/ 653 h 1048"/>
              <a:gd name="T14" fmla="*/ 722 w 1098"/>
              <a:gd name="T15" fmla="*/ 666 h 1048"/>
              <a:gd name="T16" fmla="*/ 679 w 1098"/>
              <a:gd name="T17" fmla="*/ 666 h 1048"/>
              <a:gd name="T18" fmla="*/ 655 w 1098"/>
              <a:gd name="T19" fmla="*/ 641 h 1048"/>
              <a:gd name="T20" fmla="*/ 679 w 1098"/>
              <a:gd name="T21" fmla="*/ 617 h 1048"/>
              <a:gd name="T22" fmla="*/ 722 w 1098"/>
              <a:gd name="T23" fmla="*/ 617 h 1048"/>
              <a:gd name="T24" fmla="*/ 745 w 1098"/>
              <a:gd name="T25" fmla="*/ 634 h 1048"/>
              <a:gd name="T26" fmla="*/ 871 w 1098"/>
              <a:gd name="T27" fmla="*/ 696 h 1048"/>
              <a:gd name="T28" fmla="*/ 910 w 1098"/>
              <a:gd name="T29" fmla="*/ 839 h 1048"/>
              <a:gd name="T30" fmla="*/ 1098 w 1098"/>
              <a:gd name="T31" fmla="*/ 839 h 1048"/>
              <a:gd name="T32" fmla="*/ 1098 w 1098"/>
              <a:gd name="T33" fmla="*/ 839 h 1048"/>
              <a:gd name="T34" fmla="*/ 549 w 1098"/>
              <a:gd name="T35" fmla="*/ 459 h 1048"/>
              <a:gd name="T36" fmla="*/ 778 w 1098"/>
              <a:gd name="T37" fmla="*/ 229 h 1048"/>
              <a:gd name="T38" fmla="*/ 549 w 1098"/>
              <a:gd name="T39" fmla="*/ 0 h 1048"/>
              <a:gd name="T40" fmla="*/ 320 w 1098"/>
              <a:gd name="T41" fmla="*/ 229 h 1048"/>
              <a:gd name="T42" fmla="*/ 549 w 1098"/>
              <a:gd name="T43" fmla="*/ 459 h 1048"/>
              <a:gd name="T44" fmla="*/ 830 w 1098"/>
              <a:gd name="T45" fmla="*/ 729 h 1048"/>
              <a:gd name="T46" fmla="*/ 756 w 1098"/>
              <a:gd name="T47" fmla="*/ 690 h 1048"/>
              <a:gd name="T48" fmla="*/ 722 w 1098"/>
              <a:gd name="T49" fmla="*/ 701 h 1048"/>
              <a:gd name="T50" fmla="*/ 679 w 1098"/>
              <a:gd name="T51" fmla="*/ 701 h 1048"/>
              <a:gd name="T52" fmla="*/ 621 w 1098"/>
              <a:gd name="T53" fmla="*/ 643 h 1048"/>
              <a:gd name="T54" fmla="*/ 679 w 1098"/>
              <a:gd name="T55" fmla="*/ 585 h 1048"/>
              <a:gd name="T56" fmla="*/ 722 w 1098"/>
              <a:gd name="T57" fmla="*/ 585 h 1048"/>
              <a:gd name="T58" fmla="*/ 765 w 1098"/>
              <a:gd name="T59" fmla="*/ 605 h 1048"/>
              <a:gd name="T60" fmla="*/ 885 w 1098"/>
              <a:gd name="T61" fmla="*/ 663 h 1048"/>
              <a:gd name="T62" fmla="*/ 885 w 1098"/>
              <a:gd name="T63" fmla="*/ 659 h 1048"/>
              <a:gd name="T64" fmla="*/ 874 w 1098"/>
              <a:gd name="T65" fmla="*/ 607 h 1048"/>
              <a:gd name="T66" fmla="*/ 697 w 1098"/>
              <a:gd name="T67" fmla="*/ 437 h 1048"/>
              <a:gd name="T68" fmla="*/ 549 w 1098"/>
              <a:gd name="T69" fmla="*/ 496 h 1048"/>
              <a:gd name="T70" fmla="*/ 401 w 1098"/>
              <a:gd name="T71" fmla="*/ 437 h 1048"/>
              <a:gd name="T72" fmla="*/ 212 w 1098"/>
              <a:gd name="T73" fmla="*/ 681 h 1048"/>
              <a:gd name="T74" fmla="*/ 212 w 1098"/>
              <a:gd name="T75" fmla="*/ 807 h 1048"/>
              <a:gd name="T76" fmla="*/ 857 w 1098"/>
              <a:gd name="T77" fmla="*/ 807 h 1048"/>
              <a:gd name="T78" fmla="*/ 830 w 1098"/>
              <a:gd name="T79" fmla="*/ 729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048">
                <a:moveTo>
                  <a:pt x="1098" y="839"/>
                </a:moveTo>
                <a:lnTo>
                  <a:pt x="1098" y="1048"/>
                </a:lnTo>
                <a:lnTo>
                  <a:pt x="0" y="1048"/>
                </a:lnTo>
                <a:lnTo>
                  <a:pt x="0" y="839"/>
                </a:lnTo>
                <a:lnTo>
                  <a:pt x="891" y="839"/>
                </a:lnTo>
                <a:cubicBezTo>
                  <a:pt x="892" y="794"/>
                  <a:pt x="884" y="744"/>
                  <a:pt x="856" y="707"/>
                </a:cubicBezTo>
                <a:cubicBezTo>
                  <a:pt x="832" y="675"/>
                  <a:pt x="794" y="656"/>
                  <a:pt x="743" y="653"/>
                </a:cubicBezTo>
                <a:cubicBezTo>
                  <a:pt x="739" y="660"/>
                  <a:pt x="731" y="666"/>
                  <a:pt x="722" y="666"/>
                </a:cubicBezTo>
                <a:lnTo>
                  <a:pt x="679" y="666"/>
                </a:lnTo>
                <a:cubicBezTo>
                  <a:pt x="666" y="666"/>
                  <a:pt x="655" y="655"/>
                  <a:pt x="655" y="641"/>
                </a:cubicBezTo>
                <a:cubicBezTo>
                  <a:pt x="655" y="628"/>
                  <a:pt x="666" y="617"/>
                  <a:pt x="679" y="617"/>
                </a:cubicBezTo>
                <a:lnTo>
                  <a:pt x="722" y="617"/>
                </a:lnTo>
                <a:cubicBezTo>
                  <a:pt x="733" y="617"/>
                  <a:pt x="742" y="624"/>
                  <a:pt x="745" y="634"/>
                </a:cubicBezTo>
                <a:cubicBezTo>
                  <a:pt x="801" y="638"/>
                  <a:pt x="843" y="659"/>
                  <a:pt x="871" y="696"/>
                </a:cubicBezTo>
                <a:cubicBezTo>
                  <a:pt x="903" y="737"/>
                  <a:pt x="911" y="791"/>
                  <a:pt x="910" y="839"/>
                </a:cubicBezTo>
                <a:lnTo>
                  <a:pt x="1098" y="839"/>
                </a:lnTo>
                <a:lnTo>
                  <a:pt x="1098" y="839"/>
                </a:lnTo>
                <a:close/>
                <a:moveTo>
                  <a:pt x="549" y="459"/>
                </a:moveTo>
                <a:cubicBezTo>
                  <a:pt x="676" y="459"/>
                  <a:pt x="778" y="356"/>
                  <a:pt x="778" y="229"/>
                </a:cubicBezTo>
                <a:cubicBezTo>
                  <a:pt x="778" y="103"/>
                  <a:pt x="676" y="0"/>
                  <a:pt x="549" y="0"/>
                </a:cubicBezTo>
                <a:cubicBezTo>
                  <a:pt x="423" y="0"/>
                  <a:pt x="320" y="103"/>
                  <a:pt x="320" y="229"/>
                </a:cubicBezTo>
                <a:cubicBezTo>
                  <a:pt x="320" y="356"/>
                  <a:pt x="423" y="459"/>
                  <a:pt x="549" y="459"/>
                </a:cubicBezTo>
                <a:close/>
                <a:moveTo>
                  <a:pt x="830" y="729"/>
                </a:moveTo>
                <a:cubicBezTo>
                  <a:pt x="813" y="708"/>
                  <a:pt x="789" y="695"/>
                  <a:pt x="756" y="690"/>
                </a:cubicBezTo>
                <a:cubicBezTo>
                  <a:pt x="746" y="697"/>
                  <a:pt x="734" y="701"/>
                  <a:pt x="722" y="701"/>
                </a:cubicBezTo>
                <a:lnTo>
                  <a:pt x="679" y="701"/>
                </a:lnTo>
                <a:cubicBezTo>
                  <a:pt x="648" y="701"/>
                  <a:pt x="621" y="675"/>
                  <a:pt x="621" y="643"/>
                </a:cubicBezTo>
                <a:cubicBezTo>
                  <a:pt x="621" y="611"/>
                  <a:pt x="647" y="585"/>
                  <a:pt x="679" y="585"/>
                </a:cubicBezTo>
                <a:lnTo>
                  <a:pt x="722" y="585"/>
                </a:lnTo>
                <a:cubicBezTo>
                  <a:pt x="738" y="585"/>
                  <a:pt x="754" y="593"/>
                  <a:pt x="765" y="605"/>
                </a:cubicBezTo>
                <a:cubicBezTo>
                  <a:pt x="815" y="611"/>
                  <a:pt x="855" y="631"/>
                  <a:pt x="885" y="663"/>
                </a:cubicBezTo>
                <a:cubicBezTo>
                  <a:pt x="885" y="662"/>
                  <a:pt x="885" y="660"/>
                  <a:pt x="885" y="659"/>
                </a:cubicBezTo>
                <a:lnTo>
                  <a:pt x="874" y="607"/>
                </a:lnTo>
                <a:cubicBezTo>
                  <a:pt x="849" y="524"/>
                  <a:pt x="782" y="459"/>
                  <a:pt x="697" y="437"/>
                </a:cubicBezTo>
                <a:cubicBezTo>
                  <a:pt x="659" y="473"/>
                  <a:pt x="606" y="496"/>
                  <a:pt x="549" y="496"/>
                </a:cubicBezTo>
                <a:cubicBezTo>
                  <a:pt x="492" y="496"/>
                  <a:pt x="440" y="473"/>
                  <a:pt x="401" y="437"/>
                </a:cubicBezTo>
                <a:cubicBezTo>
                  <a:pt x="293" y="466"/>
                  <a:pt x="212" y="564"/>
                  <a:pt x="212" y="681"/>
                </a:cubicBezTo>
                <a:lnTo>
                  <a:pt x="212" y="807"/>
                </a:lnTo>
                <a:lnTo>
                  <a:pt x="857" y="807"/>
                </a:lnTo>
                <a:cubicBezTo>
                  <a:pt x="853" y="775"/>
                  <a:pt x="844" y="748"/>
                  <a:pt x="830" y="729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/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 cstate="email"/>
          <a:stretch>
            <a:fillRect/>
          </a:stretch>
        </p:blipFill>
        <p:spPr>
          <a:xfrm>
            <a:off x="426720" y="3219450"/>
            <a:ext cx="688975" cy="6889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4"/>
            </p:custDataLst>
          </p:nvPr>
        </p:nvSpPr>
        <p:spPr>
          <a:xfrm>
            <a:off x="1361440" y="3355340"/>
            <a:ext cx="231203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一会：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学会基本的自护、自救方法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35"/>
            </p:custDataLst>
          </p:nvPr>
        </p:nvGrpSpPr>
        <p:grpSpPr>
          <a:xfrm>
            <a:off x="3600450" y="726473"/>
            <a:ext cx="5305425" cy="757555"/>
            <a:chOff x="4037235" y="986670"/>
            <a:chExt cx="4467170" cy="793630"/>
          </a:xfrm>
        </p:grpSpPr>
        <p:sp>
          <p:nvSpPr>
            <p:cNvPr id="6" name="矩形: 圆角 12"/>
            <p:cNvSpPr/>
            <p:nvPr>
              <p:custDataLst>
                <p:tags r:id="rId36"/>
              </p:custDataLst>
            </p:nvPr>
          </p:nvSpPr>
          <p:spPr>
            <a:xfrm>
              <a:off x="4037235" y="986670"/>
              <a:ext cx="4467170" cy="793630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7"/>
              </p:custDataLst>
            </p:nvPr>
          </p:nvSpPr>
          <p:spPr>
            <a:xfrm>
              <a:off x="4452139" y="986670"/>
              <a:ext cx="3625599" cy="740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防溺水</a:t>
              </a:r>
              <a:r>
                <a:rPr lang="en-US" altLang="zh-CN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“</a:t>
              </a:r>
              <a:r>
                <a:rPr lang="zh-CN" altLang="en-US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六不一会</a:t>
              </a:r>
              <a:r>
                <a:rPr lang="en-US" altLang="zh-CN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”</a:t>
              </a:r>
              <a:endParaRPr lang="en-US" altLang="zh-CN" sz="40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38"/>
            </p:custDataLst>
          </p:nvPr>
        </p:nvSpPr>
        <p:spPr>
          <a:xfrm>
            <a:off x="3660263" y="2593677"/>
            <a:ext cx="2174041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不私自下水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9"/>
            </p:custDataLst>
          </p:nvPr>
        </p:nvSpPr>
        <p:spPr>
          <a:xfrm>
            <a:off x="6138608" y="2593677"/>
            <a:ext cx="2174041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不擅自与他人结伴游泳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0"/>
            </p:custDataLst>
          </p:nvPr>
        </p:nvSpPr>
        <p:spPr>
          <a:xfrm>
            <a:off x="8616954" y="2593677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不在无家长或教师带领的情况下游泳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1"/>
            </p:custDataLst>
          </p:nvPr>
        </p:nvSpPr>
        <p:spPr>
          <a:xfrm>
            <a:off x="3660263" y="4564009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不到无安全措施、无救援人员的水域游泳</a:t>
            </a:r>
            <a:endParaRPr lang="zh-CN" altLang="en-US" sz="2600" dirty="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2"/>
            </p:custDataLst>
          </p:nvPr>
        </p:nvSpPr>
        <p:spPr>
          <a:xfrm>
            <a:off x="6138608" y="4564009"/>
            <a:ext cx="2174041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不到不熟悉的水域游泳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43"/>
            </p:custDataLst>
          </p:nvPr>
        </p:nvSpPr>
        <p:spPr>
          <a:xfrm>
            <a:off x="8616954" y="4564009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不熟悉水性的青少年不擅自下水施救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  <p:sp>
        <p:nvSpPr>
          <p:cNvPr id="16" name="validate-search_64702"/>
          <p:cNvSpPr>
            <a:spLocks noChangeAspect="1"/>
          </p:cNvSpPr>
          <p:nvPr>
            <p:custDataLst>
              <p:tags r:id="rId44"/>
            </p:custDataLst>
          </p:nvPr>
        </p:nvSpPr>
        <p:spPr bwMode="auto">
          <a:xfrm>
            <a:off x="3803229" y="4124247"/>
            <a:ext cx="304843" cy="304372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/>
        </p:txBody>
      </p:sp>
      <p:sp>
        <p:nvSpPr>
          <p:cNvPr id="17" name="personal-id-card-of-a-man_47848"/>
          <p:cNvSpPr>
            <a:spLocks noChangeAspect="1"/>
          </p:cNvSpPr>
          <p:nvPr>
            <p:custDataLst>
              <p:tags r:id="rId45"/>
            </p:custDataLst>
          </p:nvPr>
        </p:nvSpPr>
        <p:spPr bwMode="auto">
          <a:xfrm>
            <a:off x="6298355" y="4125721"/>
            <a:ext cx="325739" cy="249166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0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/>
        </p:txBody>
      </p:sp>
      <p:sp>
        <p:nvSpPr>
          <p:cNvPr id="18" name="write_51768"/>
          <p:cNvSpPr>
            <a:spLocks noChangeAspect="1"/>
          </p:cNvSpPr>
          <p:nvPr>
            <p:custDataLst>
              <p:tags r:id="rId46"/>
            </p:custDataLst>
          </p:nvPr>
        </p:nvSpPr>
        <p:spPr bwMode="auto">
          <a:xfrm>
            <a:off x="8732900" y="4165640"/>
            <a:ext cx="331772" cy="323382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  <a:gd name="T72" fmla="*/ 472622 w 604011"/>
              <a:gd name="T73" fmla="*/ 472622 w 604011"/>
              <a:gd name="T74" fmla="*/ 472622 w 604011"/>
              <a:gd name="T75" fmla="*/ 472622 w 604011"/>
              <a:gd name="T76" fmla="*/ 472622 w 604011"/>
              <a:gd name="T77" fmla="*/ 472622 w 604011"/>
              <a:gd name="T78" fmla="*/ 472622 w 604011"/>
              <a:gd name="T79" fmla="*/ 472622 w 604011"/>
              <a:gd name="T80" fmla="*/ 472622 w 604011"/>
              <a:gd name="T81" fmla="*/ 472622 w 604011"/>
              <a:gd name="T82" fmla="*/ 472622 w 604011"/>
              <a:gd name="T83" fmla="*/ 472622 w 604011"/>
              <a:gd name="T84" fmla="*/ 472622 w 604011"/>
              <a:gd name="T85" fmla="*/ 472622 w 604011"/>
              <a:gd name="T86" fmla="*/ 472622 w 604011"/>
              <a:gd name="T87" fmla="*/ 472622 w 604011"/>
              <a:gd name="T88" fmla="*/ 472622 w 604011"/>
              <a:gd name="T89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8" h="408">
                <a:moveTo>
                  <a:pt x="246" y="243"/>
                </a:moveTo>
                <a:lnTo>
                  <a:pt x="362" y="127"/>
                </a:lnTo>
                <a:lnTo>
                  <a:pt x="418" y="183"/>
                </a:lnTo>
                <a:lnTo>
                  <a:pt x="302" y="299"/>
                </a:lnTo>
                <a:lnTo>
                  <a:pt x="246" y="243"/>
                </a:lnTo>
                <a:close/>
                <a:moveTo>
                  <a:pt x="235" y="283"/>
                </a:moveTo>
                <a:lnTo>
                  <a:pt x="227" y="318"/>
                </a:lnTo>
                <a:lnTo>
                  <a:pt x="261" y="309"/>
                </a:lnTo>
                <a:lnTo>
                  <a:pt x="235" y="283"/>
                </a:lnTo>
                <a:close/>
                <a:moveTo>
                  <a:pt x="304" y="316"/>
                </a:moveTo>
                <a:lnTo>
                  <a:pt x="330" y="290"/>
                </a:lnTo>
                <a:lnTo>
                  <a:pt x="330" y="408"/>
                </a:lnTo>
                <a:lnTo>
                  <a:pt x="0" y="408"/>
                </a:lnTo>
                <a:lnTo>
                  <a:pt x="0" y="112"/>
                </a:lnTo>
                <a:lnTo>
                  <a:pt x="106" y="0"/>
                </a:lnTo>
                <a:lnTo>
                  <a:pt x="330" y="0"/>
                </a:lnTo>
                <a:lnTo>
                  <a:pt x="330" y="140"/>
                </a:lnTo>
                <a:lnTo>
                  <a:pt x="304" y="165"/>
                </a:lnTo>
                <a:lnTo>
                  <a:pt x="304" y="26"/>
                </a:lnTo>
                <a:lnTo>
                  <a:pt x="122" y="26"/>
                </a:lnTo>
                <a:lnTo>
                  <a:pt x="122" y="122"/>
                </a:lnTo>
                <a:lnTo>
                  <a:pt x="25" y="122"/>
                </a:lnTo>
                <a:lnTo>
                  <a:pt x="25" y="382"/>
                </a:lnTo>
                <a:lnTo>
                  <a:pt x="304" y="382"/>
                </a:lnTo>
                <a:lnTo>
                  <a:pt x="304" y="316"/>
                </a:lnTo>
                <a:close/>
                <a:moveTo>
                  <a:pt x="49" y="96"/>
                </a:moveTo>
                <a:lnTo>
                  <a:pt x="96" y="96"/>
                </a:lnTo>
                <a:lnTo>
                  <a:pt x="96" y="47"/>
                </a:lnTo>
                <a:lnTo>
                  <a:pt x="49" y="96"/>
                </a:lnTo>
                <a:close/>
                <a:moveTo>
                  <a:pt x="272" y="197"/>
                </a:moveTo>
                <a:lnTo>
                  <a:pt x="272" y="194"/>
                </a:lnTo>
                <a:lnTo>
                  <a:pt x="56" y="194"/>
                </a:lnTo>
                <a:lnTo>
                  <a:pt x="56" y="222"/>
                </a:lnTo>
                <a:lnTo>
                  <a:pt x="247" y="222"/>
                </a:lnTo>
                <a:lnTo>
                  <a:pt x="272" y="197"/>
                </a:lnTo>
                <a:close/>
                <a:moveTo>
                  <a:pt x="230" y="250"/>
                </a:moveTo>
                <a:lnTo>
                  <a:pt x="56" y="250"/>
                </a:lnTo>
                <a:lnTo>
                  <a:pt x="56" y="279"/>
                </a:lnTo>
                <a:lnTo>
                  <a:pt x="222" y="279"/>
                </a:lnTo>
                <a:lnTo>
                  <a:pt x="230" y="250"/>
                </a:lnTo>
                <a:close/>
                <a:moveTo>
                  <a:pt x="56" y="338"/>
                </a:moveTo>
                <a:lnTo>
                  <a:pt x="208" y="338"/>
                </a:lnTo>
                <a:lnTo>
                  <a:pt x="215" y="310"/>
                </a:lnTo>
                <a:lnTo>
                  <a:pt x="56" y="310"/>
                </a:lnTo>
                <a:lnTo>
                  <a:pt x="56" y="338"/>
                </a:ln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/>
        </p:txBody>
      </p:sp>
      <p:sp>
        <p:nvSpPr>
          <p:cNvPr id="19" name="speaker-giving-a-lecture-on-a-stand_33708"/>
          <p:cNvSpPr>
            <a:spLocks noChangeAspect="1"/>
          </p:cNvSpPr>
          <p:nvPr>
            <p:custDataLst>
              <p:tags r:id="rId47"/>
            </p:custDataLst>
          </p:nvPr>
        </p:nvSpPr>
        <p:spPr bwMode="auto">
          <a:xfrm>
            <a:off x="8732900" y="2153680"/>
            <a:ext cx="358129" cy="341419"/>
          </a:xfrm>
          <a:custGeom>
            <a:avLst/>
            <a:gdLst>
              <a:gd name="T0" fmla="*/ 1098 w 1098"/>
              <a:gd name="T1" fmla="*/ 839 h 1048"/>
              <a:gd name="T2" fmla="*/ 1098 w 1098"/>
              <a:gd name="T3" fmla="*/ 1048 h 1048"/>
              <a:gd name="T4" fmla="*/ 0 w 1098"/>
              <a:gd name="T5" fmla="*/ 1048 h 1048"/>
              <a:gd name="T6" fmla="*/ 0 w 1098"/>
              <a:gd name="T7" fmla="*/ 839 h 1048"/>
              <a:gd name="T8" fmla="*/ 891 w 1098"/>
              <a:gd name="T9" fmla="*/ 839 h 1048"/>
              <a:gd name="T10" fmla="*/ 856 w 1098"/>
              <a:gd name="T11" fmla="*/ 707 h 1048"/>
              <a:gd name="T12" fmla="*/ 743 w 1098"/>
              <a:gd name="T13" fmla="*/ 653 h 1048"/>
              <a:gd name="T14" fmla="*/ 722 w 1098"/>
              <a:gd name="T15" fmla="*/ 666 h 1048"/>
              <a:gd name="T16" fmla="*/ 679 w 1098"/>
              <a:gd name="T17" fmla="*/ 666 h 1048"/>
              <a:gd name="T18" fmla="*/ 655 w 1098"/>
              <a:gd name="T19" fmla="*/ 641 h 1048"/>
              <a:gd name="T20" fmla="*/ 679 w 1098"/>
              <a:gd name="T21" fmla="*/ 617 h 1048"/>
              <a:gd name="T22" fmla="*/ 722 w 1098"/>
              <a:gd name="T23" fmla="*/ 617 h 1048"/>
              <a:gd name="T24" fmla="*/ 745 w 1098"/>
              <a:gd name="T25" fmla="*/ 634 h 1048"/>
              <a:gd name="T26" fmla="*/ 871 w 1098"/>
              <a:gd name="T27" fmla="*/ 696 h 1048"/>
              <a:gd name="T28" fmla="*/ 910 w 1098"/>
              <a:gd name="T29" fmla="*/ 839 h 1048"/>
              <a:gd name="T30" fmla="*/ 1098 w 1098"/>
              <a:gd name="T31" fmla="*/ 839 h 1048"/>
              <a:gd name="T32" fmla="*/ 1098 w 1098"/>
              <a:gd name="T33" fmla="*/ 839 h 1048"/>
              <a:gd name="T34" fmla="*/ 549 w 1098"/>
              <a:gd name="T35" fmla="*/ 459 h 1048"/>
              <a:gd name="T36" fmla="*/ 778 w 1098"/>
              <a:gd name="T37" fmla="*/ 229 h 1048"/>
              <a:gd name="T38" fmla="*/ 549 w 1098"/>
              <a:gd name="T39" fmla="*/ 0 h 1048"/>
              <a:gd name="T40" fmla="*/ 320 w 1098"/>
              <a:gd name="T41" fmla="*/ 229 h 1048"/>
              <a:gd name="T42" fmla="*/ 549 w 1098"/>
              <a:gd name="T43" fmla="*/ 459 h 1048"/>
              <a:gd name="T44" fmla="*/ 830 w 1098"/>
              <a:gd name="T45" fmla="*/ 729 h 1048"/>
              <a:gd name="T46" fmla="*/ 756 w 1098"/>
              <a:gd name="T47" fmla="*/ 690 h 1048"/>
              <a:gd name="T48" fmla="*/ 722 w 1098"/>
              <a:gd name="T49" fmla="*/ 701 h 1048"/>
              <a:gd name="T50" fmla="*/ 679 w 1098"/>
              <a:gd name="T51" fmla="*/ 701 h 1048"/>
              <a:gd name="T52" fmla="*/ 621 w 1098"/>
              <a:gd name="T53" fmla="*/ 643 h 1048"/>
              <a:gd name="T54" fmla="*/ 679 w 1098"/>
              <a:gd name="T55" fmla="*/ 585 h 1048"/>
              <a:gd name="T56" fmla="*/ 722 w 1098"/>
              <a:gd name="T57" fmla="*/ 585 h 1048"/>
              <a:gd name="T58" fmla="*/ 765 w 1098"/>
              <a:gd name="T59" fmla="*/ 605 h 1048"/>
              <a:gd name="T60" fmla="*/ 885 w 1098"/>
              <a:gd name="T61" fmla="*/ 663 h 1048"/>
              <a:gd name="T62" fmla="*/ 885 w 1098"/>
              <a:gd name="T63" fmla="*/ 659 h 1048"/>
              <a:gd name="T64" fmla="*/ 874 w 1098"/>
              <a:gd name="T65" fmla="*/ 607 h 1048"/>
              <a:gd name="T66" fmla="*/ 697 w 1098"/>
              <a:gd name="T67" fmla="*/ 437 h 1048"/>
              <a:gd name="T68" fmla="*/ 549 w 1098"/>
              <a:gd name="T69" fmla="*/ 496 h 1048"/>
              <a:gd name="T70" fmla="*/ 401 w 1098"/>
              <a:gd name="T71" fmla="*/ 437 h 1048"/>
              <a:gd name="T72" fmla="*/ 212 w 1098"/>
              <a:gd name="T73" fmla="*/ 681 h 1048"/>
              <a:gd name="T74" fmla="*/ 212 w 1098"/>
              <a:gd name="T75" fmla="*/ 807 h 1048"/>
              <a:gd name="T76" fmla="*/ 857 w 1098"/>
              <a:gd name="T77" fmla="*/ 807 h 1048"/>
              <a:gd name="T78" fmla="*/ 830 w 1098"/>
              <a:gd name="T79" fmla="*/ 729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048">
                <a:moveTo>
                  <a:pt x="1098" y="839"/>
                </a:moveTo>
                <a:lnTo>
                  <a:pt x="1098" y="1048"/>
                </a:lnTo>
                <a:lnTo>
                  <a:pt x="0" y="1048"/>
                </a:lnTo>
                <a:lnTo>
                  <a:pt x="0" y="839"/>
                </a:lnTo>
                <a:lnTo>
                  <a:pt x="891" y="839"/>
                </a:lnTo>
                <a:cubicBezTo>
                  <a:pt x="892" y="794"/>
                  <a:pt x="884" y="744"/>
                  <a:pt x="856" y="707"/>
                </a:cubicBezTo>
                <a:cubicBezTo>
                  <a:pt x="832" y="675"/>
                  <a:pt x="794" y="656"/>
                  <a:pt x="743" y="653"/>
                </a:cubicBezTo>
                <a:cubicBezTo>
                  <a:pt x="739" y="660"/>
                  <a:pt x="731" y="666"/>
                  <a:pt x="722" y="666"/>
                </a:cubicBezTo>
                <a:lnTo>
                  <a:pt x="679" y="666"/>
                </a:lnTo>
                <a:cubicBezTo>
                  <a:pt x="666" y="666"/>
                  <a:pt x="655" y="655"/>
                  <a:pt x="655" y="641"/>
                </a:cubicBezTo>
                <a:cubicBezTo>
                  <a:pt x="655" y="628"/>
                  <a:pt x="666" y="617"/>
                  <a:pt x="679" y="617"/>
                </a:cubicBezTo>
                <a:lnTo>
                  <a:pt x="722" y="617"/>
                </a:lnTo>
                <a:cubicBezTo>
                  <a:pt x="733" y="617"/>
                  <a:pt x="742" y="624"/>
                  <a:pt x="745" y="634"/>
                </a:cubicBezTo>
                <a:cubicBezTo>
                  <a:pt x="801" y="638"/>
                  <a:pt x="843" y="659"/>
                  <a:pt x="871" y="696"/>
                </a:cubicBezTo>
                <a:cubicBezTo>
                  <a:pt x="903" y="737"/>
                  <a:pt x="911" y="791"/>
                  <a:pt x="910" y="839"/>
                </a:cubicBezTo>
                <a:lnTo>
                  <a:pt x="1098" y="839"/>
                </a:lnTo>
                <a:lnTo>
                  <a:pt x="1098" y="839"/>
                </a:lnTo>
                <a:close/>
                <a:moveTo>
                  <a:pt x="549" y="459"/>
                </a:moveTo>
                <a:cubicBezTo>
                  <a:pt x="676" y="459"/>
                  <a:pt x="778" y="356"/>
                  <a:pt x="778" y="229"/>
                </a:cubicBezTo>
                <a:cubicBezTo>
                  <a:pt x="778" y="103"/>
                  <a:pt x="676" y="0"/>
                  <a:pt x="549" y="0"/>
                </a:cubicBezTo>
                <a:cubicBezTo>
                  <a:pt x="423" y="0"/>
                  <a:pt x="320" y="103"/>
                  <a:pt x="320" y="229"/>
                </a:cubicBezTo>
                <a:cubicBezTo>
                  <a:pt x="320" y="356"/>
                  <a:pt x="423" y="459"/>
                  <a:pt x="549" y="459"/>
                </a:cubicBezTo>
                <a:close/>
                <a:moveTo>
                  <a:pt x="830" y="729"/>
                </a:moveTo>
                <a:cubicBezTo>
                  <a:pt x="813" y="708"/>
                  <a:pt x="789" y="695"/>
                  <a:pt x="756" y="690"/>
                </a:cubicBezTo>
                <a:cubicBezTo>
                  <a:pt x="746" y="697"/>
                  <a:pt x="734" y="701"/>
                  <a:pt x="722" y="701"/>
                </a:cubicBezTo>
                <a:lnTo>
                  <a:pt x="679" y="701"/>
                </a:lnTo>
                <a:cubicBezTo>
                  <a:pt x="648" y="701"/>
                  <a:pt x="621" y="675"/>
                  <a:pt x="621" y="643"/>
                </a:cubicBezTo>
                <a:cubicBezTo>
                  <a:pt x="621" y="611"/>
                  <a:pt x="647" y="585"/>
                  <a:pt x="679" y="585"/>
                </a:cubicBezTo>
                <a:lnTo>
                  <a:pt x="722" y="585"/>
                </a:lnTo>
                <a:cubicBezTo>
                  <a:pt x="738" y="585"/>
                  <a:pt x="754" y="593"/>
                  <a:pt x="765" y="605"/>
                </a:cubicBezTo>
                <a:cubicBezTo>
                  <a:pt x="815" y="611"/>
                  <a:pt x="855" y="631"/>
                  <a:pt x="885" y="663"/>
                </a:cubicBezTo>
                <a:cubicBezTo>
                  <a:pt x="885" y="662"/>
                  <a:pt x="885" y="660"/>
                  <a:pt x="885" y="659"/>
                </a:cubicBezTo>
                <a:lnTo>
                  <a:pt x="874" y="607"/>
                </a:lnTo>
                <a:cubicBezTo>
                  <a:pt x="849" y="524"/>
                  <a:pt x="782" y="459"/>
                  <a:pt x="697" y="437"/>
                </a:cubicBezTo>
                <a:cubicBezTo>
                  <a:pt x="659" y="473"/>
                  <a:pt x="606" y="496"/>
                  <a:pt x="549" y="496"/>
                </a:cubicBezTo>
                <a:cubicBezTo>
                  <a:pt x="492" y="496"/>
                  <a:pt x="440" y="473"/>
                  <a:pt x="401" y="437"/>
                </a:cubicBezTo>
                <a:cubicBezTo>
                  <a:pt x="293" y="466"/>
                  <a:pt x="212" y="564"/>
                  <a:pt x="212" y="681"/>
                </a:cubicBezTo>
                <a:lnTo>
                  <a:pt x="212" y="807"/>
                </a:lnTo>
                <a:lnTo>
                  <a:pt x="857" y="807"/>
                </a:lnTo>
                <a:cubicBezTo>
                  <a:pt x="853" y="775"/>
                  <a:pt x="844" y="748"/>
                  <a:pt x="830" y="729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/>
        </p:txBody>
      </p:sp>
      <p:sp>
        <p:nvSpPr>
          <p:cNvPr id="20" name="文本框 19"/>
          <p:cNvSpPr txBox="1"/>
          <p:nvPr>
            <p:custDataLst>
              <p:tags r:id="rId48"/>
            </p:custDataLst>
          </p:nvPr>
        </p:nvSpPr>
        <p:spPr>
          <a:xfrm>
            <a:off x="1341755" y="3355340"/>
            <a:ext cx="231203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一会：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学会基本的自护、自救方法</a:t>
            </a:r>
            <a:endParaRPr lang="zh-CN" altLang="en-US" sz="2600">
              <a:solidFill>
                <a:schemeClr val="tx1"/>
              </a:solidFill>
              <a:latin typeface="汉仪粗简黑简" panose="00020600040101010101" pitchFamily="18" charset="-122"/>
              <a:ea typeface="汉仪粗简黑简" panose="00020600040101010101" pitchFamily="18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964315" y="2533005"/>
            <a:ext cx="5671431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人在溺水后，</a:t>
            </a:r>
            <a:r>
              <a:rPr lang="en-US" altLang="zh-CN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分钟将失去意识。</a:t>
            </a:r>
            <a:r>
              <a:rPr lang="en-US" altLang="zh-CN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到</a:t>
            </a:r>
            <a:r>
              <a:rPr lang="en-US" altLang="zh-CN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6</a:t>
            </a: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分钟身体将承受不可逆转的伤害。如果在野外溺水，很难及时营救，从而溺水死亡。</a:t>
            </a:r>
            <a:endParaRPr lang="zh-CN" altLang="en-US" sz="2800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 descr="图片包含 游戏机, 文字, 标志&#10;&#10;描述已自动生成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182874" y="106680"/>
            <a:ext cx="883926" cy="883926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1064396" y="215806"/>
            <a:ext cx="1800493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预防溺水的措施</a:t>
            </a:r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2"/>
            </p:custDataLst>
          </p:nvPr>
        </p:nvCxnSpPr>
        <p:spPr>
          <a:xfrm>
            <a:off x="1188720" y="691642"/>
            <a:ext cx="1569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1066800" y="714682"/>
            <a:ext cx="17956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</a:rPr>
              <a:t>Measures to prevent drowning</a:t>
            </a:r>
            <a:endParaRPr lang="en-US" altLang="zh-CN" sz="100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 cstate="email"/>
          <a:stretch>
            <a:fillRect/>
          </a:stretch>
        </p:blipFill>
        <p:spPr bwMode="auto">
          <a:xfrm>
            <a:off x="6978879" y="1975726"/>
            <a:ext cx="4331930" cy="32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>
            <p:custDataLst>
              <p:tags r:id="rId16"/>
            </p:custDataLst>
          </p:nvPr>
        </p:nvGrpSpPr>
        <p:grpSpPr>
          <a:xfrm>
            <a:off x="3600450" y="726478"/>
            <a:ext cx="4536440" cy="757555"/>
            <a:chOff x="4037235" y="986675"/>
            <a:chExt cx="3819685" cy="793630"/>
          </a:xfrm>
        </p:grpSpPr>
        <p:sp>
          <p:nvSpPr>
            <p:cNvPr id="18" name="矩形: 圆角 12"/>
            <p:cNvSpPr/>
            <p:nvPr>
              <p:custDataLst>
                <p:tags r:id="rId17"/>
              </p:custDataLst>
            </p:nvPr>
          </p:nvSpPr>
          <p:spPr>
            <a:xfrm>
              <a:off x="4037235" y="986675"/>
              <a:ext cx="3819685" cy="793630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8"/>
              </p:custDataLst>
            </p:nvPr>
          </p:nvSpPr>
          <p:spPr>
            <a:xfrm>
              <a:off x="4320610" y="1016612"/>
              <a:ext cx="3222458" cy="740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预防溺水的措施</a:t>
              </a:r>
              <a:endParaRPr lang="zh-CN" altLang="en-US" sz="40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5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16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17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18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20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22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23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email"/>
          <a:stretch>
            <a:fillRect/>
          </a:stretch>
        </p:blipFill>
        <p:spPr>
          <a:xfrm rot="695868">
            <a:off x="2751245" y="287339"/>
            <a:ext cx="1144972" cy="968048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 cstate="email"/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5" name="组合 4"/>
          <p:cNvGrpSpPr/>
          <p:nvPr>
            <p:custDataLst>
              <p:tags r:id="rId33"/>
            </p:custDataLst>
          </p:nvPr>
        </p:nvGrpSpPr>
        <p:grpSpPr>
          <a:xfrm>
            <a:off x="3136121" y="2005149"/>
            <a:ext cx="7043709" cy="769441"/>
            <a:chOff x="756905" y="2440577"/>
            <a:chExt cx="7043709" cy="769441"/>
          </a:xfrm>
        </p:grpSpPr>
        <p:sp>
          <p:nvSpPr>
            <p:cNvPr id="2" name="文本框 1"/>
            <p:cNvSpPr txBox="1"/>
            <p:nvPr>
              <p:custDataLst>
                <p:tags r:id="rId34"/>
              </p:custDataLst>
            </p:nvPr>
          </p:nvSpPr>
          <p:spPr>
            <a:xfrm>
              <a:off x="756905" y="2440577"/>
              <a:ext cx="9733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02.</a:t>
              </a:r>
              <a:endParaRPr lang="zh-CN" altLang="en-US" sz="44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" name="组合 3"/>
            <p:cNvGrpSpPr/>
            <p:nvPr>
              <p:custDataLst>
                <p:tags r:id="rId35"/>
              </p:custDataLst>
            </p:nvPr>
          </p:nvGrpSpPr>
          <p:grpSpPr>
            <a:xfrm>
              <a:off x="1721165" y="2532910"/>
              <a:ext cx="6079449" cy="645160"/>
              <a:chOff x="1721165" y="2532910"/>
              <a:chExt cx="6079449" cy="645160"/>
            </a:xfrm>
          </p:grpSpPr>
          <p:sp>
            <p:nvSpPr>
              <p:cNvPr id="34" name="矩形 33"/>
              <p:cNvSpPr/>
              <p:nvPr>
                <p:custDataLst>
                  <p:tags r:id="rId36"/>
                </p:custDataLst>
              </p:nvPr>
            </p:nvSpPr>
            <p:spPr>
              <a:xfrm>
                <a:off x="1721165" y="2532910"/>
                <a:ext cx="3851910" cy="64516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r>
                  <a:rPr lang="zh-CN" altLang="en-US" sz="3600" dirty="0">
                    <a:solidFill>
                      <a:srgbClr val="4AABCE"/>
                    </a:solidFill>
                    <a:latin typeface="汉仪粗简黑简" panose="00020600040101010101" pitchFamily="18" charset="-122"/>
                    <a:ea typeface="汉仪粗简黑简" panose="00020600040101010101" pitchFamily="18" charset="-122"/>
                  </a:rPr>
                  <a:t>溺水时的自救办法</a:t>
                </a:r>
                <a:endParaRPr lang="zh-CN" altLang="en-US" sz="3600" dirty="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endParaRPr>
              </a:p>
            </p:txBody>
          </p:sp>
          <p:sp>
            <p:nvSpPr>
              <p:cNvPr id="3" name="文本框 2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5717993" y="2686798"/>
                <a:ext cx="20826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SWIMMING PRECAUTIONS</a:t>
                </a:r>
                <a:endPara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35" name="矩形 34"/>
          <p:cNvSpPr/>
          <p:nvPr>
            <p:custDataLst>
              <p:tags r:id="rId38"/>
            </p:custDataLst>
          </p:nvPr>
        </p:nvSpPr>
        <p:spPr>
          <a:xfrm>
            <a:off x="2597301" y="2838324"/>
            <a:ext cx="6997399" cy="174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全社会都希望青少年健康成长，将来成为祖国的栋梁。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但据有关方面统计，我国近年遭遇意外事故死亡的青少年约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8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万人，位居青少年死亡原因的首位。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随着经济的发展，社会的进步，教育改革的不断深入，使得学生们的活动领域越来越宽，接触的事物越来越多，他们的自身安全问题日益引起人们的重视。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天气逐渐转热，预防溺水安全问题渐成为全社会的热点话题。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50678" y="6553988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1" name="图片 2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/>
          <a:stretch>
            <a:fillRect/>
          </a:stretch>
        </p:blipFill>
        <p:spPr>
          <a:xfrm rot="695868">
            <a:off x="1546274" y="225244"/>
            <a:ext cx="1009230" cy="85328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38" name="矩形 37"/>
          <p:cNvSpPr/>
          <p:nvPr>
            <p:custDataLst>
              <p:tags r:id="rId20"/>
            </p:custDataLst>
          </p:nvPr>
        </p:nvSpPr>
        <p:spPr>
          <a:xfrm>
            <a:off x="804545" y="2132965"/>
            <a:ext cx="3213100" cy="325120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1"/>
            </p:custDataLst>
          </p:nvPr>
        </p:nvSpPr>
        <p:spPr>
          <a:xfrm>
            <a:off x="676910" y="2132965"/>
            <a:ext cx="597090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不要慌张，发现周围有人时立即呼救</a:t>
            </a:r>
            <a:endParaRPr lang="zh-CN" altLang="en-US" sz="2800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  <a:p>
            <a:pPr marL="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放松全身，让身体飘浮在水面上，将头部浮出水面，用脚踢水，防止体力丧失，等待救援</a:t>
            </a:r>
            <a:endParaRPr lang="zh-CN" altLang="en-US" sz="2800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 cstate="email"/>
          <a:stretch>
            <a:fillRect/>
          </a:stretch>
        </p:blipFill>
        <p:spPr>
          <a:xfrm>
            <a:off x="6952342" y="2214335"/>
            <a:ext cx="4318807" cy="2429329"/>
          </a:xfrm>
          <a:prstGeom prst="rect">
            <a:avLst/>
          </a:prstGeom>
        </p:spPr>
      </p:pic>
      <p:grpSp>
        <p:nvGrpSpPr>
          <p:cNvPr id="17" name="组合 16"/>
          <p:cNvGrpSpPr/>
          <p:nvPr>
            <p:custDataLst>
              <p:tags r:id="rId24"/>
            </p:custDataLst>
          </p:nvPr>
        </p:nvGrpSpPr>
        <p:grpSpPr>
          <a:xfrm>
            <a:off x="3600450" y="726443"/>
            <a:ext cx="4706620" cy="757552"/>
            <a:chOff x="4037235" y="986675"/>
            <a:chExt cx="5185233" cy="793630"/>
          </a:xfrm>
        </p:grpSpPr>
        <p:sp>
          <p:nvSpPr>
            <p:cNvPr id="18" name="矩形: 圆角 12"/>
            <p:cNvSpPr/>
            <p:nvPr>
              <p:custDataLst>
                <p:tags r:id="rId25"/>
              </p:custDataLst>
            </p:nvPr>
          </p:nvSpPr>
          <p:spPr>
            <a:xfrm>
              <a:off x="4037235" y="986675"/>
              <a:ext cx="5185233" cy="793630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6"/>
              </p:custDataLst>
            </p:nvPr>
          </p:nvSpPr>
          <p:spPr>
            <a:xfrm>
              <a:off x="4320610" y="1006630"/>
              <a:ext cx="4797597" cy="740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溺水时的自救办法</a:t>
              </a:r>
              <a:endParaRPr lang="zh-CN" altLang="en-US" sz="40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50678" y="6553988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1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1" name="图片 2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/>
          <a:stretch>
            <a:fillRect/>
          </a:stretch>
        </p:blipFill>
        <p:spPr>
          <a:xfrm rot="695868">
            <a:off x="1546274" y="225244"/>
            <a:ext cx="1009230" cy="85328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email"/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38" name="矩形 37"/>
          <p:cNvSpPr/>
          <p:nvPr>
            <p:custDataLst>
              <p:tags r:id="rId20"/>
            </p:custDataLst>
          </p:nvPr>
        </p:nvSpPr>
        <p:spPr>
          <a:xfrm>
            <a:off x="804545" y="2132965"/>
            <a:ext cx="3213100" cy="325120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>
            <p:custDataLst>
              <p:tags r:id="rId21"/>
            </p:custDataLst>
          </p:nvPr>
        </p:nvGrpSpPr>
        <p:grpSpPr>
          <a:xfrm>
            <a:off x="3600450" y="726443"/>
            <a:ext cx="4706620" cy="757552"/>
            <a:chOff x="4037235" y="986675"/>
            <a:chExt cx="5185233" cy="793630"/>
          </a:xfrm>
        </p:grpSpPr>
        <p:sp>
          <p:nvSpPr>
            <p:cNvPr id="18" name="矩形: 圆角 12"/>
            <p:cNvSpPr/>
            <p:nvPr>
              <p:custDataLst>
                <p:tags r:id="rId22"/>
              </p:custDataLst>
            </p:nvPr>
          </p:nvSpPr>
          <p:spPr>
            <a:xfrm>
              <a:off x="4037235" y="986675"/>
              <a:ext cx="5185233" cy="793630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3"/>
              </p:custDataLst>
            </p:nvPr>
          </p:nvSpPr>
          <p:spPr>
            <a:xfrm>
              <a:off x="4320610" y="1006630"/>
              <a:ext cx="4797597" cy="740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溺水时的自救办法</a:t>
              </a:r>
              <a:endParaRPr lang="zh-CN" altLang="en-US" sz="40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4"/>
            </p:custDataLst>
          </p:nvPr>
        </p:nvSpPr>
        <p:spPr>
          <a:xfrm>
            <a:off x="708025" y="2254885"/>
            <a:ext cx="570738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如果在水中突然抽筋，又无法靠岸时，立即求救。如周围无人，可深吸一口气潜入水中，伸直抽筋的那条腿，用手将脚趾向上扳，以解除抽筋</a:t>
            </a:r>
            <a:endParaRPr lang="zh-CN" altLang="en-US" sz="2800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email"/>
          <a:stretch>
            <a:fillRect/>
          </a:stretch>
        </p:blipFill>
        <p:spPr>
          <a:xfrm>
            <a:off x="7110795" y="2254683"/>
            <a:ext cx="3952875" cy="3162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487"/>
</p:tagLst>
</file>

<file path=ppt/tags/tag10.xml><?xml version="1.0" encoding="utf-8"?>
<p:tagLst xmlns:p="http://schemas.openxmlformats.org/presentationml/2006/main">
  <p:tag name="AS_UNIQUEID" val="497"/>
</p:tagLst>
</file>

<file path=ppt/tags/tag100.xml><?xml version="1.0" encoding="utf-8"?>
<p:tagLst xmlns:p="http://schemas.openxmlformats.org/presentationml/2006/main">
  <p:tag name="AS_UNIQUEID" val="610"/>
</p:tagLst>
</file>

<file path=ppt/tags/tag101.xml><?xml version="1.0" encoding="utf-8"?>
<p:tagLst xmlns:p="http://schemas.openxmlformats.org/presentationml/2006/main">
  <p:tag name="AS_UNIQUEID" val="611"/>
</p:tagLst>
</file>

<file path=ppt/tags/tag102.xml><?xml version="1.0" encoding="utf-8"?>
<p:tagLst xmlns:p="http://schemas.openxmlformats.org/presentationml/2006/main">
  <p:tag name="AS_UNIQUEID" val="612"/>
</p:tagLst>
</file>

<file path=ppt/tags/tag103.xml><?xml version="1.0" encoding="utf-8"?>
<p:tagLst xmlns:p="http://schemas.openxmlformats.org/presentationml/2006/main">
  <p:tag name="AS_UNIQUEID" val="2"/>
</p:tagLst>
</file>

<file path=ppt/tags/tag104.xml><?xml version="1.0" encoding="utf-8"?>
<p:tagLst xmlns:p="http://schemas.openxmlformats.org/presentationml/2006/main">
  <p:tag name="AS_UNIQUEID" val="3"/>
</p:tagLst>
</file>

<file path=ppt/tags/tag105.xml><?xml version="1.0" encoding="utf-8"?>
<p:tagLst xmlns:p="http://schemas.openxmlformats.org/presentationml/2006/main">
  <p:tag name="AS_UNIQUEID" val="4"/>
</p:tagLst>
</file>

<file path=ppt/tags/tag106.xml><?xml version="1.0" encoding="utf-8"?>
<p:tagLst xmlns:p="http://schemas.openxmlformats.org/presentationml/2006/main">
  <p:tag name="AS_UNIQUEID" val="5"/>
</p:tagLst>
</file>

<file path=ppt/tags/tag107.xml><?xml version="1.0" encoding="utf-8"?>
<p:tagLst xmlns:p="http://schemas.openxmlformats.org/presentationml/2006/main">
  <p:tag name="AS_UNIQUEID" val="6"/>
</p:tagLst>
</file>

<file path=ppt/tags/tag108.xml><?xml version="1.0" encoding="utf-8"?>
<p:tagLst xmlns:p="http://schemas.openxmlformats.org/presentationml/2006/main">
  <p:tag name="AS_UNIQUEID" val="7"/>
</p:tagLst>
</file>

<file path=ppt/tags/tag109.xml><?xml version="1.0" encoding="utf-8"?>
<p:tagLst xmlns:p="http://schemas.openxmlformats.org/presentationml/2006/main">
  <p:tag name="AS_UNIQUEID" val="8"/>
</p:tagLst>
</file>

<file path=ppt/tags/tag11.xml><?xml version="1.0" encoding="utf-8"?>
<p:tagLst xmlns:p="http://schemas.openxmlformats.org/presentationml/2006/main">
  <p:tag name="AS_UNIQUEID" val="499"/>
</p:tagLst>
</file>

<file path=ppt/tags/tag110.xml><?xml version="1.0" encoding="utf-8"?>
<p:tagLst xmlns:p="http://schemas.openxmlformats.org/presentationml/2006/main">
  <p:tag name="AS_UNIQUEID" val="9"/>
</p:tagLst>
</file>

<file path=ppt/tags/tag111.xml><?xml version="1.0" encoding="utf-8"?>
<p:tagLst xmlns:p="http://schemas.openxmlformats.org/presentationml/2006/main">
  <p:tag name="AS_UNIQUEID" val="10"/>
</p:tagLst>
</file>

<file path=ppt/tags/tag112.xml><?xml version="1.0" encoding="utf-8"?>
<p:tagLst xmlns:p="http://schemas.openxmlformats.org/presentationml/2006/main">
  <p:tag name="AS_UNIQUEID" val="11"/>
</p:tagLst>
</file>

<file path=ppt/tags/tag113.xml><?xml version="1.0" encoding="utf-8"?>
<p:tagLst xmlns:p="http://schemas.openxmlformats.org/presentationml/2006/main">
  <p:tag name="AS_UNIQUEID" val="12"/>
</p:tagLst>
</file>

<file path=ppt/tags/tag114.xml><?xml version="1.0" encoding="utf-8"?>
<p:tagLst xmlns:p="http://schemas.openxmlformats.org/presentationml/2006/main">
  <p:tag name="AS_UNIQUEID" val="13"/>
</p:tagLst>
</file>

<file path=ppt/tags/tag115.xml><?xml version="1.0" encoding="utf-8"?>
<p:tagLst xmlns:p="http://schemas.openxmlformats.org/presentationml/2006/main">
  <p:tag name="AS_UNIQUEID" val="15"/>
</p:tagLst>
</file>

<file path=ppt/tags/tag116.xml><?xml version="1.0" encoding="utf-8"?>
<p:tagLst xmlns:p="http://schemas.openxmlformats.org/presentationml/2006/main">
  <p:tag name="AS_UNIQUEID" val="16"/>
</p:tagLst>
</file>

<file path=ppt/tags/tag117.xml><?xml version="1.0" encoding="utf-8"?>
<p:tagLst xmlns:p="http://schemas.openxmlformats.org/presentationml/2006/main">
  <p:tag name="AS_UNIQUEID" val="17"/>
</p:tagLst>
</file>

<file path=ppt/tags/tag118.xml><?xml version="1.0" encoding="utf-8"?>
<p:tagLst xmlns:p="http://schemas.openxmlformats.org/presentationml/2006/main">
  <p:tag name="AS_UNIQUEID" val="18"/>
</p:tagLst>
</file>

<file path=ppt/tags/tag119.xml><?xml version="1.0" encoding="utf-8"?>
<p:tagLst xmlns:p="http://schemas.openxmlformats.org/presentationml/2006/main">
  <p:tag name="AS_UNIQUEID" val="19"/>
</p:tagLst>
</file>

<file path=ppt/tags/tag12.xml><?xml version="1.0" encoding="utf-8"?>
<p:tagLst xmlns:p="http://schemas.openxmlformats.org/presentationml/2006/main">
  <p:tag name="AS_UNIQUEID" val="500"/>
</p:tagLst>
</file>

<file path=ppt/tags/tag120.xml><?xml version="1.0" encoding="utf-8"?>
<p:tagLst xmlns:p="http://schemas.openxmlformats.org/presentationml/2006/main">
  <p:tag name="AS_UNIQUEID" val="20"/>
</p:tagLst>
</file>

<file path=ppt/tags/tag121.xml><?xml version="1.0" encoding="utf-8"?>
<p:tagLst xmlns:p="http://schemas.openxmlformats.org/presentationml/2006/main">
  <p:tag name="AS_UNIQUEID" val="21"/>
</p:tagLst>
</file>

<file path=ppt/tags/tag122.xml><?xml version="1.0" encoding="utf-8"?>
<p:tagLst xmlns:p="http://schemas.openxmlformats.org/presentationml/2006/main">
  <p:tag name="AS_UNIQUEID" val="22"/>
</p:tagLst>
</file>

<file path=ppt/tags/tag123.xml><?xml version="1.0" encoding="utf-8"?>
<p:tagLst xmlns:p="http://schemas.openxmlformats.org/presentationml/2006/main">
  <p:tag name="AS_UNIQUEID" val="23"/>
</p:tagLst>
</file>

<file path=ppt/tags/tag124.xml><?xml version="1.0" encoding="utf-8"?>
<p:tagLst xmlns:p="http://schemas.openxmlformats.org/presentationml/2006/main">
  <p:tag name="AS_UNIQUEID" val="24"/>
</p:tagLst>
</file>

<file path=ppt/tags/tag125.xml><?xml version="1.0" encoding="utf-8"?>
<p:tagLst xmlns:p="http://schemas.openxmlformats.org/presentationml/2006/main">
  <p:tag name="AS_UNIQUEID" val="25"/>
</p:tagLst>
</file>

<file path=ppt/tags/tag126.xml><?xml version="1.0" encoding="utf-8"?>
<p:tagLst xmlns:p="http://schemas.openxmlformats.org/presentationml/2006/main">
  <p:tag name="AS_UNIQUEID" val="26"/>
</p:tagLst>
</file>

<file path=ppt/tags/tag127.xml><?xml version="1.0" encoding="utf-8"?>
<p:tagLst xmlns:p="http://schemas.openxmlformats.org/presentationml/2006/main">
  <p:tag name="AS_UNIQUEID" val="27"/>
</p:tagLst>
</file>

<file path=ppt/tags/tag128.xml><?xml version="1.0" encoding="utf-8"?>
<p:tagLst xmlns:p="http://schemas.openxmlformats.org/presentationml/2006/main">
  <p:tag name="AS_UNIQUEID" val="28"/>
</p:tagLst>
</file>

<file path=ppt/tags/tag129.xml><?xml version="1.0" encoding="utf-8"?>
<p:tagLst xmlns:p="http://schemas.openxmlformats.org/presentationml/2006/main">
  <p:tag name="AS_UNIQUEID" val="29"/>
</p:tagLst>
</file>

<file path=ppt/tags/tag13.xml><?xml version="1.0" encoding="utf-8"?>
<p:tagLst xmlns:p="http://schemas.openxmlformats.org/presentationml/2006/main">
  <p:tag name="AS_UNIQUEID" val="501"/>
</p:tagLst>
</file>

<file path=ppt/tags/tag130.xml><?xml version="1.0" encoding="utf-8"?>
<p:tagLst xmlns:p="http://schemas.openxmlformats.org/presentationml/2006/main">
  <p:tag name="AS_UNIQUEID" val="30"/>
</p:tagLst>
</file>

<file path=ppt/tags/tag131.xml><?xml version="1.0" encoding="utf-8"?>
<p:tagLst xmlns:p="http://schemas.openxmlformats.org/presentationml/2006/main">
  <p:tag name="AS_UNIQUEID" val="31"/>
</p:tagLst>
</file>

<file path=ppt/tags/tag132.xml><?xml version="1.0" encoding="utf-8"?>
<p:tagLst xmlns:p="http://schemas.openxmlformats.org/presentationml/2006/main">
  <p:tag name="AS_UNIQUEID" val="32"/>
</p:tagLst>
</file>

<file path=ppt/tags/tag133.xml><?xml version="1.0" encoding="utf-8"?>
<p:tagLst xmlns:p="http://schemas.openxmlformats.org/presentationml/2006/main">
  <p:tag name="AS_UNIQUEID" val="33"/>
</p:tagLst>
</file>

<file path=ppt/tags/tag134.xml><?xml version="1.0" encoding="utf-8"?>
<p:tagLst xmlns:p="http://schemas.openxmlformats.org/presentationml/2006/main">
  <p:tag name="AS_UNIQUEID" val="34"/>
</p:tagLst>
</file>

<file path=ppt/tags/tag135.xml><?xml version="1.0" encoding="utf-8"?>
<p:tagLst xmlns:p="http://schemas.openxmlformats.org/presentationml/2006/main">
  <p:tag name="AS_UNIQUEID" val="35"/>
</p:tagLst>
</file>

<file path=ppt/tags/tag136.xml><?xml version="1.0" encoding="utf-8"?>
<p:tagLst xmlns:p="http://schemas.openxmlformats.org/presentationml/2006/main">
  <p:tag name="AS_UNIQUEID" val="36"/>
</p:tagLst>
</file>

<file path=ppt/tags/tag137.xml><?xml version="1.0" encoding="utf-8"?>
<p:tagLst xmlns:p="http://schemas.openxmlformats.org/presentationml/2006/main">
  <p:tag name="AS_UNIQUEID" val="37"/>
</p:tagLst>
</file>

<file path=ppt/tags/tag138.xml><?xml version="1.0" encoding="utf-8"?>
<p:tagLst xmlns:p="http://schemas.openxmlformats.org/presentationml/2006/main">
  <p:tag name="AS_UNIQUEID" val="38"/>
</p:tagLst>
</file>

<file path=ppt/tags/tag139.xml><?xml version="1.0" encoding="utf-8"?>
<p:tagLst xmlns:p="http://schemas.openxmlformats.org/presentationml/2006/main">
  <p:tag name="AS_UNIQUEID" val="39"/>
</p:tagLst>
</file>

<file path=ppt/tags/tag14.xml><?xml version="1.0" encoding="utf-8"?>
<p:tagLst xmlns:p="http://schemas.openxmlformats.org/presentationml/2006/main">
  <p:tag name="AS_UNIQUEID" val="502"/>
</p:tagLst>
</file>

<file path=ppt/tags/tag140.xml><?xml version="1.0" encoding="utf-8"?>
<p:tagLst xmlns:p="http://schemas.openxmlformats.org/presentationml/2006/main">
  <p:tag name="AS_UNIQUEID" val="40"/>
</p:tagLst>
</file>

<file path=ppt/tags/tag141.xml><?xml version="1.0" encoding="utf-8"?>
<p:tagLst xmlns:p="http://schemas.openxmlformats.org/presentationml/2006/main">
  <p:tag name="AS_UNIQUEID" val="41"/>
</p:tagLst>
</file>

<file path=ppt/tags/tag142.xml><?xml version="1.0" encoding="utf-8"?>
<p:tagLst xmlns:p="http://schemas.openxmlformats.org/presentationml/2006/main">
  <p:tag name="AS_UNIQUEID" val="42"/>
</p:tagLst>
</file>

<file path=ppt/tags/tag143.xml><?xml version="1.0" encoding="utf-8"?>
<p:tagLst xmlns:p="http://schemas.openxmlformats.org/presentationml/2006/main">
  <p:tag name="AS_UNIQUEID" val="43"/>
</p:tagLst>
</file>

<file path=ppt/tags/tag144.xml><?xml version="1.0" encoding="utf-8"?>
<p:tagLst xmlns:p="http://schemas.openxmlformats.org/presentationml/2006/main">
  <p:tag name="AS_UNIQUEID" val="44"/>
</p:tagLst>
</file>

<file path=ppt/tags/tag145.xml><?xml version="1.0" encoding="utf-8"?>
<p:tagLst xmlns:p="http://schemas.openxmlformats.org/presentationml/2006/main">
  <p:tag name="AS_UNIQUEID" val="45"/>
</p:tagLst>
</file>

<file path=ppt/tags/tag146.xml><?xml version="1.0" encoding="utf-8"?>
<p:tagLst xmlns:p="http://schemas.openxmlformats.org/presentationml/2006/main">
  <p:tag name="AS_UNIQUEID" val="46"/>
</p:tagLst>
</file>

<file path=ppt/tags/tag147.xml><?xml version="1.0" encoding="utf-8"?>
<p:tagLst xmlns:p="http://schemas.openxmlformats.org/presentationml/2006/main">
  <p:tag name="AS_UNIQUEID" val="47"/>
</p:tagLst>
</file>

<file path=ppt/tags/tag148.xml><?xml version="1.0" encoding="utf-8"?>
<p:tagLst xmlns:p="http://schemas.openxmlformats.org/presentationml/2006/main">
  <p:tag name="AS_UNIQUEID" val="48"/>
</p:tagLst>
</file>

<file path=ppt/tags/tag149.xml><?xml version="1.0" encoding="utf-8"?>
<p:tagLst xmlns:p="http://schemas.openxmlformats.org/presentationml/2006/main">
  <p:tag name="AS_UNIQUEID" val="49"/>
</p:tagLst>
</file>

<file path=ppt/tags/tag15.xml><?xml version="1.0" encoding="utf-8"?>
<p:tagLst xmlns:p="http://schemas.openxmlformats.org/presentationml/2006/main">
  <p:tag name="AS_UNIQUEID" val="503"/>
</p:tagLst>
</file>

<file path=ppt/tags/tag150.xml><?xml version="1.0" encoding="utf-8"?>
<p:tagLst xmlns:p="http://schemas.openxmlformats.org/presentationml/2006/main">
  <p:tag name="AS_UNIQUEID" val="50"/>
</p:tagLst>
</file>

<file path=ppt/tags/tag151.xml><?xml version="1.0" encoding="utf-8"?>
<p:tagLst xmlns:p="http://schemas.openxmlformats.org/presentationml/2006/main">
  <p:tag name="AS_UNIQUEID" val="51"/>
</p:tagLst>
</file>

<file path=ppt/tags/tag152.xml><?xml version="1.0" encoding="utf-8"?>
<p:tagLst xmlns:p="http://schemas.openxmlformats.org/presentationml/2006/main">
  <p:tag name="AS_UNIQUEID" val="52"/>
</p:tagLst>
</file>

<file path=ppt/tags/tag153.xml><?xml version="1.0" encoding="utf-8"?>
<p:tagLst xmlns:p="http://schemas.openxmlformats.org/presentationml/2006/main">
  <p:tag name="AS_UNIQUEID" val="53"/>
</p:tagLst>
</file>

<file path=ppt/tags/tag154.xml><?xml version="1.0" encoding="utf-8"?>
<p:tagLst xmlns:p="http://schemas.openxmlformats.org/presentationml/2006/main">
  <p:tag name="AS_UNIQUEID" val="54"/>
</p:tagLst>
</file>

<file path=ppt/tags/tag155.xml><?xml version="1.0" encoding="utf-8"?>
<p:tagLst xmlns:p="http://schemas.openxmlformats.org/presentationml/2006/main">
  <p:tag name="AS_UNIQUEID" val="56"/>
</p:tagLst>
</file>

<file path=ppt/tags/tag156.xml><?xml version="1.0" encoding="utf-8"?>
<p:tagLst xmlns:p="http://schemas.openxmlformats.org/presentationml/2006/main">
  <p:tag name="AS_UNIQUEID" val="57"/>
</p:tagLst>
</file>

<file path=ppt/tags/tag157.xml><?xml version="1.0" encoding="utf-8"?>
<p:tagLst xmlns:p="http://schemas.openxmlformats.org/presentationml/2006/main">
  <p:tag name="AS_UNIQUEID" val="58"/>
</p:tagLst>
</file>

<file path=ppt/tags/tag158.xml><?xml version="1.0" encoding="utf-8"?>
<p:tagLst xmlns:p="http://schemas.openxmlformats.org/presentationml/2006/main">
  <p:tag name="AS_UNIQUEID" val="59"/>
</p:tagLst>
</file>

<file path=ppt/tags/tag159.xml><?xml version="1.0" encoding="utf-8"?>
<p:tagLst xmlns:p="http://schemas.openxmlformats.org/presentationml/2006/main">
  <p:tag name="AS_UNIQUEID" val="60"/>
</p:tagLst>
</file>

<file path=ppt/tags/tag16.xml><?xml version="1.0" encoding="utf-8"?>
<p:tagLst xmlns:p="http://schemas.openxmlformats.org/presentationml/2006/main">
  <p:tag name="AS_UNIQUEID" val="505"/>
</p:tagLst>
</file>

<file path=ppt/tags/tag160.xml><?xml version="1.0" encoding="utf-8"?>
<p:tagLst xmlns:p="http://schemas.openxmlformats.org/presentationml/2006/main">
  <p:tag name="AS_UNIQUEID" val="61"/>
</p:tagLst>
</file>

<file path=ppt/tags/tag161.xml><?xml version="1.0" encoding="utf-8"?>
<p:tagLst xmlns:p="http://schemas.openxmlformats.org/presentationml/2006/main">
  <p:tag name="AS_UNIQUEID" val="62"/>
</p:tagLst>
</file>

<file path=ppt/tags/tag162.xml><?xml version="1.0" encoding="utf-8"?>
<p:tagLst xmlns:p="http://schemas.openxmlformats.org/presentationml/2006/main">
  <p:tag name="AS_UNIQUEID" val="63"/>
</p:tagLst>
</file>

<file path=ppt/tags/tag163.xml><?xml version="1.0" encoding="utf-8"?>
<p:tagLst xmlns:p="http://schemas.openxmlformats.org/presentationml/2006/main">
  <p:tag name="AS_UNIQUEID" val="64"/>
</p:tagLst>
</file>

<file path=ppt/tags/tag164.xml><?xml version="1.0" encoding="utf-8"?>
<p:tagLst xmlns:p="http://schemas.openxmlformats.org/presentationml/2006/main">
  <p:tag name="AS_UNIQUEID" val="65"/>
</p:tagLst>
</file>

<file path=ppt/tags/tag165.xml><?xml version="1.0" encoding="utf-8"?>
<p:tagLst xmlns:p="http://schemas.openxmlformats.org/presentationml/2006/main">
  <p:tag name="AS_UNIQUEID" val="66"/>
</p:tagLst>
</file>

<file path=ppt/tags/tag166.xml><?xml version="1.0" encoding="utf-8"?>
<p:tagLst xmlns:p="http://schemas.openxmlformats.org/presentationml/2006/main">
  <p:tag name="AS_UNIQUEID" val="67"/>
</p:tagLst>
</file>

<file path=ppt/tags/tag167.xml><?xml version="1.0" encoding="utf-8"?>
<p:tagLst xmlns:p="http://schemas.openxmlformats.org/presentationml/2006/main">
  <p:tag name="AS_UNIQUEID" val="68"/>
</p:tagLst>
</file>

<file path=ppt/tags/tag168.xml><?xml version="1.0" encoding="utf-8"?>
<p:tagLst xmlns:p="http://schemas.openxmlformats.org/presentationml/2006/main">
  <p:tag name="AS_UNIQUEID" val="69"/>
</p:tagLst>
</file>

<file path=ppt/tags/tag169.xml><?xml version="1.0" encoding="utf-8"?>
<p:tagLst xmlns:p="http://schemas.openxmlformats.org/presentationml/2006/main">
  <p:tag name="AS_UNIQUEID" val="70"/>
</p:tagLst>
</file>

<file path=ppt/tags/tag17.xml><?xml version="1.0" encoding="utf-8"?>
<p:tagLst xmlns:p="http://schemas.openxmlformats.org/presentationml/2006/main">
  <p:tag name="AS_UNIQUEID" val="506"/>
</p:tagLst>
</file>

<file path=ppt/tags/tag170.xml><?xml version="1.0" encoding="utf-8"?>
<p:tagLst xmlns:p="http://schemas.openxmlformats.org/presentationml/2006/main">
  <p:tag name="AS_UNIQUEID" val="71"/>
</p:tagLst>
</file>

<file path=ppt/tags/tag171.xml><?xml version="1.0" encoding="utf-8"?>
<p:tagLst xmlns:p="http://schemas.openxmlformats.org/presentationml/2006/main">
  <p:tag name="AS_UNIQUEID" val="72"/>
</p:tagLst>
</file>

<file path=ppt/tags/tag172.xml><?xml version="1.0" encoding="utf-8"?>
<p:tagLst xmlns:p="http://schemas.openxmlformats.org/presentationml/2006/main">
  <p:tag name="AS_UNIQUEID" val="73"/>
</p:tagLst>
</file>

<file path=ppt/tags/tag173.xml><?xml version="1.0" encoding="utf-8"?>
<p:tagLst xmlns:p="http://schemas.openxmlformats.org/presentationml/2006/main">
  <p:tag name="AS_UNIQUEID" val="74"/>
</p:tagLst>
</file>

<file path=ppt/tags/tag174.xml><?xml version="1.0" encoding="utf-8"?>
<p:tagLst xmlns:p="http://schemas.openxmlformats.org/presentationml/2006/main">
  <p:tag name="AS_UNIQUEID" val="75"/>
</p:tagLst>
</file>

<file path=ppt/tags/tag175.xml><?xml version="1.0" encoding="utf-8"?>
<p:tagLst xmlns:p="http://schemas.openxmlformats.org/presentationml/2006/main">
  <p:tag name="AS_UNIQUEID" val="76"/>
</p:tagLst>
</file>

<file path=ppt/tags/tag176.xml><?xml version="1.0" encoding="utf-8"?>
<p:tagLst xmlns:p="http://schemas.openxmlformats.org/presentationml/2006/main">
  <p:tag name="AS_UNIQUEID" val="77"/>
</p:tagLst>
</file>

<file path=ppt/tags/tag177.xml><?xml version="1.0" encoding="utf-8"?>
<p:tagLst xmlns:p="http://schemas.openxmlformats.org/presentationml/2006/main">
  <p:tag name="AS_UNIQUEID" val="78"/>
</p:tagLst>
</file>

<file path=ppt/tags/tag178.xml><?xml version="1.0" encoding="utf-8"?>
<p:tagLst xmlns:p="http://schemas.openxmlformats.org/presentationml/2006/main">
  <p:tag name="AS_UNIQUEID" val="79"/>
</p:tagLst>
</file>

<file path=ppt/tags/tag179.xml><?xml version="1.0" encoding="utf-8"?>
<p:tagLst xmlns:p="http://schemas.openxmlformats.org/presentationml/2006/main">
  <p:tag name="AS_UNIQUEID" val="80"/>
</p:tagLst>
</file>

<file path=ppt/tags/tag18.xml><?xml version="1.0" encoding="utf-8"?>
<p:tagLst xmlns:p="http://schemas.openxmlformats.org/presentationml/2006/main">
  <p:tag name="AS_UNIQUEID" val="507"/>
</p:tagLst>
</file>

<file path=ppt/tags/tag180.xml><?xml version="1.0" encoding="utf-8"?>
<p:tagLst xmlns:p="http://schemas.openxmlformats.org/presentationml/2006/main">
  <p:tag name="AS_UNIQUEID" val="81"/>
</p:tagLst>
</file>

<file path=ppt/tags/tag181.xml><?xml version="1.0" encoding="utf-8"?>
<p:tagLst xmlns:p="http://schemas.openxmlformats.org/presentationml/2006/main">
  <p:tag name="AS_UNIQUEID" val="82"/>
</p:tagLst>
</file>

<file path=ppt/tags/tag182.xml><?xml version="1.0" encoding="utf-8"?>
<p:tagLst xmlns:p="http://schemas.openxmlformats.org/presentationml/2006/main">
  <p:tag name="AS_UNIQUEID" val="83"/>
</p:tagLst>
</file>

<file path=ppt/tags/tag183.xml><?xml version="1.0" encoding="utf-8"?>
<p:tagLst xmlns:p="http://schemas.openxmlformats.org/presentationml/2006/main">
  <p:tag name="AS_UNIQUEID" val="84"/>
</p:tagLst>
</file>

<file path=ppt/tags/tag184.xml><?xml version="1.0" encoding="utf-8"?>
<p:tagLst xmlns:p="http://schemas.openxmlformats.org/presentationml/2006/main">
  <p:tag name="AS_UNIQUEID" val="85"/>
</p:tagLst>
</file>

<file path=ppt/tags/tag185.xml><?xml version="1.0" encoding="utf-8"?>
<p:tagLst xmlns:p="http://schemas.openxmlformats.org/presentationml/2006/main">
  <p:tag name="AS_UNIQUEID" val="86"/>
</p:tagLst>
</file>

<file path=ppt/tags/tag186.xml><?xml version="1.0" encoding="utf-8"?>
<p:tagLst xmlns:p="http://schemas.openxmlformats.org/presentationml/2006/main">
  <p:tag name="AS_UNIQUEID" val="87"/>
</p:tagLst>
</file>

<file path=ppt/tags/tag187.xml><?xml version="1.0" encoding="utf-8"?>
<p:tagLst xmlns:p="http://schemas.openxmlformats.org/presentationml/2006/main">
  <p:tag name="AS_UNIQUEID" val="88"/>
</p:tagLst>
</file>

<file path=ppt/tags/tag188.xml><?xml version="1.0" encoding="utf-8"?>
<p:tagLst xmlns:p="http://schemas.openxmlformats.org/presentationml/2006/main">
  <p:tag name="AS_UNIQUEID" val="90"/>
</p:tagLst>
</file>

<file path=ppt/tags/tag189.xml><?xml version="1.0" encoding="utf-8"?>
<p:tagLst xmlns:p="http://schemas.openxmlformats.org/presentationml/2006/main">
  <p:tag name="AS_UNIQUEID" val="91"/>
</p:tagLst>
</file>

<file path=ppt/tags/tag19.xml><?xml version="1.0" encoding="utf-8"?>
<p:tagLst xmlns:p="http://schemas.openxmlformats.org/presentationml/2006/main">
  <p:tag name="AS_UNIQUEID" val="508"/>
</p:tagLst>
</file>

<file path=ppt/tags/tag190.xml><?xml version="1.0" encoding="utf-8"?>
<p:tagLst xmlns:p="http://schemas.openxmlformats.org/presentationml/2006/main">
  <p:tag name="AS_UNIQUEID" val="92"/>
</p:tagLst>
</file>

<file path=ppt/tags/tag191.xml><?xml version="1.0" encoding="utf-8"?>
<p:tagLst xmlns:p="http://schemas.openxmlformats.org/presentationml/2006/main">
  <p:tag name="AS_UNIQUEID" val="93"/>
</p:tagLst>
</file>

<file path=ppt/tags/tag192.xml><?xml version="1.0" encoding="utf-8"?>
<p:tagLst xmlns:p="http://schemas.openxmlformats.org/presentationml/2006/main">
  <p:tag name="AS_UNIQUEID" val="94"/>
</p:tagLst>
</file>

<file path=ppt/tags/tag193.xml><?xml version="1.0" encoding="utf-8"?>
<p:tagLst xmlns:p="http://schemas.openxmlformats.org/presentationml/2006/main">
  <p:tag name="AS_UNIQUEID" val="95"/>
</p:tagLst>
</file>

<file path=ppt/tags/tag194.xml><?xml version="1.0" encoding="utf-8"?>
<p:tagLst xmlns:p="http://schemas.openxmlformats.org/presentationml/2006/main">
  <p:tag name="AS_UNIQUEID" val="96"/>
</p:tagLst>
</file>

<file path=ppt/tags/tag195.xml><?xml version="1.0" encoding="utf-8"?>
<p:tagLst xmlns:p="http://schemas.openxmlformats.org/presentationml/2006/main">
  <p:tag name="AS_UNIQUEID" val="97"/>
</p:tagLst>
</file>

<file path=ppt/tags/tag196.xml><?xml version="1.0" encoding="utf-8"?>
<p:tagLst xmlns:p="http://schemas.openxmlformats.org/presentationml/2006/main">
  <p:tag name="AS_UNIQUEID" val="98"/>
</p:tagLst>
</file>

<file path=ppt/tags/tag197.xml><?xml version="1.0" encoding="utf-8"?>
<p:tagLst xmlns:p="http://schemas.openxmlformats.org/presentationml/2006/main">
  <p:tag name="AS_UNIQUEID" val="99"/>
</p:tagLst>
</file>

<file path=ppt/tags/tag198.xml><?xml version="1.0" encoding="utf-8"?>
<p:tagLst xmlns:p="http://schemas.openxmlformats.org/presentationml/2006/main">
  <p:tag name="AS_UNIQUEID" val="100"/>
</p:tagLst>
</file>

<file path=ppt/tags/tag199.xml><?xml version="1.0" encoding="utf-8"?>
<p:tagLst xmlns:p="http://schemas.openxmlformats.org/presentationml/2006/main">
  <p:tag name="AS_UNIQUEID" val="101"/>
</p:tagLst>
</file>

<file path=ppt/tags/tag2.xml><?xml version="1.0" encoding="utf-8"?>
<p:tagLst xmlns:p="http://schemas.openxmlformats.org/presentationml/2006/main">
  <p:tag name="AS_UNIQUEID" val="488"/>
</p:tagLst>
</file>

<file path=ppt/tags/tag20.xml><?xml version="1.0" encoding="utf-8"?>
<p:tagLst xmlns:p="http://schemas.openxmlformats.org/presentationml/2006/main">
  <p:tag name="AS_UNIQUEID" val="509"/>
</p:tagLst>
</file>

<file path=ppt/tags/tag200.xml><?xml version="1.0" encoding="utf-8"?>
<p:tagLst xmlns:p="http://schemas.openxmlformats.org/presentationml/2006/main">
  <p:tag name="AS_UNIQUEID" val="102"/>
</p:tagLst>
</file>

<file path=ppt/tags/tag201.xml><?xml version="1.0" encoding="utf-8"?>
<p:tagLst xmlns:p="http://schemas.openxmlformats.org/presentationml/2006/main">
  <p:tag name="AS_UNIQUEID" val="103"/>
</p:tagLst>
</file>

<file path=ppt/tags/tag202.xml><?xml version="1.0" encoding="utf-8"?>
<p:tagLst xmlns:p="http://schemas.openxmlformats.org/presentationml/2006/main">
  <p:tag name="AS_UNIQUEID" val="104"/>
</p:tagLst>
</file>

<file path=ppt/tags/tag203.xml><?xml version="1.0" encoding="utf-8"?>
<p:tagLst xmlns:p="http://schemas.openxmlformats.org/presentationml/2006/main">
  <p:tag name="AS_UNIQUEID" val="105"/>
</p:tagLst>
</file>

<file path=ppt/tags/tag204.xml><?xml version="1.0" encoding="utf-8"?>
<p:tagLst xmlns:p="http://schemas.openxmlformats.org/presentationml/2006/main">
  <p:tag name="AS_UNIQUEID" val="106"/>
</p:tagLst>
</file>

<file path=ppt/tags/tag205.xml><?xml version="1.0" encoding="utf-8"?>
<p:tagLst xmlns:p="http://schemas.openxmlformats.org/presentationml/2006/main">
  <p:tag name="AS_UNIQUEID" val="107"/>
</p:tagLst>
</file>

<file path=ppt/tags/tag206.xml><?xml version="1.0" encoding="utf-8"?>
<p:tagLst xmlns:p="http://schemas.openxmlformats.org/presentationml/2006/main">
  <p:tag name="AS_UNIQUEID" val="108"/>
</p:tagLst>
</file>

<file path=ppt/tags/tag207.xml><?xml version="1.0" encoding="utf-8"?>
<p:tagLst xmlns:p="http://schemas.openxmlformats.org/presentationml/2006/main">
  <p:tag name="AS_UNIQUEID" val="109"/>
</p:tagLst>
</file>

<file path=ppt/tags/tag208.xml><?xml version="1.0" encoding="utf-8"?>
<p:tagLst xmlns:p="http://schemas.openxmlformats.org/presentationml/2006/main">
  <p:tag name="AS_UNIQUEID" val="110"/>
</p:tagLst>
</file>

<file path=ppt/tags/tag209.xml><?xml version="1.0" encoding="utf-8"?>
<p:tagLst xmlns:p="http://schemas.openxmlformats.org/presentationml/2006/main">
  <p:tag name="AS_UNIQUEID" val="111"/>
</p:tagLst>
</file>

<file path=ppt/tags/tag21.xml><?xml version="1.0" encoding="utf-8"?>
<p:tagLst xmlns:p="http://schemas.openxmlformats.org/presentationml/2006/main">
  <p:tag name="AS_UNIQUEID" val="510"/>
</p:tagLst>
</file>

<file path=ppt/tags/tag210.xml><?xml version="1.0" encoding="utf-8"?>
<p:tagLst xmlns:p="http://schemas.openxmlformats.org/presentationml/2006/main">
  <p:tag name="AS_UNIQUEID" val="112"/>
</p:tagLst>
</file>

<file path=ppt/tags/tag211.xml><?xml version="1.0" encoding="utf-8"?>
<p:tagLst xmlns:p="http://schemas.openxmlformats.org/presentationml/2006/main">
  <p:tag name="AS_UNIQUEID" val="113"/>
</p:tagLst>
</file>

<file path=ppt/tags/tag212.xml><?xml version="1.0" encoding="utf-8"?>
<p:tagLst xmlns:p="http://schemas.openxmlformats.org/presentationml/2006/main">
  <p:tag name="AS_UNIQUEID" val="114"/>
</p:tagLst>
</file>

<file path=ppt/tags/tag213.xml><?xml version="1.0" encoding="utf-8"?>
<p:tagLst xmlns:p="http://schemas.openxmlformats.org/presentationml/2006/main">
  <p:tag name="AS_UNIQUEID" val="115"/>
</p:tagLst>
</file>

<file path=ppt/tags/tag214.xml><?xml version="1.0" encoding="utf-8"?>
<p:tagLst xmlns:p="http://schemas.openxmlformats.org/presentationml/2006/main">
  <p:tag name="AS_UNIQUEID" val="116"/>
</p:tagLst>
</file>

<file path=ppt/tags/tag215.xml><?xml version="1.0" encoding="utf-8"?>
<p:tagLst xmlns:p="http://schemas.openxmlformats.org/presentationml/2006/main">
  <p:tag name="AS_UNIQUEID" val="117"/>
</p:tagLst>
</file>

<file path=ppt/tags/tag216.xml><?xml version="1.0" encoding="utf-8"?>
<p:tagLst xmlns:p="http://schemas.openxmlformats.org/presentationml/2006/main">
  <p:tag name="AS_UNIQUEID" val="118"/>
</p:tagLst>
</file>

<file path=ppt/tags/tag217.xml><?xml version="1.0" encoding="utf-8"?>
<p:tagLst xmlns:p="http://schemas.openxmlformats.org/presentationml/2006/main">
  <p:tag name="AS_UNIQUEID" val="119"/>
</p:tagLst>
</file>

<file path=ppt/tags/tag218.xml><?xml version="1.0" encoding="utf-8"?>
<p:tagLst xmlns:p="http://schemas.openxmlformats.org/presentationml/2006/main">
  <p:tag name="AS_UNIQUEID" val="120"/>
</p:tagLst>
</file>

<file path=ppt/tags/tag219.xml><?xml version="1.0" encoding="utf-8"?>
<p:tagLst xmlns:p="http://schemas.openxmlformats.org/presentationml/2006/main">
  <p:tag name="AS_UNIQUEID" val="121"/>
</p:tagLst>
</file>

<file path=ppt/tags/tag22.xml><?xml version="1.0" encoding="utf-8"?>
<p:tagLst xmlns:p="http://schemas.openxmlformats.org/presentationml/2006/main">
  <p:tag name="AS_UNIQUEID" val="512"/>
</p:tagLst>
</file>

<file path=ppt/tags/tag220.xml><?xml version="1.0" encoding="utf-8"?>
<p:tagLst xmlns:p="http://schemas.openxmlformats.org/presentationml/2006/main">
  <p:tag name="AS_UNIQUEID" val="122"/>
</p:tagLst>
</file>

<file path=ppt/tags/tag221.xml><?xml version="1.0" encoding="utf-8"?>
<p:tagLst xmlns:p="http://schemas.openxmlformats.org/presentationml/2006/main">
  <p:tag name="AS_UNIQUEID" val="123"/>
</p:tagLst>
</file>

<file path=ppt/tags/tag222.xml><?xml version="1.0" encoding="utf-8"?>
<p:tagLst xmlns:p="http://schemas.openxmlformats.org/presentationml/2006/main">
  <p:tag name="AS_UNIQUEID" val="124"/>
</p:tagLst>
</file>

<file path=ppt/tags/tag223.xml><?xml version="1.0" encoding="utf-8"?>
<p:tagLst xmlns:p="http://schemas.openxmlformats.org/presentationml/2006/main">
  <p:tag name="AS_UNIQUEID" val="125"/>
</p:tagLst>
</file>

<file path=ppt/tags/tag224.xml><?xml version="1.0" encoding="utf-8"?>
<p:tagLst xmlns:p="http://schemas.openxmlformats.org/presentationml/2006/main">
  <p:tag name="AS_UNIQUEID" val="126"/>
</p:tagLst>
</file>

<file path=ppt/tags/tag225.xml><?xml version="1.0" encoding="utf-8"?>
<p:tagLst xmlns:p="http://schemas.openxmlformats.org/presentationml/2006/main">
  <p:tag name="AS_UNIQUEID" val="127"/>
</p:tagLst>
</file>

<file path=ppt/tags/tag226.xml><?xml version="1.0" encoding="utf-8"?>
<p:tagLst xmlns:p="http://schemas.openxmlformats.org/presentationml/2006/main">
  <p:tag name="AS_UNIQUEID" val="128"/>
</p:tagLst>
</file>

<file path=ppt/tags/tag227.xml><?xml version="1.0" encoding="utf-8"?>
<p:tagLst xmlns:p="http://schemas.openxmlformats.org/presentationml/2006/main">
  <p:tag name="AS_UNIQUEID" val="129"/>
</p:tagLst>
</file>

<file path=ppt/tags/tag228.xml><?xml version="1.0" encoding="utf-8"?>
<p:tagLst xmlns:p="http://schemas.openxmlformats.org/presentationml/2006/main">
  <p:tag name="AS_UNIQUEID" val="130"/>
</p:tagLst>
</file>

<file path=ppt/tags/tag229.xml><?xml version="1.0" encoding="utf-8"?>
<p:tagLst xmlns:p="http://schemas.openxmlformats.org/presentationml/2006/main">
  <p:tag name="AS_UNIQUEID" val="131"/>
</p:tagLst>
</file>

<file path=ppt/tags/tag23.xml><?xml version="1.0" encoding="utf-8"?>
<p:tagLst xmlns:p="http://schemas.openxmlformats.org/presentationml/2006/main">
  <p:tag name="AS_UNIQUEID" val="513"/>
</p:tagLst>
</file>

<file path=ppt/tags/tag230.xml><?xml version="1.0" encoding="utf-8"?>
<p:tagLst xmlns:p="http://schemas.openxmlformats.org/presentationml/2006/main">
  <p:tag name="AS_UNIQUEID" val="132"/>
</p:tagLst>
</file>

<file path=ppt/tags/tag231.xml><?xml version="1.0" encoding="utf-8"?>
<p:tagLst xmlns:p="http://schemas.openxmlformats.org/presentationml/2006/main">
  <p:tag name="AS_UNIQUEID" val="134"/>
</p:tagLst>
</file>

<file path=ppt/tags/tag232.xml><?xml version="1.0" encoding="utf-8"?>
<p:tagLst xmlns:p="http://schemas.openxmlformats.org/presentationml/2006/main">
  <p:tag name="AS_UNIQUEID" val="135"/>
</p:tagLst>
</file>

<file path=ppt/tags/tag233.xml><?xml version="1.0" encoding="utf-8"?>
<p:tagLst xmlns:p="http://schemas.openxmlformats.org/presentationml/2006/main">
  <p:tag name="AS_UNIQUEID" val="136"/>
</p:tagLst>
</file>

<file path=ppt/tags/tag234.xml><?xml version="1.0" encoding="utf-8"?>
<p:tagLst xmlns:p="http://schemas.openxmlformats.org/presentationml/2006/main">
  <p:tag name="AS_UNIQUEID" val="137"/>
</p:tagLst>
</file>

<file path=ppt/tags/tag235.xml><?xml version="1.0" encoding="utf-8"?>
<p:tagLst xmlns:p="http://schemas.openxmlformats.org/presentationml/2006/main">
  <p:tag name="AS_UNIQUEID" val="138"/>
</p:tagLst>
</file>

<file path=ppt/tags/tag236.xml><?xml version="1.0" encoding="utf-8"?>
<p:tagLst xmlns:p="http://schemas.openxmlformats.org/presentationml/2006/main">
  <p:tag name="AS_UNIQUEID" val="139"/>
</p:tagLst>
</file>

<file path=ppt/tags/tag237.xml><?xml version="1.0" encoding="utf-8"?>
<p:tagLst xmlns:p="http://schemas.openxmlformats.org/presentationml/2006/main">
  <p:tag name="AS_UNIQUEID" val="140"/>
</p:tagLst>
</file>

<file path=ppt/tags/tag238.xml><?xml version="1.0" encoding="utf-8"?>
<p:tagLst xmlns:p="http://schemas.openxmlformats.org/presentationml/2006/main">
  <p:tag name="AS_UNIQUEID" val="141"/>
</p:tagLst>
</file>

<file path=ppt/tags/tag239.xml><?xml version="1.0" encoding="utf-8"?>
<p:tagLst xmlns:p="http://schemas.openxmlformats.org/presentationml/2006/main">
  <p:tag name="AS_UNIQUEID" val="142"/>
</p:tagLst>
</file>

<file path=ppt/tags/tag24.xml><?xml version="1.0" encoding="utf-8"?>
<p:tagLst xmlns:p="http://schemas.openxmlformats.org/presentationml/2006/main">
  <p:tag name="AS_UNIQUEID" val="514"/>
</p:tagLst>
</file>

<file path=ppt/tags/tag240.xml><?xml version="1.0" encoding="utf-8"?>
<p:tagLst xmlns:p="http://schemas.openxmlformats.org/presentationml/2006/main">
  <p:tag name="AS_UNIQUEID" val="143"/>
</p:tagLst>
</file>

<file path=ppt/tags/tag241.xml><?xml version="1.0" encoding="utf-8"?>
<p:tagLst xmlns:p="http://schemas.openxmlformats.org/presentationml/2006/main">
  <p:tag name="AS_UNIQUEID" val="144"/>
</p:tagLst>
</file>

<file path=ppt/tags/tag242.xml><?xml version="1.0" encoding="utf-8"?>
<p:tagLst xmlns:p="http://schemas.openxmlformats.org/presentationml/2006/main">
  <p:tag name="AS_UNIQUEID" val="145"/>
</p:tagLst>
</file>

<file path=ppt/tags/tag243.xml><?xml version="1.0" encoding="utf-8"?>
<p:tagLst xmlns:p="http://schemas.openxmlformats.org/presentationml/2006/main">
  <p:tag name="AS_UNIQUEID" val="146"/>
</p:tagLst>
</file>

<file path=ppt/tags/tag244.xml><?xml version="1.0" encoding="utf-8"?>
<p:tagLst xmlns:p="http://schemas.openxmlformats.org/presentationml/2006/main">
  <p:tag name="AS_UNIQUEID" val="148"/>
</p:tagLst>
</file>

<file path=ppt/tags/tag245.xml><?xml version="1.0" encoding="utf-8"?>
<p:tagLst xmlns:p="http://schemas.openxmlformats.org/presentationml/2006/main">
  <p:tag name="AS_UNIQUEID" val="149"/>
</p:tagLst>
</file>

<file path=ppt/tags/tag246.xml><?xml version="1.0" encoding="utf-8"?>
<p:tagLst xmlns:p="http://schemas.openxmlformats.org/presentationml/2006/main">
  <p:tag name="AS_UNIQUEID" val="150"/>
</p:tagLst>
</file>

<file path=ppt/tags/tag247.xml><?xml version="1.0" encoding="utf-8"?>
<p:tagLst xmlns:p="http://schemas.openxmlformats.org/presentationml/2006/main">
  <p:tag name="AS_UNIQUEID" val="151"/>
</p:tagLst>
</file>

<file path=ppt/tags/tag248.xml><?xml version="1.0" encoding="utf-8"?>
<p:tagLst xmlns:p="http://schemas.openxmlformats.org/presentationml/2006/main">
  <p:tag name="AS_UNIQUEID" val="152"/>
</p:tagLst>
</file>

<file path=ppt/tags/tag249.xml><?xml version="1.0" encoding="utf-8"?>
<p:tagLst xmlns:p="http://schemas.openxmlformats.org/presentationml/2006/main">
  <p:tag name="AS_UNIQUEID" val="153"/>
</p:tagLst>
</file>

<file path=ppt/tags/tag25.xml><?xml version="1.0" encoding="utf-8"?>
<p:tagLst xmlns:p="http://schemas.openxmlformats.org/presentationml/2006/main">
  <p:tag name="AS_UNIQUEID" val="515"/>
</p:tagLst>
</file>

<file path=ppt/tags/tag250.xml><?xml version="1.0" encoding="utf-8"?>
<p:tagLst xmlns:p="http://schemas.openxmlformats.org/presentationml/2006/main">
  <p:tag name="AS_UNIQUEID" val="154"/>
</p:tagLst>
</file>

<file path=ppt/tags/tag251.xml><?xml version="1.0" encoding="utf-8"?>
<p:tagLst xmlns:p="http://schemas.openxmlformats.org/presentationml/2006/main">
  <p:tag name="AS_UNIQUEID" val="155"/>
</p:tagLst>
</file>

<file path=ppt/tags/tag252.xml><?xml version="1.0" encoding="utf-8"?>
<p:tagLst xmlns:p="http://schemas.openxmlformats.org/presentationml/2006/main">
  <p:tag name="AS_UNIQUEID" val="156"/>
</p:tagLst>
</file>

<file path=ppt/tags/tag253.xml><?xml version="1.0" encoding="utf-8"?>
<p:tagLst xmlns:p="http://schemas.openxmlformats.org/presentationml/2006/main">
  <p:tag name="AS_UNIQUEID" val="157"/>
</p:tagLst>
</file>

<file path=ppt/tags/tag254.xml><?xml version="1.0" encoding="utf-8"?>
<p:tagLst xmlns:p="http://schemas.openxmlformats.org/presentationml/2006/main">
  <p:tag name="AS_UNIQUEID" val="158"/>
</p:tagLst>
</file>

<file path=ppt/tags/tag255.xml><?xml version="1.0" encoding="utf-8"?>
<p:tagLst xmlns:p="http://schemas.openxmlformats.org/presentationml/2006/main">
  <p:tag name="AS_UNIQUEID" val="159"/>
</p:tagLst>
</file>

<file path=ppt/tags/tag256.xml><?xml version="1.0" encoding="utf-8"?>
<p:tagLst xmlns:p="http://schemas.openxmlformats.org/presentationml/2006/main">
  <p:tag name="AS_UNIQUEID" val="160"/>
</p:tagLst>
</file>

<file path=ppt/tags/tag257.xml><?xml version="1.0" encoding="utf-8"?>
<p:tagLst xmlns:p="http://schemas.openxmlformats.org/presentationml/2006/main">
  <p:tag name="AS_UNIQUEID" val="161"/>
</p:tagLst>
</file>

<file path=ppt/tags/tag258.xml><?xml version="1.0" encoding="utf-8"?>
<p:tagLst xmlns:p="http://schemas.openxmlformats.org/presentationml/2006/main">
  <p:tag name="AS_UNIQUEID" val="162"/>
</p:tagLst>
</file>

<file path=ppt/tags/tag259.xml><?xml version="1.0" encoding="utf-8"?>
<p:tagLst xmlns:p="http://schemas.openxmlformats.org/presentationml/2006/main">
  <p:tag name="AS_UNIQUEID" val="163"/>
</p:tagLst>
</file>

<file path=ppt/tags/tag26.xml><?xml version="1.0" encoding="utf-8"?>
<p:tagLst xmlns:p="http://schemas.openxmlformats.org/presentationml/2006/main">
  <p:tag name="AS_UNIQUEID" val="516"/>
</p:tagLst>
</file>

<file path=ppt/tags/tag260.xml><?xml version="1.0" encoding="utf-8"?>
<p:tagLst xmlns:p="http://schemas.openxmlformats.org/presentationml/2006/main">
  <p:tag name="AS_UNIQUEID" val="164"/>
</p:tagLst>
</file>

<file path=ppt/tags/tag261.xml><?xml version="1.0" encoding="utf-8"?>
<p:tagLst xmlns:p="http://schemas.openxmlformats.org/presentationml/2006/main">
  <p:tag name="AS_UNIQUEID" val="165"/>
</p:tagLst>
</file>

<file path=ppt/tags/tag262.xml><?xml version="1.0" encoding="utf-8"?>
<p:tagLst xmlns:p="http://schemas.openxmlformats.org/presentationml/2006/main">
  <p:tag name="AS_UNIQUEID" val="166"/>
</p:tagLst>
</file>

<file path=ppt/tags/tag263.xml><?xml version="1.0" encoding="utf-8"?>
<p:tagLst xmlns:p="http://schemas.openxmlformats.org/presentationml/2006/main">
  <p:tag name="AS_UNIQUEID" val="167"/>
</p:tagLst>
</file>

<file path=ppt/tags/tag264.xml><?xml version="1.0" encoding="utf-8"?>
<p:tagLst xmlns:p="http://schemas.openxmlformats.org/presentationml/2006/main">
  <p:tag name="AS_UNIQUEID" val="168"/>
</p:tagLst>
</file>

<file path=ppt/tags/tag265.xml><?xml version="1.0" encoding="utf-8"?>
<p:tagLst xmlns:p="http://schemas.openxmlformats.org/presentationml/2006/main">
  <p:tag name="AS_UNIQUEID" val="169"/>
</p:tagLst>
</file>

<file path=ppt/tags/tag266.xml><?xml version="1.0" encoding="utf-8"?>
<p:tagLst xmlns:p="http://schemas.openxmlformats.org/presentationml/2006/main">
  <p:tag name="AS_UNIQUEID" val="170"/>
</p:tagLst>
</file>

<file path=ppt/tags/tag267.xml><?xml version="1.0" encoding="utf-8"?>
<p:tagLst xmlns:p="http://schemas.openxmlformats.org/presentationml/2006/main">
  <p:tag name="AS_UNIQUEID" val="171"/>
</p:tagLst>
</file>

<file path=ppt/tags/tag268.xml><?xml version="1.0" encoding="utf-8"?>
<p:tagLst xmlns:p="http://schemas.openxmlformats.org/presentationml/2006/main">
  <p:tag name="AS_UNIQUEID" val="172"/>
</p:tagLst>
</file>

<file path=ppt/tags/tag269.xml><?xml version="1.0" encoding="utf-8"?>
<p:tagLst xmlns:p="http://schemas.openxmlformats.org/presentationml/2006/main">
  <p:tag name="AS_UNIQUEID" val="173"/>
</p:tagLst>
</file>

<file path=ppt/tags/tag27.xml><?xml version="1.0" encoding="utf-8"?>
<p:tagLst xmlns:p="http://schemas.openxmlformats.org/presentationml/2006/main">
  <p:tag name="AS_UNIQUEID" val="517"/>
</p:tagLst>
</file>

<file path=ppt/tags/tag270.xml><?xml version="1.0" encoding="utf-8"?>
<p:tagLst xmlns:p="http://schemas.openxmlformats.org/presentationml/2006/main">
  <p:tag name="AS_UNIQUEID" val="174"/>
</p:tagLst>
</file>

<file path=ppt/tags/tag271.xml><?xml version="1.0" encoding="utf-8"?>
<p:tagLst xmlns:p="http://schemas.openxmlformats.org/presentationml/2006/main">
  <p:tag name="AS_UNIQUEID" val="175"/>
</p:tagLst>
</file>

<file path=ppt/tags/tag272.xml><?xml version="1.0" encoding="utf-8"?>
<p:tagLst xmlns:p="http://schemas.openxmlformats.org/presentationml/2006/main">
  <p:tag name="AS_UNIQUEID" val="176"/>
</p:tagLst>
</file>

<file path=ppt/tags/tag273.xml><?xml version="1.0" encoding="utf-8"?>
<p:tagLst xmlns:p="http://schemas.openxmlformats.org/presentationml/2006/main">
  <p:tag name="AS_UNIQUEID" val="177"/>
</p:tagLst>
</file>

<file path=ppt/tags/tag274.xml><?xml version="1.0" encoding="utf-8"?>
<p:tagLst xmlns:p="http://schemas.openxmlformats.org/presentationml/2006/main">
  <p:tag name="AS_UNIQUEID" val="178"/>
</p:tagLst>
</file>

<file path=ppt/tags/tag275.xml><?xml version="1.0" encoding="utf-8"?>
<p:tagLst xmlns:p="http://schemas.openxmlformats.org/presentationml/2006/main">
  <p:tag name="AS_UNIQUEID" val="179"/>
</p:tagLst>
</file>

<file path=ppt/tags/tag276.xml><?xml version="1.0" encoding="utf-8"?>
<p:tagLst xmlns:p="http://schemas.openxmlformats.org/presentationml/2006/main">
  <p:tag name="AS_UNIQUEID" val="180"/>
</p:tagLst>
</file>

<file path=ppt/tags/tag277.xml><?xml version="1.0" encoding="utf-8"?>
<p:tagLst xmlns:p="http://schemas.openxmlformats.org/presentationml/2006/main">
  <p:tag name="AS_UNIQUEID" val="182"/>
</p:tagLst>
</file>

<file path=ppt/tags/tag278.xml><?xml version="1.0" encoding="utf-8"?>
<p:tagLst xmlns:p="http://schemas.openxmlformats.org/presentationml/2006/main">
  <p:tag name="AS_UNIQUEID" val="183"/>
</p:tagLst>
</file>

<file path=ppt/tags/tag279.xml><?xml version="1.0" encoding="utf-8"?>
<p:tagLst xmlns:p="http://schemas.openxmlformats.org/presentationml/2006/main">
  <p:tag name="AS_UNIQUEID" val="184"/>
</p:tagLst>
</file>

<file path=ppt/tags/tag28.xml><?xml version="1.0" encoding="utf-8"?>
<p:tagLst xmlns:p="http://schemas.openxmlformats.org/presentationml/2006/main">
  <p:tag name="AS_UNIQUEID" val="518"/>
</p:tagLst>
</file>

<file path=ppt/tags/tag280.xml><?xml version="1.0" encoding="utf-8"?>
<p:tagLst xmlns:p="http://schemas.openxmlformats.org/presentationml/2006/main">
  <p:tag name="AS_UNIQUEID" val="185"/>
</p:tagLst>
</file>

<file path=ppt/tags/tag281.xml><?xml version="1.0" encoding="utf-8"?>
<p:tagLst xmlns:p="http://schemas.openxmlformats.org/presentationml/2006/main">
  <p:tag name="AS_UNIQUEID" val="186"/>
</p:tagLst>
</file>

<file path=ppt/tags/tag282.xml><?xml version="1.0" encoding="utf-8"?>
<p:tagLst xmlns:p="http://schemas.openxmlformats.org/presentationml/2006/main">
  <p:tag name="AS_UNIQUEID" val="187"/>
</p:tagLst>
</file>

<file path=ppt/tags/tag283.xml><?xml version="1.0" encoding="utf-8"?>
<p:tagLst xmlns:p="http://schemas.openxmlformats.org/presentationml/2006/main">
  <p:tag name="AS_UNIQUEID" val="188"/>
</p:tagLst>
</file>

<file path=ppt/tags/tag284.xml><?xml version="1.0" encoding="utf-8"?>
<p:tagLst xmlns:p="http://schemas.openxmlformats.org/presentationml/2006/main">
  <p:tag name="AS_UNIQUEID" val="189"/>
</p:tagLst>
</file>

<file path=ppt/tags/tag285.xml><?xml version="1.0" encoding="utf-8"?>
<p:tagLst xmlns:p="http://schemas.openxmlformats.org/presentationml/2006/main">
  <p:tag name="AS_UNIQUEID" val="190"/>
</p:tagLst>
</file>

<file path=ppt/tags/tag286.xml><?xml version="1.0" encoding="utf-8"?>
<p:tagLst xmlns:p="http://schemas.openxmlformats.org/presentationml/2006/main">
  <p:tag name="AS_UNIQUEID" val="191"/>
</p:tagLst>
</file>

<file path=ppt/tags/tag287.xml><?xml version="1.0" encoding="utf-8"?>
<p:tagLst xmlns:p="http://schemas.openxmlformats.org/presentationml/2006/main">
  <p:tag name="AS_UNIQUEID" val="192"/>
</p:tagLst>
</file>

<file path=ppt/tags/tag288.xml><?xml version="1.0" encoding="utf-8"?>
<p:tagLst xmlns:p="http://schemas.openxmlformats.org/presentationml/2006/main">
  <p:tag name="AS_UNIQUEID" val="193"/>
</p:tagLst>
</file>

<file path=ppt/tags/tag289.xml><?xml version="1.0" encoding="utf-8"?>
<p:tagLst xmlns:p="http://schemas.openxmlformats.org/presentationml/2006/main">
  <p:tag name="AS_UNIQUEID" val="194"/>
</p:tagLst>
</file>

<file path=ppt/tags/tag29.xml><?xml version="1.0" encoding="utf-8"?>
<p:tagLst xmlns:p="http://schemas.openxmlformats.org/presentationml/2006/main">
  <p:tag name="AS_UNIQUEID" val="519"/>
</p:tagLst>
</file>

<file path=ppt/tags/tag290.xml><?xml version="1.0" encoding="utf-8"?>
<p:tagLst xmlns:p="http://schemas.openxmlformats.org/presentationml/2006/main">
  <p:tag name="AS_UNIQUEID" val="195"/>
</p:tagLst>
</file>

<file path=ppt/tags/tag291.xml><?xml version="1.0" encoding="utf-8"?>
<p:tagLst xmlns:p="http://schemas.openxmlformats.org/presentationml/2006/main">
  <p:tag name="AS_UNIQUEID" val="196"/>
</p:tagLst>
</file>

<file path=ppt/tags/tag292.xml><?xml version="1.0" encoding="utf-8"?>
<p:tagLst xmlns:p="http://schemas.openxmlformats.org/presentationml/2006/main">
  <p:tag name="AS_UNIQUEID" val="197"/>
</p:tagLst>
</file>

<file path=ppt/tags/tag293.xml><?xml version="1.0" encoding="utf-8"?>
<p:tagLst xmlns:p="http://schemas.openxmlformats.org/presentationml/2006/main">
  <p:tag name="AS_UNIQUEID" val="198"/>
</p:tagLst>
</file>

<file path=ppt/tags/tag294.xml><?xml version="1.0" encoding="utf-8"?>
<p:tagLst xmlns:p="http://schemas.openxmlformats.org/presentationml/2006/main">
  <p:tag name="AS_UNIQUEID" val="199"/>
</p:tagLst>
</file>

<file path=ppt/tags/tag295.xml><?xml version="1.0" encoding="utf-8"?>
<p:tagLst xmlns:p="http://schemas.openxmlformats.org/presentationml/2006/main">
  <p:tag name="AS_UNIQUEID" val="200"/>
</p:tagLst>
</file>

<file path=ppt/tags/tag296.xml><?xml version="1.0" encoding="utf-8"?>
<p:tagLst xmlns:p="http://schemas.openxmlformats.org/presentationml/2006/main">
  <p:tag name="AS_UNIQUEID" val="201"/>
</p:tagLst>
</file>

<file path=ppt/tags/tag297.xml><?xml version="1.0" encoding="utf-8"?>
<p:tagLst xmlns:p="http://schemas.openxmlformats.org/presentationml/2006/main">
  <p:tag name="AS_UNIQUEID" val="202"/>
</p:tagLst>
</file>

<file path=ppt/tags/tag298.xml><?xml version="1.0" encoding="utf-8"?>
<p:tagLst xmlns:p="http://schemas.openxmlformats.org/presentationml/2006/main">
  <p:tag name="AS_UNIQUEID" val="204"/>
</p:tagLst>
</file>

<file path=ppt/tags/tag299.xml><?xml version="1.0" encoding="utf-8"?>
<p:tagLst xmlns:p="http://schemas.openxmlformats.org/presentationml/2006/main">
  <p:tag name="AS_UNIQUEID" val="205"/>
</p:tagLst>
</file>

<file path=ppt/tags/tag3.xml><?xml version="1.0" encoding="utf-8"?>
<p:tagLst xmlns:p="http://schemas.openxmlformats.org/presentationml/2006/main">
  <p:tag name="AS_UNIQUEID" val="489"/>
</p:tagLst>
</file>

<file path=ppt/tags/tag30.xml><?xml version="1.0" encoding="utf-8"?>
<p:tagLst xmlns:p="http://schemas.openxmlformats.org/presentationml/2006/main">
  <p:tag name="AS_UNIQUEID" val="521"/>
</p:tagLst>
</file>

<file path=ppt/tags/tag300.xml><?xml version="1.0" encoding="utf-8"?>
<p:tagLst xmlns:p="http://schemas.openxmlformats.org/presentationml/2006/main">
  <p:tag name="AS_UNIQUEID" val="206"/>
</p:tagLst>
</file>

<file path=ppt/tags/tag301.xml><?xml version="1.0" encoding="utf-8"?>
<p:tagLst xmlns:p="http://schemas.openxmlformats.org/presentationml/2006/main">
  <p:tag name="AS_UNIQUEID" val="207"/>
</p:tagLst>
</file>

<file path=ppt/tags/tag302.xml><?xml version="1.0" encoding="utf-8"?>
<p:tagLst xmlns:p="http://schemas.openxmlformats.org/presentationml/2006/main">
  <p:tag name="AS_UNIQUEID" val="208"/>
</p:tagLst>
</file>

<file path=ppt/tags/tag303.xml><?xml version="1.0" encoding="utf-8"?>
<p:tagLst xmlns:p="http://schemas.openxmlformats.org/presentationml/2006/main">
  <p:tag name="AS_UNIQUEID" val="209"/>
</p:tagLst>
</file>

<file path=ppt/tags/tag304.xml><?xml version="1.0" encoding="utf-8"?>
<p:tagLst xmlns:p="http://schemas.openxmlformats.org/presentationml/2006/main">
  <p:tag name="AS_UNIQUEID" val="210"/>
</p:tagLst>
</file>

<file path=ppt/tags/tag305.xml><?xml version="1.0" encoding="utf-8"?>
<p:tagLst xmlns:p="http://schemas.openxmlformats.org/presentationml/2006/main">
  <p:tag name="AS_UNIQUEID" val="211"/>
</p:tagLst>
</file>

<file path=ppt/tags/tag306.xml><?xml version="1.0" encoding="utf-8"?>
<p:tagLst xmlns:p="http://schemas.openxmlformats.org/presentationml/2006/main">
  <p:tag name="AS_UNIQUEID" val="212"/>
</p:tagLst>
</file>

<file path=ppt/tags/tag307.xml><?xml version="1.0" encoding="utf-8"?>
<p:tagLst xmlns:p="http://schemas.openxmlformats.org/presentationml/2006/main">
  <p:tag name="AS_UNIQUEID" val="213"/>
</p:tagLst>
</file>

<file path=ppt/tags/tag308.xml><?xml version="1.0" encoding="utf-8"?>
<p:tagLst xmlns:p="http://schemas.openxmlformats.org/presentationml/2006/main">
  <p:tag name="AS_UNIQUEID" val="214"/>
</p:tagLst>
</file>

<file path=ppt/tags/tag309.xml><?xml version="1.0" encoding="utf-8"?>
<p:tagLst xmlns:p="http://schemas.openxmlformats.org/presentationml/2006/main">
  <p:tag name="AS_UNIQUEID" val="215"/>
</p:tagLst>
</file>

<file path=ppt/tags/tag31.xml><?xml version="1.0" encoding="utf-8"?>
<p:tagLst xmlns:p="http://schemas.openxmlformats.org/presentationml/2006/main">
  <p:tag name="AS_UNIQUEID" val="522"/>
</p:tagLst>
</file>

<file path=ppt/tags/tag310.xml><?xml version="1.0" encoding="utf-8"?>
<p:tagLst xmlns:p="http://schemas.openxmlformats.org/presentationml/2006/main">
  <p:tag name="AS_UNIQUEID" val="216"/>
</p:tagLst>
</file>

<file path=ppt/tags/tag311.xml><?xml version="1.0" encoding="utf-8"?>
<p:tagLst xmlns:p="http://schemas.openxmlformats.org/presentationml/2006/main">
  <p:tag name="AS_UNIQUEID" val="217"/>
</p:tagLst>
</file>

<file path=ppt/tags/tag312.xml><?xml version="1.0" encoding="utf-8"?>
<p:tagLst xmlns:p="http://schemas.openxmlformats.org/presentationml/2006/main">
  <p:tag name="AS_UNIQUEID" val="218"/>
</p:tagLst>
</file>

<file path=ppt/tags/tag313.xml><?xml version="1.0" encoding="utf-8"?>
<p:tagLst xmlns:p="http://schemas.openxmlformats.org/presentationml/2006/main">
  <p:tag name="AS_UNIQUEID" val="219"/>
</p:tagLst>
</file>

<file path=ppt/tags/tag314.xml><?xml version="1.0" encoding="utf-8"?>
<p:tagLst xmlns:p="http://schemas.openxmlformats.org/presentationml/2006/main">
  <p:tag name="AS_UNIQUEID" val="220"/>
</p:tagLst>
</file>

<file path=ppt/tags/tag315.xml><?xml version="1.0" encoding="utf-8"?>
<p:tagLst xmlns:p="http://schemas.openxmlformats.org/presentationml/2006/main">
  <p:tag name="AS_UNIQUEID" val="221"/>
</p:tagLst>
</file>

<file path=ppt/tags/tag316.xml><?xml version="1.0" encoding="utf-8"?>
<p:tagLst xmlns:p="http://schemas.openxmlformats.org/presentationml/2006/main">
  <p:tag name="AS_UNIQUEID" val="222"/>
</p:tagLst>
</file>

<file path=ppt/tags/tag317.xml><?xml version="1.0" encoding="utf-8"?>
<p:tagLst xmlns:p="http://schemas.openxmlformats.org/presentationml/2006/main">
  <p:tag name="AS_UNIQUEID" val="223"/>
</p:tagLst>
</file>

<file path=ppt/tags/tag318.xml><?xml version="1.0" encoding="utf-8"?>
<p:tagLst xmlns:p="http://schemas.openxmlformats.org/presentationml/2006/main">
  <p:tag name="AS_UNIQUEID" val="224"/>
</p:tagLst>
</file>

<file path=ppt/tags/tag319.xml><?xml version="1.0" encoding="utf-8"?>
<p:tagLst xmlns:p="http://schemas.openxmlformats.org/presentationml/2006/main">
  <p:tag name="AS_UNIQUEID" val="226"/>
</p:tagLst>
</file>

<file path=ppt/tags/tag32.xml><?xml version="1.0" encoding="utf-8"?>
<p:tagLst xmlns:p="http://schemas.openxmlformats.org/presentationml/2006/main">
  <p:tag name="AS_UNIQUEID" val="523"/>
</p:tagLst>
</file>

<file path=ppt/tags/tag320.xml><?xml version="1.0" encoding="utf-8"?>
<p:tagLst xmlns:p="http://schemas.openxmlformats.org/presentationml/2006/main">
  <p:tag name="AS_UNIQUEID" val="227"/>
</p:tagLst>
</file>

<file path=ppt/tags/tag321.xml><?xml version="1.0" encoding="utf-8"?>
<p:tagLst xmlns:p="http://schemas.openxmlformats.org/presentationml/2006/main">
  <p:tag name="AS_UNIQUEID" val="228"/>
</p:tagLst>
</file>

<file path=ppt/tags/tag322.xml><?xml version="1.0" encoding="utf-8"?>
<p:tagLst xmlns:p="http://schemas.openxmlformats.org/presentationml/2006/main">
  <p:tag name="AS_UNIQUEID" val="229"/>
</p:tagLst>
</file>

<file path=ppt/tags/tag323.xml><?xml version="1.0" encoding="utf-8"?>
<p:tagLst xmlns:p="http://schemas.openxmlformats.org/presentationml/2006/main">
  <p:tag name="AS_UNIQUEID" val="230"/>
</p:tagLst>
</file>

<file path=ppt/tags/tag324.xml><?xml version="1.0" encoding="utf-8"?>
<p:tagLst xmlns:p="http://schemas.openxmlformats.org/presentationml/2006/main">
  <p:tag name="AS_UNIQUEID" val="231"/>
</p:tagLst>
</file>

<file path=ppt/tags/tag325.xml><?xml version="1.0" encoding="utf-8"?>
<p:tagLst xmlns:p="http://schemas.openxmlformats.org/presentationml/2006/main">
  <p:tag name="AS_UNIQUEID" val="232"/>
</p:tagLst>
</file>

<file path=ppt/tags/tag326.xml><?xml version="1.0" encoding="utf-8"?>
<p:tagLst xmlns:p="http://schemas.openxmlformats.org/presentationml/2006/main">
  <p:tag name="AS_UNIQUEID" val="233"/>
</p:tagLst>
</file>

<file path=ppt/tags/tag327.xml><?xml version="1.0" encoding="utf-8"?>
<p:tagLst xmlns:p="http://schemas.openxmlformats.org/presentationml/2006/main">
  <p:tag name="AS_UNIQUEID" val="234"/>
</p:tagLst>
</file>

<file path=ppt/tags/tag328.xml><?xml version="1.0" encoding="utf-8"?>
<p:tagLst xmlns:p="http://schemas.openxmlformats.org/presentationml/2006/main">
  <p:tag name="AS_UNIQUEID" val="235"/>
</p:tagLst>
</file>

<file path=ppt/tags/tag329.xml><?xml version="1.0" encoding="utf-8"?>
<p:tagLst xmlns:p="http://schemas.openxmlformats.org/presentationml/2006/main">
  <p:tag name="AS_UNIQUEID" val="236"/>
</p:tagLst>
</file>

<file path=ppt/tags/tag33.xml><?xml version="1.0" encoding="utf-8"?>
<p:tagLst xmlns:p="http://schemas.openxmlformats.org/presentationml/2006/main">
  <p:tag name="AS_UNIQUEID" val="524"/>
</p:tagLst>
</file>

<file path=ppt/tags/tag330.xml><?xml version="1.0" encoding="utf-8"?>
<p:tagLst xmlns:p="http://schemas.openxmlformats.org/presentationml/2006/main">
  <p:tag name="AS_UNIQUEID" val="237"/>
</p:tagLst>
</file>

<file path=ppt/tags/tag331.xml><?xml version="1.0" encoding="utf-8"?>
<p:tagLst xmlns:p="http://schemas.openxmlformats.org/presentationml/2006/main">
  <p:tag name="AS_UNIQUEID" val="238"/>
</p:tagLst>
</file>

<file path=ppt/tags/tag332.xml><?xml version="1.0" encoding="utf-8"?>
<p:tagLst xmlns:p="http://schemas.openxmlformats.org/presentationml/2006/main">
  <p:tag name="AS_UNIQUEID" val="239"/>
</p:tagLst>
</file>

<file path=ppt/tags/tag333.xml><?xml version="1.0" encoding="utf-8"?>
<p:tagLst xmlns:p="http://schemas.openxmlformats.org/presentationml/2006/main">
  <p:tag name="AS_UNIQUEID" val="240"/>
</p:tagLst>
</file>

<file path=ppt/tags/tag334.xml><?xml version="1.0" encoding="utf-8"?>
<p:tagLst xmlns:p="http://schemas.openxmlformats.org/presentationml/2006/main">
  <p:tag name="AS_UNIQUEID" val="241"/>
</p:tagLst>
</file>

<file path=ppt/tags/tag335.xml><?xml version="1.0" encoding="utf-8"?>
<p:tagLst xmlns:p="http://schemas.openxmlformats.org/presentationml/2006/main">
  <p:tag name="AS_UNIQUEID" val="242"/>
</p:tagLst>
</file>

<file path=ppt/tags/tag336.xml><?xml version="1.0" encoding="utf-8"?>
<p:tagLst xmlns:p="http://schemas.openxmlformats.org/presentationml/2006/main">
  <p:tag name="AS_UNIQUEID" val="243"/>
</p:tagLst>
</file>

<file path=ppt/tags/tag337.xml><?xml version="1.0" encoding="utf-8"?>
<p:tagLst xmlns:p="http://schemas.openxmlformats.org/presentationml/2006/main">
  <p:tag name="AS_UNIQUEID" val="244"/>
</p:tagLst>
</file>

<file path=ppt/tags/tag338.xml><?xml version="1.0" encoding="utf-8"?>
<p:tagLst xmlns:p="http://schemas.openxmlformats.org/presentationml/2006/main">
  <p:tag name="AS_UNIQUEID" val="245"/>
</p:tagLst>
</file>

<file path=ppt/tags/tag339.xml><?xml version="1.0" encoding="utf-8"?>
<p:tagLst xmlns:p="http://schemas.openxmlformats.org/presentationml/2006/main">
  <p:tag name="AS_UNIQUEID" val="246"/>
</p:tagLst>
</file>

<file path=ppt/tags/tag34.xml><?xml version="1.0" encoding="utf-8"?>
<p:tagLst xmlns:p="http://schemas.openxmlformats.org/presentationml/2006/main">
  <p:tag name="AS_UNIQUEID" val="526"/>
</p:tagLst>
</file>

<file path=ppt/tags/tag340.xml><?xml version="1.0" encoding="utf-8"?>
<p:tagLst xmlns:p="http://schemas.openxmlformats.org/presentationml/2006/main">
  <p:tag name="AS_UNIQUEID" val="248"/>
</p:tagLst>
</file>

<file path=ppt/tags/tag341.xml><?xml version="1.0" encoding="utf-8"?>
<p:tagLst xmlns:p="http://schemas.openxmlformats.org/presentationml/2006/main">
  <p:tag name="AS_UNIQUEID" val="249"/>
</p:tagLst>
</file>

<file path=ppt/tags/tag342.xml><?xml version="1.0" encoding="utf-8"?>
<p:tagLst xmlns:p="http://schemas.openxmlformats.org/presentationml/2006/main">
  <p:tag name="AS_UNIQUEID" val="250"/>
</p:tagLst>
</file>

<file path=ppt/tags/tag343.xml><?xml version="1.0" encoding="utf-8"?>
<p:tagLst xmlns:p="http://schemas.openxmlformats.org/presentationml/2006/main">
  <p:tag name="AS_UNIQUEID" val="251"/>
</p:tagLst>
</file>

<file path=ppt/tags/tag344.xml><?xml version="1.0" encoding="utf-8"?>
<p:tagLst xmlns:p="http://schemas.openxmlformats.org/presentationml/2006/main">
  <p:tag name="AS_UNIQUEID" val="252"/>
</p:tagLst>
</file>

<file path=ppt/tags/tag345.xml><?xml version="1.0" encoding="utf-8"?>
<p:tagLst xmlns:p="http://schemas.openxmlformats.org/presentationml/2006/main">
  <p:tag name="AS_UNIQUEID" val="253"/>
</p:tagLst>
</file>

<file path=ppt/tags/tag346.xml><?xml version="1.0" encoding="utf-8"?>
<p:tagLst xmlns:p="http://schemas.openxmlformats.org/presentationml/2006/main">
  <p:tag name="AS_UNIQUEID" val="254"/>
</p:tagLst>
</file>

<file path=ppt/tags/tag347.xml><?xml version="1.0" encoding="utf-8"?>
<p:tagLst xmlns:p="http://schemas.openxmlformats.org/presentationml/2006/main">
  <p:tag name="AS_UNIQUEID" val="255"/>
</p:tagLst>
</file>

<file path=ppt/tags/tag348.xml><?xml version="1.0" encoding="utf-8"?>
<p:tagLst xmlns:p="http://schemas.openxmlformats.org/presentationml/2006/main">
  <p:tag name="AS_UNIQUEID" val="256"/>
</p:tagLst>
</file>

<file path=ppt/tags/tag349.xml><?xml version="1.0" encoding="utf-8"?>
<p:tagLst xmlns:p="http://schemas.openxmlformats.org/presentationml/2006/main">
  <p:tag name="AS_UNIQUEID" val="257"/>
</p:tagLst>
</file>

<file path=ppt/tags/tag35.xml><?xml version="1.0" encoding="utf-8"?>
<p:tagLst xmlns:p="http://schemas.openxmlformats.org/presentationml/2006/main">
  <p:tag name="AS_UNIQUEID" val="527"/>
</p:tagLst>
</file>

<file path=ppt/tags/tag350.xml><?xml version="1.0" encoding="utf-8"?>
<p:tagLst xmlns:p="http://schemas.openxmlformats.org/presentationml/2006/main">
  <p:tag name="AS_UNIQUEID" val="258"/>
</p:tagLst>
</file>

<file path=ppt/tags/tag351.xml><?xml version="1.0" encoding="utf-8"?>
<p:tagLst xmlns:p="http://schemas.openxmlformats.org/presentationml/2006/main">
  <p:tag name="AS_UNIQUEID" val="259"/>
</p:tagLst>
</file>

<file path=ppt/tags/tag352.xml><?xml version="1.0" encoding="utf-8"?>
<p:tagLst xmlns:p="http://schemas.openxmlformats.org/presentationml/2006/main">
  <p:tag name="AS_UNIQUEID" val="260"/>
</p:tagLst>
</file>

<file path=ppt/tags/tag353.xml><?xml version="1.0" encoding="utf-8"?>
<p:tagLst xmlns:p="http://schemas.openxmlformats.org/presentationml/2006/main">
  <p:tag name="AS_UNIQUEID" val="261"/>
</p:tagLst>
</file>

<file path=ppt/tags/tag354.xml><?xml version="1.0" encoding="utf-8"?>
<p:tagLst xmlns:p="http://schemas.openxmlformats.org/presentationml/2006/main">
  <p:tag name="AS_UNIQUEID" val="262"/>
</p:tagLst>
</file>

<file path=ppt/tags/tag355.xml><?xml version="1.0" encoding="utf-8"?>
<p:tagLst xmlns:p="http://schemas.openxmlformats.org/presentationml/2006/main">
  <p:tag name="AS_UNIQUEID" val="263"/>
</p:tagLst>
</file>

<file path=ppt/tags/tag356.xml><?xml version="1.0" encoding="utf-8"?>
<p:tagLst xmlns:p="http://schemas.openxmlformats.org/presentationml/2006/main">
  <p:tag name="AS_UNIQUEID" val="264"/>
</p:tagLst>
</file>

<file path=ppt/tags/tag357.xml><?xml version="1.0" encoding="utf-8"?>
<p:tagLst xmlns:p="http://schemas.openxmlformats.org/presentationml/2006/main">
  <p:tag name="AS_UNIQUEID" val="265"/>
</p:tagLst>
</file>

<file path=ppt/tags/tag358.xml><?xml version="1.0" encoding="utf-8"?>
<p:tagLst xmlns:p="http://schemas.openxmlformats.org/presentationml/2006/main">
  <p:tag name="AS_UNIQUEID" val="266"/>
</p:tagLst>
</file>

<file path=ppt/tags/tag359.xml><?xml version="1.0" encoding="utf-8"?>
<p:tagLst xmlns:p="http://schemas.openxmlformats.org/presentationml/2006/main">
  <p:tag name="AS_UNIQUEID" val="267"/>
</p:tagLst>
</file>

<file path=ppt/tags/tag36.xml><?xml version="1.0" encoding="utf-8"?>
<p:tagLst xmlns:p="http://schemas.openxmlformats.org/presentationml/2006/main">
  <p:tag name="AS_UNIQUEID" val="528"/>
</p:tagLst>
</file>

<file path=ppt/tags/tag360.xml><?xml version="1.0" encoding="utf-8"?>
<p:tagLst xmlns:p="http://schemas.openxmlformats.org/presentationml/2006/main">
  <p:tag name="AS_UNIQUEID" val="268"/>
</p:tagLst>
</file>

<file path=ppt/tags/tag361.xml><?xml version="1.0" encoding="utf-8"?>
<p:tagLst xmlns:p="http://schemas.openxmlformats.org/presentationml/2006/main">
  <p:tag name="AS_UNIQUEID" val="269"/>
</p:tagLst>
</file>

<file path=ppt/tags/tag362.xml><?xml version="1.0" encoding="utf-8"?>
<p:tagLst xmlns:p="http://schemas.openxmlformats.org/presentationml/2006/main">
  <p:tag name="AS_UNIQUEID" val="270"/>
</p:tagLst>
</file>

<file path=ppt/tags/tag363.xml><?xml version="1.0" encoding="utf-8"?>
<p:tagLst xmlns:p="http://schemas.openxmlformats.org/presentationml/2006/main">
  <p:tag name="AS_UNIQUEID" val="271"/>
</p:tagLst>
</file>

<file path=ppt/tags/tag364.xml><?xml version="1.0" encoding="utf-8"?>
<p:tagLst xmlns:p="http://schemas.openxmlformats.org/presentationml/2006/main">
  <p:tag name="AS_UNIQUEID" val="272"/>
</p:tagLst>
</file>

<file path=ppt/tags/tag365.xml><?xml version="1.0" encoding="utf-8"?>
<p:tagLst xmlns:p="http://schemas.openxmlformats.org/presentationml/2006/main">
  <p:tag name="AS_UNIQUEID" val="273"/>
</p:tagLst>
</file>

<file path=ppt/tags/tag366.xml><?xml version="1.0" encoding="utf-8"?>
<p:tagLst xmlns:p="http://schemas.openxmlformats.org/presentationml/2006/main">
  <p:tag name="AS_UNIQUEID" val="274"/>
</p:tagLst>
</file>

<file path=ppt/tags/tag367.xml><?xml version="1.0" encoding="utf-8"?>
<p:tagLst xmlns:p="http://schemas.openxmlformats.org/presentationml/2006/main">
  <p:tag name="AS_UNIQUEID" val="275"/>
</p:tagLst>
</file>

<file path=ppt/tags/tag368.xml><?xml version="1.0" encoding="utf-8"?>
<p:tagLst xmlns:p="http://schemas.openxmlformats.org/presentationml/2006/main">
  <p:tag name="AS_UNIQUEID" val="276"/>
</p:tagLst>
</file>

<file path=ppt/tags/tag369.xml><?xml version="1.0" encoding="utf-8"?>
<p:tagLst xmlns:p="http://schemas.openxmlformats.org/presentationml/2006/main">
  <p:tag name="AS_UNIQUEID" val="277"/>
</p:tagLst>
</file>

<file path=ppt/tags/tag37.xml><?xml version="1.0" encoding="utf-8"?>
<p:tagLst xmlns:p="http://schemas.openxmlformats.org/presentationml/2006/main">
  <p:tag name="AS_UNIQUEID" val="530"/>
</p:tagLst>
</file>

<file path=ppt/tags/tag370.xml><?xml version="1.0" encoding="utf-8"?>
<p:tagLst xmlns:p="http://schemas.openxmlformats.org/presentationml/2006/main">
  <p:tag name="AS_UNIQUEID" val="278"/>
</p:tagLst>
</file>

<file path=ppt/tags/tag371.xml><?xml version="1.0" encoding="utf-8"?>
<p:tagLst xmlns:p="http://schemas.openxmlformats.org/presentationml/2006/main">
  <p:tag name="AS_UNIQUEID" val="280"/>
</p:tagLst>
</file>

<file path=ppt/tags/tag372.xml><?xml version="1.0" encoding="utf-8"?>
<p:tagLst xmlns:p="http://schemas.openxmlformats.org/presentationml/2006/main">
  <p:tag name="AS_UNIQUEID" val="281"/>
</p:tagLst>
</file>

<file path=ppt/tags/tag373.xml><?xml version="1.0" encoding="utf-8"?>
<p:tagLst xmlns:p="http://schemas.openxmlformats.org/presentationml/2006/main">
  <p:tag name="AS_UNIQUEID" val="282"/>
</p:tagLst>
</file>

<file path=ppt/tags/tag374.xml><?xml version="1.0" encoding="utf-8"?>
<p:tagLst xmlns:p="http://schemas.openxmlformats.org/presentationml/2006/main">
  <p:tag name="AS_UNIQUEID" val="283"/>
</p:tagLst>
</file>

<file path=ppt/tags/tag375.xml><?xml version="1.0" encoding="utf-8"?>
<p:tagLst xmlns:p="http://schemas.openxmlformats.org/presentationml/2006/main">
  <p:tag name="AS_UNIQUEID" val="284"/>
</p:tagLst>
</file>

<file path=ppt/tags/tag376.xml><?xml version="1.0" encoding="utf-8"?>
<p:tagLst xmlns:p="http://schemas.openxmlformats.org/presentationml/2006/main">
  <p:tag name="AS_UNIQUEID" val="285"/>
</p:tagLst>
</file>

<file path=ppt/tags/tag377.xml><?xml version="1.0" encoding="utf-8"?>
<p:tagLst xmlns:p="http://schemas.openxmlformats.org/presentationml/2006/main">
  <p:tag name="AS_UNIQUEID" val="286"/>
</p:tagLst>
</file>

<file path=ppt/tags/tag378.xml><?xml version="1.0" encoding="utf-8"?>
<p:tagLst xmlns:p="http://schemas.openxmlformats.org/presentationml/2006/main">
  <p:tag name="AS_UNIQUEID" val="287"/>
</p:tagLst>
</file>

<file path=ppt/tags/tag379.xml><?xml version="1.0" encoding="utf-8"?>
<p:tagLst xmlns:p="http://schemas.openxmlformats.org/presentationml/2006/main">
  <p:tag name="AS_UNIQUEID" val="288"/>
</p:tagLst>
</file>

<file path=ppt/tags/tag38.xml><?xml version="1.0" encoding="utf-8"?>
<p:tagLst xmlns:p="http://schemas.openxmlformats.org/presentationml/2006/main">
  <p:tag name="AS_UNIQUEID" val="531"/>
</p:tagLst>
</file>

<file path=ppt/tags/tag380.xml><?xml version="1.0" encoding="utf-8"?>
<p:tagLst xmlns:p="http://schemas.openxmlformats.org/presentationml/2006/main">
  <p:tag name="AS_UNIQUEID" val="289"/>
</p:tagLst>
</file>

<file path=ppt/tags/tag381.xml><?xml version="1.0" encoding="utf-8"?>
<p:tagLst xmlns:p="http://schemas.openxmlformats.org/presentationml/2006/main">
  <p:tag name="AS_UNIQUEID" val="290"/>
</p:tagLst>
</file>

<file path=ppt/tags/tag382.xml><?xml version="1.0" encoding="utf-8"?>
<p:tagLst xmlns:p="http://schemas.openxmlformats.org/presentationml/2006/main">
  <p:tag name="AS_UNIQUEID" val="291"/>
</p:tagLst>
</file>

<file path=ppt/tags/tag383.xml><?xml version="1.0" encoding="utf-8"?>
<p:tagLst xmlns:p="http://schemas.openxmlformats.org/presentationml/2006/main">
  <p:tag name="AS_UNIQUEID" val="292"/>
</p:tagLst>
</file>

<file path=ppt/tags/tag384.xml><?xml version="1.0" encoding="utf-8"?>
<p:tagLst xmlns:p="http://schemas.openxmlformats.org/presentationml/2006/main">
  <p:tag name="AS_UNIQUEID" val="293"/>
</p:tagLst>
</file>

<file path=ppt/tags/tag385.xml><?xml version="1.0" encoding="utf-8"?>
<p:tagLst xmlns:p="http://schemas.openxmlformats.org/presentationml/2006/main">
  <p:tag name="AS_UNIQUEID" val="294"/>
</p:tagLst>
</file>

<file path=ppt/tags/tag386.xml><?xml version="1.0" encoding="utf-8"?>
<p:tagLst xmlns:p="http://schemas.openxmlformats.org/presentationml/2006/main">
  <p:tag name="AS_UNIQUEID" val="296"/>
</p:tagLst>
</file>

<file path=ppt/tags/tag387.xml><?xml version="1.0" encoding="utf-8"?>
<p:tagLst xmlns:p="http://schemas.openxmlformats.org/presentationml/2006/main">
  <p:tag name="AS_UNIQUEID" val="297"/>
</p:tagLst>
</file>

<file path=ppt/tags/tag388.xml><?xml version="1.0" encoding="utf-8"?>
<p:tagLst xmlns:p="http://schemas.openxmlformats.org/presentationml/2006/main">
  <p:tag name="AS_UNIQUEID" val="298"/>
</p:tagLst>
</file>

<file path=ppt/tags/tag389.xml><?xml version="1.0" encoding="utf-8"?>
<p:tagLst xmlns:p="http://schemas.openxmlformats.org/presentationml/2006/main">
  <p:tag name="AS_UNIQUEID" val="299"/>
</p:tagLst>
</file>

<file path=ppt/tags/tag39.xml><?xml version="1.0" encoding="utf-8"?>
<p:tagLst xmlns:p="http://schemas.openxmlformats.org/presentationml/2006/main">
  <p:tag name="AS_UNIQUEID" val="532"/>
</p:tagLst>
</file>

<file path=ppt/tags/tag390.xml><?xml version="1.0" encoding="utf-8"?>
<p:tagLst xmlns:p="http://schemas.openxmlformats.org/presentationml/2006/main">
  <p:tag name="AS_UNIQUEID" val="300"/>
</p:tagLst>
</file>

<file path=ppt/tags/tag391.xml><?xml version="1.0" encoding="utf-8"?>
<p:tagLst xmlns:p="http://schemas.openxmlformats.org/presentationml/2006/main">
  <p:tag name="AS_UNIQUEID" val="301"/>
</p:tagLst>
</file>

<file path=ppt/tags/tag392.xml><?xml version="1.0" encoding="utf-8"?>
<p:tagLst xmlns:p="http://schemas.openxmlformats.org/presentationml/2006/main">
  <p:tag name="AS_UNIQUEID" val="302"/>
</p:tagLst>
</file>

<file path=ppt/tags/tag393.xml><?xml version="1.0" encoding="utf-8"?>
<p:tagLst xmlns:p="http://schemas.openxmlformats.org/presentationml/2006/main">
  <p:tag name="AS_UNIQUEID" val="303"/>
</p:tagLst>
</file>

<file path=ppt/tags/tag394.xml><?xml version="1.0" encoding="utf-8"?>
<p:tagLst xmlns:p="http://schemas.openxmlformats.org/presentationml/2006/main">
  <p:tag name="AS_UNIQUEID" val="304"/>
</p:tagLst>
</file>

<file path=ppt/tags/tag395.xml><?xml version="1.0" encoding="utf-8"?>
<p:tagLst xmlns:p="http://schemas.openxmlformats.org/presentationml/2006/main">
  <p:tag name="AS_UNIQUEID" val="305"/>
</p:tagLst>
</file>

<file path=ppt/tags/tag396.xml><?xml version="1.0" encoding="utf-8"?>
<p:tagLst xmlns:p="http://schemas.openxmlformats.org/presentationml/2006/main">
  <p:tag name="AS_UNIQUEID" val="306"/>
</p:tagLst>
</file>

<file path=ppt/tags/tag397.xml><?xml version="1.0" encoding="utf-8"?>
<p:tagLst xmlns:p="http://schemas.openxmlformats.org/presentationml/2006/main">
  <p:tag name="AS_UNIQUEID" val="307"/>
</p:tagLst>
</file>

<file path=ppt/tags/tag398.xml><?xml version="1.0" encoding="utf-8"?>
<p:tagLst xmlns:p="http://schemas.openxmlformats.org/presentationml/2006/main">
  <p:tag name="AS_UNIQUEID" val="308"/>
</p:tagLst>
</file>

<file path=ppt/tags/tag399.xml><?xml version="1.0" encoding="utf-8"?>
<p:tagLst xmlns:p="http://schemas.openxmlformats.org/presentationml/2006/main">
  <p:tag name="AS_UNIQUEID" val="309"/>
</p:tagLst>
</file>

<file path=ppt/tags/tag4.xml><?xml version="1.0" encoding="utf-8"?>
<p:tagLst xmlns:p="http://schemas.openxmlformats.org/presentationml/2006/main">
  <p:tag name="AS_UNIQUEID" val="490"/>
</p:tagLst>
</file>

<file path=ppt/tags/tag40.xml><?xml version="1.0" encoding="utf-8"?>
<p:tagLst xmlns:p="http://schemas.openxmlformats.org/presentationml/2006/main">
  <p:tag name="AS_UNIQUEID" val="533"/>
</p:tagLst>
</file>

<file path=ppt/tags/tag400.xml><?xml version="1.0" encoding="utf-8"?>
<p:tagLst xmlns:p="http://schemas.openxmlformats.org/presentationml/2006/main">
  <p:tag name="AS_UNIQUEID" val="310"/>
</p:tagLst>
</file>

<file path=ppt/tags/tag401.xml><?xml version="1.0" encoding="utf-8"?>
<p:tagLst xmlns:p="http://schemas.openxmlformats.org/presentationml/2006/main">
  <p:tag name="AS_UNIQUEID" val="311"/>
</p:tagLst>
</file>

<file path=ppt/tags/tag402.xml><?xml version="1.0" encoding="utf-8"?>
<p:tagLst xmlns:p="http://schemas.openxmlformats.org/presentationml/2006/main">
  <p:tag name="AS_UNIQUEID" val="312"/>
</p:tagLst>
</file>

<file path=ppt/tags/tag403.xml><?xml version="1.0" encoding="utf-8"?>
<p:tagLst xmlns:p="http://schemas.openxmlformats.org/presentationml/2006/main">
  <p:tag name="AS_UNIQUEID" val="313"/>
</p:tagLst>
</file>

<file path=ppt/tags/tag404.xml><?xml version="1.0" encoding="utf-8"?>
<p:tagLst xmlns:p="http://schemas.openxmlformats.org/presentationml/2006/main">
  <p:tag name="AS_UNIQUEID" val="314"/>
</p:tagLst>
</file>

<file path=ppt/tags/tag405.xml><?xml version="1.0" encoding="utf-8"?>
<p:tagLst xmlns:p="http://schemas.openxmlformats.org/presentationml/2006/main">
  <p:tag name="AS_UNIQUEID" val="315"/>
</p:tagLst>
</file>

<file path=ppt/tags/tag406.xml><?xml version="1.0" encoding="utf-8"?>
<p:tagLst xmlns:p="http://schemas.openxmlformats.org/presentationml/2006/main">
  <p:tag name="AS_UNIQUEID" val="316"/>
</p:tagLst>
</file>

<file path=ppt/tags/tag407.xml><?xml version="1.0" encoding="utf-8"?>
<p:tagLst xmlns:p="http://schemas.openxmlformats.org/presentationml/2006/main">
  <p:tag name="AS_UNIQUEID" val="317"/>
</p:tagLst>
</file>

<file path=ppt/tags/tag408.xml><?xml version="1.0" encoding="utf-8"?>
<p:tagLst xmlns:p="http://schemas.openxmlformats.org/presentationml/2006/main">
  <p:tag name="AS_UNIQUEID" val="318"/>
</p:tagLst>
</file>

<file path=ppt/tags/tag409.xml><?xml version="1.0" encoding="utf-8"?>
<p:tagLst xmlns:p="http://schemas.openxmlformats.org/presentationml/2006/main">
  <p:tag name="AS_UNIQUEID" val="319"/>
</p:tagLst>
</file>

<file path=ppt/tags/tag41.xml><?xml version="1.0" encoding="utf-8"?>
<p:tagLst xmlns:p="http://schemas.openxmlformats.org/presentationml/2006/main">
  <p:tag name="AS_UNIQUEID" val="534"/>
</p:tagLst>
</file>

<file path=ppt/tags/tag410.xml><?xml version="1.0" encoding="utf-8"?>
<p:tagLst xmlns:p="http://schemas.openxmlformats.org/presentationml/2006/main">
  <p:tag name="AS_UNIQUEID" val="320"/>
</p:tagLst>
</file>

<file path=ppt/tags/tag411.xml><?xml version="1.0" encoding="utf-8"?>
<p:tagLst xmlns:p="http://schemas.openxmlformats.org/presentationml/2006/main">
  <p:tag name="AS_UNIQUEID" val="321"/>
</p:tagLst>
</file>

<file path=ppt/tags/tag412.xml><?xml version="1.0" encoding="utf-8"?>
<p:tagLst xmlns:p="http://schemas.openxmlformats.org/presentationml/2006/main">
  <p:tag name="AS_UNIQUEID" val="322"/>
</p:tagLst>
</file>

<file path=ppt/tags/tag413.xml><?xml version="1.0" encoding="utf-8"?>
<p:tagLst xmlns:p="http://schemas.openxmlformats.org/presentationml/2006/main">
  <p:tag name="AS_UNIQUEID" val="323"/>
</p:tagLst>
</file>

<file path=ppt/tags/tag414.xml><?xml version="1.0" encoding="utf-8"?>
<p:tagLst xmlns:p="http://schemas.openxmlformats.org/presentationml/2006/main">
  <p:tag name="AS_UNIQUEID" val="324"/>
</p:tagLst>
</file>

<file path=ppt/tags/tag415.xml><?xml version="1.0" encoding="utf-8"?>
<p:tagLst xmlns:p="http://schemas.openxmlformats.org/presentationml/2006/main">
  <p:tag name="AS_UNIQUEID" val="325"/>
</p:tagLst>
</file>

<file path=ppt/tags/tag416.xml><?xml version="1.0" encoding="utf-8"?>
<p:tagLst xmlns:p="http://schemas.openxmlformats.org/presentationml/2006/main">
  <p:tag name="AS_UNIQUEID" val="326"/>
</p:tagLst>
</file>

<file path=ppt/tags/tag417.xml><?xml version="1.0" encoding="utf-8"?>
<p:tagLst xmlns:p="http://schemas.openxmlformats.org/presentationml/2006/main">
  <p:tag name="AS_UNIQUEID" val="327"/>
</p:tagLst>
</file>

<file path=ppt/tags/tag418.xml><?xml version="1.0" encoding="utf-8"?>
<p:tagLst xmlns:p="http://schemas.openxmlformats.org/presentationml/2006/main">
  <p:tag name="AS_UNIQUEID" val="328"/>
</p:tagLst>
</file>

<file path=ppt/tags/tag419.xml><?xml version="1.0" encoding="utf-8"?>
<p:tagLst xmlns:p="http://schemas.openxmlformats.org/presentationml/2006/main">
  <p:tag name="AS_UNIQUEID" val="329"/>
</p:tagLst>
</file>

<file path=ppt/tags/tag42.xml><?xml version="1.0" encoding="utf-8"?>
<p:tagLst xmlns:p="http://schemas.openxmlformats.org/presentationml/2006/main">
  <p:tag name="AS_UNIQUEID" val="535"/>
</p:tagLst>
</file>

<file path=ppt/tags/tag420.xml><?xml version="1.0" encoding="utf-8"?>
<p:tagLst xmlns:p="http://schemas.openxmlformats.org/presentationml/2006/main">
  <p:tag name="AS_UNIQUEID" val="330"/>
</p:tagLst>
</file>

<file path=ppt/tags/tag421.xml><?xml version="1.0" encoding="utf-8"?>
<p:tagLst xmlns:p="http://schemas.openxmlformats.org/presentationml/2006/main">
  <p:tag name="AS_UNIQUEID" val="332"/>
</p:tagLst>
</file>

<file path=ppt/tags/tag422.xml><?xml version="1.0" encoding="utf-8"?>
<p:tagLst xmlns:p="http://schemas.openxmlformats.org/presentationml/2006/main">
  <p:tag name="AS_UNIQUEID" val="333"/>
</p:tagLst>
</file>

<file path=ppt/tags/tag423.xml><?xml version="1.0" encoding="utf-8"?>
<p:tagLst xmlns:p="http://schemas.openxmlformats.org/presentationml/2006/main">
  <p:tag name="AS_UNIQUEID" val="334"/>
</p:tagLst>
</file>

<file path=ppt/tags/tag424.xml><?xml version="1.0" encoding="utf-8"?>
<p:tagLst xmlns:p="http://schemas.openxmlformats.org/presentationml/2006/main">
  <p:tag name="AS_UNIQUEID" val="335"/>
</p:tagLst>
</file>

<file path=ppt/tags/tag425.xml><?xml version="1.0" encoding="utf-8"?>
<p:tagLst xmlns:p="http://schemas.openxmlformats.org/presentationml/2006/main">
  <p:tag name="AS_UNIQUEID" val="336"/>
</p:tagLst>
</file>

<file path=ppt/tags/tag426.xml><?xml version="1.0" encoding="utf-8"?>
<p:tagLst xmlns:p="http://schemas.openxmlformats.org/presentationml/2006/main">
  <p:tag name="AS_UNIQUEID" val="337"/>
</p:tagLst>
</file>

<file path=ppt/tags/tag427.xml><?xml version="1.0" encoding="utf-8"?>
<p:tagLst xmlns:p="http://schemas.openxmlformats.org/presentationml/2006/main">
  <p:tag name="AS_UNIQUEID" val="338"/>
</p:tagLst>
</file>

<file path=ppt/tags/tag428.xml><?xml version="1.0" encoding="utf-8"?>
<p:tagLst xmlns:p="http://schemas.openxmlformats.org/presentationml/2006/main">
  <p:tag name="AS_UNIQUEID" val="339"/>
</p:tagLst>
</file>

<file path=ppt/tags/tag429.xml><?xml version="1.0" encoding="utf-8"?>
<p:tagLst xmlns:p="http://schemas.openxmlformats.org/presentationml/2006/main">
  <p:tag name="AS_UNIQUEID" val="340"/>
</p:tagLst>
</file>

<file path=ppt/tags/tag43.xml><?xml version="1.0" encoding="utf-8"?>
<p:tagLst xmlns:p="http://schemas.openxmlformats.org/presentationml/2006/main">
  <p:tag name="AS_UNIQUEID" val="537"/>
</p:tagLst>
</file>

<file path=ppt/tags/tag430.xml><?xml version="1.0" encoding="utf-8"?>
<p:tagLst xmlns:p="http://schemas.openxmlformats.org/presentationml/2006/main">
  <p:tag name="AS_UNIQUEID" val="341"/>
</p:tagLst>
</file>

<file path=ppt/tags/tag431.xml><?xml version="1.0" encoding="utf-8"?>
<p:tagLst xmlns:p="http://schemas.openxmlformats.org/presentationml/2006/main">
  <p:tag name="AS_UNIQUEID" val="342"/>
</p:tagLst>
</file>

<file path=ppt/tags/tag432.xml><?xml version="1.0" encoding="utf-8"?>
<p:tagLst xmlns:p="http://schemas.openxmlformats.org/presentationml/2006/main">
  <p:tag name="AS_UNIQUEID" val="343"/>
</p:tagLst>
</file>

<file path=ppt/tags/tag433.xml><?xml version="1.0" encoding="utf-8"?>
<p:tagLst xmlns:p="http://schemas.openxmlformats.org/presentationml/2006/main">
  <p:tag name="AS_UNIQUEID" val="344"/>
</p:tagLst>
</file>

<file path=ppt/tags/tag434.xml><?xml version="1.0" encoding="utf-8"?>
<p:tagLst xmlns:p="http://schemas.openxmlformats.org/presentationml/2006/main">
  <p:tag name="AS_UNIQUEID" val="345"/>
</p:tagLst>
</file>

<file path=ppt/tags/tag435.xml><?xml version="1.0" encoding="utf-8"?>
<p:tagLst xmlns:p="http://schemas.openxmlformats.org/presentationml/2006/main">
  <p:tag name="AS_UNIQUEID" val="346"/>
</p:tagLst>
</file>

<file path=ppt/tags/tag436.xml><?xml version="1.0" encoding="utf-8"?>
<p:tagLst xmlns:p="http://schemas.openxmlformats.org/presentationml/2006/main">
  <p:tag name="AS_UNIQUEID" val="347"/>
</p:tagLst>
</file>

<file path=ppt/tags/tag437.xml><?xml version="1.0" encoding="utf-8"?>
<p:tagLst xmlns:p="http://schemas.openxmlformats.org/presentationml/2006/main">
  <p:tag name="AS_UNIQUEID" val="349"/>
</p:tagLst>
</file>

<file path=ppt/tags/tag438.xml><?xml version="1.0" encoding="utf-8"?>
<p:tagLst xmlns:p="http://schemas.openxmlformats.org/presentationml/2006/main">
  <p:tag name="AS_UNIQUEID" val="350"/>
</p:tagLst>
</file>

<file path=ppt/tags/tag439.xml><?xml version="1.0" encoding="utf-8"?>
<p:tagLst xmlns:p="http://schemas.openxmlformats.org/presentationml/2006/main">
  <p:tag name="AS_UNIQUEID" val="351"/>
</p:tagLst>
</file>

<file path=ppt/tags/tag44.xml><?xml version="1.0" encoding="utf-8"?>
<p:tagLst xmlns:p="http://schemas.openxmlformats.org/presentationml/2006/main">
  <p:tag name="AS_UNIQUEID" val="538"/>
</p:tagLst>
</file>

<file path=ppt/tags/tag440.xml><?xml version="1.0" encoding="utf-8"?>
<p:tagLst xmlns:p="http://schemas.openxmlformats.org/presentationml/2006/main">
  <p:tag name="AS_UNIQUEID" val="352"/>
</p:tagLst>
</file>

<file path=ppt/tags/tag441.xml><?xml version="1.0" encoding="utf-8"?>
<p:tagLst xmlns:p="http://schemas.openxmlformats.org/presentationml/2006/main">
  <p:tag name="AS_UNIQUEID" val="353"/>
</p:tagLst>
</file>

<file path=ppt/tags/tag442.xml><?xml version="1.0" encoding="utf-8"?>
<p:tagLst xmlns:p="http://schemas.openxmlformats.org/presentationml/2006/main">
  <p:tag name="AS_UNIQUEID" val="354"/>
</p:tagLst>
</file>

<file path=ppt/tags/tag443.xml><?xml version="1.0" encoding="utf-8"?>
<p:tagLst xmlns:p="http://schemas.openxmlformats.org/presentationml/2006/main">
  <p:tag name="AS_UNIQUEID" val="355"/>
</p:tagLst>
</file>

<file path=ppt/tags/tag444.xml><?xml version="1.0" encoding="utf-8"?>
<p:tagLst xmlns:p="http://schemas.openxmlformats.org/presentationml/2006/main">
  <p:tag name="AS_UNIQUEID" val="356"/>
</p:tagLst>
</file>

<file path=ppt/tags/tag445.xml><?xml version="1.0" encoding="utf-8"?>
<p:tagLst xmlns:p="http://schemas.openxmlformats.org/presentationml/2006/main">
  <p:tag name="AS_UNIQUEID" val="357"/>
</p:tagLst>
</file>

<file path=ppt/tags/tag446.xml><?xml version="1.0" encoding="utf-8"?>
<p:tagLst xmlns:p="http://schemas.openxmlformats.org/presentationml/2006/main">
  <p:tag name="AS_UNIQUEID" val="358"/>
</p:tagLst>
</file>

<file path=ppt/tags/tag447.xml><?xml version="1.0" encoding="utf-8"?>
<p:tagLst xmlns:p="http://schemas.openxmlformats.org/presentationml/2006/main">
  <p:tag name="AS_UNIQUEID" val="359"/>
</p:tagLst>
</file>

<file path=ppt/tags/tag448.xml><?xml version="1.0" encoding="utf-8"?>
<p:tagLst xmlns:p="http://schemas.openxmlformats.org/presentationml/2006/main">
  <p:tag name="AS_UNIQUEID" val="360"/>
</p:tagLst>
</file>

<file path=ppt/tags/tag449.xml><?xml version="1.0" encoding="utf-8"?>
<p:tagLst xmlns:p="http://schemas.openxmlformats.org/presentationml/2006/main">
  <p:tag name="AS_UNIQUEID" val="361"/>
</p:tagLst>
</file>

<file path=ppt/tags/tag45.xml><?xml version="1.0" encoding="utf-8"?>
<p:tagLst xmlns:p="http://schemas.openxmlformats.org/presentationml/2006/main">
  <p:tag name="AS_UNIQUEID" val="539"/>
</p:tagLst>
</file>

<file path=ppt/tags/tag450.xml><?xml version="1.0" encoding="utf-8"?>
<p:tagLst xmlns:p="http://schemas.openxmlformats.org/presentationml/2006/main">
  <p:tag name="AS_UNIQUEID" val="363"/>
</p:tagLst>
</file>

<file path=ppt/tags/tag451.xml><?xml version="1.0" encoding="utf-8"?>
<p:tagLst xmlns:p="http://schemas.openxmlformats.org/presentationml/2006/main">
  <p:tag name="AS_UNIQUEID" val="364"/>
</p:tagLst>
</file>

<file path=ppt/tags/tag452.xml><?xml version="1.0" encoding="utf-8"?>
<p:tagLst xmlns:p="http://schemas.openxmlformats.org/presentationml/2006/main">
  <p:tag name="AS_UNIQUEID" val="365"/>
</p:tagLst>
</file>

<file path=ppt/tags/tag453.xml><?xml version="1.0" encoding="utf-8"?>
<p:tagLst xmlns:p="http://schemas.openxmlformats.org/presentationml/2006/main">
  <p:tag name="AS_UNIQUEID" val="366"/>
</p:tagLst>
</file>

<file path=ppt/tags/tag454.xml><?xml version="1.0" encoding="utf-8"?>
<p:tagLst xmlns:p="http://schemas.openxmlformats.org/presentationml/2006/main">
  <p:tag name="AS_UNIQUEID" val="367"/>
</p:tagLst>
</file>

<file path=ppt/tags/tag455.xml><?xml version="1.0" encoding="utf-8"?>
<p:tagLst xmlns:p="http://schemas.openxmlformats.org/presentationml/2006/main">
  <p:tag name="AS_UNIQUEID" val="368"/>
</p:tagLst>
</file>

<file path=ppt/tags/tag456.xml><?xml version="1.0" encoding="utf-8"?>
<p:tagLst xmlns:p="http://schemas.openxmlformats.org/presentationml/2006/main">
  <p:tag name="AS_UNIQUEID" val="369"/>
</p:tagLst>
</file>

<file path=ppt/tags/tag457.xml><?xml version="1.0" encoding="utf-8"?>
<p:tagLst xmlns:p="http://schemas.openxmlformats.org/presentationml/2006/main">
  <p:tag name="AS_UNIQUEID" val="370"/>
</p:tagLst>
</file>

<file path=ppt/tags/tag458.xml><?xml version="1.0" encoding="utf-8"?>
<p:tagLst xmlns:p="http://schemas.openxmlformats.org/presentationml/2006/main">
  <p:tag name="AS_UNIQUEID" val="371"/>
</p:tagLst>
</file>

<file path=ppt/tags/tag459.xml><?xml version="1.0" encoding="utf-8"?>
<p:tagLst xmlns:p="http://schemas.openxmlformats.org/presentationml/2006/main">
  <p:tag name="AS_UNIQUEID" val="372"/>
</p:tagLst>
</file>

<file path=ppt/tags/tag46.xml><?xml version="1.0" encoding="utf-8"?>
<p:tagLst xmlns:p="http://schemas.openxmlformats.org/presentationml/2006/main">
  <p:tag name="AS_UNIQUEID" val="540"/>
</p:tagLst>
</file>

<file path=ppt/tags/tag460.xml><?xml version="1.0" encoding="utf-8"?>
<p:tagLst xmlns:p="http://schemas.openxmlformats.org/presentationml/2006/main">
  <p:tag name="AS_UNIQUEID" val="373"/>
</p:tagLst>
</file>

<file path=ppt/tags/tag461.xml><?xml version="1.0" encoding="utf-8"?>
<p:tagLst xmlns:p="http://schemas.openxmlformats.org/presentationml/2006/main">
  <p:tag name="AS_UNIQUEID" val="374"/>
</p:tagLst>
</file>

<file path=ppt/tags/tag462.xml><?xml version="1.0" encoding="utf-8"?>
<p:tagLst xmlns:p="http://schemas.openxmlformats.org/presentationml/2006/main">
  <p:tag name="AS_UNIQUEID" val="375"/>
</p:tagLst>
</file>

<file path=ppt/tags/tag463.xml><?xml version="1.0" encoding="utf-8"?>
<p:tagLst xmlns:p="http://schemas.openxmlformats.org/presentationml/2006/main">
  <p:tag name="AS_UNIQUEID" val="376"/>
</p:tagLst>
</file>

<file path=ppt/tags/tag464.xml><?xml version="1.0" encoding="utf-8"?>
<p:tagLst xmlns:p="http://schemas.openxmlformats.org/presentationml/2006/main">
  <p:tag name="AS_UNIQUEID" val="377"/>
</p:tagLst>
</file>

<file path=ppt/tags/tag465.xml><?xml version="1.0" encoding="utf-8"?>
<p:tagLst xmlns:p="http://schemas.openxmlformats.org/presentationml/2006/main">
  <p:tag name="AS_UNIQUEID" val="378"/>
</p:tagLst>
</file>

<file path=ppt/tags/tag466.xml><?xml version="1.0" encoding="utf-8"?>
<p:tagLst xmlns:p="http://schemas.openxmlformats.org/presentationml/2006/main">
  <p:tag name="AS_UNIQUEID" val="379"/>
</p:tagLst>
</file>

<file path=ppt/tags/tag467.xml><?xml version="1.0" encoding="utf-8"?>
<p:tagLst xmlns:p="http://schemas.openxmlformats.org/presentationml/2006/main">
  <p:tag name="AS_UNIQUEID" val="380"/>
</p:tagLst>
</file>

<file path=ppt/tags/tag468.xml><?xml version="1.0" encoding="utf-8"?>
<p:tagLst xmlns:p="http://schemas.openxmlformats.org/presentationml/2006/main">
  <p:tag name="AS_UNIQUEID" val="381"/>
</p:tagLst>
</file>

<file path=ppt/tags/tag469.xml><?xml version="1.0" encoding="utf-8"?>
<p:tagLst xmlns:p="http://schemas.openxmlformats.org/presentationml/2006/main">
  <p:tag name="AS_UNIQUEID" val="382"/>
</p:tagLst>
</file>

<file path=ppt/tags/tag47.xml><?xml version="1.0" encoding="utf-8"?>
<p:tagLst xmlns:p="http://schemas.openxmlformats.org/presentationml/2006/main">
  <p:tag name="AS_UNIQUEID" val="541"/>
</p:tagLst>
</file>

<file path=ppt/tags/tag470.xml><?xml version="1.0" encoding="utf-8"?>
<p:tagLst xmlns:p="http://schemas.openxmlformats.org/presentationml/2006/main">
  <p:tag name="AS_UNIQUEID" val="383"/>
</p:tagLst>
</file>

<file path=ppt/tags/tag471.xml><?xml version="1.0" encoding="utf-8"?>
<p:tagLst xmlns:p="http://schemas.openxmlformats.org/presentationml/2006/main">
  <p:tag name="AS_UNIQUEID" val="384"/>
</p:tagLst>
</file>

<file path=ppt/tags/tag472.xml><?xml version="1.0" encoding="utf-8"?>
<p:tagLst xmlns:p="http://schemas.openxmlformats.org/presentationml/2006/main">
  <p:tag name="AS_UNIQUEID" val="385"/>
</p:tagLst>
</file>

<file path=ppt/tags/tag473.xml><?xml version="1.0" encoding="utf-8"?>
<p:tagLst xmlns:p="http://schemas.openxmlformats.org/presentationml/2006/main">
  <p:tag name="AS_UNIQUEID" val="386"/>
</p:tagLst>
</file>

<file path=ppt/tags/tag474.xml><?xml version="1.0" encoding="utf-8"?>
<p:tagLst xmlns:p="http://schemas.openxmlformats.org/presentationml/2006/main">
  <p:tag name="AS_UNIQUEID" val="387"/>
</p:tagLst>
</file>

<file path=ppt/tags/tag475.xml><?xml version="1.0" encoding="utf-8"?>
<p:tagLst xmlns:p="http://schemas.openxmlformats.org/presentationml/2006/main">
  <p:tag name="AS_UNIQUEID" val="388"/>
</p:tagLst>
</file>

<file path=ppt/tags/tag476.xml><?xml version="1.0" encoding="utf-8"?>
<p:tagLst xmlns:p="http://schemas.openxmlformats.org/presentationml/2006/main">
  <p:tag name="AS_UNIQUEID" val="389"/>
</p:tagLst>
</file>

<file path=ppt/tags/tag477.xml><?xml version="1.0" encoding="utf-8"?>
<p:tagLst xmlns:p="http://schemas.openxmlformats.org/presentationml/2006/main">
  <p:tag name="AS_UNIQUEID" val="390"/>
</p:tagLst>
</file>

<file path=ppt/tags/tag478.xml><?xml version="1.0" encoding="utf-8"?>
<p:tagLst xmlns:p="http://schemas.openxmlformats.org/presentationml/2006/main">
  <p:tag name="AS_UNIQUEID" val="391"/>
</p:tagLst>
</file>

<file path=ppt/tags/tag479.xml><?xml version="1.0" encoding="utf-8"?>
<p:tagLst xmlns:p="http://schemas.openxmlformats.org/presentationml/2006/main">
  <p:tag name="AS_UNIQUEID" val="392"/>
</p:tagLst>
</file>

<file path=ppt/tags/tag48.xml><?xml version="1.0" encoding="utf-8"?>
<p:tagLst xmlns:p="http://schemas.openxmlformats.org/presentationml/2006/main">
  <p:tag name="AS_UNIQUEID" val="542"/>
</p:tagLst>
</file>

<file path=ppt/tags/tag480.xml><?xml version="1.0" encoding="utf-8"?>
<p:tagLst xmlns:p="http://schemas.openxmlformats.org/presentationml/2006/main">
  <p:tag name="AS_UNIQUEID" val="393"/>
</p:tagLst>
</file>

<file path=ppt/tags/tag481.xml><?xml version="1.0" encoding="utf-8"?>
<p:tagLst xmlns:p="http://schemas.openxmlformats.org/presentationml/2006/main">
  <p:tag name="AS_UNIQUEID" val="395"/>
</p:tagLst>
</file>

<file path=ppt/tags/tag482.xml><?xml version="1.0" encoding="utf-8"?>
<p:tagLst xmlns:p="http://schemas.openxmlformats.org/presentationml/2006/main">
  <p:tag name="AS_UNIQUEID" val="396"/>
</p:tagLst>
</file>

<file path=ppt/tags/tag483.xml><?xml version="1.0" encoding="utf-8"?>
<p:tagLst xmlns:p="http://schemas.openxmlformats.org/presentationml/2006/main">
  <p:tag name="AS_UNIQUEID" val="397"/>
</p:tagLst>
</file>

<file path=ppt/tags/tag484.xml><?xml version="1.0" encoding="utf-8"?>
<p:tagLst xmlns:p="http://schemas.openxmlformats.org/presentationml/2006/main">
  <p:tag name="AS_UNIQUEID" val="398"/>
</p:tagLst>
</file>

<file path=ppt/tags/tag485.xml><?xml version="1.0" encoding="utf-8"?>
<p:tagLst xmlns:p="http://schemas.openxmlformats.org/presentationml/2006/main">
  <p:tag name="AS_UNIQUEID" val="399"/>
</p:tagLst>
</file>

<file path=ppt/tags/tag486.xml><?xml version="1.0" encoding="utf-8"?>
<p:tagLst xmlns:p="http://schemas.openxmlformats.org/presentationml/2006/main">
  <p:tag name="AS_UNIQUEID" val="400"/>
</p:tagLst>
</file>

<file path=ppt/tags/tag487.xml><?xml version="1.0" encoding="utf-8"?>
<p:tagLst xmlns:p="http://schemas.openxmlformats.org/presentationml/2006/main">
  <p:tag name="AS_UNIQUEID" val="401"/>
</p:tagLst>
</file>

<file path=ppt/tags/tag488.xml><?xml version="1.0" encoding="utf-8"?>
<p:tagLst xmlns:p="http://schemas.openxmlformats.org/presentationml/2006/main">
  <p:tag name="AS_UNIQUEID" val="402"/>
</p:tagLst>
</file>

<file path=ppt/tags/tag489.xml><?xml version="1.0" encoding="utf-8"?>
<p:tagLst xmlns:p="http://schemas.openxmlformats.org/presentationml/2006/main">
  <p:tag name="AS_UNIQUEID" val="403"/>
</p:tagLst>
</file>

<file path=ppt/tags/tag49.xml><?xml version="1.0" encoding="utf-8"?>
<p:tagLst xmlns:p="http://schemas.openxmlformats.org/presentationml/2006/main">
  <p:tag name="AS_UNIQUEID" val="544"/>
</p:tagLst>
</file>

<file path=ppt/tags/tag490.xml><?xml version="1.0" encoding="utf-8"?>
<p:tagLst xmlns:p="http://schemas.openxmlformats.org/presentationml/2006/main">
  <p:tag name="AS_UNIQUEID" val="404"/>
</p:tagLst>
</file>

<file path=ppt/tags/tag491.xml><?xml version="1.0" encoding="utf-8"?>
<p:tagLst xmlns:p="http://schemas.openxmlformats.org/presentationml/2006/main">
  <p:tag name="AS_UNIQUEID" val="405"/>
</p:tagLst>
</file>

<file path=ppt/tags/tag492.xml><?xml version="1.0" encoding="utf-8"?>
<p:tagLst xmlns:p="http://schemas.openxmlformats.org/presentationml/2006/main">
  <p:tag name="AS_UNIQUEID" val="406"/>
</p:tagLst>
</file>

<file path=ppt/tags/tag493.xml><?xml version="1.0" encoding="utf-8"?>
<p:tagLst xmlns:p="http://schemas.openxmlformats.org/presentationml/2006/main">
  <p:tag name="AS_UNIQUEID" val="407"/>
</p:tagLst>
</file>

<file path=ppt/tags/tag494.xml><?xml version="1.0" encoding="utf-8"?>
<p:tagLst xmlns:p="http://schemas.openxmlformats.org/presentationml/2006/main">
  <p:tag name="AS_UNIQUEID" val="408"/>
</p:tagLst>
</file>

<file path=ppt/tags/tag495.xml><?xml version="1.0" encoding="utf-8"?>
<p:tagLst xmlns:p="http://schemas.openxmlformats.org/presentationml/2006/main">
  <p:tag name="AS_UNIQUEID" val="410"/>
</p:tagLst>
</file>

<file path=ppt/tags/tag496.xml><?xml version="1.0" encoding="utf-8"?>
<p:tagLst xmlns:p="http://schemas.openxmlformats.org/presentationml/2006/main">
  <p:tag name="AS_UNIQUEID" val="411"/>
</p:tagLst>
</file>

<file path=ppt/tags/tag497.xml><?xml version="1.0" encoding="utf-8"?>
<p:tagLst xmlns:p="http://schemas.openxmlformats.org/presentationml/2006/main">
  <p:tag name="AS_UNIQUEID" val="412"/>
</p:tagLst>
</file>

<file path=ppt/tags/tag498.xml><?xml version="1.0" encoding="utf-8"?>
<p:tagLst xmlns:p="http://schemas.openxmlformats.org/presentationml/2006/main">
  <p:tag name="AS_UNIQUEID" val="413"/>
</p:tagLst>
</file>

<file path=ppt/tags/tag499.xml><?xml version="1.0" encoding="utf-8"?>
<p:tagLst xmlns:p="http://schemas.openxmlformats.org/presentationml/2006/main">
  <p:tag name="AS_UNIQUEID" val="414"/>
</p:tagLst>
</file>

<file path=ppt/tags/tag5.xml><?xml version="1.0" encoding="utf-8"?>
<p:tagLst xmlns:p="http://schemas.openxmlformats.org/presentationml/2006/main">
  <p:tag name="AS_UNIQUEID" val="491"/>
</p:tagLst>
</file>

<file path=ppt/tags/tag50.xml><?xml version="1.0" encoding="utf-8"?>
<p:tagLst xmlns:p="http://schemas.openxmlformats.org/presentationml/2006/main">
  <p:tag name="AS_UNIQUEID" val="545"/>
</p:tagLst>
</file>

<file path=ppt/tags/tag500.xml><?xml version="1.0" encoding="utf-8"?>
<p:tagLst xmlns:p="http://schemas.openxmlformats.org/presentationml/2006/main">
  <p:tag name="AS_UNIQUEID" val="415"/>
</p:tagLst>
</file>

<file path=ppt/tags/tag501.xml><?xml version="1.0" encoding="utf-8"?>
<p:tagLst xmlns:p="http://schemas.openxmlformats.org/presentationml/2006/main">
  <p:tag name="AS_UNIQUEID" val="416"/>
</p:tagLst>
</file>

<file path=ppt/tags/tag502.xml><?xml version="1.0" encoding="utf-8"?>
<p:tagLst xmlns:p="http://schemas.openxmlformats.org/presentationml/2006/main">
  <p:tag name="AS_UNIQUEID" val="417"/>
</p:tagLst>
</file>

<file path=ppt/tags/tag503.xml><?xml version="1.0" encoding="utf-8"?>
<p:tagLst xmlns:p="http://schemas.openxmlformats.org/presentationml/2006/main">
  <p:tag name="AS_UNIQUEID" val="419"/>
</p:tagLst>
</file>

<file path=ppt/tags/tag504.xml><?xml version="1.0" encoding="utf-8"?>
<p:tagLst xmlns:p="http://schemas.openxmlformats.org/presentationml/2006/main">
  <p:tag name="AS_UNIQUEID" val="420"/>
</p:tagLst>
</file>

<file path=ppt/tags/tag505.xml><?xml version="1.0" encoding="utf-8"?>
<p:tagLst xmlns:p="http://schemas.openxmlformats.org/presentationml/2006/main">
  <p:tag name="AS_UNIQUEID" val="421"/>
</p:tagLst>
</file>

<file path=ppt/tags/tag506.xml><?xml version="1.0" encoding="utf-8"?>
<p:tagLst xmlns:p="http://schemas.openxmlformats.org/presentationml/2006/main">
  <p:tag name="AS_UNIQUEID" val="422"/>
</p:tagLst>
</file>

<file path=ppt/tags/tag507.xml><?xml version="1.0" encoding="utf-8"?>
<p:tagLst xmlns:p="http://schemas.openxmlformats.org/presentationml/2006/main">
  <p:tag name="AS_UNIQUEID" val="423"/>
</p:tagLst>
</file>

<file path=ppt/tags/tag508.xml><?xml version="1.0" encoding="utf-8"?>
<p:tagLst xmlns:p="http://schemas.openxmlformats.org/presentationml/2006/main">
  <p:tag name="AS_UNIQUEID" val="424"/>
</p:tagLst>
</file>

<file path=ppt/tags/tag509.xml><?xml version="1.0" encoding="utf-8"?>
<p:tagLst xmlns:p="http://schemas.openxmlformats.org/presentationml/2006/main">
  <p:tag name="AS_UNIQUEID" val="425"/>
</p:tagLst>
</file>

<file path=ppt/tags/tag51.xml><?xml version="1.0" encoding="utf-8"?>
<p:tagLst xmlns:p="http://schemas.openxmlformats.org/presentationml/2006/main">
  <p:tag name="AS_UNIQUEID" val="546"/>
</p:tagLst>
</file>

<file path=ppt/tags/tag510.xml><?xml version="1.0" encoding="utf-8"?>
<p:tagLst xmlns:p="http://schemas.openxmlformats.org/presentationml/2006/main">
  <p:tag name="AS_UNIQUEID" val="426"/>
</p:tagLst>
</file>

<file path=ppt/tags/tag511.xml><?xml version="1.0" encoding="utf-8"?>
<p:tagLst xmlns:p="http://schemas.openxmlformats.org/presentationml/2006/main">
  <p:tag name="AS_UNIQUEID" val="428"/>
</p:tagLst>
</file>

<file path=ppt/tags/tag512.xml><?xml version="1.0" encoding="utf-8"?>
<p:tagLst xmlns:p="http://schemas.openxmlformats.org/presentationml/2006/main">
  <p:tag name="AS_UNIQUEID" val="429"/>
</p:tagLst>
</file>

<file path=ppt/tags/tag513.xml><?xml version="1.0" encoding="utf-8"?>
<p:tagLst xmlns:p="http://schemas.openxmlformats.org/presentationml/2006/main">
  <p:tag name="AS_UNIQUEID" val="430"/>
</p:tagLst>
</file>

<file path=ppt/tags/tag514.xml><?xml version="1.0" encoding="utf-8"?>
<p:tagLst xmlns:p="http://schemas.openxmlformats.org/presentationml/2006/main">
  <p:tag name="AS_UNIQUEID" val="431"/>
</p:tagLst>
</file>

<file path=ppt/tags/tag515.xml><?xml version="1.0" encoding="utf-8"?>
<p:tagLst xmlns:p="http://schemas.openxmlformats.org/presentationml/2006/main">
  <p:tag name="AS_UNIQUEID" val="432"/>
</p:tagLst>
</file>

<file path=ppt/tags/tag516.xml><?xml version="1.0" encoding="utf-8"?>
<p:tagLst xmlns:p="http://schemas.openxmlformats.org/presentationml/2006/main">
  <p:tag name="AS_UNIQUEID" val="433"/>
</p:tagLst>
</file>

<file path=ppt/tags/tag517.xml><?xml version="1.0" encoding="utf-8"?>
<p:tagLst xmlns:p="http://schemas.openxmlformats.org/presentationml/2006/main">
  <p:tag name="AS_UNIQUEID" val="434"/>
</p:tagLst>
</file>

<file path=ppt/tags/tag518.xml><?xml version="1.0" encoding="utf-8"?>
<p:tagLst xmlns:p="http://schemas.openxmlformats.org/presentationml/2006/main">
  <p:tag name="AS_UNIQUEID" val="435"/>
</p:tagLst>
</file>

<file path=ppt/tags/tag519.xml><?xml version="1.0" encoding="utf-8"?>
<p:tagLst xmlns:p="http://schemas.openxmlformats.org/presentationml/2006/main">
  <p:tag name="AS_UNIQUEID" val="437"/>
</p:tagLst>
</file>

<file path=ppt/tags/tag52.xml><?xml version="1.0" encoding="utf-8"?>
<p:tagLst xmlns:p="http://schemas.openxmlformats.org/presentationml/2006/main">
  <p:tag name="AS_UNIQUEID" val="547"/>
</p:tagLst>
</file>

<file path=ppt/tags/tag520.xml><?xml version="1.0" encoding="utf-8"?>
<p:tagLst xmlns:p="http://schemas.openxmlformats.org/presentationml/2006/main">
  <p:tag name="AS_UNIQUEID" val="438"/>
</p:tagLst>
</file>

<file path=ppt/tags/tag521.xml><?xml version="1.0" encoding="utf-8"?>
<p:tagLst xmlns:p="http://schemas.openxmlformats.org/presentationml/2006/main">
  <p:tag name="AS_UNIQUEID" val="439"/>
</p:tagLst>
</file>

<file path=ppt/tags/tag522.xml><?xml version="1.0" encoding="utf-8"?>
<p:tagLst xmlns:p="http://schemas.openxmlformats.org/presentationml/2006/main">
  <p:tag name="AS_UNIQUEID" val="440"/>
</p:tagLst>
</file>

<file path=ppt/tags/tag523.xml><?xml version="1.0" encoding="utf-8"?>
<p:tagLst xmlns:p="http://schemas.openxmlformats.org/presentationml/2006/main">
  <p:tag name="AS_UNIQUEID" val="441"/>
</p:tagLst>
</file>

<file path=ppt/tags/tag524.xml><?xml version="1.0" encoding="utf-8"?>
<p:tagLst xmlns:p="http://schemas.openxmlformats.org/presentationml/2006/main">
  <p:tag name="AS_UNIQUEID" val="442"/>
</p:tagLst>
</file>

<file path=ppt/tags/tag525.xml><?xml version="1.0" encoding="utf-8"?>
<p:tagLst xmlns:p="http://schemas.openxmlformats.org/presentationml/2006/main">
  <p:tag name="AS_UNIQUEID" val="443"/>
</p:tagLst>
</file>

<file path=ppt/tags/tag526.xml><?xml version="1.0" encoding="utf-8"?>
<p:tagLst xmlns:p="http://schemas.openxmlformats.org/presentationml/2006/main">
  <p:tag name="AS_UNIQUEID" val="444"/>
</p:tagLst>
</file>

<file path=ppt/tags/tag527.xml><?xml version="1.0" encoding="utf-8"?>
<p:tagLst xmlns:p="http://schemas.openxmlformats.org/presentationml/2006/main">
  <p:tag name="AS_UNIQUEID" val="446"/>
</p:tagLst>
</file>

<file path=ppt/tags/tag528.xml><?xml version="1.0" encoding="utf-8"?>
<p:tagLst xmlns:p="http://schemas.openxmlformats.org/presentationml/2006/main">
  <p:tag name="AS_UNIQUEID" val="447"/>
</p:tagLst>
</file>

<file path=ppt/tags/tag529.xml><?xml version="1.0" encoding="utf-8"?>
<p:tagLst xmlns:p="http://schemas.openxmlformats.org/presentationml/2006/main">
  <p:tag name="AS_UNIQUEID" val="448"/>
</p:tagLst>
</file>

<file path=ppt/tags/tag53.xml><?xml version="1.0" encoding="utf-8"?>
<p:tagLst xmlns:p="http://schemas.openxmlformats.org/presentationml/2006/main">
  <p:tag name="AS_UNIQUEID" val="548"/>
</p:tagLst>
</file>

<file path=ppt/tags/tag530.xml><?xml version="1.0" encoding="utf-8"?>
<p:tagLst xmlns:p="http://schemas.openxmlformats.org/presentationml/2006/main">
  <p:tag name="AS_UNIQUEID" val="449"/>
</p:tagLst>
</file>

<file path=ppt/tags/tag531.xml><?xml version="1.0" encoding="utf-8"?>
<p:tagLst xmlns:p="http://schemas.openxmlformats.org/presentationml/2006/main">
  <p:tag name="AS_UNIQUEID" val="450"/>
</p:tagLst>
</file>

<file path=ppt/tags/tag532.xml><?xml version="1.0" encoding="utf-8"?>
<p:tagLst xmlns:p="http://schemas.openxmlformats.org/presentationml/2006/main">
  <p:tag name="AS_UNIQUEID" val="451"/>
</p:tagLst>
</file>

<file path=ppt/tags/tag533.xml><?xml version="1.0" encoding="utf-8"?>
<p:tagLst xmlns:p="http://schemas.openxmlformats.org/presentationml/2006/main">
  <p:tag name="AS_UNIQUEID" val="452"/>
</p:tagLst>
</file>

<file path=ppt/tags/tag534.xml><?xml version="1.0" encoding="utf-8"?>
<p:tagLst xmlns:p="http://schemas.openxmlformats.org/presentationml/2006/main">
  <p:tag name="AS_UNIQUEID" val="453"/>
</p:tagLst>
</file>

<file path=ppt/tags/tag535.xml><?xml version="1.0" encoding="utf-8"?>
<p:tagLst xmlns:p="http://schemas.openxmlformats.org/presentationml/2006/main">
  <p:tag name="AS_UNIQUEID" val="455"/>
</p:tagLst>
</file>

<file path=ppt/tags/tag536.xml><?xml version="1.0" encoding="utf-8"?>
<p:tagLst xmlns:p="http://schemas.openxmlformats.org/presentationml/2006/main">
  <p:tag name="AS_UNIQUEID" val="456"/>
</p:tagLst>
</file>

<file path=ppt/tags/tag537.xml><?xml version="1.0" encoding="utf-8"?>
<p:tagLst xmlns:p="http://schemas.openxmlformats.org/presentationml/2006/main">
  <p:tag name="AS_UNIQUEID" val="457"/>
</p:tagLst>
</file>

<file path=ppt/tags/tag538.xml><?xml version="1.0" encoding="utf-8"?>
<p:tagLst xmlns:p="http://schemas.openxmlformats.org/presentationml/2006/main">
  <p:tag name="AS_UNIQUEID" val="458"/>
</p:tagLst>
</file>

<file path=ppt/tags/tag539.xml><?xml version="1.0" encoding="utf-8"?>
<p:tagLst xmlns:p="http://schemas.openxmlformats.org/presentationml/2006/main">
  <p:tag name="AS_UNIQUEID" val="459"/>
</p:tagLst>
</file>

<file path=ppt/tags/tag54.xml><?xml version="1.0" encoding="utf-8"?>
<p:tagLst xmlns:p="http://schemas.openxmlformats.org/presentationml/2006/main">
  <p:tag name="AS_UNIQUEID" val="550"/>
</p:tagLst>
</file>

<file path=ppt/tags/tag540.xml><?xml version="1.0" encoding="utf-8"?>
<p:tagLst xmlns:p="http://schemas.openxmlformats.org/presentationml/2006/main">
  <p:tag name="AS_UNIQUEID" val="460"/>
</p:tagLst>
</file>

<file path=ppt/tags/tag541.xml><?xml version="1.0" encoding="utf-8"?>
<p:tagLst xmlns:p="http://schemas.openxmlformats.org/presentationml/2006/main">
  <p:tag name="AS_UNIQUEID" val="461"/>
</p:tagLst>
</file>

<file path=ppt/tags/tag542.xml><?xml version="1.0" encoding="utf-8"?>
<p:tagLst xmlns:p="http://schemas.openxmlformats.org/presentationml/2006/main">
  <p:tag name="AS_UNIQUEID" val="462"/>
</p:tagLst>
</file>

<file path=ppt/tags/tag543.xml><?xml version="1.0" encoding="utf-8"?>
<p:tagLst xmlns:p="http://schemas.openxmlformats.org/presentationml/2006/main">
  <p:tag name="AS_UNIQUEID" val="463"/>
</p:tagLst>
</file>

<file path=ppt/tags/tag544.xml><?xml version="1.0" encoding="utf-8"?>
<p:tagLst xmlns:p="http://schemas.openxmlformats.org/presentationml/2006/main">
  <p:tag name="AS_UNIQUEID" val="464"/>
</p:tagLst>
</file>

<file path=ppt/tags/tag545.xml><?xml version="1.0" encoding="utf-8"?>
<p:tagLst xmlns:p="http://schemas.openxmlformats.org/presentationml/2006/main">
  <p:tag name="AS_UNIQUEID" val="465"/>
</p:tagLst>
</file>

<file path=ppt/tags/tag546.xml><?xml version="1.0" encoding="utf-8"?>
<p:tagLst xmlns:p="http://schemas.openxmlformats.org/presentationml/2006/main">
  <p:tag name="AS_UNIQUEID" val="466"/>
</p:tagLst>
</file>

<file path=ppt/tags/tag547.xml><?xml version="1.0" encoding="utf-8"?>
<p:tagLst xmlns:p="http://schemas.openxmlformats.org/presentationml/2006/main">
  <p:tag name="AS_UNIQUEID" val="467"/>
</p:tagLst>
</file>

<file path=ppt/tags/tag548.xml><?xml version="1.0" encoding="utf-8"?>
<p:tagLst xmlns:p="http://schemas.openxmlformats.org/presentationml/2006/main">
  <p:tag name="AS_UNIQUEID" val="468"/>
</p:tagLst>
</file>

<file path=ppt/tags/tag549.xml><?xml version="1.0" encoding="utf-8"?>
<p:tagLst xmlns:p="http://schemas.openxmlformats.org/presentationml/2006/main">
  <p:tag name="AS_UNIQUEID" val="469"/>
</p:tagLst>
</file>

<file path=ppt/tags/tag55.xml><?xml version="1.0" encoding="utf-8"?>
<p:tagLst xmlns:p="http://schemas.openxmlformats.org/presentationml/2006/main">
  <p:tag name="AS_UNIQUEID" val="551"/>
</p:tagLst>
</file>

<file path=ppt/tags/tag550.xml><?xml version="1.0" encoding="utf-8"?>
<p:tagLst xmlns:p="http://schemas.openxmlformats.org/presentationml/2006/main">
  <p:tag name="AS_UNIQUEID" val="470"/>
</p:tagLst>
</file>

<file path=ppt/tags/tag551.xml><?xml version="1.0" encoding="utf-8"?>
<p:tagLst xmlns:p="http://schemas.openxmlformats.org/presentationml/2006/main">
  <p:tag name="AS_UNIQUEID" val="471"/>
</p:tagLst>
</file>

<file path=ppt/tags/tag552.xml><?xml version="1.0" encoding="utf-8"?>
<p:tagLst xmlns:p="http://schemas.openxmlformats.org/presentationml/2006/main">
  <p:tag name="AS_UNIQUEID" val="472"/>
</p:tagLst>
</file>

<file path=ppt/tags/tag553.xml><?xml version="1.0" encoding="utf-8"?>
<p:tagLst xmlns:p="http://schemas.openxmlformats.org/presentationml/2006/main">
  <p:tag name="AS_UNIQUEID" val="473"/>
</p:tagLst>
</file>

<file path=ppt/tags/tag554.xml><?xml version="1.0" encoding="utf-8"?>
<p:tagLst xmlns:p="http://schemas.openxmlformats.org/presentationml/2006/main">
  <p:tag name="AS_UNIQUEID" val="474"/>
</p:tagLst>
</file>

<file path=ppt/tags/tag555.xml><?xml version="1.0" encoding="utf-8"?>
<p:tagLst xmlns:p="http://schemas.openxmlformats.org/presentationml/2006/main">
  <p:tag name="AS_UNIQUEID" val="475"/>
</p:tagLst>
</file>

<file path=ppt/tags/tag556.xml><?xml version="1.0" encoding="utf-8"?>
<p:tagLst xmlns:p="http://schemas.openxmlformats.org/presentationml/2006/main">
  <p:tag name="AS_UNIQUEID" val="476"/>
</p:tagLst>
</file>

<file path=ppt/tags/tag557.xml><?xml version="1.0" encoding="utf-8"?>
<p:tagLst xmlns:p="http://schemas.openxmlformats.org/presentationml/2006/main">
  <p:tag name="AS_UNIQUEID" val="477"/>
</p:tagLst>
</file>

<file path=ppt/tags/tag558.xml><?xml version="1.0" encoding="utf-8"?>
<p:tagLst xmlns:p="http://schemas.openxmlformats.org/presentationml/2006/main">
  <p:tag name="AS_UNIQUEID" val="478"/>
</p:tagLst>
</file>

<file path=ppt/tags/tag559.xml><?xml version="1.0" encoding="utf-8"?>
<p:tagLst xmlns:p="http://schemas.openxmlformats.org/presentationml/2006/main">
  <p:tag name="AS_UNIQUEID" val="479"/>
</p:tagLst>
</file>

<file path=ppt/tags/tag56.xml><?xml version="1.0" encoding="utf-8"?>
<p:tagLst xmlns:p="http://schemas.openxmlformats.org/presentationml/2006/main">
  <p:tag name="AS_UNIQUEID" val="552"/>
</p:tagLst>
</file>

<file path=ppt/tags/tag560.xml><?xml version="1.0" encoding="utf-8"?>
<p:tagLst xmlns:p="http://schemas.openxmlformats.org/presentationml/2006/main">
  <p:tag name="AS_UNIQUEID" val="480"/>
</p:tagLst>
</file>

<file path=ppt/tags/tag561.xml><?xml version="1.0" encoding="utf-8"?>
<p:tagLst xmlns:p="http://schemas.openxmlformats.org/presentationml/2006/main">
  <p:tag name="AS_UNIQUEID" val="481"/>
</p:tagLst>
</file>

<file path=ppt/tags/tag562.xml><?xml version="1.0" encoding="utf-8"?>
<p:tagLst xmlns:p="http://schemas.openxmlformats.org/presentationml/2006/main">
  <p:tag name="AS_UNIQUEID" val="482"/>
</p:tagLst>
</file>

<file path=ppt/tags/tag563.xml><?xml version="1.0" encoding="utf-8"?>
<p:tagLst xmlns:p="http://schemas.openxmlformats.org/presentationml/2006/main">
  <p:tag name="AS_UNIQUEID" val="483"/>
</p:tagLst>
</file>

<file path=ppt/tags/tag564.xml><?xml version="1.0" encoding="utf-8"?>
<p:tagLst xmlns:p="http://schemas.openxmlformats.org/presentationml/2006/main">
  <p:tag name="AS_UNIQUEID" val="484"/>
</p:tagLst>
</file>

<file path=ppt/tags/tag565.xml><?xml version="1.0" encoding="utf-8"?>
<p:tagLst xmlns:p="http://schemas.openxmlformats.org/presentationml/2006/main">
  <p:tag name="AS_UNIQUEID" val="485"/>
</p:tagLst>
</file>

<file path=ppt/tags/tag566.xml><?xml version="1.0" encoding="utf-8"?>
<p:tagLst xmlns:p="http://schemas.openxmlformats.org/presentationml/2006/main">
  <p:tag name="AS_UNIQUEID" val="619"/>
</p:tagLst>
</file>

<file path=ppt/tags/tag567.xml><?xml version="1.0" encoding="utf-8"?>
<p:tagLst xmlns:p="http://schemas.openxmlformats.org/presentationml/2006/main">
  <p:tag name="AS_UNIQUEID" val="563"/>
</p:tagLst>
</file>

<file path=ppt/tags/tag568.xml><?xml version="1.0" encoding="utf-8"?>
<p:tagLst xmlns:p="http://schemas.openxmlformats.org/presentationml/2006/main">
  <p:tag name="AS_UNIQUEID" val="564"/>
</p:tagLst>
</file>

<file path=ppt/tags/tag569.xml><?xml version="1.0" encoding="utf-8"?>
<p:tagLst xmlns:p="http://schemas.openxmlformats.org/presentationml/2006/main">
  <p:tag name="AS_UNIQUEID" val="565"/>
</p:tagLst>
</file>

<file path=ppt/tags/tag57.xml><?xml version="1.0" encoding="utf-8"?>
<p:tagLst xmlns:p="http://schemas.openxmlformats.org/presentationml/2006/main">
  <p:tag name="AS_UNIQUEID" val="553"/>
</p:tagLst>
</file>

<file path=ppt/tags/tag570.xml><?xml version="1.0" encoding="utf-8"?>
<p:tagLst xmlns:p="http://schemas.openxmlformats.org/presentationml/2006/main">
  <p:tag name="AS_UNIQUEID" val="566"/>
</p:tagLst>
</file>

<file path=ppt/tags/tag571.xml><?xml version="1.0" encoding="utf-8"?>
<p:tagLst xmlns:p="http://schemas.openxmlformats.org/presentationml/2006/main">
  <p:tag name="AS_UNIQUEID" val="567"/>
</p:tagLst>
</file>

<file path=ppt/tags/tag572.xml><?xml version="1.0" encoding="utf-8"?>
<p:tagLst xmlns:p="http://schemas.openxmlformats.org/presentationml/2006/main">
  <p:tag name="AS_UNIQUEID" val="568"/>
</p:tagLst>
</file>

<file path=ppt/tags/tag573.xml><?xml version="1.0" encoding="utf-8"?>
<p:tagLst xmlns:p="http://schemas.openxmlformats.org/presentationml/2006/main">
  <p:tag name="AS_UNIQUEID" val="570"/>
</p:tagLst>
</file>

<file path=ppt/tags/tag574.xml><?xml version="1.0" encoding="utf-8"?>
<p:tagLst xmlns:p="http://schemas.openxmlformats.org/presentationml/2006/main">
  <p:tag name="AS_UNIQUEID" val="571"/>
</p:tagLst>
</file>

<file path=ppt/tags/tag575.xml><?xml version="1.0" encoding="utf-8"?>
<p:tagLst xmlns:p="http://schemas.openxmlformats.org/presentationml/2006/main">
  <p:tag name="AS_UNIQUEID" val="572"/>
</p:tagLst>
</file>

<file path=ppt/tags/tag576.xml><?xml version="1.0" encoding="utf-8"?>
<p:tagLst xmlns:p="http://schemas.openxmlformats.org/presentationml/2006/main">
  <p:tag name="AS_UNIQUEID" val="573"/>
</p:tagLst>
</file>

<file path=ppt/tags/tag57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jb3VudCI6MSwiaGRpZCI6ImJkMzZmZjMwNDg1ZDBlZWExYWQxMmIzZmZhNWQwZjdjIiwidXNlckNvdW50IjoxfQ=="/>
  <p:tag name="commondata" val="eyJjb3VudCI6MS4wLCJoZGlkIjoiYWQ1Zjc2ZmQxMjk2NWRmMmJjYTdlOGZkZmIwM2EwNDIiLCJ1c2VyQ291bnQiOjEuMH0="/>
</p:tagLst>
</file>

<file path=ppt/tags/tag58.xml><?xml version="1.0" encoding="utf-8"?>
<p:tagLst xmlns:p="http://schemas.openxmlformats.org/presentationml/2006/main">
  <p:tag name="AS_UNIQUEID" val="554"/>
</p:tagLst>
</file>

<file path=ppt/tags/tag59.xml><?xml version="1.0" encoding="utf-8"?>
<p:tagLst xmlns:p="http://schemas.openxmlformats.org/presentationml/2006/main">
  <p:tag name="AS_UNIQUEID" val="556"/>
</p:tagLst>
</file>

<file path=ppt/tags/tag6.xml><?xml version="1.0" encoding="utf-8"?>
<p:tagLst xmlns:p="http://schemas.openxmlformats.org/presentationml/2006/main">
  <p:tag name="AS_UNIQUEID" val="493"/>
</p:tagLst>
</file>

<file path=ppt/tags/tag60.xml><?xml version="1.0" encoding="utf-8"?>
<p:tagLst xmlns:p="http://schemas.openxmlformats.org/presentationml/2006/main">
  <p:tag name="AS_UNIQUEID" val="557"/>
</p:tagLst>
</file>

<file path=ppt/tags/tag61.xml><?xml version="1.0" encoding="utf-8"?>
<p:tagLst xmlns:p="http://schemas.openxmlformats.org/presentationml/2006/main">
  <p:tag name="AS_UNIQUEID" val="558"/>
</p:tagLst>
</file>

<file path=ppt/tags/tag62.xml><?xml version="1.0" encoding="utf-8"?>
<p:tagLst xmlns:p="http://schemas.openxmlformats.org/presentationml/2006/main">
  <p:tag name="AS_UNIQUEID" val="559"/>
</p:tagLst>
</file>

<file path=ppt/tags/tag63.xml><?xml version="1.0" encoding="utf-8"?>
<p:tagLst xmlns:p="http://schemas.openxmlformats.org/presentationml/2006/main">
  <p:tag name="AS_UNIQUEID" val="560"/>
</p:tagLst>
</file>

<file path=ppt/tags/tag64.xml><?xml version="1.0" encoding="utf-8"?>
<p:tagLst xmlns:p="http://schemas.openxmlformats.org/presentationml/2006/main">
  <p:tag name="AS_UNIQUEID" val="561"/>
</p:tagLst>
</file>

<file path=ppt/tags/tag65.xml><?xml version="1.0" encoding="utf-8"?>
<p:tagLst xmlns:p="http://schemas.openxmlformats.org/presentationml/2006/main">
  <p:tag name="AS_UNIQUEID" val="575"/>
</p:tagLst>
</file>

<file path=ppt/tags/tag66.xml><?xml version="1.0" encoding="utf-8"?>
<p:tagLst xmlns:p="http://schemas.openxmlformats.org/presentationml/2006/main">
  <p:tag name="AS_UNIQUEID" val="576"/>
</p:tagLst>
</file>

<file path=ppt/tags/tag67.xml><?xml version="1.0" encoding="utf-8"?>
<p:tagLst xmlns:p="http://schemas.openxmlformats.org/presentationml/2006/main">
  <p:tag name="AS_UNIQUEID" val="577"/>
</p:tagLst>
</file>

<file path=ppt/tags/tag68.xml><?xml version="1.0" encoding="utf-8"?>
<p:tagLst xmlns:p="http://schemas.openxmlformats.org/presentationml/2006/main">
  <p:tag name="AS_UNIQUEID" val="578"/>
</p:tagLst>
</file>

<file path=ppt/tags/tag69.xml><?xml version="1.0" encoding="utf-8"?>
<p:tagLst xmlns:p="http://schemas.openxmlformats.org/presentationml/2006/main">
  <p:tag name="AS_UNIQUEID" val="579"/>
</p:tagLst>
</file>

<file path=ppt/tags/tag7.xml><?xml version="1.0" encoding="utf-8"?>
<p:tagLst xmlns:p="http://schemas.openxmlformats.org/presentationml/2006/main">
  <p:tag name="AS_UNIQUEID" val="494"/>
</p:tagLst>
</file>

<file path=ppt/tags/tag70.xml><?xml version="1.0" encoding="utf-8"?>
<p:tagLst xmlns:p="http://schemas.openxmlformats.org/presentationml/2006/main">
  <p:tag name="AS_UNIQUEID" val="580"/>
</p:tagLst>
</file>

<file path=ppt/tags/tag71.xml><?xml version="1.0" encoding="utf-8"?>
<p:tagLst xmlns:p="http://schemas.openxmlformats.org/presentationml/2006/main">
  <p:tag name="AS_UNIQUEID" val="581"/>
</p:tagLst>
</file>

<file path=ppt/tags/tag72.xml><?xml version="1.0" encoding="utf-8"?>
<p:tagLst xmlns:p="http://schemas.openxmlformats.org/presentationml/2006/main">
  <p:tag name="AS_UNIQUEID" val="582"/>
</p:tagLst>
</file>

<file path=ppt/tags/tag73.xml><?xml version="1.0" encoding="utf-8"?>
<p:tagLst xmlns:p="http://schemas.openxmlformats.org/presentationml/2006/main">
  <p:tag name="AS_UNIQUEID" val="583"/>
</p:tagLst>
</file>

<file path=ppt/tags/tag74.xml><?xml version="1.0" encoding="utf-8"?>
<p:tagLst xmlns:p="http://schemas.openxmlformats.org/presentationml/2006/main">
  <p:tag name="AS_UNIQUEID" val="584"/>
</p:tagLst>
</file>

<file path=ppt/tags/tag75.xml><?xml version="1.0" encoding="utf-8"?>
<p:tagLst xmlns:p="http://schemas.openxmlformats.org/presentationml/2006/main">
  <p:tag name="AS_UNIQUEID" val="585"/>
</p:tagLst>
</file>

<file path=ppt/tags/tag76.xml><?xml version="1.0" encoding="utf-8"?>
<p:tagLst xmlns:p="http://schemas.openxmlformats.org/presentationml/2006/main">
  <p:tag name="AS_UNIQUEID" val="586"/>
</p:tagLst>
</file>

<file path=ppt/tags/tag77.xml><?xml version="1.0" encoding="utf-8"?>
<p:tagLst xmlns:p="http://schemas.openxmlformats.org/presentationml/2006/main">
  <p:tag name="AS_UNIQUEID" val="587"/>
</p:tagLst>
</file>

<file path=ppt/tags/tag78.xml><?xml version="1.0" encoding="utf-8"?>
<p:tagLst xmlns:p="http://schemas.openxmlformats.org/presentationml/2006/main">
  <p:tag name="AS_UNIQUEID" val="588"/>
</p:tagLst>
</file>

<file path=ppt/tags/tag79.xml><?xml version="1.0" encoding="utf-8"?>
<p:tagLst xmlns:p="http://schemas.openxmlformats.org/presentationml/2006/main">
  <p:tag name="AS_UNIQUEID" val="589"/>
</p:tagLst>
</file>

<file path=ppt/tags/tag8.xml><?xml version="1.0" encoding="utf-8"?>
<p:tagLst xmlns:p="http://schemas.openxmlformats.org/presentationml/2006/main">
  <p:tag name="AS_UNIQUEID" val="495"/>
</p:tagLst>
</file>

<file path=ppt/tags/tag80.xml><?xml version="1.0" encoding="utf-8"?>
<p:tagLst xmlns:p="http://schemas.openxmlformats.org/presentationml/2006/main">
  <p:tag name="AS_UNIQUEID" val="590"/>
</p:tagLst>
</file>

<file path=ppt/tags/tag81.xml><?xml version="1.0" encoding="utf-8"?>
<p:tagLst xmlns:p="http://schemas.openxmlformats.org/presentationml/2006/main">
  <p:tag name="AS_UNIQUEID" val="591"/>
</p:tagLst>
</file>

<file path=ppt/tags/tag82.xml><?xml version="1.0" encoding="utf-8"?>
<p:tagLst xmlns:p="http://schemas.openxmlformats.org/presentationml/2006/main">
  <p:tag name="AS_UNIQUEID" val="592"/>
</p:tagLst>
</file>

<file path=ppt/tags/tag83.xml><?xml version="1.0" encoding="utf-8"?>
<p:tagLst xmlns:p="http://schemas.openxmlformats.org/presentationml/2006/main">
  <p:tag name="AS_UNIQUEID" val="593"/>
</p:tagLst>
</file>

<file path=ppt/tags/tag84.xml><?xml version="1.0" encoding="utf-8"?>
<p:tagLst xmlns:p="http://schemas.openxmlformats.org/presentationml/2006/main">
  <p:tag name="AS_UNIQUEID" val="594"/>
</p:tagLst>
</file>

<file path=ppt/tags/tag85.xml><?xml version="1.0" encoding="utf-8"?>
<p:tagLst xmlns:p="http://schemas.openxmlformats.org/presentationml/2006/main">
  <p:tag name="AS_UNIQUEID" val="595"/>
</p:tagLst>
</file>

<file path=ppt/tags/tag86.xml><?xml version="1.0" encoding="utf-8"?>
<p:tagLst xmlns:p="http://schemas.openxmlformats.org/presentationml/2006/main">
  <p:tag name="AS_UNIQUEID" val="596"/>
</p:tagLst>
</file>

<file path=ppt/tags/tag87.xml><?xml version="1.0" encoding="utf-8"?>
<p:tagLst xmlns:p="http://schemas.openxmlformats.org/presentationml/2006/main">
  <p:tag name="AS_UNIQUEID" val="597"/>
</p:tagLst>
</file>

<file path=ppt/tags/tag88.xml><?xml version="1.0" encoding="utf-8"?>
<p:tagLst xmlns:p="http://schemas.openxmlformats.org/presentationml/2006/main">
  <p:tag name="AS_UNIQUEID" val="598"/>
</p:tagLst>
</file>

<file path=ppt/tags/tag89.xml><?xml version="1.0" encoding="utf-8"?>
<p:tagLst xmlns:p="http://schemas.openxmlformats.org/presentationml/2006/main">
  <p:tag name="AS_UNIQUEID" val="599"/>
</p:tagLst>
</file>

<file path=ppt/tags/tag9.xml><?xml version="1.0" encoding="utf-8"?>
<p:tagLst xmlns:p="http://schemas.openxmlformats.org/presentationml/2006/main">
  <p:tag name="AS_UNIQUEID" val="496"/>
</p:tagLst>
</file>

<file path=ppt/tags/tag90.xml><?xml version="1.0" encoding="utf-8"?>
<p:tagLst xmlns:p="http://schemas.openxmlformats.org/presentationml/2006/main">
  <p:tag name="AS_UNIQUEID" val="600"/>
</p:tagLst>
</file>

<file path=ppt/tags/tag91.xml><?xml version="1.0" encoding="utf-8"?>
<p:tagLst xmlns:p="http://schemas.openxmlformats.org/presentationml/2006/main">
  <p:tag name="AS_UNIQUEID" val="601"/>
</p:tagLst>
</file>

<file path=ppt/tags/tag92.xml><?xml version="1.0" encoding="utf-8"?>
<p:tagLst xmlns:p="http://schemas.openxmlformats.org/presentationml/2006/main">
  <p:tag name="AS_UNIQUEID" val="602"/>
</p:tagLst>
</file>

<file path=ppt/tags/tag93.xml><?xml version="1.0" encoding="utf-8"?>
<p:tagLst xmlns:p="http://schemas.openxmlformats.org/presentationml/2006/main">
  <p:tag name="AS_UNIQUEID" val="603"/>
</p:tagLst>
</file>

<file path=ppt/tags/tag94.xml><?xml version="1.0" encoding="utf-8"?>
<p:tagLst xmlns:p="http://schemas.openxmlformats.org/presentationml/2006/main">
  <p:tag name="AS_UNIQUEID" val="604"/>
</p:tagLst>
</file>

<file path=ppt/tags/tag95.xml><?xml version="1.0" encoding="utf-8"?>
<p:tagLst xmlns:p="http://schemas.openxmlformats.org/presentationml/2006/main">
  <p:tag name="AS_UNIQUEID" val="605"/>
</p:tagLst>
</file>

<file path=ppt/tags/tag96.xml><?xml version="1.0" encoding="utf-8"?>
<p:tagLst xmlns:p="http://schemas.openxmlformats.org/presentationml/2006/main">
  <p:tag name="AS_UNIQUEID" val="606"/>
</p:tagLst>
</file>

<file path=ppt/tags/tag97.xml><?xml version="1.0" encoding="utf-8"?>
<p:tagLst xmlns:p="http://schemas.openxmlformats.org/presentationml/2006/main">
  <p:tag name="AS_UNIQUEID" val="607"/>
</p:tagLst>
</file>

<file path=ppt/tags/tag98.xml><?xml version="1.0" encoding="utf-8"?>
<p:tagLst xmlns:p="http://schemas.openxmlformats.org/presentationml/2006/main">
  <p:tag name="AS_UNIQUEID" val="608"/>
</p:tagLst>
</file>

<file path=ppt/tags/tag99.xml><?xml version="1.0" encoding="utf-8"?>
<p:tagLst xmlns:p="http://schemas.openxmlformats.org/presentationml/2006/main">
  <p:tag name="AS_UNIQUEID" val="609"/>
</p:tagLst>
</file>

<file path=ppt/theme/theme1.xml><?xml version="1.0" encoding="utf-8"?>
<a:theme xmlns:a="http://schemas.openxmlformats.org/drawingml/2006/main" name="第一PPT模板网-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3073</Words>
  <Application>WPS 演示</Application>
  <PresentationFormat>宽屏</PresentationFormat>
  <Paragraphs>240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宋体</vt:lpstr>
      <vt:lpstr>Wingdings</vt:lpstr>
      <vt:lpstr>汉仪黑荔枝体简</vt:lpstr>
      <vt:lpstr>黑体</vt:lpstr>
      <vt:lpstr>思源宋体 Light</vt:lpstr>
      <vt:lpstr>字魂59号-创粗黑</vt:lpstr>
      <vt:lpstr>Century Gothic</vt:lpstr>
      <vt:lpstr>汉仪粗简黑简</vt:lpstr>
      <vt:lpstr>等线</vt:lpstr>
      <vt:lpstr>微软雅黑</vt:lpstr>
      <vt:lpstr>Arial Unicode MS</vt:lpstr>
      <vt:lpstr>等线 Light</vt:lpstr>
      <vt:lpstr>Calibri</vt:lpstr>
      <vt:lpstr>Meiryo</vt:lpstr>
      <vt:lpstr>Yu Gothic UI</vt:lpstr>
      <vt:lpstr>Arial Narrow</vt:lpstr>
      <vt:lpstr>Calibri Light</vt:lpstr>
      <vt:lpstr>第一PPT模板网-WWW.1PPT.COM​​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墨泇</cp:lastModifiedBy>
  <cp:revision>5</cp:revision>
  <cp:lastPrinted>2022-10-24T14:00:00Z</cp:lastPrinted>
  <dcterms:created xsi:type="dcterms:W3CDTF">2022-10-24T14:00:00Z</dcterms:created>
  <dcterms:modified xsi:type="dcterms:W3CDTF">2024-06-27T02:21:05Z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E0F203B0A12449CEBFEDFC20C2133F5C_12</vt:lpwstr>
  </property>
  <property fmtid="{D5CDD505-2E9C-101B-9397-08002B2CF9AE}" pid="3" name="KSOProductBuildVer">
    <vt:lpwstr>2052-12.1.0.16929</vt:lpwstr>
  </property>
</Properties>
</file>