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7"/>
  </p:notesMasterIdLst>
  <p:sldIdLst>
    <p:sldId id="522" r:id="rId4"/>
    <p:sldId id="482" r:id="rId5"/>
    <p:sldId id="524" r:id="rId6"/>
    <p:sldId id="525" r:id="rId8"/>
    <p:sldId id="523" r:id="rId9"/>
    <p:sldId id="526" r:id="rId10"/>
    <p:sldId id="640" r:id="rId11"/>
    <p:sldId id="641" r:id="rId12"/>
    <p:sldId id="567" r:id="rId13"/>
    <p:sldId id="629" r:id="rId14"/>
    <p:sldId id="628" r:id="rId15"/>
    <p:sldId id="631" r:id="rId16"/>
    <p:sldId id="630" r:id="rId17"/>
    <p:sldId id="465" r:id="rId18"/>
    <p:sldId id="625" r:id="rId19"/>
    <p:sldId id="626" r:id="rId20"/>
    <p:sldId id="617" r:id="rId21"/>
    <p:sldId id="624" r:id="rId22"/>
    <p:sldId id="632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6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76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35E73-E4CB-45E3-B62C-D22DFEB759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微信公众号：初中语文匠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10000" y="1585595"/>
            <a:ext cx="4572000" cy="46482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375285" y="804545"/>
            <a:ext cx="116814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微信扫码关注公众号：初中语文匠</a:t>
            </a:r>
            <a:r>
              <a:rPr lang="en-US" altLang="zh-CN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 </a:t>
            </a:r>
            <a:r>
              <a:rPr lang="zh-CN" altLang="en-US" sz="3200">
                <a:latin typeface="字魂36号-正文宋楷" panose="00000500000000000000" charset="-122"/>
                <a:ea typeface="字魂36号-正文宋楷" panose="00000500000000000000" charset="-122"/>
                <a:cs typeface="字魂36号-正文宋楷" panose="00000500000000000000" charset="-122"/>
              </a:rPr>
              <a:t>获取更多原创优质课件资源！</a:t>
            </a:r>
            <a:endParaRPr lang="zh-CN" altLang="en-US" sz="3200">
              <a:latin typeface="字魂36号-正文宋楷" panose="00000500000000000000" charset="-122"/>
              <a:ea typeface="字魂36号-正文宋楷" panose="00000500000000000000" charset="-122"/>
              <a:cs typeface="字魂36号-正文宋楷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BA6C76E-162B-42E7-9D89-4FCDAA28F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503EE67-2181-4CDC-AD03-47BC445E7C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525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微信公众号：初中语文匠"/>
          <p:cNvSpPr txBox="1"/>
          <p:nvPr userDrawn="1"/>
        </p:nvSpPr>
        <p:spPr>
          <a:xfrm rot="1020000">
            <a:off x="12442190" y="147383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8" name="微信公众号：初中语文匠"/>
          <p:cNvSpPr txBox="1"/>
          <p:nvPr userDrawn="1"/>
        </p:nvSpPr>
        <p:spPr>
          <a:xfrm>
            <a:off x="12400280" y="2094230"/>
            <a:ext cx="1473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9" name="微信公众号：初中语文匠"/>
          <p:cNvSpPr txBox="1"/>
          <p:nvPr userDrawn="1"/>
        </p:nvSpPr>
        <p:spPr>
          <a:xfrm rot="19020000">
            <a:off x="12127230" y="283400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0" name="微信公众号：初中语文匠"/>
          <p:cNvSpPr txBox="1"/>
          <p:nvPr userDrawn="1"/>
        </p:nvSpPr>
        <p:spPr>
          <a:xfrm rot="2580000">
            <a:off x="13263880" y="3127375"/>
            <a:ext cx="1549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11" name="微信公众号：初中语文匠"/>
          <p:cNvSpPr txBox="1"/>
          <p:nvPr userDrawn="1"/>
        </p:nvSpPr>
        <p:spPr>
          <a:xfrm rot="5400000">
            <a:off x="12397740" y="394843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2" name="微信公众号：初中语文匠"/>
          <p:cNvSpPr txBox="1"/>
          <p:nvPr userDrawn="1"/>
        </p:nvSpPr>
        <p:spPr>
          <a:xfrm>
            <a:off x="14008735" y="209423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3" name="微信公众号：初中语文匠"/>
          <p:cNvSpPr txBox="1"/>
          <p:nvPr userDrawn="1"/>
        </p:nvSpPr>
        <p:spPr>
          <a:xfrm rot="1020000">
            <a:off x="14932025" y="416115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4" name="微信公众号：初中语文匠"/>
          <p:cNvSpPr txBox="1"/>
          <p:nvPr userDrawn="1"/>
        </p:nvSpPr>
        <p:spPr>
          <a:xfrm rot="5400000">
            <a:off x="14672310" y="330771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5" name="微信公众号：初中语文匠"/>
          <p:cNvSpPr txBox="1"/>
          <p:nvPr userDrawn="1"/>
        </p:nvSpPr>
        <p:spPr>
          <a:xfrm rot="17940000">
            <a:off x="13820775" y="330771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6" name="微信公众号：初中语文匠"/>
          <p:cNvSpPr txBox="1"/>
          <p:nvPr userDrawn="1"/>
        </p:nvSpPr>
        <p:spPr>
          <a:xfrm rot="5400000">
            <a:off x="15313025" y="295275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7" name="微信公众号：初中语文匠"/>
          <p:cNvSpPr txBox="1"/>
          <p:nvPr userDrawn="1"/>
        </p:nvSpPr>
        <p:spPr>
          <a:xfrm>
            <a:off x="16369665" y="218694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8" name="微信公众号：初中语文匠"/>
          <p:cNvSpPr txBox="1"/>
          <p:nvPr userDrawn="1"/>
        </p:nvSpPr>
        <p:spPr>
          <a:xfrm>
            <a:off x="16327755" y="360997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19" name="微信公众号：初中语文匠"/>
          <p:cNvSpPr txBox="1"/>
          <p:nvPr userDrawn="1"/>
        </p:nvSpPr>
        <p:spPr>
          <a:xfrm rot="5400000">
            <a:off x="17130395" y="304038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0" name="微信公众号：初中语文匠"/>
          <p:cNvSpPr txBox="1"/>
          <p:nvPr userDrawn="1"/>
        </p:nvSpPr>
        <p:spPr>
          <a:xfrm rot="5400000">
            <a:off x="15032990" y="3058795"/>
            <a:ext cx="4443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noFill/>
              </a:rPr>
              <a:t>微信公众号：初中语文匠</a:t>
            </a:r>
            <a:endParaRPr lang="zh-CN" altLang="en-US" sz="2800">
              <a:noFill/>
            </a:endParaRPr>
          </a:p>
        </p:txBody>
      </p:sp>
      <p:sp>
        <p:nvSpPr>
          <p:cNvPr id="21" name="微信公众号：初中语文匠"/>
          <p:cNvSpPr txBox="1"/>
          <p:nvPr userDrawn="1"/>
        </p:nvSpPr>
        <p:spPr>
          <a:xfrm rot="3240000">
            <a:off x="18380075" y="153289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2" name="微信公众号：初中语文匠"/>
          <p:cNvSpPr txBox="1"/>
          <p:nvPr userDrawn="1"/>
        </p:nvSpPr>
        <p:spPr>
          <a:xfrm>
            <a:off x="18448020" y="2102485"/>
            <a:ext cx="127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3" name="微信公众号：初中语文匠"/>
          <p:cNvSpPr txBox="1"/>
          <p:nvPr userDrawn="1"/>
        </p:nvSpPr>
        <p:spPr>
          <a:xfrm rot="5400000">
            <a:off x="18276570" y="3206115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4" name="微信公众号：初中语文匠"/>
          <p:cNvSpPr txBox="1"/>
          <p:nvPr userDrawn="1"/>
        </p:nvSpPr>
        <p:spPr>
          <a:xfrm rot="19500000">
            <a:off x="18925540" y="402844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5" name="微信公众号：初中语文匠"/>
          <p:cNvSpPr txBox="1"/>
          <p:nvPr userDrawn="1"/>
        </p:nvSpPr>
        <p:spPr>
          <a:xfrm>
            <a:off x="19580225" y="131381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6" name="微信公众号：初中语文匠"/>
          <p:cNvSpPr txBox="1"/>
          <p:nvPr userDrawn="1"/>
        </p:nvSpPr>
        <p:spPr>
          <a:xfrm rot="5400000">
            <a:off x="19267805" y="252222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7" name="微信公众号：初中语文匠"/>
          <p:cNvSpPr txBox="1"/>
          <p:nvPr userDrawn="1"/>
        </p:nvSpPr>
        <p:spPr>
          <a:xfrm>
            <a:off x="19580225" y="209359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8" name="微信公众号：初中语文匠"/>
          <p:cNvSpPr txBox="1"/>
          <p:nvPr userDrawn="1"/>
        </p:nvSpPr>
        <p:spPr>
          <a:xfrm rot="5400000">
            <a:off x="20508595" y="272097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29" name="微信公众号：初中语文匠"/>
          <p:cNvSpPr txBox="1"/>
          <p:nvPr userDrawn="1"/>
        </p:nvSpPr>
        <p:spPr>
          <a:xfrm>
            <a:off x="19580225" y="330771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0" name="微信公众号：初中语文匠"/>
          <p:cNvSpPr txBox="1"/>
          <p:nvPr userDrawn="1"/>
        </p:nvSpPr>
        <p:spPr>
          <a:xfrm rot="5400000">
            <a:off x="18678525" y="443357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1" name="微信公众号：初中语文匠"/>
          <p:cNvSpPr txBox="1"/>
          <p:nvPr userDrawn="1"/>
        </p:nvSpPr>
        <p:spPr>
          <a:xfrm>
            <a:off x="19735165" y="366776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2" name="微信公众号：初中语文匠"/>
          <p:cNvSpPr txBox="1"/>
          <p:nvPr userDrawn="1"/>
        </p:nvSpPr>
        <p:spPr>
          <a:xfrm>
            <a:off x="19693255" y="509079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3" name="微信公众号：初中语文匠"/>
          <p:cNvSpPr txBox="1"/>
          <p:nvPr userDrawn="1"/>
        </p:nvSpPr>
        <p:spPr>
          <a:xfrm rot="5400000">
            <a:off x="20495895" y="4521200"/>
            <a:ext cx="21520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4" name="微信公众号：初中语文匠"/>
          <p:cNvSpPr txBox="1"/>
          <p:nvPr userDrawn="1"/>
        </p:nvSpPr>
        <p:spPr>
          <a:xfrm rot="1020000">
            <a:off x="22432010" y="692785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5" name="微信公众号：初中语文匠"/>
          <p:cNvSpPr txBox="1"/>
          <p:nvPr userDrawn="1"/>
        </p:nvSpPr>
        <p:spPr>
          <a:xfrm>
            <a:off x="21949410" y="130873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6" name="微信公众号：初中语文匠"/>
          <p:cNvSpPr txBox="1"/>
          <p:nvPr userDrawn="1"/>
        </p:nvSpPr>
        <p:spPr>
          <a:xfrm rot="2580000">
            <a:off x="22098000" y="2291080"/>
            <a:ext cx="199961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noFill/>
              </a:rPr>
              <a:t>微信公众号：初中语文匠</a:t>
            </a:r>
            <a:endParaRPr lang="zh-CN" altLang="en-US" sz="1000">
              <a:noFill/>
            </a:endParaRPr>
          </a:p>
        </p:txBody>
      </p:sp>
      <p:sp>
        <p:nvSpPr>
          <p:cNvPr id="37" name="微信公众号：初中语文匠"/>
          <p:cNvSpPr txBox="1"/>
          <p:nvPr userDrawn="1"/>
        </p:nvSpPr>
        <p:spPr>
          <a:xfrm rot="19020000">
            <a:off x="21850985" y="2094865"/>
            <a:ext cx="2018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8" name="微信公众号：初中语文匠"/>
          <p:cNvSpPr txBox="1"/>
          <p:nvPr userDrawn="1"/>
        </p:nvSpPr>
        <p:spPr>
          <a:xfrm>
            <a:off x="22028150" y="3736340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39" name="微信公众号：初中语文匠"/>
          <p:cNvSpPr txBox="1"/>
          <p:nvPr userDrawn="1"/>
        </p:nvSpPr>
        <p:spPr>
          <a:xfrm rot="5400000">
            <a:off x="21177250" y="4851400"/>
            <a:ext cx="197675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0" name="微信公众号：初中语文匠"/>
          <p:cNvSpPr txBox="1"/>
          <p:nvPr userDrawn="1"/>
        </p:nvSpPr>
        <p:spPr>
          <a:xfrm>
            <a:off x="22033230" y="5835015"/>
            <a:ext cx="212979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1" name="微信公众号：初中语文匠"/>
          <p:cNvSpPr txBox="1"/>
          <p:nvPr userDrawn="1"/>
        </p:nvSpPr>
        <p:spPr>
          <a:xfrm rot="19500000">
            <a:off x="22416770" y="423926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2" name="微信公众号：初中语文匠"/>
          <p:cNvSpPr txBox="1"/>
          <p:nvPr userDrawn="1"/>
        </p:nvSpPr>
        <p:spPr>
          <a:xfrm rot="5400000">
            <a:off x="22037675" y="517652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3" name="微信公众号：初中语文匠"/>
          <p:cNvSpPr txBox="1"/>
          <p:nvPr userDrawn="1"/>
        </p:nvSpPr>
        <p:spPr>
          <a:xfrm>
            <a:off x="22733000" y="4693285"/>
            <a:ext cx="1174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  <p:sp>
        <p:nvSpPr>
          <p:cNvPr id="44" name="微信公众号：初中语文匠"/>
          <p:cNvSpPr txBox="1"/>
          <p:nvPr userDrawn="1"/>
        </p:nvSpPr>
        <p:spPr>
          <a:xfrm rot="5400000">
            <a:off x="22653625" y="5373370"/>
            <a:ext cx="11645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>
                <a:noFill/>
              </a:rPr>
              <a:t>微信公众号：初中语文匠</a:t>
            </a:r>
            <a:endParaRPr lang="zh-CN" altLang="en-US" sz="1200">
              <a:noFill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</p:sldLayoutIdLst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8.png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8.png"/><Relationship Id="rId2" Type="http://schemas.openxmlformats.org/officeDocument/2006/relationships/tags" Target="../tags/tag4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image" Target="../media/image8.png"/><Relationship Id="rId2" Type="http://schemas.openxmlformats.org/officeDocument/2006/relationships/tags" Target="../tags/tag50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8.png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59.xml"/><Relationship Id="rId7" Type="http://schemas.openxmlformats.org/officeDocument/2006/relationships/image" Target="../media/image11.jpeg"/><Relationship Id="rId6" Type="http://schemas.openxmlformats.org/officeDocument/2006/relationships/tags" Target="../tags/tag58.xml"/><Relationship Id="rId5" Type="http://schemas.openxmlformats.org/officeDocument/2006/relationships/image" Target="../media/image13.jpeg"/><Relationship Id="rId4" Type="http://schemas.openxmlformats.org/officeDocument/2006/relationships/image" Target="../media/image19.jpeg"/><Relationship Id="rId3" Type="http://schemas.openxmlformats.org/officeDocument/2006/relationships/tags" Target="../tags/tag57.xml"/><Relationship Id="rId2" Type="http://schemas.openxmlformats.org/officeDocument/2006/relationships/image" Target="../media/image10.jpeg"/><Relationship Id="rId18" Type="http://schemas.openxmlformats.org/officeDocument/2006/relationships/notesSlide" Target="../notesSlides/notesSlide14.xml"/><Relationship Id="rId17" Type="http://schemas.openxmlformats.org/officeDocument/2006/relationships/slideLayout" Target="../slideLayouts/slideLayout11.xml"/><Relationship Id="rId16" Type="http://schemas.openxmlformats.org/officeDocument/2006/relationships/image" Target="../media/image17.jpeg"/><Relationship Id="rId15" Type="http://schemas.openxmlformats.org/officeDocument/2006/relationships/tags" Target="../tags/tag63.xml"/><Relationship Id="rId14" Type="http://schemas.openxmlformats.org/officeDocument/2006/relationships/image" Target="../media/image8.png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image" Target="../media/image15.jpeg"/><Relationship Id="rId10" Type="http://schemas.openxmlformats.org/officeDocument/2006/relationships/tags" Target="../tags/tag60.xml"/><Relationship Id="rId1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69.xml"/><Relationship Id="rId7" Type="http://schemas.openxmlformats.org/officeDocument/2006/relationships/image" Target="../media/image7.jpeg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5.xml"/><Relationship Id="rId1" Type="http://schemas.openxmlformats.org/officeDocument/2006/relationships/tags" Target="../tags/tag6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75.xml"/><Relationship Id="rId7" Type="http://schemas.openxmlformats.org/officeDocument/2006/relationships/image" Target="../media/image7.jpeg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0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8.png"/><Relationship Id="rId2" Type="http://schemas.openxmlformats.org/officeDocument/2006/relationships/tags" Target="../tags/tag2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8.png"/><Relationship Id="rId2" Type="http://schemas.openxmlformats.org/officeDocument/2006/relationships/tags" Target="../tags/tag25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tags" Target="../tags/tag29.xml"/><Relationship Id="rId21" Type="http://schemas.openxmlformats.org/officeDocument/2006/relationships/notesSlide" Target="../notesSlides/notesSlide4.xml"/><Relationship Id="rId20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9" Type="http://schemas.openxmlformats.org/officeDocument/2006/relationships/tags" Target="../tags/tag37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image" Target="../media/image17.jpeg"/><Relationship Id="rId13" Type="http://schemas.openxmlformats.org/officeDocument/2006/relationships/image" Target="../media/image16.jpeg"/><Relationship Id="rId12" Type="http://schemas.openxmlformats.org/officeDocument/2006/relationships/image" Target="../media/image15.jpeg"/><Relationship Id="rId11" Type="http://schemas.openxmlformats.org/officeDocument/2006/relationships/image" Target="../media/image14.jpeg"/><Relationship Id="rId10" Type="http://schemas.openxmlformats.org/officeDocument/2006/relationships/image" Target="../media/image13.jpeg"/><Relationship Id="rId1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8.png"/><Relationship Id="rId2" Type="http://schemas.openxmlformats.org/officeDocument/2006/relationships/tags" Target="../tags/tag38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1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8.png"/><Relationship Id="rId2" Type="http://schemas.openxmlformats.org/officeDocument/2006/relationships/tags" Target="../tags/tag4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http://photo-static-api.fotomore.com/creative/vcg/400/new/VCG211369493560.jpg?uid=386&amp;timestamp=1709621375&amp;sign=166543b4e2b340d1c12840aa4b7df0f7" descr="中国灯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20950" y="1372870"/>
            <a:ext cx="2049145" cy="4112260"/>
            <a:chOff x="352762" y="2188850"/>
            <a:chExt cx="2560464" cy="4359012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477817" y="2290943"/>
              <a:ext cx="2310354" cy="4154827"/>
            </a:xfrm>
            <a:prstGeom prst="rect">
              <a:avLst/>
            </a:prstGeom>
            <a:solidFill>
              <a:srgbClr val="FFFA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5392" y="2249013"/>
              <a:ext cx="480604" cy="45199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40596" y="2250365"/>
              <a:ext cx="480604" cy="4519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434273" y="6032665"/>
              <a:ext cx="480604" cy="45199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2355392" y="6035509"/>
              <a:ext cx="480604" cy="451996"/>
            </a:xfrm>
            <a:prstGeom prst="rect">
              <a:avLst/>
            </a:prstGeom>
          </p:spPr>
        </p:pic>
        <p:sp>
          <p:nvSpPr>
            <p:cNvPr id="15" name="矩形 20"/>
            <p:cNvSpPr/>
            <p:nvPr>
              <p:custDataLst>
                <p:tags r:id="rId8"/>
              </p:custDataLst>
            </p:nvPr>
          </p:nvSpPr>
          <p:spPr>
            <a:xfrm>
              <a:off x="352762" y="2188850"/>
              <a:ext cx="2560464" cy="4359012"/>
            </a:xfrm>
            <a:custGeom>
              <a:avLst/>
              <a:gdLst>
                <a:gd name="connsiteX0" fmla="*/ 180000 w 2560464"/>
                <a:gd name="connsiteY0" fmla="*/ 0 h 4359012"/>
                <a:gd name="connsiteX1" fmla="*/ 2380464 w 2560464"/>
                <a:gd name="connsiteY1" fmla="*/ 0 h 4359012"/>
                <a:gd name="connsiteX2" fmla="*/ 2560464 w 2560464"/>
                <a:gd name="connsiteY2" fmla="*/ 180000 h 4359012"/>
                <a:gd name="connsiteX3" fmla="*/ 2560464 w 2560464"/>
                <a:gd name="connsiteY3" fmla="*/ 4179012 h 4359012"/>
                <a:gd name="connsiteX4" fmla="*/ 2380464 w 2560464"/>
                <a:gd name="connsiteY4" fmla="*/ 4359012 h 4359012"/>
                <a:gd name="connsiteX5" fmla="*/ 180000 w 2560464"/>
                <a:gd name="connsiteY5" fmla="*/ 4359012 h 4359012"/>
                <a:gd name="connsiteX6" fmla="*/ 0 w 2560464"/>
                <a:gd name="connsiteY6" fmla="*/ 4179012 h 4359012"/>
                <a:gd name="connsiteX7" fmla="*/ 0 w 2560464"/>
                <a:gd name="connsiteY7" fmla="*/ 180000 h 4359012"/>
                <a:gd name="connsiteX8" fmla="*/ 180000 w 2560464"/>
                <a:gd name="connsiteY8" fmla="*/ 0 h 435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0464" h="4359012">
                  <a:moveTo>
                    <a:pt x="180000" y="0"/>
                  </a:moveTo>
                  <a:lnTo>
                    <a:pt x="2380464" y="0"/>
                  </a:lnTo>
                  <a:cubicBezTo>
                    <a:pt x="2479824" y="0"/>
                    <a:pt x="2560464" y="80640"/>
                    <a:pt x="2560464" y="180000"/>
                  </a:cubicBezTo>
                  <a:lnTo>
                    <a:pt x="2560464" y="4179012"/>
                  </a:lnTo>
                  <a:cubicBezTo>
                    <a:pt x="2560464" y="4278372"/>
                    <a:pt x="2479824" y="4359012"/>
                    <a:pt x="2380464" y="4359012"/>
                  </a:cubicBezTo>
                  <a:lnTo>
                    <a:pt x="180000" y="4359012"/>
                  </a:lnTo>
                  <a:cubicBezTo>
                    <a:pt x="80640" y="4359012"/>
                    <a:pt x="0" y="4278372"/>
                    <a:pt x="0" y="4179012"/>
                  </a:cubicBezTo>
                  <a:lnTo>
                    <a:pt x="0" y="180000"/>
                  </a:lnTo>
                  <a:cubicBezTo>
                    <a:pt x="0" y="80640"/>
                    <a:pt x="80640" y="0"/>
                    <a:pt x="180000" y="0"/>
                  </a:cubicBezTo>
                </a:path>
              </a:pathLst>
            </a:custGeom>
            <a:noFill/>
            <a:ln w="50800">
              <a:solidFill>
                <a:srgbClr val="B93F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702560" y="1581785"/>
            <a:ext cx="1752600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灯笼</a:t>
            </a:r>
            <a:endParaRPr lang="zh-CN" altLang="en-US" sz="115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 rot="16200000">
            <a:off x="7423785" y="2583815"/>
            <a:ext cx="438785" cy="45586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ts val="2000"/>
              </a:lnSpc>
            </a:pPr>
            <a:r>
              <a:rPr lang="zh-CN" altLang="en-US" sz="60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南宫体简" panose="02010600000101010101" charset="-122"/>
                <a:sym typeface="+mn-ea"/>
              </a:rPr>
              <a:t>吴伯箫</a:t>
            </a:r>
            <a:endParaRPr lang="zh-CN" altLang="en-US" sz="60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汉仪南宫体简" panose="0201060000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微信公众号：初中语文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6858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1383753" y="230616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09220" y="992505"/>
            <a:ext cx="12082780" cy="5775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1"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夜色渐浓，街头巷尾的灯火逐渐稀少，只有远处隐约可见的灯光和近处摇曳的树影。就在这时，身后传来了</a:t>
            </a:r>
            <a:r>
              <a:rPr kumimoji="1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的声音：“路上黑，打了灯笼去吧。”我回头一看，只见母亲正站在门口，手中提着那盏明亮的纱灯。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随着灯笼的晃动，我走在回家的路上，四周一片漆黑，心中不禁有些许忐忑，脚步也不由自主地加快了。不一会儿，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看到母亲从门内探出头来，手里端着一盘消夜食品，看着母亲脸上那慈爱而关切的表情，仿佛在说：“ </a:t>
            </a:r>
            <a:r>
              <a:rPr kumimoji="1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。”接过母亲递来的食物，心中涌起一股暖流。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在这漫长的夜晚，有母亲的关怀和陪伴，我感到无比安心和幸福。那盏纱灯和消夜的食品，成为了母子之间深厚情感的见证，也成为了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成长道路上永恒的记忆。现在每每想起小时候在村里上灯学，要挑了灯笼走去挑了灯笼走回的事，便深深感到 </a:t>
            </a:r>
            <a:r>
              <a:rPr kumimoji="1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1" 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sz="28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0" y="4831715"/>
            <a:ext cx="12192000" cy="218059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15645" y="1487170"/>
            <a:ext cx="107607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辛弃疾——醉里挑灯看剑， 梦回吹角连营。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霍去病——六次出击匈奴， 解除了匈奴对汉王朝的威胁。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飞将军李广——令匈奴躲避他数年，不敢来犯。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唐朝裴公麾下名将李塑——趁雪夜偷袭蔡州， 生擒叛军主帅吴元济。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0" y="4831715"/>
            <a:ext cx="12192000" cy="218059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15645" y="1487170"/>
            <a:ext cx="107607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那灯笼上你不希望写的几个斗方大字是霍骠姚，是汉将李广，是唐朝裴公吗？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5645" y="3043555"/>
            <a:ext cx="10636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那灯笼上你希望写的几个斗方大字是霍骠姚，是汉将李广，是唐朝裴公。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微信公众号：初中语文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任务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715645" y="1332865"/>
            <a:ext cx="10760710" cy="5128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链接写作背景：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indent="0" algn="l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1931年9月18日，日本侵略者发动了“九一八事变”，炮火不仅震碎了壮丽的祖国河山，也击破了无数文士的美好幻想，这其中就包括吴伯箫。然而，国民党政府采取“不抵抗”政策,这让他非常愤懑，忧心如焚。</a:t>
            </a:r>
            <a:r>
              <a:rPr kumimoji="1"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现</a:t>
            </a:r>
            <a:r>
              <a:rPr kumimoji="1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实的黑暗，政府的腐败，劳动人民的贫困，尤其是日重一日的祖国的危难，又使他内心的矛盾和痛苦与日俱增。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于是，在从事教育工作的同时，坚持业余写作以疏解心中积郁。这一时期的散文,字里行间无不回荡着爱国主义的激越旋律，而《灯笼》就是在这样的背景下诞生的。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微信公众号：初中语文匠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905" y="1847215"/>
            <a:ext cx="5044440" cy="3362960"/>
          </a:xfrm>
          <a:prstGeom prst="rect">
            <a:avLst/>
          </a:prstGeo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微信公众号：初中语文匠"/>
          <p:cNvSpPr/>
          <p:nvPr/>
        </p:nvSpPr>
        <p:spPr>
          <a:xfrm>
            <a:off x="3662680" y="3043555"/>
            <a:ext cx="8153400" cy="2692400"/>
          </a:xfrm>
          <a:prstGeom prst="rect">
            <a:avLst/>
          </a:prstGeom>
          <a:ln>
            <a:noFill/>
          </a:ln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1158728" y="703481"/>
            <a:ext cx="102870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面对黑暗现实，作者发出了怎样的誓言？</a:t>
            </a:r>
            <a:endParaRPr kumimoji="1"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>
            <a:off x="3594735" y="3582670"/>
            <a:ext cx="8597265" cy="11988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304800" algn="l">
              <a:lnSpc>
                <a:spcPct val="150000"/>
              </a:lnSpc>
            </a:pP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zh-CN" sz="4800" b="1" kern="0" dirty="0">
                <a:solidFill>
                  <a:srgbClr val="FFFF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愿</a:t>
            </a: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就是那</a:t>
            </a:r>
            <a:r>
              <a:rPr lang="zh-CN" altLang="zh-CN" sz="4800" b="1" kern="0" dirty="0">
                <a:solidFill>
                  <a:srgbClr val="FFFF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灯笼下的马前卒。</a:t>
            </a:r>
            <a:endParaRPr lang="zh-CN" altLang="zh-CN" sz="4800" b="1" kern="0" dirty="0">
              <a:solidFill>
                <a:srgbClr val="FFFF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微信公众号：初中语文匠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905" y="1847215"/>
            <a:ext cx="5044440" cy="3362960"/>
          </a:xfrm>
          <a:prstGeom prst="rect">
            <a:avLst/>
          </a:prstGeo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微信公众号：初中语文匠"/>
          <p:cNvSpPr/>
          <p:nvPr/>
        </p:nvSpPr>
        <p:spPr>
          <a:xfrm>
            <a:off x="3662680" y="3043555"/>
            <a:ext cx="8153400" cy="2692400"/>
          </a:xfrm>
          <a:prstGeom prst="rect">
            <a:avLst/>
          </a:prstGeom>
          <a:ln>
            <a:noFill/>
          </a:ln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1158728" y="703481"/>
            <a:ext cx="102870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面对黑暗现实，作者发出了怎样的誓言？</a:t>
            </a:r>
            <a:endParaRPr kumimoji="1"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>
            <a:off x="3594735" y="3127375"/>
            <a:ext cx="8597265" cy="230695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304800" algn="l">
              <a:lnSpc>
                <a:spcPct val="150000"/>
              </a:lnSpc>
            </a:pP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应该数</a:t>
            </a:r>
            <a:r>
              <a:rPr lang="zh-CN" altLang="zh-CN" sz="4800" b="1" kern="0" dirty="0">
                <a:solidFill>
                  <a:srgbClr val="FFFF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火把</a:t>
            </a: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，数</a:t>
            </a:r>
            <a:r>
              <a:rPr lang="zh-CN" altLang="zh-CN" sz="4800" b="1" kern="0" dirty="0">
                <a:solidFill>
                  <a:srgbClr val="FFFF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探海灯</a:t>
            </a: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zh-CN" sz="48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数燎原的一把</a:t>
            </a:r>
            <a:r>
              <a:rPr lang="zh-CN" altLang="zh-CN" sz="4800" b="1" kern="0" dirty="0">
                <a:solidFill>
                  <a:srgbClr val="FFFF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烈火</a:t>
            </a:r>
            <a:r>
              <a:rPr lang="zh-CN" altLang="zh-CN" sz="48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zh-CN" altLang="zh-CN" sz="48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微信公众号：初中语文匠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2905" y="1847215"/>
            <a:ext cx="5044440" cy="3362960"/>
          </a:xfrm>
          <a:prstGeom prst="rect">
            <a:avLst/>
          </a:prstGeom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微信公众号：初中语文匠"/>
          <p:cNvSpPr/>
          <p:nvPr/>
        </p:nvSpPr>
        <p:spPr>
          <a:xfrm>
            <a:off x="3662680" y="2268220"/>
            <a:ext cx="8153400" cy="3681095"/>
          </a:xfrm>
          <a:prstGeom prst="rect">
            <a:avLst/>
          </a:prstGeom>
          <a:ln>
            <a:noFill/>
          </a:ln>
          <a:effectLst>
            <a:outerShdw blurRad="1778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微信公众号：初中语文匠"/>
          <p:cNvSpPr txBox="1"/>
          <p:nvPr/>
        </p:nvSpPr>
        <p:spPr>
          <a:xfrm>
            <a:off x="1158728" y="703481"/>
            <a:ext cx="102870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kumimoji="1"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面对黑暗现实，作者发出了怎样的誓言？</a:t>
            </a:r>
            <a:endParaRPr kumimoji="1"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微信公众号：初中语文匠"/>
          <p:cNvSpPr txBox="1"/>
          <p:nvPr/>
        </p:nvSpPr>
        <p:spPr>
          <a:xfrm>
            <a:off x="4414520" y="2168525"/>
            <a:ext cx="6649085" cy="368744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indent="304800" algn="l">
              <a:lnSpc>
                <a:spcPct val="150000"/>
              </a:lnSpc>
            </a:pP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女：你听，正萧萧班马鸣也，</a:t>
            </a:r>
            <a:endParaRPr lang="zh-CN" altLang="zh-CN" sz="32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男：我愿就是那灯笼下的马前卒。</a:t>
            </a:r>
            <a:endParaRPr lang="zh-CN" altLang="zh-CN" sz="32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女：唉，壮，于今灯笼又不够了。</a:t>
            </a:r>
            <a:endParaRPr lang="zh-CN" altLang="zh-CN" sz="32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齐：应该数火把，数探海灯，</a:t>
            </a:r>
            <a:endParaRPr lang="zh-CN" altLang="zh-CN" sz="32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4800" algn="l">
              <a:lnSpc>
                <a:spcPct val="150000"/>
              </a:lnSpc>
            </a:pP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3200" b="1" kern="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数燎原的一把烈火！</a:t>
            </a:r>
            <a:endParaRPr lang="zh-CN" altLang="zh-CN" sz="3200" b="1" kern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IMG_5330(20240314-100837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4685" y="3438525"/>
            <a:ext cx="960120" cy="11518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300" y="315686"/>
            <a:ext cx="11709400" cy="6226628"/>
          </a:xfrm>
          <a:prstGeom prst="rect">
            <a:avLst/>
          </a:prstGeom>
          <a:noFill/>
          <a:ln w="38100">
            <a:solidFill>
              <a:srgbClr val="8B12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新魏" panose="02010800040101010101" charset="-122"/>
              <a:ea typeface="华文新魏" panose="02010800040101010101" charset="-122"/>
            </a:endParaRPr>
          </a:p>
        </p:txBody>
      </p:sp>
      <p:cxnSp>
        <p:nvCxnSpPr>
          <p:cNvPr id="7" name="微信公众号：初中语文匠"/>
          <p:cNvCxnSpPr/>
          <p:nvPr/>
        </p:nvCxnSpPr>
        <p:spPr>
          <a:xfrm flipV="1">
            <a:off x="1617980" y="2782570"/>
            <a:ext cx="9749155" cy="1222375"/>
          </a:xfrm>
          <a:prstGeom prst="curvedConnector3">
            <a:avLst>
              <a:gd name="adj1" fmla="val 50003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360680" y="4697095"/>
            <a:ext cx="24301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贮蓄着长幼情笃。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6" name="微信公众号：初中语文匠"/>
          <p:cNvSpPr txBox="1"/>
          <p:nvPr/>
        </p:nvSpPr>
        <p:spPr>
          <a:xfrm>
            <a:off x="1501775" y="2312035"/>
            <a:ext cx="2491105" cy="8007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保藏着母子情深。</a:t>
            </a:r>
            <a:endParaRPr lang="zh-CN" altLang="en-US" sz="24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7" name="微信公众号：初中语文匠"/>
          <p:cNvSpPr txBox="1"/>
          <p:nvPr/>
        </p:nvSpPr>
        <p:spPr>
          <a:xfrm>
            <a:off x="3146425" y="4590415"/>
            <a:ext cx="24745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蕴含着乡情民俗。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8" name="微信公众号：初中语文匠"/>
          <p:cNvSpPr txBox="1"/>
          <p:nvPr/>
        </p:nvSpPr>
        <p:spPr>
          <a:xfrm>
            <a:off x="4177665" y="1847215"/>
            <a:ext cx="26416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绽放着飞扬的青春。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9" name="微信公众号：初中语文匠"/>
          <p:cNvSpPr txBox="1"/>
          <p:nvPr/>
        </p:nvSpPr>
        <p:spPr>
          <a:xfrm>
            <a:off x="5854700" y="4227830"/>
            <a:ext cx="28638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记录着岁月的沧桑。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0" name="微信公众号：初中语文匠"/>
          <p:cNvSpPr txBox="1"/>
          <p:nvPr/>
        </p:nvSpPr>
        <p:spPr>
          <a:xfrm>
            <a:off x="6617335" y="1337945"/>
            <a:ext cx="27362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展现着文化的雅致。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1" name="微信公众号：初中语文匠"/>
          <p:cNvSpPr txBox="1"/>
          <p:nvPr/>
        </p:nvSpPr>
        <p:spPr>
          <a:xfrm>
            <a:off x="8767445" y="3700145"/>
            <a:ext cx="26962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pPr algn="l"/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承载着历史的变迁。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4" name="微信公众号：初中语文匠"/>
          <p:cNvSpPr txBox="1"/>
          <p:nvPr/>
        </p:nvSpPr>
        <p:spPr>
          <a:xfrm>
            <a:off x="9276080" y="919480"/>
            <a:ext cx="27806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一盏灯笼，</a:t>
            </a:r>
            <a:endParaRPr lang="zh-CN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华文新魏" panose="02010800040101010101" charset="-122"/>
              <a:sym typeface="+mn-ea"/>
            </a:endParaRPr>
          </a:p>
          <a:p>
            <a:r>
              <a:rPr lang="zh-CN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新魏" panose="02010800040101010101" charset="-122"/>
                <a:sym typeface="+mn-ea"/>
              </a:rPr>
              <a:t>闪耀着爱国的热情。</a:t>
            </a:r>
            <a:endParaRPr lang="zh-CN" altLang="en-US" sz="2800" b="1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23645" y="572770"/>
            <a:ext cx="589915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任务二：悟灯情·明确画册主题</a:t>
            </a:r>
            <a:endParaRPr kumimoji="1"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微信公众号：初中语文匠" descr="中国教育出版网"/>
          <p:cNvPicPr>
            <a:picLocks noChangeAspect="1"/>
          </p:cNvPicPr>
          <p:nvPr/>
        </p:nvPicPr>
        <p:blipFill>
          <a:blip r:embed="rId4"/>
          <a:srcRect l="23730" t="1607" r="26471"/>
          <a:stretch>
            <a:fillRect/>
          </a:stretch>
        </p:blipFill>
        <p:spPr>
          <a:xfrm>
            <a:off x="9353550" y="2358390"/>
            <a:ext cx="890270" cy="1179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微信公众号：初中语文匠" descr="中国教育出版网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12665" y="3438525"/>
            <a:ext cx="1192530" cy="8001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图片 4" descr="IMG_5328(20240317-074310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18995" y="3369310"/>
            <a:ext cx="949960" cy="1122045"/>
          </a:xfrm>
          <a:prstGeom prst="rect">
            <a:avLst/>
          </a:prstGeom>
        </p:spPr>
      </p:pic>
      <p:pic>
        <p:nvPicPr>
          <p:cNvPr id="12" name="图片 11" descr="IMG_532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676015" y="3205480"/>
            <a:ext cx="950595" cy="1178560"/>
          </a:xfrm>
          <a:prstGeom prst="rect">
            <a:avLst/>
          </a:prstGeom>
        </p:spPr>
      </p:pic>
      <p:pic>
        <p:nvPicPr>
          <p:cNvPr id="27" name="图片 26" descr="IMG_5326(20240314-100837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432550" y="2874645"/>
            <a:ext cx="956945" cy="1106805"/>
          </a:xfrm>
          <a:prstGeom prst="rect">
            <a:avLst/>
          </a:prstGeom>
        </p:spPr>
      </p:pic>
      <p:pic>
        <p:nvPicPr>
          <p:cNvPr id="28" name="图片 27" descr="IMG_5328(20240317-074310)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17485" y="2421890"/>
            <a:ext cx="949960" cy="1122045"/>
          </a:xfrm>
          <a:prstGeom prst="rect">
            <a:avLst/>
          </a:prstGeom>
        </p:spPr>
      </p:pic>
      <p:pic>
        <p:nvPicPr>
          <p:cNvPr id="30" name="微信公众号：初中语文匠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pic>
        <p:nvPicPr>
          <p:cNvPr id="31" name="图片 30" descr="IMG_5327(20240317-074310)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829925" y="1965325"/>
            <a:ext cx="875030" cy="1240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微信公众号：初中语文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任务三：写灯语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传承灯笼之意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微信公众号：初中语文匠"/>
          <p:cNvSpPr/>
          <p:nvPr>
            <p:custDataLst>
              <p:tags r:id="rId4"/>
            </p:custDataLst>
          </p:nvPr>
        </p:nvSpPr>
        <p:spPr>
          <a:xfrm>
            <a:off x="6310562" y="1911322"/>
            <a:ext cx="2200147" cy="14162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微信公众号：初中语文匠"/>
          <p:cNvSpPr/>
          <p:nvPr>
            <p:custDataLst>
              <p:tags r:id="rId5"/>
            </p:custDataLst>
          </p:nvPr>
        </p:nvSpPr>
        <p:spPr>
          <a:xfrm>
            <a:off x="9334432" y="3983962"/>
            <a:ext cx="2200147" cy="14162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微信公众号：初中语文匠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5915" y="2256155"/>
            <a:ext cx="4524375" cy="2820670"/>
          </a:xfrm>
          <a:prstGeom prst="rect">
            <a:avLst/>
          </a:prstGeom>
        </p:spPr>
      </p:pic>
      <p:sp>
        <p:nvSpPr>
          <p:cNvPr id="17" name="微信公众号：初中语文匠"/>
          <p:cNvSpPr txBox="1"/>
          <p:nvPr>
            <p:custDataLst>
              <p:tags r:id="rId8"/>
            </p:custDataLst>
          </p:nvPr>
        </p:nvSpPr>
        <p:spPr>
          <a:xfrm>
            <a:off x="791845" y="1332865"/>
            <a:ext cx="4760595" cy="525272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ysDash"/>
          </a:ln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结束语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我要指引人们返回温暖的家；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________________________；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________________________；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________________________。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微信公众号：初中语文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任务四：写灯语</a:t>
            </a:r>
            <a:r>
              <a:rPr kumimoji="1"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传承灯笼之意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微信公众号：初中语文匠"/>
          <p:cNvSpPr/>
          <p:nvPr>
            <p:custDataLst>
              <p:tags r:id="rId4"/>
            </p:custDataLst>
          </p:nvPr>
        </p:nvSpPr>
        <p:spPr>
          <a:xfrm>
            <a:off x="6310562" y="1911322"/>
            <a:ext cx="2200147" cy="14162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微信公众号：初中语文匠"/>
          <p:cNvSpPr/>
          <p:nvPr>
            <p:custDataLst>
              <p:tags r:id="rId5"/>
            </p:custDataLst>
          </p:nvPr>
        </p:nvSpPr>
        <p:spPr>
          <a:xfrm>
            <a:off x="9334432" y="3983962"/>
            <a:ext cx="2200147" cy="141621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微信公众号：初中语文匠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85915" y="2256155"/>
            <a:ext cx="4524375" cy="2820670"/>
          </a:xfrm>
          <a:prstGeom prst="rect">
            <a:avLst/>
          </a:prstGeom>
        </p:spPr>
      </p:pic>
      <p:sp>
        <p:nvSpPr>
          <p:cNvPr id="17" name="微信公众号：初中语文匠"/>
          <p:cNvSpPr txBox="1"/>
          <p:nvPr>
            <p:custDataLst>
              <p:tags r:id="rId8"/>
            </p:custDataLst>
          </p:nvPr>
        </p:nvSpPr>
        <p:spPr>
          <a:xfrm>
            <a:off x="542925" y="1255395"/>
            <a:ext cx="7149465" cy="475551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ysDash"/>
          </a:ln>
        </p:spPr>
        <p:txBody>
          <a:bodyPr wrap="square" rtlCol="0">
            <a:noAutofit/>
          </a:bodyPr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结束语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</a:t>
            </a: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我要指引人们返回温暖的家；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我要照亮孤行客回乡的道路；</a:t>
            </a:r>
            <a:endParaRPr kumimoji="1" lang="zh-CN" altLang="en-US" sz="2800" b="1" u="sng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我要点亮将士心中的无穷斗志；</a:t>
            </a:r>
            <a:endParaRPr kumimoji="1" lang="zh-CN" altLang="en-US" sz="2800" b="1" u="sng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如果我是一盏灯笼，</a:t>
            </a:r>
            <a:endParaRPr kumimoji="1"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我要凝聚成革命的探照灯，燎原的烈火。</a:t>
            </a:r>
            <a:endParaRPr kumimoji="1" lang="zh-CN" altLang="en-US" sz="2800" b="1" u="sng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山河诗长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-1" y="4398202"/>
            <a:ext cx="12191999" cy="261426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254125" y="1136650"/>
            <a:ext cx="10269220" cy="2251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30000"/>
              </a:lnSpc>
            </a:pPr>
            <a:r>
              <a:rPr lang="en-US" altLang="zh-CN" sz="3600" b="1" dirty="0">
                <a:solidFill>
                  <a:srgbClr val="53000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根据吴伯萧的散文名篇《灯笼》，设计一份以“</a:t>
            </a:r>
            <a:r>
              <a:rPr lang="en-US" altLang="zh-CN" sz="3600" b="1" dirty="0">
                <a:solidFill>
                  <a:srgbClr val="53000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灯笼</a:t>
            </a:r>
            <a:r>
              <a:rPr lang="en-US" altLang="zh-CN" sz="3600" b="1" dirty="0">
                <a:solidFill>
                  <a:srgbClr val="53000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”为主题的民俗画册</a:t>
            </a:r>
            <a:r>
              <a:rPr lang="zh-CN" altLang="en-US" sz="3600" b="1" dirty="0">
                <a:solidFill>
                  <a:srgbClr val="53000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3600" b="1" dirty="0">
                <a:solidFill>
                  <a:srgbClr val="53000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介绍“灯笼”中蕴含的情缘。</a:t>
            </a:r>
            <a:endParaRPr kumimoji="1"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-1" y="4398202"/>
            <a:ext cx="12191999" cy="261426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758315" y="271780"/>
            <a:ext cx="1554480" cy="3157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4">
                        <a:lumMod val="2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7200" dirty="0">
                <a:solidFill>
                  <a:srgbClr val="B7132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</a:t>
            </a:r>
            <a:r>
              <a:rPr lang="en-US" altLang="zh-CN" sz="7200" dirty="0">
                <a:solidFill>
                  <a:srgbClr val="B7132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7200" dirty="0">
                <a:solidFill>
                  <a:srgbClr val="B7132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</a:t>
            </a:r>
            <a:endParaRPr lang="zh-CN" altLang="en-US" sz="7200" dirty="0">
              <a:solidFill>
                <a:srgbClr val="B7132E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>
            <p:custDataLst>
              <p:tags r:id="rId4"/>
            </p:custDataLst>
          </p:nvPr>
        </p:nvGrpSpPr>
        <p:grpSpPr>
          <a:xfrm>
            <a:off x="3848328" y="568694"/>
            <a:ext cx="843426" cy="852788"/>
            <a:chOff x="6172200" y="2291926"/>
            <a:chExt cx="1612232" cy="1630128"/>
          </a:xfrm>
        </p:grpSpPr>
        <p:sp>
          <p:nvSpPr>
            <p:cNvPr id="30" name="任意多边形: 形状 29"/>
            <p:cNvSpPr/>
            <p:nvPr>
              <p:custDataLst>
                <p:tags r:id="rId5"/>
              </p:custDataLst>
            </p:nvPr>
          </p:nvSpPr>
          <p:spPr>
            <a:xfrm>
              <a:off x="6232169" y="2352561"/>
              <a:ext cx="1492294" cy="1508858"/>
            </a:xfrm>
            <a:custGeom>
              <a:avLst/>
              <a:gdLst>
                <a:gd name="connsiteX0" fmla="*/ 746147 w 1492294"/>
                <a:gd name="connsiteY0" fmla="*/ 0 h 1508858"/>
                <a:gd name="connsiteX1" fmla="*/ 1189590 w 1492294"/>
                <a:gd name="connsiteY1" fmla="*/ 293934 h 1508858"/>
                <a:gd name="connsiteX2" fmla="*/ 1198508 w 1492294"/>
                <a:gd name="connsiteY2" fmla="*/ 322662 h 1508858"/>
                <a:gd name="connsiteX3" fmla="*/ 1280110 w 1492294"/>
                <a:gd name="connsiteY3" fmla="*/ 366954 h 1508858"/>
                <a:gd name="connsiteX4" fmla="*/ 1492294 w 1492294"/>
                <a:gd name="connsiteY4" fmla="*/ 766025 h 1508858"/>
                <a:gd name="connsiteX5" fmla="*/ 1198360 w 1492294"/>
                <a:gd name="connsiteY5" fmla="*/ 1209468 h 1508858"/>
                <a:gd name="connsiteX6" fmla="*/ 1190529 w 1492294"/>
                <a:gd name="connsiteY6" fmla="*/ 1211899 h 1508858"/>
                <a:gd name="connsiteX7" fmla="*/ 1189590 w 1492294"/>
                <a:gd name="connsiteY7" fmla="*/ 1214924 h 1508858"/>
                <a:gd name="connsiteX8" fmla="*/ 746147 w 1492294"/>
                <a:gd name="connsiteY8" fmla="*/ 1508858 h 1508858"/>
                <a:gd name="connsiteX9" fmla="*/ 302704 w 1492294"/>
                <a:gd name="connsiteY9" fmla="*/ 1214924 h 1508858"/>
                <a:gd name="connsiteX10" fmla="*/ 301765 w 1492294"/>
                <a:gd name="connsiteY10" fmla="*/ 1211899 h 1508858"/>
                <a:gd name="connsiteX11" fmla="*/ 293934 w 1492294"/>
                <a:gd name="connsiteY11" fmla="*/ 1209468 h 1508858"/>
                <a:gd name="connsiteX12" fmla="*/ 0 w 1492294"/>
                <a:gd name="connsiteY12" fmla="*/ 766025 h 1508858"/>
                <a:gd name="connsiteX13" fmla="*/ 212184 w 1492294"/>
                <a:gd name="connsiteY13" fmla="*/ 366954 h 1508858"/>
                <a:gd name="connsiteX14" fmla="*/ 293786 w 1492294"/>
                <a:gd name="connsiteY14" fmla="*/ 322662 h 1508858"/>
                <a:gd name="connsiteX15" fmla="*/ 302704 w 1492294"/>
                <a:gd name="connsiteY15" fmla="*/ 293934 h 1508858"/>
                <a:gd name="connsiteX16" fmla="*/ 746147 w 1492294"/>
                <a:gd name="connsiteY16" fmla="*/ 0 h 150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92294" h="1508858">
                  <a:moveTo>
                    <a:pt x="746147" y="0"/>
                  </a:moveTo>
                  <a:cubicBezTo>
                    <a:pt x="945493" y="0"/>
                    <a:pt x="1116530" y="121201"/>
                    <a:pt x="1189590" y="293934"/>
                  </a:cubicBezTo>
                  <a:lnTo>
                    <a:pt x="1198508" y="322662"/>
                  </a:lnTo>
                  <a:lnTo>
                    <a:pt x="1280110" y="366954"/>
                  </a:lnTo>
                  <a:cubicBezTo>
                    <a:pt x="1408127" y="453441"/>
                    <a:pt x="1492294" y="599904"/>
                    <a:pt x="1492294" y="766025"/>
                  </a:cubicBezTo>
                  <a:cubicBezTo>
                    <a:pt x="1492294" y="965371"/>
                    <a:pt x="1371093" y="1136408"/>
                    <a:pt x="1198360" y="1209468"/>
                  </a:cubicBezTo>
                  <a:lnTo>
                    <a:pt x="1190529" y="1211899"/>
                  </a:lnTo>
                  <a:lnTo>
                    <a:pt x="1189590" y="1214924"/>
                  </a:lnTo>
                  <a:cubicBezTo>
                    <a:pt x="1116530" y="1387657"/>
                    <a:pt x="945493" y="1508858"/>
                    <a:pt x="746147" y="1508858"/>
                  </a:cubicBezTo>
                  <a:cubicBezTo>
                    <a:pt x="546802" y="1508858"/>
                    <a:pt x="375764" y="1387657"/>
                    <a:pt x="302704" y="1214924"/>
                  </a:cubicBezTo>
                  <a:lnTo>
                    <a:pt x="301765" y="1211899"/>
                  </a:lnTo>
                  <a:lnTo>
                    <a:pt x="293934" y="1209468"/>
                  </a:lnTo>
                  <a:cubicBezTo>
                    <a:pt x="121201" y="1136408"/>
                    <a:pt x="0" y="965371"/>
                    <a:pt x="0" y="766025"/>
                  </a:cubicBezTo>
                  <a:cubicBezTo>
                    <a:pt x="0" y="599904"/>
                    <a:pt x="84167" y="453441"/>
                    <a:pt x="212184" y="366954"/>
                  </a:cubicBezTo>
                  <a:lnTo>
                    <a:pt x="293786" y="322662"/>
                  </a:lnTo>
                  <a:lnTo>
                    <a:pt x="302704" y="293934"/>
                  </a:lnTo>
                  <a:cubicBezTo>
                    <a:pt x="375764" y="121201"/>
                    <a:pt x="546802" y="0"/>
                    <a:pt x="746147" y="0"/>
                  </a:cubicBezTo>
                  <a:close/>
                </a:path>
              </a:pathLst>
            </a:custGeom>
            <a:solidFill>
              <a:srgbClr val="B7132E"/>
            </a:solidFill>
            <a:ln w="12700">
              <a:solidFill>
                <a:srgbClr val="FFA2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2000">
                <a:latin typeface="汉仪字研卡通W" panose="00020600040101010101" charset="-122"/>
                <a:ea typeface="汉仪字研卡通W" panose="00020600040101010101" charset="-122"/>
              </a:endParaRPr>
            </a:p>
          </p:txBody>
        </p:sp>
        <p:sp>
          <p:nvSpPr>
            <p:cNvPr id="31" name="任意多边形: 形状 30"/>
            <p:cNvSpPr/>
            <p:nvPr>
              <p:custDataLst>
                <p:tags r:id="rId6"/>
              </p:custDataLst>
            </p:nvPr>
          </p:nvSpPr>
          <p:spPr>
            <a:xfrm>
              <a:off x="6172200" y="2291926"/>
              <a:ext cx="1612232" cy="1630128"/>
            </a:xfrm>
            <a:custGeom>
              <a:avLst/>
              <a:gdLst>
                <a:gd name="connsiteX0" fmla="*/ 746147 w 1492294"/>
                <a:gd name="connsiteY0" fmla="*/ 0 h 1508858"/>
                <a:gd name="connsiteX1" fmla="*/ 1189590 w 1492294"/>
                <a:gd name="connsiteY1" fmla="*/ 293934 h 1508858"/>
                <a:gd name="connsiteX2" fmla="*/ 1198508 w 1492294"/>
                <a:gd name="connsiteY2" fmla="*/ 322662 h 1508858"/>
                <a:gd name="connsiteX3" fmla="*/ 1280110 w 1492294"/>
                <a:gd name="connsiteY3" fmla="*/ 366954 h 1508858"/>
                <a:gd name="connsiteX4" fmla="*/ 1492294 w 1492294"/>
                <a:gd name="connsiteY4" fmla="*/ 766025 h 1508858"/>
                <a:gd name="connsiteX5" fmla="*/ 1198360 w 1492294"/>
                <a:gd name="connsiteY5" fmla="*/ 1209468 h 1508858"/>
                <a:gd name="connsiteX6" fmla="*/ 1190529 w 1492294"/>
                <a:gd name="connsiteY6" fmla="*/ 1211899 h 1508858"/>
                <a:gd name="connsiteX7" fmla="*/ 1189590 w 1492294"/>
                <a:gd name="connsiteY7" fmla="*/ 1214924 h 1508858"/>
                <a:gd name="connsiteX8" fmla="*/ 746147 w 1492294"/>
                <a:gd name="connsiteY8" fmla="*/ 1508858 h 1508858"/>
                <a:gd name="connsiteX9" fmla="*/ 302704 w 1492294"/>
                <a:gd name="connsiteY9" fmla="*/ 1214924 h 1508858"/>
                <a:gd name="connsiteX10" fmla="*/ 301765 w 1492294"/>
                <a:gd name="connsiteY10" fmla="*/ 1211899 h 1508858"/>
                <a:gd name="connsiteX11" fmla="*/ 293934 w 1492294"/>
                <a:gd name="connsiteY11" fmla="*/ 1209468 h 1508858"/>
                <a:gd name="connsiteX12" fmla="*/ 0 w 1492294"/>
                <a:gd name="connsiteY12" fmla="*/ 766025 h 1508858"/>
                <a:gd name="connsiteX13" fmla="*/ 212184 w 1492294"/>
                <a:gd name="connsiteY13" fmla="*/ 366954 h 1508858"/>
                <a:gd name="connsiteX14" fmla="*/ 293786 w 1492294"/>
                <a:gd name="connsiteY14" fmla="*/ 322662 h 1508858"/>
                <a:gd name="connsiteX15" fmla="*/ 302704 w 1492294"/>
                <a:gd name="connsiteY15" fmla="*/ 293934 h 1508858"/>
                <a:gd name="connsiteX16" fmla="*/ 746147 w 1492294"/>
                <a:gd name="connsiteY16" fmla="*/ 0 h 150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92294" h="1508858">
                  <a:moveTo>
                    <a:pt x="746147" y="0"/>
                  </a:moveTo>
                  <a:cubicBezTo>
                    <a:pt x="945493" y="0"/>
                    <a:pt x="1116530" y="121201"/>
                    <a:pt x="1189590" y="293934"/>
                  </a:cubicBezTo>
                  <a:lnTo>
                    <a:pt x="1198508" y="322662"/>
                  </a:lnTo>
                  <a:lnTo>
                    <a:pt x="1280110" y="366954"/>
                  </a:lnTo>
                  <a:cubicBezTo>
                    <a:pt x="1408127" y="453441"/>
                    <a:pt x="1492294" y="599904"/>
                    <a:pt x="1492294" y="766025"/>
                  </a:cubicBezTo>
                  <a:cubicBezTo>
                    <a:pt x="1492294" y="965371"/>
                    <a:pt x="1371093" y="1136408"/>
                    <a:pt x="1198360" y="1209468"/>
                  </a:cubicBezTo>
                  <a:lnTo>
                    <a:pt x="1190529" y="1211899"/>
                  </a:lnTo>
                  <a:lnTo>
                    <a:pt x="1189590" y="1214924"/>
                  </a:lnTo>
                  <a:cubicBezTo>
                    <a:pt x="1116530" y="1387657"/>
                    <a:pt x="945493" y="1508858"/>
                    <a:pt x="746147" y="1508858"/>
                  </a:cubicBezTo>
                  <a:cubicBezTo>
                    <a:pt x="546802" y="1508858"/>
                    <a:pt x="375764" y="1387657"/>
                    <a:pt x="302704" y="1214924"/>
                  </a:cubicBezTo>
                  <a:lnTo>
                    <a:pt x="301765" y="1211899"/>
                  </a:lnTo>
                  <a:lnTo>
                    <a:pt x="293934" y="1209468"/>
                  </a:lnTo>
                  <a:cubicBezTo>
                    <a:pt x="121201" y="1136408"/>
                    <a:pt x="0" y="965371"/>
                    <a:pt x="0" y="766025"/>
                  </a:cubicBezTo>
                  <a:cubicBezTo>
                    <a:pt x="0" y="599904"/>
                    <a:pt x="84167" y="453441"/>
                    <a:pt x="212184" y="366954"/>
                  </a:cubicBezTo>
                  <a:lnTo>
                    <a:pt x="293786" y="322662"/>
                  </a:lnTo>
                  <a:lnTo>
                    <a:pt x="302704" y="293934"/>
                  </a:lnTo>
                  <a:cubicBezTo>
                    <a:pt x="375764" y="121201"/>
                    <a:pt x="546802" y="0"/>
                    <a:pt x="746147" y="0"/>
                  </a:cubicBezTo>
                  <a:close/>
                </a:path>
              </a:pathLst>
            </a:custGeom>
            <a:noFill/>
            <a:ln w="12700">
              <a:solidFill>
                <a:srgbClr val="FFA2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sz="2000">
                <a:latin typeface="汉仪字研卡通W" panose="00020600040101010101" charset="-122"/>
                <a:ea typeface="汉仪字研卡通W" panose="00020600040101010101" charset="-122"/>
              </a:endParaRPr>
            </a:p>
          </p:txBody>
        </p:sp>
      </p:grpSp>
      <p:sp>
        <p:nvSpPr>
          <p:cNvPr id="6" name="任意多边形: 形状 29"/>
          <p:cNvSpPr/>
          <p:nvPr>
            <p:custDataLst>
              <p:tags r:id="rId7"/>
            </p:custDataLst>
          </p:nvPr>
        </p:nvSpPr>
        <p:spPr>
          <a:xfrm>
            <a:off x="3847950" y="1772625"/>
            <a:ext cx="780681" cy="789347"/>
          </a:xfrm>
          <a:custGeom>
            <a:avLst/>
            <a:gdLst>
              <a:gd name="connsiteX0" fmla="*/ 746147 w 1492294"/>
              <a:gd name="connsiteY0" fmla="*/ 0 h 1508858"/>
              <a:gd name="connsiteX1" fmla="*/ 1189590 w 1492294"/>
              <a:gd name="connsiteY1" fmla="*/ 293934 h 1508858"/>
              <a:gd name="connsiteX2" fmla="*/ 1198508 w 1492294"/>
              <a:gd name="connsiteY2" fmla="*/ 322662 h 1508858"/>
              <a:gd name="connsiteX3" fmla="*/ 1280110 w 1492294"/>
              <a:gd name="connsiteY3" fmla="*/ 366954 h 1508858"/>
              <a:gd name="connsiteX4" fmla="*/ 1492294 w 1492294"/>
              <a:gd name="connsiteY4" fmla="*/ 766025 h 1508858"/>
              <a:gd name="connsiteX5" fmla="*/ 1198360 w 1492294"/>
              <a:gd name="connsiteY5" fmla="*/ 1209468 h 1508858"/>
              <a:gd name="connsiteX6" fmla="*/ 1190529 w 1492294"/>
              <a:gd name="connsiteY6" fmla="*/ 1211899 h 1508858"/>
              <a:gd name="connsiteX7" fmla="*/ 1189590 w 1492294"/>
              <a:gd name="connsiteY7" fmla="*/ 1214924 h 1508858"/>
              <a:gd name="connsiteX8" fmla="*/ 746147 w 1492294"/>
              <a:gd name="connsiteY8" fmla="*/ 1508858 h 1508858"/>
              <a:gd name="connsiteX9" fmla="*/ 302704 w 1492294"/>
              <a:gd name="connsiteY9" fmla="*/ 1214924 h 1508858"/>
              <a:gd name="connsiteX10" fmla="*/ 301765 w 1492294"/>
              <a:gd name="connsiteY10" fmla="*/ 1211899 h 1508858"/>
              <a:gd name="connsiteX11" fmla="*/ 293934 w 1492294"/>
              <a:gd name="connsiteY11" fmla="*/ 1209468 h 1508858"/>
              <a:gd name="connsiteX12" fmla="*/ 0 w 1492294"/>
              <a:gd name="connsiteY12" fmla="*/ 766025 h 1508858"/>
              <a:gd name="connsiteX13" fmla="*/ 212184 w 1492294"/>
              <a:gd name="connsiteY13" fmla="*/ 366954 h 1508858"/>
              <a:gd name="connsiteX14" fmla="*/ 293786 w 1492294"/>
              <a:gd name="connsiteY14" fmla="*/ 322662 h 1508858"/>
              <a:gd name="connsiteX15" fmla="*/ 302704 w 1492294"/>
              <a:gd name="connsiteY15" fmla="*/ 293934 h 1508858"/>
              <a:gd name="connsiteX16" fmla="*/ 746147 w 1492294"/>
              <a:gd name="connsiteY16" fmla="*/ 0 h 150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92294" h="1508858">
                <a:moveTo>
                  <a:pt x="746147" y="0"/>
                </a:moveTo>
                <a:cubicBezTo>
                  <a:pt x="945493" y="0"/>
                  <a:pt x="1116530" y="121201"/>
                  <a:pt x="1189590" y="293934"/>
                </a:cubicBezTo>
                <a:lnTo>
                  <a:pt x="1198508" y="322662"/>
                </a:lnTo>
                <a:lnTo>
                  <a:pt x="1280110" y="366954"/>
                </a:lnTo>
                <a:cubicBezTo>
                  <a:pt x="1408127" y="453441"/>
                  <a:pt x="1492294" y="599904"/>
                  <a:pt x="1492294" y="766025"/>
                </a:cubicBezTo>
                <a:cubicBezTo>
                  <a:pt x="1492294" y="965371"/>
                  <a:pt x="1371093" y="1136408"/>
                  <a:pt x="1198360" y="1209468"/>
                </a:cubicBezTo>
                <a:lnTo>
                  <a:pt x="1190529" y="1211899"/>
                </a:lnTo>
                <a:lnTo>
                  <a:pt x="1189590" y="1214924"/>
                </a:lnTo>
                <a:cubicBezTo>
                  <a:pt x="1116530" y="1387657"/>
                  <a:pt x="945493" y="1508858"/>
                  <a:pt x="746147" y="1508858"/>
                </a:cubicBezTo>
                <a:cubicBezTo>
                  <a:pt x="546802" y="1508858"/>
                  <a:pt x="375764" y="1387657"/>
                  <a:pt x="302704" y="1214924"/>
                </a:cubicBezTo>
                <a:lnTo>
                  <a:pt x="301765" y="1211899"/>
                </a:lnTo>
                <a:lnTo>
                  <a:pt x="293934" y="1209468"/>
                </a:lnTo>
                <a:cubicBezTo>
                  <a:pt x="121201" y="1136408"/>
                  <a:pt x="0" y="965371"/>
                  <a:pt x="0" y="766025"/>
                </a:cubicBezTo>
                <a:cubicBezTo>
                  <a:pt x="0" y="599904"/>
                  <a:pt x="84167" y="453441"/>
                  <a:pt x="212184" y="366954"/>
                </a:cubicBezTo>
                <a:lnTo>
                  <a:pt x="293786" y="322662"/>
                </a:lnTo>
                <a:lnTo>
                  <a:pt x="302704" y="293934"/>
                </a:lnTo>
                <a:cubicBezTo>
                  <a:pt x="375764" y="121201"/>
                  <a:pt x="546802" y="0"/>
                  <a:pt x="746147" y="0"/>
                </a:cubicBezTo>
                <a:close/>
              </a:path>
            </a:pathLst>
          </a:custGeom>
          <a:solidFill>
            <a:srgbClr val="B7132E"/>
          </a:solidFill>
          <a:ln w="12700">
            <a:solidFill>
              <a:srgbClr val="FFA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2000"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7" name="任意多边形: 形状 29"/>
          <p:cNvSpPr/>
          <p:nvPr>
            <p:custDataLst>
              <p:tags r:id="rId8"/>
            </p:custDataLst>
          </p:nvPr>
        </p:nvSpPr>
        <p:spPr>
          <a:xfrm>
            <a:off x="3847950" y="2913085"/>
            <a:ext cx="780681" cy="789347"/>
          </a:xfrm>
          <a:custGeom>
            <a:avLst/>
            <a:gdLst>
              <a:gd name="connsiteX0" fmla="*/ 746147 w 1492294"/>
              <a:gd name="connsiteY0" fmla="*/ 0 h 1508858"/>
              <a:gd name="connsiteX1" fmla="*/ 1189590 w 1492294"/>
              <a:gd name="connsiteY1" fmla="*/ 293934 h 1508858"/>
              <a:gd name="connsiteX2" fmla="*/ 1198508 w 1492294"/>
              <a:gd name="connsiteY2" fmla="*/ 322662 h 1508858"/>
              <a:gd name="connsiteX3" fmla="*/ 1280110 w 1492294"/>
              <a:gd name="connsiteY3" fmla="*/ 366954 h 1508858"/>
              <a:gd name="connsiteX4" fmla="*/ 1492294 w 1492294"/>
              <a:gd name="connsiteY4" fmla="*/ 766025 h 1508858"/>
              <a:gd name="connsiteX5" fmla="*/ 1198360 w 1492294"/>
              <a:gd name="connsiteY5" fmla="*/ 1209468 h 1508858"/>
              <a:gd name="connsiteX6" fmla="*/ 1190529 w 1492294"/>
              <a:gd name="connsiteY6" fmla="*/ 1211899 h 1508858"/>
              <a:gd name="connsiteX7" fmla="*/ 1189590 w 1492294"/>
              <a:gd name="connsiteY7" fmla="*/ 1214924 h 1508858"/>
              <a:gd name="connsiteX8" fmla="*/ 746147 w 1492294"/>
              <a:gd name="connsiteY8" fmla="*/ 1508858 h 1508858"/>
              <a:gd name="connsiteX9" fmla="*/ 302704 w 1492294"/>
              <a:gd name="connsiteY9" fmla="*/ 1214924 h 1508858"/>
              <a:gd name="connsiteX10" fmla="*/ 301765 w 1492294"/>
              <a:gd name="connsiteY10" fmla="*/ 1211899 h 1508858"/>
              <a:gd name="connsiteX11" fmla="*/ 293934 w 1492294"/>
              <a:gd name="connsiteY11" fmla="*/ 1209468 h 1508858"/>
              <a:gd name="connsiteX12" fmla="*/ 0 w 1492294"/>
              <a:gd name="connsiteY12" fmla="*/ 766025 h 1508858"/>
              <a:gd name="connsiteX13" fmla="*/ 212184 w 1492294"/>
              <a:gd name="connsiteY13" fmla="*/ 366954 h 1508858"/>
              <a:gd name="connsiteX14" fmla="*/ 293786 w 1492294"/>
              <a:gd name="connsiteY14" fmla="*/ 322662 h 1508858"/>
              <a:gd name="connsiteX15" fmla="*/ 302704 w 1492294"/>
              <a:gd name="connsiteY15" fmla="*/ 293934 h 1508858"/>
              <a:gd name="connsiteX16" fmla="*/ 746147 w 1492294"/>
              <a:gd name="connsiteY16" fmla="*/ 0 h 150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92294" h="1508858">
                <a:moveTo>
                  <a:pt x="746147" y="0"/>
                </a:moveTo>
                <a:cubicBezTo>
                  <a:pt x="945493" y="0"/>
                  <a:pt x="1116530" y="121201"/>
                  <a:pt x="1189590" y="293934"/>
                </a:cubicBezTo>
                <a:lnTo>
                  <a:pt x="1198508" y="322662"/>
                </a:lnTo>
                <a:lnTo>
                  <a:pt x="1280110" y="366954"/>
                </a:lnTo>
                <a:cubicBezTo>
                  <a:pt x="1408127" y="453441"/>
                  <a:pt x="1492294" y="599904"/>
                  <a:pt x="1492294" y="766025"/>
                </a:cubicBezTo>
                <a:cubicBezTo>
                  <a:pt x="1492294" y="965371"/>
                  <a:pt x="1371093" y="1136408"/>
                  <a:pt x="1198360" y="1209468"/>
                </a:cubicBezTo>
                <a:lnTo>
                  <a:pt x="1190529" y="1211899"/>
                </a:lnTo>
                <a:lnTo>
                  <a:pt x="1189590" y="1214924"/>
                </a:lnTo>
                <a:cubicBezTo>
                  <a:pt x="1116530" y="1387657"/>
                  <a:pt x="945493" y="1508858"/>
                  <a:pt x="746147" y="1508858"/>
                </a:cubicBezTo>
                <a:cubicBezTo>
                  <a:pt x="546802" y="1508858"/>
                  <a:pt x="375764" y="1387657"/>
                  <a:pt x="302704" y="1214924"/>
                </a:cubicBezTo>
                <a:lnTo>
                  <a:pt x="301765" y="1211899"/>
                </a:lnTo>
                <a:lnTo>
                  <a:pt x="293934" y="1209468"/>
                </a:lnTo>
                <a:cubicBezTo>
                  <a:pt x="121201" y="1136408"/>
                  <a:pt x="0" y="965371"/>
                  <a:pt x="0" y="766025"/>
                </a:cubicBezTo>
                <a:cubicBezTo>
                  <a:pt x="0" y="599904"/>
                  <a:pt x="84167" y="453441"/>
                  <a:pt x="212184" y="366954"/>
                </a:cubicBezTo>
                <a:lnTo>
                  <a:pt x="293786" y="322662"/>
                </a:lnTo>
                <a:lnTo>
                  <a:pt x="302704" y="293934"/>
                </a:lnTo>
                <a:cubicBezTo>
                  <a:pt x="375764" y="121201"/>
                  <a:pt x="546802" y="0"/>
                  <a:pt x="746147" y="0"/>
                </a:cubicBezTo>
                <a:close/>
              </a:path>
            </a:pathLst>
          </a:custGeom>
          <a:solidFill>
            <a:srgbClr val="B7132E"/>
          </a:solidFill>
          <a:ln w="12700">
            <a:solidFill>
              <a:srgbClr val="FFA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2000"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9"/>
            </p:custDataLst>
          </p:nvPr>
        </p:nvSpPr>
        <p:spPr>
          <a:xfrm>
            <a:off x="3950299" y="672221"/>
            <a:ext cx="640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4">
                        <a:lumMod val="2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汉仪字研卡通W" panose="00020600040101010101" charset="-122"/>
                <a:ea typeface="汉仪字研卡通W" panose="00020600040101010101" charset="-122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>
          <a:xfrm>
            <a:off x="3918549" y="1845510"/>
            <a:ext cx="640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4">
                        <a:lumMod val="2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汉仪字研卡通W" panose="00020600040101010101" charset="-122"/>
                <a:ea typeface="汉仪字研卡通W" panose="00020600040101010101" charset="-122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11"/>
            </p:custDataLst>
          </p:nvPr>
        </p:nvSpPr>
        <p:spPr>
          <a:xfrm>
            <a:off x="3949664" y="2985144"/>
            <a:ext cx="6400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4">
                        <a:lumMod val="2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汉仪字研卡通W" panose="00020600040101010101" charset="-122"/>
                <a:ea typeface="汉仪字研卡通W" panose="00020600040101010101" charset="-122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汉仪字研卡通W" panose="00020600040101010101" charset="-122"/>
              <a:ea typeface="汉仪字研卡通W" panose="00020600040101010101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12"/>
            </p:custDataLst>
          </p:nvPr>
        </p:nvSpPr>
        <p:spPr>
          <a:xfrm>
            <a:off x="5210718" y="1746264"/>
            <a:ext cx="5262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B7132E"/>
                </a:solidFill>
                <a:latin typeface="汉仪玄宋 85S" panose="00020600040101010101" pitchFamily="18" charset="-122"/>
                <a:ea typeface="汉仪玄宋 85S" panose="00020600040101010101" pitchFamily="18" charset="-122"/>
              </a:defRPr>
            </a:lvl1pPr>
          </a:lstStyle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悟灯情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明确画册主题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3"/>
            </p:custDataLst>
          </p:nvPr>
        </p:nvSpPr>
        <p:spPr>
          <a:xfrm>
            <a:off x="5210718" y="2913203"/>
            <a:ext cx="5262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B7132E"/>
                </a:solidFill>
                <a:latin typeface="汉仪玄宋 85S" panose="00020600040101010101" pitchFamily="18" charset="-122"/>
                <a:ea typeface="汉仪玄宋 85S" panose="00020600040101010101" pitchFamily="18" charset="-122"/>
              </a:defRPr>
            </a:lvl1pPr>
          </a:lstStyle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写灯语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传承灯笼之意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5210718" y="569165"/>
            <a:ext cx="5262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>
                <a:solidFill>
                  <a:srgbClr val="B7132E"/>
                </a:solidFill>
                <a:latin typeface="汉仪玄宋 85S" panose="00020600040101010101" pitchFamily="18" charset="-122"/>
                <a:ea typeface="汉仪玄宋 85S" panose="00020600040101010101" pitchFamily="18" charset="-122"/>
              </a:defRPr>
            </a:lvl1pPr>
          </a:lstStyle>
          <a:p>
            <a:pPr algn="l"/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觅灯笼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挑选画册插画</a:t>
            </a:r>
            <a:endParaRPr lang="zh-CN" altLang="en-US" sz="4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58750"/>
            <a:ext cx="12168505" cy="70161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1525" y="2482215"/>
            <a:ext cx="5725795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30000"/>
              </a:lnSpc>
            </a:pPr>
            <a:r>
              <a:rPr lang="en-US" altLang="zh-CN" sz="4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</a:t>
            </a:r>
            <a:r>
              <a:rPr lang="zh-CN" altLang="en-US" sz="4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真的，灯笼的缘结得太多了，记忆的网里挤着的就都是。</a:t>
            </a:r>
            <a:endParaRPr lang="zh-CN" altLang="en-US" sz="40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indent="457200" algn="just" fontAlgn="auto">
              <a:lnSpc>
                <a:spcPct val="130000"/>
              </a:lnSpc>
            </a:pPr>
            <a:endParaRPr lang="zh-CN" altLang="en-US" sz="40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4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1055" y="5486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5748020" y="657225"/>
            <a:ext cx="3075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bg1"/>
                </a:solidFill>
              </a:rPr>
              <a:t>画册序言</a:t>
            </a:r>
            <a:endParaRPr lang="zh-CN" altLang="en-US" sz="4000" b="1">
              <a:solidFill>
                <a:schemeClr val="bg1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-1" y="4398202"/>
            <a:ext cx="12191999" cy="261426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任务一：觅灯笼，挑选画册插画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638810" y="2032635"/>
            <a:ext cx="112528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kumimoji="1" 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阅读</a:t>
            </a:r>
            <a:r>
              <a:rPr kumimoji="1" sz="3600" b="1" dirty="0">
                <a:latin typeface="宋体" panose="02010600030101010101" pitchFamily="2" charset="-122"/>
                <a:ea typeface="宋体" panose="02010600030101010101" pitchFamily="2" charset="-122"/>
                <a:cs typeface="字小魂江舟行客" panose="00000500000000000000" charset="-122"/>
              </a:rPr>
              <a:t>课文3-11小节，圈画出与作者结缘的灯笼有哪些？</a:t>
            </a:r>
            <a:endParaRPr kumimoji="1" sz="3600" b="1" dirty="0">
              <a:latin typeface="宋体" panose="02010600030101010101" pitchFamily="2" charset="-122"/>
              <a:ea typeface="宋体" panose="02010600030101010101" pitchFamily="2" charset="-122"/>
              <a:cs typeface="字小魂江舟行客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微信公众号：初中语文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3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任务一：觅灯笼，挑选画册插画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IMG_5330(20240314-100837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0820" y="1362710"/>
            <a:ext cx="1635760" cy="1962150"/>
          </a:xfrm>
          <a:prstGeom prst="rect">
            <a:avLst/>
          </a:prstGeom>
        </p:spPr>
      </p:pic>
      <p:pic>
        <p:nvPicPr>
          <p:cNvPr id="7" name="图片 6" descr="IMG_5328(20240317-074310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1625" y="1421130"/>
            <a:ext cx="1635760" cy="1932305"/>
          </a:xfrm>
          <a:prstGeom prst="rect">
            <a:avLst/>
          </a:prstGeom>
        </p:spPr>
      </p:pic>
      <p:pic>
        <p:nvPicPr>
          <p:cNvPr id="8" name="图片 7" descr="IMG_53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2430" y="1428750"/>
            <a:ext cx="1321435" cy="19069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642110" y="3494405"/>
            <a:ext cx="163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照明灯笼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535805" y="3487420"/>
            <a:ext cx="892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纱灯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742430" y="3486785"/>
            <a:ext cx="163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村口灯笼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" name="微信公众号：初中语文匠" descr="中国教育出版网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9058910" y="1362710"/>
            <a:ext cx="1515110" cy="21240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图片 11" descr="IMG_5329(20240317-074310)"/>
          <p:cNvPicPr>
            <a:picLocks noChangeAspect="1"/>
          </p:cNvPicPr>
          <p:nvPr/>
        </p:nvPicPr>
        <p:blipFill>
          <a:blip r:embed="rId11"/>
          <a:srcRect l="31829" r="32000"/>
          <a:stretch>
            <a:fillRect/>
          </a:stretch>
        </p:blipFill>
        <p:spPr>
          <a:xfrm>
            <a:off x="1480820" y="4124325"/>
            <a:ext cx="1635760" cy="1887220"/>
          </a:xfrm>
          <a:prstGeom prst="rect">
            <a:avLst/>
          </a:prstGeom>
        </p:spPr>
      </p:pic>
      <p:pic>
        <p:nvPicPr>
          <p:cNvPr id="13" name="图片 12" descr="IMG_5326(20240314-100837)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11625" y="4175125"/>
            <a:ext cx="1635760" cy="1891030"/>
          </a:xfrm>
          <a:prstGeom prst="rect">
            <a:avLst/>
          </a:prstGeom>
        </p:spPr>
      </p:pic>
      <p:pic>
        <p:nvPicPr>
          <p:cNvPr id="14" name="图片 13" descr="IMG_5325(20240317-074310)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42430" y="4156075"/>
            <a:ext cx="1366520" cy="1910715"/>
          </a:xfrm>
          <a:prstGeom prst="rect">
            <a:avLst/>
          </a:prstGeom>
        </p:spPr>
      </p:pic>
      <p:pic>
        <p:nvPicPr>
          <p:cNvPr id="15" name="图片 14" descr="IMG_5327(20240317-074310)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55430" y="4124325"/>
            <a:ext cx="1370330" cy="19418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9436735" y="3494405"/>
            <a:ext cx="889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龙灯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1689735" y="6102350"/>
            <a:ext cx="1218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跑马灯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4380865" y="6089015"/>
            <a:ext cx="163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官衔灯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7100570" y="6102350"/>
            <a:ext cx="91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宫灯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9436735" y="6089015"/>
            <a:ext cx="1635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军营灯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0" y="4968240"/>
            <a:ext cx="12192000" cy="2044065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任务二：悟灯情·明确画册主题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36600" y="1675765"/>
            <a:ext cx="107981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kumimoji="1" 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提炼概括作者与灯笼的有关记忆，讲述灯笼中的深情。</a:t>
            </a:r>
            <a:endParaRPr kumimoji="1" lang="zh-CN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提示：</a:t>
            </a:r>
            <a:endParaRPr kumimoji="1"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结合阅读提示</a:t>
            </a:r>
            <a:endParaRPr kumimoji="1"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1"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从修辞、字词、句式、表现手法、抒情议论的语句等角度讲述</a:t>
            </a:r>
            <a:endParaRPr kumimoji="1"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微信公众号：初中语文匠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24" b="33186"/>
          <a:stretch>
            <a:fillRect/>
          </a:stretch>
        </p:blipFill>
        <p:spPr>
          <a:xfrm>
            <a:off x="0" y="5244465"/>
            <a:ext cx="12192000" cy="1767840"/>
          </a:xfrm>
          <a:prstGeom prst="rect">
            <a:avLst/>
          </a:prstGeom>
        </p:spPr>
      </p:pic>
      <p:pic>
        <p:nvPicPr>
          <p:cNvPr id="2" name="微信公众号：初中语文匠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08940"/>
            <a:ext cx="930275" cy="923925"/>
          </a:xfrm>
          <a:custGeom>
            <a:avLst/>
            <a:gdLst>
              <a:gd name="connsiteX0" fmla="*/ 259793 w 1558728"/>
              <a:gd name="connsiteY0" fmla="*/ 0 h 1995949"/>
              <a:gd name="connsiteX1" fmla="*/ 1298935 w 1558728"/>
              <a:gd name="connsiteY1" fmla="*/ 0 h 1995949"/>
              <a:gd name="connsiteX2" fmla="*/ 1558728 w 1558728"/>
              <a:gd name="connsiteY2" fmla="*/ 259793 h 1995949"/>
              <a:gd name="connsiteX3" fmla="*/ 1558728 w 1558728"/>
              <a:gd name="connsiteY3" fmla="*/ 1736156 h 1995949"/>
              <a:gd name="connsiteX4" fmla="*/ 1298935 w 1558728"/>
              <a:gd name="connsiteY4" fmla="*/ 1995949 h 1995949"/>
              <a:gd name="connsiteX5" fmla="*/ 259793 w 1558728"/>
              <a:gd name="connsiteY5" fmla="*/ 1995949 h 1995949"/>
              <a:gd name="connsiteX6" fmla="*/ 0 w 1558728"/>
              <a:gd name="connsiteY6" fmla="*/ 1736156 h 1995949"/>
              <a:gd name="connsiteX7" fmla="*/ 0 w 1558728"/>
              <a:gd name="connsiteY7" fmla="*/ 259793 h 1995949"/>
              <a:gd name="connsiteX8" fmla="*/ 259793 w 1558728"/>
              <a:gd name="connsiteY8" fmla="*/ 0 h 1995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8728" h="1995949">
                <a:moveTo>
                  <a:pt x="259793" y="0"/>
                </a:moveTo>
                <a:lnTo>
                  <a:pt x="1298935" y="0"/>
                </a:lnTo>
                <a:cubicBezTo>
                  <a:pt x="1442415" y="0"/>
                  <a:pt x="1558728" y="116313"/>
                  <a:pt x="1558728" y="259793"/>
                </a:cubicBezTo>
                <a:lnTo>
                  <a:pt x="1558728" y="1736156"/>
                </a:lnTo>
                <a:cubicBezTo>
                  <a:pt x="1558728" y="1879636"/>
                  <a:pt x="1442415" y="1995949"/>
                  <a:pt x="1298935" y="1995949"/>
                </a:cubicBezTo>
                <a:lnTo>
                  <a:pt x="259793" y="1995949"/>
                </a:lnTo>
                <a:cubicBezTo>
                  <a:pt x="116313" y="1995949"/>
                  <a:pt x="0" y="1879636"/>
                  <a:pt x="0" y="1736156"/>
                </a:cubicBezTo>
                <a:lnTo>
                  <a:pt x="0" y="259793"/>
                </a:lnTo>
                <a:cubicBezTo>
                  <a:pt x="0" y="116313"/>
                  <a:pt x="116313" y="0"/>
                  <a:pt x="259793" y="0"/>
                </a:cubicBezTo>
                <a:close/>
              </a:path>
            </a:pathLst>
          </a:custGeom>
        </p:spPr>
      </p:pic>
      <p:sp>
        <p:nvSpPr>
          <p:cNvPr id="4" name="微信公众号：初中语文匠"/>
          <p:cNvSpPr txBox="1"/>
          <p:nvPr>
            <p:custDataLst>
              <p:tags r:id="rId4"/>
            </p:custDataLst>
          </p:nvPr>
        </p:nvSpPr>
        <p:spPr>
          <a:xfrm>
            <a:off x="1327238" y="609711"/>
            <a:ext cx="774271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kumimoji="1"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任务二：悟灯情·明确画册主题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微信公众号：初中语文匠"/>
          <p:cNvSpPr txBox="1"/>
          <p:nvPr>
            <p:custDataLst>
              <p:tags r:id="rId5"/>
            </p:custDataLst>
          </p:nvPr>
        </p:nvSpPr>
        <p:spPr>
          <a:xfrm>
            <a:off x="799465" y="1193165"/>
            <a:ext cx="105930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 fontAlgn="auto">
              <a:lnSpc>
                <a:spcPct val="150000"/>
              </a:lnSpc>
            </a:pPr>
            <a:r>
              <a:rPr kumimoji="1" 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我发现了第______段，作者围绕灯笼写了________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事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这里运用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（方法），体现了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______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（情感）。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示例：</a:t>
            </a:r>
            <a:endParaRPr kumimoji="1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kumimoji="1" 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我发现了第</a:t>
            </a:r>
            <a:r>
              <a:rPr kumimoji="1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段，作者围绕灯笼写了</a:t>
            </a:r>
            <a:r>
              <a:rPr kumimoji="1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我挑着灯笼接祖父回家</a:t>
            </a:r>
            <a:r>
              <a:rPr kumimoji="1" lang="zh-CN" sz="28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的事</a:t>
            </a:r>
            <a:r>
              <a:rPr kumimoji="1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这里运用</a:t>
            </a:r>
            <a:r>
              <a:rPr kumimoji="1"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环境描写，渲染了温馨静谧的氛围</a:t>
            </a:r>
            <a:r>
              <a:rPr kumimoji="1"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，体现了</a:t>
            </a:r>
            <a:r>
              <a:rPr kumimoji="1" 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温暖的祖孙情。</a:t>
            </a:r>
            <a:endParaRPr kumimoji="1" 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3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4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5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6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7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8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19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21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</p:tagLst>
</file>

<file path=ppt/tags/tag22.xml><?xml version="1.0" encoding="utf-8"?>
<p:tagLst xmlns:p="http://schemas.openxmlformats.org/presentationml/2006/main">
  <p:tag name="KSO_WM_DIAGRAM_VIRTUALLY_FRAME" val="{&quot;height&quot;:248.60700787401575,&quot;left&quot;:476.26795275590547,&quot;top&quot;:168.67905511811023,&quot;width&quot;:369.9748031496064}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17928955545_1_1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commondata" val="eyJoZGlkIjoiMjMyNDAxZjcxYTA2Y2MzYzBmNWNiMmUwNGQ3YTAxMTYifQ=="/>
</p:tagLst>
</file>

<file path=ppt/tags/tag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48*5048*702*70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微信公众号：初中语文匠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微信公众号：初中语文匠">
  <a:themeElements>
    <a:clrScheme name="自定义 4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C00000"/>
      </a:accent1>
      <a:accent2>
        <a:srgbClr val="000000"/>
      </a:accent2>
      <a:accent3>
        <a:srgbClr val="C00000"/>
      </a:accent3>
      <a:accent4>
        <a:srgbClr val="000000"/>
      </a:accent4>
      <a:accent5>
        <a:srgbClr val="C00000"/>
      </a:accent5>
      <a:accent6>
        <a:srgbClr val="000000"/>
      </a:accent6>
      <a:hlink>
        <a:srgbClr val="C00000"/>
      </a:hlink>
      <a:folHlink>
        <a:srgbClr val="000000"/>
      </a:folHlink>
    </a:clrScheme>
    <a:fontScheme name="ezha3waz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1768</Words>
  <Application>WPS 演示</Application>
  <PresentationFormat>宽屏</PresentationFormat>
  <Paragraphs>153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字魂36号-正文宋楷</vt:lpstr>
      <vt:lpstr>黑体</vt:lpstr>
      <vt:lpstr>汉仪南宫体简</vt:lpstr>
      <vt:lpstr>汉仪字研卡通W</vt:lpstr>
      <vt:lpstr>汉仪玄宋 85S</vt:lpstr>
      <vt:lpstr>字小魂江舟行客</vt:lpstr>
      <vt:lpstr>Calibri</vt:lpstr>
      <vt:lpstr>微软雅黑</vt:lpstr>
      <vt:lpstr>Arial Unicode MS</vt:lpstr>
      <vt:lpstr>华文新魏</vt:lpstr>
      <vt:lpstr>微信公众号：初中语文匠</vt:lpstr>
      <vt:lpstr>1_微信公众号：初中语文匠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Administrator</cp:lastModifiedBy>
  <cp:revision>207</cp:revision>
  <dcterms:created xsi:type="dcterms:W3CDTF">2019-06-19T02:08:00Z</dcterms:created>
  <dcterms:modified xsi:type="dcterms:W3CDTF">2024-06-25T03:09:19Z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2052-12.1.0.15946</vt:lpwstr>
  </property>
  <property fmtid="{D5CDD505-2E9C-101B-9397-08002B2CF9AE}" pid="3" name="ICV">
    <vt:lpwstr>BCC76353D1A04DA8B4E1F8AE66788854_12</vt:lpwstr>
  </property>
</Properties>
</file>