
<file path=[Content_Types].xml><?xml version="1.0" encoding="utf-8"?>
<Types xmlns="http://schemas.openxmlformats.org/package/2006/content-types">
  <Default Extension="emf" ContentType="image/x-emf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61" r:id="rId3"/>
    <p:sldId id="262" r:id="rId4"/>
    <p:sldId id="301" r:id="rId5"/>
    <p:sldId id="302" r:id="rId6"/>
    <p:sldId id="322" r:id="rId7"/>
    <p:sldId id="263" r:id="rId8"/>
    <p:sldId id="340" r:id="rId9"/>
    <p:sldId id="341" r:id="rId10"/>
    <p:sldId id="337" r:id="rId11"/>
    <p:sldId id="323" r:id="rId13"/>
    <p:sldId id="339" r:id="rId14"/>
    <p:sldId id="275" r:id="rId15"/>
    <p:sldId id="321" r:id="rId16"/>
    <p:sldId id="278" r:id="rId17"/>
    <p:sldId id="281" r:id="rId18"/>
    <p:sldId id="279" r:id="rId19"/>
    <p:sldId id="283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c060a97-3cc5-4888-856e-cb5a792e3522}">
          <p14:sldIdLst>
            <p14:sldId id="261"/>
            <p14:sldId id="262"/>
            <p14:sldId id="301"/>
            <p14:sldId id="302"/>
            <p14:sldId id="322"/>
            <p14:sldId id="263"/>
            <p14:sldId id="340"/>
            <p14:sldId id="341"/>
            <p14:sldId id="337"/>
          </p14:sldIdLst>
        </p14:section>
        <p14:section name="无标题节" id="{f016a152-12ee-43cd-a73c-4e2e266381ce}">
          <p14:sldIdLst>
            <p14:sldId id="323"/>
            <p14:sldId id="339"/>
            <p14:sldId id="275"/>
            <p14:sldId id="321"/>
            <p14:sldId id="278"/>
            <p14:sldId id="281"/>
            <p14:sldId id="279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45" userDrawn="1">
          <p15:clr>
            <a:srgbClr val="A4A3A4"/>
          </p15:clr>
        </p15:guide>
        <p15:guide id="2" pos="38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0" clrIdx="0"/>
  <p:cmAuthor id="1" name="幸全" initials="幸全" lastIdx="1" clrIdx="0"/>
  <p:cmAuthor id="2" name="作者" initials="A" lastIdx="0" clrIdx="1"/>
  <p:cmAuthor id="3" name="admin" initials="a" lastIdx="0" clrIdx="2"/>
  <p:cmAuthor id="5" name="微软用户" initials="微" lastIdx="0" clrIdx="0"/>
  <p:cmAuthor id="6" name="CHINESE-BC06F90" initials="C" lastIdx="0" clrIdx="0"/>
  <p:cmAuthor id="7" name="1206988966@qq.com" initials="1" lastIdx="0" clrIdx="2"/>
  <p:cmAuthor id="8" name="姜伟光" initials="姜" lastIdx="0" clrIdx="0"/>
  <p:cmAuthor id="9" name="dongyu" initials="" lastIdx="0" clrIdx="8"/>
  <p:cmAuthor id="38" name="NFB" initials="N" lastIdx="0" clrIdx="14"/>
  <p:cmAuthor id="10" name="yuuu" initials="y" lastIdx="0" clrIdx="9"/>
  <p:cmAuthor id="11" name="lenovo" initials="l" lastIdx="0" clrIdx="10"/>
  <p:cmAuthor id="12" name="user" initials="" lastIdx="0" clrIdx="0"/>
  <p:cmAuthor id="13" name="杜B格小生" initials="" lastIdx="0" clrIdx="0"/>
  <p:cmAuthor id="14" name="222" initials="" lastIdx="0" clrIdx="0"/>
  <p:cmAuthor id="15" name="Vivian Liu" initials="" lastIdx="0" clrIdx="1"/>
  <p:cmAuthor id="16" name="刘浩" initials="" lastIdx="0" clrIdx="0"/>
  <p:cmAuthor id="17" name="孙宇婷" initials="" lastIdx="0" clrIdx="21"/>
  <p:cmAuthor id="76" name="Administrator" initials="A" lastIdx="0" clrIdx="25"/>
  <p:cmAuthor id="18" name="未知用户1" initials="未知用户1" lastIdx="0" clrIdx="0"/>
  <p:cmAuthor id="19" name="Windows 用户" initials="" lastIdx="0" clrIdx="0"/>
  <p:cmAuthor id="20" name="ASUS" initials="" lastIdx="0" clrIdx="0"/>
  <p:cmAuthor id="21" name="li marry" initials="" lastIdx="0" clrIdx="0"/>
  <p:cmAuthor id="22" name="自由精灵" initials="自" lastIdx="0" clrIdx="21"/>
  <p:cmAuthor id="23" name="xj" initials="" lastIdx="0" clrIdx="23"/>
  <p:cmAuthor id="24" name="古" initials="" lastIdx="0" clrIdx="24"/>
  <p:cmAuthor id="25" name="李彦利" initials="" lastIdx="0" clrIdx="25"/>
  <p:cmAuthor id="26" name="刘刘" initials="" lastIdx="0" clrIdx="20"/>
  <p:cmAuthor id="28" name="nijingen" initials="n" lastIdx="0" clrIdx="27"/>
  <p:cmAuthor id="29" name="张 林娜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9FC"/>
    <a:srgbClr val="FFD966"/>
    <a:srgbClr val="DD8270"/>
    <a:srgbClr val="B9DDFF"/>
    <a:srgbClr val="DC9282"/>
    <a:srgbClr val="FFFFFF"/>
    <a:srgbClr val="FBE0CD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84" y="44"/>
      </p:cViewPr>
      <p:guideLst>
        <p:guide orient="horz" pos="2145"/>
        <p:guide pos="384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270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ysClr val="window" lastClr="FFFFFF">
        <a:alpha val="90000"/>
      </a:sysClr>
    </dgm:fillClrLst>
    <dgm:linClrLst meth="repeat">
      <a:srgbClr val="ED7D31"/>
      <a:srgbClr val="A5A5A5"/>
      <a:srgbClr val="FFC000"/>
      <a:srgbClr val="5B9BD5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alignAccFollowNode1">
    <dgm:fill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5B9BD5">
        <a:tint val="40000"/>
        <a:alpha val="90000"/>
      </a:srgbClr>
      <a:srgbClr val="70AD47">
        <a:tint val="40000"/>
        <a:alpha val="90000"/>
      </a:srgbClr>
    </dgm:fillClrLst>
    <dgm:lin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5B9BD5">
        <a:tint val="40000"/>
        <a:alpha val="90000"/>
      </a:srgbClr>
      <a:srgbClr val="70AD47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alignImgPlace1">
    <dgm:fillClrLst>
      <a:srgbClr val="4472C4">
        <a:tint val="50000"/>
      </a:srgbClr>
      <a:srgbClr val="ED7D31">
        <a:tint val="2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alignNode1">
    <dgm:fillClrLst meth="repeat">
      <a:srgbClr val="ED7D31"/>
      <a:srgbClr val="A5A5A5"/>
      <a:srgbClr val="FFC000"/>
      <a:srgbClr val="5B9BD5"/>
      <a:srgbClr val="70AD47"/>
    </dgm:fillClrLst>
    <dgm:linClrLst meth="repeat">
      <a:srgbClr val="ED7D31"/>
      <a:srgbClr val="A5A5A5"/>
      <a:srgbClr val="FFC000"/>
      <a:srgbClr val="5B9BD5"/>
      <a:srgbClr val="70AD47"/>
    </dgm:linClrLst>
    <dgm:effectClrLst/>
    <dgm:txLinClrLst/>
    <dgm:txFillClrLst/>
    <dgm:txEffectClrLst/>
  </dgm:styleLbl>
  <dgm:styleLbl name="asst0">
    <dgm:fillClrLst meth="repeat">
      <a:srgbClr val="4472C4"/>
    </dgm:fillClrLst>
    <dgm:linClrLst meth="repeat">
      <a:sysClr val="window" lastClr="FFFFFF"/>
    </dgm:linClrLst>
    <dgm:effectClrLst/>
    <dgm:txLinClrLst/>
    <dgm:txFillClrLst/>
    <dgm:txEffectClrLst/>
  </dgm:styleLbl>
  <dgm:styleLbl name="asst1">
    <dgm:fillClrLst meth="repeat">
      <a:srgbClr val="ED7D31"/>
    </dgm:fillClrLst>
    <dgm:linClrLst meth="repeat">
      <a:sysClr val="window" lastClr="FFFFFF"/>
    </dgm:linClrLst>
    <dgm:effectClrLst/>
    <dgm:txLinClrLst/>
    <dgm:txFillClrLst/>
    <dgm:txEffectClrLst/>
  </dgm:styleLbl>
  <dgm:styleLbl name="asst2">
    <dgm:fillClrLst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asst3">
    <dgm:fillClrLst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asst4">
    <dgm:fillClrLst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bgAcc1">
    <dgm:fillClrLst meth="repeat">
      <a:sysClr val="window" lastClr="FFFFFF">
        <a:alpha val="90000"/>
      </a:sysClr>
    </dgm:fillClrLst>
    <dgm:linClrLst meth="repeat">
      <a:srgbClr val="ED7D31"/>
      <a:srgbClr val="A5A5A5"/>
      <a:srgbClr val="FFC000"/>
      <a:srgbClr val="5B9BD5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bgAccFollowNode1">
    <dgm:fill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5B9BD5">
        <a:tint val="40000"/>
        <a:alpha val="90000"/>
      </a:srgbClr>
      <a:srgbClr val="70AD47">
        <a:tint val="40000"/>
        <a:alpha val="90000"/>
      </a:srgbClr>
    </dgm:fillClrLst>
    <dgm:lin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5B9BD5">
        <a:tint val="40000"/>
        <a:alpha val="90000"/>
      </a:srgbClr>
      <a:srgbClr val="70AD47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bgImgPlace1">
    <dgm:fillClrLst>
      <a:srgbClr val="4472C4">
        <a:tint val="50000"/>
      </a:srgbClr>
      <a:srgbClr val="ED7D31">
        <a:tint val="2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bgShp">
    <dgm:fillClrLst meth="repeat">
      <a:srgbClr val="ED7D31">
        <a:tint val="40000"/>
      </a:srgbClr>
    </dgm:fillClrLst>
    <dgm:linClrLst meth="repeat">
      <a:sysClr val="windowText" lastClr="000000"/>
    </dgm:linClrLst>
    <dgm:effectClrLst/>
    <dgm:txLinClrLst/>
    <dgm:txFillClrLst meth="repeat">
      <a:sysClr val="windowText" lastClr="000000"/>
    </dgm:txFillClrLst>
    <dgm:txEffectClrLst/>
  </dgm:styleLbl>
  <dgm:styleLbl name="bgSibTrans2D1">
    <dgm:fillClrLst meth="repeat">
      <a:srgbClr val="ED7D31"/>
      <a:srgbClr val="A5A5A5"/>
      <a:srgbClr val="FFC000"/>
      <a:srgbClr val="5B9BD5"/>
      <a:srgbClr val="70AD47"/>
    </dgm:fillClrLst>
    <dgm:linClrLst meth="cycle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callout">
    <dgm:fillClrLst meth="repeat">
      <a:srgbClr val="ED7D31"/>
    </dgm:fillClrLst>
    <dgm:linClrLst meth="repeat">
      <a:srgbClr val="ED7D31">
        <a:tint val="50000"/>
      </a:srgbClr>
    </dgm:linClrLst>
    <dgm:effectClrLst/>
    <dgm:txLinClrLst/>
    <dgm:txFillClrLst meth="repeat">
      <a:sysClr val="windowText" lastClr="000000"/>
    </dgm:txFillClrLst>
    <dgm:txEffectClrLst/>
  </dgm:styleLbl>
  <dgm:styleLbl name="conFgAcc1">
    <dgm:fillClrLst meth="repeat">
      <a:sysClr val="window" lastClr="FFFFFF">
        <a:alpha val="90000"/>
      </a:sysClr>
    </dgm:fillClrLst>
    <dgm:linClrLst meth="repeat">
      <a:srgbClr val="ED7D31"/>
      <a:srgbClr val="A5A5A5"/>
      <a:srgbClr val="FFC000"/>
      <a:srgbClr val="5B9BD5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dkBgShp">
    <dgm:fillClrLst meth="repeat">
      <a:srgbClr val="ED7D31">
        <a:shade val="90000"/>
      </a:srgbClr>
    </dgm:fillClrLst>
    <dgm:linClrLst meth="repeat">
      <a:sysClr val="windowText" lastClr="000000"/>
    </dgm:linClrLst>
    <dgm:effectClrLst/>
    <dgm:txLinClrLst/>
    <dgm:txFillClrLst meth="repeat">
      <a:sysClr val="window" lastClr="FFFFFF"/>
    </dgm:txFillClrLst>
    <dgm:txEffectClrLst/>
  </dgm:styleLbl>
  <dgm:styleLbl name="fgAcc0">
    <dgm:fillClrLst meth="repeat">
      <a:sysClr val="window" lastClr="FFFFFF">
        <a:alpha val="90000"/>
      </a:sysClr>
    </dgm:fillClrLst>
    <dgm:linClrLst>
      <a:srgbClr val="4472C4"/>
    </dgm:linClrLst>
    <dgm:effectClrLst/>
    <dgm:txLinClrLst/>
    <dgm:txFillClrLst meth="repeat">
      <a:sysClr val="windowText" lastClr="000000"/>
    </dgm:txFillClrLst>
    <dgm:txEffectClrLst/>
  </dgm:styleLbl>
  <dgm:styleLbl name="fgAcc1">
    <dgm:fillClrLst meth="repeat">
      <a:sysClr val="window" lastClr="FFFFFF">
        <a:alpha val="90000"/>
      </a:sysClr>
    </dgm:fillClrLst>
    <dgm:linClrLst meth="repeat">
      <a:srgbClr val="ED7D31"/>
      <a:srgbClr val="A5A5A5"/>
      <a:srgbClr val="FFC000"/>
      <a:srgbClr val="5B9BD5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fgAcc2">
    <dgm:fillClrLst meth="repeat">
      <a:sysClr val="window" lastClr="FFFFFF">
        <a:alpha val="90000"/>
      </a:sysClr>
    </dgm:fillClrLst>
    <dgm:linClrLst>
      <a:srgbClr val="ED7D31"/>
    </dgm:linClrLst>
    <dgm:effectClrLst/>
    <dgm:txLinClrLst/>
    <dgm:txFillClrLst meth="repeat">
      <a:sysClr val="windowText" lastClr="000000"/>
    </dgm:txFillClrLst>
    <dgm:txEffectClrLst/>
  </dgm:styleLbl>
  <dgm:styleLbl name="fgAcc3">
    <dgm:fillClrLst meth="repeat">
      <a:sysClr val="window" lastClr="FFFFFF">
        <a:alpha val="90000"/>
      </a:sysClr>
    </dgm:fillClrLst>
    <dgm:linClrLst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fgAcc4">
    <dgm:fillClrLst meth="repeat">
      <a:sysClr val="window" lastClr="FFFFFF">
        <a:alpha val="90000"/>
      </a:sysClr>
    </dgm:fillClrLst>
    <dgm:linClrLst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fgAccFollowNode1">
    <dgm:fill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5B9BD5">
        <a:tint val="40000"/>
        <a:alpha val="90000"/>
      </a:srgbClr>
      <a:srgbClr val="70AD47">
        <a:tint val="40000"/>
        <a:alpha val="90000"/>
      </a:srgbClr>
    </dgm:fillClrLst>
    <dgm:linClrLst meth="repeat">
      <a:srgbClr val="ED7D31">
        <a:tint val="40000"/>
        <a:alpha val="90000"/>
      </a:srgbClr>
      <a:srgbClr val="A5A5A5">
        <a:tint val="40000"/>
        <a:alpha val="90000"/>
      </a:srgbClr>
      <a:srgbClr val="FFC000">
        <a:tint val="40000"/>
        <a:alpha val="90000"/>
      </a:srgbClr>
      <a:srgbClr val="5B9BD5">
        <a:tint val="40000"/>
        <a:alpha val="90000"/>
      </a:srgbClr>
      <a:srgbClr val="70AD47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fgImgPlace1">
    <dgm:fillClrLst meth="repeat">
      <a:srgbClr val="ED7D31">
        <a:tint val="50000"/>
      </a:srgbClr>
      <a:srgbClr val="A5A5A5">
        <a:tint val="50000"/>
      </a:srgbClr>
      <a:srgbClr val="FFC000">
        <a:tint val="50000"/>
      </a:srgbClr>
      <a:srgbClr val="5B9BD5">
        <a:tint val="50000"/>
      </a:srgbClr>
      <a:srgbClr val="70AD47">
        <a:tint val="5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fgShp">
    <dgm:fillClrLst meth="repeat">
      <a:srgbClr val="ED7D31">
        <a:tint val="40000"/>
      </a:srgbClr>
    </dgm:fillClrLst>
    <dgm:linClrLst meth="repeat">
      <a:sysClr val="window" lastClr="FFFFFF"/>
    </dgm:linClrLst>
    <dgm:effectClrLst/>
    <dgm:txLinClrLst/>
    <dgm:txFillClrLst meth="repeat">
      <a:sysClr val="windowText" lastClr="000000"/>
    </dgm:txFillClrLst>
    <dgm:txEffectClrLst/>
  </dgm:styleLbl>
  <dgm:styleLbl name="fgSibTrans2D1">
    <dgm:fillClrLst meth="repeat">
      <a:srgbClr val="ED7D31"/>
      <a:srgbClr val="A5A5A5"/>
      <a:srgbClr val="FFC000"/>
      <a:srgbClr val="5B9BD5"/>
      <a:srgbClr val="70AD47"/>
    </dgm:fillClrLst>
    <dgm:linClrLst meth="cycle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lnNode1">
    <dgm:fillClrLst meth="repeat">
      <a:srgbClr val="ED7D31"/>
      <a:srgbClr val="A5A5A5"/>
      <a:srgbClr val="FFC000"/>
      <a:srgbClr val="5B9BD5"/>
      <a:srgbClr val="70AD47"/>
    </dgm:fillClrLst>
    <dgm:linClrLst meth="repeat">
      <a:sysClr val="window" lastClr="FFFFFF"/>
    </dgm:linClrLst>
    <dgm:effectClrLst/>
    <dgm:txLinClrLst/>
    <dgm:txFillClrLst/>
    <dgm:txEffectClrLst/>
  </dgm:styleLbl>
  <dgm:styleLbl name="node0">
    <dgm:fillClrLst meth="repeat">
      <a:srgbClr val="4472C4"/>
    </dgm:fillClrLst>
    <dgm:linClrLst meth="repeat">
      <a:sysClr val="window" lastClr="FFFFFF"/>
    </dgm:linClrLst>
    <dgm:effectClrLst/>
    <dgm:txLinClrLst/>
    <dgm:txFillClrLst/>
    <dgm:txEffectClrLst/>
  </dgm:styleLbl>
  <dgm:styleLbl name="node1">
    <dgm:fillClrLst meth="repeat">
      <a:srgbClr val="ED7D31"/>
      <a:srgbClr val="A5A5A5"/>
      <a:srgbClr val="FFC000"/>
      <a:srgbClr val="5B9BD5"/>
      <a:srgbClr val="70AD47"/>
    </dgm:fillClrLst>
    <dgm:linClrLst meth="repeat">
      <a:sysClr val="window" lastClr="FFFFFF"/>
    </dgm:linClrLst>
    <dgm:effectClrLst/>
    <dgm:txLinClrLst/>
    <dgm:txFillClrLst/>
    <dgm:txEffectClrLst/>
  </dgm:styleLbl>
  <dgm:styleLbl name="node2">
    <dgm:fillClrLst>
      <a:srgbClr val="ED7D31"/>
    </dgm:fillClrLst>
    <dgm:linClrLst meth="repeat">
      <a:sysClr val="window" lastClr="FFFFFF"/>
    </dgm:linClrLst>
    <dgm:effectClrLst/>
    <dgm:txLinClrLst/>
    <dgm:txFillClrLst/>
    <dgm:txEffectClrLst/>
  </dgm:styleLbl>
  <dgm:styleLbl name="node3">
    <dgm:fillClrLst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node4">
    <dgm:fillClrLst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parChTrans1D1">
    <dgm:fillClrLst meth="repeat">
      <a:srgbClr val="ED7D31"/>
    </dgm:fillClrLst>
    <dgm:linClrLst meth="repeat">
      <a:srgbClr val="4472C4"/>
    </dgm:linClrLst>
    <dgm:effectClrLst/>
    <dgm:txLinClrLst/>
    <dgm:txFillClrLst meth="repeat">
      <a:sysClr val="windowText" lastClr="000000"/>
    </dgm:txFillClrLst>
    <dgm:txEffectClrLst/>
  </dgm:styleLbl>
  <dgm:styleLbl name="parChTrans1D2">
    <dgm:fillClrLst meth="repeat">
      <a:srgbClr val="A5A5A5">
        <a:tint val="90000"/>
      </a:srgbClr>
    </dgm:fillClrLst>
    <dgm:linClrLst meth="repeat">
      <a:srgbClr val="ED7D31"/>
    </dgm:linClrLst>
    <dgm:effectClrLst/>
    <dgm:txLinClrLst/>
    <dgm:txFillClrLst meth="repeat">
      <a:sysClr val="windowText" lastClr="000000"/>
    </dgm:txFillClrLst>
    <dgm:txEffectClrLst/>
  </dgm:styleLbl>
  <dgm:styleLbl name="parChTrans1D3">
    <dgm:fillClrLst meth="repeat">
      <a:srgbClr val="FFC000">
        <a:tint val="70000"/>
      </a:srgbClr>
    </dgm:fillClrLst>
    <dgm:linClrLst meth="repeat"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parChTrans1D4">
    <dgm:fillClrLst meth="repeat">
      <a:srgbClr val="5B9BD5">
        <a:tint val="50000"/>
      </a:srgbClr>
    </dgm:fillClrLst>
    <dgm:linClrLst meth="repeat"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parChTrans2D1">
    <dgm:fillClrLst meth="repeat">
      <a:srgbClr val="ED7D31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parChTrans2D2">
    <dgm:fillClrLst meth="repeat"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parChTrans2D3">
    <dgm:fillClrLst meth="repeat"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parChTrans2D4">
    <dgm:fillClrLst meth="repeat">
      <a:srgbClr val="5B9BD5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revTx">
    <dgm:fillClrLst meth="repeat">
      <a:sysClr val="window" lastClr="FFFFFF">
        <a:alpha val="0"/>
      </a:sysClr>
    </dgm:fillClrLst>
    <dgm:linClrLst meth="repeat">
      <a:sysClr val="windowText" lastClr="000000">
        <a:alpha val="0"/>
      </a:sysClr>
    </dgm:linClrLst>
    <dgm:effectClrLst/>
    <dgm:txLinClrLst/>
    <dgm:txFillClrLst meth="repeat">
      <a:sysClr val="windowText" lastClr="000000"/>
    </dgm:txFillClrLst>
    <dgm:txEffectClrLst/>
  </dgm:styleLbl>
  <dgm:styleLbl name="sibTrans1D1">
    <dgm:fillClrLst meth="repeat">
      <a:srgbClr val="ED7D31"/>
      <a:srgbClr val="A5A5A5"/>
      <a:srgbClr val="FFC000"/>
      <a:srgbClr val="5B9BD5"/>
      <a:srgbClr val="70AD47"/>
    </dgm:fillClrLst>
    <dgm:linClrLst meth="repeat">
      <a:srgbClr val="ED7D31"/>
      <a:srgbClr val="A5A5A5"/>
      <a:srgbClr val="FFC000"/>
      <a:srgbClr val="5B9BD5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sibTrans2D1">
    <dgm:fillClrLst meth="repeat">
      <a:srgbClr val="ED7D31"/>
      <a:srgbClr val="A5A5A5"/>
      <a:srgbClr val="FFC000"/>
      <a:srgbClr val="5B9BD5"/>
      <a:srgbClr val="70AD47"/>
    </dgm:fillClrLst>
    <dgm:linClrLst meth="cycle">
      <a:sysClr val="window" lastClr="FFFFFF"/>
    </dgm:linClrLst>
    <dgm:effectClrLst/>
    <dgm:txLinClrLst/>
    <dgm:txFillClrLst/>
    <dgm:txEffectClrLst/>
  </dgm:styleLbl>
  <dgm:styleLbl name="solidAlignAcc1">
    <dgm:fillClrLst meth="repeat">
      <a:sysClr val="window" lastClr="FFFFFF"/>
    </dgm:fillClrLst>
    <dgm:linClrLst meth="repeat">
      <a:srgbClr val="ED7D31"/>
      <a:srgbClr val="A5A5A5"/>
      <a:srgbClr val="FFC000"/>
      <a:srgbClr val="5B9BD5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solidBgAcc1">
    <dgm:fillClrLst meth="repeat">
      <a:sysClr val="window" lastClr="FFFFFF"/>
    </dgm:fillClrLst>
    <dgm:linClrLst meth="repeat">
      <a:srgbClr val="ED7D31"/>
      <a:srgbClr val="A5A5A5"/>
      <a:srgbClr val="FFC000"/>
      <a:srgbClr val="5B9BD5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solidFgAcc1">
    <dgm:fillClrLst meth="repeat">
      <a:sysClr val="window" lastClr="FFFFFF"/>
    </dgm:fillClrLst>
    <dgm:linClrLst meth="repeat">
      <a:srgbClr val="ED7D31"/>
      <a:srgbClr val="A5A5A5"/>
      <a:srgbClr val="FFC000"/>
      <a:srgbClr val="5B9BD5"/>
      <a:srgbClr val="70AD47"/>
    </dgm:linClrLst>
    <dgm:effectClrLst/>
    <dgm:txLinClrLst/>
    <dgm:txFillClrLst meth="repeat">
      <a:sysClr val="windowText" lastClr="000000"/>
    </dgm:txFillClrLst>
    <dgm:txEffectClrLst/>
  </dgm:styleLbl>
  <dgm:styleLbl name="trAlignAcc1">
    <dgm:fillClrLst meth="repeat">
      <a:sysClr val="window" lastClr="FFFFFF">
        <a:alpha val="40000"/>
      </a:sysClr>
    </dgm:fillClrLst>
    <dgm:linClrLst meth="repeat">
      <a:srgbClr val="4472C4"/>
    </dgm:linClrLst>
    <dgm:effectClrLst/>
    <dgm:txLinClrLst/>
    <dgm:txFillClrLst meth="repeat">
      <a:sysClr val="windowText" lastClr="000000"/>
    </dgm:txFillClrLst>
    <dgm:txEffectClrLst/>
  </dgm:styleLbl>
  <dgm:styleLbl name="trBgShp">
    <dgm:fillClrLst meth="repeat">
      <a:srgbClr val="4472C4">
        <a:tint val="50000"/>
        <a:alpha val="40000"/>
      </a:srgbClr>
    </dgm:fillClrLst>
    <dgm:linClrLst meth="repeat">
      <a:srgbClr val="ED7D31"/>
    </dgm:linClrLst>
    <dgm:effectClrLst/>
    <dgm:txLinClrLst/>
    <dgm:txFillClrLst meth="repeat">
      <a:sysClr val="window" lastClr="FFFFFF"/>
    </dgm:txFillClrLst>
    <dgm:txEffectClrLst/>
  </dgm:styleLbl>
  <dgm:styleLbl name="vennNode1">
    <dgm:fillClrLst meth="repeat">
      <a:srgbClr val="ED7D31">
        <a:alpha val="50000"/>
      </a:srgbClr>
      <a:srgbClr val="A5A5A5">
        <a:alpha val="50000"/>
      </a:srgbClr>
      <a:srgbClr val="FFC000">
        <a:alpha val="50000"/>
      </a:srgbClr>
      <a:srgbClr val="5B9BD5">
        <a:alpha val="50000"/>
      </a:srgbClr>
      <a:srgbClr val="70AD47">
        <a:alpha val="50000"/>
      </a:srgbClr>
    </dgm:fillClrLst>
    <dgm:linClrLst meth="repeat">
      <a:sysClr val="window" lastClr="FFFFFF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#2">
  <dgm:title val=""/>
  <dgm:desc val=""/>
  <dgm:catLst>
    <dgm:cat type="colorful" pri="10200"/>
  </dgm:catLst>
  <dgm:styleLbl name="alignAcc1">
    <dgm:fillClrLst meth="repeat">
      <a:sysClr val="window" lastClr="FFFFFF">
        <a:alpha val="90000"/>
      </a:sysClr>
    </dgm:fillClrLst>
    <dgm:linClrLst>
      <a:srgbClr val="ED7D31"/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alignAccFollowNode1">
    <dgm:fillClrLst>
      <a:srgbClr val="ED7D31">
        <a:tint val="40000"/>
        <a:alpha val="90000"/>
      </a:srgbClr>
      <a:srgbClr val="A5A5A5">
        <a:tint val="40000"/>
        <a:alpha val="90000"/>
      </a:srgbClr>
    </dgm:fillClrLst>
    <dgm:linClrLst>
      <a:srgbClr val="ED7D31">
        <a:tint val="40000"/>
        <a:alpha val="90000"/>
      </a:srgbClr>
      <a:srgbClr val="A5A5A5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alignImgPlace1">
    <dgm:fillClrLst>
      <a:srgbClr val="ED7D31">
        <a:tint val="50000"/>
      </a:srgbClr>
      <a:srgbClr val="A5A5A5">
        <a:tint val="2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alignNode1">
    <dgm:fillClrLst>
      <a:srgbClr val="ED7D31"/>
      <a:srgbClr val="A5A5A5"/>
    </dgm:fillClrLst>
    <dgm:linClrLst>
      <a:srgbClr val="ED7D31"/>
      <a:srgbClr val="A5A5A5"/>
    </dgm:linClrLst>
    <dgm:effectClrLst/>
    <dgm:txLinClrLst/>
    <dgm:txFillClrLst/>
    <dgm:txEffectClrLst/>
  </dgm:styleLbl>
  <dgm:styleLbl name="asst0">
    <dgm:fillClrLst meth="repeat">
      <a:srgbClr val="ED7D31"/>
    </dgm:fillClrLst>
    <dgm:linClrLst meth="repeat">
      <a:sysClr val="window" lastClr="FFFFFF">
        <a:shade val="80000"/>
      </a:sysClr>
    </dgm:linClrLst>
    <dgm:effectClrLst/>
    <dgm:txLinClrLst/>
    <dgm:txFillClrLst/>
    <dgm:txEffectClrLst/>
  </dgm:styleLbl>
  <dgm:styleLbl name="asst1">
    <dgm:fillClrLst meth="repeat">
      <a:srgbClr val="A5A5A5"/>
    </dgm:fillClrLst>
    <dgm:linClrLst meth="repeat">
      <a:sysClr val="window" lastClr="FFFFFF">
        <a:shade val="80000"/>
      </a:sysClr>
    </dgm:linClrLst>
    <dgm:effectClrLst/>
    <dgm:txLinClrLst/>
    <dgm:txFillClrLst/>
    <dgm:txEffectClrLst/>
  </dgm:styleLbl>
  <dgm:styleLbl name="asst2">
    <dgm:fillClrLst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asst3">
    <dgm:fillClrLst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asst4">
    <dgm:fillClrLst>
      <a:srgbClr val="70AD47"/>
    </dgm:fillClrLst>
    <dgm:linClrLst meth="repeat">
      <a:sysClr val="window" lastClr="FFFFFF"/>
    </dgm:linClrLst>
    <dgm:effectClrLst/>
    <dgm:txLinClrLst/>
    <dgm:txFillClrLst/>
    <dgm:txEffectClrLst/>
  </dgm:styleLbl>
  <dgm:styleLbl name="bgAcc1">
    <dgm:fillClrLst meth="repeat">
      <a:sysClr val="window" lastClr="FFFFFF">
        <a:alpha val="90000"/>
      </a:sysClr>
    </dgm:fillClrLst>
    <dgm:linClrLst>
      <a:srgbClr val="ED7D31"/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bgAccFollowNode1">
    <dgm:fillClrLst>
      <a:srgbClr val="ED7D31">
        <a:tint val="40000"/>
        <a:alpha val="90000"/>
      </a:srgbClr>
      <a:srgbClr val="A5A5A5">
        <a:tint val="40000"/>
        <a:alpha val="90000"/>
      </a:srgbClr>
    </dgm:fillClrLst>
    <dgm:linClrLst>
      <a:srgbClr val="ED7D31">
        <a:tint val="40000"/>
        <a:alpha val="90000"/>
      </a:srgbClr>
      <a:srgbClr val="A5A5A5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bgImgPlace1">
    <dgm:fillClrLst>
      <a:srgbClr val="ED7D31">
        <a:tint val="50000"/>
      </a:srgbClr>
      <a:srgbClr val="A5A5A5">
        <a:tint val="2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bgShp">
    <dgm:fillClrLst meth="repeat">
      <a:srgbClr val="ED7D31">
        <a:tint val="40000"/>
      </a:srgbClr>
    </dgm:fillClrLst>
    <dgm:linClrLst meth="repeat">
      <a:sysClr val="windowText" lastClr="000000"/>
    </dgm:linClrLst>
    <dgm:effectClrLst/>
    <dgm:txLinClrLst/>
    <dgm:txFillClrLst meth="repeat">
      <a:sysClr val="windowText" lastClr="000000"/>
    </dgm:txFillClrLst>
    <dgm:txEffectClrLst/>
  </dgm:styleLbl>
  <dgm:styleLbl name="bgSibTrans2D1">
    <dgm:fillClrLst>
      <a:srgbClr val="ED7D31"/>
      <a:srgbClr val="A5A5A5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callout">
    <dgm:fillClrLst meth="repeat">
      <a:srgbClr val="ED7D31"/>
    </dgm:fillClrLst>
    <dgm:linClrLst meth="repeat">
      <a:srgbClr val="ED7D31">
        <a:tint val="50000"/>
      </a:srgbClr>
    </dgm:linClrLst>
    <dgm:effectClrLst/>
    <dgm:txLinClrLst/>
    <dgm:txFillClrLst meth="repeat">
      <a:sysClr val="windowText" lastClr="000000"/>
    </dgm:txFillClrLst>
    <dgm:txEffectClrLst/>
  </dgm:styleLbl>
  <dgm:styleLbl name="conFgAcc1">
    <dgm:fillClrLst meth="repeat">
      <a:sysClr val="window" lastClr="FFFFFF">
        <a:alpha val="90000"/>
      </a:sysClr>
    </dgm:fillClrLst>
    <dgm:linClrLst>
      <a:srgbClr val="ED7D31"/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dkBgShp">
    <dgm:fillClrLst meth="repeat">
      <a:srgbClr val="ED7D31">
        <a:shade val="90000"/>
      </a:srgbClr>
    </dgm:fillClrLst>
    <dgm:linClrLst meth="repeat">
      <a:sysClr val="windowText" lastClr="000000"/>
    </dgm:linClrLst>
    <dgm:effectClrLst/>
    <dgm:txLinClrLst/>
    <dgm:txFillClrLst meth="repeat">
      <a:sysClr val="window" lastClr="FFFFFF"/>
    </dgm:txFillClrLst>
    <dgm:txEffectClrLst/>
  </dgm:styleLbl>
  <dgm:styleLbl name="fgAcc0">
    <dgm:fillClrLst meth="repeat">
      <a:sysClr val="window" lastClr="FFFFFF">
        <a:alpha val="90000"/>
      </a:sysClr>
    </dgm:fillClrLst>
    <dgm:linClrLst>
      <a:srgbClr val="4472C4"/>
    </dgm:linClrLst>
    <dgm:effectClrLst/>
    <dgm:txLinClrLst/>
    <dgm:txFillClrLst meth="repeat">
      <a:sysClr val="windowText" lastClr="000000"/>
    </dgm:txFillClrLst>
    <dgm:txEffectClrLst/>
  </dgm:styleLbl>
  <dgm:styleLbl name="fgAcc1">
    <dgm:fillClrLst meth="repeat">
      <a:sysClr val="window" lastClr="FFFFFF">
        <a:alpha val="90000"/>
      </a:sysClr>
    </dgm:fillClrLst>
    <dgm:linClrLst>
      <a:srgbClr val="ED7D31"/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fgAcc2">
    <dgm:fillClrLst meth="repeat">
      <a:sysClr val="window" lastClr="FFFFFF">
        <a:alpha val="90000"/>
      </a:sysClr>
    </dgm:fillClrLst>
    <dgm:linClrLst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fgAcc3">
    <dgm:fillClrLst meth="repeat">
      <a:sysClr val="window" lastClr="FFFFFF">
        <a:alpha val="90000"/>
      </a:sysClr>
    </dgm:fillClrLst>
    <dgm:linClrLst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fgAcc4">
    <dgm:fillClrLst meth="repeat">
      <a:sysClr val="window" lastClr="FFFFFF">
        <a:alpha val="90000"/>
      </a:sysClr>
    </dgm:fillClrLst>
    <dgm:linClrLst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fgAccFollowNode1">
    <dgm:fillClrLst>
      <a:srgbClr val="ED7D31">
        <a:tint val="40000"/>
        <a:alpha val="90000"/>
      </a:srgbClr>
      <a:srgbClr val="A5A5A5">
        <a:tint val="40000"/>
        <a:alpha val="90000"/>
      </a:srgbClr>
    </dgm:fillClrLst>
    <dgm:linClrLst>
      <a:srgbClr val="ED7D31">
        <a:tint val="40000"/>
        <a:alpha val="90000"/>
      </a:srgbClr>
      <a:srgbClr val="A5A5A5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fgImgPlace1">
    <dgm:fillClrLst>
      <a:srgbClr val="ED7D31">
        <a:tint val="50000"/>
      </a:srgbClr>
      <a:srgbClr val="A5A5A5">
        <a:tint val="5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fgShp">
    <dgm:fillClrLst meth="repeat">
      <a:srgbClr val="ED7D31">
        <a:tint val="40000"/>
      </a:srgbClr>
    </dgm:fillClrLst>
    <dgm:linClrLst meth="repeat">
      <a:sysClr val="window" lastClr="FFFFFF"/>
    </dgm:linClrLst>
    <dgm:effectClrLst/>
    <dgm:txLinClrLst/>
    <dgm:txFillClrLst meth="repeat">
      <a:sysClr val="windowText" lastClr="000000"/>
    </dgm:txFillClrLst>
    <dgm:txEffectClrLst/>
  </dgm:styleLbl>
  <dgm:styleLbl name="fgSibTrans2D1">
    <dgm:fillClrLst>
      <a:srgbClr val="ED7D31"/>
      <a:srgbClr val="A5A5A5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lnNode1">
    <dgm:fillClrLst>
      <a:srgbClr val="ED7D31"/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node0">
    <dgm:fillClrLst meth="repeat">
      <a:srgbClr val="4472C4"/>
    </dgm:fillClrLst>
    <dgm:linClrLst meth="repeat">
      <a:sysClr val="window" lastClr="FFFFFF"/>
    </dgm:linClrLst>
    <dgm:effectClrLst/>
    <dgm:txLinClrLst/>
    <dgm:txFillClrLst/>
    <dgm:txEffectClrLst/>
  </dgm:styleLbl>
  <dgm:styleLbl name="node1">
    <dgm:fillClrLst>
      <a:srgbClr val="ED7D31"/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node2">
    <dgm:fillClrLst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node3">
    <dgm:fillClrLst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node4">
    <dgm:fillClrLst>
      <a:srgbClr val="5B9BD5"/>
    </dgm:fillClrLst>
    <dgm:linClrLst meth="repeat">
      <a:sysClr val="window" lastClr="FFFFFF"/>
    </dgm:linClrLst>
    <dgm:effectClrLst/>
    <dgm:txLinClrLst/>
    <dgm:txFillClrLst/>
    <dgm:txEffectClrLst/>
  </dgm:styleLbl>
  <dgm:styleLbl name="parChTrans1D1">
    <dgm:fillClrLst meth="repeat">
      <a:srgbClr val="ED7D31"/>
    </dgm:fillClrLst>
    <dgm:linClrLst meth="repeat">
      <a:srgbClr val="ED7D31"/>
    </dgm:linClrLst>
    <dgm:effectClrLst/>
    <dgm:txLinClrLst/>
    <dgm:txFillClrLst meth="repeat">
      <a:sysClr val="windowText" lastClr="000000"/>
    </dgm:txFillClrLst>
    <dgm:txEffectClrLst/>
  </dgm:styleLbl>
  <dgm:styleLbl name="parChTrans1D2">
    <dgm:fillClrLst meth="repeat">
      <a:srgbClr val="ED7D31">
        <a:tint val="90000"/>
      </a:srgbClr>
    </dgm:fillClrLst>
    <dgm:linClrLst meth="repeat"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parChTrans1D3">
    <dgm:fillClrLst meth="repeat">
      <a:srgbClr val="ED7D31">
        <a:tint val="70000"/>
      </a:srgbClr>
    </dgm:fillClrLst>
    <dgm:linClrLst meth="repeat">
      <a:srgbClr val="FFC000"/>
    </dgm:linClrLst>
    <dgm:effectClrLst/>
    <dgm:txLinClrLst/>
    <dgm:txFillClrLst meth="repeat">
      <a:sysClr val="windowText" lastClr="000000"/>
    </dgm:txFillClrLst>
    <dgm:txEffectClrLst/>
  </dgm:styleLbl>
  <dgm:styleLbl name="parChTrans1D4">
    <dgm:fillClrLst meth="repeat">
      <a:srgbClr val="ED7D31">
        <a:tint val="50000"/>
      </a:srgbClr>
    </dgm:fillClrLst>
    <dgm:linClrLst meth="repeat">
      <a:srgbClr val="5B9BD5"/>
    </dgm:linClrLst>
    <dgm:effectClrLst/>
    <dgm:txLinClrLst/>
    <dgm:txFillClrLst meth="repeat">
      <a:sysClr val="windowText" lastClr="000000"/>
    </dgm:txFillClrLst>
    <dgm:txEffectClrLst/>
  </dgm:styleLbl>
  <dgm:styleLbl name="parChTrans2D1">
    <dgm:fillClrLst meth="repeat">
      <a:srgbClr val="ED7D31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parChTrans2D2">
    <dgm:fillClrLst meth="repeat"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parChTrans2D3">
    <dgm:fillClrLst meth="repeat">
      <a:srgbClr val="FFC000"/>
    </dgm:fillClrLst>
    <dgm:linClrLst meth="repeat">
      <a:sysClr val="window" lastClr="FFFFFF"/>
    </dgm:linClrLst>
    <dgm:effectClrLst/>
    <dgm:txLinClrLst/>
    <dgm:txFillClrLst/>
    <dgm:txEffectClrLst/>
  </dgm:styleLbl>
  <dgm:styleLbl name="parChTrans2D4">
    <dgm:fillClrLst meth="repeat">
      <a:srgbClr val="5B9BD5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revTx">
    <dgm:fillClrLst meth="repeat">
      <a:sysClr val="window" lastClr="FFFFFF">
        <a:alpha val="0"/>
      </a:sysClr>
    </dgm:fillClrLst>
    <dgm:linClrLst meth="repeat">
      <a:sysClr val="windowText" lastClr="000000">
        <a:alpha val="0"/>
      </a:sysClr>
    </dgm:linClrLst>
    <dgm:effectClrLst/>
    <dgm:txLinClrLst/>
    <dgm:txFillClrLst meth="repeat">
      <a:sysClr val="windowText" lastClr="000000"/>
    </dgm:txFillClrLst>
    <dgm:txEffectClrLst/>
  </dgm:styleLbl>
  <dgm:styleLbl name="sibTrans1D1">
    <dgm:fillClrLst/>
    <dgm:linClrLst>
      <a:srgbClr val="ED7D31"/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sibTrans2D1">
    <dgm:fillClrLst>
      <a:srgbClr val="ED7D31"/>
      <a:srgbClr val="A5A5A5"/>
    </dgm:fillClrLst>
    <dgm:linClrLst meth="repeat">
      <a:sysClr val="window" lastClr="FFFFFF"/>
    </dgm:linClrLst>
    <dgm:effectClrLst/>
    <dgm:txLinClrLst/>
    <dgm:txFillClrLst/>
    <dgm:txEffectClrLst/>
  </dgm:styleLbl>
  <dgm:styleLbl name="solidAlignAcc1">
    <dgm:fillClrLst meth="repeat">
      <a:sysClr val="window" lastClr="FFFFFF"/>
    </dgm:fillClrLst>
    <dgm:linClrLst>
      <a:srgbClr val="ED7D31"/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solidBgAcc1">
    <dgm:fillClrLst meth="repeat">
      <a:sysClr val="window" lastClr="FFFFFF"/>
    </dgm:fillClrLst>
    <dgm:linClrLst>
      <a:srgbClr val="ED7D31"/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solidFgAcc1">
    <dgm:fillClrLst meth="repeat">
      <a:sysClr val="window" lastClr="FFFFFF"/>
    </dgm:fillClrLst>
    <dgm:linClrLst>
      <a:srgbClr val="ED7D31"/>
      <a:srgbClr val="A5A5A5"/>
    </dgm:linClrLst>
    <dgm:effectClrLst/>
    <dgm:txLinClrLst/>
    <dgm:txFillClrLst meth="repeat">
      <a:sysClr val="windowText" lastClr="000000"/>
    </dgm:txFillClrLst>
    <dgm:txEffectClrLst/>
  </dgm:styleLbl>
  <dgm:styleLbl name="trAlignAcc1">
    <dgm:fillClrLst meth="repeat">
      <a:sysClr val="window" lastClr="FFFFFF">
        <a:alpha val="40000"/>
      </a:sysClr>
    </dgm:fillClrLst>
    <dgm:linClrLst meth="repeat">
      <a:srgbClr val="ED7D31"/>
    </dgm:linClrLst>
    <dgm:effectClrLst/>
    <dgm:txLinClrLst/>
    <dgm:txFillClrLst meth="repeat">
      <a:sysClr val="windowText" lastClr="000000"/>
    </dgm:txFillClrLst>
    <dgm:txEffectClrLst/>
  </dgm:styleLbl>
  <dgm:styleLbl name="trBgShp">
    <dgm:fillClrLst meth="repeat">
      <a:srgbClr val="ED7D31">
        <a:tint val="50000"/>
        <a:alpha val="40000"/>
      </a:srgbClr>
    </dgm:fillClrLst>
    <dgm:linClrLst meth="repeat">
      <a:srgbClr val="ED7D31"/>
    </dgm:linClrLst>
    <dgm:effectClrLst/>
    <dgm:txLinClrLst/>
    <dgm:txFillClrLst meth="repeat">
      <a:sysClr val="window" lastClr="FFFFFF"/>
    </dgm:txFillClrLst>
    <dgm:txEffectClrLst/>
  </dgm:styleLbl>
  <dgm:styleLbl name="vennNode1">
    <dgm:fillClrLst>
      <a:srgbClr val="ED7D31">
        <a:alpha val="50000"/>
      </a:srgbClr>
      <a:srgbClr val="A5A5A5">
        <a:alpha val="50000"/>
      </a:srgbClr>
    </dgm:fillClrLst>
    <dgm:linClrLst meth="repeat">
      <a:sysClr val="window" lastClr="FFFFFF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0C350F-6DC6-014D-88AA-5CC438E74EB6}" type="doc">
      <dgm:prSet loTypeId="urn:microsoft.com/office/officeart/2005/8/layout/pyramid1#1" loCatId="" qsTypeId="urn:microsoft.com/office/officeart/2005/8/quickstyle/simple1#7" qsCatId="simple" csTypeId="urn:microsoft.com/office/officeart/2005/8/colors/colorful1#1" csCatId="colorful" phldr="1"/>
      <dgm:spPr/>
      <dgm:t>
        <a:bodyPr/>
        <a:lstStyle/>
        <a:p>
          <a:endParaRPr/>
        </a:p>
      </dgm:t>
    </dgm:pt>
    <dgm:pt modelId="{A8145745-5DB0-AA4C-B1CF-C0B60964B0BA}" cxnId="{6E6E511F-EFF5-4F8A-AEC4-F584B96AB074}" type="parTrans">
      <dgm:prSet/>
      <dgm:spPr/>
      <dgm:t>
        <a:bodyPr/>
        <a:lstStyle/>
        <a:p>
          <a:endParaRPr lang="zh-CN" altLang="en-US"/>
        </a:p>
      </dgm:t>
    </dgm:pt>
    <dgm:pt modelId="{EEACE831-1831-6143-89B7-B8B75DCD145E}">
      <dgm:prSet phldrT="[文本]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/>
            <a:t>中共中央</a:t>
          </a:r>
          <a:endParaRPr sz="2400" b="1"/>
        </a:p>
      </dgm:t>
    </dgm:pt>
    <dgm:pt modelId="{647EDE8E-19A7-B34A-81D9-CE898D606C12}" cxnId="{6E6E511F-EFF5-4F8A-AEC4-F584B96AB074}" type="sibTrans">
      <dgm:prSet/>
      <dgm:spPr/>
      <dgm:t>
        <a:bodyPr/>
        <a:lstStyle/>
        <a:p>
          <a:endParaRPr lang="zh-CN" altLang="en-US"/>
        </a:p>
      </dgm:t>
    </dgm:pt>
    <dgm:pt modelId="{9A9E949B-D95F-CD47-A3D0-5330822B1678}" cxnId="{E96E092B-CCBF-48EF-8288-AED1A2283A77}" type="parTrans">
      <dgm:prSet/>
      <dgm:spPr/>
      <dgm:t>
        <a:bodyPr/>
        <a:lstStyle/>
        <a:p>
          <a:endParaRPr lang="zh-CN" altLang="en-US"/>
        </a:p>
      </dgm:t>
    </dgm:pt>
    <dgm:pt modelId="{3363661E-A5DA-DB49-A694-128B3E3223F6}">
      <dgm:prSet phldrT="[文本]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/>
            <a:t>省委</a:t>
          </a:r>
          <a:endParaRPr b="1"/>
        </a:p>
      </dgm:t>
    </dgm:pt>
    <dgm:pt modelId="{BFC57E6C-CE46-5849-AF5B-8960974DEB28}" cxnId="{E96E092B-CCBF-48EF-8288-AED1A2283A77}" type="sibTrans">
      <dgm:prSet/>
      <dgm:spPr/>
      <dgm:t>
        <a:bodyPr/>
        <a:lstStyle/>
        <a:p>
          <a:endParaRPr lang="zh-CN" altLang="en-US"/>
        </a:p>
      </dgm:t>
    </dgm:pt>
    <dgm:pt modelId="{F3E2DE6F-86F9-5F40-8CC1-7D35A73B9B83}" cxnId="{12283BB1-E11F-4308-8872-9FED4715AB8D}" type="parTrans">
      <dgm:prSet/>
      <dgm:spPr/>
      <dgm:t>
        <a:bodyPr/>
        <a:lstStyle/>
        <a:p>
          <a:endParaRPr lang="zh-CN" altLang="en-US"/>
        </a:p>
      </dgm:t>
    </dgm:pt>
    <dgm:pt modelId="{DCB401E0-12C1-C841-B3BB-BC74FB91FD47}">
      <dgm:prSet phldrT="[文本]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/>
            <a:t>市委</a:t>
          </a:r>
          <a:endParaRPr b="1"/>
        </a:p>
      </dgm:t>
    </dgm:pt>
    <dgm:pt modelId="{BFF0D7F0-1A37-D14F-944C-DFD24FC55A21}" cxnId="{12283BB1-E11F-4308-8872-9FED4715AB8D}" type="sibTrans">
      <dgm:prSet/>
      <dgm:spPr/>
      <dgm:t>
        <a:bodyPr/>
        <a:lstStyle/>
        <a:p>
          <a:endParaRPr lang="zh-CN" altLang="en-US"/>
        </a:p>
      </dgm:t>
    </dgm:pt>
    <dgm:pt modelId="{6BBFC626-D3F6-A445-896F-006236CD52E6}" cxnId="{CB94A649-0E25-4AE3-9EAB-97C932A69533}" type="parTrans">
      <dgm:prSet/>
      <dgm:spPr/>
      <dgm:t>
        <a:bodyPr/>
        <a:lstStyle/>
        <a:p>
          <a:endParaRPr lang="zh-CN" altLang="en-US"/>
        </a:p>
      </dgm:t>
    </dgm:pt>
    <dgm:pt modelId="{184A1EC1-C45B-7A48-AFE2-03AA04BC02F9}">
      <dgm:prSet phldrT="[文本]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/>
            <a:t>县委（区委）</a:t>
          </a:r>
          <a:endParaRPr b="1"/>
        </a:p>
      </dgm:t>
    </dgm:pt>
    <dgm:pt modelId="{1D05BB34-08AC-8D41-86EC-669036D35E0A}" cxnId="{CB94A649-0E25-4AE3-9EAB-97C932A69533}" type="sibTrans">
      <dgm:prSet/>
      <dgm:spPr/>
      <dgm:t>
        <a:bodyPr/>
        <a:lstStyle/>
        <a:p>
          <a:endParaRPr lang="zh-CN" altLang="en-US"/>
        </a:p>
      </dgm:t>
    </dgm:pt>
    <dgm:pt modelId="{AB5A2568-A52D-5C42-AE7C-8E89CFF2C078}" cxnId="{45EADF78-4720-47B7-BC37-F3D954C049F1}" type="parTrans">
      <dgm:prSet/>
      <dgm:spPr/>
      <dgm:t>
        <a:bodyPr/>
        <a:lstStyle/>
        <a:p>
          <a:endParaRPr lang="zh-CN" altLang="en-US"/>
        </a:p>
      </dgm:t>
    </dgm:pt>
    <dgm:pt modelId="{1791301B-0283-D146-9BAD-CEA331E61EFB}">
      <dgm:prSet phldrT="[文本]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/>
            <a:t>街道党工委、乡镇党委</a:t>
          </a:r>
          <a:endParaRPr b="1"/>
        </a:p>
      </dgm:t>
    </dgm:pt>
    <dgm:pt modelId="{19E49105-27AB-C947-BEB7-F2C8FD1DEC6C}" cxnId="{45EADF78-4720-47B7-BC37-F3D954C049F1}" type="sibTrans">
      <dgm:prSet/>
      <dgm:spPr/>
      <dgm:t>
        <a:bodyPr/>
        <a:lstStyle/>
        <a:p>
          <a:endParaRPr lang="zh-CN" altLang="en-US"/>
        </a:p>
      </dgm:t>
    </dgm:pt>
    <dgm:pt modelId="{750FAA52-3D42-8348-AD37-258F037BB99E}" cxnId="{6FAC6659-1C8B-4F2A-AB0A-08D58E128E6B}" type="parTrans">
      <dgm:prSet/>
      <dgm:spPr/>
      <dgm:t>
        <a:bodyPr/>
        <a:lstStyle/>
        <a:p>
          <a:endParaRPr lang="zh-CN" altLang="en-US"/>
        </a:p>
      </dgm:t>
    </dgm:pt>
    <dgm:pt modelId="{3ABAD49D-85C7-1F4B-B89C-CAE9F92F90D7}">
      <dgm:prSet phldrT="[文本]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/>
            <a:t>社区党支部、村党支部</a:t>
          </a:r>
          <a:endParaRPr b="1"/>
        </a:p>
      </dgm:t>
    </dgm:pt>
    <dgm:pt modelId="{E4850F72-39EC-4745-9344-1D08F0AE9863}" cxnId="{6FAC6659-1C8B-4F2A-AB0A-08D58E128E6B}" type="sibTrans">
      <dgm:prSet/>
      <dgm:spPr/>
      <dgm:t>
        <a:bodyPr/>
        <a:lstStyle/>
        <a:p>
          <a:endParaRPr lang="zh-CN" altLang="en-US"/>
        </a:p>
      </dgm:t>
    </dgm:pt>
    <dgm:pt modelId="{6BC3119E-DE2E-2440-AFE4-8021091655F2}" type="pres">
      <dgm:prSet presAssocID="{F80C350F-6DC6-014D-88AA-5CC438E74EB6}" presName="Name0" presStyleCnt="0">
        <dgm:presLayoutVars>
          <dgm:dir/>
          <dgm:animLvl val="lvl"/>
          <dgm:resizeHandles val="exact"/>
        </dgm:presLayoutVars>
      </dgm:prSet>
      <dgm:spPr/>
    </dgm:pt>
    <dgm:pt modelId="{28B98240-9C9B-6E49-AD68-4D0E067BA384}" type="pres">
      <dgm:prSet presAssocID="{EEACE831-1831-6143-89B7-B8B75DCD145E}" presName="Name8" presStyleCnt="0"/>
      <dgm:spPr/>
    </dgm:pt>
    <dgm:pt modelId="{DC0772B4-627D-3042-9576-76590ECCA584}" type="pres">
      <dgm:prSet presAssocID="{EEACE831-1831-6143-89B7-B8B75DCD145E}" presName="level" presStyleLbl="node1" presStyleIdx="0" presStyleCnt="6" custLinFactNeighborX="1797">
        <dgm:presLayoutVars>
          <dgm:chMax val="1"/>
          <dgm:bulletEnabled val="1"/>
        </dgm:presLayoutVars>
      </dgm:prSet>
      <dgm:spPr/>
    </dgm:pt>
    <dgm:pt modelId="{AF959AC7-04D2-D045-9DDD-6649326B0AA7}" type="pres">
      <dgm:prSet presAssocID="{EEACE831-1831-6143-89B7-B8B75DCD145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AFA47A5-B19B-594D-8217-5F5441191FCB}" type="pres">
      <dgm:prSet presAssocID="{3363661E-A5DA-DB49-A694-128B3E3223F6}" presName="Name8" presStyleCnt="0"/>
      <dgm:spPr/>
    </dgm:pt>
    <dgm:pt modelId="{E832E9CD-E6CC-604D-BF97-EBC2DF88F093}" type="pres">
      <dgm:prSet presAssocID="{3363661E-A5DA-DB49-A694-128B3E3223F6}" presName="level" presStyleLbl="node1" presStyleIdx="1" presStyleCnt="6">
        <dgm:presLayoutVars>
          <dgm:chMax val="1"/>
          <dgm:bulletEnabled val="1"/>
        </dgm:presLayoutVars>
      </dgm:prSet>
      <dgm:spPr/>
    </dgm:pt>
    <dgm:pt modelId="{1F2191D2-4E1D-0A4C-A16C-6E046A984F63}" type="pres">
      <dgm:prSet presAssocID="{3363661E-A5DA-DB49-A694-128B3E3223F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B215530-1F26-A84F-9739-2D693A95540E}" type="pres">
      <dgm:prSet presAssocID="{DCB401E0-12C1-C841-B3BB-BC74FB91FD47}" presName="Name8" presStyleCnt="0"/>
      <dgm:spPr/>
    </dgm:pt>
    <dgm:pt modelId="{1008243A-BBB2-AF4C-A19A-0698F4E6EB02}" type="pres">
      <dgm:prSet presAssocID="{DCB401E0-12C1-C841-B3BB-BC74FB91FD47}" presName="level" presStyleLbl="node1" presStyleIdx="2" presStyleCnt="6">
        <dgm:presLayoutVars>
          <dgm:chMax val="1"/>
          <dgm:bulletEnabled val="1"/>
        </dgm:presLayoutVars>
      </dgm:prSet>
      <dgm:spPr/>
    </dgm:pt>
    <dgm:pt modelId="{0FDB6A25-4C36-994A-A8FB-EBEDF9CAEA09}" type="pres">
      <dgm:prSet presAssocID="{DCB401E0-12C1-C841-B3BB-BC74FB91FD4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673E5A2-86DF-5C4D-8045-86C58D2307F4}" type="pres">
      <dgm:prSet presAssocID="{184A1EC1-C45B-7A48-AFE2-03AA04BC02F9}" presName="Name8" presStyleCnt="0"/>
      <dgm:spPr/>
    </dgm:pt>
    <dgm:pt modelId="{EBB98339-5283-D846-84CA-5C593BA157E1}" type="pres">
      <dgm:prSet presAssocID="{184A1EC1-C45B-7A48-AFE2-03AA04BC02F9}" presName="level" presStyleLbl="node1" presStyleIdx="3" presStyleCnt="6">
        <dgm:presLayoutVars>
          <dgm:chMax val="1"/>
          <dgm:bulletEnabled val="1"/>
        </dgm:presLayoutVars>
      </dgm:prSet>
      <dgm:spPr/>
    </dgm:pt>
    <dgm:pt modelId="{19AED4E2-1124-3746-94F7-6C68B5FB8C7B}" type="pres">
      <dgm:prSet presAssocID="{184A1EC1-C45B-7A48-AFE2-03AA04BC02F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243EACE-DF51-7545-9AF2-38F362B42E92}" type="pres">
      <dgm:prSet presAssocID="{1791301B-0283-D146-9BAD-CEA331E61EFB}" presName="Name8" presStyleCnt="0"/>
      <dgm:spPr/>
    </dgm:pt>
    <dgm:pt modelId="{4EB9029E-F772-784E-8A30-9FE41AB5F8F1}" type="pres">
      <dgm:prSet presAssocID="{1791301B-0283-D146-9BAD-CEA331E61EFB}" presName="level" presStyleLbl="node1" presStyleIdx="4" presStyleCnt="6">
        <dgm:presLayoutVars>
          <dgm:chMax val="1"/>
          <dgm:bulletEnabled val="1"/>
        </dgm:presLayoutVars>
      </dgm:prSet>
      <dgm:spPr/>
    </dgm:pt>
    <dgm:pt modelId="{DC5C3E34-A742-5C48-B26B-6F4D196A3260}" type="pres">
      <dgm:prSet presAssocID="{1791301B-0283-D146-9BAD-CEA331E61EF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C20388C-4729-1745-9FE8-880DD212C48D}" type="pres">
      <dgm:prSet presAssocID="{3ABAD49D-85C7-1F4B-B89C-CAE9F92F90D7}" presName="Name8" presStyleCnt="0"/>
      <dgm:spPr/>
    </dgm:pt>
    <dgm:pt modelId="{A6CE33D4-66CC-2241-9929-D10A042357D9}" type="pres">
      <dgm:prSet presAssocID="{3ABAD49D-85C7-1F4B-B89C-CAE9F92F90D7}" presName="level" presStyleLbl="node1" presStyleIdx="5" presStyleCnt="6">
        <dgm:presLayoutVars>
          <dgm:chMax val="1"/>
          <dgm:bulletEnabled val="1"/>
        </dgm:presLayoutVars>
      </dgm:prSet>
      <dgm:spPr/>
    </dgm:pt>
    <dgm:pt modelId="{59237DF8-5A78-184B-911C-D3E77931CB0D}" type="pres">
      <dgm:prSet presAssocID="{3ABAD49D-85C7-1F4B-B89C-CAE9F92F90D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6AEB6400-6130-4BA8-8ABD-98DC0AA75B8B}" type="presOf" srcId="{1791301B-0283-D146-9BAD-CEA331E61EFB}" destId="{DC5C3E34-A742-5C48-B26B-6F4D196A3260}" srcOrd="1" destOrd="0" presId="urn:microsoft.com/office/officeart/2005/8/layout/pyramid1#1"/>
    <dgm:cxn modelId="{6E6E511F-EFF5-4F8A-AEC4-F584B96AB074}" srcId="{F80C350F-6DC6-014D-88AA-5CC438E74EB6}" destId="{EEACE831-1831-6143-89B7-B8B75DCD145E}" srcOrd="0" destOrd="0" parTransId="{A8145745-5DB0-AA4C-B1CF-C0B60964B0BA}" sibTransId="{647EDE8E-19A7-B34A-81D9-CE898D606C12}"/>
    <dgm:cxn modelId="{E96E092B-CCBF-48EF-8288-AED1A2283A77}" srcId="{F80C350F-6DC6-014D-88AA-5CC438E74EB6}" destId="{3363661E-A5DA-DB49-A694-128B3E3223F6}" srcOrd="1" destOrd="0" parTransId="{9A9E949B-D95F-CD47-A3D0-5330822B1678}" sibTransId="{BFC57E6C-CE46-5849-AF5B-8960974DEB28}"/>
    <dgm:cxn modelId="{CCBF4244-3595-40A9-BDAD-4137BB0A1160}" type="presOf" srcId="{3363661E-A5DA-DB49-A694-128B3E3223F6}" destId="{E832E9CD-E6CC-604D-BF97-EBC2DF88F093}" srcOrd="0" destOrd="0" presId="urn:microsoft.com/office/officeart/2005/8/layout/pyramid1#1"/>
    <dgm:cxn modelId="{639D5349-CAEA-4083-B510-3CF59C20A995}" type="presOf" srcId="{F80C350F-6DC6-014D-88AA-5CC438E74EB6}" destId="{6BC3119E-DE2E-2440-AFE4-8021091655F2}" srcOrd="0" destOrd="0" presId="urn:microsoft.com/office/officeart/2005/8/layout/pyramid1#1"/>
    <dgm:cxn modelId="{CB94A649-0E25-4AE3-9EAB-97C932A69533}" srcId="{F80C350F-6DC6-014D-88AA-5CC438E74EB6}" destId="{184A1EC1-C45B-7A48-AFE2-03AA04BC02F9}" srcOrd="3" destOrd="0" parTransId="{6BBFC626-D3F6-A445-896F-006236CD52E6}" sibTransId="{1D05BB34-08AC-8D41-86EC-669036D35E0A}"/>
    <dgm:cxn modelId="{27CDDF6E-26EA-48E8-B6F8-FB7F538718F2}" type="presOf" srcId="{DCB401E0-12C1-C841-B3BB-BC74FB91FD47}" destId="{0FDB6A25-4C36-994A-A8FB-EBEDF9CAEA09}" srcOrd="1" destOrd="0" presId="urn:microsoft.com/office/officeart/2005/8/layout/pyramid1#1"/>
    <dgm:cxn modelId="{6040B974-FC13-47B6-B00C-8C685A01A3E2}" type="presOf" srcId="{184A1EC1-C45B-7A48-AFE2-03AA04BC02F9}" destId="{19AED4E2-1124-3746-94F7-6C68B5FB8C7B}" srcOrd="1" destOrd="0" presId="urn:microsoft.com/office/officeart/2005/8/layout/pyramid1#1"/>
    <dgm:cxn modelId="{A508BD74-C0EA-454A-B178-3C7B938B8D7E}" type="presOf" srcId="{184A1EC1-C45B-7A48-AFE2-03AA04BC02F9}" destId="{EBB98339-5283-D846-84CA-5C593BA157E1}" srcOrd="0" destOrd="0" presId="urn:microsoft.com/office/officeart/2005/8/layout/pyramid1#1"/>
    <dgm:cxn modelId="{45EADF78-4720-47B7-BC37-F3D954C049F1}" srcId="{F80C350F-6DC6-014D-88AA-5CC438E74EB6}" destId="{1791301B-0283-D146-9BAD-CEA331E61EFB}" srcOrd="4" destOrd="0" parTransId="{AB5A2568-A52D-5C42-AE7C-8E89CFF2C078}" sibTransId="{19E49105-27AB-C947-BEB7-F2C8FD1DEC6C}"/>
    <dgm:cxn modelId="{6FAC6659-1C8B-4F2A-AB0A-08D58E128E6B}" srcId="{F80C350F-6DC6-014D-88AA-5CC438E74EB6}" destId="{3ABAD49D-85C7-1F4B-B89C-CAE9F92F90D7}" srcOrd="5" destOrd="0" parTransId="{750FAA52-3D42-8348-AD37-258F037BB99E}" sibTransId="{E4850F72-39EC-4745-9344-1D08F0AE9863}"/>
    <dgm:cxn modelId="{C88160A7-6FF1-430C-9A3A-666E603D1587}" type="presOf" srcId="{3363661E-A5DA-DB49-A694-128B3E3223F6}" destId="{1F2191D2-4E1D-0A4C-A16C-6E046A984F63}" srcOrd="1" destOrd="0" presId="urn:microsoft.com/office/officeart/2005/8/layout/pyramid1#1"/>
    <dgm:cxn modelId="{12283BB1-E11F-4308-8872-9FED4715AB8D}" srcId="{F80C350F-6DC6-014D-88AA-5CC438E74EB6}" destId="{DCB401E0-12C1-C841-B3BB-BC74FB91FD47}" srcOrd="2" destOrd="0" parTransId="{F3E2DE6F-86F9-5F40-8CC1-7D35A73B9B83}" sibTransId="{BFF0D7F0-1A37-D14F-944C-DFD24FC55A21}"/>
    <dgm:cxn modelId="{0F18F3BB-1C4B-4DDC-B856-BE488D1F736E}" type="presOf" srcId="{DCB401E0-12C1-C841-B3BB-BC74FB91FD47}" destId="{1008243A-BBB2-AF4C-A19A-0698F4E6EB02}" srcOrd="0" destOrd="0" presId="urn:microsoft.com/office/officeart/2005/8/layout/pyramid1#1"/>
    <dgm:cxn modelId="{45A13EBE-2B43-47E0-AD56-62DD0967DDC8}" type="presOf" srcId="{3ABAD49D-85C7-1F4B-B89C-CAE9F92F90D7}" destId="{A6CE33D4-66CC-2241-9929-D10A042357D9}" srcOrd="0" destOrd="0" presId="urn:microsoft.com/office/officeart/2005/8/layout/pyramid1#1"/>
    <dgm:cxn modelId="{7084F3D5-8946-4022-8A8F-62E7806BA9AB}" type="presOf" srcId="{EEACE831-1831-6143-89B7-B8B75DCD145E}" destId="{DC0772B4-627D-3042-9576-76590ECCA584}" srcOrd="0" destOrd="0" presId="urn:microsoft.com/office/officeart/2005/8/layout/pyramid1#1"/>
    <dgm:cxn modelId="{A9D196E1-005B-41F4-98EA-38C28EEBEA07}" type="presOf" srcId="{3ABAD49D-85C7-1F4B-B89C-CAE9F92F90D7}" destId="{59237DF8-5A78-184B-911C-D3E77931CB0D}" srcOrd="1" destOrd="0" presId="urn:microsoft.com/office/officeart/2005/8/layout/pyramid1#1"/>
    <dgm:cxn modelId="{9B064AEA-8D2B-44D0-B8FF-DA412E652639}" type="presOf" srcId="{EEACE831-1831-6143-89B7-B8B75DCD145E}" destId="{AF959AC7-04D2-D045-9DDD-6649326B0AA7}" srcOrd="1" destOrd="0" presId="urn:microsoft.com/office/officeart/2005/8/layout/pyramid1#1"/>
    <dgm:cxn modelId="{A2FC9FEF-A672-4333-BE60-E2ED9A187197}" type="presOf" srcId="{1791301B-0283-D146-9BAD-CEA331E61EFB}" destId="{4EB9029E-F772-784E-8A30-9FE41AB5F8F1}" srcOrd="0" destOrd="0" presId="urn:microsoft.com/office/officeart/2005/8/layout/pyramid1#1"/>
    <dgm:cxn modelId="{F3F6BA75-665A-4335-9AFF-E12A51AB149E}" type="presParOf" srcId="{6BC3119E-DE2E-2440-AFE4-8021091655F2}" destId="{28B98240-9C9B-6E49-AD68-4D0E067BA384}" srcOrd="0" destOrd="0" presId="urn:microsoft.com/office/officeart/2005/8/layout/pyramid1#1"/>
    <dgm:cxn modelId="{9F3A7A5D-C3D0-45D9-BED5-8B332C7FC3CB}" type="presParOf" srcId="{28B98240-9C9B-6E49-AD68-4D0E067BA384}" destId="{DC0772B4-627D-3042-9576-76590ECCA584}" srcOrd="0" destOrd="0" presId="urn:microsoft.com/office/officeart/2005/8/layout/pyramid1#1"/>
    <dgm:cxn modelId="{B721A346-F685-4630-96AF-33FD09C0B89F}" type="presParOf" srcId="{28B98240-9C9B-6E49-AD68-4D0E067BA384}" destId="{AF959AC7-04D2-D045-9DDD-6649326B0AA7}" srcOrd="1" destOrd="0" presId="urn:microsoft.com/office/officeart/2005/8/layout/pyramid1#1"/>
    <dgm:cxn modelId="{682EEFFC-B9B2-4404-8267-1900C55707AC}" type="presParOf" srcId="{6BC3119E-DE2E-2440-AFE4-8021091655F2}" destId="{CAFA47A5-B19B-594D-8217-5F5441191FCB}" srcOrd="1" destOrd="0" presId="urn:microsoft.com/office/officeart/2005/8/layout/pyramid1#1"/>
    <dgm:cxn modelId="{E7320013-CBEB-4A66-8BC6-A72BFA438783}" type="presParOf" srcId="{CAFA47A5-B19B-594D-8217-5F5441191FCB}" destId="{E832E9CD-E6CC-604D-BF97-EBC2DF88F093}" srcOrd="0" destOrd="0" presId="urn:microsoft.com/office/officeart/2005/8/layout/pyramid1#1"/>
    <dgm:cxn modelId="{17CF3873-8449-47DE-B67E-7E53748987EE}" type="presParOf" srcId="{CAFA47A5-B19B-594D-8217-5F5441191FCB}" destId="{1F2191D2-4E1D-0A4C-A16C-6E046A984F63}" srcOrd="1" destOrd="0" presId="urn:microsoft.com/office/officeart/2005/8/layout/pyramid1#1"/>
    <dgm:cxn modelId="{2BFA1696-4785-4E63-9F9B-F1FF5FD05C21}" type="presParOf" srcId="{6BC3119E-DE2E-2440-AFE4-8021091655F2}" destId="{BB215530-1F26-A84F-9739-2D693A95540E}" srcOrd="2" destOrd="0" presId="urn:microsoft.com/office/officeart/2005/8/layout/pyramid1#1"/>
    <dgm:cxn modelId="{8759FDD6-7964-49BE-B26A-8559F3CA757E}" type="presParOf" srcId="{BB215530-1F26-A84F-9739-2D693A95540E}" destId="{1008243A-BBB2-AF4C-A19A-0698F4E6EB02}" srcOrd="0" destOrd="0" presId="urn:microsoft.com/office/officeart/2005/8/layout/pyramid1#1"/>
    <dgm:cxn modelId="{78690405-AB88-4307-980D-6AD6CCD6E82D}" type="presParOf" srcId="{BB215530-1F26-A84F-9739-2D693A95540E}" destId="{0FDB6A25-4C36-994A-A8FB-EBEDF9CAEA09}" srcOrd="1" destOrd="0" presId="urn:microsoft.com/office/officeart/2005/8/layout/pyramid1#1"/>
    <dgm:cxn modelId="{4373264F-105F-479E-BF7D-95FBC30E363D}" type="presParOf" srcId="{6BC3119E-DE2E-2440-AFE4-8021091655F2}" destId="{F673E5A2-86DF-5C4D-8045-86C58D2307F4}" srcOrd="3" destOrd="0" presId="urn:microsoft.com/office/officeart/2005/8/layout/pyramid1#1"/>
    <dgm:cxn modelId="{139BC01F-FE1E-4888-B01A-C4081D84B669}" type="presParOf" srcId="{F673E5A2-86DF-5C4D-8045-86C58D2307F4}" destId="{EBB98339-5283-D846-84CA-5C593BA157E1}" srcOrd="0" destOrd="0" presId="urn:microsoft.com/office/officeart/2005/8/layout/pyramid1#1"/>
    <dgm:cxn modelId="{CEE84BAE-2D44-4480-B082-A79E246F8362}" type="presParOf" srcId="{F673E5A2-86DF-5C4D-8045-86C58D2307F4}" destId="{19AED4E2-1124-3746-94F7-6C68B5FB8C7B}" srcOrd="1" destOrd="0" presId="urn:microsoft.com/office/officeart/2005/8/layout/pyramid1#1"/>
    <dgm:cxn modelId="{40072A34-31E7-423A-AB63-46DD1BE6FA95}" type="presParOf" srcId="{6BC3119E-DE2E-2440-AFE4-8021091655F2}" destId="{E243EACE-DF51-7545-9AF2-38F362B42E92}" srcOrd="4" destOrd="0" presId="urn:microsoft.com/office/officeart/2005/8/layout/pyramid1#1"/>
    <dgm:cxn modelId="{BD15A94F-9078-495D-A294-A9D62E0897FB}" type="presParOf" srcId="{E243EACE-DF51-7545-9AF2-38F362B42E92}" destId="{4EB9029E-F772-784E-8A30-9FE41AB5F8F1}" srcOrd="0" destOrd="0" presId="urn:microsoft.com/office/officeart/2005/8/layout/pyramid1#1"/>
    <dgm:cxn modelId="{B4CACF15-ABAE-4F95-A9D0-529E922DBD08}" type="presParOf" srcId="{E243EACE-DF51-7545-9AF2-38F362B42E92}" destId="{DC5C3E34-A742-5C48-B26B-6F4D196A3260}" srcOrd="1" destOrd="0" presId="urn:microsoft.com/office/officeart/2005/8/layout/pyramid1#1"/>
    <dgm:cxn modelId="{021D49C2-DF12-4B53-9EB1-4FD9559B7B90}" type="presParOf" srcId="{6BC3119E-DE2E-2440-AFE4-8021091655F2}" destId="{AC20388C-4729-1745-9FE8-880DD212C48D}" srcOrd="5" destOrd="0" presId="urn:microsoft.com/office/officeart/2005/8/layout/pyramid1#1"/>
    <dgm:cxn modelId="{BB454D13-BA5C-4299-95E6-13007336C49D}" type="presParOf" srcId="{AC20388C-4729-1745-9FE8-880DD212C48D}" destId="{A6CE33D4-66CC-2241-9929-D10A042357D9}" srcOrd="0" destOrd="0" presId="urn:microsoft.com/office/officeart/2005/8/layout/pyramid1#1"/>
    <dgm:cxn modelId="{6FD735E1-C0D1-4D7C-A3E1-FED53C54359E}" type="presParOf" srcId="{AC20388C-4729-1745-9FE8-880DD212C48D}" destId="{59237DF8-5A78-184B-911C-D3E77931CB0D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171CCA-820A-7D49-9258-2C1BC7C2F562}" type="doc">
      <dgm:prSet loTypeId="urn:microsoft.com/office/officeart/2005/8/layout/pyramid1#2" loCatId="" qsTypeId="urn:microsoft.com/office/officeart/2005/8/quickstyle/simple1#8" qsCatId="simple" csTypeId="urn:microsoft.com/office/officeart/2005/8/colors/colorful2#2" csCatId="colorful" phldr="1"/>
      <dgm:spPr/>
      <dgm:t>
        <a:bodyPr/>
        <a:lstStyle/>
        <a:p>
          <a:endParaRPr/>
        </a:p>
      </dgm:t>
    </dgm:pt>
    <dgm:pt modelId="{C99FBE0A-38B7-6248-AF4B-E4CDDC03347F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>中央（国务院）</a:t>
          </a:r>
          <a:r>
            <a:rPr lang="zh-CN" altLang="en-US" sz="1800" b="1"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1800" b="1">
            <a:latin typeface="微软雅黑" panose="020B0503020204020204" charset="-122"/>
            <a:ea typeface="微软雅黑" panose="020B0503020204020204" charset="-122"/>
          </a:endParaRPr>
        </a:p>
      </dgm:t>
    </dgm:pt>
    <dgm:pt modelId="{73C0C446-032B-D643-BC4E-FD1FAE3780CB}" cxnId="{236D21CB-E9F8-4535-856B-06C0B2F03BDC}" type="parTrans">
      <dgm:prSet/>
      <dgm:spPr/>
      <dgm:t>
        <a:bodyPr/>
        <a:lstStyle/>
        <a:p>
          <a:endParaRPr lang="zh-CN" altLang="en-US"/>
        </a:p>
      </dgm:t>
    </dgm:pt>
    <dgm:pt modelId="{86B3DFED-FB41-4D46-B3DF-4155A3A7FA2A}" cxnId="{236D21CB-E9F8-4535-856B-06C0B2F03BDC}" type="sibTrans">
      <dgm:prSet/>
      <dgm:spPr/>
      <dgm:t>
        <a:bodyPr/>
        <a:lstStyle/>
        <a:p>
          <a:endParaRPr lang="zh-CN" altLang="en-US"/>
        </a:p>
      </dgm:t>
    </dgm:pt>
    <dgm:pt modelId="{49265C5D-758B-2549-9386-D237550F6111}">
      <dgm:prSet phldrT="[文本]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/>
            <a:t>省政府</a:t>
          </a:r>
          <a:endParaRPr sz="6500" b="1"/>
        </a:p>
      </dgm:t>
    </dgm:pt>
    <dgm:pt modelId="{79191F5D-8B2A-E14A-9BB5-D07A011423FA}" cxnId="{13A4C2C1-5BE5-469F-971A-6E831998CF2E}" type="parTrans">
      <dgm:prSet/>
      <dgm:spPr/>
      <dgm:t>
        <a:bodyPr/>
        <a:lstStyle/>
        <a:p>
          <a:endParaRPr lang="zh-CN" altLang="en-US"/>
        </a:p>
      </dgm:t>
    </dgm:pt>
    <dgm:pt modelId="{F982F31B-A693-7945-91DA-0CFF75F3ED4C}" cxnId="{13A4C2C1-5BE5-469F-971A-6E831998CF2E}" type="sibTrans">
      <dgm:prSet/>
      <dgm:spPr/>
      <dgm:t>
        <a:bodyPr/>
        <a:lstStyle/>
        <a:p>
          <a:endParaRPr lang="zh-CN" altLang="en-US"/>
        </a:p>
      </dgm:t>
    </dgm:pt>
    <dgm:pt modelId="{0B94DD09-8C8F-DD49-B564-F58C260CB103}">
      <dgm:prSet phldrT="[文本]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/>
            <a:t>市政府</a:t>
          </a:r>
          <a:endParaRPr sz="6500" b="1"/>
        </a:p>
      </dgm:t>
    </dgm:pt>
    <dgm:pt modelId="{F0793E53-CDD9-154E-8EAF-BBAF3826202A}" cxnId="{74C1785E-42E1-4BB2-837D-600425B8BBF4}" type="parTrans">
      <dgm:prSet/>
      <dgm:spPr/>
      <dgm:t>
        <a:bodyPr/>
        <a:lstStyle/>
        <a:p>
          <a:endParaRPr lang="zh-CN" altLang="en-US"/>
        </a:p>
      </dgm:t>
    </dgm:pt>
    <dgm:pt modelId="{BF47E1DE-16D6-9545-8F8D-BD281ECFA49E}" cxnId="{74C1785E-42E1-4BB2-837D-600425B8BBF4}" type="sibTrans">
      <dgm:prSet/>
      <dgm:spPr/>
      <dgm:t>
        <a:bodyPr/>
        <a:lstStyle/>
        <a:p>
          <a:endParaRPr lang="zh-CN" altLang="en-US"/>
        </a:p>
      </dgm:t>
    </dgm:pt>
    <dgm:pt modelId="{1D3DA8DB-5250-BC48-A93E-F79B7EA44074}">
      <dgm:prSet phldrT="[文本]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/>
            <a:t>县（区）政府</a:t>
          </a:r>
          <a:endParaRPr sz="6500" b="1"/>
        </a:p>
      </dgm:t>
    </dgm:pt>
    <dgm:pt modelId="{0A129C6F-A058-3A46-A55F-D948BC1C3B84}" cxnId="{C8D6888C-0FDE-468A-B94B-0F200DAD86DE}" type="parTrans">
      <dgm:prSet/>
      <dgm:spPr/>
      <dgm:t>
        <a:bodyPr/>
        <a:lstStyle/>
        <a:p>
          <a:endParaRPr lang="zh-CN" altLang="en-US"/>
        </a:p>
      </dgm:t>
    </dgm:pt>
    <dgm:pt modelId="{7284A2A2-6E57-E14B-BF91-0A646D09BBE3}" cxnId="{C8D6888C-0FDE-468A-B94B-0F200DAD86DE}" type="sibTrans">
      <dgm:prSet/>
      <dgm:spPr/>
      <dgm:t>
        <a:bodyPr/>
        <a:lstStyle/>
        <a:p>
          <a:endParaRPr lang="zh-CN" altLang="en-US"/>
        </a:p>
      </dgm:t>
    </dgm:pt>
    <dgm:pt modelId="{4804CD34-A50E-2C4E-A64F-174D38A2EAD5}">
      <dgm:prSet phldrT="[文本]" custT="1"/>
      <dgm:spPr/>
      <dgm:t>
        <a:bodyPr vert="horz" wrap="square"/>
        <a:lstStyle/>
        <a:p>
          <a:pPr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街道办事处（城市）、            乡镇政府（农村）</a:t>
          </a:r>
        </a:p>
      </dgm:t>
    </dgm:pt>
    <dgm:pt modelId="{4479148A-89A8-4646-96F9-9331787BB2A4}" cxnId="{D35E0BE7-D5BA-4A36-A911-13C81D73AAA2}" type="parTrans">
      <dgm:prSet/>
      <dgm:spPr/>
      <dgm:t>
        <a:bodyPr/>
        <a:lstStyle/>
        <a:p>
          <a:endParaRPr lang="zh-CN" altLang="en-US"/>
        </a:p>
      </dgm:t>
    </dgm:pt>
    <dgm:pt modelId="{29A7ACEA-C5ED-8C41-A417-40E799AD30CB}" cxnId="{D35E0BE7-D5BA-4A36-A911-13C81D73AAA2}" type="sibTrans">
      <dgm:prSet/>
      <dgm:spPr/>
      <dgm:t>
        <a:bodyPr/>
        <a:lstStyle/>
        <a:p>
          <a:endParaRPr lang="zh-CN" altLang="en-US"/>
        </a:p>
      </dgm:t>
    </dgm:pt>
    <dgm:pt modelId="{5253A994-64DC-0A4F-BF2C-E1A0476CCAC0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2400" b="1">
            <a:latin typeface="微软雅黑" panose="020B0503020204020204" charset="-122"/>
            <a:ea typeface="微软雅黑" panose="020B0503020204020204" charset="-122"/>
          </a:endParaRPr>
        </a:p>
      </dgm:t>
    </dgm:pt>
    <dgm:pt modelId="{925D8813-5016-A34A-A0CC-70532E6F7E5A}" cxnId="{CEE7FBE0-AFA8-438B-A2C1-5A266ACFBF62}" type="parTrans">
      <dgm:prSet/>
      <dgm:spPr/>
      <dgm:t>
        <a:bodyPr/>
        <a:lstStyle/>
        <a:p>
          <a:endParaRPr lang="zh-CN" altLang="en-US"/>
        </a:p>
      </dgm:t>
    </dgm:pt>
    <dgm:pt modelId="{443DF644-4A47-9B4F-A8F7-DBB3625E262A}" cxnId="{CEE7FBE0-AFA8-438B-A2C1-5A266ACFBF62}" type="sibTrans">
      <dgm:prSet/>
      <dgm:spPr/>
      <dgm:t>
        <a:bodyPr/>
        <a:lstStyle/>
        <a:p>
          <a:endParaRPr lang="zh-CN" altLang="en-US"/>
        </a:p>
      </dgm:t>
    </dgm:pt>
    <dgm:pt modelId="{67CACC12-02A4-504A-AD97-265926B02569}" type="pres">
      <dgm:prSet presAssocID="{98171CCA-820A-7D49-9258-2C1BC7C2F562}" presName="Name0" presStyleCnt="0">
        <dgm:presLayoutVars>
          <dgm:dir/>
          <dgm:animLvl val="lvl"/>
          <dgm:resizeHandles val="exact"/>
        </dgm:presLayoutVars>
      </dgm:prSet>
      <dgm:spPr/>
    </dgm:pt>
    <dgm:pt modelId="{56157DB3-3381-3947-94E4-43B0131881D4}" type="pres">
      <dgm:prSet presAssocID="{C99FBE0A-38B7-6248-AF4B-E4CDDC03347F}" presName="Name8" presStyleCnt="0"/>
      <dgm:spPr/>
    </dgm:pt>
    <dgm:pt modelId="{BE39CFEB-0D11-0E47-9532-E8BF9A2C6C3A}" type="pres">
      <dgm:prSet presAssocID="{C99FBE0A-38B7-6248-AF4B-E4CDDC03347F}" presName="level" presStyleLbl="node1" presStyleIdx="0" presStyleCnt="6">
        <dgm:presLayoutVars>
          <dgm:chMax val="1"/>
          <dgm:bulletEnabled val="1"/>
        </dgm:presLayoutVars>
      </dgm:prSet>
      <dgm:spPr/>
    </dgm:pt>
    <dgm:pt modelId="{10A2E149-5675-614D-BB8C-B2A8EC234EB1}" type="pres">
      <dgm:prSet presAssocID="{C99FBE0A-38B7-6248-AF4B-E4CDDC03347F}" presName="levelTx" presStyleCnt="0">
        <dgm:presLayoutVars>
          <dgm:chMax val="1"/>
          <dgm:bulletEnabled val="1"/>
        </dgm:presLayoutVars>
      </dgm:prSet>
      <dgm:spPr/>
    </dgm:pt>
    <dgm:pt modelId="{248F5A36-F2C4-F045-9B84-182E53CC9F89}" type="pres">
      <dgm:prSet presAssocID="{49265C5D-758B-2549-9386-D237550F6111}" presName="Name8" presStyleCnt="0"/>
      <dgm:spPr/>
    </dgm:pt>
    <dgm:pt modelId="{4399B22F-5543-384D-8790-EF295FCF61C7}" type="pres">
      <dgm:prSet presAssocID="{49265C5D-758B-2549-9386-D237550F6111}" presName="level" presStyleLbl="node1" presStyleIdx="1" presStyleCnt="6">
        <dgm:presLayoutVars>
          <dgm:chMax val="1"/>
          <dgm:bulletEnabled val="1"/>
        </dgm:presLayoutVars>
      </dgm:prSet>
      <dgm:spPr/>
    </dgm:pt>
    <dgm:pt modelId="{30543D92-9B1D-1F4A-9330-344A35EDBBB3}" type="pres">
      <dgm:prSet presAssocID="{49265C5D-758B-2549-9386-D237550F6111}" presName="levelTx" presStyleCnt="0">
        <dgm:presLayoutVars>
          <dgm:chMax val="1"/>
          <dgm:bulletEnabled val="1"/>
        </dgm:presLayoutVars>
      </dgm:prSet>
      <dgm:spPr/>
    </dgm:pt>
    <dgm:pt modelId="{20EE74BA-DBD5-FB41-807D-739BC87BED18}" type="pres">
      <dgm:prSet presAssocID="{0B94DD09-8C8F-DD49-B564-F58C260CB103}" presName="Name8" presStyleCnt="0"/>
      <dgm:spPr/>
    </dgm:pt>
    <dgm:pt modelId="{71D99F71-40F7-1B46-B4CC-E761C77B8D85}" type="pres">
      <dgm:prSet presAssocID="{0B94DD09-8C8F-DD49-B564-F58C260CB103}" presName="level" presStyleLbl="node1" presStyleIdx="2" presStyleCnt="6">
        <dgm:presLayoutVars>
          <dgm:chMax val="1"/>
          <dgm:bulletEnabled val="1"/>
        </dgm:presLayoutVars>
      </dgm:prSet>
      <dgm:spPr/>
    </dgm:pt>
    <dgm:pt modelId="{26B37C10-2361-F84E-A4C9-CFA4FDD035C5}" type="pres">
      <dgm:prSet presAssocID="{0B94DD09-8C8F-DD49-B564-F58C260CB103}" presName="levelTx" presStyleCnt="0">
        <dgm:presLayoutVars>
          <dgm:chMax val="1"/>
          <dgm:bulletEnabled val="1"/>
        </dgm:presLayoutVars>
      </dgm:prSet>
      <dgm:spPr/>
    </dgm:pt>
    <dgm:pt modelId="{28A32F8D-F258-1E41-A5C7-0D5CA7A6B295}" type="pres">
      <dgm:prSet presAssocID="{1D3DA8DB-5250-BC48-A93E-F79B7EA44074}" presName="Name8" presStyleCnt="0"/>
      <dgm:spPr/>
    </dgm:pt>
    <dgm:pt modelId="{87894471-5FAE-C745-B180-23B476D7D940}" type="pres">
      <dgm:prSet presAssocID="{1D3DA8DB-5250-BC48-A93E-F79B7EA44074}" presName="level" presStyleLbl="node1" presStyleIdx="3" presStyleCnt="6">
        <dgm:presLayoutVars>
          <dgm:chMax val="1"/>
          <dgm:bulletEnabled val="1"/>
        </dgm:presLayoutVars>
      </dgm:prSet>
      <dgm:spPr/>
    </dgm:pt>
    <dgm:pt modelId="{46961292-FA8F-164E-B71F-7C114BF417F3}" type="pres">
      <dgm:prSet presAssocID="{1D3DA8DB-5250-BC48-A93E-F79B7EA44074}" presName="levelTx" presStyleCnt="0">
        <dgm:presLayoutVars>
          <dgm:chMax val="1"/>
          <dgm:bulletEnabled val="1"/>
        </dgm:presLayoutVars>
      </dgm:prSet>
      <dgm:spPr/>
    </dgm:pt>
    <dgm:pt modelId="{69B4FD10-2755-BE49-AE25-C177587FD46B}" type="pres">
      <dgm:prSet presAssocID="{4804CD34-A50E-2C4E-A64F-174D38A2EAD5}" presName="Name8" presStyleCnt="0"/>
      <dgm:spPr/>
    </dgm:pt>
    <dgm:pt modelId="{10430AB0-E698-0045-A79E-8F0F2973EE5C}" type="pres">
      <dgm:prSet presAssocID="{4804CD34-A50E-2C4E-A64F-174D38A2EAD5}" presName="level" presStyleLbl="node1" presStyleIdx="4" presStyleCnt="6" custScaleX="99640" custLinFactNeighborX="-378" custLinFactNeighborY="-1295">
        <dgm:presLayoutVars>
          <dgm:chMax val="1"/>
          <dgm:bulletEnabled val="1"/>
        </dgm:presLayoutVars>
      </dgm:prSet>
      <dgm:spPr/>
    </dgm:pt>
    <dgm:pt modelId="{018A144D-DA47-884E-B8F8-B9230BBBC503}" type="pres">
      <dgm:prSet presAssocID="{4804CD34-A50E-2C4E-A64F-174D38A2EAD5}" presName="levelTx" presStyleCnt="0">
        <dgm:presLayoutVars>
          <dgm:chMax val="1"/>
          <dgm:bulletEnabled val="1"/>
        </dgm:presLayoutVars>
      </dgm:prSet>
      <dgm:spPr/>
    </dgm:pt>
    <dgm:pt modelId="{B3F8C29B-889A-4E40-8DFA-E6CE0E0D58D9}" type="pres">
      <dgm:prSet presAssocID="{5253A994-64DC-0A4F-BF2C-E1A0476CCAC0}" presName="Name8" presStyleCnt="0"/>
      <dgm:spPr/>
    </dgm:pt>
    <dgm:pt modelId="{9D646107-5010-A44D-AEF7-33AA3B9FC3F0}" type="pres">
      <dgm:prSet presAssocID="{5253A994-64DC-0A4F-BF2C-E1A0476CCAC0}" presName="level" presStyleLbl="node1" presStyleIdx="5" presStyleCnt="6">
        <dgm:presLayoutVars>
          <dgm:chMax val="1"/>
          <dgm:bulletEnabled val="1"/>
        </dgm:presLayoutVars>
      </dgm:prSet>
      <dgm:spPr/>
    </dgm:pt>
    <dgm:pt modelId="{E467460F-08C6-5E43-A0C0-F113959C4AC9}" type="pres">
      <dgm:prSet presAssocID="{5253A994-64DC-0A4F-BF2C-E1A0476CCAC0}" presName="levelTx" presStyleCnt="0">
        <dgm:presLayoutVars>
          <dgm:chMax val="1"/>
          <dgm:bulletEnabled val="1"/>
        </dgm:presLayoutVars>
      </dgm:prSet>
      <dgm:spPr/>
    </dgm:pt>
  </dgm:ptLst>
  <dgm:cxnLst>
    <dgm:cxn modelId="{236D21CB-E9F8-4535-856B-06C0B2F03BDC}" srcId="{98171CCA-820A-7D49-9258-2C1BC7C2F562}" destId="{C99FBE0A-38B7-6248-AF4B-E4CDDC03347F}" srcOrd="0" destOrd="0" parTransId="{73C0C446-032B-D643-BC4E-FD1FAE3780CB}" sibTransId="{86B3DFED-FB41-4D46-B3DF-4155A3A7FA2A}"/>
    <dgm:cxn modelId="{13A4C2C1-5BE5-469F-971A-6E831998CF2E}" srcId="{98171CCA-820A-7D49-9258-2C1BC7C2F562}" destId="{49265C5D-758B-2549-9386-D237550F6111}" srcOrd="1" destOrd="0" parTransId="{79191F5D-8B2A-E14A-9BB5-D07A011423FA}" sibTransId="{F982F31B-A693-7945-91DA-0CFF75F3ED4C}"/>
    <dgm:cxn modelId="{74C1785E-42E1-4BB2-837D-600425B8BBF4}" srcId="{98171CCA-820A-7D49-9258-2C1BC7C2F562}" destId="{0B94DD09-8C8F-DD49-B564-F58C260CB103}" srcOrd="2" destOrd="0" parTransId="{F0793E53-CDD9-154E-8EAF-BBAF3826202A}" sibTransId="{BF47E1DE-16D6-9545-8F8D-BD281ECFA49E}"/>
    <dgm:cxn modelId="{C8D6888C-0FDE-468A-B94B-0F200DAD86DE}" srcId="{98171CCA-820A-7D49-9258-2C1BC7C2F562}" destId="{1D3DA8DB-5250-BC48-A93E-F79B7EA44074}" srcOrd="3" destOrd="0" parTransId="{0A129C6F-A058-3A46-A55F-D948BC1C3B84}" sibTransId="{7284A2A2-6E57-E14B-BF91-0A646D09BBE3}"/>
    <dgm:cxn modelId="{D35E0BE7-D5BA-4A36-A911-13C81D73AAA2}" srcId="{98171CCA-820A-7D49-9258-2C1BC7C2F562}" destId="{4804CD34-A50E-2C4E-A64F-174D38A2EAD5}" srcOrd="4" destOrd="0" parTransId="{4479148A-89A8-4646-96F9-9331787BB2A4}" sibTransId="{29A7ACEA-C5ED-8C41-A417-40E799AD30CB}"/>
    <dgm:cxn modelId="{CEE7FBE0-AFA8-438B-A2C1-5A266ACFBF62}" srcId="{98171CCA-820A-7D49-9258-2C1BC7C2F562}" destId="{5253A994-64DC-0A4F-BF2C-E1A0476CCAC0}" srcOrd="5" destOrd="0" parTransId="{925D8813-5016-A34A-A0CC-70532E6F7E5A}" sibTransId="{443DF644-4A47-9B4F-A8F7-DBB3625E262A}"/>
    <dgm:cxn modelId="{C810E555-93C7-4CA0-A913-8EE8FA070E2D}" type="presOf" srcId="{98171CCA-820A-7D49-9258-2C1BC7C2F562}" destId="{67CACC12-02A4-504A-AD97-265926B02569}" srcOrd="0" destOrd="0" presId="urn:microsoft.com/office/officeart/2005/8/layout/pyramid1#2"/>
    <dgm:cxn modelId="{4C4F2CFD-A1A3-41F0-9C68-E40C18F6D791}" type="presParOf" srcId="{67CACC12-02A4-504A-AD97-265926B02569}" destId="{56157DB3-3381-3947-94E4-43B0131881D4}" srcOrd="0" destOrd="0" presId="urn:microsoft.com/office/officeart/2005/8/layout/pyramid1#2"/>
    <dgm:cxn modelId="{57A95BF2-2A95-4DF1-BC24-3493FAD59A06}" type="presParOf" srcId="{56157DB3-3381-3947-94E4-43B0131881D4}" destId="{BE39CFEB-0D11-0E47-9532-E8BF9A2C6C3A}" srcOrd="0" destOrd="0" presId="urn:microsoft.com/office/officeart/2005/8/layout/pyramid1#2"/>
    <dgm:cxn modelId="{42FE3A12-E4B4-4926-B149-431BDE8E742F}" type="presOf" srcId="{C99FBE0A-38B7-6248-AF4B-E4CDDC03347F}" destId="{BE39CFEB-0D11-0E47-9532-E8BF9A2C6C3A}" srcOrd="0" destOrd="0" presId="urn:microsoft.com/office/officeart/2005/8/layout/pyramid1#2"/>
    <dgm:cxn modelId="{10EC6F54-2714-46C6-BB29-BF1A6F275979}" type="presParOf" srcId="{56157DB3-3381-3947-94E4-43B0131881D4}" destId="{10A2E149-5675-614D-BB8C-B2A8EC234EB1}" srcOrd="1" destOrd="0" presId="urn:microsoft.com/office/officeart/2005/8/layout/pyramid1#2"/>
    <dgm:cxn modelId="{0F274902-7ACE-4A7E-A593-A2F8E6E5BB2B}" type="presOf" srcId="{C99FBE0A-38B7-6248-AF4B-E4CDDC03347F}" destId="{10A2E149-5675-614D-BB8C-B2A8EC234EB1}" srcOrd="1" destOrd="0" presId="urn:microsoft.com/office/officeart/2005/8/layout/pyramid1#2"/>
    <dgm:cxn modelId="{1F8DBF1D-276D-4620-9096-9B680C937ED4}" type="presParOf" srcId="{67CACC12-02A4-504A-AD97-265926B02569}" destId="{248F5A36-F2C4-F045-9B84-182E53CC9F89}" srcOrd="1" destOrd="0" presId="urn:microsoft.com/office/officeart/2005/8/layout/pyramid1#2"/>
    <dgm:cxn modelId="{608CAC7F-714D-42BE-BE34-E5AC8C43657E}" type="presParOf" srcId="{248F5A36-F2C4-F045-9B84-182E53CC9F89}" destId="{4399B22F-5543-384D-8790-EF295FCF61C7}" srcOrd="0" destOrd="1" presId="urn:microsoft.com/office/officeart/2005/8/layout/pyramid1#2"/>
    <dgm:cxn modelId="{B0EEF832-1B41-4C70-8D2E-295F8CD3D89A}" type="presOf" srcId="{49265C5D-758B-2549-9386-D237550F6111}" destId="{4399B22F-5543-384D-8790-EF295FCF61C7}" srcOrd="0" destOrd="0" presId="urn:microsoft.com/office/officeart/2005/8/layout/pyramid1#2"/>
    <dgm:cxn modelId="{CC993223-3BF1-4268-A5E0-44C0CD22440D}" type="presParOf" srcId="{248F5A36-F2C4-F045-9B84-182E53CC9F89}" destId="{30543D92-9B1D-1F4A-9330-344A35EDBBB3}" srcOrd="1" destOrd="1" presId="urn:microsoft.com/office/officeart/2005/8/layout/pyramid1#2"/>
    <dgm:cxn modelId="{B65CCB31-753D-4615-AA20-1456A10C298F}" type="presOf" srcId="{49265C5D-758B-2549-9386-D237550F6111}" destId="{30543D92-9B1D-1F4A-9330-344A35EDBBB3}" srcOrd="1" destOrd="0" presId="urn:microsoft.com/office/officeart/2005/8/layout/pyramid1#2"/>
    <dgm:cxn modelId="{FDB0D984-9076-449E-9BDE-29334BF7B01C}" type="presParOf" srcId="{67CACC12-02A4-504A-AD97-265926B02569}" destId="{20EE74BA-DBD5-FB41-807D-739BC87BED18}" srcOrd="2" destOrd="0" presId="urn:microsoft.com/office/officeart/2005/8/layout/pyramid1#2"/>
    <dgm:cxn modelId="{1D00D7C2-E5A8-4322-B4AB-E828936D85FF}" type="presParOf" srcId="{20EE74BA-DBD5-FB41-807D-739BC87BED18}" destId="{71D99F71-40F7-1B46-B4CC-E761C77B8D85}" srcOrd="0" destOrd="2" presId="urn:microsoft.com/office/officeart/2005/8/layout/pyramid1#2"/>
    <dgm:cxn modelId="{A427353E-9A27-4AEC-8A38-E915BCD61231}" type="presOf" srcId="{0B94DD09-8C8F-DD49-B564-F58C260CB103}" destId="{71D99F71-40F7-1B46-B4CC-E761C77B8D85}" srcOrd="0" destOrd="0" presId="urn:microsoft.com/office/officeart/2005/8/layout/pyramid1#2"/>
    <dgm:cxn modelId="{86265F5F-F24C-41F2-86B3-E839FF211762}" type="presParOf" srcId="{20EE74BA-DBD5-FB41-807D-739BC87BED18}" destId="{26B37C10-2361-F84E-A4C9-CFA4FDD035C5}" srcOrd="1" destOrd="2" presId="urn:microsoft.com/office/officeart/2005/8/layout/pyramid1#2"/>
    <dgm:cxn modelId="{8F0E9836-F008-427F-9F93-390C631DD4F8}" type="presOf" srcId="{0B94DD09-8C8F-DD49-B564-F58C260CB103}" destId="{26B37C10-2361-F84E-A4C9-CFA4FDD035C5}" srcOrd="1" destOrd="0" presId="urn:microsoft.com/office/officeart/2005/8/layout/pyramid1#2"/>
    <dgm:cxn modelId="{BE68127A-754F-4B10-835B-65C323A45392}" type="presParOf" srcId="{67CACC12-02A4-504A-AD97-265926B02569}" destId="{28A32F8D-F258-1E41-A5C7-0D5CA7A6B295}" srcOrd="3" destOrd="0" presId="urn:microsoft.com/office/officeart/2005/8/layout/pyramid1#2"/>
    <dgm:cxn modelId="{FB392F23-8E12-44D9-89E2-5D3A1F22543D}" type="presParOf" srcId="{28A32F8D-F258-1E41-A5C7-0D5CA7A6B295}" destId="{87894471-5FAE-C745-B180-23B476D7D940}" srcOrd="0" destOrd="3" presId="urn:microsoft.com/office/officeart/2005/8/layout/pyramid1#2"/>
    <dgm:cxn modelId="{6D7D4E7B-B1AB-47B4-987A-B84FEA396937}" type="presOf" srcId="{1D3DA8DB-5250-BC48-A93E-F79B7EA44074}" destId="{87894471-5FAE-C745-B180-23B476D7D940}" srcOrd="0" destOrd="0" presId="urn:microsoft.com/office/officeart/2005/8/layout/pyramid1#2"/>
    <dgm:cxn modelId="{158E8194-E03D-40D7-82B4-0BF57D6EB646}" type="presParOf" srcId="{28A32F8D-F258-1E41-A5C7-0D5CA7A6B295}" destId="{46961292-FA8F-164E-B71F-7C114BF417F3}" srcOrd="1" destOrd="3" presId="urn:microsoft.com/office/officeart/2005/8/layout/pyramid1#2"/>
    <dgm:cxn modelId="{702E2905-B4E3-4820-916C-904EB543002E}" type="presOf" srcId="{1D3DA8DB-5250-BC48-A93E-F79B7EA44074}" destId="{46961292-FA8F-164E-B71F-7C114BF417F3}" srcOrd="1" destOrd="0" presId="urn:microsoft.com/office/officeart/2005/8/layout/pyramid1#2"/>
    <dgm:cxn modelId="{AD2CF7E5-FD05-4F00-8ECE-DCA8ACAAE8BB}" type="presParOf" srcId="{67CACC12-02A4-504A-AD97-265926B02569}" destId="{69B4FD10-2755-BE49-AE25-C177587FD46B}" srcOrd="4" destOrd="0" presId="urn:microsoft.com/office/officeart/2005/8/layout/pyramid1#2"/>
    <dgm:cxn modelId="{98F2649B-22C6-470A-A581-959D4F11E4D2}" type="presParOf" srcId="{69B4FD10-2755-BE49-AE25-C177587FD46B}" destId="{10430AB0-E698-0045-A79E-8F0F2973EE5C}" srcOrd="0" destOrd="4" presId="urn:microsoft.com/office/officeart/2005/8/layout/pyramid1#2"/>
    <dgm:cxn modelId="{DF46AC51-28A9-48BB-A628-02D197E881BF}" type="presOf" srcId="{4804CD34-A50E-2C4E-A64F-174D38A2EAD5}" destId="{10430AB0-E698-0045-A79E-8F0F2973EE5C}" srcOrd="0" destOrd="0" presId="urn:microsoft.com/office/officeart/2005/8/layout/pyramid1#2"/>
    <dgm:cxn modelId="{43EB96D9-2E10-414D-ACCC-E920FA91F420}" type="presParOf" srcId="{69B4FD10-2755-BE49-AE25-C177587FD46B}" destId="{018A144D-DA47-884E-B8F8-B9230BBBC503}" srcOrd="1" destOrd="4" presId="urn:microsoft.com/office/officeart/2005/8/layout/pyramid1#2"/>
    <dgm:cxn modelId="{FEB6EE43-821F-4638-8E34-691EFFF18AEB}" type="presOf" srcId="{4804CD34-A50E-2C4E-A64F-174D38A2EAD5}" destId="{018A144D-DA47-884E-B8F8-B9230BBBC503}" srcOrd="1" destOrd="0" presId="urn:microsoft.com/office/officeart/2005/8/layout/pyramid1#2"/>
    <dgm:cxn modelId="{2EC72337-815D-4FF1-AFB6-07BB5EE0901E}" type="presParOf" srcId="{67CACC12-02A4-504A-AD97-265926B02569}" destId="{B3F8C29B-889A-4E40-8DFA-E6CE0E0D58D9}" srcOrd="5" destOrd="0" presId="urn:microsoft.com/office/officeart/2005/8/layout/pyramid1#2"/>
    <dgm:cxn modelId="{A323FDFF-E67A-4760-A39F-128BCB678702}" type="presParOf" srcId="{B3F8C29B-889A-4E40-8DFA-E6CE0E0D58D9}" destId="{9D646107-5010-A44D-AEF7-33AA3B9FC3F0}" srcOrd="0" destOrd="5" presId="urn:microsoft.com/office/officeart/2005/8/layout/pyramid1#2"/>
    <dgm:cxn modelId="{41822AD3-3C19-4EA6-ACED-D2040318E832}" type="presOf" srcId="{5253A994-64DC-0A4F-BF2C-E1A0476CCAC0}" destId="{9D646107-5010-A44D-AEF7-33AA3B9FC3F0}" srcOrd="0" destOrd="0" presId="urn:microsoft.com/office/officeart/2005/8/layout/pyramid1#2"/>
    <dgm:cxn modelId="{3FFCC1CF-3265-40B3-91B7-43E4FF05B867}" type="presParOf" srcId="{B3F8C29B-889A-4E40-8DFA-E6CE0E0D58D9}" destId="{E467460F-08C6-5E43-A0C0-F113959C4AC9}" srcOrd="1" destOrd="5" presId="urn:microsoft.com/office/officeart/2005/8/layout/pyramid1#2"/>
    <dgm:cxn modelId="{51278DE4-FA3B-4236-BF4C-33C32ECDE119}" type="presOf" srcId="{5253A994-64DC-0A4F-BF2C-E1A0476CCAC0}" destId="{E467460F-08C6-5E43-A0C0-F113959C4AC9}" srcOrd="1" destOrd="0" presId="urn:microsoft.com/office/officeart/2005/8/layout/pyramid1#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167587" cy="4310671"/>
        <a:chOff x="0" y="0"/>
        <a:chExt cx="5167587" cy="4310671"/>
      </a:xfrm>
    </dsp:grpSpPr>
    <dsp:sp modelId="{DC0772B4-627D-3042-9576-76590ECCA584}">
      <dsp:nvSpPr>
        <dsp:cNvPr id="3" name="梯形 2"/>
        <dsp:cNvSpPr/>
      </dsp:nvSpPr>
      <dsp:spPr bwMode="white">
        <a:xfrm>
          <a:off x="2168638" y="0"/>
          <a:ext cx="861265" cy="718445"/>
        </a:xfrm>
        <a:prstGeom prst="trapezoid">
          <a:avLst>
            <a:gd name="adj" fmla="val 59939"/>
          </a:avLst>
        </a:prstGeom>
      </dsp:spPr>
      <dsp:style>
        <a:lnRef idx="2">
          <a:sysClr val="window" lastClr="FFFFFF"/>
        </a:lnRef>
        <a:fillRef idx="1">
          <a:srgbClr val="ED7D31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30480" tIns="30480" rIns="30480" bIns="3048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ysClr val="windowText" lastClr="000000"/>
              </a:solidFill>
            </a:rPr>
            <a:t>中共中央</a:t>
          </a:r>
          <a:endParaRPr sz="2400" b="1">
            <a:solidFill>
              <a:sysClr val="windowText" lastClr="000000"/>
            </a:solidFill>
          </a:endParaRPr>
        </a:p>
      </dsp:txBody>
      <dsp:txXfrm>
        <a:off x="2168638" y="0"/>
        <a:ext cx="861265" cy="718445"/>
      </dsp:txXfrm>
    </dsp:sp>
    <dsp:sp modelId="{E832E9CD-E6CC-604D-BF97-EBC2DF88F093}">
      <dsp:nvSpPr>
        <dsp:cNvPr id="4" name="梯形 3"/>
        <dsp:cNvSpPr/>
      </dsp:nvSpPr>
      <dsp:spPr bwMode="white">
        <a:xfrm>
          <a:off x="1722529" y="718445"/>
          <a:ext cx="1722529" cy="718445"/>
        </a:xfrm>
        <a:prstGeom prst="trapezoid">
          <a:avLst>
            <a:gd name="adj" fmla="val 59939"/>
          </a:avLst>
        </a:prstGeom>
      </dsp:spPr>
      <dsp:style>
        <a:lnRef idx="2">
          <a:sysClr val="window" lastClr="FFFFFF"/>
        </a:lnRef>
        <a:fillRef idx="1">
          <a:srgbClr val="A5A5A5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26670" tIns="26670" rIns="26670" bIns="2667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solidFill>
                <a:sysClr val="windowText" lastClr="000000"/>
              </a:solidFill>
            </a:rPr>
            <a:t>省委</a:t>
          </a:r>
          <a:endParaRPr b="1">
            <a:solidFill>
              <a:sysClr val="windowText" lastClr="000000"/>
            </a:solidFill>
          </a:endParaRPr>
        </a:p>
      </dsp:txBody>
      <dsp:txXfrm>
        <a:off x="1722529" y="718445"/>
        <a:ext cx="1722529" cy="718445"/>
      </dsp:txXfrm>
    </dsp:sp>
    <dsp:sp modelId="{1008243A-BBB2-AF4C-A19A-0698F4E6EB02}">
      <dsp:nvSpPr>
        <dsp:cNvPr id="5" name="梯形 4"/>
        <dsp:cNvSpPr/>
      </dsp:nvSpPr>
      <dsp:spPr bwMode="white">
        <a:xfrm>
          <a:off x="1291897" y="1436890"/>
          <a:ext cx="2583794" cy="718445"/>
        </a:xfrm>
        <a:prstGeom prst="trapezoid">
          <a:avLst>
            <a:gd name="adj" fmla="val 59939"/>
          </a:avLst>
        </a:prstGeom>
      </dsp:spPr>
      <dsp:style>
        <a:lnRef idx="2">
          <a:sysClr val="window" lastClr="FFFFFF"/>
        </a:lnRef>
        <a:fillRef idx="1">
          <a:srgbClr val="FFC000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26670" tIns="26670" rIns="26670" bIns="2667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solidFill>
                <a:sysClr val="windowText" lastClr="000000"/>
              </a:solidFill>
            </a:rPr>
            <a:t>市委</a:t>
          </a:r>
          <a:endParaRPr b="1">
            <a:solidFill>
              <a:sysClr val="windowText" lastClr="000000"/>
            </a:solidFill>
          </a:endParaRPr>
        </a:p>
      </dsp:txBody>
      <dsp:txXfrm>
        <a:off x="1291897" y="1436890"/>
        <a:ext cx="2583794" cy="718445"/>
      </dsp:txXfrm>
    </dsp:sp>
    <dsp:sp modelId="{EBB98339-5283-D846-84CA-5C593BA157E1}">
      <dsp:nvSpPr>
        <dsp:cNvPr id="6" name="梯形 5"/>
        <dsp:cNvSpPr/>
      </dsp:nvSpPr>
      <dsp:spPr bwMode="white">
        <a:xfrm>
          <a:off x="861264" y="2155336"/>
          <a:ext cx="3445058" cy="718445"/>
        </a:xfrm>
        <a:prstGeom prst="trapezoid">
          <a:avLst>
            <a:gd name="adj" fmla="val 59939"/>
          </a:avLst>
        </a:prstGeom>
      </dsp:spPr>
      <dsp:style>
        <a:lnRef idx="2">
          <a:sysClr val="window" lastClr="FFFFFF"/>
        </a:lnRef>
        <a:fillRef idx="1">
          <a:srgbClr val="5B9BD5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26670" tIns="26670" rIns="26670" bIns="2667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solidFill>
                <a:sysClr val="windowText" lastClr="000000"/>
              </a:solidFill>
            </a:rPr>
            <a:t>县委（区委）</a:t>
          </a:r>
          <a:endParaRPr b="1">
            <a:solidFill>
              <a:sysClr val="windowText" lastClr="000000"/>
            </a:solidFill>
          </a:endParaRPr>
        </a:p>
      </dsp:txBody>
      <dsp:txXfrm>
        <a:off x="861264" y="2155336"/>
        <a:ext cx="3445058" cy="718445"/>
      </dsp:txXfrm>
    </dsp:sp>
    <dsp:sp modelId="{4EB9029E-F772-784E-8A30-9FE41AB5F8F1}">
      <dsp:nvSpPr>
        <dsp:cNvPr id="7" name="梯形 6"/>
        <dsp:cNvSpPr/>
      </dsp:nvSpPr>
      <dsp:spPr bwMode="white">
        <a:xfrm>
          <a:off x="430632" y="2873781"/>
          <a:ext cx="4306323" cy="718445"/>
        </a:xfrm>
        <a:prstGeom prst="trapezoid">
          <a:avLst>
            <a:gd name="adj" fmla="val 59939"/>
          </a:avLst>
        </a:prstGeom>
      </dsp:spPr>
      <dsp:style>
        <a:lnRef idx="2">
          <a:sysClr val="window" lastClr="FFFFFF"/>
        </a:lnRef>
        <a:fillRef idx="1">
          <a:srgbClr val="70AD47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26670" tIns="26670" rIns="26670" bIns="2667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solidFill>
                <a:sysClr val="windowText" lastClr="000000"/>
              </a:solidFill>
            </a:rPr>
            <a:t>街道党工委、乡镇党委</a:t>
          </a:r>
          <a:endParaRPr b="1">
            <a:solidFill>
              <a:sysClr val="windowText" lastClr="000000"/>
            </a:solidFill>
          </a:endParaRPr>
        </a:p>
      </dsp:txBody>
      <dsp:txXfrm>
        <a:off x="430632" y="2873781"/>
        <a:ext cx="4306323" cy="718445"/>
      </dsp:txXfrm>
    </dsp:sp>
    <dsp:sp modelId="{A6CE33D4-66CC-2241-9929-D10A042357D9}">
      <dsp:nvSpPr>
        <dsp:cNvPr id="8" name="梯形 7"/>
        <dsp:cNvSpPr/>
      </dsp:nvSpPr>
      <dsp:spPr bwMode="white">
        <a:xfrm>
          <a:off x="0" y="3592226"/>
          <a:ext cx="5167587" cy="718445"/>
        </a:xfrm>
        <a:prstGeom prst="trapezoid">
          <a:avLst>
            <a:gd name="adj" fmla="val 59939"/>
          </a:avLst>
        </a:prstGeom>
      </dsp:spPr>
      <dsp:style>
        <a:lnRef idx="2">
          <a:sysClr val="window" lastClr="FFFFFF"/>
        </a:lnRef>
        <a:fillRef idx="1">
          <a:srgbClr val="ED7D31"/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26670" tIns="26670" rIns="26670" bIns="2667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solidFill>
                <a:sysClr val="windowText" lastClr="000000"/>
              </a:solidFill>
            </a:rPr>
            <a:t>社区党支部、村党支部</a:t>
          </a:r>
          <a:endParaRPr b="1">
            <a:solidFill>
              <a:sysClr val="windowText" lastClr="000000"/>
            </a:solidFill>
          </a:endParaRPr>
        </a:p>
      </dsp:txBody>
      <dsp:txXfrm>
        <a:off x="0" y="3592226"/>
        <a:ext cx="5167587" cy="7184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029434" cy="4310671"/>
        <a:chOff x="0" y="0"/>
        <a:chExt cx="6029434" cy="4310671"/>
      </a:xfrm>
    </dsp:grpSpPr>
    <dsp:sp modelId="{BE39CFEB-0D11-0E47-9532-E8BF9A2C6C3A}">
      <dsp:nvSpPr>
        <dsp:cNvPr id="3" name="梯形 2"/>
        <dsp:cNvSpPr/>
      </dsp:nvSpPr>
      <dsp:spPr bwMode="white">
        <a:xfrm>
          <a:off x="2512264" y="0"/>
          <a:ext cx="1004906" cy="718445"/>
        </a:xfrm>
        <a:prstGeom prst="trapezoid">
          <a:avLst>
            <a:gd name="adj" fmla="val 69936"/>
          </a:avLst>
        </a:prstGeom>
      </dsp:spPr>
      <dsp:style>
        <a:lnRef idx="2">
          <a:sysClr val="window" lastClr="FFFFFF"/>
        </a:lnRef>
        <a:fillRef idx="1">
          <a:srgbClr val="ED7D31">
            <a:hueOff val="0"/>
            <a:satOff val="0"/>
            <a:lumOff val="0"/>
            <a:alpha val="100000"/>
          </a:srgbClr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rPr>
            <a:t>中央（国务院）</a:t>
          </a:r>
          <a:endParaRPr lang="zh-CN" altLang="en-US" sz="1800" b="1">
            <a:solidFill>
              <a:sysClr val="windowText" lastClr="000000"/>
            </a:solidFill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2512264" y="0"/>
        <a:ext cx="1004906" cy="718445"/>
      </dsp:txXfrm>
    </dsp:sp>
    <dsp:sp modelId="{4399B22F-5543-384D-8790-EF295FCF61C7}">
      <dsp:nvSpPr>
        <dsp:cNvPr id="4" name="梯形 3"/>
        <dsp:cNvSpPr/>
      </dsp:nvSpPr>
      <dsp:spPr bwMode="white">
        <a:xfrm>
          <a:off x="2009811" y="718445"/>
          <a:ext cx="2009811" cy="718445"/>
        </a:xfrm>
        <a:prstGeom prst="trapezoid">
          <a:avLst>
            <a:gd name="adj" fmla="val 69936"/>
          </a:avLst>
        </a:prstGeom>
      </dsp:spPr>
      <dsp:style>
        <a:lnRef idx="2">
          <a:sysClr val="window" lastClr="FFFFFF"/>
        </a:lnRef>
        <a:fillRef idx="1">
          <a:srgbClr val="ED7D31">
            <a:hueOff val="-300000"/>
            <a:satOff val="-16783"/>
            <a:lumOff val="1725"/>
            <a:alpha val="100000"/>
          </a:srgbClr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ysClr val="windowText" lastClr="000000"/>
              </a:solidFill>
            </a:rPr>
            <a:t>省政府</a:t>
          </a:r>
          <a:endParaRPr sz="6500" b="1">
            <a:solidFill>
              <a:sysClr val="windowText" lastClr="000000"/>
            </a:solidFill>
          </a:endParaRPr>
        </a:p>
      </dsp:txBody>
      <dsp:txXfrm>
        <a:off x="2009811" y="718445"/>
        <a:ext cx="2009811" cy="718445"/>
      </dsp:txXfrm>
    </dsp:sp>
    <dsp:sp modelId="{71D99F71-40F7-1B46-B4CC-E761C77B8D85}">
      <dsp:nvSpPr>
        <dsp:cNvPr id="5" name="梯形 4"/>
        <dsp:cNvSpPr/>
      </dsp:nvSpPr>
      <dsp:spPr bwMode="white">
        <a:xfrm>
          <a:off x="1507358" y="1436890"/>
          <a:ext cx="3014717" cy="718445"/>
        </a:xfrm>
        <a:prstGeom prst="trapezoid">
          <a:avLst>
            <a:gd name="adj" fmla="val 69936"/>
          </a:avLst>
        </a:prstGeom>
      </dsp:spPr>
      <dsp:style>
        <a:lnRef idx="2">
          <a:sysClr val="window" lastClr="FFFFFF"/>
        </a:lnRef>
        <a:fillRef idx="1">
          <a:srgbClr val="ED7D31">
            <a:hueOff val="-600000"/>
            <a:satOff val="-33568"/>
            <a:lumOff val="3451"/>
            <a:alpha val="100000"/>
          </a:srgbClr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ysClr val="windowText" lastClr="000000"/>
              </a:solidFill>
            </a:rPr>
            <a:t>市政府</a:t>
          </a:r>
          <a:endParaRPr sz="6500" b="1">
            <a:solidFill>
              <a:sysClr val="windowText" lastClr="000000"/>
            </a:solidFill>
          </a:endParaRPr>
        </a:p>
      </dsp:txBody>
      <dsp:txXfrm>
        <a:off x="1507358" y="1436890"/>
        <a:ext cx="3014717" cy="718445"/>
      </dsp:txXfrm>
    </dsp:sp>
    <dsp:sp modelId="{87894471-5FAE-C745-B180-23B476D7D940}">
      <dsp:nvSpPr>
        <dsp:cNvPr id="6" name="梯形 5"/>
        <dsp:cNvSpPr/>
      </dsp:nvSpPr>
      <dsp:spPr bwMode="white">
        <a:xfrm>
          <a:off x="1004906" y="2155336"/>
          <a:ext cx="4019623" cy="718445"/>
        </a:xfrm>
        <a:prstGeom prst="trapezoid">
          <a:avLst>
            <a:gd name="adj" fmla="val 69936"/>
          </a:avLst>
        </a:prstGeom>
      </dsp:spPr>
      <dsp:style>
        <a:lnRef idx="2">
          <a:sysClr val="window" lastClr="FFFFFF"/>
        </a:lnRef>
        <a:fillRef idx="1">
          <a:srgbClr val="ED7D31">
            <a:hueOff val="-900000"/>
            <a:satOff val="-50352"/>
            <a:lumOff val="5176"/>
            <a:alpha val="100000"/>
          </a:srgbClr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ysClr val="windowText" lastClr="000000"/>
              </a:solidFill>
            </a:rPr>
            <a:t>县（区）政府</a:t>
          </a:r>
          <a:endParaRPr sz="6500" b="1">
            <a:solidFill>
              <a:sysClr val="windowText" lastClr="000000"/>
            </a:solidFill>
          </a:endParaRPr>
        </a:p>
      </dsp:txBody>
      <dsp:txXfrm>
        <a:off x="1004906" y="2155336"/>
        <a:ext cx="4019623" cy="718445"/>
      </dsp:txXfrm>
    </dsp:sp>
    <dsp:sp modelId="{10430AB0-E698-0045-A79E-8F0F2973EE5C}">
      <dsp:nvSpPr>
        <dsp:cNvPr id="7" name="梯形 6"/>
        <dsp:cNvSpPr/>
      </dsp:nvSpPr>
      <dsp:spPr bwMode="white">
        <a:xfrm>
          <a:off x="492504" y="2864477"/>
          <a:ext cx="5006440" cy="718445"/>
        </a:xfrm>
        <a:prstGeom prst="trapezoid">
          <a:avLst>
            <a:gd name="adj" fmla="val 69684"/>
          </a:avLst>
        </a:prstGeom>
      </dsp:spPr>
      <dsp:style>
        <a:lnRef idx="2">
          <a:sysClr val="window" lastClr="FFFFFF"/>
        </a:lnRef>
        <a:fillRef idx="1">
          <a:srgbClr val="ED7D31">
            <a:hueOff val="-1200000"/>
            <a:satOff val="-67136"/>
            <a:lumOff val="6902"/>
            <a:alpha val="100000"/>
          </a:srgbClr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街道办事处（城市）、            乡镇政府（农村）</a:t>
          </a:r>
          <a:endParaRPr>
            <a:solidFill>
              <a:sysClr val="windowText" lastClr="000000"/>
            </a:solidFill>
          </a:endParaRPr>
        </a:p>
      </dsp:txBody>
      <dsp:txXfrm>
        <a:off x="492504" y="2864477"/>
        <a:ext cx="5006440" cy="718445"/>
      </dsp:txXfrm>
    </dsp:sp>
    <dsp:sp modelId="{9D646107-5010-A44D-AEF7-33AA3B9FC3F0}">
      <dsp:nvSpPr>
        <dsp:cNvPr id="8" name="梯形 7"/>
        <dsp:cNvSpPr/>
      </dsp:nvSpPr>
      <dsp:spPr bwMode="white">
        <a:xfrm>
          <a:off x="0" y="3592226"/>
          <a:ext cx="6029434" cy="718445"/>
        </a:xfrm>
        <a:prstGeom prst="trapezoid">
          <a:avLst>
            <a:gd name="adj" fmla="val 69936"/>
          </a:avLst>
        </a:prstGeom>
      </dsp:spPr>
      <dsp:style>
        <a:lnRef idx="2">
          <a:sysClr val="window" lastClr="FFFFFF"/>
        </a:lnRef>
        <a:fillRef idx="1">
          <a:srgbClr val="ED7D31">
            <a:hueOff val="-1500000"/>
            <a:satOff val="-83921"/>
            <a:lumOff val="8627"/>
            <a:alpha val="100000"/>
          </a:srgbClr>
        </a:fillRef>
        <a:effectRef idx="0">
          <a:scrgbClr r="0" g="0" b="0"/>
        </a:effectRef>
        <a:fontRef idx="minor">
          <a:sysClr val="window" lastClr="FFFFFF"/>
        </a:fontRef>
      </dsp:style>
      <dsp:txBody>
        <a:bodyPr vert="horz" wrap="square"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2400" b="1">
            <a:solidFill>
              <a:sysClr val="windowText" lastClr="000000"/>
            </a:solidFill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0" y="3592226"/>
        <a:ext cx="6029434" cy="718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#2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Text" lastClr="000000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" lastClr="FFFFFF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ysClr val="windowText" lastClr="000000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1676D80A-9C4E-4C5F-A6C1-7C5B99C315C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1.emf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image" Target="../media/image1.emf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image" Target="../media/image1.emf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1" Type="http://schemas.openxmlformats.org/officeDocument/2006/relationships/image" Target="../media/image1.emf"/><Relationship Id="rId10" Type="http://schemas.openxmlformats.org/officeDocument/2006/relationships/tags" Target="../tags/tag12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image" Target="../media/image1.emf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image" Target="../media/image1.emf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image" Target="../media/image1.emf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image" Target="../media/image1.emf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4" Type="http://schemas.openxmlformats.org/officeDocument/2006/relationships/tags" Target="../tags/tag191.xml"/><Relationship Id="rId13" Type="http://schemas.openxmlformats.org/officeDocument/2006/relationships/tags" Target="../tags/tag190.xml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4" Type="http://schemas.openxmlformats.org/officeDocument/2006/relationships/tags" Target="../tags/tag36.xml"/><Relationship Id="rId13" Type="http://schemas.openxmlformats.org/officeDocument/2006/relationships/image" Target="../media/image2.png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emf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image" Target="../media/image1.emf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image" Target="../media/image3.jpeg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image" Target="../media/image1.emf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image" Target="../media/image1.emf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2"/>
            </p:custDataLst>
          </p:nvPr>
        </p:nvCxnSpPr>
        <p:spPr>
          <a:xfrm>
            <a:off x="3169227" y="4337260"/>
            <a:ext cx="5839691" cy="0"/>
          </a:xfrm>
          <a:prstGeom prst="line">
            <a:avLst/>
          </a:prstGeom>
          <a:ln w="127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5555385" y="736265"/>
            <a:ext cx="1081230" cy="5406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5637523" y="6064338"/>
            <a:ext cx="969576" cy="484788"/>
          </a:xfrm>
          <a:prstGeom prst="rect">
            <a:avLst/>
          </a:prstGeom>
        </p:spPr>
      </p:pic>
      <p:sp>
        <p:nvSpPr>
          <p:cNvPr id="13" name="矩形 12"/>
          <p:cNvSpPr/>
          <p:nvPr userDrawn="1">
            <p:custDataLst>
              <p:tags r:id="rId6"/>
            </p:custDataLst>
          </p:nvPr>
        </p:nvSpPr>
        <p:spPr>
          <a:xfrm>
            <a:off x="1495762" y="2134304"/>
            <a:ext cx="666076" cy="666076"/>
          </a:xfrm>
          <a:prstGeom prst="rect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4" name="任意多边形: 形状 23"/>
          <p:cNvSpPr/>
          <p:nvPr userDrawn="1">
            <p:custDataLst>
              <p:tags r:id="rId10"/>
            </p:custDataLst>
          </p:nvPr>
        </p:nvSpPr>
        <p:spPr>
          <a:xfrm rot="18900000">
            <a:off x="4900844" y="-1113414"/>
            <a:ext cx="2416626" cy="2453839"/>
          </a:xfrm>
          <a:custGeom>
            <a:avLst/>
            <a:gdLst>
              <a:gd name="connsiteX0" fmla="*/ 0 w 2595753"/>
              <a:gd name="connsiteY0" fmla="*/ 0 h 2595753"/>
              <a:gd name="connsiteX1" fmla="*/ 2595753 w 2595753"/>
              <a:gd name="connsiteY1" fmla="*/ 2595753 h 2595753"/>
              <a:gd name="connsiteX2" fmla="*/ 0 w 2595753"/>
              <a:gd name="connsiteY2" fmla="*/ 2595753 h 259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5753" h="2595753">
                <a:moveTo>
                  <a:pt x="0" y="0"/>
                </a:moveTo>
                <a:lnTo>
                  <a:pt x="2595753" y="2595753"/>
                </a:lnTo>
                <a:lnTo>
                  <a:pt x="0" y="2595753"/>
                </a:lnTo>
                <a:close/>
              </a:path>
            </a:pathLst>
          </a:custGeom>
          <a:noFill/>
          <a:ln w="254000" cap="rnd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9" name="组合 8"/>
          <p:cNvGrpSpPr/>
          <p:nvPr userDrawn="1">
            <p:custDataLst>
              <p:tags r:id="rId11"/>
            </p:custDataLst>
          </p:nvPr>
        </p:nvGrpSpPr>
        <p:grpSpPr>
          <a:xfrm>
            <a:off x="10197219" y="3517776"/>
            <a:ext cx="1076601" cy="1057221"/>
            <a:chOff x="10197219" y="3517776"/>
            <a:chExt cx="1076601" cy="1057221"/>
          </a:xfrm>
          <a:solidFill>
            <a:schemeClr val="accent2"/>
          </a:solidFill>
        </p:grpSpPr>
        <p:sp>
          <p:nvSpPr>
            <p:cNvPr id="10" name="矩形 9"/>
            <p:cNvSpPr/>
            <p:nvPr>
              <p:custDataLst>
                <p:tags r:id="rId12"/>
              </p:custDataLst>
            </p:nvPr>
          </p:nvSpPr>
          <p:spPr>
            <a:xfrm>
              <a:off x="10607744" y="3517776"/>
              <a:ext cx="666076" cy="6660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13"/>
              </p:custDataLst>
            </p:nvPr>
          </p:nvSpPr>
          <p:spPr>
            <a:xfrm>
              <a:off x="10197219" y="4157579"/>
              <a:ext cx="417418" cy="4174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4" name="矩形 13"/>
          <p:cNvSpPr/>
          <p:nvPr userDrawn="1">
            <p:custDataLst>
              <p:tags r:id="rId14"/>
            </p:custDataLst>
          </p:nvPr>
        </p:nvSpPr>
        <p:spPr>
          <a:xfrm>
            <a:off x="1828800" y="2486660"/>
            <a:ext cx="8599170" cy="124206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3053498" y="4427560"/>
            <a:ext cx="1458380" cy="430246"/>
          </a:xfrm>
        </p:spPr>
        <p:txBody>
          <a:bodyPr lIns="90000" tIns="46800" rIns="90000" bIns="46800" anchor="ctr">
            <a:normAutofit/>
          </a:bodyPr>
          <a:lstStyle>
            <a:lvl1pPr marL="0" indent="0" algn="l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4" hasCustomPrompt="1"/>
            <p:custDataLst>
              <p:tags r:id="rId16"/>
            </p:custDataLst>
          </p:nvPr>
        </p:nvSpPr>
        <p:spPr>
          <a:xfrm>
            <a:off x="7680124" y="4427560"/>
            <a:ext cx="1458380" cy="430246"/>
          </a:xfrm>
        </p:spPr>
        <p:txBody>
          <a:bodyPr lIns="90000" tIns="46800" rIns="90000" bIns="46800" anchor="ctr">
            <a:normAutofit/>
          </a:bodyPr>
          <a:lstStyle>
            <a:lvl1pPr marL="0" indent="0" algn="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7"/>
            </p:custDataLst>
          </p:nvPr>
        </p:nvSpPr>
        <p:spPr>
          <a:xfrm>
            <a:off x="2047404" y="2419564"/>
            <a:ext cx="8097191" cy="1240214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40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8"/>
            </p:custDataLst>
          </p:nvPr>
        </p:nvSpPr>
        <p:spPr>
          <a:xfrm>
            <a:off x="2047404" y="3775744"/>
            <a:ext cx="8097191" cy="497945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0504763" y="-564702"/>
            <a:ext cx="1201704" cy="1201704"/>
            <a:chOff x="10504763" y="-597753"/>
            <a:chExt cx="1201704" cy="1201704"/>
          </a:xfrm>
        </p:grpSpPr>
        <p:sp>
          <p:nvSpPr>
            <p:cNvPr id="14" name="任意多边形: 形状 13"/>
            <p:cNvSpPr/>
            <p:nvPr>
              <p:custDataLst>
                <p:tags r:id="rId3"/>
              </p:custDataLst>
            </p:nvPr>
          </p:nvSpPr>
          <p:spPr>
            <a:xfrm rot="18900000">
              <a:off x="10504763" y="-597753"/>
              <a:ext cx="1201704" cy="1201704"/>
            </a:xfrm>
            <a:custGeom>
              <a:avLst/>
              <a:gdLst>
                <a:gd name="connsiteX0" fmla="*/ 0 w 1201704"/>
                <a:gd name="connsiteY0" fmla="*/ 0 h 1201704"/>
                <a:gd name="connsiteX1" fmla="*/ 1201704 w 1201704"/>
                <a:gd name="connsiteY1" fmla="*/ 1201704 h 1201704"/>
                <a:gd name="connsiteX2" fmla="*/ 0 w 1201704"/>
                <a:gd name="connsiteY2" fmla="*/ 1201703 h 120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1704" h="1201704">
                  <a:moveTo>
                    <a:pt x="0" y="0"/>
                  </a:moveTo>
                  <a:lnTo>
                    <a:pt x="1201704" y="1201704"/>
                  </a:lnTo>
                  <a:lnTo>
                    <a:pt x="0" y="1201703"/>
                  </a:lnTo>
                  <a:close/>
                </a:path>
              </a:pathLst>
            </a:custGeom>
            <a:noFill/>
            <a:ln w="76200" cap="rnd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screen"/>
            <a:stretch>
              <a:fillRect/>
            </a:stretch>
          </p:blipFill>
          <p:spPr>
            <a:xfrm>
              <a:off x="10564998" y="3099"/>
              <a:ext cx="1081230" cy="540615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5"/>
            </p:custDataLst>
          </p:nvPr>
        </p:nvGrpSpPr>
        <p:grpSpPr>
          <a:xfrm>
            <a:off x="5269393" y="5915716"/>
            <a:ext cx="1653212" cy="1653213"/>
            <a:chOff x="5269393" y="5915716"/>
            <a:chExt cx="1653212" cy="1653213"/>
          </a:xfrm>
        </p:grpSpPr>
        <p:sp>
          <p:nvSpPr>
            <p:cNvPr id="7" name="任意多边形: 形状 6"/>
            <p:cNvSpPr/>
            <p:nvPr>
              <p:custDataLst>
                <p:tags r:id="rId6"/>
              </p:custDataLst>
            </p:nvPr>
          </p:nvSpPr>
          <p:spPr>
            <a:xfrm rot="8100000">
              <a:off x="5269393" y="5915716"/>
              <a:ext cx="1653212" cy="1653213"/>
            </a:xfrm>
            <a:custGeom>
              <a:avLst/>
              <a:gdLst>
                <a:gd name="connsiteX0" fmla="*/ 0 w 1653212"/>
                <a:gd name="connsiteY0" fmla="*/ 1653213 h 1653213"/>
                <a:gd name="connsiteX1" fmla="*/ 0 w 1653212"/>
                <a:gd name="connsiteY1" fmla="*/ 0 h 1653213"/>
                <a:gd name="connsiteX2" fmla="*/ 1653212 w 1653212"/>
                <a:gd name="connsiteY2" fmla="*/ 1653213 h 1653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3212" h="1653213">
                  <a:moveTo>
                    <a:pt x="0" y="1653213"/>
                  </a:moveTo>
                  <a:lnTo>
                    <a:pt x="0" y="0"/>
                  </a:lnTo>
                  <a:lnTo>
                    <a:pt x="1653212" y="1653213"/>
                  </a:lnTo>
                  <a:close/>
                </a:path>
              </a:pathLst>
            </a:custGeom>
            <a:noFill/>
            <a:ln w="254000" cap="rnd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screen"/>
            <a:stretch>
              <a:fillRect/>
            </a:stretch>
          </p:blipFill>
          <p:spPr>
            <a:xfrm rot="10800000">
              <a:off x="5555385" y="6317385"/>
              <a:ext cx="1081230" cy="54061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>
            <p:custDataLst>
              <p:tags r:id="rId9"/>
            </p:custDataLst>
          </p:nvPr>
        </p:nvGrpSpPr>
        <p:grpSpPr>
          <a:xfrm>
            <a:off x="2750213" y="2016254"/>
            <a:ext cx="811134" cy="806524"/>
            <a:chOff x="2750213" y="2016254"/>
            <a:chExt cx="811134" cy="806524"/>
          </a:xfrm>
        </p:grpSpPr>
        <p:sp>
          <p:nvSpPr>
            <p:cNvPr id="10" name="矩形 9"/>
            <p:cNvSpPr/>
            <p:nvPr>
              <p:custDataLst>
                <p:tags r:id="rId10"/>
              </p:custDataLst>
            </p:nvPr>
          </p:nvSpPr>
          <p:spPr>
            <a:xfrm>
              <a:off x="3065538" y="2016254"/>
              <a:ext cx="495809" cy="495809"/>
            </a:xfrm>
            <a:prstGeom prst="rect">
              <a:avLst/>
            </a:prstGeom>
            <a:solidFill>
              <a:schemeClr val="accent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11"/>
              </p:custDataLst>
            </p:nvPr>
          </p:nvSpPr>
          <p:spPr>
            <a:xfrm>
              <a:off x="2750213" y="2512063"/>
              <a:ext cx="310715" cy="310715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8688548" y="3912111"/>
            <a:ext cx="310715" cy="310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3"/>
            </p:custDataLst>
          </p:nvPr>
        </p:nvSpPr>
        <p:spPr>
          <a:xfrm>
            <a:off x="3428169" y="2258626"/>
            <a:ext cx="5335659" cy="1200329"/>
          </a:xfrm>
        </p:spPr>
        <p:txBody>
          <a:bodyPr vert="horz" lIns="90000" tIns="46800" rIns="90000" bIns="468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8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3428169" y="3638559"/>
            <a:ext cx="5354637" cy="495810"/>
          </a:xfrm>
        </p:spPr>
        <p:txBody>
          <a:bodyPr>
            <a:normAutofit/>
          </a:bodyPr>
          <a:lstStyle>
            <a:lvl1pPr marL="0" indent="0" algn="ctr">
              <a:buNone/>
              <a:defRPr sz="2000" spc="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单击此处编辑副标题内容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2"/>
            </p:custDataLst>
          </p:nvPr>
        </p:nvSpPr>
        <p:spPr>
          <a:xfrm>
            <a:off x="838200" y="794326"/>
            <a:ext cx="10515600" cy="540484"/>
          </a:xfrm>
        </p:spPr>
        <p:txBody>
          <a:bodyPr>
            <a:normAutofit/>
          </a:bodyPr>
          <a:lstStyle>
            <a:lvl1pPr>
              <a:defRPr sz="2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6" name="组合 5"/>
          <p:cNvGrpSpPr/>
          <p:nvPr userDrawn="1">
            <p:custDataLst>
              <p:tags r:id="rId6"/>
            </p:custDataLst>
          </p:nvPr>
        </p:nvGrpSpPr>
        <p:grpSpPr>
          <a:xfrm>
            <a:off x="-5715" y="0"/>
            <a:ext cx="1261745" cy="955675"/>
            <a:chOff x="-5475" y="-1"/>
            <a:chExt cx="1261620" cy="955745"/>
          </a:xfrm>
        </p:grpSpPr>
        <p:sp>
          <p:nvSpPr>
            <p:cNvPr id="9" name="直角三角形 8"/>
            <p:cNvSpPr/>
            <p:nvPr>
              <p:custDataLst>
                <p:tags r:id="rId7"/>
              </p:custDataLst>
            </p:nvPr>
          </p:nvSpPr>
          <p:spPr>
            <a:xfrm flipV="1">
              <a:off x="-5475" y="-1"/>
              <a:ext cx="1261620" cy="955745"/>
            </a:xfrm>
            <a:prstGeom prst="rtTriangle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直角三角形 9"/>
            <p:cNvSpPr/>
            <p:nvPr>
              <p:custDataLst>
                <p:tags r:id="rId8"/>
              </p:custDataLst>
            </p:nvPr>
          </p:nvSpPr>
          <p:spPr>
            <a:xfrm flipV="1">
              <a:off x="-5475" y="-1"/>
              <a:ext cx="1103411" cy="835893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5" name="Freeform 9"/>
          <p:cNvSpPr/>
          <p:nvPr userDrawn="1">
            <p:custDataLst>
              <p:tags r:id="rId9"/>
            </p:custDataLst>
          </p:nvPr>
        </p:nvSpPr>
        <p:spPr>
          <a:xfrm>
            <a:off x="11043138" y="4289310"/>
            <a:ext cx="1126957" cy="2253919"/>
          </a:xfrm>
          <a:custGeom>
            <a:avLst/>
            <a:gdLst>
              <a:gd name="connsiteX0" fmla="*/ 852673 w 852673"/>
              <a:gd name="connsiteY0" fmla="*/ 0 h 1705350"/>
              <a:gd name="connsiteX1" fmla="*/ 852671 w 852673"/>
              <a:gd name="connsiteY1" fmla="*/ 1705350 h 1705350"/>
              <a:gd name="connsiteX2" fmla="*/ 0 w 852673"/>
              <a:gd name="connsiteY2" fmla="*/ 852676 h 170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2673" h="1705350">
                <a:moveTo>
                  <a:pt x="852673" y="0"/>
                </a:moveTo>
                <a:lnTo>
                  <a:pt x="852671" y="1705350"/>
                </a:lnTo>
                <a:lnTo>
                  <a:pt x="0" y="852676"/>
                </a:lnTo>
                <a:close/>
              </a:path>
            </a:pathLst>
          </a:custGeom>
          <a:noFill/>
          <a:ln w="76200" cap="rnd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 cstate="screen"/>
          <a:stretch>
            <a:fillRect/>
          </a:stretch>
        </p:blipFill>
        <p:spPr>
          <a:xfrm rot="5400000">
            <a:off x="11117357" y="5159252"/>
            <a:ext cx="1429406" cy="7147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3200" b="1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单击此处添加文本</a:t>
            </a:r>
            <a:endParaRPr lang="zh-CN" altLang="en-US" dirty="0"/>
          </a:p>
        </p:txBody>
      </p:sp>
      <p:sp>
        <p:nvSpPr>
          <p:cNvPr id="15" name="Freeform 7"/>
          <p:cNvSpPr/>
          <p:nvPr userDrawn="1">
            <p:custDataLst>
              <p:tags r:id="rId8"/>
            </p:custDataLst>
          </p:nvPr>
        </p:nvSpPr>
        <p:spPr>
          <a:xfrm>
            <a:off x="35561" y="270756"/>
            <a:ext cx="846836" cy="1693676"/>
          </a:xfrm>
          <a:custGeom>
            <a:avLst/>
            <a:gdLst>
              <a:gd name="connsiteX0" fmla="*/ 0 w 846836"/>
              <a:gd name="connsiteY0" fmla="*/ 0 h 1693676"/>
              <a:gd name="connsiteX1" fmla="*/ 846836 w 846836"/>
              <a:gd name="connsiteY1" fmla="*/ 846840 h 1693676"/>
              <a:gd name="connsiteX2" fmla="*/ 0 w 846836"/>
              <a:gd name="connsiteY2" fmla="*/ 1693676 h 1693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6836" h="1693676">
                <a:moveTo>
                  <a:pt x="0" y="0"/>
                </a:moveTo>
                <a:lnTo>
                  <a:pt x="846836" y="846840"/>
                </a:lnTo>
                <a:lnTo>
                  <a:pt x="0" y="1693676"/>
                </a:lnTo>
                <a:close/>
              </a:path>
            </a:pathLst>
          </a:custGeom>
          <a:noFill/>
          <a:ln w="76200" cap="rnd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 cstate="screen"/>
          <a:stretch>
            <a:fillRect/>
          </a:stretch>
        </p:blipFill>
        <p:spPr>
          <a:xfrm rot="16200000">
            <a:off x="-237740" y="847270"/>
            <a:ext cx="1081325" cy="540662"/>
          </a:xfrm>
          <a:prstGeom prst="rect">
            <a:avLst/>
          </a:prstGeom>
        </p:spPr>
      </p:pic>
      <p:sp>
        <p:nvSpPr>
          <p:cNvPr id="18" name="Freeform 9"/>
          <p:cNvSpPr/>
          <p:nvPr userDrawn="1">
            <p:custDataLst>
              <p:tags r:id="rId11"/>
            </p:custDataLst>
          </p:nvPr>
        </p:nvSpPr>
        <p:spPr>
          <a:xfrm>
            <a:off x="11317422" y="4837879"/>
            <a:ext cx="852673" cy="1705350"/>
          </a:xfrm>
          <a:custGeom>
            <a:avLst/>
            <a:gdLst>
              <a:gd name="connsiteX0" fmla="*/ 852673 w 852673"/>
              <a:gd name="connsiteY0" fmla="*/ 0 h 1705350"/>
              <a:gd name="connsiteX1" fmla="*/ 852671 w 852673"/>
              <a:gd name="connsiteY1" fmla="*/ 1705350 h 1705350"/>
              <a:gd name="connsiteX2" fmla="*/ 0 w 852673"/>
              <a:gd name="connsiteY2" fmla="*/ 852676 h 170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2673" h="1705350">
                <a:moveTo>
                  <a:pt x="852673" y="0"/>
                </a:moveTo>
                <a:lnTo>
                  <a:pt x="852671" y="1705350"/>
                </a:lnTo>
                <a:lnTo>
                  <a:pt x="0" y="852676"/>
                </a:lnTo>
                <a:close/>
              </a:path>
            </a:pathLst>
          </a:custGeom>
          <a:noFill/>
          <a:ln w="76200" cap="rnd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0" cstate="screen"/>
          <a:stretch>
            <a:fillRect/>
          </a:stretch>
        </p:blipFill>
        <p:spPr>
          <a:xfrm rot="5400000">
            <a:off x="11378279" y="5420174"/>
            <a:ext cx="1081510" cy="5407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5863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3"/>
            </p:custDataLst>
          </p:nvPr>
        </p:nvGrpSpPr>
        <p:grpSpPr>
          <a:xfrm flipH="1">
            <a:off x="206661" y="5620233"/>
            <a:ext cx="1013606" cy="1007845"/>
            <a:chOff x="267875" y="162991"/>
            <a:chExt cx="811134" cy="806524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>
              <a:off x="583200" y="162991"/>
              <a:ext cx="495809" cy="495809"/>
            </a:xfrm>
            <a:prstGeom prst="rect">
              <a:avLst/>
            </a:prstGeom>
            <a:solidFill>
              <a:schemeClr val="accent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267875" y="658800"/>
              <a:ext cx="310715" cy="310715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6"/>
            </p:custDataLst>
          </p:nvPr>
        </p:nvSpPr>
        <p:spPr>
          <a:xfrm>
            <a:off x="582930" y="770255"/>
            <a:ext cx="3959860" cy="882015"/>
          </a:xfrm>
        </p:spPr>
        <p:txBody>
          <a:bodyPr anchor="ctr">
            <a:normAutofit/>
          </a:bodyPr>
          <a:lstStyle>
            <a:lvl1pPr>
              <a:defRPr sz="32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0"/>
            </p:custDataLst>
          </p:nvPr>
        </p:nvSpPr>
        <p:spPr>
          <a:xfrm>
            <a:off x="586740" y="1764030"/>
            <a:ext cx="3956685" cy="409321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grpSp>
        <p:nvGrpSpPr>
          <p:cNvPr id="8" name="组合 7"/>
          <p:cNvGrpSpPr/>
          <p:nvPr userDrawn="1">
            <p:custDataLst>
              <p:tags r:id="rId3"/>
            </p:custDataLst>
          </p:nvPr>
        </p:nvGrpSpPr>
        <p:grpSpPr>
          <a:xfrm>
            <a:off x="10504763" y="-575719"/>
            <a:ext cx="1201704" cy="1201704"/>
            <a:chOff x="10504763" y="-597753"/>
            <a:chExt cx="1201704" cy="1201704"/>
          </a:xfrm>
        </p:grpSpPr>
        <p:sp>
          <p:nvSpPr>
            <p:cNvPr id="17" name="任意多边形: 形状 16"/>
            <p:cNvSpPr/>
            <p:nvPr>
              <p:custDataLst>
                <p:tags r:id="rId4"/>
              </p:custDataLst>
            </p:nvPr>
          </p:nvSpPr>
          <p:spPr>
            <a:xfrm rot="18900000">
              <a:off x="10504763" y="-597753"/>
              <a:ext cx="1201704" cy="1201704"/>
            </a:xfrm>
            <a:custGeom>
              <a:avLst/>
              <a:gdLst>
                <a:gd name="connsiteX0" fmla="*/ 0 w 1201704"/>
                <a:gd name="connsiteY0" fmla="*/ 0 h 1201704"/>
                <a:gd name="connsiteX1" fmla="*/ 1201704 w 1201704"/>
                <a:gd name="connsiteY1" fmla="*/ 1201704 h 1201704"/>
                <a:gd name="connsiteX2" fmla="*/ 0 w 1201704"/>
                <a:gd name="connsiteY2" fmla="*/ 1201703 h 120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1704" h="1201704">
                  <a:moveTo>
                    <a:pt x="0" y="0"/>
                  </a:moveTo>
                  <a:lnTo>
                    <a:pt x="1201704" y="1201704"/>
                  </a:lnTo>
                  <a:lnTo>
                    <a:pt x="0" y="1201703"/>
                  </a:lnTo>
                  <a:close/>
                </a:path>
              </a:pathLst>
            </a:custGeom>
            <a:noFill/>
            <a:ln w="76200" cap="rnd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screen"/>
            <a:stretch>
              <a:fillRect/>
            </a:stretch>
          </p:blipFill>
          <p:spPr>
            <a:xfrm>
              <a:off x="10564998" y="3099"/>
              <a:ext cx="1081230" cy="54061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0504763" y="-564702"/>
            <a:ext cx="1201704" cy="1201704"/>
            <a:chOff x="10504763" y="-597753"/>
            <a:chExt cx="1201704" cy="1201704"/>
          </a:xfrm>
        </p:grpSpPr>
        <p:sp>
          <p:nvSpPr>
            <p:cNvPr id="14" name="任意多边形: 形状 13"/>
            <p:cNvSpPr/>
            <p:nvPr>
              <p:custDataLst>
                <p:tags r:id="rId3"/>
              </p:custDataLst>
            </p:nvPr>
          </p:nvSpPr>
          <p:spPr>
            <a:xfrm rot="18900000">
              <a:off x="10504763" y="-597753"/>
              <a:ext cx="1201704" cy="1201704"/>
            </a:xfrm>
            <a:custGeom>
              <a:avLst/>
              <a:gdLst>
                <a:gd name="connsiteX0" fmla="*/ 0 w 1201704"/>
                <a:gd name="connsiteY0" fmla="*/ 0 h 1201704"/>
                <a:gd name="connsiteX1" fmla="*/ 1201704 w 1201704"/>
                <a:gd name="connsiteY1" fmla="*/ 1201704 h 1201704"/>
                <a:gd name="connsiteX2" fmla="*/ 0 w 1201704"/>
                <a:gd name="connsiteY2" fmla="*/ 1201703 h 120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1704" h="1201704">
                  <a:moveTo>
                    <a:pt x="0" y="0"/>
                  </a:moveTo>
                  <a:lnTo>
                    <a:pt x="1201704" y="1201704"/>
                  </a:lnTo>
                  <a:lnTo>
                    <a:pt x="0" y="1201703"/>
                  </a:lnTo>
                  <a:close/>
                </a:path>
              </a:pathLst>
            </a:custGeom>
            <a:noFill/>
            <a:ln w="76200" cap="rnd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screen"/>
            <a:stretch>
              <a:fillRect/>
            </a:stretch>
          </p:blipFill>
          <p:spPr>
            <a:xfrm>
              <a:off x="10564998" y="3099"/>
              <a:ext cx="1081230" cy="540615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 userDrawn="1">
            <p:custDataLst>
              <p:tags r:id="rId6"/>
            </p:custDataLst>
          </p:nvPr>
        </p:nvSpPr>
        <p:spPr>
          <a:xfrm>
            <a:off x="0" y="50419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2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11556007" y="5087916"/>
            <a:ext cx="1204758" cy="1204758"/>
            <a:chOff x="11567024" y="5087916"/>
            <a:chExt cx="1204758" cy="1204758"/>
          </a:xfrm>
        </p:grpSpPr>
        <p:sp>
          <p:nvSpPr>
            <p:cNvPr id="19" name="任意多边形: 形状 18"/>
            <p:cNvSpPr/>
            <p:nvPr>
              <p:custDataLst>
                <p:tags r:id="rId3"/>
              </p:custDataLst>
            </p:nvPr>
          </p:nvSpPr>
          <p:spPr>
            <a:xfrm rot="2700000">
              <a:off x="11567024" y="5087916"/>
              <a:ext cx="1204758" cy="1204758"/>
            </a:xfrm>
            <a:custGeom>
              <a:avLst/>
              <a:gdLst>
                <a:gd name="connsiteX0" fmla="*/ 0 w 1204758"/>
                <a:gd name="connsiteY0" fmla="*/ 0 h 1204758"/>
                <a:gd name="connsiteX1" fmla="*/ 1204758 w 1204758"/>
                <a:gd name="connsiteY1" fmla="*/ 1204758 h 1204758"/>
                <a:gd name="connsiteX2" fmla="*/ 1 w 1204758"/>
                <a:gd name="connsiteY2" fmla="*/ 1204757 h 120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758" h="1204758">
                  <a:moveTo>
                    <a:pt x="0" y="0"/>
                  </a:moveTo>
                  <a:lnTo>
                    <a:pt x="1204758" y="1204758"/>
                  </a:lnTo>
                  <a:lnTo>
                    <a:pt x="1" y="1204757"/>
                  </a:lnTo>
                  <a:close/>
                </a:path>
              </a:pathLst>
            </a:custGeom>
            <a:noFill/>
            <a:ln w="76200" cap="rnd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screen"/>
            <a:stretch>
              <a:fillRect/>
            </a:stretch>
          </p:blipFill>
          <p:spPr>
            <a:xfrm rot="5400000">
              <a:off x="11367340" y="5419986"/>
              <a:ext cx="1081230" cy="540615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 userDrawn="1"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 userDrawn="1"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grpSp>
        <p:nvGrpSpPr>
          <p:cNvPr id="8" name="组合 7"/>
          <p:cNvGrpSpPr/>
          <p:nvPr userDrawn="1">
            <p:custDataLst>
              <p:tags r:id="rId3"/>
            </p:custDataLst>
          </p:nvPr>
        </p:nvGrpSpPr>
        <p:grpSpPr>
          <a:xfrm>
            <a:off x="-734060" y="2665730"/>
            <a:ext cx="1526540" cy="1526540"/>
            <a:chOff x="-777867" y="2665679"/>
            <a:chExt cx="1526642" cy="1526642"/>
          </a:xfrm>
        </p:grpSpPr>
        <p:sp>
          <p:nvSpPr>
            <p:cNvPr id="22" name="任意多边形: 形状 21"/>
            <p:cNvSpPr/>
            <p:nvPr>
              <p:custDataLst>
                <p:tags r:id="rId4"/>
              </p:custDataLst>
            </p:nvPr>
          </p:nvSpPr>
          <p:spPr>
            <a:xfrm rot="13500000">
              <a:off x="-777867" y="2665679"/>
              <a:ext cx="1526642" cy="1526642"/>
            </a:xfrm>
            <a:custGeom>
              <a:avLst/>
              <a:gdLst>
                <a:gd name="connsiteX0" fmla="*/ 1526642 w 1526642"/>
                <a:gd name="connsiteY0" fmla="*/ 1526642 h 1526642"/>
                <a:gd name="connsiteX1" fmla="*/ 0 w 1526642"/>
                <a:gd name="connsiteY1" fmla="*/ 1526642 h 1526642"/>
                <a:gd name="connsiteX2" fmla="*/ 0 w 1526642"/>
                <a:gd name="connsiteY2" fmla="*/ 0 h 152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6642" h="1526642">
                  <a:moveTo>
                    <a:pt x="1526642" y="1526642"/>
                  </a:moveTo>
                  <a:lnTo>
                    <a:pt x="0" y="152664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ap="rnd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screen"/>
            <a:stretch>
              <a:fillRect/>
            </a:stretch>
          </p:blipFill>
          <p:spPr>
            <a:xfrm rot="16200000">
              <a:off x="-357944" y="3085603"/>
              <a:ext cx="1373592" cy="686796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 userDrawn="1">
            <p:custDataLst>
              <p:tags r:id="rId7"/>
            </p:custDataLst>
          </p:nvPr>
        </p:nvGrpSpPr>
        <p:grpSpPr>
          <a:xfrm>
            <a:off x="11392535" y="2659380"/>
            <a:ext cx="1539875" cy="1539875"/>
            <a:chOff x="11425666" y="2659138"/>
            <a:chExt cx="1539725" cy="1539725"/>
          </a:xfrm>
        </p:grpSpPr>
        <p:sp>
          <p:nvSpPr>
            <p:cNvPr id="20" name="任意多边形: 形状 19"/>
            <p:cNvSpPr/>
            <p:nvPr>
              <p:custDataLst>
                <p:tags r:id="rId8"/>
              </p:custDataLst>
            </p:nvPr>
          </p:nvSpPr>
          <p:spPr>
            <a:xfrm rot="8100000" flipH="1">
              <a:off x="11425666" y="2659138"/>
              <a:ext cx="1539725" cy="1539725"/>
            </a:xfrm>
            <a:custGeom>
              <a:avLst/>
              <a:gdLst>
                <a:gd name="connsiteX0" fmla="*/ 1539725 w 1539725"/>
                <a:gd name="connsiteY0" fmla="*/ 1539725 h 1539725"/>
                <a:gd name="connsiteX1" fmla="*/ 0 w 1539725"/>
                <a:gd name="connsiteY1" fmla="*/ 0 h 1539725"/>
                <a:gd name="connsiteX2" fmla="*/ 0 w 1539725"/>
                <a:gd name="connsiteY2" fmla="*/ 1539725 h 153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725" h="1539725">
                  <a:moveTo>
                    <a:pt x="1539725" y="1539725"/>
                  </a:moveTo>
                  <a:lnTo>
                    <a:pt x="0" y="0"/>
                  </a:lnTo>
                  <a:lnTo>
                    <a:pt x="0" y="1539725"/>
                  </a:lnTo>
                  <a:close/>
                </a:path>
              </a:pathLst>
            </a:custGeom>
            <a:noFill/>
            <a:ln w="76200" cap="rnd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6" cstate="screen"/>
            <a:stretch>
              <a:fillRect/>
            </a:stretch>
          </p:blipFill>
          <p:spPr>
            <a:xfrm rot="5400000" flipH="1">
              <a:off x="11167101" y="3085603"/>
              <a:ext cx="1373592" cy="686796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10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4"/>
            </p:custDataLst>
          </p:nvPr>
        </p:nvSpPr>
        <p:spPr>
          <a:xfrm>
            <a:off x="1522730" y="3862705"/>
            <a:ext cx="9144000" cy="1656080"/>
          </a:xfrm>
        </p:spPr>
        <p:txBody>
          <a:bodyPr>
            <a:normAutofit/>
          </a:bodyPr>
          <a:lstStyle>
            <a:lvl1pPr marL="285750" indent="-28575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0504763" y="-564702"/>
            <a:ext cx="1201704" cy="1201704"/>
            <a:chOff x="10504763" y="-597753"/>
            <a:chExt cx="1201704" cy="1201704"/>
          </a:xfrm>
        </p:grpSpPr>
        <p:sp>
          <p:nvSpPr>
            <p:cNvPr id="14" name="任意多边形: 形状 13"/>
            <p:cNvSpPr/>
            <p:nvPr>
              <p:custDataLst>
                <p:tags r:id="rId3"/>
              </p:custDataLst>
            </p:nvPr>
          </p:nvSpPr>
          <p:spPr>
            <a:xfrm rot="18900000">
              <a:off x="10504763" y="-597753"/>
              <a:ext cx="1201704" cy="1201704"/>
            </a:xfrm>
            <a:custGeom>
              <a:avLst/>
              <a:gdLst>
                <a:gd name="connsiteX0" fmla="*/ 0 w 1201704"/>
                <a:gd name="connsiteY0" fmla="*/ 0 h 1201704"/>
                <a:gd name="connsiteX1" fmla="*/ 1201704 w 1201704"/>
                <a:gd name="connsiteY1" fmla="*/ 1201704 h 1201704"/>
                <a:gd name="connsiteX2" fmla="*/ 0 w 1201704"/>
                <a:gd name="connsiteY2" fmla="*/ 1201703 h 120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1704" h="1201704">
                  <a:moveTo>
                    <a:pt x="0" y="0"/>
                  </a:moveTo>
                  <a:lnTo>
                    <a:pt x="1201704" y="1201704"/>
                  </a:lnTo>
                  <a:lnTo>
                    <a:pt x="0" y="1201703"/>
                  </a:lnTo>
                  <a:close/>
                </a:path>
              </a:pathLst>
            </a:custGeom>
            <a:noFill/>
            <a:ln w="76200" cap="rnd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screen"/>
            <a:stretch>
              <a:fillRect/>
            </a:stretch>
          </p:blipFill>
          <p:spPr>
            <a:xfrm>
              <a:off x="10564998" y="3099"/>
              <a:ext cx="1081230" cy="54061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2174132"/>
            <a:ext cx="12192000" cy="2509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矩形 10"/>
          <p:cNvSpPr/>
          <p:nvPr userDrawn="1">
            <p:custDataLst>
              <p:tags r:id="rId3"/>
            </p:custDataLst>
          </p:nvPr>
        </p:nvSpPr>
        <p:spPr>
          <a:xfrm>
            <a:off x="11103090" y="5019807"/>
            <a:ext cx="495809" cy="495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矩形 11"/>
          <p:cNvSpPr/>
          <p:nvPr userDrawn="1">
            <p:custDataLst>
              <p:tags r:id="rId4"/>
            </p:custDataLst>
          </p:nvPr>
        </p:nvSpPr>
        <p:spPr>
          <a:xfrm>
            <a:off x="10787765" y="5515616"/>
            <a:ext cx="310715" cy="310715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1284052" y="1654256"/>
            <a:ext cx="9533105" cy="352085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1036147" y="1015123"/>
            <a:ext cx="495809" cy="4958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7"/>
            </p:custDataLst>
          </p:nvPr>
        </p:nvSpPr>
        <p:spPr>
          <a:xfrm>
            <a:off x="720822" y="1510932"/>
            <a:ext cx="310715" cy="310715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3886677" y="3920188"/>
            <a:ext cx="4723923" cy="459319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3" cstate="screen">
            <a:alphaModFix amt="50000"/>
          </a:blip>
          <a:srcRect/>
          <a:stretch>
            <a:fillRect/>
          </a:stretch>
        </p:blipFill>
        <p:spPr>
          <a:xfrm>
            <a:off x="-1" y="2177041"/>
            <a:ext cx="3495889" cy="25097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4"/>
            </p:custDataLst>
          </p:nvPr>
        </p:nvSpPr>
        <p:spPr>
          <a:xfrm>
            <a:off x="3886676" y="2969064"/>
            <a:ext cx="4723923" cy="863945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0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-5715" y="0"/>
            <a:ext cx="13202920" cy="6671945"/>
            <a:chOff x="-9" y="0"/>
            <a:chExt cx="20792" cy="10507"/>
          </a:xfrm>
        </p:grpSpPr>
        <p:grpSp>
          <p:nvGrpSpPr>
            <p:cNvPr id="9" name="组合 8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-9" y="0"/>
              <a:ext cx="1987" cy="1505"/>
              <a:chOff x="-5475" y="-61"/>
              <a:chExt cx="1261620" cy="955805"/>
            </a:xfrm>
          </p:grpSpPr>
          <p:sp>
            <p:nvSpPr>
              <p:cNvPr id="10" name="直角三角形 9"/>
              <p:cNvSpPr/>
              <p:nvPr>
                <p:custDataLst>
                  <p:tags r:id="rId4"/>
                </p:custDataLst>
              </p:nvPr>
            </p:nvSpPr>
            <p:spPr>
              <a:xfrm flipV="1">
                <a:off x="-5475" y="-1"/>
                <a:ext cx="1261620" cy="955745"/>
              </a:xfrm>
              <a:prstGeom prst="rtTriangle">
                <a:avLst/>
              </a:prstGeom>
              <a:solidFill>
                <a:schemeClr val="accent1"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" name="直角三角形 10"/>
              <p:cNvSpPr/>
              <p:nvPr>
                <p:custDataLst>
                  <p:tags r:id="rId5"/>
                </p:custDataLst>
              </p:nvPr>
            </p:nvSpPr>
            <p:spPr>
              <a:xfrm flipV="1">
                <a:off x="-5475" y="-61"/>
                <a:ext cx="1103411" cy="835893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2" name="组合 11"/>
            <p:cNvGrpSpPr/>
            <p:nvPr userDrawn="1">
              <p:custDataLst>
                <p:tags r:id="rId6"/>
              </p:custDataLst>
            </p:nvPr>
          </p:nvGrpSpPr>
          <p:grpSpPr>
            <a:xfrm>
              <a:off x="18349" y="8087"/>
              <a:ext cx="2434" cy="2420"/>
              <a:chOff x="11651622" y="5135282"/>
              <a:chExt cx="1545463" cy="1536385"/>
            </a:xfrm>
          </p:grpSpPr>
          <p:sp>
            <p:nvSpPr>
              <p:cNvPr id="13" name="任意多边形: 形状 12"/>
              <p:cNvSpPr/>
              <p:nvPr>
                <p:custDataLst>
                  <p:tags r:id="rId7"/>
                </p:custDataLst>
              </p:nvPr>
            </p:nvSpPr>
            <p:spPr>
              <a:xfrm rot="2700000">
                <a:off x="11660700" y="5135282"/>
                <a:ext cx="1536385" cy="1536385"/>
              </a:xfrm>
              <a:custGeom>
                <a:avLst/>
                <a:gdLst>
                  <a:gd name="connsiteX0" fmla="*/ 0 w 1536385"/>
                  <a:gd name="connsiteY0" fmla="*/ 0 h 1536385"/>
                  <a:gd name="connsiteX1" fmla="*/ 1536385 w 1536385"/>
                  <a:gd name="connsiteY1" fmla="*/ 1536385 h 1536385"/>
                  <a:gd name="connsiteX2" fmla="*/ 0 w 1536385"/>
                  <a:gd name="connsiteY2" fmla="*/ 1536385 h 1536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6385" h="1536385">
                    <a:moveTo>
                      <a:pt x="0" y="0"/>
                    </a:moveTo>
                    <a:lnTo>
                      <a:pt x="1536385" y="1536385"/>
                    </a:lnTo>
                    <a:lnTo>
                      <a:pt x="0" y="1536385"/>
                    </a:lnTo>
                    <a:close/>
                  </a:path>
                </a:pathLst>
              </a:custGeom>
              <a:noFill/>
              <a:ln w="76200" cap="rnd">
                <a:solidFill>
                  <a:schemeClr val="accent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 cstate="screen"/>
              <a:stretch>
                <a:fillRect/>
              </a:stretch>
            </p:blipFill>
            <p:spPr>
              <a:xfrm rot="5400000">
                <a:off x="11381315" y="5633166"/>
                <a:ext cx="1081230" cy="540615"/>
              </a:xfrm>
              <a:prstGeom prst="rect">
                <a:avLst/>
              </a:prstGeom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1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2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-563245" y="518795"/>
            <a:ext cx="13335635" cy="5774055"/>
            <a:chOff x="-887" y="817"/>
            <a:chExt cx="21001" cy="9093"/>
          </a:xfrm>
        </p:grpSpPr>
        <p:grpSp>
          <p:nvGrpSpPr>
            <p:cNvPr id="11" name="组合 10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-887" y="817"/>
              <a:ext cx="1886" cy="1886"/>
              <a:chOff x="-607130" y="518771"/>
              <a:chExt cx="1197505" cy="1197505"/>
            </a:xfrm>
          </p:grpSpPr>
          <p:sp>
            <p:nvSpPr>
              <p:cNvPr id="20" name="任意多边形: 形状 19"/>
              <p:cNvSpPr/>
              <p:nvPr>
                <p:custDataLst>
                  <p:tags r:id="rId4"/>
                </p:custDataLst>
              </p:nvPr>
            </p:nvSpPr>
            <p:spPr>
              <a:xfrm rot="13500000">
                <a:off x="-607130" y="518771"/>
                <a:ext cx="1197505" cy="1197505"/>
              </a:xfrm>
              <a:custGeom>
                <a:avLst/>
                <a:gdLst>
                  <a:gd name="connsiteX0" fmla="*/ 1197505 w 1197505"/>
                  <a:gd name="connsiteY0" fmla="*/ 1197505 h 1197505"/>
                  <a:gd name="connsiteX1" fmla="*/ 0 w 1197505"/>
                  <a:gd name="connsiteY1" fmla="*/ 1197505 h 1197505"/>
                  <a:gd name="connsiteX2" fmla="*/ 0 w 1197505"/>
                  <a:gd name="connsiteY2" fmla="*/ 0 h 119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7505" h="1197505">
                    <a:moveTo>
                      <a:pt x="1197505" y="1197505"/>
                    </a:moveTo>
                    <a:lnTo>
                      <a:pt x="0" y="119750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6200" cap="rnd">
                <a:solidFill>
                  <a:schemeClr val="accent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 cstate="screen"/>
              <a:stretch>
                <a:fillRect/>
              </a:stretch>
            </p:blipFill>
            <p:spPr>
              <a:xfrm rot="16200000">
                <a:off x="-281654" y="847217"/>
                <a:ext cx="1081230" cy="540615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 userDrawn="1">
              <p:custDataLst>
                <p:tags r:id="rId7"/>
              </p:custDataLst>
            </p:nvPr>
          </p:nvGrpSpPr>
          <p:grpSpPr>
            <a:xfrm>
              <a:off x="18216" y="8012"/>
              <a:ext cx="1899" cy="1899"/>
              <a:chOff x="11567189" y="5087518"/>
              <a:chExt cx="1205553" cy="1205553"/>
            </a:xfrm>
          </p:grpSpPr>
          <p:sp>
            <p:nvSpPr>
              <p:cNvPr id="22" name="任意多边形: 形状 21"/>
              <p:cNvSpPr/>
              <p:nvPr>
                <p:custDataLst>
                  <p:tags r:id="rId8"/>
                </p:custDataLst>
              </p:nvPr>
            </p:nvSpPr>
            <p:spPr>
              <a:xfrm rot="2700000">
                <a:off x="11567189" y="5087518"/>
                <a:ext cx="1205553" cy="1205553"/>
              </a:xfrm>
              <a:custGeom>
                <a:avLst/>
                <a:gdLst>
                  <a:gd name="connsiteX0" fmla="*/ 0 w 1205553"/>
                  <a:gd name="connsiteY0" fmla="*/ 0 h 1205553"/>
                  <a:gd name="connsiteX1" fmla="*/ 1205553 w 1205553"/>
                  <a:gd name="connsiteY1" fmla="*/ 1205553 h 1205553"/>
                  <a:gd name="connsiteX2" fmla="*/ 1 w 1205553"/>
                  <a:gd name="connsiteY2" fmla="*/ 1205552 h 120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5553" h="1205553">
                    <a:moveTo>
                      <a:pt x="0" y="0"/>
                    </a:moveTo>
                    <a:lnTo>
                      <a:pt x="1205553" y="1205553"/>
                    </a:lnTo>
                    <a:lnTo>
                      <a:pt x="1" y="1205552"/>
                    </a:lnTo>
                    <a:close/>
                  </a:path>
                </a:pathLst>
              </a:custGeom>
              <a:noFill/>
              <a:ln w="76200" cap="rnd">
                <a:solidFill>
                  <a:schemeClr val="accent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6" cstate="screen"/>
              <a:stretch>
                <a:fillRect/>
              </a:stretch>
            </p:blipFill>
            <p:spPr>
              <a:xfrm rot="5400000">
                <a:off x="11378357" y="5419986"/>
                <a:ext cx="1081230" cy="540615"/>
              </a:xfrm>
              <a:prstGeom prst="rect">
                <a:avLst/>
              </a:prstGeom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1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2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3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4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91051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642026" y="544749"/>
            <a:ext cx="3910519" cy="63132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alphaModFix amt="50000"/>
          </a:blip>
          <a:srcRect/>
          <a:stretch>
            <a:fillRect/>
          </a:stretch>
        </p:blipFill>
        <p:spPr>
          <a:xfrm>
            <a:off x="638504" y="544749"/>
            <a:ext cx="3910519" cy="631325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760259" y="443230"/>
            <a:ext cx="6761860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-563245" y="518795"/>
            <a:ext cx="13335635" cy="5774055"/>
            <a:chOff x="-887" y="817"/>
            <a:chExt cx="21001" cy="9093"/>
          </a:xfrm>
        </p:grpSpPr>
        <p:grpSp>
          <p:nvGrpSpPr>
            <p:cNvPr id="9" name="组合 8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-887" y="817"/>
              <a:ext cx="1886" cy="1886"/>
              <a:chOff x="-607130" y="518771"/>
              <a:chExt cx="1197505" cy="1197505"/>
            </a:xfrm>
          </p:grpSpPr>
          <p:sp>
            <p:nvSpPr>
              <p:cNvPr id="20" name="任意多边形: 形状 19"/>
              <p:cNvSpPr/>
              <p:nvPr>
                <p:custDataLst>
                  <p:tags r:id="rId4"/>
                </p:custDataLst>
              </p:nvPr>
            </p:nvSpPr>
            <p:spPr>
              <a:xfrm rot="13500000">
                <a:off x="-607130" y="518771"/>
                <a:ext cx="1197505" cy="1197505"/>
              </a:xfrm>
              <a:custGeom>
                <a:avLst/>
                <a:gdLst>
                  <a:gd name="connsiteX0" fmla="*/ 1197505 w 1197505"/>
                  <a:gd name="connsiteY0" fmla="*/ 1197505 h 1197505"/>
                  <a:gd name="connsiteX1" fmla="*/ 0 w 1197505"/>
                  <a:gd name="connsiteY1" fmla="*/ 1197505 h 1197505"/>
                  <a:gd name="connsiteX2" fmla="*/ 0 w 1197505"/>
                  <a:gd name="connsiteY2" fmla="*/ 0 h 119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7505" h="1197505">
                    <a:moveTo>
                      <a:pt x="1197505" y="1197505"/>
                    </a:moveTo>
                    <a:lnTo>
                      <a:pt x="0" y="119750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6200" cap="rnd">
                <a:solidFill>
                  <a:schemeClr val="accent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 cstate="screen"/>
              <a:stretch>
                <a:fillRect/>
              </a:stretch>
            </p:blipFill>
            <p:spPr>
              <a:xfrm rot="16200000">
                <a:off x="-281654" y="847217"/>
                <a:ext cx="1081230" cy="540615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 userDrawn="1">
              <p:custDataLst>
                <p:tags r:id="rId7"/>
              </p:custDataLst>
            </p:nvPr>
          </p:nvGrpSpPr>
          <p:grpSpPr>
            <a:xfrm>
              <a:off x="18216" y="8012"/>
              <a:ext cx="1899" cy="1899"/>
              <a:chOff x="11567189" y="5087518"/>
              <a:chExt cx="1205553" cy="1205553"/>
            </a:xfrm>
          </p:grpSpPr>
          <p:sp>
            <p:nvSpPr>
              <p:cNvPr id="22" name="任意多边形: 形状 21"/>
              <p:cNvSpPr/>
              <p:nvPr>
                <p:custDataLst>
                  <p:tags r:id="rId8"/>
                </p:custDataLst>
              </p:nvPr>
            </p:nvSpPr>
            <p:spPr>
              <a:xfrm rot="2700000">
                <a:off x="11567189" y="5087518"/>
                <a:ext cx="1205553" cy="1205553"/>
              </a:xfrm>
              <a:custGeom>
                <a:avLst/>
                <a:gdLst>
                  <a:gd name="connsiteX0" fmla="*/ 0 w 1205553"/>
                  <a:gd name="connsiteY0" fmla="*/ 0 h 1205553"/>
                  <a:gd name="connsiteX1" fmla="*/ 1205553 w 1205553"/>
                  <a:gd name="connsiteY1" fmla="*/ 1205553 h 1205553"/>
                  <a:gd name="connsiteX2" fmla="*/ 1 w 1205553"/>
                  <a:gd name="connsiteY2" fmla="*/ 1205552 h 120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5553" h="1205553">
                    <a:moveTo>
                      <a:pt x="0" y="0"/>
                    </a:moveTo>
                    <a:lnTo>
                      <a:pt x="1205553" y="1205553"/>
                    </a:lnTo>
                    <a:lnTo>
                      <a:pt x="1" y="1205552"/>
                    </a:lnTo>
                    <a:close/>
                  </a:path>
                </a:pathLst>
              </a:custGeom>
              <a:noFill/>
              <a:ln w="76200" cap="rnd">
                <a:solidFill>
                  <a:schemeClr val="accent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6" cstate="screen"/>
              <a:stretch>
                <a:fillRect/>
              </a:stretch>
            </p:blipFill>
            <p:spPr>
              <a:xfrm rot="5400000">
                <a:off x="11378357" y="5419986"/>
                <a:ext cx="1081230" cy="540615"/>
              </a:xfrm>
              <a:prstGeom prst="rect">
                <a:avLst/>
              </a:prstGeom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1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2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-563245" y="518795"/>
            <a:ext cx="13335635" cy="5774055"/>
            <a:chOff x="-887" y="817"/>
            <a:chExt cx="21001" cy="9093"/>
          </a:xfrm>
        </p:grpSpPr>
        <p:grpSp>
          <p:nvGrpSpPr>
            <p:cNvPr id="8" name="组合 7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-887" y="817"/>
              <a:ext cx="1886" cy="1886"/>
              <a:chOff x="-607130" y="518771"/>
              <a:chExt cx="1197505" cy="1197505"/>
            </a:xfrm>
          </p:grpSpPr>
          <p:sp>
            <p:nvSpPr>
              <p:cNvPr id="20" name="任意多边形: 形状 19"/>
              <p:cNvSpPr/>
              <p:nvPr>
                <p:custDataLst>
                  <p:tags r:id="rId4"/>
                </p:custDataLst>
              </p:nvPr>
            </p:nvSpPr>
            <p:spPr>
              <a:xfrm rot="13500000">
                <a:off x="-607130" y="518771"/>
                <a:ext cx="1197505" cy="1197505"/>
              </a:xfrm>
              <a:custGeom>
                <a:avLst/>
                <a:gdLst>
                  <a:gd name="connsiteX0" fmla="*/ 1197505 w 1197505"/>
                  <a:gd name="connsiteY0" fmla="*/ 1197505 h 1197505"/>
                  <a:gd name="connsiteX1" fmla="*/ 0 w 1197505"/>
                  <a:gd name="connsiteY1" fmla="*/ 1197505 h 1197505"/>
                  <a:gd name="connsiteX2" fmla="*/ 0 w 1197505"/>
                  <a:gd name="connsiteY2" fmla="*/ 0 h 119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7505" h="1197505">
                    <a:moveTo>
                      <a:pt x="1197505" y="1197505"/>
                    </a:moveTo>
                    <a:lnTo>
                      <a:pt x="0" y="119750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6200" cap="rnd">
                <a:solidFill>
                  <a:schemeClr val="accent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 cstate="screen"/>
              <a:stretch>
                <a:fillRect/>
              </a:stretch>
            </p:blipFill>
            <p:spPr>
              <a:xfrm rot="16200000">
                <a:off x="-281654" y="847217"/>
                <a:ext cx="1081230" cy="540615"/>
              </a:xfrm>
              <a:prstGeom prst="rect">
                <a:avLst/>
              </a:prstGeom>
            </p:spPr>
          </p:pic>
        </p:grpSp>
        <p:grpSp>
          <p:nvGrpSpPr>
            <p:cNvPr id="9" name="组合 8"/>
            <p:cNvGrpSpPr/>
            <p:nvPr userDrawn="1">
              <p:custDataLst>
                <p:tags r:id="rId7"/>
              </p:custDataLst>
            </p:nvPr>
          </p:nvGrpSpPr>
          <p:grpSpPr>
            <a:xfrm>
              <a:off x="18216" y="8012"/>
              <a:ext cx="1899" cy="1899"/>
              <a:chOff x="11567189" y="5087518"/>
              <a:chExt cx="1205553" cy="1205553"/>
            </a:xfrm>
          </p:grpSpPr>
          <p:sp>
            <p:nvSpPr>
              <p:cNvPr id="22" name="任意多边形: 形状 21"/>
              <p:cNvSpPr/>
              <p:nvPr>
                <p:custDataLst>
                  <p:tags r:id="rId8"/>
                </p:custDataLst>
              </p:nvPr>
            </p:nvSpPr>
            <p:spPr>
              <a:xfrm rot="2700000">
                <a:off x="11567189" y="5087518"/>
                <a:ext cx="1205553" cy="1205553"/>
              </a:xfrm>
              <a:custGeom>
                <a:avLst/>
                <a:gdLst>
                  <a:gd name="connsiteX0" fmla="*/ 0 w 1205553"/>
                  <a:gd name="connsiteY0" fmla="*/ 0 h 1205553"/>
                  <a:gd name="connsiteX1" fmla="*/ 1205553 w 1205553"/>
                  <a:gd name="connsiteY1" fmla="*/ 1205553 h 1205553"/>
                  <a:gd name="connsiteX2" fmla="*/ 1 w 1205553"/>
                  <a:gd name="connsiteY2" fmla="*/ 1205552 h 120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5553" h="1205553">
                    <a:moveTo>
                      <a:pt x="0" y="0"/>
                    </a:moveTo>
                    <a:lnTo>
                      <a:pt x="1205553" y="1205553"/>
                    </a:lnTo>
                    <a:lnTo>
                      <a:pt x="1" y="1205552"/>
                    </a:lnTo>
                    <a:close/>
                  </a:path>
                </a:pathLst>
              </a:custGeom>
              <a:noFill/>
              <a:ln w="76200" cap="rnd">
                <a:solidFill>
                  <a:schemeClr val="accent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6" cstate="screen"/>
              <a:stretch>
                <a:fillRect/>
              </a:stretch>
            </p:blipFill>
            <p:spPr>
              <a:xfrm rot="5400000">
                <a:off x="11378357" y="5419986"/>
                <a:ext cx="1081230" cy="540615"/>
              </a:xfrm>
              <a:prstGeom prst="rect">
                <a:avLst/>
              </a:prstGeom>
            </p:spPr>
          </p:pic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0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1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97.xml"/><Relationship Id="rId24" Type="http://schemas.openxmlformats.org/officeDocument/2006/relationships/tags" Target="../tags/tag196.xml"/><Relationship Id="rId23" Type="http://schemas.openxmlformats.org/officeDocument/2006/relationships/tags" Target="../tags/tag195.xml"/><Relationship Id="rId22" Type="http://schemas.openxmlformats.org/officeDocument/2006/relationships/tags" Target="../tags/tag194.xml"/><Relationship Id="rId21" Type="http://schemas.openxmlformats.org/officeDocument/2006/relationships/tags" Target="../tags/tag193.xml"/><Relationship Id="rId20" Type="http://schemas.openxmlformats.org/officeDocument/2006/relationships/tags" Target="../tags/tag192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8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image" Target="../media/image16.png"/><Relationship Id="rId4" Type="http://schemas.openxmlformats.org/officeDocument/2006/relationships/tags" Target="../tags/tag229.xml"/><Relationship Id="rId3" Type="http://schemas.openxmlformats.org/officeDocument/2006/relationships/image" Target="../media/image15.png"/><Relationship Id="rId2" Type="http://schemas.openxmlformats.org/officeDocument/2006/relationships/tags" Target="../tags/tag228.xml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3" Type="http://schemas.openxmlformats.org/officeDocument/2006/relationships/tags" Target="../tags/tag233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4.xml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image" Target="../media/image24.jpeg"/><Relationship Id="rId1" Type="http://schemas.openxmlformats.org/officeDocument/2006/relationships/tags" Target="../tags/tag23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5" Type="http://schemas.openxmlformats.org/officeDocument/2006/relationships/notesSlide" Target="../notesSlides/notesSlide3.xml"/><Relationship Id="rId24" Type="http://schemas.openxmlformats.org/officeDocument/2006/relationships/slideLayout" Target="../slideLayouts/slideLayout12.xml"/><Relationship Id="rId23" Type="http://schemas.openxmlformats.org/officeDocument/2006/relationships/tags" Target="../tags/tag260.xml"/><Relationship Id="rId22" Type="http://schemas.openxmlformats.org/officeDocument/2006/relationships/tags" Target="../tags/tag259.xml"/><Relationship Id="rId21" Type="http://schemas.openxmlformats.org/officeDocument/2006/relationships/tags" Target="../tags/tag258.xml"/><Relationship Id="rId20" Type="http://schemas.openxmlformats.org/officeDocument/2006/relationships/tags" Target="../tags/tag257.xml"/><Relationship Id="rId2" Type="http://schemas.openxmlformats.org/officeDocument/2006/relationships/tags" Target="../tags/tag239.xml"/><Relationship Id="rId19" Type="http://schemas.openxmlformats.org/officeDocument/2006/relationships/tags" Target="../tags/tag256.xml"/><Relationship Id="rId18" Type="http://schemas.openxmlformats.org/officeDocument/2006/relationships/tags" Target="../tags/tag255.xml"/><Relationship Id="rId17" Type="http://schemas.openxmlformats.org/officeDocument/2006/relationships/tags" Target="../tags/tag254.xml"/><Relationship Id="rId16" Type="http://schemas.openxmlformats.org/officeDocument/2006/relationships/tags" Target="../tags/tag253.xml"/><Relationship Id="rId15" Type="http://schemas.openxmlformats.org/officeDocument/2006/relationships/tags" Target="../tags/tag252.xml"/><Relationship Id="rId14" Type="http://schemas.openxmlformats.org/officeDocument/2006/relationships/tags" Target="../tags/tag251.xml"/><Relationship Id="rId13" Type="http://schemas.openxmlformats.org/officeDocument/2006/relationships/tags" Target="../tags/tag250.xml"/><Relationship Id="rId12" Type="http://schemas.openxmlformats.org/officeDocument/2006/relationships/tags" Target="../tags/tag249.xml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tags" Target="../tags/tag23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7.jpeg"/><Relationship Id="rId6" Type="http://schemas.openxmlformats.org/officeDocument/2006/relationships/tags" Target="../tags/tag267.xml"/><Relationship Id="rId5" Type="http://schemas.openxmlformats.org/officeDocument/2006/relationships/image" Target="../media/image26.jpeg"/><Relationship Id="rId4" Type="http://schemas.openxmlformats.org/officeDocument/2006/relationships/tags" Target="../tags/tag266.xml"/><Relationship Id="rId3" Type="http://schemas.openxmlformats.org/officeDocument/2006/relationships/image" Target="../media/image25.jpeg"/><Relationship Id="rId2" Type="http://schemas.openxmlformats.org/officeDocument/2006/relationships/tags" Target="../tags/tag265.xml"/><Relationship Id="rId1" Type="http://schemas.openxmlformats.org/officeDocument/2006/relationships/tags" Target="../tags/tag2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9.xml"/><Relationship Id="rId2" Type="http://schemas.openxmlformats.org/officeDocument/2006/relationships/image" Target="../media/image24.jpeg"/><Relationship Id="rId1" Type="http://schemas.openxmlformats.org/officeDocument/2006/relationships/tags" Target="../tags/tag26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00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tags" Target="../tags/tag1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image" Target="../media/image16.png"/><Relationship Id="rId4" Type="http://schemas.openxmlformats.org/officeDocument/2006/relationships/tags" Target="../tags/tag202.xml"/><Relationship Id="rId3" Type="http://schemas.openxmlformats.org/officeDocument/2006/relationships/image" Target="../media/image15.png"/><Relationship Id="rId2" Type="http://schemas.openxmlformats.org/officeDocument/2006/relationships/tags" Target="../tags/tag201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20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8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0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20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diagramData" Target="../diagrams/data2.xml"/><Relationship Id="rId8" Type="http://schemas.openxmlformats.org/officeDocument/2006/relationships/tags" Target="../tags/tag213.xml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7" Type="http://schemas.openxmlformats.org/officeDocument/2006/relationships/notesSlide" Target="../notesSlides/notesSlide1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225.xml"/><Relationship Id="rId24" Type="http://schemas.openxmlformats.org/officeDocument/2006/relationships/tags" Target="../tags/tag224.xml"/><Relationship Id="rId23" Type="http://schemas.openxmlformats.org/officeDocument/2006/relationships/tags" Target="../tags/tag223.xml"/><Relationship Id="rId22" Type="http://schemas.openxmlformats.org/officeDocument/2006/relationships/tags" Target="../tags/tag222.xml"/><Relationship Id="rId21" Type="http://schemas.openxmlformats.org/officeDocument/2006/relationships/tags" Target="../tags/tag221.xml"/><Relationship Id="rId20" Type="http://schemas.openxmlformats.org/officeDocument/2006/relationships/tags" Target="../tags/tag220.xml"/><Relationship Id="rId2" Type="http://schemas.openxmlformats.org/officeDocument/2006/relationships/tags" Target="../tags/tag212.xml"/><Relationship Id="rId19" Type="http://schemas.openxmlformats.org/officeDocument/2006/relationships/tags" Target="../tags/tag219.xml"/><Relationship Id="rId18" Type="http://schemas.openxmlformats.org/officeDocument/2006/relationships/tags" Target="../tags/tag218.xml"/><Relationship Id="rId17" Type="http://schemas.openxmlformats.org/officeDocument/2006/relationships/tags" Target="../tags/tag217.xml"/><Relationship Id="rId16" Type="http://schemas.openxmlformats.org/officeDocument/2006/relationships/tags" Target="../tags/tag216.xml"/><Relationship Id="rId15" Type="http://schemas.openxmlformats.org/officeDocument/2006/relationships/tags" Target="../tags/tag215.xml"/><Relationship Id="rId14" Type="http://schemas.openxmlformats.org/officeDocument/2006/relationships/tags" Target="../tags/tag214.xml"/><Relationship Id="rId13" Type="http://schemas.microsoft.com/office/2007/relationships/diagramDrawing" Target="../diagrams/drawing2.xml"/><Relationship Id="rId12" Type="http://schemas.openxmlformats.org/officeDocument/2006/relationships/diagramColors" Target="../diagrams/colors2.xml"/><Relationship Id="rId11" Type="http://schemas.openxmlformats.org/officeDocument/2006/relationships/diagramQuickStyle" Target="../diagrams/quickStyle2.xml"/><Relationship Id="rId10" Type="http://schemas.openxmlformats.org/officeDocument/2006/relationships/diagramLayout" Target="../diagrams/layout2.xml"/><Relationship Id="rId1" Type="http://schemas.openxmlformats.org/officeDocument/2006/relationships/tags" Target="../tags/tag2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96d4a047d63c4180b4e9a5a2a884cff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675" y="257175"/>
            <a:ext cx="11585575" cy="62636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14780" y="1329055"/>
            <a:ext cx="10038080" cy="365569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标题 1"/>
          <p:cNvSpPr/>
          <p:nvPr>
            <p:custDataLst>
              <p:tags r:id="rId2"/>
            </p:custDataLst>
          </p:nvPr>
        </p:nvSpPr>
        <p:spPr>
          <a:xfrm>
            <a:off x="2205355" y="1935480"/>
            <a:ext cx="8094345" cy="1784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5400" b="1" i="0" u="none" strike="noStrike" kern="1200" cap="none" spc="600" normalizeH="0" baseline="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800">
                <a:solidFill>
                  <a:schemeClr val="accent1">
                    <a:lumMod val="50000"/>
                  </a:schemeClr>
                </a:solidFill>
              </a:rPr>
              <a:t>6.3 基层群众自治制度</a:t>
            </a:r>
            <a:endParaRPr lang="en-US" altLang="zh-CN" sz="480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706245" y="4141470"/>
            <a:ext cx="9249410" cy="6667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754755" y="4297680"/>
            <a:ext cx="5471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1">
                    <a:lumMod val="50000"/>
                  </a:schemeClr>
                </a:solidFill>
              </a:rPr>
              <a:t>必修三政治与法治</a:t>
            </a:r>
            <a:r>
              <a:rPr lang="en-US" altLang="zh-CN">
                <a:solidFill>
                  <a:schemeClr val="accent1">
                    <a:lumMod val="50000"/>
                  </a:schemeClr>
                </a:solidFill>
              </a:rPr>
              <a:t>              </a:t>
            </a:r>
            <a:r>
              <a:rPr lang="zh-CN" altLang="en-US">
                <a:solidFill>
                  <a:schemeClr val="accent1">
                    <a:lumMod val="50000"/>
                  </a:schemeClr>
                </a:solidFill>
              </a:rPr>
              <a:t>第二单元</a:t>
            </a:r>
            <a:r>
              <a:rPr lang="en-US" altLang="zh-CN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zh-CN" altLang="en-US">
                <a:solidFill>
                  <a:schemeClr val="accent1">
                    <a:lumMod val="50000"/>
                  </a:schemeClr>
                </a:solidFill>
              </a:rPr>
              <a:t>人民当家作主</a:t>
            </a:r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25190" y="3220720"/>
            <a:ext cx="6017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C00000"/>
                </a:solidFill>
              </a:rPr>
              <a:t>总议题：探寻基层群众自治制度的优越性</a:t>
            </a:r>
            <a:endParaRPr lang="zh-CN" altLang="en-US" sz="24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2550" y="0"/>
            <a:ext cx="4100830" cy="68580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4" name="图片 103" descr="C:/Users/12130/Desktop/96d4a047d63c4180b4e9a5a2a884cff0.jpg96d4a047d63c4180b4e9a5a2a884cff0"/>
          <p:cNvPicPr/>
          <p:nvPr/>
        </p:nvPicPr>
        <p:blipFill>
          <a:blip r:embed="rId1"/>
          <a:srcRect l="28006" r="28006"/>
          <a:stretch>
            <a:fillRect/>
          </a:stretch>
        </p:blipFill>
        <p:spPr>
          <a:xfrm>
            <a:off x="300355" y="250825"/>
            <a:ext cx="3665855" cy="6356985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  <p:pic>
        <p:nvPicPr>
          <p:cNvPr id="61" name="图片 6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30" y="0"/>
            <a:ext cx="720090" cy="720090"/>
          </a:xfrm>
          <a:prstGeom prst="rect">
            <a:avLst/>
          </a:prstGeom>
        </p:spPr>
      </p:pic>
      <p:pic>
        <p:nvPicPr>
          <p:cNvPr id="210" name="图片 20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4986655" y="2222500"/>
            <a:ext cx="7125970" cy="1076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总议题：</a:t>
            </a:r>
            <a:endParaRPr lang="zh-CN" altLang="en-US" sz="32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探寻基层群众自治制度的</a:t>
            </a:r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优越性</a:t>
            </a:r>
            <a:endParaRPr lang="zh-CN" altLang="en-US" sz="32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4544695" y="3764280"/>
            <a:ext cx="7736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环节二：</a:t>
            </a:r>
            <a:r>
              <a:rPr lang="en-US" altLang="zh-CN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我来做主</a:t>
            </a:r>
            <a:r>
              <a:rPr lang="en-US" altLang="zh-CN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感受基层群众自治的力量</a:t>
            </a:r>
            <a:endParaRPr lang="zh-CN" altLang="en-US" sz="2800" b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5"/>
          <p:cNvPicPr/>
          <p:nvPr/>
        </p:nvPicPr>
        <p:blipFill>
          <a:blip r:embed="rId1"/>
          <a:stretch>
            <a:fillRect/>
          </a:stretch>
        </p:blipFill>
        <p:spPr>
          <a:xfrm>
            <a:off x="7637780" y="3585210"/>
            <a:ext cx="1884680" cy="2762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4552315" y="936625"/>
            <a:ext cx="3085465" cy="2524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" y="136525"/>
            <a:ext cx="7736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环节二：</a:t>
            </a:r>
            <a:r>
              <a:rPr lang="en-US" altLang="zh-CN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我来做主</a:t>
            </a:r>
            <a:r>
              <a:rPr lang="en-US" altLang="zh-CN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感受基层群众自治的力量</a:t>
            </a:r>
            <a:endParaRPr lang="zh-CN" altLang="en-US" sz="2400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4"/>
          <a:stretch>
            <a:fillRect/>
          </a:stretch>
        </p:blipFill>
        <p:spPr>
          <a:xfrm>
            <a:off x="8182610" y="892810"/>
            <a:ext cx="3382645" cy="245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5"/>
          <a:srcRect l="4083" t="10948" r="5948" b="9750"/>
          <a:stretch>
            <a:fillRect/>
          </a:stretch>
        </p:blipFill>
        <p:spPr>
          <a:xfrm>
            <a:off x="262255" y="892810"/>
            <a:ext cx="3483610" cy="284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/>
        </p:nvPicPr>
        <p:blipFill>
          <a:blip r:embed="rId6"/>
          <a:stretch>
            <a:fillRect/>
          </a:stretch>
        </p:blipFill>
        <p:spPr>
          <a:xfrm>
            <a:off x="2908300" y="3953510"/>
            <a:ext cx="2978150" cy="22790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50520" y="136525"/>
            <a:ext cx="6666865" cy="460375"/>
          </a:xfrm>
          <a:prstGeom prst="rect">
            <a:avLst/>
          </a:prstGeom>
          <a:solidFill>
            <a:schemeClr val="bg2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环节二：</a:t>
            </a:r>
            <a:r>
              <a:rPr lang="en-US" altLang="zh-CN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我来做主</a:t>
            </a:r>
            <a:r>
              <a:rPr lang="en-US" altLang="zh-CN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感受基层群众自治的力量</a:t>
            </a:r>
            <a:endParaRPr lang="zh-CN" altLang="en-US" sz="2400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32760" y="894715"/>
            <a:ext cx="4720590" cy="52197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奔中</a:t>
            </a:r>
            <a:r>
              <a:rPr lang="zh-CN" altLang="en-US" sz="2800" b="1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第一社区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“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停车难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”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问题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0035" y="1629410"/>
            <a:ext cx="11489690" cy="46882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  <a:prstDash val="sysDot"/>
          </a:ln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第一社区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,是一处开放式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老旧小区，小区常住户籍户数为1300户，社区内部现存可利用地面停车位160个，平均8.1户才有一个停车位。因为停车位紧张，小区每天都会上演“抢车位”现象，有时也会引起纠纷和冲突。目前造成小区停车难的原因主要有: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①车位严重供不应求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②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缺乏统筹管理、布局、规划，导致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小区居民、外来车等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车辆乱停乱放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③该小区临街，街边有商铺，过来购物吃饭的消费者没有指定停车区域，该小区靠近学校，周边上学放学高峰时，车辆拥堵，交通状况混乱物业管理不到....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98C451">
                  <a:alpha val="100000"/>
                </a:srgbClr>
              </a:clrFrom>
              <a:clrTo>
                <a:srgbClr val="98C451">
                  <a:alpha val="100000"/>
                  <a:alpha val="0"/>
                </a:srgbClr>
              </a:clrTo>
            </a:clrChange>
          </a:blip>
          <a:srcRect r="312" b="7673"/>
          <a:stretch>
            <a:fillRect/>
          </a:stretch>
        </p:blipFill>
        <p:spPr>
          <a:xfrm>
            <a:off x="0" y="0"/>
            <a:ext cx="340169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0520" y="136525"/>
            <a:ext cx="6666865" cy="460375"/>
          </a:xfrm>
          <a:prstGeom prst="rect">
            <a:avLst/>
          </a:prstGeom>
          <a:solidFill>
            <a:schemeClr val="bg2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环节二：</a:t>
            </a:r>
            <a:r>
              <a:rPr lang="en-US" altLang="zh-CN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我来做主</a:t>
            </a:r>
            <a:r>
              <a:rPr lang="en-US" altLang="zh-CN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感受基层群众自治的力量</a:t>
            </a:r>
            <a:endParaRPr lang="zh-CN" altLang="en-US" sz="2400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0340" y="667385"/>
            <a:ext cx="11494135" cy="52197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sym typeface="+mn-ea"/>
              </a:rPr>
              <a:t>活动主题：</a:t>
            </a:r>
            <a:r>
              <a:rPr lang="en-US" altLang="zh-CN" sz="2800" b="1">
                <a:solidFill>
                  <a:srgbClr val="C00000"/>
                </a:solidFill>
                <a:sym typeface="+mn-ea"/>
              </a:rPr>
              <a:t> </a:t>
            </a:r>
            <a:r>
              <a:rPr lang="zh-CN" altLang="en-US" sz="2800" b="1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奔中</a:t>
            </a:r>
            <a:r>
              <a:rPr lang="zh-CN" altLang="en-US" sz="2800" b="1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第一社区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“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停车难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”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问题协商议事会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733550"/>
            <a:ext cx="3312795" cy="4995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00000"/>
              </a:lnSpc>
            </a:pPr>
            <a:r>
              <a:rPr lang="zh-CN" altLang="en-US" sz="2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第一社区</a:t>
            </a:r>
            <a:r>
              <a:rPr lang="en-US" altLang="zh-CN" sz="2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停车难</a:t>
            </a:r>
            <a:r>
              <a:rPr lang="zh-CN" altLang="en-US" sz="2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主要</a:t>
            </a:r>
            <a:r>
              <a:rPr lang="en-US" altLang="zh-CN" sz="2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原因</a:t>
            </a:r>
            <a:r>
              <a:rPr lang="zh-CN" altLang="en-US" sz="2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endParaRPr lang="en-US" altLang="zh-CN" sz="22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00000"/>
              </a:lnSpc>
            </a:pPr>
            <a:r>
              <a:rPr lang="en-US" altLang="zh-CN" sz="2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①车位严重</a:t>
            </a:r>
            <a:r>
              <a:rPr lang="en-US" altLang="zh-CN" sz="2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供不应求</a:t>
            </a:r>
            <a:r>
              <a:rPr lang="zh-CN" altLang="en-US" sz="2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zh-CN" altLang="en-US" sz="2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00000"/>
              </a:lnSpc>
            </a:pPr>
            <a:r>
              <a:rPr lang="en-US" altLang="zh-CN" sz="2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②</a:t>
            </a:r>
            <a:r>
              <a:rPr lang="en-US" altLang="zh-CN" sz="2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缺乏统筹管理、布局、规划，导致</a:t>
            </a:r>
            <a:r>
              <a:rPr lang="zh-CN" altLang="en-US" sz="2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小区</a:t>
            </a:r>
            <a:r>
              <a:rPr lang="zh-CN" altLang="en-US" sz="2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居民、外来车</a:t>
            </a:r>
            <a:r>
              <a:rPr lang="zh-CN" altLang="en-US" sz="2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等</a:t>
            </a:r>
            <a:r>
              <a:rPr lang="en-US" altLang="zh-CN" sz="2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车辆乱停乱放</a:t>
            </a:r>
            <a:r>
              <a:rPr lang="zh-CN" altLang="en-US" sz="2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en-US" altLang="zh-CN" sz="2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fontAlgn="auto">
              <a:lnSpc>
                <a:spcPct val="100000"/>
              </a:lnSpc>
            </a:pPr>
            <a:r>
              <a:rPr lang="en-US" altLang="zh-CN" sz="2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③该小区临街，街边有商铺，过来购物吃饭的</a:t>
            </a:r>
            <a:r>
              <a:rPr lang="en-US" altLang="zh-CN" sz="2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消费者</a:t>
            </a:r>
            <a:r>
              <a:rPr lang="en-US" altLang="zh-CN" sz="2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没有指定停车区域，该小区靠近学校，周边上学放学高峰时，车辆</a:t>
            </a:r>
            <a:r>
              <a:rPr lang="en-US" altLang="zh-CN" sz="2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拥堵，交通状况混乱物业管理不到....</a:t>
            </a:r>
            <a:endParaRPr lang="en-US" altLang="zh-CN" sz="2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01695" y="1189355"/>
            <a:ext cx="8721725" cy="1937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C00000"/>
                </a:solidFill>
                <a:sym typeface="+mn-ea"/>
              </a:rPr>
              <a:t>小组合作</a:t>
            </a:r>
            <a:r>
              <a:rPr lang="en-US" altLang="zh-CN" sz="2800" b="1" dirty="0">
                <a:solidFill>
                  <a:srgbClr val="C00000"/>
                </a:solidFill>
                <a:sym typeface="+mn-ea"/>
              </a:rPr>
              <a:t>——</a:t>
            </a:r>
            <a:r>
              <a:rPr lang="zh-CN" altLang="en-US" sz="2800" b="1" dirty="0">
                <a:solidFill>
                  <a:srgbClr val="C00000"/>
                </a:solidFill>
                <a:sym typeface="+mn-ea"/>
              </a:rPr>
              <a:t>头脑风暴：</a:t>
            </a:r>
            <a:endParaRPr lang="zh-CN" altLang="en-US" sz="2800" b="1" dirty="0">
              <a:solidFill>
                <a:srgbClr val="C00000"/>
              </a:solidFill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第一社区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停车难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问题关乎各方主体利益。请同学们分成以下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组，结合生活经验、分别讨论当前小区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停车难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乱象带给你的</a:t>
            </a:r>
            <a:r>
              <a:rPr lang="zh-CN" altLang="en-US" sz="24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困扰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2400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诉求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建议措施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。讨论时间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5min,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小组代表发言。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4"/>
            </p:custDataLst>
          </p:nvPr>
        </p:nvGraphicFramePr>
        <p:xfrm>
          <a:off x="3607435" y="3190875"/>
          <a:ext cx="8339455" cy="35382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83940"/>
                <a:gridCol w="1532255"/>
                <a:gridCol w="1685290"/>
                <a:gridCol w="1537970"/>
              </a:tblGrid>
              <a:tr h="6635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分组</a:t>
                      </a:r>
                      <a:endParaRPr lang="zh-CN" altLang="en-US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困惑</a:t>
                      </a:r>
                      <a:endParaRPr lang="zh-CN" altLang="en-US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诉求</a:t>
                      </a:r>
                      <a:endParaRPr lang="zh-CN" altLang="en-US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建议措施</a:t>
                      </a:r>
                      <a:endParaRPr lang="zh-CN" altLang="en-US" sz="2000"/>
                    </a:p>
                  </a:txBody>
                  <a:tcPr anchor="ctr"/>
                </a:tc>
              </a:tr>
              <a:tr h="40513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000"/>
                        <a:t>A</a:t>
                      </a:r>
                      <a:r>
                        <a:rPr lang="zh-CN" altLang="en-US" sz="2000"/>
                        <a:t>组：居民代表（有车</a:t>
                      </a:r>
                      <a:r>
                        <a:rPr lang="en-US" altLang="zh-CN" sz="2000"/>
                        <a:t>/</a:t>
                      </a:r>
                      <a:r>
                        <a:rPr lang="zh-CN" altLang="en-US" sz="2000"/>
                        <a:t>无车）</a:t>
                      </a:r>
                      <a:endParaRPr lang="en-US" altLang="zh-CN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000"/>
                    </a:p>
                  </a:txBody>
                  <a:tcPr anchor="ctr"/>
                </a:tc>
              </a:tr>
              <a:tr h="4851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000"/>
                        <a:t>B</a:t>
                      </a:r>
                      <a:r>
                        <a:rPr lang="zh-CN" altLang="en-US" sz="2000"/>
                        <a:t>组：</a:t>
                      </a:r>
                      <a:r>
                        <a:rPr lang="zh-CN" altLang="en-US" sz="2000"/>
                        <a:t>临街商铺代表</a:t>
                      </a:r>
                      <a:endParaRPr lang="zh-CN" altLang="en-US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000"/>
                    </a:p>
                  </a:txBody>
                  <a:tcPr anchor="ctr"/>
                </a:tc>
              </a:tr>
              <a:tr h="45593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000"/>
                        <a:t>C</a:t>
                      </a:r>
                      <a:r>
                        <a:rPr lang="zh-CN" altLang="en-US" sz="2000"/>
                        <a:t>组：物业公司代表</a:t>
                      </a:r>
                      <a:endParaRPr lang="zh-CN" altLang="en-US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2000"/>
                    </a:p>
                  </a:txBody>
                  <a:tcPr anchor="ctr"/>
                </a:tc>
              </a:tr>
              <a:tr h="152844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000"/>
                        <a:t>D</a:t>
                      </a:r>
                      <a:r>
                        <a:rPr lang="zh-CN" altLang="en-US" sz="2000"/>
                        <a:t>组：特邀其他主体（例如：社区党支部；相关政府部门：住建局、交管局</a:t>
                      </a:r>
                      <a:r>
                        <a:rPr lang="en-US" altLang="zh-CN" sz="2000"/>
                        <a:t>;</a:t>
                      </a:r>
                      <a:r>
                        <a:rPr lang="zh-CN" altLang="en-US" sz="2000"/>
                        <a:t>人大代表、社政协委员</a:t>
                      </a:r>
                      <a:r>
                        <a:rPr lang="en-US" altLang="zh-CN" sz="2000"/>
                        <a:t>...</a:t>
                      </a:r>
                      <a:endParaRPr lang="en-US" altLang="zh-CN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altLang="zh-CN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altLang="zh-CN" sz="2000"/>
                    </a:p>
                  </a:txBody>
                  <a:tcPr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altLang="zh-CN" sz="200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904240" y="794326"/>
            <a:ext cx="10515600" cy="540484"/>
          </a:xfrm>
        </p:spPr>
        <p:txBody>
          <a:bodyPr/>
          <a:p>
            <a:r>
              <a:rPr lang="zh-CN" altLang="en-US">
                <a:solidFill>
                  <a:srgbClr val="FF0000"/>
                </a:solidFill>
              </a:rPr>
              <a:t>总结：人民群众直接行使民主权利的生动实践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4066539" y="2281599"/>
            <a:ext cx="4053840" cy="0"/>
          </a:xfrm>
          <a:prstGeom prst="lin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接连接符 8"/>
          <p:cNvCxnSpPr/>
          <p:nvPr>
            <p:custDataLst>
              <p:tags r:id="rId2"/>
            </p:custDataLst>
          </p:nvPr>
        </p:nvCxnSpPr>
        <p:spPr>
          <a:xfrm>
            <a:off x="6108699" y="2292581"/>
            <a:ext cx="1166858" cy="1099131"/>
          </a:xfrm>
          <a:prstGeom prst="lin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直接连接符 17"/>
          <p:cNvCxnSpPr/>
          <p:nvPr>
            <p:custDataLst>
              <p:tags r:id="rId3"/>
            </p:custDataLst>
          </p:nvPr>
        </p:nvCxnSpPr>
        <p:spPr>
          <a:xfrm flipH="1">
            <a:off x="4930144" y="2292581"/>
            <a:ext cx="1166858" cy="1099131"/>
          </a:xfrm>
          <a:prstGeom prst="lin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直接连接符 18"/>
          <p:cNvCxnSpPr/>
          <p:nvPr>
            <p:custDataLst>
              <p:tags r:id="rId4"/>
            </p:custDataLst>
          </p:nvPr>
        </p:nvCxnSpPr>
        <p:spPr>
          <a:xfrm flipH="1">
            <a:off x="6093459" y="2276798"/>
            <a:ext cx="0" cy="1631230"/>
          </a:xfrm>
          <a:prstGeom prst="lin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椭圆 20"/>
          <p:cNvSpPr/>
          <p:nvPr>
            <p:custDataLst>
              <p:tags r:id="rId5"/>
            </p:custDataLst>
          </p:nvPr>
        </p:nvSpPr>
        <p:spPr>
          <a:xfrm>
            <a:off x="3050540" y="1826146"/>
            <a:ext cx="1016000" cy="1016000"/>
          </a:xfrm>
          <a:prstGeom prst="ellipse">
            <a:avLst/>
          </a:prstGeom>
          <a:solidFill>
            <a:srgbClr val="FC7576"/>
          </a:solidFill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1" tIns="60896" rIns="121791" bIns="60896" rtlCol="0" anchor="ctr"/>
          <a:lstStyle/>
          <a:p>
            <a:pPr algn="ctr" defTabSz="1217295"/>
            <a:endParaRPr lang="zh-CN" altLang="en-US" sz="20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>
            <p:custDataLst>
              <p:tags r:id="rId6"/>
            </p:custDataLst>
          </p:nvPr>
        </p:nvSpPr>
        <p:spPr>
          <a:xfrm>
            <a:off x="8122921" y="1826146"/>
            <a:ext cx="1016000" cy="1016000"/>
          </a:xfrm>
          <a:prstGeom prst="ellipse">
            <a:avLst/>
          </a:prstGeom>
          <a:solidFill>
            <a:srgbClr val="20AFC2"/>
          </a:solidFill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1" tIns="60896" rIns="121791" bIns="60896" rtlCol="0" anchor="ctr"/>
          <a:lstStyle/>
          <a:p>
            <a:pPr algn="ctr" defTabSz="1217295"/>
            <a:endParaRPr lang="zh-CN" altLang="en-US" sz="20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椭圆 23"/>
          <p:cNvSpPr/>
          <p:nvPr>
            <p:custDataLst>
              <p:tags r:id="rId7"/>
            </p:custDataLst>
          </p:nvPr>
        </p:nvSpPr>
        <p:spPr>
          <a:xfrm>
            <a:off x="7139688" y="3228226"/>
            <a:ext cx="1016000" cy="1016000"/>
          </a:xfrm>
          <a:prstGeom prst="ellipse">
            <a:avLst/>
          </a:prstGeom>
          <a:solidFill>
            <a:srgbClr val="E0A749"/>
          </a:solidFill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1" tIns="60896" rIns="121791" bIns="60896" rtlCol="0" anchor="ctr"/>
          <a:lstStyle/>
          <a:p>
            <a:pPr algn="ctr" defTabSz="1217295"/>
            <a:endParaRPr lang="zh-CN" altLang="en-US" sz="20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>
            <p:custDataLst>
              <p:tags r:id="rId8"/>
            </p:custDataLst>
          </p:nvPr>
        </p:nvSpPr>
        <p:spPr>
          <a:xfrm>
            <a:off x="4051048" y="3228226"/>
            <a:ext cx="1016000" cy="1016000"/>
          </a:xfrm>
          <a:prstGeom prst="ellipse">
            <a:avLst/>
          </a:prstGeom>
          <a:solidFill>
            <a:srgbClr val="7CCA62"/>
          </a:solidFill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1" tIns="60896" rIns="121791" bIns="60896" rtlCol="0" anchor="ctr"/>
          <a:lstStyle/>
          <a:p>
            <a:pPr algn="ctr" defTabSz="1217295"/>
            <a:endParaRPr lang="zh-CN" altLang="en-US" sz="20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>
            <p:custDataLst>
              <p:tags r:id="rId9"/>
            </p:custDataLst>
          </p:nvPr>
        </p:nvSpPr>
        <p:spPr>
          <a:xfrm>
            <a:off x="5585465" y="3908021"/>
            <a:ext cx="1016000" cy="1016000"/>
          </a:xfrm>
          <a:prstGeom prst="ellipse">
            <a:avLst/>
          </a:prstGeom>
          <a:solidFill>
            <a:srgbClr val="40BEB5"/>
          </a:solidFill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1" tIns="60896" rIns="121791" bIns="60896" rtlCol="0" anchor="ctr"/>
          <a:lstStyle/>
          <a:p>
            <a:pPr algn="ctr" defTabSz="1217295"/>
            <a:endParaRPr lang="zh-CN" altLang="en-US" sz="20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椭圆 2"/>
          <p:cNvSpPr/>
          <p:nvPr>
            <p:custDataLst>
              <p:tags r:id="rId10"/>
            </p:custDataLst>
          </p:nvPr>
        </p:nvSpPr>
        <p:spPr>
          <a:xfrm>
            <a:off x="5199379" y="1387519"/>
            <a:ext cx="1788160" cy="1788160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1" tIns="60896" rIns="121791" bIns="60896" rtlCol="0" anchor="ctr"/>
          <a:lstStyle/>
          <a:p>
            <a:pPr algn="ctr" defTabSz="1217295"/>
            <a:endParaRPr lang="zh-CN" altLang="en-US" sz="20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>
            <p:custDataLst>
              <p:tags r:id="rId11"/>
            </p:custDataLst>
          </p:nvPr>
        </p:nvSpPr>
        <p:spPr>
          <a:xfrm>
            <a:off x="5312949" y="1861698"/>
            <a:ext cx="1644196" cy="735965"/>
          </a:xfrm>
          <a:prstGeom prst="rect">
            <a:avLst/>
          </a:prstGeom>
        </p:spPr>
        <p:txBody>
          <a:bodyPr wrap="square" lIns="121791" tIns="60896" rIns="121791" bIns="60896">
            <a:spAutoFit/>
          </a:bodyPr>
          <a:lstStyle/>
          <a:p>
            <a:pPr algn="ctr" defTabSz="1217295"/>
            <a:r>
              <a:rPr lang="zh-CN" altLang="en-US" sz="4000" b="1">
                <a:solidFill>
                  <a:prstClr val="white"/>
                </a:solidFill>
                <a:cs typeface="+mn-ea"/>
                <a:sym typeface="+mn-lt"/>
              </a:rPr>
              <a:t>途径</a:t>
            </a:r>
            <a:endParaRPr lang="zh-CN" altLang="en-US" sz="4000" b="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4" name="TextBox 43"/>
          <p:cNvSpPr txBox="1"/>
          <p:nvPr>
            <p:custDataLst>
              <p:tags r:id="rId12"/>
            </p:custDataLst>
          </p:nvPr>
        </p:nvSpPr>
        <p:spPr>
          <a:xfrm>
            <a:off x="14146657" y="8510124"/>
            <a:ext cx="928370" cy="397510"/>
          </a:xfrm>
          <a:prstGeom prst="rect">
            <a:avLst/>
          </a:prstGeom>
          <a:noFill/>
        </p:spPr>
        <p:txBody>
          <a:bodyPr wrap="none" lIns="121791" tIns="60896" rIns="121791" bIns="60896" rtlCol="0">
            <a:spAutoFit/>
          </a:bodyPr>
          <a:lstStyle/>
          <a:p>
            <a:pPr defTabSz="1217295"/>
            <a:r>
              <a:rPr lang="zh-CN" altLang="en-US">
                <a:solidFill>
                  <a:prstClr val="black"/>
                </a:solidFill>
                <a:cs typeface="+mn-ea"/>
                <a:sym typeface="+mn-lt"/>
              </a:rPr>
              <a:t>延时符</a:t>
            </a:r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8" name="Rectangle 30"/>
          <p:cNvSpPr/>
          <p:nvPr>
            <p:custDataLst>
              <p:tags r:id="rId13"/>
            </p:custDataLst>
          </p:nvPr>
        </p:nvSpPr>
        <p:spPr>
          <a:xfrm>
            <a:off x="843280" y="1722755"/>
            <a:ext cx="2166620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chemeClr val="tx1">
                    <a:lumMod val="7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Open Sans" pitchFamily="34" charset="0"/>
                <a:sym typeface="+mn-ea"/>
              </a:rPr>
              <a:t>由本居住地的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Open Sans" pitchFamily="34" charset="0"/>
                <a:sym typeface="+mn-ea"/>
              </a:rPr>
              <a:t>村民或居民选举</a:t>
            </a:r>
            <a:r>
              <a:rPr lang="zh-CN" altLang="en-US" sz="2800">
                <a:solidFill>
                  <a:schemeClr val="tx1">
                    <a:lumMod val="7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Open Sans" pitchFamily="34" charset="0"/>
                <a:sym typeface="+mn-ea"/>
              </a:rPr>
              <a:t>产生村（居）</a:t>
            </a:r>
            <a:r>
              <a:rPr lang="zh-CN" altLang="en-US" sz="2800">
                <a:solidFill>
                  <a:schemeClr val="tx1">
                    <a:lumMod val="7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Open Sans" pitchFamily="34" charset="0"/>
                <a:sym typeface="+mn-ea"/>
              </a:rPr>
              <a:t>委会</a:t>
            </a:r>
            <a:endParaRPr lang="zh-CN" altLang="en-US" sz="2800">
              <a:solidFill>
                <a:schemeClr val="tx1">
                  <a:lumMod val="75000"/>
                </a:schemeClr>
              </a:solidFill>
              <a:latin typeface="仿宋" panose="02010609060101010101" charset="-122"/>
              <a:ea typeface="仿宋" panose="02010609060101010101" charset="-122"/>
              <a:cs typeface="Open Sans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3070860" y="1888490"/>
            <a:ext cx="9353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民主</a:t>
            </a:r>
            <a:endParaRPr lang="zh-CN" altLang="en-US" sz="2800" b="1"/>
          </a:p>
          <a:p>
            <a:r>
              <a:rPr lang="zh-CN" altLang="en-US" sz="2800" b="1"/>
              <a:t>选举</a:t>
            </a:r>
            <a:endParaRPr lang="zh-CN" altLang="en-US" sz="2800" b="1"/>
          </a:p>
        </p:txBody>
      </p:sp>
      <p:grpSp>
        <p:nvGrpSpPr>
          <p:cNvPr id="11" name="组合 10"/>
          <p:cNvGrpSpPr/>
          <p:nvPr/>
        </p:nvGrpSpPr>
        <p:grpSpPr>
          <a:xfrm>
            <a:off x="1271905" y="3291205"/>
            <a:ext cx="3754755" cy="2178685"/>
            <a:chOff x="2003" y="5183"/>
            <a:chExt cx="5913" cy="3431"/>
          </a:xfrm>
        </p:grpSpPr>
        <p:sp>
          <p:nvSpPr>
            <p:cNvPr id="29" name="Rectangle 29"/>
            <p:cNvSpPr/>
            <p:nvPr>
              <p:custDataLst>
                <p:tags r:id="rId15"/>
              </p:custDataLst>
            </p:nvPr>
          </p:nvSpPr>
          <p:spPr>
            <a:xfrm>
              <a:off x="2003" y="6436"/>
              <a:ext cx="4658" cy="21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800" b="1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Open Sans" pitchFamily="34" charset="0"/>
                </a:rPr>
                <a:t>众人商量着办</a:t>
              </a:r>
              <a:r>
                <a:rPr lang="zh-CN" altLang="en-US" sz="2800">
                  <a:solidFill>
                    <a:schemeClr val="tx1">
                      <a:lumMod val="7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Open Sans" pitchFamily="34" charset="0"/>
                </a:rPr>
                <a:t>；</a:t>
              </a:r>
              <a:r>
                <a:rPr lang="zh-CN" altLang="en-US" sz="2800">
                  <a:solidFill>
                    <a:schemeClr val="tx1">
                      <a:lumMod val="7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Open Sans" pitchFamily="34" charset="0"/>
                </a:rPr>
                <a:t>有序参与；合理表达意见和建议</a:t>
              </a:r>
              <a:endParaRPr lang="zh-CN" altLang="en-US" sz="2800">
                <a:solidFill>
                  <a:schemeClr val="tx1">
                    <a:lumMod val="7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Open Sans" pitchFamily="34" charset="0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16"/>
              </p:custDataLst>
            </p:nvPr>
          </p:nvSpPr>
          <p:spPr>
            <a:xfrm>
              <a:off x="6444" y="5183"/>
              <a:ext cx="1473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/>
                <a:t>民主</a:t>
              </a:r>
              <a:endParaRPr lang="zh-CN" altLang="en-US" sz="2800" b="1"/>
            </a:p>
            <a:p>
              <a:r>
                <a:rPr lang="zh-CN" altLang="en-US" sz="2800" b="1"/>
                <a:t>协商</a:t>
              </a:r>
              <a:endParaRPr lang="zh-CN" altLang="en-US" sz="2800" b="1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27295" y="3939540"/>
            <a:ext cx="2009140" cy="2445385"/>
            <a:chOff x="7917" y="6204"/>
            <a:chExt cx="3164" cy="3851"/>
          </a:xfrm>
        </p:grpSpPr>
        <p:sp>
          <p:nvSpPr>
            <p:cNvPr id="45" name="Rectangle 29"/>
            <p:cNvSpPr/>
            <p:nvPr>
              <p:custDataLst>
                <p:tags r:id="rId17"/>
              </p:custDataLst>
            </p:nvPr>
          </p:nvSpPr>
          <p:spPr>
            <a:xfrm>
              <a:off x="7917" y="7877"/>
              <a:ext cx="3165" cy="21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800">
                  <a:solidFill>
                    <a:schemeClr val="tx1">
                      <a:lumMod val="7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Open Sans" pitchFamily="34" charset="0"/>
                </a:rPr>
                <a:t>召开村（居）民会议，</a:t>
              </a:r>
              <a:r>
                <a:rPr lang="zh-CN" altLang="en-US" sz="2800" b="1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Open Sans" pitchFamily="34" charset="0"/>
                </a:rPr>
                <a:t>集体做出决定</a:t>
              </a:r>
              <a:endPara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Open Sans" pitchFamily="34" charset="0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8"/>
              </p:custDataLst>
            </p:nvPr>
          </p:nvSpPr>
          <p:spPr>
            <a:xfrm>
              <a:off x="8796" y="6204"/>
              <a:ext cx="1473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/>
                <a:t>民主</a:t>
              </a:r>
              <a:endParaRPr lang="zh-CN" altLang="en-US" sz="2800" b="1"/>
            </a:p>
            <a:p>
              <a:r>
                <a:rPr lang="zh-CN" altLang="en-US" sz="2800" b="1"/>
                <a:t>决策</a:t>
              </a:r>
              <a:endParaRPr lang="zh-CN" altLang="en-US" sz="2800" b="1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202805" y="3291205"/>
            <a:ext cx="4290060" cy="2431415"/>
            <a:chOff x="11343" y="5183"/>
            <a:chExt cx="6756" cy="3829"/>
          </a:xfrm>
        </p:grpSpPr>
        <p:sp>
          <p:nvSpPr>
            <p:cNvPr id="31" name="Rectangle 29"/>
            <p:cNvSpPr/>
            <p:nvPr>
              <p:custDataLst>
                <p:tags r:id="rId19"/>
              </p:custDataLst>
            </p:nvPr>
          </p:nvSpPr>
          <p:spPr>
            <a:xfrm>
              <a:off x="12883" y="6154"/>
              <a:ext cx="5217" cy="28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800">
                  <a:solidFill>
                    <a:schemeClr val="tx1">
                      <a:lumMod val="7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Open Sans" pitchFamily="34" charset="0"/>
                </a:rPr>
                <a:t>制定</a:t>
              </a:r>
              <a:r>
                <a:rPr lang="zh-CN" altLang="en-US" sz="2800" b="1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Open Sans" pitchFamily="34" charset="0"/>
                </a:rPr>
                <a:t>自治章程和议事规则</a:t>
              </a:r>
              <a:r>
                <a:rPr lang="zh-CN" altLang="en-US" sz="2800">
                  <a:solidFill>
                    <a:schemeClr val="tx1">
                      <a:lumMod val="7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Open Sans" pitchFamily="34" charset="0"/>
                </a:rPr>
                <a:t>，日常管理工作的</a:t>
              </a:r>
              <a:r>
                <a:rPr lang="zh-CN" altLang="en-US" sz="2800" b="1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Open Sans" pitchFamily="34" charset="0"/>
                </a:rPr>
                <a:t>制度化、规范化和程序化</a:t>
              </a:r>
              <a:endPara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Open Sans" pitchFamily="34" charset="0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20"/>
              </p:custDataLst>
            </p:nvPr>
          </p:nvSpPr>
          <p:spPr>
            <a:xfrm>
              <a:off x="11343" y="5183"/>
              <a:ext cx="1473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/>
                <a:t>民主</a:t>
              </a:r>
              <a:endParaRPr lang="zh-CN" altLang="en-US" sz="2800" b="1"/>
            </a:p>
            <a:p>
              <a:r>
                <a:rPr lang="zh-CN" altLang="en-US" sz="2800" b="1"/>
                <a:t>管理</a:t>
              </a:r>
              <a:endParaRPr lang="zh-CN" altLang="en-US" sz="2800" b="1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167370" y="1889125"/>
            <a:ext cx="3834130" cy="1539875"/>
            <a:chOff x="12862" y="2975"/>
            <a:chExt cx="6038" cy="2425"/>
          </a:xfrm>
        </p:grpSpPr>
        <p:sp>
          <p:nvSpPr>
            <p:cNvPr id="48" name="Rectangle 29"/>
            <p:cNvSpPr/>
            <p:nvPr>
              <p:custDataLst>
                <p:tags r:id="rId21"/>
              </p:custDataLst>
            </p:nvPr>
          </p:nvSpPr>
          <p:spPr>
            <a:xfrm>
              <a:off x="14940" y="3222"/>
              <a:ext cx="3961" cy="21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800">
                  <a:solidFill>
                    <a:schemeClr val="tx1">
                      <a:lumMod val="7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Open Sans" pitchFamily="34" charset="0"/>
                </a:rPr>
                <a:t>规章制度</a:t>
              </a:r>
              <a:r>
                <a:rPr lang="zh-CN" altLang="en-US" sz="2800" b="1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Open Sans" pitchFamily="34" charset="0"/>
                </a:rPr>
                <a:t>公示</a:t>
              </a:r>
              <a:r>
                <a:rPr lang="zh-CN" altLang="en-US" sz="2800">
                  <a:solidFill>
                    <a:schemeClr val="tx1">
                      <a:lumMod val="7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Open Sans" pitchFamily="34" charset="0"/>
                </a:rPr>
                <a:t>，共同监督；民主</a:t>
              </a:r>
              <a:r>
                <a:rPr lang="zh-CN" altLang="en-US" sz="2800" b="1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Open Sans" pitchFamily="34" charset="0"/>
                </a:rPr>
                <a:t>评议</a:t>
              </a:r>
              <a:endPara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Open Sans" pitchFamily="34" charset="0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22"/>
              </p:custDataLst>
            </p:nvPr>
          </p:nvSpPr>
          <p:spPr>
            <a:xfrm>
              <a:off x="12862" y="2975"/>
              <a:ext cx="1473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/>
                <a:t>民主</a:t>
              </a:r>
              <a:endParaRPr lang="zh-CN" altLang="en-US" sz="2800" b="1"/>
            </a:p>
            <a:p>
              <a:r>
                <a:rPr lang="zh-CN" altLang="en-US" sz="2800" b="1"/>
                <a:t>监督</a:t>
              </a:r>
              <a:endParaRPr lang="zh-CN" altLang="en-US" sz="2800" b="1"/>
            </a:p>
          </p:txBody>
        </p:sp>
      </p:grpSp>
      <p:sp>
        <p:nvSpPr>
          <p:cNvPr id="12" name="文本框 11"/>
          <p:cNvSpPr txBox="1"/>
          <p:nvPr>
            <p:custDataLst>
              <p:tags r:id="rId23"/>
            </p:custDataLst>
          </p:nvPr>
        </p:nvSpPr>
        <p:spPr>
          <a:xfrm>
            <a:off x="904240" y="121285"/>
            <a:ext cx="7736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环节二：</a:t>
            </a:r>
            <a:r>
              <a:rPr lang="en-US" altLang="zh-CN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我来做主</a:t>
            </a:r>
            <a:r>
              <a:rPr lang="en-US" altLang="zh-CN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感受基层群众自治的力量</a:t>
            </a:r>
            <a:endParaRPr lang="zh-CN" altLang="en-US" sz="2400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  <p:bldP spid="3" grpId="0"/>
      <p:bldP spid="37" grpId="0"/>
      <p:bldP spid="44" grpId="0"/>
      <p:bldP spid="2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常州停车难问题破解：</a:t>
            </a:r>
            <a:endParaRPr lang="en-US" altLang="zh-CN"/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04240" y="121285"/>
            <a:ext cx="7736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环节二：</a:t>
            </a:r>
            <a:r>
              <a:rPr lang="en-US" altLang="zh-CN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我来做主</a:t>
            </a:r>
            <a:r>
              <a:rPr lang="en-US" altLang="zh-CN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感受基层群众自治的力量</a:t>
            </a:r>
            <a:endParaRPr lang="zh-CN" altLang="en-US" sz="2400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99390" y="1723390"/>
            <a:ext cx="5380355" cy="2016760"/>
            <a:chOff x="894" y="2223"/>
            <a:chExt cx="10174" cy="4280"/>
          </a:xfrm>
        </p:grpSpPr>
        <p:pic>
          <p:nvPicPr>
            <p:cNvPr id="101" name="图片 100"/>
            <p:cNvPicPr/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94" y="2223"/>
              <a:ext cx="5070" cy="42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" name="图片 101"/>
            <p:cNvPicPr/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964" y="2223"/>
              <a:ext cx="5105" cy="42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文本框 7"/>
          <p:cNvSpPr txBox="1"/>
          <p:nvPr/>
        </p:nvSpPr>
        <p:spPr>
          <a:xfrm>
            <a:off x="199390" y="4129405"/>
            <a:ext cx="60960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C00000"/>
                </a:solidFill>
              </a:rPr>
              <a:t>城中村智慧停车：</a:t>
            </a:r>
            <a:r>
              <a:rPr lang="zh-CN" altLang="en-US" sz="2000" b="1"/>
              <a:t>天宁区兰陵街道茶山村徐家村</a:t>
            </a:r>
            <a:r>
              <a:rPr lang="zh-CN" altLang="en-US" sz="2000"/>
              <a:t>作为城中村，面对停车难问题，走访调研、增加车位，选举产生</a:t>
            </a:r>
            <a:r>
              <a:rPr lang="zh-CN" altLang="en-US" sz="2000" b="1">
                <a:solidFill>
                  <a:srgbClr val="FF0000"/>
                </a:solidFill>
              </a:rPr>
              <a:t>村民停车管理机构</a:t>
            </a:r>
            <a:r>
              <a:rPr lang="zh-CN" altLang="en-US" sz="2000"/>
              <a:t>，确保本村居民夜间停车有车位，实现民事民议、自治共治。</a:t>
            </a:r>
            <a:endParaRPr lang="zh-CN" altLang="en-US" sz="2000"/>
          </a:p>
        </p:txBody>
      </p:sp>
      <p:pic>
        <p:nvPicPr>
          <p:cNvPr id="103" name="图片 102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35750" y="3351530"/>
            <a:ext cx="4561840" cy="2959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6096000" y="1106170"/>
            <a:ext cx="543052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sz="2000"/>
          </a:p>
          <a:p>
            <a:r>
              <a:rPr lang="en-US" altLang="zh-CN" sz="2000"/>
              <a:t>2023</a:t>
            </a:r>
            <a:r>
              <a:rPr lang="zh-CN" altLang="en-US" sz="2000"/>
              <a:t>年</a:t>
            </a:r>
            <a:r>
              <a:rPr lang="en-US" altLang="zh-CN" sz="2000"/>
              <a:t>11</a:t>
            </a:r>
            <a:r>
              <a:rPr lang="zh-CN" altLang="en-US" sz="2000"/>
              <a:t>月，</a:t>
            </a:r>
            <a:r>
              <a:rPr lang="zh-CN" altLang="en-US" sz="2000" b="1"/>
              <a:t>天宁区政府</a:t>
            </a:r>
            <a:r>
              <a:rPr lang="zh-CN" altLang="en-US" sz="2000"/>
              <a:t>通过</a:t>
            </a:r>
            <a:r>
              <a:rPr lang="zh-CN" altLang="en-US" sz="2000" b="1">
                <a:solidFill>
                  <a:srgbClr val="FF0000"/>
                </a:solidFill>
              </a:rPr>
              <a:t>盘活国有资产“边角料”建成9处便民停车场</a:t>
            </a:r>
            <a:r>
              <a:rPr lang="zh-CN" altLang="en-US" sz="2000"/>
              <a:t>，</a:t>
            </a:r>
            <a:r>
              <a:rPr lang="zh-CN" altLang="en-US" sz="2000" b="1"/>
              <a:t>车位共计1725个</a:t>
            </a:r>
            <a:r>
              <a:rPr lang="zh-CN" altLang="en-US" sz="2000"/>
              <a:t>，新能源车位占10%。大大缓解了老百姓“停车难”问题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5510" y="199331"/>
            <a:ext cx="10515600" cy="540484"/>
          </a:xfrm>
        </p:spPr>
        <p:txBody>
          <a:bodyPr/>
          <a:p>
            <a:r>
              <a:rPr lang="zh-CN" altLang="en-US" sz="2400">
                <a:solidFill>
                  <a:srgbClr val="C00000"/>
                </a:solidFill>
              </a:rPr>
              <a:t>课堂</a:t>
            </a:r>
            <a:r>
              <a:rPr lang="zh-CN" altLang="en-US" sz="2400">
                <a:solidFill>
                  <a:srgbClr val="C00000"/>
                </a:solidFill>
              </a:rPr>
              <a:t>小结：探寻基层群众自治制度的</a:t>
            </a:r>
            <a:r>
              <a:rPr lang="zh-CN" altLang="en-US" sz="2400">
                <a:solidFill>
                  <a:srgbClr val="C00000"/>
                </a:solidFill>
              </a:rPr>
              <a:t>优越性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29535" y="861060"/>
            <a:ext cx="6532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B0F0"/>
                </a:solidFill>
              </a:rPr>
              <a:t>“</a:t>
            </a:r>
            <a:r>
              <a:rPr lang="zh-CN" altLang="en-US" sz="2800" b="1">
                <a:solidFill>
                  <a:srgbClr val="00B0F0"/>
                </a:solidFill>
              </a:rPr>
              <a:t>基层群众自治</a:t>
            </a:r>
            <a:r>
              <a:rPr lang="en-US" altLang="zh-CN" sz="2800" b="1">
                <a:solidFill>
                  <a:srgbClr val="00B0F0"/>
                </a:solidFill>
              </a:rPr>
              <a:t>”</a:t>
            </a:r>
            <a:r>
              <a:rPr lang="zh-CN" altLang="en-US" sz="2800" b="1">
                <a:solidFill>
                  <a:srgbClr val="00B0F0"/>
                </a:solidFill>
              </a:rPr>
              <a:t>学科大概念示意图</a:t>
            </a:r>
            <a:endParaRPr lang="zh-CN" altLang="en-US" sz="2800" b="1">
              <a:solidFill>
                <a:srgbClr val="00B0F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72030" y="3260090"/>
            <a:ext cx="4636135" cy="829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70C0"/>
                </a:solidFill>
              </a:rPr>
              <a:t>村民、居民</a:t>
            </a:r>
            <a:r>
              <a:rPr lang="en-US" altLang="zh-CN" sz="2400" b="1"/>
              <a:t>——</a:t>
            </a:r>
            <a:r>
              <a:rPr lang="zh-CN" altLang="en-US" sz="2400" b="1"/>
              <a:t>村委会、居委会</a:t>
            </a:r>
            <a:endParaRPr lang="zh-CN" altLang="en-US" sz="2400" b="1"/>
          </a:p>
          <a:p>
            <a:r>
              <a:rPr lang="en-US" altLang="zh-CN" sz="2400" b="1"/>
              <a:t>     </a:t>
            </a:r>
            <a:r>
              <a:rPr lang="zh-CN" altLang="en-US" sz="2400" b="1"/>
              <a:t>依法直接行使民主权利</a:t>
            </a:r>
            <a:endParaRPr lang="zh-CN" altLang="en-US" sz="2400" b="1"/>
          </a:p>
        </p:txBody>
      </p:sp>
      <p:pic>
        <p:nvPicPr>
          <p:cNvPr id="104" name="图片 103"/>
          <p:cNvPicPr/>
          <p:nvPr/>
        </p:nvPicPr>
        <p:blipFill>
          <a:blip r:embed="rId1"/>
          <a:srcRect l="7078" t="9711" r="3906" b="59522"/>
          <a:stretch>
            <a:fillRect/>
          </a:stretch>
        </p:blipFill>
        <p:spPr>
          <a:xfrm>
            <a:off x="8085455" y="2115185"/>
            <a:ext cx="4105910" cy="24472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15"/>
          <p:cNvGrpSpPr/>
          <p:nvPr/>
        </p:nvGrpSpPr>
        <p:grpSpPr>
          <a:xfrm>
            <a:off x="1035685" y="1670685"/>
            <a:ext cx="6691630" cy="3888740"/>
            <a:chOff x="1631" y="2631"/>
            <a:chExt cx="10538" cy="6124"/>
          </a:xfrm>
        </p:grpSpPr>
        <p:sp>
          <p:nvSpPr>
            <p:cNvPr id="8" name="流程图: 联系 7"/>
            <p:cNvSpPr/>
            <p:nvPr/>
          </p:nvSpPr>
          <p:spPr>
            <a:xfrm>
              <a:off x="1631" y="3037"/>
              <a:ext cx="10538" cy="5719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3702" y="2631"/>
              <a:ext cx="1593" cy="1347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 b="1">
                  <a:solidFill>
                    <a:srgbClr val="FF0000"/>
                  </a:solidFill>
                </a:rPr>
                <a:t>党</a:t>
              </a:r>
              <a:endParaRPr lang="zh-CN" altLang="en-US" sz="3200" b="1">
                <a:solidFill>
                  <a:srgbClr val="FF0000"/>
                </a:solidFill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4828540" y="1787525"/>
            <a:ext cx="1130300" cy="100012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政府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35940" y="3067685"/>
            <a:ext cx="1189990" cy="102235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人大代表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973580" y="4824730"/>
            <a:ext cx="1189990" cy="102235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政协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070985" y="4562475"/>
            <a:ext cx="3211830" cy="1701165"/>
            <a:chOff x="6411" y="7185"/>
            <a:chExt cx="5058" cy="2679"/>
          </a:xfrm>
        </p:grpSpPr>
        <p:sp>
          <p:nvSpPr>
            <p:cNvPr id="15" name="椭圆 14"/>
            <p:cNvSpPr/>
            <p:nvPr/>
          </p:nvSpPr>
          <p:spPr>
            <a:xfrm>
              <a:off x="6411" y="7890"/>
              <a:ext cx="1990" cy="1974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olidFill>
                    <a:schemeClr val="bg1"/>
                  </a:solidFill>
                </a:rPr>
                <a:t>社会单</a:t>
              </a:r>
              <a:r>
                <a:rPr lang="zh-CN" altLang="en-US" sz="2400" b="1">
                  <a:solidFill>
                    <a:schemeClr val="bg1"/>
                  </a:solidFill>
                </a:rPr>
                <a:t>位</a:t>
              </a:r>
              <a:endParaRPr lang="zh-CN" altLang="en-US" sz="2400" b="1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2400" b="1">
                  <a:solidFill>
                    <a:schemeClr val="bg1"/>
                  </a:solidFill>
                </a:rPr>
                <a:t>...</a:t>
              </a:r>
              <a:endParaRPr lang="en-US" altLang="zh-CN" sz="2400" b="1">
                <a:solidFill>
                  <a:schemeClr val="bg1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9595" y="7185"/>
              <a:ext cx="1874" cy="1610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olidFill>
                    <a:schemeClr val="bg1"/>
                  </a:solidFill>
                </a:rPr>
                <a:t>多元</a:t>
              </a:r>
              <a:r>
                <a:rPr lang="zh-CN" altLang="en-US" sz="2400" b="1">
                  <a:solidFill>
                    <a:schemeClr val="bg1"/>
                  </a:solidFill>
                </a:rPr>
                <a:t>共治</a:t>
              </a:r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19" name="右箭头 18"/>
          <p:cNvSpPr/>
          <p:nvPr/>
        </p:nvSpPr>
        <p:spPr>
          <a:xfrm>
            <a:off x="7159625" y="2938145"/>
            <a:ext cx="1114425" cy="76898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22065" y="893445"/>
            <a:ext cx="7534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</a:rPr>
              <a:t>课后实践探究：探寻身边的</a:t>
            </a:r>
            <a:r>
              <a:rPr lang="en-US" altLang="zh-CN" sz="2800" b="1">
                <a:solidFill>
                  <a:srgbClr val="C00000"/>
                </a:solidFill>
              </a:rPr>
              <a:t>“</a:t>
            </a:r>
            <a:r>
              <a:rPr lang="zh-CN" altLang="en-US" sz="2800" b="1">
                <a:solidFill>
                  <a:srgbClr val="C00000"/>
                </a:solidFill>
              </a:rPr>
              <a:t>基层群众自治</a:t>
            </a:r>
            <a:r>
              <a:rPr lang="en-US" altLang="zh-CN" sz="2800" b="1">
                <a:solidFill>
                  <a:srgbClr val="C00000"/>
                </a:solidFill>
              </a:rPr>
              <a:t>”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7510" y="121226"/>
            <a:ext cx="10515600" cy="540484"/>
          </a:xfrm>
        </p:spPr>
        <p:txBody>
          <a:bodyPr/>
          <a:p>
            <a:r>
              <a:rPr>
                <a:solidFill>
                  <a:schemeClr val="accent1">
                    <a:lumMod val="75000"/>
                  </a:schemeClr>
                </a:solidFill>
                <a:sym typeface="+mn-ea"/>
              </a:rPr>
              <a:t>探寻基层群众自治制度的优越性</a:t>
            </a:r>
            <a:endParaRPr lang="zh-CN" altLang="en-US" sz="240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98C451">
                  <a:alpha val="100000"/>
                </a:srgbClr>
              </a:clrFrom>
              <a:clrTo>
                <a:srgbClr val="98C451">
                  <a:alpha val="100000"/>
                  <a:alpha val="0"/>
                </a:srgbClr>
              </a:clrTo>
            </a:clrChange>
          </a:blip>
          <a:srcRect r="312" b="8380"/>
          <a:stretch>
            <a:fillRect/>
          </a:stretch>
        </p:blipFill>
        <p:spPr>
          <a:xfrm>
            <a:off x="220980" y="893445"/>
            <a:ext cx="3130550" cy="483743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3627755" y="1826260"/>
            <a:ext cx="8491855" cy="4668520"/>
            <a:chOff x="5713" y="2876"/>
            <a:chExt cx="13373" cy="7352"/>
          </a:xfrm>
        </p:grpSpPr>
        <p:sp>
          <p:nvSpPr>
            <p:cNvPr id="6" name="文本框 5"/>
            <p:cNvSpPr txBox="1"/>
            <p:nvPr/>
          </p:nvSpPr>
          <p:spPr>
            <a:xfrm>
              <a:off x="5713" y="2876"/>
              <a:ext cx="12945" cy="5171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lgDash"/>
            </a:ln>
          </p:spPr>
          <p:txBody>
            <a:bodyPr wrap="square" rtlCol="0">
              <a:noAutofit/>
            </a:bodyPr>
            <a:lstStyle/>
            <a:p>
              <a:pPr marL="342900" indent="-342900" fontAlgn="auto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zh-CN" altLang="en-US" sz="24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活动任务清单（任选</a:t>
              </a:r>
              <a:r>
                <a:rPr lang="zh-CN" altLang="en-US" sz="24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其一）：</a:t>
              </a:r>
              <a:endPara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0" fontAlgn="auto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走进你所在的村（居）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委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会，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0" fontAlgn="auto">
                <a:lnSpc>
                  <a:spcPct val="150000"/>
                </a:lnSpc>
              </a:pPr>
              <a:r>
                <a:rPr lang="zh-CN" altLang="en-US" sz="2400">
                  <a:latin typeface="Calibri" panose="020F0502020204030204" charset="0"/>
                  <a:ea typeface="微软雅黑" panose="020B0503020204020204" charset="-122"/>
                </a:rPr>
                <a:t>①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</a:rPr>
                <a:t>调查有哪些基层群众自治的典型事例；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0" fontAlgn="auto">
                <a:lnSpc>
                  <a:spcPct val="150000"/>
                </a:lnSpc>
              </a:pPr>
              <a:r>
                <a:rPr lang="zh-CN" altLang="en-US" sz="2400">
                  <a:latin typeface="Calibri" panose="020F0502020204030204" charset="0"/>
                  <a:ea typeface="微软雅黑" panose="020B0503020204020204" charset="-122"/>
                </a:rPr>
                <a:t>②对村（居）委会的工作人员进行人物</a:t>
              </a:r>
              <a:r>
                <a:rPr lang="zh-CN" altLang="en-US" sz="2400">
                  <a:latin typeface="Calibri" panose="020F0502020204030204" charset="0"/>
                  <a:ea typeface="微软雅黑" panose="020B0503020204020204" charset="-122"/>
                </a:rPr>
                <a:t>采访；</a:t>
              </a:r>
              <a:endParaRPr lang="zh-CN" altLang="en-US" sz="2400">
                <a:latin typeface="Calibri" panose="020F0502020204030204" charset="0"/>
                <a:ea typeface="微软雅黑" panose="020B0503020204020204" charset="-122"/>
              </a:endParaRPr>
            </a:p>
            <a:p>
              <a:pPr indent="0" fontAlgn="auto">
                <a:lnSpc>
                  <a:spcPct val="150000"/>
                </a:lnSpc>
              </a:pPr>
              <a:r>
                <a:rPr lang="zh-CN" altLang="en-US" sz="2400">
                  <a:latin typeface="Calibri" panose="020F0502020204030204" charset="0"/>
                  <a:ea typeface="微软雅黑" panose="020B0503020204020204" charset="-122"/>
                </a:rPr>
                <a:t>③记录</a:t>
              </a:r>
              <a:r>
                <a:rPr lang="zh-CN" altLang="en-US" sz="2400">
                  <a:latin typeface="Calibri" panose="020F0502020204030204" charset="0"/>
                  <a:ea typeface="微软雅黑" panose="020B0503020204020204" charset="-122"/>
                  <a:sym typeface="+mn-ea"/>
                </a:rPr>
                <a:t>村（居）委会的一日工作</a:t>
              </a:r>
              <a:r>
                <a:rPr lang="en-US" altLang="zh-CN" sz="2400">
                  <a:latin typeface="Calibri" panose="020F0502020204030204" charset="0"/>
                  <a:ea typeface="微软雅黑" panose="020B0503020204020204" charset="-122"/>
                  <a:sym typeface="+mn-ea"/>
                </a:rPr>
                <a:t>vlog</a:t>
              </a:r>
              <a:endParaRPr lang="zh-CN" altLang="en-US" sz="2400">
                <a:latin typeface="Calibri" panose="020F0502020204030204" charset="0"/>
                <a:ea typeface="微软雅黑" panose="020B0503020204020204" charset="-122"/>
              </a:endParaRPr>
            </a:p>
            <a:p>
              <a:pPr indent="0" fontAlgn="auto">
                <a:lnSpc>
                  <a:spcPct val="150000"/>
                </a:lnSpc>
              </a:pPr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</a:rPr>
                <a:t>...</a:t>
              </a:r>
              <a:endParaRPr lang="en-US" altLang="zh-CN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019" y="8340"/>
              <a:ext cx="13067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342900" indent="-342900">
                <a:buFont typeface="Wingdings" panose="05000000000000000000" charset="0"/>
                <a:buChar char="Ø"/>
              </a:pPr>
              <a:r>
                <a:rPr lang="zh-CN" altLang="en-US" sz="2400" b="1">
                  <a:solidFill>
                    <a:schemeClr val="accent6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提交方式：</a:t>
              </a:r>
              <a:endParaRPr lang="zh-CN" altLang="en-US" sz="2400" b="1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r>
                <a:rPr lang="zh-CN" altLang="en-US" sz="2400" b="1">
                  <a:solidFill>
                    <a:schemeClr val="accent6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①微视频（例如情景剧、</a:t>
              </a:r>
              <a:r>
                <a:rPr lang="en-US" altLang="zh-CN" sz="2400" b="1">
                  <a:solidFill>
                    <a:schemeClr val="accent6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vlog</a:t>
              </a:r>
              <a:r>
                <a:rPr lang="zh-CN" altLang="en-US" sz="2400" b="1">
                  <a:solidFill>
                    <a:schemeClr val="accent6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、社区宣传视频等）</a:t>
              </a:r>
              <a:endParaRPr lang="zh-CN" altLang="en-US" sz="2400" b="1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r>
                <a:rPr lang="zh-CN" altLang="en-US" sz="2400" b="1">
                  <a:solidFill>
                    <a:schemeClr val="accent6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②图文形式（例如调研报告</a:t>
              </a:r>
              <a:r>
                <a:rPr lang="en-US" altLang="zh-CN" sz="2400" b="1">
                  <a:solidFill>
                    <a:schemeClr val="accent6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ppt</a:t>
              </a:r>
              <a:r>
                <a:rPr lang="zh-CN" altLang="en-US" sz="2400" b="1">
                  <a:solidFill>
                    <a:schemeClr val="accent6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lang="en-US" altLang="zh-CN" sz="2400" b="1">
                  <a:solidFill>
                    <a:schemeClr val="accent6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word</a:t>
              </a:r>
              <a:r>
                <a:rPr lang="zh-CN" altLang="en-US" sz="2400" b="1">
                  <a:solidFill>
                    <a:schemeClr val="accent6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文档</a:t>
              </a:r>
              <a:r>
                <a:rPr lang="en-US" altLang="zh-CN" sz="2400" b="1">
                  <a:solidFill>
                    <a:schemeClr val="accent6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+</a:t>
              </a:r>
              <a:r>
                <a:rPr lang="zh-CN" altLang="en-US" sz="2400" b="1">
                  <a:solidFill>
                    <a:schemeClr val="accent6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寻访照片等）</a:t>
              </a:r>
              <a:endParaRPr lang="zh-CN" altLang="en-US" sz="2400" b="1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4645" y="193675"/>
            <a:ext cx="7167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环节一：思维碰撞</a:t>
            </a:r>
            <a:r>
              <a:rPr lang="en-US" altLang="zh-CN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探究何为基层群众自治？</a:t>
            </a:r>
            <a:r>
              <a:rPr lang="en-US" altLang="zh-CN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24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8305" y="864870"/>
            <a:ext cx="6814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情境一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回看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2022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：疫情时期的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基层风景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5" descr="6F5A54D685DE93F893117BD7932E06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815" y="1325245"/>
            <a:ext cx="2021840" cy="2696210"/>
          </a:xfrm>
          <a:prstGeom prst="rect">
            <a:avLst/>
          </a:prstGeom>
        </p:spPr>
      </p:pic>
      <p:pic>
        <p:nvPicPr>
          <p:cNvPr id="9" name="图片 6" descr="mmexport16491176219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45" y="1399540"/>
            <a:ext cx="3288030" cy="246888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642100" y="1325245"/>
            <a:ext cx="3841750" cy="2620010"/>
            <a:chOff x="11409" y="2187"/>
            <a:chExt cx="6126" cy="4088"/>
          </a:xfrm>
        </p:grpSpPr>
        <p:pic>
          <p:nvPicPr>
            <p:cNvPr id="10" name="图片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09" y="2187"/>
              <a:ext cx="3062" cy="40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图片 8" descr="9367190B9F19A78B96592C5E5E915A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71" y="2187"/>
              <a:ext cx="3064" cy="4088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400" y="4243705"/>
            <a:ext cx="3514090" cy="2636520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935" y="4095750"/>
            <a:ext cx="4391660" cy="25101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3547"/>
          <a:stretch>
            <a:fillRect/>
          </a:stretch>
        </p:blipFill>
        <p:spPr>
          <a:xfrm>
            <a:off x="1818640" y="753745"/>
            <a:ext cx="2979420" cy="46323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91150" y="4277995"/>
            <a:ext cx="58394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月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23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日，江苏南京雨花台区发生重大高层火灾事故，已导致15人不幸遇难，44人在院治疗，516名群众被疏散安置。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rcRect t="17103" b="12617"/>
          <a:stretch>
            <a:fillRect/>
          </a:stretch>
        </p:blipFill>
        <p:spPr>
          <a:xfrm>
            <a:off x="5725795" y="647065"/>
            <a:ext cx="4813935" cy="35217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038860" y="5697855"/>
            <a:ext cx="6029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你知道该小区为什么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会发生火灾吗？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组合 11"/>
          <p:cNvGrpSpPr/>
          <p:nvPr/>
        </p:nvGrpSpPr>
        <p:grpSpPr>
          <a:xfrm>
            <a:off x="328295" y="1722120"/>
            <a:ext cx="11292840" cy="3198495"/>
            <a:chOff x="361" y="2699"/>
            <a:chExt cx="18278" cy="564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l="-195" t="60229" r="195" b="-156"/>
            <a:stretch>
              <a:fillRect/>
            </a:stretch>
          </p:blipFill>
          <p:spPr>
            <a:xfrm>
              <a:off x="361" y="2699"/>
              <a:ext cx="9207" cy="51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rcRect b="21654"/>
            <a:stretch>
              <a:fillRect/>
            </a:stretch>
          </p:blipFill>
          <p:spPr>
            <a:xfrm>
              <a:off x="10373" y="2699"/>
              <a:ext cx="8267" cy="56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文本框 10"/>
          <p:cNvSpPr txBox="1"/>
          <p:nvPr/>
        </p:nvSpPr>
        <p:spPr>
          <a:xfrm>
            <a:off x="668655" y="429260"/>
            <a:ext cx="2956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相关规定：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513830" y="2599690"/>
            <a:ext cx="4841240" cy="753110"/>
            <a:chOff x="10627" y="4276"/>
            <a:chExt cx="7624" cy="1186"/>
          </a:xfrm>
        </p:grpSpPr>
        <p:cxnSp>
          <p:nvCxnSpPr>
            <p:cNvPr id="2" name="直接连接符 1"/>
            <p:cNvCxnSpPr/>
            <p:nvPr/>
          </p:nvCxnSpPr>
          <p:spPr>
            <a:xfrm>
              <a:off x="13579" y="4276"/>
              <a:ext cx="4607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>
              <a:off x="10813" y="4932"/>
              <a:ext cx="7438" cy="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10627" y="5400"/>
              <a:ext cx="3991" cy="63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560070" y="3673475"/>
            <a:ext cx="5222240" cy="495300"/>
            <a:chOff x="882" y="6214"/>
            <a:chExt cx="8224" cy="78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1718" y="6214"/>
              <a:ext cx="7389" cy="38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882" y="6990"/>
              <a:ext cx="7716" cy="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/>
        </p:nvSpPr>
        <p:spPr>
          <a:xfrm>
            <a:off x="4030345" y="5346700"/>
            <a:ext cx="40373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谁来落实？</a:t>
            </a:r>
            <a:endParaRPr lang="zh-CN" altLang="en-US" sz="60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2550" y="0"/>
            <a:ext cx="4100830" cy="68580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4" name="图片 103" descr="C:/Users/12130/Desktop/96d4a047d63c4180b4e9a5a2a884cff0.jpg96d4a047d63c4180b4e9a5a2a884cff0"/>
          <p:cNvPicPr/>
          <p:nvPr/>
        </p:nvPicPr>
        <p:blipFill>
          <a:blip r:embed="rId1"/>
          <a:srcRect l="28006" r="28006"/>
          <a:stretch>
            <a:fillRect/>
          </a:stretch>
        </p:blipFill>
        <p:spPr>
          <a:xfrm>
            <a:off x="300355" y="250825"/>
            <a:ext cx="3665855" cy="6356985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  <p:pic>
        <p:nvPicPr>
          <p:cNvPr id="61" name="图片 6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30" y="0"/>
            <a:ext cx="720090" cy="720090"/>
          </a:xfrm>
          <a:prstGeom prst="rect">
            <a:avLst/>
          </a:prstGeom>
        </p:spPr>
      </p:pic>
      <p:pic>
        <p:nvPicPr>
          <p:cNvPr id="210" name="图片 20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4642485" y="3429000"/>
            <a:ext cx="7167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环节一：思维碰撞</a:t>
            </a:r>
            <a:r>
              <a:rPr lang="en-US" altLang="zh-CN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探究何为基层群众自治？</a:t>
            </a:r>
            <a:r>
              <a:rPr lang="en-US" altLang="zh-CN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2800" b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4986655" y="2222500"/>
            <a:ext cx="7125970" cy="1076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总议题：</a:t>
            </a:r>
            <a:endParaRPr lang="zh-CN" altLang="en-US" sz="32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探寻基层群众自治制度的</a:t>
            </a:r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优越性</a:t>
            </a:r>
            <a:endParaRPr lang="zh-CN" altLang="en-US" sz="32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4645" y="193675"/>
            <a:ext cx="7167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环节一：思维碰撞</a:t>
            </a:r>
            <a:r>
              <a:rPr lang="en-US" altLang="zh-CN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探究何为基层群众自治？</a:t>
            </a:r>
            <a:r>
              <a:rPr lang="en-US" altLang="zh-CN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24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5030" y="1496695"/>
            <a:ext cx="3914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</a:rPr>
              <a:t>探究任务：课堂小调查</a:t>
            </a:r>
            <a:endParaRPr lang="zh-CN" altLang="en-US" sz="2800" b="1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4645" y="2237740"/>
            <a:ext cx="6939280" cy="317055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"/>
          </a:ln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</a:t>
            </a:r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题清单：</a:t>
            </a:r>
            <a:endParaRPr lang="en-US" altLang="zh-CN" sz="24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你所在的村委会或者居委会叫什么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名字？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你知道村委会、居委会是如何产生的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吗？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你观察到村委会、居委会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生活中会做些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哪些事情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同桌讨论，时间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2min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。同学代表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发言。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795260" y="1405890"/>
            <a:ext cx="3813175" cy="4515485"/>
            <a:chOff x="700" y="1382"/>
            <a:chExt cx="5461" cy="909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rcRect l="43315" t="9462" r="34394" b="31062"/>
            <a:stretch>
              <a:fillRect/>
            </a:stretch>
          </p:blipFill>
          <p:spPr>
            <a:xfrm>
              <a:off x="700" y="1382"/>
              <a:ext cx="2556" cy="909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rcRect l="34641" t="11406" r="37039" b="22050"/>
            <a:stretch>
              <a:fillRect/>
            </a:stretch>
          </p:blipFill>
          <p:spPr>
            <a:xfrm>
              <a:off x="3259" y="1382"/>
              <a:ext cx="2902" cy="9097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5"/>
          <p:cNvPicPr/>
          <p:nvPr/>
        </p:nvPicPr>
        <p:blipFill>
          <a:blip r:embed="rId1"/>
          <a:stretch>
            <a:fillRect/>
          </a:stretch>
        </p:blipFill>
        <p:spPr>
          <a:xfrm>
            <a:off x="7637780" y="3585210"/>
            <a:ext cx="1884680" cy="2762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4552315" y="892810"/>
            <a:ext cx="3085465" cy="2524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/>
        </p:nvPicPr>
        <p:blipFill>
          <a:blip r:embed="rId3"/>
          <a:stretch>
            <a:fillRect/>
          </a:stretch>
        </p:blipFill>
        <p:spPr>
          <a:xfrm>
            <a:off x="8182610" y="892810"/>
            <a:ext cx="3382645" cy="245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4"/>
          <a:srcRect l="4083" t="10948" r="5948" b="9750"/>
          <a:stretch>
            <a:fillRect/>
          </a:stretch>
        </p:blipFill>
        <p:spPr>
          <a:xfrm>
            <a:off x="262255" y="892810"/>
            <a:ext cx="3483610" cy="284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/>
        </p:nvPicPr>
        <p:blipFill>
          <a:blip r:embed="rId5"/>
          <a:stretch>
            <a:fillRect/>
          </a:stretch>
        </p:blipFill>
        <p:spPr>
          <a:xfrm>
            <a:off x="2908300" y="3953510"/>
            <a:ext cx="2978150" cy="2279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334645" y="193675"/>
            <a:ext cx="7167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环节一：思维碰撞</a:t>
            </a:r>
            <a:r>
              <a:rPr lang="en-US" altLang="zh-CN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探究何为基层群众自治？</a:t>
            </a:r>
            <a:r>
              <a:rPr lang="en-US" altLang="zh-CN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24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4645" y="193675"/>
            <a:ext cx="7167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环节一：思维碰撞</a:t>
            </a:r>
            <a:r>
              <a:rPr lang="en-US" altLang="zh-CN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探究何为基层群众自治？</a:t>
            </a:r>
            <a:r>
              <a:rPr lang="en-US" altLang="zh-CN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24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5030" y="1496695"/>
            <a:ext cx="3914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</a:rPr>
              <a:t>探究任务：课堂小调查</a:t>
            </a:r>
            <a:endParaRPr lang="zh-CN" altLang="en-US" sz="2800" b="1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4645" y="2237740"/>
            <a:ext cx="6939280" cy="317055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"/>
          </a:ln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</a:t>
            </a:r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题清单：</a:t>
            </a:r>
            <a:endParaRPr lang="en-US" altLang="zh-CN" sz="24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你所在的村委会或者居委会叫什么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名字？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你知道村委会、居委会是如何产生的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吗？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你观察到村委会、居委会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生活中会做些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哪些事情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同桌讨论，时间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2min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。同学代表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发言。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795260" y="1405890"/>
            <a:ext cx="3813175" cy="4515485"/>
            <a:chOff x="700" y="1382"/>
            <a:chExt cx="5461" cy="909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rcRect l="43315" t="9462" r="34394" b="31062"/>
            <a:stretch>
              <a:fillRect/>
            </a:stretch>
          </p:blipFill>
          <p:spPr>
            <a:xfrm>
              <a:off x="700" y="1382"/>
              <a:ext cx="2556" cy="909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rcRect l="34641" t="11406" r="37039" b="22050"/>
            <a:stretch>
              <a:fillRect/>
            </a:stretch>
          </p:blipFill>
          <p:spPr>
            <a:xfrm>
              <a:off x="3259" y="1382"/>
              <a:ext cx="2902" cy="9097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  <p:bldLst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785103" y="912940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中国共产党组织</a:t>
            </a:r>
            <a:endParaRPr kumimoji="1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graphicFrame>
        <p:nvGraphicFramePr>
          <p:cNvPr id="7" name="图示 6"/>
          <p:cNvGraphicFramePr/>
          <p:nvPr>
            <p:custDataLst>
              <p:tags r:id="rId2"/>
            </p:custDataLst>
          </p:nvPr>
        </p:nvGraphicFramePr>
        <p:xfrm>
          <a:off x="359563" y="1606878"/>
          <a:ext cx="5167587" cy="4310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图示 8"/>
          <p:cNvGraphicFramePr/>
          <p:nvPr>
            <p:custDataLst>
              <p:tags r:id="rId8"/>
            </p:custDataLst>
          </p:nvPr>
        </p:nvGraphicFramePr>
        <p:xfrm>
          <a:off x="5842461" y="1606878"/>
          <a:ext cx="6029434" cy="4310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6998597" y="912857"/>
            <a:ext cx="414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国家机构（以行政机关为例）</a:t>
            </a:r>
            <a:endParaRPr kumimoji="1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6520" y="1797685"/>
            <a:ext cx="925830" cy="4133850"/>
            <a:chOff x="152" y="2831"/>
            <a:chExt cx="1458" cy="6510"/>
          </a:xfrm>
        </p:grpSpPr>
        <p:sp>
          <p:nvSpPr>
            <p:cNvPr id="11" name="下箭头 10"/>
            <p:cNvSpPr/>
            <p:nvPr>
              <p:custDataLst>
                <p:tags r:id="rId15"/>
              </p:custDataLst>
            </p:nvPr>
          </p:nvSpPr>
          <p:spPr>
            <a:xfrm>
              <a:off x="152" y="2831"/>
              <a:ext cx="480" cy="6511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rgbClr val="4472C4">
                <a:shade val="50000"/>
              </a:srgbClr>
            </a:lnRef>
            <a:fillRef idx="1">
              <a:srgbClr val="4472C4"/>
            </a:fillRef>
            <a:effectRef idx="0">
              <a:srgbClr val="4472C4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682" y="4559"/>
              <a:ext cx="928" cy="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领</a:t>
              </a:r>
              <a:endParaRPr kumimoji="1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导</a:t>
              </a:r>
              <a:endParaRPr kumimoji="1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4398645" y="4721860"/>
            <a:ext cx="1240155" cy="9137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基层党组织</a:t>
            </a:r>
            <a:endParaRPr kumimoji="1" lang="zh-CN" altLang="en-US" sz="2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22" name="文本框 21"/>
          <p:cNvSpPr txBox="1"/>
          <p:nvPr>
            <p:custDataLst>
              <p:tags r:id="rId18"/>
            </p:custDataLst>
          </p:nvPr>
        </p:nvSpPr>
        <p:spPr>
          <a:xfrm>
            <a:off x="10363835" y="5201285"/>
            <a:ext cx="1665605" cy="8299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基层群众自治组织</a:t>
            </a:r>
            <a:endParaRPr kumimoji="1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949190" y="2602865"/>
            <a:ext cx="1786890" cy="948690"/>
            <a:chOff x="7794" y="4099"/>
            <a:chExt cx="2814" cy="1494"/>
          </a:xfrm>
        </p:grpSpPr>
        <p:sp>
          <p:nvSpPr>
            <p:cNvPr id="23" name="右箭头 22"/>
            <p:cNvSpPr/>
            <p:nvPr>
              <p:custDataLst>
                <p:tags r:id="rId19"/>
              </p:custDataLst>
            </p:nvPr>
          </p:nvSpPr>
          <p:spPr>
            <a:xfrm>
              <a:off x="7794" y="4099"/>
              <a:ext cx="2814" cy="149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rgbClr val="4472C4">
                <a:shade val="50000"/>
              </a:srgbClr>
            </a:lnRef>
            <a:fillRef idx="1">
              <a:srgbClr val="4472C4"/>
            </a:fillRef>
            <a:effectRef idx="0">
              <a:srgbClr val="4472C4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0"/>
              </p:custDataLst>
            </p:nvPr>
          </p:nvSpPr>
          <p:spPr>
            <a:xfrm>
              <a:off x="8260" y="4385"/>
              <a:ext cx="171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领导</a:t>
              </a:r>
              <a:endParaRPr kumimoji="1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sp>
        <p:nvSpPr>
          <p:cNvPr id="36" name="文本框 7"/>
          <p:cNvSpPr txBox="1"/>
          <p:nvPr>
            <p:custDataLst>
              <p:tags r:id="rId21"/>
            </p:custDataLst>
          </p:nvPr>
        </p:nvSpPr>
        <p:spPr>
          <a:xfrm>
            <a:off x="6593840" y="5201285"/>
            <a:ext cx="4806950" cy="82994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zh-CN" sz="2400" b="1" kern="10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社区居委会（城市）、</a:t>
            </a:r>
            <a:endParaRPr lang="zh-CN" altLang="zh-CN" sz="2400" b="1" kern="100">
              <a:solidFill>
                <a:srgbClr val="00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zh-CN" sz="2400" b="1" kern="10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村委会（农村）</a:t>
            </a:r>
            <a:endParaRPr lang="zh-CN" altLang="zh-CN" sz="2400" b="1" kern="100">
              <a:solidFill>
                <a:srgbClr val="00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2"/>
            </p:custDataLst>
          </p:nvPr>
        </p:nvSpPr>
        <p:spPr>
          <a:xfrm>
            <a:off x="96520" y="0"/>
            <a:ext cx="5379085" cy="58356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ED7D31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ED7D31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ED7D31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</a14:hiddenFill>
            </a:ext>
          </a:extLst>
        </p:spPr>
        <p:txBody>
          <a:bodyPr wrap="square" lIns="91440" tIns="45720" rIns="91440" bIns="45720" rtlCol="0" anchor="t">
            <a:spAutoFit/>
          </a:bodyPr>
          <a:lstStyle/>
          <a:p>
            <a:pPr marL="457200" lvl="0" indent="-457200" algn="l">
              <a:buClrTx/>
              <a:buSzTx/>
              <a:buFont typeface="Wingdings" panose="05000000000000000000" charset="0"/>
              <a:buChar char="n"/>
            </a:pPr>
            <a:r>
              <a: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FZZhengHeiS-R-GB" charset="0"/>
              </a:rPr>
              <a:t>知识图示</a:t>
            </a:r>
            <a:endParaRPr lang="zh-CN" altLang="en-US" sz="32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FZZhengHeiS-R-GB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334760" y="4591050"/>
            <a:ext cx="5694680" cy="1101090"/>
            <a:chOff x="9976" y="7230"/>
            <a:chExt cx="8968" cy="1734"/>
          </a:xfrm>
        </p:grpSpPr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15586" y="7230"/>
              <a:ext cx="3358" cy="72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基层行政机关</a:t>
              </a:r>
              <a:endParaRPr kumimoji="1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35" name="文本框 4"/>
            <p:cNvSpPr txBox="1"/>
            <p:nvPr>
              <p:custDataLst>
                <p:tags r:id="rId24"/>
              </p:custDataLst>
            </p:nvPr>
          </p:nvSpPr>
          <p:spPr>
            <a:xfrm>
              <a:off x="9976" y="7273"/>
              <a:ext cx="1210" cy="15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kumimoji="1" lang="zh-CN" altLang="en-US" sz="2800" b="1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等线" panose="02010600030101010101" charset="-122"/>
                </a:rPr>
                <a:t>指导</a:t>
              </a:r>
              <a:endParaRPr kumimoji="1" lang="zh-CN" altLang="en-US" sz="28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等线" panose="02010600030101010101" charset="-122"/>
              </a:endParaRPr>
            </a:p>
          </p:txBody>
        </p:sp>
        <p:sp>
          <p:nvSpPr>
            <p:cNvPr id="46" name="左弧形箭头 1"/>
            <p:cNvSpPr/>
            <p:nvPr>
              <p:custDataLst>
                <p:tags r:id="rId25"/>
              </p:custDataLst>
            </p:nvPr>
          </p:nvSpPr>
          <p:spPr>
            <a:xfrm>
              <a:off x="10866" y="7436"/>
              <a:ext cx="642" cy="1529"/>
            </a:xfrm>
            <a:prstGeom prst="curvedRightArrow">
              <a:avLst/>
            </a:prstGeom>
            <a:solidFill>
              <a:srgbClr val="FFFF00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0" grpId="0" bldLvl="0" animBg="1"/>
      <p:bldP spid="20" grpId="1" animBg="1"/>
      <p:bldP spid="22" grpId="0" animBg="1"/>
      <p:bldP spid="22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2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2*i*5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3*i*5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4*i*2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4*i*3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5*i*3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6*i*3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7*i*3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8*i*3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8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8*i*4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8*i*5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3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3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SHOW_EDIT_AREA_INDICATION" val="0"/>
  <p:tag name="KSO_WM_TEMPLATE_THUMBS_INDEX" val="1、4、7、8、10、11、12、13、15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2543"/>
</p:tagLst>
</file>

<file path=ppt/tags/tag198.xml><?xml version="1.0" encoding="utf-8"?>
<p:tagLst xmlns:p="http://schemas.openxmlformats.org/presentationml/2006/main">
  <p:tag name="KSO_WM_UNIT_DEFAULT_FONT" val="44;60;4"/>
  <p:tag name="KSO_WM_UNIT_BLOCK" val="0"/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536_1*a*1"/>
  <p:tag name="KSO_WM_TEMPLATE_CATEGORY" val="custom"/>
  <p:tag name="KSO_WM_TEMPLATE_INDEX" val="20202536"/>
  <p:tag name="KSO_WM_UNIT_LAYERLEVEL" val="1"/>
  <p:tag name="KSO_WM_TAG_VERSION" val="1.0"/>
  <p:tag name="KSO_WM_BEAUTIFY_FLAG" val="#wm#"/>
  <p:tag name="KSO_WM_UNIT_PRESET_TEXT" val="安全生产培训课件演示模板"/>
  <p:tag name="KSO_WM_CHIP_GROUPID" val="5ebd089d0ac41c4a0a525421"/>
  <p:tag name="KSO_WM_CHIP_XID" val="5ebd089d0ac41c4a0a525422"/>
  <p:tag name="KSO_WM_UNIT_DEC_AREA_ID" val="da3ce443403c45a7a3e5c39b7d05ef4e"/>
  <p:tag name="KSO_WM_CHIP_FILLAREA_FILL_RULE" val="{&quot;fill_align&quot;:&quot;cm&quot;,&quot;fill_mode&quot;:&quot;adaptive&quot;,&quot;sacle_strategy&quot;:&quot;smart&quot;}"/>
  <p:tag name="KSO_WM_ASSEMBLE_CHIP_INDEX" val="cd57e94472204059a7957acb115ef19c"/>
  <p:tag name="KSO_WM_UNIT_TEXT_FILL_FORE_SCHEMECOLOR_INDEX_BRIGHTNESS" val="0.15"/>
  <p:tag name="KSO_WM_UNIT_TEXT_FILL_FORE_SCHEMECOLOR_INDEX" val="13"/>
  <p:tag name="KSO_WM_UNIT_TEXT_FILL_TYPE" val="1"/>
</p:tagLst>
</file>

<file path=ppt/tags/tag19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2543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2536_3*i*1"/>
  <p:tag name="KSO_WM_TEMPLATE_CATEGORY" val="chip"/>
  <p:tag name="KSO_WM_TEMPLATE_INDEX" val="20202536"/>
  <p:tag name="KSO_WM_UNIT_LAYERLEVEL" val="1"/>
  <p:tag name="KSO_WM_TAG_VERSION" val="1.0"/>
  <p:tag name="KSO_WM_BEAUTIFY_FLAG" val="#wm#"/>
  <p:tag name="KSO_WM_CHIP_GROUPID" val="5fbf0f162574a1ee74b21dd7"/>
  <p:tag name="KSO_WM_CHIP_XID" val="5fbf0f162574a1ee74b21dda"/>
  <p:tag name="KSO_WM_UNIT_DEC_AREA_ID" val="2a64e60c95dd4b0c99d58bef19bea13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33691a174a34835af3c5bdcd248df1b"/>
  <p:tag name="KSO_WM_SLIDE_BACKGROUND_TYPE" val="general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2536_4*i*1"/>
  <p:tag name="KSO_WM_TEMPLATE_CATEGORY" val="chip"/>
  <p:tag name="KSO_WM_TEMPLATE_INDEX" val="20202536"/>
  <p:tag name="KSO_WM_UNIT_LAYERLEVEL" val="1"/>
  <p:tag name="KSO_WM_TAG_VERSION" val="1.0"/>
  <p:tag name="KSO_WM_BEAUTIFY_FLAG" val="#wm#"/>
  <p:tag name="KSO_WM_CHIP_GROUPID" val="5fbf0f162574a1ee74b21dd7"/>
  <p:tag name="KSO_WM_CHIP_XID" val="5fbf0f162574a1ee74b21ddb"/>
  <p:tag name="KSO_WM_UNIT_DEC_AREA_ID" val="ba83664f33d54e47b3db42484199a36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b829870e53f4b849a8f7da4293a44ca"/>
  <p:tag name="KSO_WM_SLIDE_BACKGROUND_TYPE" val="general"/>
</p:tagLst>
</file>

<file path=ppt/tags/tag20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04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05.xml><?xml version="1.0" encoding="utf-8"?>
<p:tagLst xmlns:p="http://schemas.openxmlformats.org/presentationml/2006/main">
  <p:tag name="KSO_WM_SLIDE_ID" val="custom20202543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2543"/>
  <p:tag name="KSO_WM_SLIDE_LAYOUT" val="a_b"/>
  <p:tag name="KSO_WM_SLIDE_LAYOUT_CNT" val="1_3"/>
  <p:tag name="KSO_WM_UNIT_SHOW_EDIT_AREA_INDICATION" val="1"/>
  <p:tag name="KSO_WM_TEMPLATE_THUMBS_INDEX" val="1、4、7、8、10、11、12、13、15"/>
  <p:tag name="KSO_WM_TEMPLATE_MASTER_THUMB_INDEX" val="12"/>
  <p:tag name="KSO_WM_SLIDE_BACKGROUND_TYPE" val="general"/>
</p:tagLst>
</file>

<file path=ppt/tags/tag20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2543"/>
</p:tagLst>
</file>

<file path=ppt/tags/tag20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0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02543"/>
</p:tagLst>
</file>

<file path=ppt/tags/tag211.xml><?xml version="1.0" encoding="utf-8"?>
<p:tagLst xmlns:p="http://schemas.openxmlformats.org/presentationml/2006/main">
  <p:tag name="AS_UNIQUEID" val="6242"/>
</p:tagLst>
</file>

<file path=ppt/tags/tag212.xml><?xml version="1.0" encoding="utf-8"?>
<p:tagLst xmlns:p="http://schemas.openxmlformats.org/presentationml/2006/main">
  <p:tag name="AS_UNIQUEID" val="6243"/>
</p:tagLst>
</file>

<file path=ppt/tags/tag213.xml><?xml version="1.0" encoding="utf-8"?>
<p:tagLst xmlns:p="http://schemas.openxmlformats.org/presentationml/2006/main">
  <p:tag name="AS_UNIQUEID" val="6244"/>
</p:tagLst>
</file>

<file path=ppt/tags/tag214.xml><?xml version="1.0" encoding="utf-8"?>
<p:tagLst xmlns:p="http://schemas.openxmlformats.org/presentationml/2006/main">
  <p:tag name="AS_UNIQUEID" val="6245"/>
</p:tagLst>
</file>

<file path=ppt/tags/tag215.xml><?xml version="1.0" encoding="utf-8"?>
<p:tagLst xmlns:p="http://schemas.openxmlformats.org/presentationml/2006/main">
  <p:tag name="AS_UNIQUEID" val="6246"/>
</p:tagLst>
</file>

<file path=ppt/tags/tag216.xml><?xml version="1.0" encoding="utf-8"?>
<p:tagLst xmlns:p="http://schemas.openxmlformats.org/presentationml/2006/main">
  <p:tag name="AS_UNIQUEID" val="6247"/>
</p:tagLst>
</file>

<file path=ppt/tags/tag217.xml><?xml version="1.0" encoding="utf-8"?>
<p:tagLst xmlns:p="http://schemas.openxmlformats.org/presentationml/2006/main">
  <p:tag name="AS_UNIQUEID" val="6248"/>
</p:tagLst>
</file>

<file path=ppt/tags/tag218.xml><?xml version="1.0" encoding="utf-8"?>
<p:tagLst xmlns:p="http://schemas.openxmlformats.org/presentationml/2006/main">
  <p:tag name="AS_UNIQUEID" val="6250"/>
</p:tagLst>
</file>

<file path=ppt/tags/tag219.xml><?xml version="1.0" encoding="utf-8"?>
<p:tagLst xmlns:p="http://schemas.openxmlformats.org/presentationml/2006/main">
  <p:tag name="AS_UNIQUEID" val="625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6252"/>
</p:tagLst>
</file>

<file path=ppt/tags/tag221.xml><?xml version="1.0" encoding="utf-8"?>
<p:tagLst xmlns:p="http://schemas.openxmlformats.org/presentationml/2006/main">
  <p:tag name="AS_UNIQUEID" val="9981"/>
</p:tagLst>
</file>

<file path=ppt/tags/tag222.xml><?xml version="1.0" encoding="utf-8"?>
<p:tagLst xmlns:p="http://schemas.openxmlformats.org/presentationml/2006/main">
  <p:tag name="AS_UNIQUEID" val="9982"/>
</p:tagLst>
</file>

<file path=ppt/tags/tag223.xml><?xml version="1.0" encoding="utf-8"?>
<p:tagLst xmlns:p="http://schemas.openxmlformats.org/presentationml/2006/main">
  <p:tag name="AS_UNIQUEID" val="6249"/>
</p:tagLst>
</file>

<file path=ppt/tags/tag224.xml><?xml version="1.0" encoding="utf-8"?>
<p:tagLst xmlns:p="http://schemas.openxmlformats.org/presentationml/2006/main">
  <p:tag name="AS_UNIQUEID" val="9980"/>
</p:tagLst>
</file>

<file path=ppt/tags/tag225.xml><?xml version="1.0" encoding="utf-8"?>
<p:tagLst xmlns:p="http://schemas.openxmlformats.org/presentationml/2006/main">
  <p:tag name="AS_UNIQUEID" val="13450"/>
</p:tagLst>
</file>

<file path=ppt/tags/tag226.xml><?xml version="1.0" encoding="utf-8"?>
<p:tagLst xmlns:p="http://schemas.openxmlformats.org/presentationml/2006/main">
  <p:tag name="AS_UNIQUEID" val="9977"/>
</p:tagLst>
</file>

<file path=ppt/tags/tag227.xml><?xml version="1.0" encoding="utf-8"?>
<p:tagLst xmlns:p="http://schemas.openxmlformats.org/presentationml/2006/main">
  <p:tag name="AS_UNIQUEID" val="9978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2536_3*i*1"/>
  <p:tag name="KSO_WM_TEMPLATE_CATEGORY" val="chip"/>
  <p:tag name="KSO_WM_TEMPLATE_INDEX" val="20202536"/>
  <p:tag name="KSO_WM_UNIT_LAYERLEVEL" val="1"/>
  <p:tag name="KSO_WM_TAG_VERSION" val="1.0"/>
  <p:tag name="KSO_WM_BEAUTIFY_FLAG" val="#wm#"/>
  <p:tag name="KSO_WM_CHIP_GROUPID" val="5fbf0f162574a1ee74b21dd7"/>
  <p:tag name="KSO_WM_CHIP_XID" val="5fbf0f162574a1ee74b21dda"/>
  <p:tag name="KSO_WM_UNIT_DEC_AREA_ID" val="2a64e60c95dd4b0c99d58bef19bea13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33691a174a34835af3c5bdcd248df1b"/>
  <p:tag name="KSO_WM_SLIDE_BACKGROUND_TYPE" val="general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2536_4*i*1"/>
  <p:tag name="KSO_WM_TEMPLATE_CATEGORY" val="chip"/>
  <p:tag name="KSO_WM_TEMPLATE_INDEX" val="20202536"/>
  <p:tag name="KSO_WM_UNIT_LAYERLEVEL" val="1"/>
  <p:tag name="KSO_WM_TAG_VERSION" val="1.0"/>
  <p:tag name="KSO_WM_BEAUTIFY_FLAG" val="#wm#"/>
  <p:tag name="KSO_WM_CHIP_GROUPID" val="5fbf0f162574a1ee74b21dd7"/>
  <p:tag name="KSO_WM_CHIP_XID" val="5fbf0f162574a1ee74b21ddb"/>
  <p:tag name="KSO_WM_UNIT_DEC_AREA_ID" val="ba83664f33d54e47b3db42484199a36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b829870e53f4b849a8f7da4293a44ca"/>
  <p:tag name="KSO_WM_SLIDE_BACKGROUND_TYPE" val="general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3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2.xml><?xml version="1.0" encoding="utf-8"?>
<p:tagLst xmlns:p="http://schemas.openxmlformats.org/presentationml/2006/main">
  <p:tag name="KSO_WM_SLIDE_ID" val="custom20202543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2543"/>
  <p:tag name="KSO_WM_SLIDE_LAYOUT" val="a_b"/>
  <p:tag name="KSO_WM_SLIDE_LAYOUT_CNT" val="1_3"/>
  <p:tag name="KSO_WM_UNIT_SHOW_EDIT_AREA_INDICATION" val="1"/>
  <p:tag name="KSO_WM_TEMPLATE_THUMBS_INDEX" val="1、4、7、8、10、11、12、13、15"/>
  <p:tag name="KSO_WM_TEMPLATE_MASTER_THUMB_INDEX" val="12"/>
  <p:tag name="KSO_WM_SLIDE_BACKGROUND_TYPE" val="general"/>
</p:tagLst>
</file>

<file path=ppt/tags/tag23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5.xml><?xml version="1.0" encoding="utf-8"?>
<p:tagLst xmlns:p="http://schemas.openxmlformats.org/presentationml/2006/main">
  <p:tag name="KSO_WM_UNIT_PLACING_PICTURE_USER_VIEWPORT" val="{&quot;height&quot;:11275,&quot;width&quot;:8660}"/>
</p:tagLst>
</file>

<file path=ppt/tags/tag23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7.xml><?xml version="1.0" encoding="utf-8"?>
<p:tagLst xmlns:p="http://schemas.openxmlformats.org/presentationml/2006/main">
  <p:tag name="TABLE_ENDDRAG_ORIGIN_RECT" val="656*278"/>
  <p:tag name="TABLE_ENDDRAG_RECT" val="284*251*656*278"/>
</p:tagLst>
</file>

<file path=ppt/tags/tag238.xml><?xml version="1.0" encoding="utf-8"?>
<p:tagLst xmlns:p="http://schemas.openxmlformats.org/presentationml/2006/main">
  <p:tag name="AS_UNIQUEID" val="1913"/>
</p:tagLst>
</file>

<file path=ppt/tags/tag239.xml><?xml version="1.0" encoding="utf-8"?>
<p:tagLst xmlns:p="http://schemas.openxmlformats.org/presentationml/2006/main">
  <p:tag name="AS_UNIQUEID" val="191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1915"/>
</p:tagLst>
</file>

<file path=ppt/tags/tag241.xml><?xml version="1.0" encoding="utf-8"?>
<p:tagLst xmlns:p="http://schemas.openxmlformats.org/presentationml/2006/main">
  <p:tag name="AS_UNIQUEID" val="1916"/>
</p:tagLst>
</file>

<file path=ppt/tags/tag242.xml><?xml version="1.0" encoding="utf-8"?>
<p:tagLst xmlns:p="http://schemas.openxmlformats.org/presentationml/2006/main">
  <p:tag name="AS_UNIQUEID" val="1917"/>
</p:tagLst>
</file>

<file path=ppt/tags/tag243.xml><?xml version="1.0" encoding="utf-8"?>
<p:tagLst xmlns:p="http://schemas.openxmlformats.org/presentationml/2006/main">
  <p:tag name="AS_UNIQUEID" val="1918"/>
</p:tagLst>
</file>

<file path=ppt/tags/tag244.xml><?xml version="1.0" encoding="utf-8"?>
<p:tagLst xmlns:p="http://schemas.openxmlformats.org/presentationml/2006/main">
  <p:tag name="AS_UNIQUEID" val="1919"/>
</p:tagLst>
</file>

<file path=ppt/tags/tag245.xml><?xml version="1.0" encoding="utf-8"?>
<p:tagLst xmlns:p="http://schemas.openxmlformats.org/presentationml/2006/main">
  <p:tag name="AS_UNIQUEID" val="1920"/>
</p:tagLst>
</file>

<file path=ppt/tags/tag246.xml><?xml version="1.0" encoding="utf-8"?>
<p:tagLst xmlns:p="http://schemas.openxmlformats.org/presentationml/2006/main">
  <p:tag name="AS_UNIQUEID" val="1921"/>
</p:tagLst>
</file>

<file path=ppt/tags/tag247.xml><?xml version="1.0" encoding="utf-8"?>
<p:tagLst xmlns:p="http://schemas.openxmlformats.org/presentationml/2006/main">
  <p:tag name="AS_UNIQUEID" val="1922"/>
</p:tagLst>
</file>

<file path=ppt/tags/tag248.xml><?xml version="1.0" encoding="utf-8"?>
<p:tagLst xmlns:p="http://schemas.openxmlformats.org/presentationml/2006/main">
  <p:tag name="AS_UNIQUEID" val="1923"/>
</p:tagLst>
</file>

<file path=ppt/tags/tag249.xml><?xml version="1.0" encoding="utf-8"?>
<p:tagLst xmlns:p="http://schemas.openxmlformats.org/presentationml/2006/main">
  <p:tag name="AS_UNIQUEID" val="192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AS_UNIQUEID" val="1925"/>
</p:tagLst>
</file>

<file path=ppt/tags/tag251.xml><?xml version="1.0" encoding="utf-8"?>
<p:tagLst xmlns:p="http://schemas.openxmlformats.org/presentationml/2006/main">
  <p:tag name="AS_UNIQUEID" val="1930"/>
</p:tagLst>
</file>

<file path=ppt/tags/tag252.xml><?xml version="1.0" encoding="utf-8"?>
<p:tagLst xmlns:p="http://schemas.openxmlformats.org/presentationml/2006/main">
  <p:tag name="AS_UNIQUEID" val="1926"/>
</p:tagLst>
</file>

<file path=ppt/tags/tag253.xml><?xml version="1.0" encoding="utf-8"?>
<p:tagLst xmlns:p="http://schemas.openxmlformats.org/presentationml/2006/main">
  <p:tag name="AS_UNIQUEID" val="1931"/>
</p:tagLst>
</file>

<file path=ppt/tags/tag254.xml><?xml version="1.0" encoding="utf-8"?>
<p:tagLst xmlns:p="http://schemas.openxmlformats.org/presentationml/2006/main">
  <p:tag name="AS_UNIQUEID" val="1928"/>
</p:tagLst>
</file>

<file path=ppt/tags/tag255.xml><?xml version="1.0" encoding="utf-8"?>
<p:tagLst xmlns:p="http://schemas.openxmlformats.org/presentationml/2006/main">
  <p:tag name="AS_UNIQUEID" val="1932"/>
</p:tagLst>
</file>

<file path=ppt/tags/tag256.xml><?xml version="1.0" encoding="utf-8"?>
<p:tagLst xmlns:p="http://schemas.openxmlformats.org/presentationml/2006/main">
  <p:tag name="AS_UNIQUEID" val="1927"/>
</p:tagLst>
</file>

<file path=ppt/tags/tag257.xml><?xml version="1.0" encoding="utf-8"?>
<p:tagLst xmlns:p="http://schemas.openxmlformats.org/presentationml/2006/main">
  <p:tag name="AS_UNIQUEID" val="1933"/>
</p:tagLst>
</file>

<file path=ppt/tags/tag258.xml><?xml version="1.0" encoding="utf-8"?>
<p:tagLst xmlns:p="http://schemas.openxmlformats.org/presentationml/2006/main">
  <p:tag name="AS_UNIQUEID" val="1929"/>
</p:tagLst>
</file>

<file path=ppt/tags/tag259.xml><?xml version="1.0" encoding="utf-8"?>
<p:tagLst xmlns:p="http://schemas.openxmlformats.org/presentationml/2006/main">
  <p:tag name="AS_UNIQUEID" val="1934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61.xml><?xml version="1.0" encoding="utf-8"?>
<p:tagLst xmlns:p="http://schemas.openxmlformats.org/presentationml/2006/main">
  <p:tag name="AS_UNIQUEID" val="1909"/>
</p:tagLst>
</file>

<file path=ppt/tags/tag262.xml><?xml version="1.0" encoding="utf-8"?>
<p:tagLst xmlns:p="http://schemas.openxmlformats.org/presentationml/2006/main">
  <p:tag name="AS_UNIQUEID" val="1910"/>
</p:tagLst>
</file>

<file path=ppt/tags/tag263.xml><?xml version="1.0" encoding="utf-8"?>
<p:tagLst xmlns:p="http://schemas.openxmlformats.org/presentationml/2006/main">
  <p:tag name="AS_UNIQUEID" val="1911"/>
</p:tagLst>
</file>

<file path=ppt/tags/tag26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65.xml><?xml version="1.0" encoding="utf-8"?>
<p:tagLst xmlns:p="http://schemas.openxmlformats.org/presentationml/2006/main">
  <p:tag name="KSO_WM_UNIT_PLACING_PICTURE_USER_VIEWPORT" val="{&quot;height&quot;:4281,&quot;width&quot;:5070}"/>
</p:tagLst>
</file>

<file path=ppt/tags/tag266.xml><?xml version="1.0" encoding="utf-8"?>
<p:tagLst xmlns:p="http://schemas.openxmlformats.org/presentationml/2006/main">
  <p:tag name="KSO_WM_UNIT_PLACING_PICTURE_USER_VIEWPORT" val="{&quot;height&quot;:6000,&quot;width&quot;:8000}"/>
</p:tagLst>
</file>

<file path=ppt/tags/tag267.xml><?xml version="1.0" encoding="utf-8"?>
<p:tagLst xmlns:p="http://schemas.openxmlformats.org/presentationml/2006/main">
  <p:tag name="KSO_WM_UNIT_PLACING_PICTURE_USER_VIEWPORT" val="{&quot;height&quot;:4661,&quot;width&quot;:7184}"/>
</p:tagLst>
</file>

<file path=ppt/tags/tag268.xml><?xml version="1.0" encoding="utf-8"?>
<p:tagLst xmlns:p="http://schemas.openxmlformats.org/presentationml/2006/main">
  <p:tag name="KSO_WM_UNIT_PLACING_PICTURE_USER_VIEWPORT" val="{&quot;height&quot;:11275,&quot;width&quot;:8660}"/>
</p:tagLst>
</file>

<file path=ppt/tags/tag269.xml><?xml version="1.0" encoding="utf-8"?>
<p:tagLst xmlns:p="http://schemas.openxmlformats.org/presentationml/2006/main">
  <p:tag name="KSO_WM_BEAUTIFY_FLAG" val="#wm#"/>
  <p:tag name="KSO_WM_TEMPLATE_CATEGORY" val="custom"/>
  <p:tag name="KSO_WM_TEMPLATE_INDEX" val="20202543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COMMONDATA" val="eyJoZGlkIjoiYTc2ZGZiNzZiNDVlOGViOWVmM2JhOTY0NGJkNjUyYzgifQ=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*y*1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FFD865"/>
      </a:accent1>
      <a:accent2>
        <a:srgbClr val="DBE782"/>
      </a:accent2>
      <a:accent3>
        <a:srgbClr val="C2E3A3"/>
      </a:accent3>
      <a:accent4>
        <a:srgbClr val="A3E8C2"/>
      </a:accent4>
      <a:accent5>
        <a:srgbClr val="84ECE0"/>
      </a:accent5>
      <a:accent6>
        <a:srgbClr val="65F2FF"/>
      </a:accent6>
      <a:hlink>
        <a:srgbClr val="658BD5"/>
      </a:hlink>
      <a:folHlink>
        <a:srgbClr val="9F69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1858</Words>
  <Application>WPS 演示</Application>
  <PresentationFormat>宽屏</PresentationFormat>
  <Paragraphs>187</Paragraphs>
  <Slides>17</Slides>
  <Notes>4</Notes>
  <HiddenSlides>2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汉仪旗黑-85S</vt:lpstr>
      <vt:lpstr>黑体</vt:lpstr>
      <vt:lpstr>Viner Hand ITC</vt:lpstr>
      <vt:lpstr>楷体</vt:lpstr>
      <vt:lpstr>华文楷体</vt:lpstr>
      <vt:lpstr>Arial Unicode MS</vt:lpstr>
      <vt:lpstr>Calibri</vt:lpstr>
      <vt:lpstr>等线</vt:lpstr>
      <vt:lpstr>Arial</vt:lpstr>
      <vt:lpstr>Times New Roman</vt:lpstr>
      <vt:lpstr>Wingdings</vt:lpstr>
      <vt:lpstr>FZZhengHeiS-R-GB</vt:lpstr>
      <vt:lpstr>Segoe Print</vt:lpstr>
      <vt:lpstr>仿宋</vt:lpstr>
      <vt:lpstr>Open Sans</vt:lpstr>
      <vt:lpstr>Mongolian Baiti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总结：人民群众直接行使民主权利的生动实践</vt:lpstr>
      <vt:lpstr>常州停车难问题破解：</vt:lpstr>
      <vt:lpstr>课堂小结：探寻基层群众自治制度的优越性</vt:lpstr>
      <vt:lpstr>探寻基层群众自治制度的优越性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half.</cp:lastModifiedBy>
  <cp:revision>229</cp:revision>
  <dcterms:created xsi:type="dcterms:W3CDTF">2019-06-19T02:08:00Z</dcterms:created>
  <dcterms:modified xsi:type="dcterms:W3CDTF">2024-03-15T05:23:28Z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1602689DE14949EFA0CF52FA1C3C2CE1_13</vt:lpwstr>
  </property>
</Properties>
</file>