
<file path=[Content_Types].xml><?xml version="1.0" encoding="utf-8"?>
<Types xmlns="http://schemas.openxmlformats.org/package/2006/content-types">
  <Default Extension="wav" ContentType="audio/x-wav"/>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media1.mp4" ContentType="video/unknown"/>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sldIdLst>
    <p:sldId id="713" r:id="rId3"/>
    <p:sldId id="599" r:id="rId5"/>
    <p:sldId id="600" r:id="rId6"/>
    <p:sldId id="601" r:id="rId7"/>
    <p:sldId id="602" r:id="rId8"/>
    <p:sldId id="661" r:id="rId9"/>
    <p:sldId id="703" r:id="rId10"/>
    <p:sldId id="704" r:id="rId11"/>
    <p:sldId id="705" r:id="rId12"/>
    <p:sldId id="706" r:id="rId13"/>
    <p:sldId id="707" r:id="rId14"/>
    <p:sldId id="708" r:id="rId15"/>
    <p:sldId id="709" r:id="rId16"/>
    <p:sldId id="710" r:id="rId17"/>
    <p:sldId id="711" r:id="rId18"/>
    <p:sldId id="712" r:id="rId19"/>
    <p:sldId id="598" r:id="rId20"/>
    <p:sldId id="439" r:id="rId21"/>
    <p:sldId id="508" r:id="rId22"/>
    <p:sldId id="509" r:id="rId23"/>
    <p:sldId id="751" r:id="rId24"/>
    <p:sldId id="747" r:id="rId25"/>
    <p:sldId id="749" r:id="rId26"/>
    <p:sldId id="803" r:id="rId27"/>
    <p:sldId id="634" r:id="rId28"/>
    <p:sldId id="780" r:id="rId29"/>
    <p:sldId id="573" r:id="rId30"/>
    <p:sldId id="750" r:id="rId31"/>
    <p:sldId id="335" r:id="rId32"/>
    <p:sldId id="753" r:id="rId33"/>
    <p:sldId id="754" r:id="rId34"/>
    <p:sldId id="472" r:id="rId35"/>
    <p:sldId id="769" r:id="rId36"/>
    <p:sldId id="572" r:id="rId37"/>
    <p:sldId id="771" r:id="rId38"/>
    <p:sldId id="461" r:id="rId39"/>
    <p:sldId id="574" r:id="rId40"/>
    <p:sldId id="422" r:id="rId41"/>
    <p:sldId id="462" r:id="rId42"/>
    <p:sldId id="772" r:id="rId43"/>
    <p:sldId id="773" r:id="rId44"/>
    <p:sldId id="774" r:id="rId45"/>
    <p:sldId id="775" r:id="rId46"/>
    <p:sldId id="777" r:id="rId47"/>
    <p:sldId id="778" r:id="rId48"/>
    <p:sldId id="829" r:id="rId49"/>
    <p:sldId id="779" r:id="rId50"/>
  </p:sldIdLst>
  <p:sldSz cx="12192000" cy="6858000"/>
  <p:notesSz cx="6858000" cy="9144000"/>
  <p:embeddedFontLst>
    <p:embeddedFont>
      <p:font typeface="楷体" charset="-122"/>
      <p:regular r:id="rId54"/>
    </p:embeddedFont>
    <p:embeddedFont>
      <p:font typeface="微软雅黑" charset="-122"/>
      <p:bold r:id="rId55"/>
    </p:embeddedFont>
    <p:embeddedFont>
      <p:font typeface="黑体" charset="-122"/>
      <p:regular r:id="rId56"/>
    </p:embeddedFont>
    <p:embeddedFont>
      <p:font typeface="华文新魏" charset="-122"/>
      <p:regular r:id="rId57"/>
    </p:embeddedFont>
    <p:embeddedFont>
      <p:font typeface="华文行楷" charset="-122"/>
      <p:regular r:id="rId58"/>
    </p:embeddedFont>
    <p:embeddedFont>
      <p:font typeface="微软雅黑" charset="-122"/>
      <p:regular r:id="rId59"/>
      <p:bold r:id="rId60"/>
    </p:embeddedFont>
    <p:embeddedFont>
      <p:font typeface="等线" charset="0"/>
      <p:regular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3308"/>
    <a:srgbClr val="F9680D"/>
    <a:srgbClr val="C6EE7E"/>
    <a:srgbClr val="4F4C02"/>
    <a:srgbClr val="C65603"/>
    <a:srgbClr val="0B0904"/>
    <a:srgbClr val="F3F3F3"/>
    <a:srgbClr val="F7FCFE"/>
    <a:srgbClr val="FFF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18" autoAdjust="0"/>
  </p:normalViewPr>
  <p:slideViewPr>
    <p:cSldViewPr snapToGrid="0" showGuides="1">
      <p:cViewPr varScale="1">
        <p:scale>
          <a:sx n="72" d="100"/>
          <a:sy n="72" d="100"/>
        </p:scale>
        <p:origin x="-438" y="-90"/>
      </p:cViewPr>
      <p:guideLst>
        <p:guide orient="horz" pos="167"/>
        <p:guide orient="horz" pos="4210"/>
        <p:guide orient="horz" pos="542"/>
        <p:guide orient="horz" pos="802"/>
        <p:guide orient="horz" pos="4010"/>
        <p:guide orient="horz" pos="3820"/>
        <p:guide pos="211"/>
        <p:guide pos="7466"/>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font" Target="fonts/font8.fntdata"/><Relationship Id="rId60" Type="http://schemas.openxmlformats.org/officeDocument/2006/relationships/font" Target="fonts/font7.fntdata"/><Relationship Id="rId6" Type="http://schemas.openxmlformats.org/officeDocument/2006/relationships/slide" Target="slides/slide3.xml"/><Relationship Id="rId59" Type="http://schemas.openxmlformats.org/officeDocument/2006/relationships/font" Target="fonts/font6.fntdata"/><Relationship Id="rId58" Type="http://schemas.openxmlformats.org/officeDocument/2006/relationships/font" Target="fonts/font5.fntdata"/><Relationship Id="rId57" Type="http://schemas.openxmlformats.org/officeDocument/2006/relationships/font" Target="fonts/font4.fntdata"/><Relationship Id="rId56" Type="http://schemas.openxmlformats.org/officeDocument/2006/relationships/font" Target="fonts/font3.fntdata"/><Relationship Id="rId55" Type="http://schemas.openxmlformats.org/officeDocument/2006/relationships/font" Target="fonts/font2.fntdata"/><Relationship Id="rId54" Type="http://schemas.openxmlformats.org/officeDocument/2006/relationships/font" Target="fonts/font1.fntdata"/><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7390C9-E209-452A-AF2C-23D0DB5DF8D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矩形 2"/>
          <p:cNvSpPr/>
          <p:nvPr userDrawn="1"/>
        </p:nvSpPr>
        <p:spPr>
          <a:xfrm>
            <a:off x="0" y="0"/>
            <a:ext cx="12192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0" y="838200"/>
            <a:ext cx="12192000" cy="1741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6509657"/>
            <a:ext cx="121920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6585857"/>
            <a:ext cx="12192000" cy="272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435429" y="221033"/>
            <a:ext cx="2492990" cy="396134"/>
          </a:xfrm>
          <a:prstGeom prst="rect">
            <a:avLst/>
          </a:prstGeom>
          <a:noFill/>
        </p:spPr>
        <p:txBody>
          <a:bodyPr wrap="none" rtlCol="0" anchor="ctr">
            <a:spAutoFit/>
          </a:bodyPr>
          <a:lstStyle/>
          <a:p>
            <a:pPr>
              <a:lnSpc>
                <a:spcPct val="120000"/>
              </a:lnSpc>
            </a:pPr>
            <a:r>
              <a:rPr lang="zh-CN" altLang="en-US" dirty="0" smtClean="0">
                <a:solidFill>
                  <a:schemeClr val="bg1"/>
                </a:solidFill>
              </a:rPr>
              <a:t>点击添加主要文字内容</a:t>
            </a:r>
            <a:endParaRPr lang="zh-CN" altLang="en-US"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609600" y="6245225"/>
            <a:ext cx="2844800" cy="476250"/>
          </a:xfrm>
        </p:spPr>
        <p:txBody>
          <a:bodyPr/>
          <a:lstStyle/>
          <a:p>
            <a:pPr lvl="0" fontAlgn="base"/>
            <a:endParaRPr lang="zh-CN" altLang="en-US" strike="noStrike" noProof="1">
              <a:latin typeface="Arial" pitchFamily="34" charset="0"/>
            </a:endParaRPr>
          </a:p>
        </p:txBody>
      </p:sp>
      <p:sp>
        <p:nvSpPr>
          <p:cNvPr id="5" name="页脚占位符 4"/>
          <p:cNvSpPr>
            <a:spLocks noGrp="1"/>
          </p:cNvSpPr>
          <p:nvPr>
            <p:ph type="ftr" sz="quarter" idx="11"/>
          </p:nvPr>
        </p:nvSpPr>
        <p:spPr>
          <a:xfrm>
            <a:off x="4165600" y="6245225"/>
            <a:ext cx="3860800" cy="476250"/>
          </a:xfrm>
        </p:spPr>
        <p:txBody>
          <a:bodyPr/>
          <a:lstStyle/>
          <a:p>
            <a:pPr lvl="0" fontAlgn="base"/>
            <a:endParaRPr lang="zh-CN" altLang="en-US" strike="noStrike" noProof="1">
              <a:latin typeface="Arial" pitchFamily="34" charset="0"/>
            </a:endParaRPr>
          </a:p>
        </p:txBody>
      </p:sp>
      <p:sp>
        <p:nvSpPr>
          <p:cNvPr id="6" name="灯片编号占位符 5"/>
          <p:cNvSpPr>
            <a:spLocks noGrp="1"/>
          </p:cNvSpPr>
          <p:nvPr>
            <p:ph type="sldNum" sz="quarter" idx="12"/>
          </p:nvPr>
        </p:nvSpPr>
        <p:spPr>
          <a:xfrm>
            <a:off x="8737600" y="6245225"/>
            <a:ext cx="2844800" cy="476250"/>
          </a:xfrm>
        </p:spPr>
        <p:txBody>
          <a:bodyPr/>
          <a:lstStyle/>
          <a:p>
            <a:pPr lvl="0" fontAlgn="base"/>
            <a:fld id="{9A0DB2DC-4C9A-4742-B13C-FB6460FD3503}" type="slidenum">
              <a:rPr lang="zh-CN" altLang="en-US" strike="noStrike" noProof="1">
                <a:latin typeface="Arial" pitchFamily="34" charset="0"/>
                <a:ea typeface="宋体" pitchFamily="2" charset="-122"/>
                <a:cs typeface="+mn-cs"/>
              </a:rPr>
            </a:fld>
            <a:endParaRPr lang="zh-CN" altLang="en-US" strike="noStrike" noProof="1">
              <a:latin typeface="Arial"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9.png"/><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16.png"/><Relationship Id="rId1"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slide" Target="slide1.xml"/><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emf"/><Relationship Id="rId3" Type="http://schemas.microsoft.com/office/2007/relationships/media" Target="file:///E:\2022\&#36947;&#24503;&#19982;&#27861;&#27835;\&#34382;&#38376;&#38144;&#28895;%20&#19978;&#35838;&#29992;\&#25554;&#20837;&#35821;%20%20&#25105;&#29233;&#20320;&#20013;&#22269;%20(&#23567;&#25552;&#29748;&#29256;)%20-%20&#38083;&#22768;.mp3" TargetMode="External"/><Relationship Id="rId2" Type="http://schemas.openxmlformats.org/officeDocument/2006/relationships/audio" Target="file:///E:\2022\&#36947;&#24503;&#19982;&#27861;&#27835;\&#34382;&#38376;&#38144;&#28895;%20&#19978;&#35838;&#29992;\&#25554;&#20837;&#35821;%20%20&#25105;&#29233;&#20320;&#20013;&#22269;%20(&#23567;&#25552;&#29748;&#29256;)%20-%20&#38083;&#22768;.mp3" TargetMode="External"/><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7.xml"/><Relationship Id="rId4" Type="http://schemas.openxmlformats.org/officeDocument/2006/relationships/image" Target="../media/image25.png"/><Relationship Id="rId3" Type="http://schemas.microsoft.com/office/2007/relationships/media" Target="file:///D:\&#26366;&#38662;&#35770;&#25991;&#21450;&#35774;&#35745;\2018&#35770;&#25991;%20&#21697;&#24503;\&#40486;&#29255;&#30340;&#32972;&#21518;%20&#26032;\&#20013;&#33521;&#36335;&#32447;&#22270;%201.wmv" TargetMode="External"/><Relationship Id="rId2" Type="http://schemas.openxmlformats.org/officeDocument/2006/relationships/video" Target="file:///D:\&#26366;&#38662;&#35770;&#25991;&#21450;&#35774;&#35745;\2018&#35770;&#25991;%20&#21697;&#24503;\&#40486;&#29255;&#30340;&#32972;&#21518;%20&#26032;\&#20013;&#33521;&#36335;&#32447;&#22270;%201.wmv" TargetMode="External"/><Relationship Id="rId1" Type="http://schemas.openxmlformats.org/officeDocument/2006/relationships/slide" Target="slide34.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7.xml"/><Relationship Id="rId2" Type="http://schemas.openxmlformats.org/officeDocument/2006/relationships/image" Target="../media/image26.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8.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media" Target="file:///F:\2018&#21697;&#24503;&#36164;&#26009;&#24211;\&#40486;&#29255;&#30340;&#32972;&#21518;%20&#26032;\&#29992;%20&#26519;&#21017;&#24464;&#34382;&#38376;&#38144;&#28895;.wmv" TargetMode="External"/><Relationship Id="rId4" Type="http://schemas.openxmlformats.org/officeDocument/2006/relationships/video" Target="file:///F:\2018&#21697;&#24503;&#36164;&#26009;&#24211;\&#40486;&#29255;&#30340;&#32972;&#21518;%20&#26032;\&#29992;%20&#26519;&#21017;&#24464;&#34382;&#38376;&#38144;&#28895;.wmv" TargetMode="External"/><Relationship Id="rId3" Type="http://schemas.openxmlformats.org/officeDocument/2006/relationships/hyperlink" Target="&#28165;&#26397;+&#40486;&#29255;-&#33150;&#35759;&#35270;&#39057;2.mp4" TargetMode="External"/><Relationship Id="rId2" Type="http://schemas.openxmlformats.org/officeDocument/2006/relationships/image" Target="../media/image30.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5.jpeg"/><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jpe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media" Target="file:///D:\&#26366;&#38662;&#35770;&#25991;&#21450;&#35774;&#35745;\2018&#35770;&#25991;%20&#21697;&#24503;\&#40486;&#29255;&#30340;&#32972;&#21518;%20&#26032;\20180920_175110.wmv" TargetMode="External"/><Relationship Id="rId4" Type="http://schemas.openxmlformats.org/officeDocument/2006/relationships/video" Target="file:///D:\&#26366;&#38662;&#35770;&#25991;&#21450;&#35774;&#35745;\2018&#35770;&#25991;%20&#21697;&#24503;\&#40486;&#29255;&#30340;&#32972;&#21518;%20&#26032;\20180920_175110.wmv" TargetMode="External"/><Relationship Id="rId3" Type="http://schemas.openxmlformats.org/officeDocument/2006/relationships/slide" Target="slide34.xml"/><Relationship Id="rId2" Type="http://schemas.openxmlformats.org/officeDocument/2006/relationships/image" Target="../media/image36.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39.emf"/><Relationship Id="rId3" Type="http://schemas.microsoft.com/office/2007/relationships/media" Target="file:///E:\2022\&#36947;&#24503;&#19982;&#27861;&#27835;\&#34382;&#38376;&#38144;&#28895;%20&#19978;&#35838;&#29992;\&#25554;&#20837;&#29992;%20&#33521;&#38596;&#30340;&#40654;&#26126;%20-%20&#38083;&#22768;.mp3" TargetMode="External"/><Relationship Id="rId2" Type="http://schemas.openxmlformats.org/officeDocument/2006/relationships/audio" Target="file:///E:\2022\&#36947;&#24503;&#19982;&#27861;&#27835;\&#34382;&#38376;&#38144;&#28895;%20&#19978;&#35838;&#29992;\&#25554;&#20837;&#29992;%20&#33521;&#38596;&#30340;&#40654;&#26126;%20-%20&#38083;&#22768;.mp3" TargetMode="Externa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slide" Target="slide39.xml"/><Relationship Id="rId4" Type="http://schemas.openxmlformats.org/officeDocument/2006/relationships/slide" Target="slide38.xml"/><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slide" Target="slide36.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7.xml"/><Relationship Id="rId3" Type="http://schemas.openxmlformats.org/officeDocument/2006/relationships/slide" Target="slide36.xml"/><Relationship Id="rId2" Type="http://schemas.openxmlformats.org/officeDocument/2006/relationships/image" Target="../media/image41.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7.xml"/><Relationship Id="rId6" Type="http://schemas.openxmlformats.org/officeDocument/2006/relationships/image" Target="../media/image42.emf"/><Relationship Id="rId5" Type="http://schemas.microsoft.com/office/2007/relationships/media" Target="file:///G:\10&#26376;&#20221;&#38738;&#34276;&#25945;&#24072;\&#40486;&#29255;&#30340;&#32972;&#21518;\&#40486;&#29255;&#30340;&#32972;&#21518;%20&#26032;\&#24701;1.mp3" TargetMode="External"/><Relationship Id="rId4" Type="http://schemas.openxmlformats.org/officeDocument/2006/relationships/audio" Target="file:///G:\10&#26376;&#20221;&#38738;&#34276;&#25945;&#24072;\&#40486;&#29255;&#30340;&#32972;&#21518;\&#40486;&#29255;&#30340;&#32972;&#21518;%20&#26032;\&#24701;1.mp3" TargetMode="External"/><Relationship Id="rId3" Type="http://schemas.openxmlformats.org/officeDocument/2006/relationships/hyperlink" Target="&#24701;.mp3" TargetMode="External"/><Relationship Id="rId2" Type="http://schemas.openxmlformats.org/officeDocument/2006/relationships/slide" Target="slide36.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44.jpeg"/><Relationship Id="rId1" Type="http://schemas.openxmlformats.org/officeDocument/2006/relationships/image" Target="../media/image43.jpeg"/></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45.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image" Target="../media/image49.png"/><Relationship Id="rId4" Type="http://schemas.openxmlformats.org/officeDocument/2006/relationships/image" Target="../media/image44.jpeg"/><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slides/_rels/slide43.xml.rels><?xml version="1.0" encoding="UTF-8" standalone="yes"?>
<Relationships xmlns="http://schemas.openxmlformats.org/package/2006/relationships"><Relationship Id="rId9" Type="http://schemas.openxmlformats.org/officeDocument/2006/relationships/image" Target="../media/image58.jpeg"/><Relationship Id="rId8" Type="http://schemas.openxmlformats.org/officeDocument/2006/relationships/image" Target="../media/image57.jpeg"/><Relationship Id="rId7" Type="http://schemas.openxmlformats.org/officeDocument/2006/relationships/image" Target="../media/image56.jpeg"/><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0" Type="http://schemas.openxmlformats.org/officeDocument/2006/relationships/slideLayout" Target="../slideLayouts/slideLayout9.xml"/><Relationship Id="rId1" Type="http://schemas.openxmlformats.org/officeDocument/2006/relationships/image" Target="../media/image50.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60.png"/><Relationship Id="rId3" Type="http://schemas.microsoft.com/office/2007/relationships/media" Target="../media/audio1.wav"/><Relationship Id="rId2" Type="http://schemas.openxmlformats.org/officeDocument/2006/relationships/audio" Target="../media/audio1.wav"/><Relationship Id="rId1"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3.png"/><Relationship Id="rId1"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65.png"/><Relationship Id="rId1" Type="http://schemas.openxmlformats.org/officeDocument/2006/relationships/image" Target="../media/image6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pic>
        <p:nvPicPr>
          <p:cNvPr id="6" name="图片 5"/>
          <p:cNvPicPr>
            <a:picLocks noChangeAspect="1"/>
          </p:cNvPicPr>
          <p:nvPr/>
        </p:nvPicPr>
        <p:blipFill>
          <a:blip r:embed="rId1"/>
          <a:stretch>
            <a:fillRect/>
          </a:stretch>
        </p:blipFill>
        <p:spPr>
          <a:xfrm>
            <a:off x="1270" y="3175"/>
            <a:ext cx="12199620" cy="6851015"/>
          </a:xfrm>
          <a:prstGeom prst="rect">
            <a:avLst/>
          </a:prstGeom>
        </p:spPr>
      </p:pic>
      <p:sp>
        <p:nvSpPr>
          <p:cNvPr id="7" name="文本框 6"/>
          <p:cNvSpPr txBox="1"/>
          <p:nvPr/>
        </p:nvSpPr>
        <p:spPr>
          <a:xfrm>
            <a:off x="2781300" y="2085340"/>
            <a:ext cx="5793105" cy="1715770"/>
          </a:xfrm>
          <a:prstGeom prst="rect">
            <a:avLst/>
          </a:prstGeom>
          <a:noFill/>
        </p:spPr>
        <p:txBody>
          <a:bodyPr wrap="none" rtlCol="0" anchor="ctr">
            <a:spAutoFit/>
            <a:scene3d>
              <a:camera prst="orthographicFront"/>
              <a:lightRig rig="threePt" dir="t"/>
            </a:scene3d>
          </a:bodyPr>
          <a:p>
            <a:pPr>
              <a:lnSpc>
                <a:spcPct val="120000"/>
              </a:lnSpc>
            </a:pPr>
            <a:r>
              <a:rPr lang="zh-CN" altLang="en-US" sz="8800" b="1" dirty="0" smtClean="0">
                <a:solidFill>
                  <a:schemeClr val="tx1"/>
                </a:solidFill>
                <a:effectLst>
                  <a:outerShdw blurRad="38100" dist="19050" dir="2700000" algn="tl" rotWithShape="0">
                    <a:schemeClr val="dk1">
                      <a:alpha val="40000"/>
                    </a:schemeClr>
                  </a:outerShdw>
                </a:effectLst>
                <a:latin typeface="楷体" charset="-122"/>
                <a:ea typeface="楷体" charset="-122"/>
              </a:rPr>
              <a:t>词语大联想</a:t>
            </a:r>
            <a:endParaRPr lang="zh-CN" altLang="en-US" sz="8800" b="1" dirty="0" smtClean="0">
              <a:solidFill>
                <a:schemeClr val="tx1"/>
              </a:solidFill>
              <a:effectLst>
                <a:outerShdw blurRad="38100" dist="19050" dir="2700000" algn="tl" rotWithShape="0">
                  <a:schemeClr val="dk1">
                    <a:alpha val="40000"/>
                  </a:schemeClr>
                </a:outerShdw>
              </a:effectLst>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汽车</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冰棍</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教室</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青蛙</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中奖</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中奖</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运动</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PE7M[Z`8RDSSP)QHML``G9"/>
          <p:cNvPicPr>
            <a:picLocks noChangeAspect="1"/>
          </p:cNvPicPr>
          <p:nvPr/>
        </p:nvPicPr>
        <p:blipFill>
          <a:blip r:embed="rId1"/>
          <a:stretch>
            <a:fillRect/>
          </a:stretch>
        </p:blipFill>
        <p:spPr>
          <a:xfrm>
            <a:off x="494030" y="1009650"/>
            <a:ext cx="5394325" cy="4138295"/>
          </a:xfrm>
          <a:prstGeom prst="rect">
            <a:avLst/>
          </a:prstGeom>
        </p:spPr>
      </p:pic>
      <p:sp>
        <p:nvSpPr>
          <p:cNvPr id="5" name="文本框 4"/>
          <p:cNvSpPr txBox="1"/>
          <p:nvPr/>
        </p:nvSpPr>
        <p:spPr>
          <a:xfrm>
            <a:off x="935990" y="5322570"/>
            <a:ext cx="3900805" cy="1088390"/>
          </a:xfrm>
          <a:prstGeom prst="rect">
            <a:avLst/>
          </a:prstGeom>
          <a:solidFill>
            <a:srgbClr val="F7FCFE"/>
          </a:solidFill>
        </p:spPr>
        <p:txBody>
          <a:bodyPr wrap="square" rtlCol="0" anchor="ctr">
            <a:spAutoFit/>
          </a:bodyPr>
          <a:p>
            <a:pPr>
              <a:lnSpc>
                <a:spcPct val="120000"/>
              </a:lnSpc>
            </a:pPr>
            <a:r>
              <a:rPr lang="en-US" altLang="zh-CN" sz="5400" b="1" dirty="0" smtClean="0">
                <a:solidFill>
                  <a:srgbClr val="FF0000"/>
                </a:solidFill>
                <a:latin typeface="楷体" charset="-122"/>
                <a:ea typeface="楷体" charset="-122"/>
              </a:rPr>
              <a:t> </a:t>
            </a:r>
            <a:r>
              <a:rPr lang="zh-CN" altLang="zh-CN" sz="5400" b="1" dirty="0" smtClean="0">
                <a:solidFill>
                  <a:srgbClr val="FF0000"/>
                </a:solidFill>
                <a:latin typeface="楷体" charset="-122"/>
                <a:ea typeface="楷体" charset="-122"/>
              </a:rPr>
              <a:t>罂粟花</a:t>
            </a:r>
            <a:endParaRPr lang="zh-CN" altLang="zh-CN" sz="5400" b="1" dirty="0" smtClean="0">
              <a:solidFill>
                <a:srgbClr val="FF0000"/>
              </a:solidFill>
              <a:latin typeface="楷体" charset="-122"/>
              <a:ea typeface="楷体" charset="-122"/>
            </a:endParaRPr>
          </a:p>
        </p:txBody>
      </p:sp>
      <p:pic>
        <p:nvPicPr>
          <p:cNvPr id="6" name="图片 5" descr="3V(A_{[0YE}]HRL6OE6UQV1"/>
          <p:cNvPicPr>
            <a:picLocks noChangeAspect="1"/>
          </p:cNvPicPr>
          <p:nvPr/>
        </p:nvPicPr>
        <p:blipFill>
          <a:blip r:embed="rId2">
            <a:lum bright="24000"/>
          </a:blip>
          <a:stretch>
            <a:fillRect/>
          </a:stretch>
        </p:blipFill>
        <p:spPr>
          <a:xfrm>
            <a:off x="6747510" y="1010285"/>
            <a:ext cx="4571365" cy="4137660"/>
          </a:xfrm>
          <a:prstGeom prst="rect">
            <a:avLst/>
          </a:prstGeom>
        </p:spPr>
      </p:pic>
      <p:sp>
        <p:nvSpPr>
          <p:cNvPr id="7" name="文本框 6"/>
          <p:cNvSpPr txBox="1"/>
          <p:nvPr/>
        </p:nvSpPr>
        <p:spPr>
          <a:xfrm>
            <a:off x="7924800" y="5369560"/>
            <a:ext cx="2788920" cy="1088390"/>
          </a:xfrm>
          <a:prstGeom prst="rect">
            <a:avLst/>
          </a:prstGeom>
          <a:solidFill>
            <a:srgbClr val="F7FCFE"/>
          </a:solidFill>
        </p:spPr>
        <p:txBody>
          <a:bodyPr wrap="square" rtlCol="0" anchor="ctr">
            <a:spAutoFit/>
          </a:bodyPr>
          <a:p>
            <a:pPr>
              <a:lnSpc>
                <a:spcPct val="120000"/>
              </a:lnSpc>
            </a:pPr>
            <a:r>
              <a:rPr lang="en-US" altLang="zh-CN" sz="5400" b="1" dirty="0" smtClean="0">
                <a:solidFill>
                  <a:srgbClr val="FF0000"/>
                </a:solidFill>
                <a:latin typeface="楷体" charset="-122"/>
                <a:ea typeface="楷体" charset="-122"/>
              </a:rPr>
              <a:t> </a:t>
            </a:r>
            <a:r>
              <a:rPr lang="zh-CN" altLang="zh-CN" sz="5400" b="1" dirty="0" smtClean="0">
                <a:solidFill>
                  <a:srgbClr val="FF0000"/>
                </a:solidFill>
                <a:latin typeface="楷体" charset="-122"/>
                <a:ea typeface="楷体" charset="-122"/>
              </a:rPr>
              <a:t>鸦 片</a:t>
            </a:r>
            <a:endParaRPr lang="zh-CN" altLang="zh-CN" sz="5400" b="1" dirty="0" smtClean="0">
              <a:solidFill>
                <a:srgbClr val="FF0000"/>
              </a:solidFill>
              <a:latin typeface="楷体" charset="-122"/>
              <a:ea typeface="楷体" charset="-122"/>
            </a:endParaRPr>
          </a:p>
        </p:txBody>
      </p:sp>
      <p:sp>
        <p:nvSpPr>
          <p:cNvPr id="2" name="右箭头 1"/>
          <p:cNvSpPr/>
          <p:nvPr/>
        </p:nvSpPr>
        <p:spPr>
          <a:xfrm>
            <a:off x="4902200" y="5740400"/>
            <a:ext cx="2720975" cy="2527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MTI8S@WW_920$T2030AQ(FO"/>
          <p:cNvPicPr>
            <a:picLocks noChangeAspect="1"/>
          </p:cNvPicPr>
          <p:nvPr/>
        </p:nvPicPr>
        <p:blipFill>
          <a:blip r:embed="rId3"/>
          <a:stretch>
            <a:fillRect/>
          </a:stretch>
        </p:blipFill>
        <p:spPr>
          <a:xfrm>
            <a:off x="494030" y="180975"/>
            <a:ext cx="2659380" cy="571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13970"/>
            <a:ext cx="12181205" cy="6838950"/>
          </a:xfrm>
          <a:prstGeom prst="rect">
            <a:avLst/>
          </a:prstGeom>
        </p:spPr>
      </p:pic>
      <p:pic>
        <p:nvPicPr>
          <p:cNvPr id="11" name="图片 10"/>
          <p:cNvPicPr>
            <a:picLocks noChangeAspect="1"/>
          </p:cNvPicPr>
          <p:nvPr/>
        </p:nvPicPr>
        <p:blipFill>
          <a:blip r:embed="rId2" cstate="print"/>
          <a:stretch>
            <a:fillRect/>
          </a:stretch>
        </p:blipFill>
        <p:spPr>
          <a:xfrm>
            <a:off x="4680585" y="1066165"/>
            <a:ext cx="7355205" cy="5088255"/>
          </a:xfrm>
          <a:prstGeom prst="rect">
            <a:avLst/>
          </a:prstGeom>
        </p:spPr>
      </p:pic>
      <p:sp>
        <p:nvSpPr>
          <p:cNvPr id="5" name="文本框 4"/>
          <p:cNvSpPr txBox="1"/>
          <p:nvPr/>
        </p:nvSpPr>
        <p:spPr>
          <a:xfrm>
            <a:off x="172085" y="1108075"/>
            <a:ext cx="4314825" cy="755650"/>
          </a:xfrm>
          <a:prstGeom prst="rect">
            <a:avLst/>
          </a:prstGeom>
          <a:noFill/>
        </p:spPr>
        <p:txBody>
          <a:bodyPr wrap="none" rtlCol="0" anchor="ctr">
            <a:spAutoFit/>
            <a:scene3d>
              <a:camera prst="orthographicFront"/>
              <a:lightRig rig="threePt" dir="t"/>
            </a:scene3d>
          </a:bodyPr>
          <a:p>
            <a:pPr>
              <a:lnSpc>
                <a:spcPct val="120000"/>
              </a:lnSpc>
            </a:pPr>
            <a:r>
              <a:rPr lang="zh-CN" altLang="en-US" sz="3600" b="1" dirty="0" smtClean="0">
                <a:solidFill>
                  <a:schemeClr val="bg1"/>
                </a:solidFill>
                <a:effectLst>
                  <a:outerShdw blurRad="38100" dist="19050" dir="2700000" algn="tl" rotWithShape="0">
                    <a:schemeClr val="dk1">
                      <a:alpha val="40000"/>
                    </a:schemeClr>
                  </a:outerShdw>
                </a:effectLst>
                <a:latin typeface="楷体" charset="-122"/>
                <a:ea typeface="楷体" charset="-122"/>
              </a:rPr>
              <a:t>体力衰竭、骨瘦如柴</a:t>
            </a:r>
            <a:endParaRPr lang="zh-CN" altLang="en-US" sz="36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6" name="下箭头 5"/>
          <p:cNvSpPr/>
          <p:nvPr/>
        </p:nvSpPr>
        <p:spPr>
          <a:xfrm>
            <a:off x="2115820" y="1826895"/>
            <a:ext cx="542290" cy="14363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381125" y="3262948"/>
            <a:ext cx="2225040" cy="829945"/>
          </a:xfrm>
          <a:prstGeom prst="rect">
            <a:avLst/>
          </a:prstGeom>
          <a:noFill/>
        </p:spPr>
        <p:txBody>
          <a:bodyPr wrap="none" rtlCol="0" anchor="ctr">
            <a:spAutoFit/>
            <a:scene3d>
              <a:camera prst="orthographicFront"/>
              <a:lightRig rig="threePt" dir="t"/>
            </a:scene3d>
          </a:bodyPr>
          <a:p>
            <a:pPr>
              <a:lnSpc>
                <a:spcPct val="120000"/>
              </a:lnSpc>
            </a:pPr>
            <a:r>
              <a:rPr lang="zh-CN" altLang="en-US" sz="4000" b="1" dirty="0" smtClean="0">
                <a:solidFill>
                  <a:schemeClr val="bg1"/>
                </a:solidFill>
                <a:effectLst>
                  <a:outerShdw blurRad="38100" dist="19050" dir="2700000" algn="tl" rotWithShape="0">
                    <a:schemeClr val="dk1">
                      <a:alpha val="40000"/>
                    </a:schemeClr>
                  </a:outerShdw>
                </a:effectLst>
                <a:latin typeface="楷体" charset="-122"/>
                <a:ea typeface="楷体" charset="-122"/>
              </a:rPr>
              <a:t>家财散尽</a:t>
            </a:r>
            <a:endParaRPr lang="zh-CN" altLang="en-US" sz="40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8" name="下箭头 7"/>
          <p:cNvSpPr/>
          <p:nvPr/>
        </p:nvSpPr>
        <p:spPr>
          <a:xfrm>
            <a:off x="2115820" y="4076700"/>
            <a:ext cx="542290" cy="143637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1124585" y="5512753"/>
            <a:ext cx="2631440" cy="977265"/>
          </a:xfrm>
          <a:prstGeom prst="rect">
            <a:avLst/>
          </a:prstGeom>
          <a:noFill/>
        </p:spPr>
        <p:txBody>
          <a:bodyPr wrap="none" rtlCol="0" anchor="ctr">
            <a:spAutoFit/>
          </a:bodyPr>
          <a:p>
            <a:pPr>
              <a:lnSpc>
                <a:spcPct val="120000"/>
              </a:lnSpc>
            </a:pPr>
            <a:r>
              <a:rPr lang="zh-CN" altLang="en-US" sz="4800" b="1" dirty="0" smtClean="0">
                <a:solidFill>
                  <a:schemeClr val="bg1"/>
                </a:solidFill>
                <a:latin typeface="楷体" charset="-122"/>
                <a:ea typeface="楷体" charset="-122"/>
              </a:rPr>
              <a:t>毒发身亡</a:t>
            </a:r>
            <a:endParaRPr lang="zh-CN" altLang="en-US" sz="4800" b="1" dirty="0" smtClean="0">
              <a:solidFill>
                <a:schemeClr val="bg1"/>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500"/>
                                        <p:tgtEl>
                                          <p:spTgt spid="8"/>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amond(i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9525"/>
            <a:ext cx="12181205" cy="6838950"/>
          </a:xfrm>
          <a:prstGeom prst="rect">
            <a:avLst/>
          </a:prstGeom>
        </p:spPr>
      </p:pic>
      <p:pic>
        <p:nvPicPr>
          <p:cNvPr id="11" name="图片 10"/>
          <p:cNvPicPr>
            <a:picLocks noChangeAspect="1"/>
          </p:cNvPicPr>
          <p:nvPr/>
        </p:nvPicPr>
        <p:blipFill>
          <a:blip r:embed="rId2" cstate="print"/>
          <a:stretch>
            <a:fillRect/>
          </a:stretch>
        </p:blipFill>
        <p:spPr>
          <a:xfrm>
            <a:off x="2782570" y="426720"/>
            <a:ext cx="8679815" cy="6004560"/>
          </a:xfrm>
          <a:prstGeom prst="rect">
            <a:avLst/>
          </a:prstGeom>
        </p:spPr>
      </p:pic>
      <p:sp>
        <p:nvSpPr>
          <p:cNvPr id="2" name="文本框 1"/>
          <p:cNvSpPr txBox="1"/>
          <p:nvPr/>
        </p:nvSpPr>
        <p:spPr>
          <a:xfrm>
            <a:off x="591185" y="315913"/>
            <a:ext cx="1866900" cy="1309370"/>
          </a:xfrm>
          <a:prstGeom prst="rect">
            <a:avLst/>
          </a:prstGeom>
          <a:solidFill>
            <a:srgbClr val="FFFFFF"/>
          </a:solidFill>
        </p:spPr>
        <p:txBody>
          <a:bodyPr wrap="none" rtlCol="0" anchor="ctr">
            <a:spAutoFit/>
            <a:scene3d>
              <a:camera prst="orthographicFront"/>
              <a:lightRig rig="threePt" dir="t"/>
            </a:scene3d>
          </a:bodyPr>
          <a:p>
            <a:pPr>
              <a:lnSpc>
                <a:spcPct val="120000"/>
              </a:lnSpc>
            </a:pPr>
            <a:r>
              <a:rPr lang="zh-CN" altLang="en-US" sz="6600" b="1" dirty="0" smtClean="0">
                <a:solidFill>
                  <a:schemeClr val="tx1"/>
                </a:solidFill>
                <a:effectLst>
                  <a:outerShdw blurRad="38100" dist="19050" dir="2700000" algn="tl" rotWithShape="0">
                    <a:schemeClr val="dk1">
                      <a:alpha val="40000"/>
                    </a:schemeClr>
                  </a:outerShdw>
                </a:effectLst>
                <a:latin typeface="楷体" charset="-122"/>
                <a:ea typeface="楷体" charset="-122"/>
              </a:rPr>
              <a:t>社会</a:t>
            </a:r>
            <a:endParaRPr lang="zh-CN" altLang="en-US" sz="6600" b="1" dirty="0" smtClean="0">
              <a:solidFill>
                <a:schemeClr val="tx1"/>
              </a:solidFill>
              <a:effectLst>
                <a:outerShdw blurRad="38100" dist="19050" dir="2700000" algn="tl" rotWithShape="0">
                  <a:schemeClr val="dk1">
                    <a:alpha val="40000"/>
                  </a:schemeClr>
                </a:outerShdw>
              </a:effectLst>
              <a:latin typeface="楷体" charset="-122"/>
              <a:ea typeface="楷体" charset="-122"/>
            </a:endParaRPr>
          </a:p>
        </p:txBody>
      </p:sp>
      <p:sp>
        <p:nvSpPr>
          <p:cNvPr id="3" name="文本框 2"/>
          <p:cNvSpPr txBox="1"/>
          <p:nvPr/>
        </p:nvSpPr>
        <p:spPr>
          <a:xfrm>
            <a:off x="662940" y="1625283"/>
            <a:ext cx="1560830" cy="1088390"/>
          </a:xfrm>
          <a:prstGeom prst="rect">
            <a:avLst/>
          </a:prstGeom>
          <a:noFill/>
        </p:spPr>
        <p:txBody>
          <a:bodyPr wrap="none" rtlCol="0" anchor="ctr">
            <a:spAutoFit/>
            <a:scene3d>
              <a:camera prst="orthographicFront"/>
              <a:lightRig rig="threePt" dir="t"/>
            </a:scene3d>
          </a:bodyPr>
          <a:p>
            <a:pPr>
              <a:lnSpc>
                <a:spcPct val="120000"/>
              </a:lnSpc>
            </a:pPr>
            <a:r>
              <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rPr>
              <a:t>农民</a:t>
            </a:r>
            <a:endPar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4" name="文本框 3"/>
          <p:cNvSpPr txBox="1"/>
          <p:nvPr/>
        </p:nvSpPr>
        <p:spPr>
          <a:xfrm>
            <a:off x="673100" y="2652713"/>
            <a:ext cx="1560830" cy="1088390"/>
          </a:xfrm>
          <a:prstGeom prst="rect">
            <a:avLst/>
          </a:prstGeom>
          <a:noFill/>
        </p:spPr>
        <p:txBody>
          <a:bodyPr wrap="none" rtlCol="0" anchor="ctr">
            <a:spAutoFit/>
            <a:scene3d>
              <a:camera prst="orthographicFront"/>
              <a:lightRig rig="threePt" dir="t"/>
            </a:scene3d>
          </a:bodyPr>
          <a:p>
            <a:pPr>
              <a:lnSpc>
                <a:spcPct val="120000"/>
              </a:lnSpc>
            </a:pPr>
            <a:r>
              <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rPr>
              <a:t>工人</a:t>
            </a:r>
            <a:endPar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9" name="文本框 8"/>
          <p:cNvSpPr txBox="1"/>
          <p:nvPr/>
        </p:nvSpPr>
        <p:spPr>
          <a:xfrm>
            <a:off x="673100" y="3592513"/>
            <a:ext cx="1560830" cy="1088390"/>
          </a:xfrm>
          <a:prstGeom prst="rect">
            <a:avLst/>
          </a:prstGeom>
          <a:noFill/>
        </p:spPr>
        <p:txBody>
          <a:bodyPr wrap="none" rtlCol="0" anchor="ctr">
            <a:spAutoFit/>
            <a:scene3d>
              <a:camera prst="orthographicFront"/>
              <a:lightRig rig="threePt" dir="t"/>
            </a:scene3d>
          </a:bodyPr>
          <a:p>
            <a:pPr>
              <a:lnSpc>
                <a:spcPct val="120000"/>
              </a:lnSpc>
            </a:pPr>
            <a:r>
              <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rPr>
              <a:t>官员</a:t>
            </a:r>
            <a:endPar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13" name="文本框 12"/>
          <p:cNvSpPr txBox="1"/>
          <p:nvPr/>
        </p:nvSpPr>
        <p:spPr>
          <a:xfrm>
            <a:off x="673100" y="4680903"/>
            <a:ext cx="1560830" cy="1088390"/>
          </a:xfrm>
          <a:prstGeom prst="rect">
            <a:avLst/>
          </a:prstGeom>
          <a:noFill/>
        </p:spPr>
        <p:txBody>
          <a:bodyPr wrap="none" rtlCol="0" anchor="ctr">
            <a:spAutoFit/>
            <a:scene3d>
              <a:camera prst="orthographicFront"/>
              <a:lightRig rig="threePt" dir="t"/>
            </a:scene3d>
          </a:bodyPr>
          <a:p>
            <a:pPr>
              <a:lnSpc>
                <a:spcPct val="120000"/>
              </a:lnSpc>
            </a:pPr>
            <a:r>
              <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rPr>
              <a:t>军人</a:t>
            </a:r>
            <a:endParaRPr lang="zh-CN" altLang="en-US" sz="54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
        <p:nvSpPr>
          <p:cNvPr id="14" name="文本框 13"/>
          <p:cNvSpPr txBox="1"/>
          <p:nvPr/>
        </p:nvSpPr>
        <p:spPr>
          <a:xfrm>
            <a:off x="673100" y="5585778"/>
            <a:ext cx="1560830" cy="1088390"/>
          </a:xfrm>
          <a:prstGeom prst="rect">
            <a:avLst/>
          </a:prstGeom>
          <a:noFill/>
        </p:spPr>
        <p:txBody>
          <a:bodyPr wrap="none" rtlCol="0" anchor="ctr">
            <a:spAutoFit/>
            <a:scene3d>
              <a:camera prst="orthographicFront"/>
              <a:lightRig rig="threePt" dir="t"/>
            </a:scene3d>
          </a:bodyPr>
          <a:p>
            <a:pPr>
              <a:lnSpc>
                <a:spcPct val="120000"/>
              </a:lnSpc>
            </a:pPr>
            <a:r>
              <a:rPr lang="en-US" altLang="zh-CN" sz="5400" b="1" dirty="0" smtClean="0">
                <a:solidFill>
                  <a:schemeClr val="bg1"/>
                </a:solidFill>
                <a:effectLst>
                  <a:outerShdw blurRad="38100" dist="19050" dir="2700000" algn="tl" rotWithShape="0">
                    <a:schemeClr val="dk1">
                      <a:alpha val="40000"/>
                    </a:schemeClr>
                  </a:outerShdw>
                </a:effectLst>
                <a:latin typeface="楷体" charset="-122"/>
                <a:ea typeface="楷体" charset="-122"/>
              </a:rPr>
              <a:t>……</a:t>
            </a:r>
            <a:endParaRPr lang="en-US" altLang="zh-CN" sz="5400" b="1" dirty="0" smtClean="0">
              <a:solidFill>
                <a:schemeClr val="bg1"/>
              </a:solidFill>
              <a:effectLst>
                <a:outerShdw blurRad="38100" dist="19050" dir="2700000" algn="tl" rotWithShape="0">
                  <a:schemeClr val="dk1">
                    <a:alpha val="40000"/>
                  </a:schemeClr>
                </a:outerShdw>
              </a:effectLst>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amond(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4" grpId="0"/>
      <p:bldP spid="3" grpId="0"/>
      <p:bldP spid="4"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237355" y="2204403"/>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眼镜</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13970"/>
            <a:ext cx="12181205" cy="6838950"/>
          </a:xfrm>
          <a:prstGeom prst="rect">
            <a:avLst/>
          </a:prstGeom>
        </p:spPr>
      </p:pic>
      <p:pic>
        <p:nvPicPr>
          <p:cNvPr id="11" name="图片 10"/>
          <p:cNvPicPr>
            <a:picLocks noChangeAspect="1"/>
          </p:cNvPicPr>
          <p:nvPr/>
        </p:nvPicPr>
        <p:blipFill>
          <a:blip r:embed="rId2" cstate="print"/>
          <a:stretch>
            <a:fillRect/>
          </a:stretch>
        </p:blipFill>
        <p:spPr>
          <a:xfrm>
            <a:off x="5715" y="13970"/>
            <a:ext cx="12180570" cy="6838950"/>
          </a:xfrm>
          <a:prstGeom prst="rect">
            <a:avLst/>
          </a:prstGeom>
        </p:spPr>
      </p:pic>
      <p:sp>
        <p:nvSpPr>
          <p:cNvPr id="2" name="文本框 1"/>
          <p:cNvSpPr txBox="1"/>
          <p:nvPr/>
        </p:nvSpPr>
        <p:spPr>
          <a:xfrm>
            <a:off x="5339715" y="199391"/>
            <a:ext cx="2011680" cy="1407795"/>
          </a:xfrm>
          <a:prstGeom prst="rect">
            <a:avLst/>
          </a:prstGeom>
          <a:solidFill>
            <a:srgbClr val="FFFFFF"/>
          </a:solidFill>
        </p:spPr>
        <p:txBody>
          <a:bodyPr wrap="none" rtlCol="0" anchor="ctr">
            <a:spAutoFit/>
            <a:scene3d>
              <a:camera prst="orthographicFront"/>
              <a:lightRig rig="threePt" dir="t"/>
            </a:scene3d>
          </a:bodyPr>
          <a:p>
            <a:pPr>
              <a:lnSpc>
                <a:spcPct val="120000"/>
              </a:lnSpc>
            </a:pPr>
            <a:r>
              <a:rPr lang="zh-CN" altLang="en-US" sz="7200" b="1" dirty="0" smtClean="0">
                <a:solidFill>
                  <a:schemeClr val="tx1"/>
                </a:solidFill>
                <a:effectLst>
                  <a:outerShdw blurRad="38100" dist="19050" dir="2700000" algn="tl" rotWithShape="0">
                    <a:schemeClr val="dk1">
                      <a:alpha val="40000"/>
                    </a:schemeClr>
                  </a:outerShdw>
                </a:effectLst>
                <a:latin typeface="楷体" charset="-122"/>
                <a:ea typeface="楷体" charset="-122"/>
              </a:rPr>
              <a:t>国家</a:t>
            </a:r>
            <a:endParaRPr lang="zh-CN" altLang="en-US" sz="7200" b="1" dirty="0" smtClean="0">
              <a:solidFill>
                <a:schemeClr val="tx1"/>
              </a:solidFill>
              <a:effectLst>
                <a:outerShdw blurRad="38100" dist="19050" dir="2700000" algn="tl" rotWithShape="0">
                  <a:schemeClr val="dk1">
                    <a:alpha val="40000"/>
                  </a:schemeClr>
                </a:outerShdw>
              </a:effectLst>
              <a:latin typeface="楷体" charset="-122"/>
              <a:ea typeface="楷体" charset="-122"/>
            </a:endParaRPr>
          </a:p>
        </p:txBody>
      </p:sp>
      <p:sp>
        <p:nvSpPr>
          <p:cNvPr id="3" name="文本框 2"/>
          <p:cNvSpPr txBox="1"/>
          <p:nvPr/>
        </p:nvSpPr>
        <p:spPr>
          <a:xfrm>
            <a:off x="3099435" y="1440815"/>
            <a:ext cx="12698095" cy="2395220"/>
          </a:xfrm>
          <a:prstGeom prst="rect">
            <a:avLst/>
          </a:prstGeom>
          <a:noFill/>
        </p:spPr>
        <p:txBody>
          <a:bodyPr wrap="square" rtlCol="0" anchor="ctr">
            <a:spAutoFit/>
          </a:bodyPr>
          <a:p>
            <a:pPr>
              <a:lnSpc>
                <a:spcPct val="120000"/>
              </a:lnSpc>
            </a:pPr>
            <a:r>
              <a:rPr lang="en-US" altLang="zh-CN" sz="12600" dirty="0" smtClean="0">
                <a:solidFill>
                  <a:srgbClr val="FF0000"/>
                </a:solidFill>
              </a:rPr>
              <a:t>4000000</a:t>
            </a:r>
            <a:r>
              <a:rPr lang="zh-CN" altLang="zh-CN" sz="12600" dirty="0" smtClean="0">
                <a:solidFill>
                  <a:srgbClr val="FF0000"/>
                </a:solidFill>
              </a:rPr>
              <a:t>人</a:t>
            </a:r>
            <a:endParaRPr lang="zh-CN" altLang="zh-CN" sz="12600" dirty="0" smtClean="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268"/>
          <p:cNvPicPr>
            <a:picLocks noChangeAspect="1"/>
          </p:cNvPicPr>
          <p:nvPr/>
        </p:nvPicPr>
        <p:blipFill>
          <a:blip r:embed="rId1"/>
          <a:stretch>
            <a:fillRect/>
          </a:stretch>
        </p:blipFill>
        <p:spPr>
          <a:xfrm rot="21600000">
            <a:off x="0" y="0"/>
            <a:ext cx="12192000" cy="6858000"/>
          </a:xfrm>
          <a:prstGeom prst="rect">
            <a:avLst/>
          </a:prstGeom>
        </p:spPr>
      </p:pic>
      <p:pic>
        <p:nvPicPr>
          <p:cNvPr id="270" name="picture 270"/>
          <p:cNvPicPr>
            <a:picLocks noChangeAspect="1"/>
          </p:cNvPicPr>
          <p:nvPr/>
        </p:nvPicPr>
        <p:blipFill>
          <a:blip r:embed="rId2"/>
          <a:stretch>
            <a:fillRect/>
          </a:stretch>
        </p:blipFill>
        <p:spPr>
          <a:xfrm rot="21600000">
            <a:off x="7048437" y="4186079"/>
            <a:ext cx="2490068" cy="127497"/>
          </a:xfrm>
          <a:prstGeom prst="rect">
            <a:avLst/>
          </a:prstGeom>
        </p:spPr>
      </p:pic>
      <p:sp>
        <p:nvSpPr>
          <p:cNvPr id="272" name="textbox 272"/>
          <p:cNvSpPr/>
          <p:nvPr/>
        </p:nvSpPr>
        <p:spPr>
          <a:xfrm>
            <a:off x="971057" y="659587"/>
            <a:ext cx="10955020" cy="4413672"/>
          </a:xfrm>
          <a:prstGeom prst="rect">
            <a:avLst/>
          </a:prstGeom>
          <a:noFill/>
          <a:ln w="0" cap="flat">
            <a:noFill/>
            <a:prstDash val="solid"/>
            <a:miter lim="0"/>
          </a:ln>
        </p:spPr>
        <p:txBody>
          <a:bodyPr vert="horz" wrap="square" lIns="0" tIns="0" rIns="0" bIns="0"/>
          <a:lstStyle/>
          <a:p>
            <a:pPr algn="l" rtl="0" eaLnBrk="0">
              <a:lnSpc>
                <a:spcPct val="67000"/>
              </a:lnSpc>
            </a:pPr>
            <a:endParaRPr sz="135" dirty="0">
              <a:latin typeface="Arial"/>
              <a:ea typeface="Arial"/>
              <a:cs typeface="Arial"/>
            </a:endParaRPr>
          </a:p>
          <a:p>
            <a:pPr marL="12700" algn="l" rtl="0" eaLnBrk="0">
              <a:lnSpc>
                <a:spcPct val="96000"/>
              </a:lnSpc>
            </a:pPr>
            <a:r>
              <a:rPr sz="9600" b="1" kern="0" spc="-20" dirty="0">
                <a:solidFill>
                  <a:srgbClr val="FF0000">
                    <a:alpha val="100000"/>
                  </a:srgbClr>
                </a:solidFill>
                <a:latin typeface="楷体" charset="-122"/>
                <a:ea typeface="楷体" charset="-122"/>
                <a:cs typeface="楷体" charset="-122"/>
              </a:rPr>
              <a:t>鸦片流毒,</a:t>
            </a:r>
            <a:endParaRPr sz="9600" dirty="0">
              <a:latin typeface="楷体" charset="-122"/>
              <a:ea typeface="楷体" charset="-122"/>
              <a:cs typeface="楷体" charset="-122"/>
            </a:endParaRPr>
          </a:p>
          <a:p>
            <a:pPr marL="44450" algn="l" rtl="0" eaLnBrk="0">
              <a:lnSpc>
                <a:spcPct val="96000"/>
              </a:lnSpc>
              <a:spcBef>
                <a:spcPts val="345"/>
              </a:spcBef>
            </a:pPr>
            <a:r>
              <a:rPr sz="9600" b="1" kern="0" spc="50" dirty="0">
                <a:solidFill>
                  <a:srgbClr val="FF0000">
                    <a:alpha val="100000"/>
                  </a:srgbClr>
                </a:solidFill>
                <a:latin typeface="楷体" charset="-122"/>
                <a:ea typeface="楷体" charset="-122"/>
                <a:cs typeface="楷体" charset="-122"/>
              </a:rPr>
              <a:t>为三千年未有之祸!</a:t>
            </a:r>
            <a:endParaRPr sz="9600" dirty="0">
              <a:latin typeface="楷体" charset="-122"/>
              <a:ea typeface="楷体" charset="-122"/>
              <a:cs typeface="楷体" charset="-122"/>
            </a:endParaRPr>
          </a:p>
          <a:p>
            <a:pPr algn="r" rtl="0" eaLnBrk="0">
              <a:lnSpc>
                <a:spcPct val="99000"/>
              </a:lnSpc>
              <a:spcBef>
                <a:spcPts val="395"/>
              </a:spcBef>
            </a:pPr>
            <a:r>
              <a:rPr sz="9600" b="1" kern="0" spc="-40" dirty="0">
                <a:solidFill>
                  <a:srgbClr val="000000">
                    <a:alpha val="100000"/>
                  </a:srgbClr>
                </a:solidFill>
                <a:latin typeface="楷体" charset="-122"/>
                <a:ea typeface="楷体" charset="-122"/>
                <a:cs typeface="楷体" charset="-122"/>
              </a:rPr>
              <a:t>——魏源</a:t>
            </a:r>
            <a:endParaRPr sz="9600" dirty="0">
              <a:latin typeface="楷体" charset="-122"/>
              <a:ea typeface="楷体" charset="-122"/>
              <a:cs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10"/>
          <p:cNvPicPr>
            <a:picLocks noChangeAspect="1"/>
          </p:cNvPicPr>
          <p:nvPr/>
        </p:nvPicPr>
        <p:blipFill>
          <a:blip r:embed="rId1"/>
          <a:stretch>
            <a:fillRect/>
          </a:stretch>
        </p:blipFill>
        <p:spPr>
          <a:xfrm rot="21600000">
            <a:off x="0" y="0"/>
            <a:ext cx="12192000" cy="6858000"/>
          </a:xfrm>
          <a:prstGeom prst="rect">
            <a:avLst/>
          </a:prstGeom>
        </p:spPr>
      </p:pic>
      <p:sp>
        <p:nvSpPr>
          <p:cNvPr id="212" name="textbox 212"/>
          <p:cNvSpPr/>
          <p:nvPr/>
        </p:nvSpPr>
        <p:spPr>
          <a:xfrm>
            <a:off x="758613" y="3192779"/>
            <a:ext cx="6653953" cy="1373292"/>
          </a:xfrm>
          <a:prstGeom prst="rect">
            <a:avLst/>
          </a:prstGeom>
          <a:solidFill>
            <a:srgbClr val="F2F2F2">
              <a:alpha val="100000"/>
            </a:srgbClr>
          </a:solidFill>
          <a:ln w="0" cap="flat">
            <a:noFill/>
            <a:prstDash val="solid"/>
            <a:miter lim="0"/>
          </a:ln>
        </p:spPr>
        <p:txBody>
          <a:bodyPr vert="horz" wrap="square" lIns="0" tIns="0" rIns="0" bIns="0"/>
          <a:lstStyle/>
          <a:p>
            <a:pPr algn="l" rtl="0" eaLnBrk="0">
              <a:lnSpc>
                <a:spcPct val="139000"/>
              </a:lnSpc>
            </a:pPr>
            <a:endParaRPr sz="1335" dirty="0">
              <a:latin typeface="Arial"/>
              <a:ea typeface="Arial"/>
              <a:cs typeface="Arial"/>
            </a:endParaRPr>
          </a:p>
          <a:p>
            <a:pPr marL="205740" algn="l" rtl="0" eaLnBrk="0">
              <a:lnSpc>
                <a:spcPct val="96000"/>
              </a:lnSpc>
              <a:spcBef>
                <a:spcPts val="5"/>
              </a:spcBef>
            </a:pPr>
            <a:r>
              <a:rPr sz="7200" b="1" kern="0" spc="-60" dirty="0">
                <a:solidFill>
                  <a:srgbClr val="FF0000">
                    <a:alpha val="100000"/>
                  </a:srgbClr>
                </a:solidFill>
                <a:latin typeface="楷体" charset="-122"/>
                <a:ea typeface="楷体" charset="-122"/>
                <a:cs typeface="楷体" charset="-122"/>
              </a:rPr>
              <a:t>约600</a:t>
            </a:r>
            <a:r>
              <a:rPr sz="7200" b="1" u="sng" kern="0" spc="-60" dirty="0">
                <a:solidFill>
                  <a:srgbClr val="FF0000">
                    <a:alpha val="100000"/>
                  </a:srgbClr>
                </a:solidFill>
                <a:latin typeface="楷体" charset="-122"/>
                <a:ea typeface="楷体" charset="-122"/>
                <a:cs typeface="楷体" charset="-122"/>
              </a:rPr>
              <a:t>0000</a:t>
            </a:r>
            <a:r>
              <a:rPr sz="7200" b="1" kern="0" spc="-60" dirty="0">
                <a:solidFill>
                  <a:srgbClr val="FF0000">
                    <a:alpha val="100000"/>
                  </a:srgbClr>
                </a:solidFill>
                <a:latin typeface="楷体" charset="-122"/>
                <a:ea typeface="楷体" charset="-122"/>
                <a:cs typeface="楷体" charset="-122"/>
              </a:rPr>
              <a:t>千克</a:t>
            </a:r>
            <a:endParaRPr sz="7200" dirty="0">
              <a:latin typeface="楷体" charset="-122"/>
              <a:ea typeface="楷体" charset="-122"/>
              <a:cs typeface="楷体" charset="-122"/>
            </a:endParaRPr>
          </a:p>
        </p:txBody>
      </p:sp>
      <p:sp>
        <p:nvSpPr>
          <p:cNvPr id="214" name="textbox 214"/>
          <p:cNvSpPr/>
          <p:nvPr/>
        </p:nvSpPr>
        <p:spPr>
          <a:xfrm>
            <a:off x="744812" y="400117"/>
            <a:ext cx="10770445" cy="90254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97000"/>
              </a:lnSpc>
            </a:pPr>
            <a:r>
              <a:rPr sz="5865" b="1" kern="0" spc="-40" dirty="0">
                <a:solidFill>
                  <a:srgbClr val="000000">
                    <a:alpha val="100000"/>
                  </a:srgbClr>
                </a:solidFill>
                <a:latin typeface="楷体" charset="-122"/>
                <a:ea typeface="楷体" charset="-122"/>
                <a:cs typeface="楷体" charset="-122"/>
              </a:rPr>
              <a:t>1795-1839年输入中国的鸦</a:t>
            </a:r>
            <a:r>
              <a:rPr sz="5865" b="1" kern="0" spc="-50" dirty="0">
                <a:solidFill>
                  <a:srgbClr val="000000">
                    <a:alpha val="100000"/>
                  </a:srgbClr>
                </a:solidFill>
                <a:latin typeface="楷体" charset="-122"/>
                <a:ea typeface="楷体" charset="-122"/>
                <a:cs typeface="楷体" charset="-122"/>
              </a:rPr>
              <a:t>片数量</a:t>
            </a:r>
            <a:endParaRPr sz="5865" dirty="0">
              <a:latin typeface="楷体" charset="-122"/>
              <a:ea typeface="楷体" charset="-122"/>
              <a:cs typeface="楷体" charset="-122"/>
            </a:endParaRPr>
          </a:p>
        </p:txBody>
      </p:sp>
      <p:sp>
        <p:nvSpPr>
          <p:cNvPr id="216" name="textbox 216"/>
          <p:cNvSpPr/>
          <p:nvPr/>
        </p:nvSpPr>
        <p:spPr>
          <a:xfrm>
            <a:off x="1529927" y="1639145"/>
            <a:ext cx="4893733" cy="1226819"/>
          </a:xfrm>
          <a:prstGeom prst="rect">
            <a:avLst/>
          </a:prstGeom>
          <a:solidFill>
            <a:srgbClr val="F2F2F2">
              <a:alpha val="100000"/>
            </a:srgbClr>
          </a:solidFill>
          <a:ln w="0" cap="flat">
            <a:noFill/>
            <a:prstDash val="solid"/>
            <a:miter lim="0"/>
          </a:ln>
        </p:spPr>
        <p:txBody>
          <a:bodyPr vert="horz" wrap="square" lIns="0" tIns="0" rIns="0" bIns="0"/>
          <a:lstStyle/>
          <a:p>
            <a:pPr algn="l" rtl="0" eaLnBrk="0">
              <a:lnSpc>
                <a:spcPct val="128000"/>
              </a:lnSpc>
            </a:pPr>
            <a:endParaRPr sz="1335" dirty="0">
              <a:latin typeface="Arial"/>
              <a:ea typeface="Arial"/>
              <a:cs typeface="Arial"/>
            </a:endParaRPr>
          </a:p>
          <a:p>
            <a:pPr marL="367665" algn="l" rtl="0" eaLnBrk="0">
              <a:lnSpc>
                <a:spcPts val="5815"/>
              </a:lnSpc>
              <a:spcBef>
                <a:spcPts val="5"/>
              </a:spcBef>
            </a:pPr>
            <a:r>
              <a:rPr sz="6400" b="1" kern="0" spc="-90" dirty="0">
                <a:solidFill>
                  <a:srgbClr val="FF0000">
                    <a:alpha val="100000"/>
                  </a:srgbClr>
                </a:solidFill>
                <a:latin typeface="楷体" charset="-122"/>
                <a:ea typeface="楷体" charset="-122"/>
                <a:cs typeface="楷体" charset="-122"/>
              </a:rPr>
              <a:t>约120000箱</a:t>
            </a:r>
            <a:endParaRPr sz="6400" dirty="0">
              <a:latin typeface="楷体" charset="-122"/>
              <a:ea typeface="楷体" charset="-122"/>
              <a:cs typeface="楷体" charset="-122"/>
            </a:endParaRPr>
          </a:p>
        </p:txBody>
      </p:sp>
      <p:pic>
        <p:nvPicPr>
          <p:cNvPr id="218" name="picture 218"/>
          <p:cNvPicPr>
            <a:picLocks noChangeAspect="1"/>
          </p:cNvPicPr>
          <p:nvPr/>
        </p:nvPicPr>
        <p:blipFill>
          <a:blip r:embed="rId2"/>
          <a:stretch>
            <a:fillRect/>
          </a:stretch>
        </p:blipFill>
        <p:spPr>
          <a:xfrm rot="21600000">
            <a:off x="10176933" y="2116667"/>
            <a:ext cx="989073" cy="4070364"/>
          </a:xfrm>
          <a:prstGeom prst="rect">
            <a:avLst/>
          </a:prstGeom>
        </p:spPr>
      </p:pic>
      <p:pic>
        <p:nvPicPr>
          <p:cNvPr id="220" name="picture 220"/>
          <p:cNvPicPr>
            <a:picLocks noChangeAspect="1"/>
          </p:cNvPicPr>
          <p:nvPr/>
        </p:nvPicPr>
        <p:blipFill>
          <a:blip r:embed="rId3"/>
          <a:stretch>
            <a:fillRect/>
          </a:stretch>
        </p:blipFill>
        <p:spPr>
          <a:xfrm rot="21600000">
            <a:off x="8923867" y="2929467"/>
            <a:ext cx="989073" cy="3257564"/>
          </a:xfrm>
          <a:prstGeom prst="rect">
            <a:avLst/>
          </a:prstGeom>
        </p:spPr>
      </p:pic>
      <p:pic>
        <p:nvPicPr>
          <p:cNvPr id="222" name="picture 222"/>
          <p:cNvPicPr>
            <a:picLocks noChangeAspect="1"/>
          </p:cNvPicPr>
          <p:nvPr/>
        </p:nvPicPr>
        <p:blipFill>
          <a:blip r:embed="rId4"/>
          <a:stretch>
            <a:fillRect/>
          </a:stretch>
        </p:blipFill>
        <p:spPr>
          <a:xfrm rot="21600000">
            <a:off x="7670800" y="4148665"/>
            <a:ext cx="989073" cy="2021431"/>
          </a:xfrm>
          <a:prstGeom prst="rect">
            <a:avLst/>
          </a:prstGeom>
        </p:spPr>
      </p:pic>
      <p:sp>
        <p:nvSpPr>
          <p:cNvPr id="224" name="textbox 224"/>
          <p:cNvSpPr/>
          <p:nvPr/>
        </p:nvSpPr>
        <p:spPr>
          <a:xfrm>
            <a:off x="8587104" y="1397521"/>
            <a:ext cx="2933700" cy="634153"/>
          </a:xfrm>
          <a:prstGeom prst="rect">
            <a:avLst/>
          </a:prstGeom>
          <a:noFill/>
          <a:ln w="0" cap="flat">
            <a:noFill/>
            <a:prstDash val="solid"/>
            <a:miter lim="0"/>
          </a:ln>
        </p:spPr>
        <p:txBody>
          <a:bodyPr vert="horz" wrap="square" lIns="0" tIns="0" rIns="0" bIns="0"/>
          <a:lstStyle/>
          <a:p>
            <a:pPr algn="l" rtl="0" eaLnBrk="0">
              <a:lnSpc>
                <a:spcPct val="75000"/>
              </a:lnSpc>
            </a:pPr>
            <a:endParaRPr sz="135" dirty="0">
              <a:latin typeface="Arial"/>
              <a:ea typeface="Arial"/>
              <a:cs typeface="Arial"/>
            </a:endParaRPr>
          </a:p>
          <a:p>
            <a:pPr marL="12700" algn="l" rtl="0" eaLnBrk="0">
              <a:lnSpc>
                <a:spcPct val="91000"/>
              </a:lnSpc>
            </a:pPr>
            <a:r>
              <a:rPr sz="2665" b="1" kern="0" spc="-110" dirty="0">
                <a:solidFill>
                  <a:srgbClr val="FF0000">
                    <a:alpha val="100000"/>
                  </a:srgbClr>
                </a:solidFill>
                <a:latin typeface="微软雅黑" charset="-122"/>
                <a:ea typeface="微软雅黑" charset="-122"/>
                <a:cs typeface="微软雅黑" charset="-122"/>
              </a:rPr>
              <a:t>1箱（ 50-60千克）</a:t>
            </a:r>
            <a:endParaRPr sz="2665" dirty="0">
              <a:latin typeface="微软雅黑" charset="-122"/>
              <a:ea typeface="微软雅黑" charset="-122"/>
              <a:cs typeface="微软雅黑" charset="-122"/>
            </a:endParaRPr>
          </a:p>
          <a:p>
            <a:pPr algn="l" rtl="0" eaLnBrk="0">
              <a:lnSpc>
                <a:spcPct val="106000"/>
              </a:lnSpc>
            </a:pPr>
            <a:endParaRPr sz="400" dirty="0">
              <a:latin typeface="Arial"/>
              <a:ea typeface="Arial"/>
              <a:cs typeface="Arial"/>
            </a:endParaRPr>
          </a:p>
          <a:p>
            <a:pPr marL="1349375" algn="l" rtl="0" eaLnBrk="0">
              <a:lnSpc>
                <a:spcPct val="91000"/>
              </a:lnSpc>
              <a:spcBef>
                <a:spcPts val="5"/>
              </a:spcBef>
            </a:pPr>
            <a:r>
              <a:rPr sz="1200" b="1" kern="0" spc="-10" dirty="0">
                <a:solidFill>
                  <a:srgbClr val="000000">
                    <a:alpha val="100000"/>
                  </a:srgbClr>
                </a:solidFill>
                <a:latin typeface="微软雅黑" charset="-122"/>
                <a:ea typeface="微软雅黑" charset="-122"/>
                <a:cs typeface="微软雅黑" charset="-122"/>
              </a:rPr>
              <a:t>40200箱</a:t>
            </a:r>
            <a:endParaRPr sz="1200" dirty="0">
              <a:latin typeface="微软雅黑" charset="-122"/>
              <a:ea typeface="微软雅黑" charset="-122"/>
              <a:cs typeface="微软雅黑" charset="-122"/>
            </a:endParaRPr>
          </a:p>
        </p:txBody>
      </p:sp>
      <p:pic>
        <p:nvPicPr>
          <p:cNvPr id="226" name="picture 226"/>
          <p:cNvPicPr>
            <a:picLocks noChangeAspect="1"/>
          </p:cNvPicPr>
          <p:nvPr/>
        </p:nvPicPr>
        <p:blipFill>
          <a:blip r:embed="rId5"/>
          <a:stretch>
            <a:fillRect/>
          </a:stretch>
        </p:blipFill>
        <p:spPr>
          <a:xfrm rot="21600000">
            <a:off x="6417733" y="4961467"/>
            <a:ext cx="989072" cy="1208631"/>
          </a:xfrm>
          <a:prstGeom prst="rect">
            <a:avLst/>
          </a:prstGeom>
        </p:spPr>
      </p:pic>
      <p:pic>
        <p:nvPicPr>
          <p:cNvPr id="228" name="picture 228"/>
          <p:cNvPicPr>
            <a:picLocks noChangeAspect="1"/>
          </p:cNvPicPr>
          <p:nvPr/>
        </p:nvPicPr>
        <p:blipFill>
          <a:blip r:embed="rId6"/>
          <a:stretch>
            <a:fillRect/>
          </a:stretch>
        </p:blipFill>
        <p:spPr>
          <a:xfrm rot="21600000">
            <a:off x="5181600" y="5350933"/>
            <a:ext cx="989072" cy="819164"/>
          </a:xfrm>
          <a:prstGeom prst="rect">
            <a:avLst/>
          </a:prstGeom>
        </p:spPr>
      </p:pic>
      <p:sp>
        <p:nvSpPr>
          <p:cNvPr id="230" name="textbox 230"/>
          <p:cNvSpPr/>
          <p:nvPr/>
        </p:nvSpPr>
        <p:spPr>
          <a:xfrm>
            <a:off x="2791976" y="6193272"/>
            <a:ext cx="2101425" cy="378460"/>
          </a:xfrm>
          <a:prstGeom prst="rect">
            <a:avLst/>
          </a:prstGeom>
          <a:noFill/>
          <a:ln w="0" cap="flat">
            <a:noFill/>
            <a:prstDash val="solid"/>
            <a:miter lim="0"/>
          </a:ln>
        </p:spPr>
        <p:txBody>
          <a:bodyPr vert="horz" wrap="square" lIns="0" tIns="0" rIns="0" bIns="0"/>
          <a:lstStyle/>
          <a:p>
            <a:pPr algn="l" rtl="0" eaLnBrk="0">
              <a:lnSpc>
                <a:spcPct val="76000"/>
              </a:lnSpc>
            </a:pPr>
            <a:endParaRPr sz="135" dirty="0">
              <a:latin typeface="Arial"/>
              <a:ea typeface="Arial"/>
              <a:cs typeface="Arial"/>
            </a:endParaRPr>
          </a:p>
          <a:p>
            <a:pPr marL="12700" algn="l" rtl="0" eaLnBrk="0">
              <a:lnSpc>
                <a:spcPct val="97000"/>
              </a:lnSpc>
            </a:pPr>
            <a:r>
              <a:rPr sz="3600" b="1" kern="0" spc="20" baseline="4000" dirty="0">
                <a:solidFill>
                  <a:srgbClr val="000000">
                    <a:alpha val="100000"/>
                  </a:srgbClr>
                </a:solidFill>
                <a:latin typeface="微软雅黑" charset="-122"/>
                <a:ea typeface="微软雅黑" charset="-122"/>
                <a:cs typeface="微软雅黑" charset="-122"/>
              </a:rPr>
              <a:t>年份</a:t>
            </a:r>
            <a:r>
              <a:rPr sz="2265" b="1" kern="0" spc="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1795-1819</a:t>
            </a:r>
            <a:endParaRPr sz="1335" dirty="0">
              <a:latin typeface="微软雅黑" charset="-122"/>
              <a:ea typeface="微软雅黑" charset="-122"/>
              <a:cs typeface="微软雅黑" charset="-122"/>
            </a:endParaRPr>
          </a:p>
        </p:txBody>
      </p:sp>
      <p:sp>
        <p:nvSpPr>
          <p:cNvPr id="232" name="textbox 232"/>
          <p:cNvSpPr/>
          <p:nvPr/>
        </p:nvSpPr>
        <p:spPr>
          <a:xfrm>
            <a:off x="7698565" y="6363857"/>
            <a:ext cx="3229185" cy="214205"/>
          </a:xfrm>
          <a:prstGeom prst="rect">
            <a:avLst/>
          </a:prstGeom>
          <a:noFill/>
          <a:ln w="0" cap="flat">
            <a:noFill/>
            <a:prstDash val="solid"/>
            <a:miter lim="0"/>
          </a:ln>
        </p:spPr>
        <p:txBody>
          <a:bodyPr vert="horz" wrap="square" lIns="0" tIns="0" rIns="0" bIns="0"/>
          <a:lstStyle/>
          <a:p>
            <a:pPr algn="l" rtl="0" eaLnBrk="0">
              <a:lnSpc>
                <a:spcPct val="88000"/>
              </a:lnSpc>
            </a:pPr>
            <a:endParaRPr sz="135" dirty="0">
              <a:latin typeface="Arial"/>
              <a:ea typeface="Arial"/>
              <a:cs typeface="Arial"/>
            </a:endParaRPr>
          </a:p>
          <a:p>
            <a:pPr marL="12700" algn="l" rtl="0" eaLnBrk="0">
              <a:lnSpc>
                <a:spcPct val="88000"/>
              </a:lnSpc>
            </a:pPr>
            <a:r>
              <a:rPr sz="1335" b="1" kern="0" spc="20" dirty="0">
                <a:solidFill>
                  <a:srgbClr val="000000">
                    <a:alpha val="100000"/>
                  </a:srgbClr>
                </a:solidFill>
                <a:latin typeface="微软雅黑" charset="-122"/>
                <a:ea typeface="微软雅黑" charset="-122"/>
                <a:cs typeface="微软雅黑" charset="-122"/>
              </a:rPr>
              <a:t>1890-1834</a:t>
            </a:r>
            <a:r>
              <a:rPr sz="1335" b="1" kern="0" spc="5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1835-1838         </a:t>
            </a:r>
            <a:r>
              <a:rPr sz="1335" b="1" kern="0" spc="10" dirty="0">
                <a:solidFill>
                  <a:srgbClr val="000000">
                    <a:alpha val="100000"/>
                  </a:srgbClr>
                </a:solidFill>
                <a:latin typeface="微软雅黑" charset="-122"/>
                <a:ea typeface="微软雅黑" charset="-122"/>
                <a:cs typeface="微软雅黑" charset="-122"/>
              </a:rPr>
              <a:t>  1839</a:t>
            </a:r>
            <a:endParaRPr sz="1335" dirty="0">
              <a:latin typeface="微软雅黑" charset="-122"/>
              <a:ea typeface="微软雅黑" charset="-122"/>
              <a:cs typeface="微软雅黑" charset="-122"/>
            </a:endParaRPr>
          </a:p>
        </p:txBody>
      </p:sp>
      <p:pic>
        <p:nvPicPr>
          <p:cNvPr id="234" name="picture 234"/>
          <p:cNvPicPr>
            <a:picLocks noChangeAspect="1"/>
          </p:cNvPicPr>
          <p:nvPr/>
        </p:nvPicPr>
        <p:blipFill>
          <a:blip r:embed="rId7"/>
          <a:stretch>
            <a:fillRect/>
          </a:stretch>
        </p:blipFill>
        <p:spPr>
          <a:xfrm rot="21600000">
            <a:off x="3928533" y="5740399"/>
            <a:ext cx="989073" cy="412765"/>
          </a:xfrm>
          <a:prstGeom prst="rect">
            <a:avLst/>
          </a:prstGeom>
        </p:spPr>
      </p:pic>
      <p:sp>
        <p:nvSpPr>
          <p:cNvPr id="236" name="textbox 236"/>
          <p:cNvSpPr/>
          <p:nvPr/>
        </p:nvSpPr>
        <p:spPr>
          <a:xfrm>
            <a:off x="5193472"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1820-1824</a:t>
            </a:r>
            <a:endParaRPr sz="1335" dirty="0">
              <a:latin typeface="微软雅黑" charset="-122"/>
              <a:ea typeface="微软雅黑" charset="-122"/>
              <a:cs typeface="微软雅黑" charset="-122"/>
            </a:endParaRPr>
          </a:p>
        </p:txBody>
      </p:sp>
      <p:sp>
        <p:nvSpPr>
          <p:cNvPr id="238" name="textbox 238"/>
          <p:cNvSpPr/>
          <p:nvPr/>
        </p:nvSpPr>
        <p:spPr>
          <a:xfrm>
            <a:off x="6425459"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1825-1829</a:t>
            </a:r>
            <a:endParaRPr sz="1335" dirty="0">
              <a:latin typeface="微软雅黑" charset="-122"/>
              <a:ea typeface="微软雅黑" charset="-122"/>
              <a:cs typeface="微软雅黑" charset="-122"/>
            </a:endParaRPr>
          </a:p>
        </p:txBody>
      </p:sp>
      <p:sp>
        <p:nvSpPr>
          <p:cNvPr id="240" name="textbox 240"/>
          <p:cNvSpPr/>
          <p:nvPr/>
        </p:nvSpPr>
        <p:spPr>
          <a:xfrm>
            <a:off x="7899437" y="3913155"/>
            <a:ext cx="643467"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20331箱</a:t>
            </a:r>
            <a:endParaRPr sz="1200" dirty="0">
              <a:latin typeface="微软雅黑" charset="-122"/>
              <a:ea typeface="微软雅黑" charset="-122"/>
              <a:cs typeface="微软雅黑" charset="-122"/>
            </a:endParaRPr>
          </a:p>
        </p:txBody>
      </p:sp>
      <p:sp>
        <p:nvSpPr>
          <p:cNvPr id="242" name="textbox 242"/>
          <p:cNvSpPr/>
          <p:nvPr/>
        </p:nvSpPr>
        <p:spPr>
          <a:xfrm>
            <a:off x="9139571" y="2711141"/>
            <a:ext cx="640925"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35445箱</a:t>
            </a:r>
            <a:endParaRPr sz="1200" dirty="0">
              <a:latin typeface="微软雅黑" charset="-122"/>
              <a:ea typeface="微软雅黑" charset="-122"/>
              <a:cs typeface="微软雅黑" charset="-122"/>
            </a:endParaRPr>
          </a:p>
        </p:txBody>
      </p:sp>
      <p:sp>
        <p:nvSpPr>
          <p:cNvPr id="244" name="textbox 244"/>
          <p:cNvSpPr/>
          <p:nvPr/>
        </p:nvSpPr>
        <p:spPr>
          <a:xfrm>
            <a:off x="6608691" y="4694044"/>
            <a:ext cx="639233"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12576箱</a:t>
            </a:r>
            <a:endParaRPr sz="1200" dirty="0">
              <a:latin typeface="微软雅黑" charset="-122"/>
              <a:ea typeface="微软雅黑" charset="-122"/>
              <a:cs typeface="微软雅黑" charset="-122"/>
            </a:endParaRPr>
          </a:p>
        </p:txBody>
      </p:sp>
      <p:sp>
        <p:nvSpPr>
          <p:cNvPr id="246" name="textbox 246"/>
          <p:cNvSpPr/>
          <p:nvPr/>
        </p:nvSpPr>
        <p:spPr>
          <a:xfrm>
            <a:off x="4172009" y="5499708"/>
            <a:ext cx="55625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10" dirty="0">
                <a:solidFill>
                  <a:srgbClr val="000000">
                    <a:alpha val="100000"/>
                  </a:srgbClr>
                </a:solidFill>
                <a:latin typeface="微软雅黑" charset="-122"/>
                <a:ea typeface="微软雅黑" charset="-122"/>
                <a:cs typeface="微软雅黑" charset="-122"/>
              </a:rPr>
              <a:t>4000箱</a:t>
            </a:r>
            <a:endParaRPr sz="1200" dirty="0">
              <a:latin typeface="微软雅黑" charset="-122"/>
              <a:ea typeface="微软雅黑" charset="-122"/>
              <a:cs typeface="微软雅黑" charset="-122"/>
            </a:endParaRPr>
          </a:p>
        </p:txBody>
      </p:sp>
      <p:sp>
        <p:nvSpPr>
          <p:cNvPr id="248" name="textbox 248"/>
          <p:cNvSpPr/>
          <p:nvPr/>
        </p:nvSpPr>
        <p:spPr>
          <a:xfrm>
            <a:off x="5402937" y="5079655"/>
            <a:ext cx="55117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7889箱</a:t>
            </a:r>
            <a:endParaRPr sz="1200" dirty="0">
              <a:latin typeface="微软雅黑" charset="-122"/>
              <a:ea typeface="微软雅黑" charset="-122"/>
              <a:cs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500" fill="hold"/>
                                        <p:tgtEl>
                                          <p:spTgt spid="216"/>
                                        </p:tgtEl>
                                        <p:attrNameLst>
                                          <p:attrName>ppt_x</p:attrName>
                                        </p:attrNameLst>
                                      </p:cBhvr>
                                      <p:tavLst>
                                        <p:tav tm="0">
                                          <p:val>
                                            <p:strVal val="#ppt_x"/>
                                          </p:val>
                                        </p:tav>
                                        <p:tav tm="100000">
                                          <p:val>
                                            <p:strVal val="#ppt_x"/>
                                          </p:val>
                                        </p:tav>
                                      </p:tavLst>
                                    </p:anim>
                                    <p:anim calcmode="lin" valueType="num">
                                      <p:cBhvr additive="base">
                                        <p:cTn id="8" dur="500" fill="hold"/>
                                        <p:tgtEl>
                                          <p:spTgt spid="2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2"/>
                                        </p:tgtEl>
                                        <p:attrNameLst>
                                          <p:attrName>style.visibility</p:attrName>
                                        </p:attrNameLst>
                                      </p:cBhvr>
                                      <p:to>
                                        <p:strVal val="visible"/>
                                      </p:to>
                                    </p:set>
                                    <p:anim calcmode="lin" valueType="num">
                                      <p:cBhvr additive="base">
                                        <p:cTn id="11" dur="500" fill="hold"/>
                                        <p:tgtEl>
                                          <p:spTgt spid="212"/>
                                        </p:tgtEl>
                                        <p:attrNameLst>
                                          <p:attrName>ppt_x</p:attrName>
                                        </p:attrNameLst>
                                      </p:cBhvr>
                                      <p:tavLst>
                                        <p:tav tm="0">
                                          <p:val>
                                            <p:strVal val="#ppt_x"/>
                                          </p:val>
                                        </p:tav>
                                        <p:tav tm="100000">
                                          <p:val>
                                            <p:strVal val="#ppt_x"/>
                                          </p:val>
                                        </p:tav>
                                      </p:tavLst>
                                    </p:anim>
                                    <p:anim calcmode="lin" valueType="num">
                                      <p:cBhvr additive="base">
                                        <p:cTn id="12" dur="500" fill="hold"/>
                                        <p:tgtEl>
                                          <p:spTgt spid="2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picture 250"/>
          <p:cNvPicPr>
            <a:picLocks noChangeAspect="1"/>
          </p:cNvPicPr>
          <p:nvPr/>
        </p:nvPicPr>
        <p:blipFill>
          <a:blip r:embed="rId1"/>
          <a:stretch>
            <a:fillRect/>
          </a:stretch>
        </p:blipFill>
        <p:spPr>
          <a:xfrm rot="21600000">
            <a:off x="0" y="0"/>
            <a:ext cx="12192000" cy="6858000"/>
          </a:xfrm>
          <a:prstGeom prst="rect">
            <a:avLst/>
          </a:prstGeom>
        </p:spPr>
      </p:pic>
      <p:sp>
        <p:nvSpPr>
          <p:cNvPr id="252" name="rect 252"/>
          <p:cNvSpPr/>
          <p:nvPr/>
        </p:nvSpPr>
        <p:spPr>
          <a:xfrm>
            <a:off x="6576060" y="2943860"/>
            <a:ext cx="4298527" cy="1349176"/>
          </a:xfrm>
          <a:prstGeom prst="rect">
            <a:avLst/>
          </a:prstGeom>
          <a:solidFill>
            <a:srgbClr val="EFEFEF">
              <a:alpha val="100000"/>
            </a:srgbClr>
          </a:solidFill>
          <a:ln w="0" cap="flat">
            <a:noFill/>
            <a:prstDash val="solid"/>
            <a:miter lim="0"/>
          </a:ln>
        </p:spPr>
        <p:txBody>
          <a:bodyPr rtlCol="0"/>
          <a:lstStyle/>
          <a:p>
            <a:pPr algn="ctr"/>
            <a:endParaRPr lang="zh-CN" altLang="en-US" sz="2400"/>
          </a:p>
        </p:txBody>
      </p:sp>
      <p:sp>
        <p:nvSpPr>
          <p:cNvPr id="254" name="textbox 254"/>
          <p:cNvSpPr/>
          <p:nvPr/>
        </p:nvSpPr>
        <p:spPr>
          <a:xfrm>
            <a:off x="2065443" y="1611842"/>
            <a:ext cx="10672233" cy="3826933"/>
          </a:xfrm>
          <a:prstGeom prst="rect">
            <a:avLst/>
          </a:prstGeom>
          <a:noFill/>
          <a:ln w="0" cap="flat">
            <a:noFill/>
            <a:prstDash val="solid"/>
            <a:miter lim="0"/>
          </a:ln>
        </p:spPr>
        <p:txBody>
          <a:bodyPr vert="horz" wrap="square" lIns="0" tIns="0" rIns="0" bIns="0"/>
          <a:lstStyle/>
          <a:p>
            <a:pPr algn="l" rtl="0" eaLnBrk="0">
              <a:lnSpc>
                <a:spcPct val="116000"/>
              </a:lnSpc>
            </a:pPr>
            <a:endParaRPr sz="1335" dirty="0">
              <a:latin typeface="Arial"/>
              <a:ea typeface="Arial"/>
              <a:cs typeface="Arial"/>
            </a:endParaRPr>
          </a:p>
          <a:p>
            <a:pPr algn="l" rtl="0" eaLnBrk="0">
              <a:lnSpc>
                <a:spcPct val="116000"/>
              </a:lnSpc>
            </a:pPr>
            <a:endParaRPr sz="1335" dirty="0">
              <a:latin typeface="Arial"/>
              <a:ea typeface="Arial"/>
              <a:cs typeface="Arial"/>
            </a:endParaRPr>
          </a:p>
          <a:p>
            <a:pPr algn="l" rtl="0" eaLnBrk="0">
              <a:lnSpc>
                <a:spcPct val="116000"/>
              </a:lnSpc>
            </a:pPr>
            <a:endParaRPr sz="1335" dirty="0">
              <a:latin typeface="Arial"/>
              <a:ea typeface="Arial"/>
              <a:cs typeface="Arial"/>
            </a:endParaRPr>
          </a:p>
          <a:p>
            <a:pPr algn="l" rtl="0" eaLnBrk="0">
              <a:lnSpc>
                <a:spcPct val="116000"/>
              </a:lnSpc>
            </a:pPr>
            <a:endParaRPr sz="1335" dirty="0">
              <a:latin typeface="Arial"/>
              <a:ea typeface="Arial"/>
              <a:cs typeface="Arial"/>
            </a:endParaRPr>
          </a:p>
          <a:p>
            <a:pPr algn="l" rtl="0" eaLnBrk="0">
              <a:lnSpc>
                <a:spcPct val="116000"/>
              </a:lnSpc>
            </a:pPr>
            <a:endParaRPr sz="1335" dirty="0">
              <a:latin typeface="Arial"/>
              <a:ea typeface="Arial"/>
              <a:cs typeface="Arial"/>
            </a:endParaRPr>
          </a:p>
          <a:p>
            <a:pPr algn="l" rtl="0" eaLnBrk="0">
              <a:lnSpc>
                <a:spcPct val="116000"/>
              </a:lnSpc>
            </a:pPr>
            <a:endParaRPr sz="1335" dirty="0">
              <a:latin typeface="Arial"/>
              <a:ea typeface="Arial"/>
              <a:cs typeface="Arial"/>
            </a:endParaRPr>
          </a:p>
          <a:p>
            <a:pPr marL="4775200" algn="l" defTabSz="-635" rtl="0" eaLnBrk="0">
              <a:lnSpc>
                <a:spcPct val="87000"/>
              </a:lnSpc>
              <a:spcBef>
                <a:spcPts val="5"/>
              </a:spcBef>
              <a:tabLst>
                <a:tab pos="5027295" algn="l"/>
              </a:tabLst>
            </a:pPr>
            <a:r>
              <a:rPr sz="7200" kern="0" spc="0" dirty="0">
                <a:solidFill>
                  <a:srgbClr val="FF0000">
                    <a:alpha val="100000"/>
                  </a:srgbClr>
                </a:solidFill>
                <a:latin typeface="楷体" charset="-122"/>
                <a:ea typeface="楷体" charset="-122"/>
                <a:cs typeface="楷体" charset="-122"/>
              </a:rPr>
              <a:t>	</a:t>
            </a:r>
            <a:r>
              <a:rPr sz="7200" b="1" kern="0" spc="-60" dirty="0">
                <a:solidFill>
                  <a:srgbClr val="FF0000">
                    <a:alpha val="100000"/>
                  </a:srgbClr>
                </a:solidFill>
                <a:latin typeface="楷体" charset="-122"/>
                <a:ea typeface="楷体" charset="-122"/>
                <a:cs typeface="楷体" charset="-122"/>
              </a:rPr>
              <a:t>2100多车</a:t>
            </a:r>
            <a:r>
              <a:rPr sz="7200" kern="0" spc="30" dirty="0">
                <a:solidFill>
                  <a:srgbClr val="FF0000">
                    <a:alpha val="100000"/>
                  </a:srgbClr>
                </a:solidFill>
                <a:latin typeface="楷体" charset="-122"/>
                <a:ea typeface="楷体" charset="-122"/>
                <a:cs typeface="楷体" charset="-122"/>
              </a:rPr>
              <a:t> </a:t>
            </a:r>
            <a:endParaRPr sz="7200" dirty="0">
              <a:latin typeface="楷体" charset="-122"/>
              <a:ea typeface="楷体" charset="-122"/>
              <a:cs typeface="楷体" charset="-122"/>
            </a:endParaRPr>
          </a:p>
        </p:txBody>
      </p:sp>
      <p:pic>
        <p:nvPicPr>
          <p:cNvPr id="256" name="picture 256"/>
          <p:cNvPicPr>
            <a:picLocks noChangeAspect="1"/>
          </p:cNvPicPr>
          <p:nvPr/>
        </p:nvPicPr>
        <p:blipFill>
          <a:blip r:embed="rId2"/>
          <a:stretch>
            <a:fillRect/>
          </a:stretch>
        </p:blipFill>
        <p:spPr>
          <a:xfrm rot="21600000">
            <a:off x="212" y="2430780"/>
            <a:ext cx="6350000" cy="3793067"/>
          </a:xfrm>
          <a:prstGeom prst="rect">
            <a:avLst/>
          </a:prstGeom>
        </p:spPr>
      </p:pic>
      <p:sp>
        <p:nvSpPr>
          <p:cNvPr id="258" name="textbox 258"/>
          <p:cNvSpPr/>
          <p:nvPr/>
        </p:nvSpPr>
        <p:spPr>
          <a:xfrm>
            <a:off x="744812" y="400117"/>
            <a:ext cx="10770445" cy="90254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97000"/>
              </a:lnSpc>
            </a:pPr>
            <a:r>
              <a:rPr sz="5865" b="1" kern="0" spc="-40" dirty="0">
                <a:solidFill>
                  <a:srgbClr val="000000">
                    <a:alpha val="100000"/>
                  </a:srgbClr>
                </a:solidFill>
                <a:latin typeface="楷体" charset="-122"/>
                <a:ea typeface="楷体" charset="-122"/>
                <a:cs typeface="楷体" charset="-122"/>
              </a:rPr>
              <a:t>1795-1839年输入中国的鸦</a:t>
            </a:r>
            <a:r>
              <a:rPr sz="5865" b="1" kern="0" spc="-50" dirty="0">
                <a:solidFill>
                  <a:srgbClr val="000000">
                    <a:alpha val="100000"/>
                  </a:srgbClr>
                </a:solidFill>
                <a:latin typeface="楷体" charset="-122"/>
                <a:ea typeface="楷体" charset="-122"/>
                <a:cs typeface="楷体" charset="-122"/>
              </a:rPr>
              <a:t>片数量</a:t>
            </a:r>
            <a:endParaRPr sz="5865" dirty="0">
              <a:latin typeface="楷体" charset="-122"/>
              <a:ea typeface="楷体" charset="-122"/>
              <a:cs typeface="楷体" charset="-122"/>
            </a:endParaRPr>
          </a:p>
        </p:txBody>
      </p:sp>
      <p:sp>
        <p:nvSpPr>
          <p:cNvPr id="262" name="rect 262"/>
          <p:cNvSpPr/>
          <p:nvPr/>
        </p:nvSpPr>
        <p:spPr>
          <a:xfrm>
            <a:off x="4809067" y="2286000"/>
            <a:ext cx="1369905" cy="660400"/>
          </a:xfrm>
          <a:prstGeom prst="rect">
            <a:avLst/>
          </a:prstGeom>
          <a:solidFill>
            <a:srgbClr val="F5F5F5">
              <a:alpha val="100000"/>
            </a:srgbClr>
          </a:solidFill>
          <a:ln w="0" cap="flat">
            <a:noFill/>
            <a:prstDash val="solid"/>
            <a:miter lim="0"/>
          </a:ln>
        </p:spPr>
        <p:txBody>
          <a:bodyPr rtlCol="0"/>
          <a:lstStyle/>
          <a:p>
            <a:pPr algn="ctr"/>
            <a:endParaRPr lang="zh-CN" altLang="en-US" sz="2400"/>
          </a:p>
        </p:txBody>
      </p:sp>
      <p:sp>
        <p:nvSpPr>
          <p:cNvPr id="264" name="rect 264"/>
          <p:cNvSpPr/>
          <p:nvPr/>
        </p:nvSpPr>
        <p:spPr>
          <a:xfrm>
            <a:off x="609600" y="2523067"/>
            <a:ext cx="476673" cy="722207"/>
          </a:xfrm>
          <a:prstGeom prst="rect">
            <a:avLst/>
          </a:prstGeom>
          <a:solidFill>
            <a:srgbClr val="F6F6F6">
              <a:alpha val="100000"/>
            </a:srgbClr>
          </a:solidFill>
          <a:ln w="0" cap="flat">
            <a:noFill/>
            <a:prstDash val="solid"/>
            <a:miter lim="0"/>
          </a:ln>
        </p:spPr>
        <p:txBody>
          <a:bodyPr rtlCol="0"/>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10"/>
          <p:cNvPicPr>
            <a:picLocks noChangeAspect="1"/>
          </p:cNvPicPr>
          <p:nvPr/>
        </p:nvPicPr>
        <p:blipFill>
          <a:blip r:embed="rId1"/>
          <a:stretch>
            <a:fillRect/>
          </a:stretch>
        </p:blipFill>
        <p:spPr>
          <a:xfrm rot="21600000">
            <a:off x="0" y="0"/>
            <a:ext cx="12192000" cy="6858000"/>
          </a:xfrm>
          <a:prstGeom prst="rect">
            <a:avLst/>
          </a:prstGeom>
        </p:spPr>
      </p:pic>
      <p:sp>
        <p:nvSpPr>
          <p:cNvPr id="214" name="textbox 214"/>
          <p:cNvSpPr/>
          <p:nvPr/>
        </p:nvSpPr>
        <p:spPr>
          <a:xfrm>
            <a:off x="744812" y="400117"/>
            <a:ext cx="10770445" cy="90254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97000"/>
              </a:lnSpc>
            </a:pPr>
            <a:r>
              <a:rPr sz="5865" b="1" kern="0" spc="-40" dirty="0">
                <a:solidFill>
                  <a:srgbClr val="000000">
                    <a:alpha val="100000"/>
                  </a:srgbClr>
                </a:solidFill>
                <a:latin typeface="楷体" charset="-122"/>
                <a:ea typeface="楷体" charset="-122"/>
                <a:cs typeface="楷体" charset="-122"/>
              </a:rPr>
              <a:t>1795-1839年输入中国的鸦</a:t>
            </a:r>
            <a:r>
              <a:rPr sz="5865" b="1" kern="0" spc="-50" dirty="0">
                <a:solidFill>
                  <a:srgbClr val="000000">
                    <a:alpha val="100000"/>
                  </a:srgbClr>
                </a:solidFill>
                <a:latin typeface="楷体" charset="-122"/>
                <a:ea typeface="楷体" charset="-122"/>
                <a:cs typeface="楷体" charset="-122"/>
              </a:rPr>
              <a:t>片数量</a:t>
            </a:r>
            <a:endParaRPr sz="5865" dirty="0">
              <a:latin typeface="楷体" charset="-122"/>
              <a:ea typeface="楷体" charset="-122"/>
              <a:cs typeface="楷体" charset="-122"/>
            </a:endParaRPr>
          </a:p>
        </p:txBody>
      </p:sp>
      <p:pic>
        <p:nvPicPr>
          <p:cNvPr id="218" name="picture 218"/>
          <p:cNvPicPr>
            <a:picLocks noChangeAspect="1"/>
          </p:cNvPicPr>
          <p:nvPr/>
        </p:nvPicPr>
        <p:blipFill>
          <a:blip r:embed="rId2"/>
          <a:stretch>
            <a:fillRect/>
          </a:stretch>
        </p:blipFill>
        <p:spPr>
          <a:xfrm rot="21600000">
            <a:off x="10176933" y="2116667"/>
            <a:ext cx="989073" cy="4070364"/>
          </a:xfrm>
          <a:prstGeom prst="rect">
            <a:avLst/>
          </a:prstGeom>
        </p:spPr>
      </p:pic>
      <p:pic>
        <p:nvPicPr>
          <p:cNvPr id="220" name="picture 220"/>
          <p:cNvPicPr>
            <a:picLocks noChangeAspect="1"/>
          </p:cNvPicPr>
          <p:nvPr/>
        </p:nvPicPr>
        <p:blipFill>
          <a:blip r:embed="rId3"/>
          <a:stretch>
            <a:fillRect/>
          </a:stretch>
        </p:blipFill>
        <p:spPr>
          <a:xfrm rot="21600000">
            <a:off x="8923867" y="2929467"/>
            <a:ext cx="989073" cy="3257564"/>
          </a:xfrm>
          <a:prstGeom prst="rect">
            <a:avLst/>
          </a:prstGeom>
        </p:spPr>
      </p:pic>
      <p:pic>
        <p:nvPicPr>
          <p:cNvPr id="222" name="picture 222"/>
          <p:cNvPicPr>
            <a:picLocks noChangeAspect="1"/>
          </p:cNvPicPr>
          <p:nvPr/>
        </p:nvPicPr>
        <p:blipFill>
          <a:blip r:embed="rId4"/>
          <a:stretch>
            <a:fillRect/>
          </a:stretch>
        </p:blipFill>
        <p:spPr>
          <a:xfrm rot="21600000">
            <a:off x="7670800" y="4148665"/>
            <a:ext cx="989073" cy="2021431"/>
          </a:xfrm>
          <a:prstGeom prst="rect">
            <a:avLst/>
          </a:prstGeom>
        </p:spPr>
      </p:pic>
      <p:sp>
        <p:nvSpPr>
          <p:cNvPr id="224" name="textbox 224"/>
          <p:cNvSpPr/>
          <p:nvPr/>
        </p:nvSpPr>
        <p:spPr>
          <a:xfrm>
            <a:off x="8587104" y="1397521"/>
            <a:ext cx="2933700" cy="634153"/>
          </a:xfrm>
          <a:prstGeom prst="rect">
            <a:avLst/>
          </a:prstGeom>
          <a:noFill/>
          <a:ln w="0" cap="flat">
            <a:noFill/>
            <a:prstDash val="solid"/>
            <a:miter lim="0"/>
          </a:ln>
        </p:spPr>
        <p:txBody>
          <a:bodyPr vert="horz" wrap="square" lIns="0" tIns="0" rIns="0" bIns="0"/>
          <a:lstStyle/>
          <a:p>
            <a:pPr algn="l" rtl="0" eaLnBrk="0">
              <a:lnSpc>
                <a:spcPct val="75000"/>
              </a:lnSpc>
            </a:pPr>
            <a:endParaRPr sz="135" dirty="0">
              <a:latin typeface="Arial"/>
              <a:ea typeface="Arial"/>
              <a:cs typeface="Arial"/>
            </a:endParaRPr>
          </a:p>
          <a:p>
            <a:pPr marL="12700" algn="l" rtl="0" eaLnBrk="0">
              <a:lnSpc>
                <a:spcPct val="91000"/>
              </a:lnSpc>
            </a:pPr>
            <a:r>
              <a:rPr sz="2665" b="1" kern="0" spc="-110" dirty="0">
                <a:solidFill>
                  <a:srgbClr val="FF0000">
                    <a:alpha val="100000"/>
                  </a:srgbClr>
                </a:solidFill>
                <a:latin typeface="微软雅黑" charset="-122"/>
                <a:ea typeface="微软雅黑" charset="-122"/>
                <a:cs typeface="微软雅黑" charset="-122"/>
              </a:rPr>
              <a:t>1箱（ 50-60千克）</a:t>
            </a:r>
            <a:endParaRPr sz="2665" dirty="0">
              <a:latin typeface="微软雅黑" charset="-122"/>
              <a:ea typeface="微软雅黑" charset="-122"/>
              <a:cs typeface="微软雅黑" charset="-122"/>
            </a:endParaRPr>
          </a:p>
          <a:p>
            <a:pPr algn="l" rtl="0" eaLnBrk="0">
              <a:lnSpc>
                <a:spcPct val="106000"/>
              </a:lnSpc>
            </a:pPr>
            <a:endParaRPr sz="400" dirty="0">
              <a:latin typeface="Arial"/>
              <a:ea typeface="Arial"/>
              <a:cs typeface="Arial"/>
            </a:endParaRPr>
          </a:p>
          <a:p>
            <a:pPr marL="1349375" algn="l" rtl="0" eaLnBrk="0">
              <a:lnSpc>
                <a:spcPct val="91000"/>
              </a:lnSpc>
              <a:spcBef>
                <a:spcPts val="5"/>
              </a:spcBef>
            </a:pPr>
            <a:r>
              <a:rPr sz="1200" b="1" kern="0" spc="-10" dirty="0">
                <a:solidFill>
                  <a:srgbClr val="000000">
                    <a:alpha val="100000"/>
                  </a:srgbClr>
                </a:solidFill>
                <a:latin typeface="微软雅黑" charset="-122"/>
                <a:ea typeface="微软雅黑" charset="-122"/>
                <a:cs typeface="微软雅黑" charset="-122"/>
              </a:rPr>
              <a:t>40200箱</a:t>
            </a:r>
            <a:endParaRPr sz="1200" dirty="0">
              <a:latin typeface="微软雅黑" charset="-122"/>
              <a:ea typeface="微软雅黑" charset="-122"/>
              <a:cs typeface="微软雅黑" charset="-122"/>
            </a:endParaRPr>
          </a:p>
        </p:txBody>
      </p:sp>
      <p:pic>
        <p:nvPicPr>
          <p:cNvPr id="226" name="picture 226"/>
          <p:cNvPicPr>
            <a:picLocks noChangeAspect="1"/>
          </p:cNvPicPr>
          <p:nvPr/>
        </p:nvPicPr>
        <p:blipFill>
          <a:blip r:embed="rId5"/>
          <a:stretch>
            <a:fillRect/>
          </a:stretch>
        </p:blipFill>
        <p:spPr>
          <a:xfrm rot="21600000">
            <a:off x="6417733" y="4961467"/>
            <a:ext cx="989072" cy="1208631"/>
          </a:xfrm>
          <a:prstGeom prst="rect">
            <a:avLst/>
          </a:prstGeom>
        </p:spPr>
      </p:pic>
      <p:pic>
        <p:nvPicPr>
          <p:cNvPr id="228" name="picture 228"/>
          <p:cNvPicPr>
            <a:picLocks noChangeAspect="1"/>
          </p:cNvPicPr>
          <p:nvPr/>
        </p:nvPicPr>
        <p:blipFill>
          <a:blip r:embed="rId6"/>
          <a:stretch>
            <a:fillRect/>
          </a:stretch>
        </p:blipFill>
        <p:spPr>
          <a:xfrm rot="21600000">
            <a:off x="5181600" y="5350933"/>
            <a:ext cx="989072" cy="819164"/>
          </a:xfrm>
          <a:prstGeom prst="rect">
            <a:avLst/>
          </a:prstGeom>
        </p:spPr>
      </p:pic>
      <p:sp>
        <p:nvSpPr>
          <p:cNvPr id="230" name="textbox 230"/>
          <p:cNvSpPr/>
          <p:nvPr/>
        </p:nvSpPr>
        <p:spPr>
          <a:xfrm>
            <a:off x="2791976" y="6193272"/>
            <a:ext cx="2101425" cy="378460"/>
          </a:xfrm>
          <a:prstGeom prst="rect">
            <a:avLst/>
          </a:prstGeom>
          <a:noFill/>
          <a:ln w="0" cap="flat">
            <a:noFill/>
            <a:prstDash val="solid"/>
            <a:miter lim="0"/>
          </a:ln>
        </p:spPr>
        <p:txBody>
          <a:bodyPr vert="horz" wrap="square" lIns="0" tIns="0" rIns="0" bIns="0"/>
          <a:lstStyle/>
          <a:p>
            <a:pPr algn="l" rtl="0" eaLnBrk="0">
              <a:lnSpc>
                <a:spcPct val="76000"/>
              </a:lnSpc>
            </a:pPr>
            <a:endParaRPr sz="135" dirty="0">
              <a:latin typeface="Arial"/>
              <a:ea typeface="Arial"/>
              <a:cs typeface="Arial"/>
            </a:endParaRPr>
          </a:p>
          <a:p>
            <a:pPr marL="12700" algn="l" rtl="0" eaLnBrk="0">
              <a:lnSpc>
                <a:spcPct val="97000"/>
              </a:lnSpc>
            </a:pPr>
            <a:r>
              <a:rPr sz="3600" b="1" kern="0" spc="20" baseline="4000" dirty="0">
                <a:solidFill>
                  <a:srgbClr val="000000">
                    <a:alpha val="100000"/>
                  </a:srgbClr>
                </a:solidFill>
                <a:latin typeface="微软雅黑" charset="-122"/>
                <a:ea typeface="微软雅黑" charset="-122"/>
                <a:cs typeface="微软雅黑" charset="-122"/>
              </a:rPr>
              <a:t>年份</a:t>
            </a:r>
            <a:r>
              <a:rPr sz="2265" b="1" kern="0" spc="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1795-1819</a:t>
            </a:r>
            <a:endParaRPr sz="1335" dirty="0">
              <a:latin typeface="微软雅黑" charset="-122"/>
              <a:ea typeface="微软雅黑" charset="-122"/>
              <a:cs typeface="微软雅黑" charset="-122"/>
            </a:endParaRPr>
          </a:p>
        </p:txBody>
      </p:sp>
      <p:sp>
        <p:nvSpPr>
          <p:cNvPr id="232" name="textbox 232"/>
          <p:cNvSpPr/>
          <p:nvPr/>
        </p:nvSpPr>
        <p:spPr>
          <a:xfrm>
            <a:off x="7698565" y="6363857"/>
            <a:ext cx="3229185" cy="214205"/>
          </a:xfrm>
          <a:prstGeom prst="rect">
            <a:avLst/>
          </a:prstGeom>
          <a:noFill/>
          <a:ln w="0" cap="flat">
            <a:noFill/>
            <a:prstDash val="solid"/>
            <a:miter lim="0"/>
          </a:ln>
        </p:spPr>
        <p:txBody>
          <a:bodyPr vert="horz" wrap="square" lIns="0" tIns="0" rIns="0" bIns="0"/>
          <a:lstStyle/>
          <a:p>
            <a:pPr algn="l" rtl="0" eaLnBrk="0">
              <a:lnSpc>
                <a:spcPct val="88000"/>
              </a:lnSpc>
            </a:pPr>
            <a:endParaRPr sz="135" dirty="0">
              <a:latin typeface="Arial"/>
              <a:ea typeface="Arial"/>
              <a:cs typeface="Arial"/>
            </a:endParaRPr>
          </a:p>
          <a:p>
            <a:pPr marL="12700" algn="l" rtl="0" eaLnBrk="0">
              <a:lnSpc>
                <a:spcPct val="88000"/>
              </a:lnSpc>
            </a:pPr>
            <a:r>
              <a:rPr sz="1335" b="1" kern="0" spc="20" dirty="0">
                <a:solidFill>
                  <a:srgbClr val="000000">
                    <a:alpha val="100000"/>
                  </a:srgbClr>
                </a:solidFill>
                <a:latin typeface="微软雅黑" charset="-122"/>
                <a:ea typeface="微软雅黑" charset="-122"/>
                <a:cs typeface="微软雅黑" charset="-122"/>
              </a:rPr>
              <a:t>1890-1834</a:t>
            </a:r>
            <a:r>
              <a:rPr sz="1335" b="1" kern="0" spc="5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1835-1838         </a:t>
            </a:r>
            <a:r>
              <a:rPr sz="1335" b="1" kern="0" spc="10" dirty="0">
                <a:solidFill>
                  <a:srgbClr val="000000">
                    <a:alpha val="100000"/>
                  </a:srgbClr>
                </a:solidFill>
                <a:latin typeface="微软雅黑" charset="-122"/>
                <a:ea typeface="微软雅黑" charset="-122"/>
                <a:cs typeface="微软雅黑" charset="-122"/>
              </a:rPr>
              <a:t>  1839</a:t>
            </a:r>
            <a:endParaRPr sz="1335" dirty="0">
              <a:latin typeface="微软雅黑" charset="-122"/>
              <a:ea typeface="微软雅黑" charset="-122"/>
              <a:cs typeface="微软雅黑" charset="-122"/>
            </a:endParaRPr>
          </a:p>
        </p:txBody>
      </p:sp>
      <p:pic>
        <p:nvPicPr>
          <p:cNvPr id="234" name="picture 234"/>
          <p:cNvPicPr>
            <a:picLocks noChangeAspect="1"/>
          </p:cNvPicPr>
          <p:nvPr/>
        </p:nvPicPr>
        <p:blipFill>
          <a:blip r:embed="rId7"/>
          <a:stretch>
            <a:fillRect/>
          </a:stretch>
        </p:blipFill>
        <p:spPr>
          <a:xfrm rot="21600000">
            <a:off x="3928533" y="5740399"/>
            <a:ext cx="989073" cy="412765"/>
          </a:xfrm>
          <a:prstGeom prst="rect">
            <a:avLst/>
          </a:prstGeom>
        </p:spPr>
      </p:pic>
      <p:sp>
        <p:nvSpPr>
          <p:cNvPr id="236" name="textbox 236"/>
          <p:cNvSpPr/>
          <p:nvPr/>
        </p:nvSpPr>
        <p:spPr>
          <a:xfrm>
            <a:off x="5193472"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1820-1824</a:t>
            </a:r>
            <a:endParaRPr sz="1335" dirty="0">
              <a:latin typeface="微软雅黑" charset="-122"/>
              <a:ea typeface="微软雅黑" charset="-122"/>
              <a:cs typeface="微软雅黑" charset="-122"/>
            </a:endParaRPr>
          </a:p>
        </p:txBody>
      </p:sp>
      <p:sp>
        <p:nvSpPr>
          <p:cNvPr id="238" name="textbox 238"/>
          <p:cNvSpPr/>
          <p:nvPr/>
        </p:nvSpPr>
        <p:spPr>
          <a:xfrm>
            <a:off x="6425459"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1825-1829</a:t>
            </a:r>
            <a:endParaRPr sz="1335" dirty="0">
              <a:latin typeface="微软雅黑" charset="-122"/>
              <a:ea typeface="微软雅黑" charset="-122"/>
              <a:cs typeface="微软雅黑" charset="-122"/>
            </a:endParaRPr>
          </a:p>
        </p:txBody>
      </p:sp>
      <p:sp>
        <p:nvSpPr>
          <p:cNvPr id="240" name="textbox 240"/>
          <p:cNvSpPr/>
          <p:nvPr/>
        </p:nvSpPr>
        <p:spPr>
          <a:xfrm>
            <a:off x="7899437" y="3913155"/>
            <a:ext cx="643467"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20331箱</a:t>
            </a:r>
            <a:endParaRPr sz="1200" dirty="0">
              <a:latin typeface="微软雅黑" charset="-122"/>
              <a:ea typeface="微软雅黑" charset="-122"/>
              <a:cs typeface="微软雅黑" charset="-122"/>
            </a:endParaRPr>
          </a:p>
        </p:txBody>
      </p:sp>
      <p:sp>
        <p:nvSpPr>
          <p:cNvPr id="242" name="textbox 242"/>
          <p:cNvSpPr/>
          <p:nvPr/>
        </p:nvSpPr>
        <p:spPr>
          <a:xfrm>
            <a:off x="9139571" y="2711141"/>
            <a:ext cx="640925"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35445箱</a:t>
            </a:r>
            <a:endParaRPr sz="1200" dirty="0">
              <a:latin typeface="微软雅黑" charset="-122"/>
              <a:ea typeface="微软雅黑" charset="-122"/>
              <a:cs typeface="微软雅黑" charset="-122"/>
            </a:endParaRPr>
          </a:p>
        </p:txBody>
      </p:sp>
      <p:sp>
        <p:nvSpPr>
          <p:cNvPr id="244" name="textbox 244"/>
          <p:cNvSpPr/>
          <p:nvPr/>
        </p:nvSpPr>
        <p:spPr>
          <a:xfrm>
            <a:off x="6608691" y="4694044"/>
            <a:ext cx="639233"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12576箱</a:t>
            </a:r>
            <a:endParaRPr sz="1200" dirty="0">
              <a:latin typeface="微软雅黑" charset="-122"/>
              <a:ea typeface="微软雅黑" charset="-122"/>
              <a:cs typeface="微软雅黑" charset="-122"/>
            </a:endParaRPr>
          </a:p>
        </p:txBody>
      </p:sp>
      <p:sp>
        <p:nvSpPr>
          <p:cNvPr id="246" name="textbox 246"/>
          <p:cNvSpPr/>
          <p:nvPr/>
        </p:nvSpPr>
        <p:spPr>
          <a:xfrm>
            <a:off x="4172009" y="5499708"/>
            <a:ext cx="55625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10" dirty="0">
                <a:solidFill>
                  <a:srgbClr val="000000">
                    <a:alpha val="100000"/>
                  </a:srgbClr>
                </a:solidFill>
                <a:latin typeface="微软雅黑" charset="-122"/>
                <a:ea typeface="微软雅黑" charset="-122"/>
                <a:cs typeface="微软雅黑" charset="-122"/>
              </a:rPr>
              <a:t>4000箱</a:t>
            </a:r>
            <a:endParaRPr sz="1200" dirty="0">
              <a:latin typeface="微软雅黑" charset="-122"/>
              <a:ea typeface="微软雅黑" charset="-122"/>
              <a:cs typeface="微软雅黑" charset="-122"/>
            </a:endParaRPr>
          </a:p>
        </p:txBody>
      </p:sp>
      <p:sp>
        <p:nvSpPr>
          <p:cNvPr id="248" name="textbox 248"/>
          <p:cNvSpPr/>
          <p:nvPr/>
        </p:nvSpPr>
        <p:spPr>
          <a:xfrm>
            <a:off x="5402937" y="5079655"/>
            <a:ext cx="55117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7889箱</a:t>
            </a:r>
            <a:endParaRPr sz="1200" dirty="0">
              <a:latin typeface="微软雅黑" charset="-122"/>
              <a:ea typeface="微软雅黑" charset="-122"/>
              <a:cs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RPOLO@SYW6WGKR1{`DP1`B1"/>
          <p:cNvPicPr>
            <a:picLocks noChangeAspect="1"/>
          </p:cNvPicPr>
          <p:nvPr/>
        </p:nvPicPr>
        <p:blipFill>
          <a:blip r:embed="rId1"/>
          <a:stretch>
            <a:fillRect/>
          </a:stretch>
        </p:blipFill>
        <p:spPr>
          <a:xfrm>
            <a:off x="5080" y="-20955"/>
            <a:ext cx="12181205" cy="6899910"/>
          </a:xfrm>
          <a:prstGeom prst="rect">
            <a:avLst/>
          </a:prstGeom>
        </p:spPr>
      </p:pic>
      <p:sp>
        <p:nvSpPr>
          <p:cNvPr id="3" name="文本框 2"/>
          <p:cNvSpPr txBox="1"/>
          <p:nvPr/>
        </p:nvSpPr>
        <p:spPr>
          <a:xfrm>
            <a:off x="1493520" y="1114108"/>
            <a:ext cx="9549130" cy="3673475"/>
          </a:xfrm>
          <a:prstGeom prst="rect">
            <a:avLst/>
          </a:prstGeom>
          <a:noFill/>
        </p:spPr>
        <p:txBody>
          <a:bodyPr wrap="square" rtlCol="0" anchor="ctr">
            <a:spAutoFit/>
          </a:bodyPr>
          <a:p>
            <a:pPr>
              <a:lnSpc>
                <a:spcPct val="120000"/>
              </a:lnSpc>
            </a:pPr>
            <a:r>
              <a:rPr lang="zh-CN" altLang="en-US" sz="3600" b="1" dirty="0" smtClean="0">
                <a:solidFill>
                  <a:srgbClr val="FFFF00"/>
                </a:solidFill>
                <a:latin typeface="楷体" charset="-122"/>
                <a:ea typeface="楷体" charset="-122"/>
                <a:cs typeface="楷体" charset="-122"/>
              </a:rPr>
              <a:t>同桌合作要求：</a:t>
            </a:r>
            <a:endParaRPr lang="zh-CN" altLang="en-US" sz="3600" b="1" dirty="0" smtClean="0">
              <a:solidFill>
                <a:schemeClr val="bg1"/>
              </a:solidFill>
              <a:latin typeface="楷体" charset="-122"/>
              <a:ea typeface="楷体" charset="-122"/>
              <a:cs typeface="楷体" charset="-122"/>
            </a:endParaRPr>
          </a:p>
          <a:p>
            <a:pPr>
              <a:lnSpc>
                <a:spcPct val="120000"/>
              </a:lnSpc>
            </a:pPr>
            <a:r>
              <a:rPr lang="zh-CN" altLang="en-US" sz="3200" b="1" dirty="0" smtClean="0">
                <a:solidFill>
                  <a:schemeClr val="bg1"/>
                </a:solidFill>
                <a:latin typeface="楷体" charset="-122"/>
                <a:ea typeface="楷体" charset="-122"/>
                <a:cs typeface="楷体" charset="-122"/>
              </a:rPr>
              <a:t>    </a:t>
            </a:r>
            <a:r>
              <a:rPr lang="en-US" altLang="zh-CN" sz="3200" b="1" dirty="0" smtClean="0">
                <a:solidFill>
                  <a:schemeClr val="bg1"/>
                </a:solidFill>
                <a:latin typeface="楷体" charset="-122"/>
                <a:ea typeface="楷体" charset="-122"/>
                <a:cs typeface="楷体" charset="-122"/>
              </a:rPr>
              <a:t>1</a:t>
            </a:r>
            <a:r>
              <a:rPr lang="zh-CN" altLang="en-US" sz="3200" b="1" dirty="0" smtClean="0">
                <a:solidFill>
                  <a:schemeClr val="bg1"/>
                </a:solidFill>
                <a:latin typeface="楷体" charset="-122"/>
                <a:ea typeface="楷体" charset="-122"/>
                <a:cs typeface="楷体" charset="-122"/>
              </a:rPr>
              <a:t>、请大家迅速浏览</a:t>
            </a:r>
            <a:r>
              <a:rPr lang="zh-CN" sz="3200" b="1" dirty="0" smtClean="0">
                <a:solidFill>
                  <a:schemeClr val="bg1"/>
                </a:solidFill>
                <a:latin typeface="楷体" charset="-122"/>
                <a:ea typeface="楷体" charset="-122"/>
                <a:cs typeface="楷体" charset="-122"/>
              </a:rPr>
              <a:t>材料袋中的两段材料</a:t>
            </a:r>
            <a:r>
              <a:rPr lang="zh-CN" altLang="en-US" sz="3200" b="1" dirty="0" smtClean="0">
                <a:solidFill>
                  <a:schemeClr val="bg1"/>
                </a:solidFill>
                <a:latin typeface="楷体" charset="-122"/>
                <a:ea typeface="楷体" charset="-122"/>
                <a:cs typeface="楷体" charset="-122"/>
              </a:rPr>
              <a:t>，</a:t>
            </a:r>
            <a:r>
              <a:rPr lang="zh-CN" sz="3200" b="1" dirty="0" smtClean="0">
                <a:solidFill>
                  <a:schemeClr val="bg1"/>
                </a:solidFill>
                <a:latin typeface="楷体" charset="-122"/>
                <a:ea typeface="楷体" charset="-122"/>
                <a:cs typeface="楷体" charset="-122"/>
              </a:rPr>
              <a:t>讨论一下</a:t>
            </a:r>
            <a:r>
              <a:rPr lang="zh-CN" altLang="en-US" sz="3200" b="1" dirty="0" smtClean="0">
                <a:solidFill>
                  <a:schemeClr val="bg1"/>
                </a:solidFill>
                <a:latin typeface="楷体" charset="-122"/>
                <a:ea typeface="楷体" charset="-122"/>
                <a:cs typeface="楷体" charset="-122"/>
              </a:rPr>
              <a:t>你们有什么收获？</a:t>
            </a:r>
            <a:endParaRPr lang="zh-CN" altLang="en-US" sz="3200" b="1" dirty="0" smtClean="0">
              <a:solidFill>
                <a:schemeClr val="bg1"/>
              </a:solidFill>
              <a:latin typeface="楷体" charset="-122"/>
              <a:ea typeface="楷体" charset="-122"/>
              <a:cs typeface="楷体" charset="-122"/>
            </a:endParaRPr>
          </a:p>
          <a:p>
            <a:pPr>
              <a:lnSpc>
                <a:spcPct val="120000"/>
              </a:lnSpc>
            </a:pPr>
            <a:r>
              <a:rPr lang="en-US" altLang="zh-CN" sz="3200" b="1" dirty="0" smtClean="0">
                <a:solidFill>
                  <a:schemeClr val="bg1"/>
                </a:solidFill>
                <a:latin typeface="楷体" charset="-122"/>
                <a:ea typeface="楷体" charset="-122"/>
                <a:cs typeface="楷体" charset="-122"/>
              </a:rPr>
              <a:t>    2</a:t>
            </a:r>
            <a:r>
              <a:rPr lang="zh-CN" altLang="en-US" sz="3200" b="1" dirty="0" smtClean="0">
                <a:solidFill>
                  <a:schemeClr val="bg1"/>
                </a:solidFill>
                <a:latin typeface="楷体" charset="-122"/>
                <a:ea typeface="楷体" charset="-122"/>
                <a:cs typeface="楷体" charset="-122"/>
              </a:rPr>
              <a:t>、讨论结束后，每桌派一名代表进行汇报。</a:t>
            </a:r>
            <a:endParaRPr lang="zh-CN" altLang="en-US" sz="3200" b="1" dirty="0" smtClean="0">
              <a:solidFill>
                <a:schemeClr val="bg1"/>
              </a:solidFill>
              <a:latin typeface="楷体" charset="-122"/>
              <a:ea typeface="楷体" charset="-122"/>
              <a:cs typeface="楷体" charset="-122"/>
            </a:endParaRPr>
          </a:p>
          <a:p>
            <a:pPr>
              <a:lnSpc>
                <a:spcPct val="120000"/>
              </a:lnSpc>
            </a:pPr>
            <a:r>
              <a:rPr lang="en-US" altLang="zh-CN" sz="3200" b="1" dirty="0" smtClean="0">
                <a:solidFill>
                  <a:schemeClr val="bg1"/>
                </a:solidFill>
                <a:latin typeface="楷体" charset="-122"/>
                <a:ea typeface="楷体" charset="-122"/>
                <a:cs typeface="楷体" charset="-122"/>
              </a:rPr>
              <a:t>    3</a:t>
            </a:r>
            <a:r>
              <a:rPr lang="zh-CN" altLang="en-US" sz="3200" b="1" dirty="0" smtClean="0">
                <a:solidFill>
                  <a:schemeClr val="bg1"/>
                </a:solidFill>
                <a:latin typeface="楷体" charset="-122"/>
                <a:ea typeface="楷体" charset="-122"/>
                <a:cs typeface="楷体" charset="-122"/>
              </a:rPr>
              <a:t>、音乐起，讨论开始；音乐停，讨论结束，准备汇报</a:t>
            </a:r>
            <a:r>
              <a:rPr lang="en-US" altLang="zh-CN" sz="3200" b="1" dirty="0" smtClean="0">
                <a:solidFill>
                  <a:schemeClr val="bg1"/>
                </a:solidFill>
                <a:latin typeface="楷体" charset="-122"/>
                <a:ea typeface="楷体" charset="-122"/>
                <a:cs typeface="楷体" charset="-122"/>
              </a:rPr>
              <a:t>.</a:t>
            </a:r>
            <a:endParaRPr lang="en-US" altLang="zh-CN" sz="3200" b="1" dirty="0" smtClean="0">
              <a:solidFill>
                <a:schemeClr val="bg1"/>
              </a:solidFill>
              <a:latin typeface="楷体" charset="-122"/>
              <a:ea typeface="楷体" charset="-122"/>
              <a:cs typeface="楷体" charset="-122"/>
            </a:endParaRPr>
          </a:p>
        </p:txBody>
      </p:sp>
      <p:sp>
        <p:nvSpPr>
          <p:cNvPr id="5" name="右箭头 4">
            <a:hlinkClick r:id="rId2" action="ppaction://hlinksldjump"/>
          </p:cNvPr>
          <p:cNvSpPr/>
          <p:nvPr/>
        </p:nvSpPr>
        <p:spPr>
          <a:xfrm>
            <a:off x="666115" y="6118860"/>
            <a:ext cx="827405" cy="5105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RPOLO@SYW6WGKR1{`DP1`B1"/>
          <p:cNvPicPr>
            <a:picLocks noChangeAspect="1"/>
          </p:cNvPicPr>
          <p:nvPr/>
        </p:nvPicPr>
        <p:blipFill>
          <a:blip r:embed="rId1"/>
          <a:stretch>
            <a:fillRect/>
          </a:stretch>
        </p:blipFill>
        <p:spPr>
          <a:xfrm>
            <a:off x="5080" y="-20955"/>
            <a:ext cx="12181205" cy="6899910"/>
          </a:xfrm>
          <a:prstGeom prst="rect">
            <a:avLst/>
          </a:prstGeom>
        </p:spPr>
      </p:pic>
      <p:sp>
        <p:nvSpPr>
          <p:cNvPr id="2" name="文本框 1"/>
          <p:cNvSpPr txBox="1"/>
          <p:nvPr/>
        </p:nvSpPr>
        <p:spPr>
          <a:xfrm>
            <a:off x="5915025" y="135255"/>
            <a:ext cx="5895340" cy="6587490"/>
          </a:xfrm>
          <a:prstGeom prst="rect">
            <a:avLst/>
          </a:prstGeom>
          <a:solidFill>
            <a:schemeClr val="bg2">
              <a:lumMod val="95000"/>
            </a:schemeClr>
          </a:solidFill>
          <a:effectLst>
            <a:innerShdw blurRad="63500" dist="50800" dir="10800000">
              <a:prstClr val="black">
                <a:alpha val="50000"/>
              </a:prstClr>
            </a:innerShdw>
          </a:effectLst>
          <a:scene3d>
            <a:camera prst="perspectiveFront"/>
            <a:lightRig rig="threePt" dir="t"/>
          </a:scene3d>
        </p:spPr>
        <p:txBody>
          <a:bodyPr wrap="square" rtlCol="0" anchor="ctr">
            <a:spAutoFit/>
          </a:bodyPr>
          <a:p>
            <a:pPr algn="l">
              <a:lnSpc>
                <a:spcPct val="120000"/>
              </a:lnSpc>
            </a:pPr>
            <a:r>
              <a:rPr lang="en-US" altLang="zh-CN" sz="3200" b="1" dirty="0" smtClean="0">
                <a:solidFill>
                  <a:schemeClr val="bg1"/>
                </a:solidFill>
                <a:effectLst>
                  <a:outerShdw blurRad="50800" dist="38100" dir="2700000" algn="tl" rotWithShape="0">
                    <a:prstClr val="black">
                      <a:alpha val="40000"/>
                    </a:prstClr>
                  </a:outerShdw>
                </a:effectLst>
                <a:latin typeface="楷体" charset="-122"/>
                <a:ea typeface="楷体" charset="-122"/>
                <a:cs typeface="楷体" charset="-122"/>
              </a:rPr>
              <a:t>     </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材料</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2</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：福寿膏的秘密</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   当时，老百姓对鸦片的认识仅仅局限于可以治病，所以英国鸦片商宣传它是</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福寿膏</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时，百姓深信不疑，而一旦染上烟瘾就很难戒除，无法自拔。</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   政府官员只知利用职权，花天酒地，吸食鸦片时产生的飘飘欲仙、无比自在的感觉，正符合他们享受的心理。甚至有些官员也干起走私鸦片的勾当。</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p:txBody>
      </p:sp>
      <p:sp>
        <p:nvSpPr>
          <p:cNvPr id="4" name="文本框 3"/>
          <p:cNvSpPr txBox="1"/>
          <p:nvPr/>
        </p:nvSpPr>
        <p:spPr>
          <a:xfrm>
            <a:off x="81915" y="459105"/>
            <a:ext cx="5706110" cy="5939790"/>
          </a:xfrm>
          <a:prstGeom prst="rect">
            <a:avLst/>
          </a:prstGeom>
          <a:solidFill>
            <a:schemeClr val="bg1"/>
          </a:solidFill>
        </p:spPr>
        <p:txBody>
          <a:bodyPr wrap="square" rtlCol="0" anchor="ctr">
            <a:spAutoFit/>
          </a:bodyPr>
          <a:p>
            <a:pPr algn="l">
              <a:lnSpc>
                <a:spcPct val="120000"/>
              </a:lnSpc>
              <a:buClrTx/>
              <a:buSzTx/>
              <a:buNone/>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材料</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1</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：英国偷运鸦片到中国</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buClrTx/>
              <a:buSzTx/>
              <a:buNone/>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 </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   </a:t>
            </a: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英国在哪里？从地理位置上看，英国位于欧洲西北角，</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buClrTx/>
              <a:buSzTx/>
              <a:buNone/>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英国伦敦到中国广州之间的</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buClrTx/>
              <a:buSzTx/>
              <a:buNone/>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海上最近距离是25030千米，</a:t>
            </a:r>
            <a:endPar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a:p>
            <a:pPr algn="l">
              <a:lnSpc>
                <a:spcPct val="120000"/>
              </a:lnSpc>
              <a:buClrTx/>
              <a:buSzTx/>
              <a:buNone/>
            </a:pPr>
            <a:r>
              <a:rPr lang="zh-CN" altLang="en-US"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航行一次至少要四个月。清朝末年，闭关锁国的清王朝只有广州一地与英国通商。虽然英国的洋纱、洋布质量较好，但在中国，购买者很少</a:t>
            </a:r>
            <a:r>
              <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rPr>
              <a:t>……</a:t>
            </a:r>
            <a:endParaRPr lang="en-US" altLang="zh-CN" sz="3200" b="1" dirty="0" smtClean="0">
              <a:solidFill>
                <a:srgbClr val="FF0000"/>
              </a:solidFill>
              <a:effectLst>
                <a:outerShdw blurRad="50800" dist="38100" dir="2700000" algn="tl" rotWithShape="0">
                  <a:prstClr val="black">
                    <a:alpha val="40000"/>
                  </a:prstClr>
                </a:outerShdw>
              </a:effectLst>
              <a:latin typeface="楷体" charset="-122"/>
              <a:ea typeface="楷体" charset="-122"/>
              <a:cs typeface="楷体" charset="-122"/>
            </a:endParaRPr>
          </a:p>
        </p:txBody>
      </p:sp>
      <p:pic>
        <p:nvPicPr>
          <p:cNvPr id="3" name="插入语  我爱你中国 (小提琴版) - 铃声.mp3">
            <a:hlinkClick r:id="" action="ppaction://media"/>
          </p:cNvPr>
          <p:cNvPicPr/>
          <p:nvPr>
            <a:audioFile r:link="rId2"/>
            <p:extLst>
              <p:ext uri="{DAA4B4D4-6D71-4841-9C94-3DE7FCFB9230}">
                <p14:media xmlns:p14="http://schemas.microsoft.com/office/powerpoint/2010/main" r:link="rId3"/>
              </p:ext>
            </p:extLst>
          </p:nvPr>
        </p:nvPicPr>
        <p:blipFill>
          <a:blip r:embed="rId4"/>
          <a:stretch>
            <a:fillRect/>
          </a:stretch>
        </p:blipFill>
        <p:spPr>
          <a:xfrm>
            <a:off x="10878185" y="6032500"/>
            <a:ext cx="802640" cy="717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audio>
              <p:cMediaNode>
                <p:cTn id="2" fill="hold" display="1">
                  <p:stCondLst>
                    <p:cond delay="indefinite"/>
                  </p:stCondLst>
                  <p:endCondLst>
                    <p:cond evt="onNext">
                      <p:tgtEl>
                        <p:sldTgt/>
                      </p:tgtEl>
                    </p:cond>
                    <p:cond evt="onPrev">
                      <p:tgtEl>
                        <p:sldTgt/>
                      </p:tgtEl>
                    </p:cond>
                    <p:cond evt="onStopAudio">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168542"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13" name="右箭头 12">
            <a:hlinkClick r:id="rId1" action="ppaction://hlinksldjump"/>
          </p:cNvPr>
          <p:cNvSpPr/>
          <p:nvPr/>
        </p:nvSpPr>
        <p:spPr>
          <a:xfrm>
            <a:off x="11169650" y="6329045"/>
            <a:ext cx="866140" cy="4413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中英路线图 1">
            <a:hlinkClick r:id="" action="ppaction://media"/>
          </p:cNvPr>
          <p:cNvPicPr/>
          <p:nvPr>
            <a:videoFile r:link="rId2"/>
            <p:extLst>
              <p:ext uri="{DAA4B4D4-6D71-4841-9C94-3DE7FCFB9230}">
                <p14:media xmlns:p14="http://schemas.microsoft.com/office/powerpoint/2010/main" r:link="rId3"/>
              </p:ext>
            </p:extLst>
          </p:nvPr>
        </p:nvPicPr>
        <p:blipFill>
          <a:blip r:embed="rId4"/>
          <a:stretch>
            <a:fillRect/>
          </a:stretch>
        </p:blipFill>
        <p:spPr>
          <a:xfrm>
            <a:off x="-9525" y="1270"/>
            <a:ext cx="12184380" cy="6868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picture 210"/>
          <p:cNvPicPr>
            <a:picLocks noChangeAspect="1"/>
          </p:cNvPicPr>
          <p:nvPr/>
        </p:nvPicPr>
        <p:blipFill>
          <a:blip r:embed="rId1"/>
          <a:stretch>
            <a:fillRect/>
          </a:stretch>
        </p:blipFill>
        <p:spPr>
          <a:xfrm rot="21600000">
            <a:off x="0" y="0"/>
            <a:ext cx="12192000" cy="6858000"/>
          </a:xfrm>
          <a:prstGeom prst="rect">
            <a:avLst/>
          </a:prstGeom>
        </p:spPr>
      </p:pic>
      <p:sp>
        <p:nvSpPr>
          <p:cNvPr id="212" name="textbox 212"/>
          <p:cNvSpPr/>
          <p:nvPr/>
        </p:nvSpPr>
        <p:spPr>
          <a:xfrm>
            <a:off x="758613" y="3204844"/>
            <a:ext cx="6653953" cy="1373292"/>
          </a:xfrm>
          <a:prstGeom prst="rect">
            <a:avLst/>
          </a:prstGeom>
          <a:solidFill>
            <a:srgbClr val="F2F2F2">
              <a:alpha val="100000"/>
            </a:srgbClr>
          </a:solidFill>
          <a:ln w="0" cap="flat">
            <a:noFill/>
            <a:prstDash val="solid"/>
            <a:miter lim="0"/>
          </a:ln>
        </p:spPr>
        <p:txBody>
          <a:bodyPr vert="horz" wrap="square" lIns="0" tIns="0" rIns="0" bIns="0"/>
          <a:lstStyle/>
          <a:p>
            <a:pPr algn="l" rtl="0" eaLnBrk="0">
              <a:lnSpc>
                <a:spcPct val="139000"/>
              </a:lnSpc>
            </a:pPr>
            <a:endParaRPr sz="1335" dirty="0">
              <a:latin typeface="Arial"/>
              <a:ea typeface="Arial"/>
              <a:cs typeface="Arial"/>
            </a:endParaRPr>
          </a:p>
          <a:p>
            <a:pPr marL="205740" algn="l" rtl="0" eaLnBrk="0">
              <a:lnSpc>
                <a:spcPct val="96000"/>
              </a:lnSpc>
              <a:spcBef>
                <a:spcPts val="5"/>
              </a:spcBef>
            </a:pPr>
            <a:r>
              <a:rPr sz="7200" b="1" kern="0" spc="-60" dirty="0">
                <a:solidFill>
                  <a:srgbClr val="FF0000">
                    <a:alpha val="100000"/>
                  </a:srgbClr>
                </a:solidFill>
                <a:latin typeface="楷体" charset="-122"/>
                <a:ea typeface="楷体" charset="-122"/>
                <a:cs typeface="楷体" charset="-122"/>
              </a:rPr>
              <a:t>约600</a:t>
            </a:r>
            <a:r>
              <a:rPr sz="7200" b="1" u="sng" kern="0" spc="-60" dirty="0">
                <a:solidFill>
                  <a:srgbClr val="FF0000">
                    <a:alpha val="100000"/>
                  </a:srgbClr>
                </a:solidFill>
                <a:latin typeface="楷体" charset="-122"/>
                <a:ea typeface="楷体" charset="-122"/>
                <a:cs typeface="楷体" charset="-122"/>
              </a:rPr>
              <a:t>0000</a:t>
            </a:r>
            <a:r>
              <a:rPr sz="7200" b="1" kern="0" spc="-60" dirty="0">
                <a:solidFill>
                  <a:srgbClr val="FF0000">
                    <a:alpha val="100000"/>
                  </a:srgbClr>
                </a:solidFill>
                <a:latin typeface="楷体" charset="-122"/>
                <a:ea typeface="楷体" charset="-122"/>
                <a:cs typeface="楷体" charset="-122"/>
              </a:rPr>
              <a:t>千克</a:t>
            </a:r>
            <a:endParaRPr sz="7200" dirty="0">
              <a:latin typeface="楷体" charset="-122"/>
              <a:ea typeface="楷体" charset="-122"/>
              <a:cs typeface="楷体" charset="-122"/>
            </a:endParaRPr>
          </a:p>
        </p:txBody>
      </p:sp>
      <p:sp>
        <p:nvSpPr>
          <p:cNvPr id="214" name="textbox 214"/>
          <p:cNvSpPr/>
          <p:nvPr/>
        </p:nvSpPr>
        <p:spPr>
          <a:xfrm>
            <a:off x="744812" y="400117"/>
            <a:ext cx="10770445" cy="90254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97000"/>
              </a:lnSpc>
            </a:pPr>
            <a:r>
              <a:rPr sz="5865" b="1" kern="0" spc="-40" dirty="0">
                <a:solidFill>
                  <a:srgbClr val="000000">
                    <a:alpha val="100000"/>
                  </a:srgbClr>
                </a:solidFill>
                <a:latin typeface="楷体" charset="-122"/>
                <a:ea typeface="楷体" charset="-122"/>
                <a:cs typeface="楷体" charset="-122"/>
              </a:rPr>
              <a:t>1795-1839年输入中国的鸦</a:t>
            </a:r>
            <a:r>
              <a:rPr sz="5865" b="1" kern="0" spc="-50" dirty="0">
                <a:solidFill>
                  <a:srgbClr val="000000">
                    <a:alpha val="100000"/>
                  </a:srgbClr>
                </a:solidFill>
                <a:latin typeface="楷体" charset="-122"/>
                <a:ea typeface="楷体" charset="-122"/>
                <a:cs typeface="楷体" charset="-122"/>
              </a:rPr>
              <a:t>片数量</a:t>
            </a:r>
            <a:endParaRPr sz="5865" dirty="0">
              <a:latin typeface="楷体" charset="-122"/>
              <a:ea typeface="楷体" charset="-122"/>
              <a:cs typeface="楷体" charset="-122"/>
            </a:endParaRPr>
          </a:p>
        </p:txBody>
      </p:sp>
      <p:sp>
        <p:nvSpPr>
          <p:cNvPr id="216" name="textbox 216"/>
          <p:cNvSpPr/>
          <p:nvPr/>
        </p:nvSpPr>
        <p:spPr>
          <a:xfrm>
            <a:off x="1529927" y="1651210"/>
            <a:ext cx="4893733" cy="1226819"/>
          </a:xfrm>
          <a:prstGeom prst="rect">
            <a:avLst/>
          </a:prstGeom>
          <a:solidFill>
            <a:srgbClr val="F2F2F2">
              <a:alpha val="100000"/>
            </a:srgbClr>
          </a:solidFill>
          <a:ln w="0" cap="flat">
            <a:noFill/>
            <a:prstDash val="solid"/>
            <a:miter lim="0"/>
          </a:ln>
        </p:spPr>
        <p:txBody>
          <a:bodyPr vert="horz" wrap="square" lIns="0" tIns="0" rIns="0" bIns="0"/>
          <a:lstStyle/>
          <a:p>
            <a:pPr algn="l" rtl="0" eaLnBrk="0">
              <a:lnSpc>
                <a:spcPct val="128000"/>
              </a:lnSpc>
            </a:pPr>
            <a:endParaRPr sz="1335" dirty="0">
              <a:latin typeface="Arial"/>
              <a:ea typeface="Arial"/>
              <a:cs typeface="Arial"/>
            </a:endParaRPr>
          </a:p>
          <a:p>
            <a:pPr marL="367665" algn="l" rtl="0" eaLnBrk="0">
              <a:lnSpc>
                <a:spcPts val="5815"/>
              </a:lnSpc>
              <a:spcBef>
                <a:spcPts val="5"/>
              </a:spcBef>
            </a:pPr>
            <a:r>
              <a:rPr sz="6400" b="1" kern="0" spc="-90" dirty="0">
                <a:solidFill>
                  <a:srgbClr val="FF0000">
                    <a:alpha val="100000"/>
                  </a:srgbClr>
                </a:solidFill>
                <a:latin typeface="楷体" charset="-122"/>
                <a:ea typeface="楷体" charset="-122"/>
                <a:cs typeface="楷体" charset="-122"/>
              </a:rPr>
              <a:t>约120000箱</a:t>
            </a:r>
            <a:endParaRPr sz="6400" dirty="0">
              <a:latin typeface="楷体" charset="-122"/>
              <a:ea typeface="楷体" charset="-122"/>
              <a:cs typeface="楷体" charset="-122"/>
            </a:endParaRPr>
          </a:p>
        </p:txBody>
      </p:sp>
      <p:pic>
        <p:nvPicPr>
          <p:cNvPr id="218" name="picture 218"/>
          <p:cNvPicPr>
            <a:picLocks noChangeAspect="1"/>
          </p:cNvPicPr>
          <p:nvPr/>
        </p:nvPicPr>
        <p:blipFill>
          <a:blip r:embed="rId2"/>
          <a:stretch>
            <a:fillRect/>
          </a:stretch>
        </p:blipFill>
        <p:spPr>
          <a:xfrm rot="21600000">
            <a:off x="10176933" y="2116667"/>
            <a:ext cx="989073" cy="4070364"/>
          </a:xfrm>
          <a:prstGeom prst="rect">
            <a:avLst/>
          </a:prstGeom>
        </p:spPr>
      </p:pic>
      <p:pic>
        <p:nvPicPr>
          <p:cNvPr id="220" name="picture 220"/>
          <p:cNvPicPr>
            <a:picLocks noChangeAspect="1"/>
          </p:cNvPicPr>
          <p:nvPr/>
        </p:nvPicPr>
        <p:blipFill>
          <a:blip r:embed="rId3"/>
          <a:stretch>
            <a:fillRect/>
          </a:stretch>
        </p:blipFill>
        <p:spPr>
          <a:xfrm rot="21600000">
            <a:off x="8923867" y="2929467"/>
            <a:ext cx="989073" cy="3257564"/>
          </a:xfrm>
          <a:prstGeom prst="rect">
            <a:avLst/>
          </a:prstGeom>
        </p:spPr>
      </p:pic>
      <p:pic>
        <p:nvPicPr>
          <p:cNvPr id="222" name="picture 222"/>
          <p:cNvPicPr>
            <a:picLocks noChangeAspect="1"/>
          </p:cNvPicPr>
          <p:nvPr/>
        </p:nvPicPr>
        <p:blipFill>
          <a:blip r:embed="rId4"/>
          <a:stretch>
            <a:fillRect/>
          </a:stretch>
        </p:blipFill>
        <p:spPr>
          <a:xfrm rot="21600000">
            <a:off x="7670800" y="4148665"/>
            <a:ext cx="989073" cy="2021431"/>
          </a:xfrm>
          <a:prstGeom prst="rect">
            <a:avLst/>
          </a:prstGeom>
        </p:spPr>
      </p:pic>
      <p:sp>
        <p:nvSpPr>
          <p:cNvPr id="224" name="textbox 224"/>
          <p:cNvSpPr/>
          <p:nvPr/>
        </p:nvSpPr>
        <p:spPr>
          <a:xfrm>
            <a:off x="8587104" y="1397521"/>
            <a:ext cx="2933700" cy="634153"/>
          </a:xfrm>
          <a:prstGeom prst="rect">
            <a:avLst/>
          </a:prstGeom>
          <a:noFill/>
          <a:ln w="0" cap="flat">
            <a:noFill/>
            <a:prstDash val="solid"/>
            <a:miter lim="0"/>
          </a:ln>
        </p:spPr>
        <p:txBody>
          <a:bodyPr vert="horz" wrap="square" lIns="0" tIns="0" rIns="0" bIns="0"/>
          <a:lstStyle/>
          <a:p>
            <a:pPr algn="l" rtl="0" eaLnBrk="0">
              <a:lnSpc>
                <a:spcPct val="75000"/>
              </a:lnSpc>
            </a:pPr>
            <a:endParaRPr sz="135" dirty="0">
              <a:latin typeface="Arial"/>
              <a:ea typeface="Arial"/>
              <a:cs typeface="Arial"/>
            </a:endParaRPr>
          </a:p>
          <a:p>
            <a:pPr marL="12700" algn="l" rtl="0" eaLnBrk="0">
              <a:lnSpc>
                <a:spcPct val="91000"/>
              </a:lnSpc>
            </a:pPr>
            <a:r>
              <a:rPr sz="2665" b="1" kern="0" spc="-110" dirty="0">
                <a:solidFill>
                  <a:srgbClr val="FF0000">
                    <a:alpha val="100000"/>
                  </a:srgbClr>
                </a:solidFill>
                <a:latin typeface="微软雅黑" charset="-122"/>
                <a:ea typeface="微软雅黑" charset="-122"/>
                <a:cs typeface="微软雅黑" charset="-122"/>
              </a:rPr>
              <a:t>1箱（ 50-60千克）</a:t>
            </a:r>
            <a:endParaRPr sz="2665" dirty="0">
              <a:latin typeface="微软雅黑" charset="-122"/>
              <a:ea typeface="微软雅黑" charset="-122"/>
              <a:cs typeface="微软雅黑" charset="-122"/>
            </a:endParaRPr>
          </a:p>
          <a:p>
            <a:pPr algn="l" rtl="0" eaLnBrk="0">
              <a:lnSpc>
                <a:spcPct val="106000"/>
              </a:lnSpc>
            </a:pPr>
            <a:endParaRPr sz="400" dirty="0">
              <a:latin typeface="Arial"/>
              <a:ea typeface="Arial"/>
              <a:cs typeface="Arial"/>
            </a:endParaRPr>
          </a:p>
          <a:p>
            <a:pPr marL="1349375" algn="l" rtl="0" eaLnBrk="0">
              <a:lnSpc>
                <a:spcPct val="91000"/>
              </a:lnSpc>
              <a:spcBef>
                <a:spcPts val="5"/>
              </a:spcBef>
            </a:pPr>
            <a:r>
              <a:rPr sz="1200" b="1" kern="0" spc="-10" dirty="0">
                <a:solidFill>
                  <a:srgbClr val="000000">
                    <a:alpha val="100000"/>
                  </a:srgbClr>
                </a:solidFill>
                <a:latin typeface="微软雅黑" charset="-122"/>
                <a:ea typeface="微软雅黑" charset="-122"/>
                <a:cs typeface="微软雅黑" charset="-122"/>
              </a:rPr>
              <a:t>40200箱</a:t>
            </a:r>
            <a:endParaRPr sz="1200" dirty="0">
              <a:latin typeface="微软雅黑" charset="-122"/>
              <a:ea typeface="微软雅黑" charset="-122"/>
              <a:cs typeface="微软雅黑" charset="-122"/>
            </a:endParaRPr>
          </a:p>
        </p:txBody>
      </p:sp>
      <p:pic>
        <p:nvPicPr>
          <p:cNvPr id="226" name="picture 226"/>
          <p:cNvPicPr>
            <a:picLocks noChangeAspect="1"/>
          </p:cNvPicPr>
          <p:nvPr/>
        </p:nvPicPr>
        <p:blipFill>
          <a:blip r:embed="rId5"/>
          <a:stretch>
            <a:fillRect/>
          </a:stretch>
        </p:blipFill>
        <p:spPr>
          <a:xfrm rot="21600000">
            <a:off x="6417733" y="4961467"/>
            <a:ext cx="989072" cy="1208631"/>
          </a:xfrm>
          <a:prstGeom prst="rect">
            <a:avLst/>
          </a:prstGeom>
        </p:spPr>
      </p:pic>
      <p:pic>
        <p:nvPicPr>
          <p:cNvPr id="228" name="picture 228"/>
          <p:cNvPicPr>
            <a:picLocks noChangeAspect="1"/>
          </p:cNvPicPr>
          <p:nvPr/>
        </p:nvPicPr>
        <p:blipFill>
          <a:blip r:embed="rId6"/>
          <a:stretch>
            <a:fillRect/>
          </a:stretch>
        </p:blipFill>
        <p:spPr>
          <a:xfrm rot="21600000">
            <a:off x="5181600" y="5350933"/>
            <a:ext cx="989072" cy="819164"/>
          </a:xfrm>
          <a:prstGeom prst="rect">
            <a:avLst/>
          </a:prstGeom>
        </p:spPr>
      </p:pic>
      <p:sp>
        <p:nvSpPr>
          <p:cNvPr id="230" name="textbox 230"/>
          <p:cNvSpPr/>
          <p:nvPr/>
        </p:nvSpPr>
        <p:spPr>
          <a:xfrm>
            <a:off x="2791976" y="6193272"/>
            <a:ext cx="2101425" cy="378460"/>
          </a:xfrm>
          <a:prstGeom prst="rect">
            <a:avLst/>
          </a:prstGeom>
          <a:noFill/>
          <a:ln w="0" cap="flat">
            <a:noFill/>
            <a:prstDash val="solid"/>
            <a:miter lim="0"/>
          </a:ln>
        </p:spPr>
        <p:txBody>
          <a:bodyPr vert="horz" wrap="square" lIns="0" tIns="0" rIns="0" bIns="0"/>
          <a:lstStyle/>
          <a:p>
            <a:pPr algn="l" rtl="0" eaLnBrk="0">
              <a:lnSpc>
                <a:spcPct val="76000"/>
              </a:lnSpc>
            </a:pPr>
            <a:endParaRPr sz="135" dirty="0">
              <a:latin typeface="Arial"/>
              <a:ea typeface="Arial"/>
              <a:cs typeface="Arial"/>
            </a:endParaRPr>
          </a:p>
          <a:p>
            <a:pPr marL="12700" algn="l" rtl="0" eaLnBrk="0">
              <a:lnSpc>
                <a:spcPct val="97000"/>
              </a:lnSpc>
            </a:pPr>
            <a:r>
              <a:rPr sz="3600" b="1" kern="0" spc="20" baseline="4000" dirty="0">
                <a:solidFill>
                  <a:srgbClr val="000000">
                    <a:alpha val="100000"/>
                  </a:srgbClr>
                </a:solidFill>
                <a:latin typeface="微软雅黑" charset="-122"/>
                <a:ea typeface="微软雅黑" charset="-122"/>
                <a:cs typeface="微软雅黑" charset="-122"/>
              </a:rPr>
              <a:t>年份</a:t>
            </a:r>
            <a:r>
              <a:rPr sz="2265" b="1" kern="0" spc="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1795-1819</a:t>
            </a:r>
            <a:endParaRPr sz="1335" dirty="0">
              <a:latin typeface="微软雅黑" charset="-122"/>
              <a:ea typeface="微软雅黑" charset="-122"/>
              <a:cs typeface="微软雅黑" charset="-122"/>
            </a:endParaRPr>
          </a:p>
        </p:txBody>
      </p:sp>
      <p:sp>
        <p:nvSpPr>
          <p:cNvPr id="232" name="textbox 232"/>
          <p:cNvSpPr/>
          <p:nvPr/>
        </p:nvSpPr>
        <p:spPr>
          <a:xfrm>
            <a:off x="7698565" y="6363857"/>
            <a:ext cx="3229185" cy="214205"/>
          </a:xfrm>
          <a:prstGeom prst="rect">
            <a:avLst/>
          </a:prstGeom>
          <a:noFill/>
          <a:ln w="0" cap="flat">
            <a:noFill/>
            <a:prstDash val="solid"/>
            <a:miter lim="0"/>
          </a:ln>
        </p:spPr>
        <p:txBody>
          <a:bodyPr vert="horz" wrap="square" lIns="0" tIns="0" rIns="0" bIns="0"/>
          <a:lstStyle/>
          <a:p>
            <a:pPr algn="l" rtl="0" eaLnBrk="0">
              <a:lnSpc>
                <a:spcPct val="88000"/>
              </a:lnSpc>
            </a:pPr>
            <a:endParaRPr sz="135" dirty="0">
              <a:latin typeface="Arial"/>
              <a:ea typeface="Arial"/>
              <a:cs typeface="Arial"/>
            </a:endParaRPr>
          </a:p>
          <a:p>
            <a:pPr marL="12700" algn="l" rtl="0" eaLnBrk="0">
              <a:lnSpc>
                <a:spcPct val="88000"/>
              </a:lnSpc>
            </a:pPr>
            <a:r>
              <a:rPr sz="1335" b="1" kern="0" spc="20" dirty="0">
                <a:solidFill>
                  <a:srgbClr val="000000">
                    <a:alpha val="100000"/>
                  </a:srgbClr>
                </a:solidFill>
                <a:latin typeface="微软雅黑" charset="-122"/>
                <a:ea typeface="微软雅黑" charset="-122"/>
                <a:cs typeface="微软雅黑" charset="-122"/>
              </a:rPr>
              <a:t>1890-1834</a:t>
            </a:r>
            <a:r>
              <a:rPr sz="1335" b="1" kern="0" spc="50" dirty="0">
                <a:solidFill>
                  <a:srgbClr val="000000">
                    <a:alpha val="100000"/>
                  </a:srgbClr>
                </a:solidFill>
                <a:latin typeface="微软雅黑" charset="-122"/>
                <a:ea typeface="微软雅黑" charset="-122"/>
                <a:cs typeface="微软雅黑" charset="-122"/>
              </a:rPr>
              <a:t>     </a:t>
            </a:r>
            <a:r>
              <a:rPr sz="1335" b="1" kern="0" spc="20" dirty="0">
                <a:solidFill>
                  <a:srgbClr val="000000">
                    <a:alpha val="100000"/>
                  </a:srgbClr>
                </a:solidFill>
                <a:latin typeface="微软雅黑" charset="-122"/>
                <a:ea typeface="微软雅黑" charset="-122"/>
                <a:cs typeface="微软雅黑" charset="-122"/>
              </a:rPr>
              <a:t>1835-1838         </a:t>
            </a:r>
            <a:r>
              <a:rPr sz="1335" b="1" kern="0" spc="10" dirty="0">
                <a:solidFill>
                  <a:srgbClr val="000000">
                    <a:alpha val="100000"/>
                  </a:srgbClr>
                </a:solidFill>
                <a:latin typeface="微软雅黑" charset="-122"/>
                <a:ea typeface="微软雅黑" charset="-122"/>
                <a:cs typeface="微软雅黑" charset="-122"/>
              </a:rPr>
              <a:t>  1839</a:t>
            </a:r>
            <a:endParaRPr sz="1335" dirty="0">
              <a:latin typeface="微软雅黑" charset="-122"/>
              <a:ea typeface="微软雅黑" charset="-122"/>
              <a:cs typeface="微软雅黑" charset="-122"/>
            </a:endParaRPr>
          </a:p>
        </p:txBody>
      </p:sp>
      <p:pic>
        <p:nvPicPr>
          <p:cNvPr id="234" name="picture 234"/>
          <p:cNvPicPr>
            <a:picLocks noChangeAspect="1"/>
          </p:cNvPicPr>
          <p:nvPr/>
        </p:nvPicPr>
        <p:blipFill>
          <a:blip r:embed="rId7"/>
          <a:stretch>
            <a:fillRect/>
          </a:stretch>
        </p:blipFill>
        <p:spPr>
          <a:xfrm rot="21600000">
            <a:off x="3928533" y="5740399"/>
            <a:ext cx="989073" cy="412765"/>
          </a:xfrm>
          <a:prstGeom prst="rect">
            <a:avLst/>
          </a:prstGeom>
        </p:spPr>
      </p:pic>
      <p:sp>
        <p:nvSpPr>
          <p:cNvPr id="236" name="textbox 236"/>
          <p:cNvSpPr/>
          <p:nvPr/>
        </p:nvSpPr>
        <p:spPr>
          <a:xfrm>
            <a:off x="5193472"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1820-1824</a:t>
            </a:r>
            <a:endParaRPr sz="1335" dirty="0">
              <a:latin typeface="微软雅黑" charset="-122"/>
              <a:ea typeface="微软雅黑" charset="-122"/>
              <a:cs typeface="微软雅黑" charset="-122"/>
            </a:endParaRPr>
          </a:p>
        </p:txBody>
      </p:sp>
      <p:sp>
        <p:nvSpPr>
          <p:cNvPr id="238" name="textbox 238"/>
          <p:cNvSpPr/>
          <p:nvPr/>
        </p:nvSpPr>
        <p:spPr>
          <a:xfrm>
            <a:off x="6425459" y="6363857"/>
            <a:ext cx="972820" cy="214205"/>
          </a:xfrm>
          <a:prstGeom prst="rect">
            <a:avLst/>
          </a:prstGeom>
          <a:noFill/>
          <a:ln w="0" cap="flat">
            <a:noFill/>
            <a:prstDash val="solid"/>
            <a:miter lim="0"/>
          </a:ln>
        </p:spPr>
        <p:txBody>
          <a:bodyPr vert="horz" wrap="square" lIns="0" tIns="0" rIns="0" bIns="0"/>
          <a:lstStyle/>
          <a:p>
            <a:pPr algn="l" rtl="0" eaLnBrk="0">
              <a:lnSpc>
                <a:spcPct val="87000"/>
              </a:lnSpc>
            </a:pPr>
            <a:endParaRPr sz="135" dirty="0">
              <a:latin typeface="Arial"/>
              <a:ea typeface="Arial"/>
              <a:cs typeface="Arial"/>
            </a:endParaRPr>
          </a:p>
          <a:p>
            <a:pPr marL="12700" algn="l" rtl="0" eaLnBrk="0">
              <a:lnSpc>
                <a:spcPct val="88000"/>
              </a:lnSpc>
            </a:pPr>
            <a:r>
              <a:rPr sz="1335" b="1" kern="0" spc="10" dirty="0">
                <a:solidFill>
                  <a:srgbClr val="000000">
                    <a:alpha val="100000"/>
                  </a:srgbClr>
                </a:solidFill>
                <a:latin typeface="微软雅黑" charset="-122"/>
                <a:ea typeface="微软雅黑" charset="-122"/>
                <a:cs typeface="微软雅黑" charset="-122"/>
              </a:rPr>
              <a:t>1825-1829</a:t>
            </a:r>
            <a:endParaRPr sz="1335" dirty="0">
              <a:latin typeface="微软雅黑" charset="-122"/>
              <a:ea typeface="微软雅黑" charset="-122"/>
              <a:cs typeface="微软雅黑" charset="-122"/>
            </a:endParaRPr>
          </a:p>
        </p:txBody>
      </p:sp>
      <p:sp>
        <p:nvSpPr>
          <p:cNvPr id="240" name="textbox 240"/>
          <p:cNvSpPr/>
          <p:nvPr/>
        </p:nvSpPr>
        <p:spPr>
          <a:xfrm>
            <a:off x="7899437" y="3913155"/>
            <a:ext cx="643467"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20331箱</a:t>
            </a:r>
            <a:endParaRPr sz="1200" dirty="0">
              <a:latin typeface="微软雅黑" charset="-122"/>
              <a:ea typeface="微软雅黑" charset="-122"/>
              <a:cs typeface="微软雅黑" charset="-122"/>
            </a:endParaRPr>
          </a:p>
        </p:txBody>
      </p:sp>
      <p:sp>
        <p:nvSpPr>
          <p:cNvPr id="242" name="textbox 242"/>
          <p:cNvSpPr/>
          <p:nvPr/>
        </p:nvSpPr>
        <p:spPr>
          <a:xfrm>
            <a:off x="9139571" y="2711141"/>
            <a:ext cx="640925"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35445箱</a:t>
            </a:r>
            <a:endParaRPr sz="1200" dirty="0">
              <a:latin typeface="微软雅黑" charset="-122"/>
              <a:ea typeface="微软雅黑" charset="-122"/>
              <a:cs typeface="微软雅黑" charset="-122"/>
            </a:endParaRPr>
          </a:p>
        </p:txBody>
      </p:sp>
      <p:sp>
        <p:nvSpPr>
          <p:cNvPr id="244" name="textbox 244"/>
          <p:cNvSpPr/>
          <p:nvPr/>
        </p:nvSpPr>
        <p:spPr>
          <a:xfrm>
            <a:off x="6608691" y="4694044"/>
            <a:ext cx="639233"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12576箱</a:t>
            </a:r>
            <a:endParaRPr sz="1200" dirty="0">
              <a:latin typeface="微软雅黑" charset="-122"/>
              <a:ea typeface="微软雅黑" charset="-122"/>
              <a:cs typeface="微软雅黑" charset="-122"/>
            </a:endParaRPr>
          </a:p>
        </p:txBody>
      </p:sp>
      <p:sp>
        <p:nvSpPr>
          <p:cNvPr id="246" name="textbox 246"/>
          <p:cNvSpPr/>
          <p:nvPr/>
        </p:nvSpPr>
        <p:spPr>
          <a:xfrm>
            <a:off x="4172009" y="5499708"/>
            <a:ext cx="55625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10" dirty="0">
                <a:solidFill>
                  <a:srgbClr val="000000">
                    <a:alpha val="100000"/>
                  </a:srgbClr>
                </a:solidFill>
                <a:latin typeface="微软雅黑" charset="-122"/>
                <a:ea typeface="微软雅黑" charset="-122"/>
                <a:cs typeface="微软雅黑" charset="-122"/>
              </a:rPr>
              <a:t>4000箱</a:t>
            </a:r>
            <a:endParaRPr sz="1200" dirty="0">
              <a:latin typeface="微软雅黑" charset="-122"/>
              <a:ea typeface="微软雅黑" charset="-122"/>
              <a:cs typeface="微软雅黑" charset="-122"/>
            </a:endParaRPr>
          </a:p>
        </p:txBody>
      </p:sp>
      <p:sp>
        <p:nvSpPr>
          <p:cNvPr id="248" name="textbox 248"/>
          <p:cNvSpPr/>
          <p:nvPr/>
        </p:nvSpPr>
        <p:spPr>
          <a:xfrm>
            <a:off x="5402937" y="5079655"/>
            <a:ext cx="551179" cy="199813"/>
          </a:xfrm>
          <a:prstGeom prst="rect">
            <a:avLst/>
          </a:prstGeom>
          <a:noFill/>
          <a:ln w="0" cap="flat">
            <a:noFill/>
            <a:prstDash val="solid"/>
            <a:miter lim="0"/>
          </a:ln>
        </p:spPr>
        <p:txBody>
          <a:bodyPr vert="horz" wrap="square" lIns="0" tIns="0" rIns="0" bIns="0"/>
          <a:lstStyle/>
          <a:p>
            <a:pPr algn="l" rtl="0" eaLnBrk="0">
              <a:lnSpc>
                <a:spcPct val="79000"/>
              </a:lnSpc>
            </a:pPr>
            <a:endParaRPr sz="135" dirty="0">
              <a:latin typeface="Arial"/>
              <a:ea typeface="Arial"/>
              <a:cs typeface="Arial"/>
            </a:endParaRPr>
          </a:p>
          <a:p>
            <a:pPr marL="12700" algn="l" rtl="0" eaLnBrk="0">
              <a:lnSpc>
                <a:spcPct val="91000"/>
              </a:lnSpc>
            </a:pPr>
            <a:r>
              <a:rPr sz="1200" b="1" kern="0" spc="-20" dirty="0">
                <a:solidFill>
                  <a:srgbClr val="000000">
                    <a:alpha val="100000"/>
                  </a:srgbClr>
                </a:solidFill>
                <a:latin typeface="微软雅黑" charset="-122"/>
                <a:ea typeface="微软雅黑" charset="-122"/>
                <a:cs typeface="微软雅黑" charset="-122"/>
              </a:rPr>
              <a:t>7889箱</a:t>
            </a:r>
            <a:endParaRPr sz="1200" dirty="0">
              <a:latin typeface="微软雅黑" charset="-122"/>
              <a:ea typeface="微软雅黑" charset="-122"/>
              <a:cs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500" fill="hold"/>
                                        <p:tgtEl>
                                          <p:spTgt spid="212"/>
                                        </p:tgtEl>
                                        <p:attrNameLst>
                                          <p:attrName>ppt_x</p:attrName>
                                        </p:attrNameLst>
                                      </p:cBhvr>
                                      <p:tavLst>
                                        <p:tav tm="0">
                                          <p:val>
                                            <p:strVal val="#ppt_x"/>
                                          </p:val>
                                        </p:tav>
                                        <p:tav tm="100000">
                                          <p:val>
                                            <p:strVal val="#ppt_x"/>
                                          </p:val>
                                        </p:tav>
                                      </p:tavLst>
                                    </p:anim>
                                    <p:anim calcmode="lin" valueType="num">
                                      <p:cBhvr additive="base">
                                        <p:cTn id="8" dur="500" fill="hold"/>
                                        <p:tgtEl>
                                          <p:spTgt spid="2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 grpId="0" animBg="1"/>
      <p:bldP spid="2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13970"/>
            <a:ext cx="12181205" cy="6838950"/>
          </a:xfrm>
          <a:prstGeom prst="rect">
            <a:avLst/>
          </a:prstGeom>
        </p:spPr>
      </p:pic>
      <p:pic>
        <p:nvPicPr>
          <p:cNvPr id="11" name="图片 10"/>
          <p:cNvPicPr>
            <a:picLocks noChangeAspect="1"/>
          </p:cNvPicPr>
          <p:nvPr/>
        </p:nvPicPr>
        <p:blipFill>
          <a:blip r:embed="rId2" cstate="print"/>
          <a:stretch>
            <a:fillRect/>
          </a:stretch>
        </p:blipFill>
        <p:spPr>
          <a:xfrm>
            <a:off x="2799080" y="876300"/>
            <a:ext cx="6354445" cy="5114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6" name="文本框 5"/>
          <p:cNvSpPr txBox="1"/>
          <p:nvPr/>
        </p:nvSpPr>
        <p:spPr>
          <a:xfrm>
            <a:off x="4006850" y="2264728"/>
            <a:ext cx="3549015"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矿泉水</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picture 284"/>
          <p:cNvPicPr>
            <a:picLocks noChangeAspect="1"/>
          </p:cNvPicPr>
          <p:nvPr/>
        </p:nvPicPr>
        <p:blipFill>
          <a:blip r:embed="rId1"/>
          <a:stretch>
            <a:fillRect/>
          </a:stretch>
        </p:blipFill>
        <p:spPr>
          <a:xfrm rot="21600000">
            <a:off x="270933" y="237067"/>
            <a:ext cx="3556000" cy="5215467"/>
          </a:xfrm>
          <a:prstGeom prst="rect">
            <a:avLst/>
          </a:prstGeom>
        </p:spPr>
      </p:pic>
      <p:sp>
        <p:nvSpPr>
          <p:cNvPr id="286" name="textbox 286"/>
          <p:cNvSpPr/>
          <p:nvPr/>
        </p:nvSpPr>
        <p:spPr>
          <a:xfrm>
            <a:off x="1106593" y="5584443"/>
            <a:ext cx="2043007" cy="828887"/>
          </a:xfrm>
          <a:prstGeom prst="rect">
            <a:avLst/>
          </a:prstGeom>
          <a:noFill/>
          <a:ln w="0" cap="flat">
            <a:noFill/>
            <a:prstDash val="solid"/>
            <a:miter lim="0"/>
          </a:ln>
        </p:spPr>
        <p:txBody>
          <a:bodyPr vert="horz" wrap="square" lIns="0" tIns="0" rIns="0" bIns="0"/>
          <a:lstStyle/>
          <a:p>
            <a:pPr algn="l" rtl="0" eaLnBrk="0">
              <a:lnSpc>
                <a:spcPct val="72000"/>
              </a:lnSpc>
            </a:pPr>
            <a:endParaRPr sz="135" dirty="0">
              <a:latin typeface="Arial"/>
              <a:ea typeface="Arial"/>
              <a:cs typeface="Arial"/>
            </a:endParaRPr>
          </a:p>
          <a:p>
            <a:pPr marL="12700" algn="l" rtl="0" eaLnBrk="0">
              <a:lnSpc>
                <a:spcPct val="98000"/>
              </a:lnSpc>
            </a:pPr>
            <a:r>
              <a:rPr sz="5335" b="1" kern="0" spc="-60" dirty="0">
                <a:solidFill>
                  <a:srgbClr val="000000">
                    <a:alpha val="100000"/>
                  </a:srgbClr>
                </a:solidFill>
                <a:latin typeface="楷体" charset="-122"/>
                <a:ea typeface="楷体" charset="-122"/>
                <a:cs typeface="楷体" charset="-122"/>
              </a:rPr>
              <a:t>林则徐</a:t>
            </a:r>
            <a:endParaRPr sz="5335" dirty="0">
              <a:latin typeface="楷体" charset="-122"/>
              <a:ea typeface="楷体" charset="-122"/>
              <a:cs typeface="楷体" charset="-122"/>
            </a:endParaRPr>
          </a:p>
        </p:txBody>
      </p:sp>
      <p:pic>
        <p:nvPicPr>
          <p:cNvPr id="2" name="图片 1"/>
          <p:cNvPicPr>
            <a:picLocks noChangeAspect="1"/>
          </p:cNvPicPr>
          <p:nvPr/>
        </p:nvPicPr>
        <p:blipFill>
          <a:blip r:embed="rId2"/>
          <a:stretch>
            <a:fillRect/>
          </a:stretch>
        </p:blipFill>
        <p:spPr>
          <a:xfrm>
            <a:off x="4587663" y="534882"/>
            <a:ext cx="6563360" cy="3798147"/>
          </a:xfrm>
          <a:prstGeom prst="rect">
            <a:avLst/>
          </a:prstGeom>
        </p:spPr>
      </p:pic>
      <p:sp>
        <p:nvSpPr>
          <p:cNvPr id="3" name="文本框 2"/>
          <p:cNvSpPr txBox="1"/>
          <p:nvPr/>
        </p:nvSpPr>
        <p:spPr>
          <a:xfrm>
            <a:off x="4288790" y="4857750"/>
            <a:ext cx="7498080" cy="1419860"/>
          </a:xfrm>
          <a:prstGeom prst="rect">
            <a:avLst/>
          </a:prstGeom>
          <a:noFill/>
        </p:spPr>
        <p:txBody>
          <a:bodyPr wrap="none" rtlCol="0" anchor="ctr">
            <a:spAutoFit/>
          </a:bodyPr>
          <a:p>
            <a:pPr>
              <a:lnSpc>
                <a:spcPct val="120000"/>
              </a:lnSpc>
            </a:pPr>
            <a:r>
              <a:rPr lang="zh-CN" altLang="en-US" sz="3600" b="1" dirty="0" smtClean="0">
                <a:solidFill>
                  <a:schemeClr val="tx1">
                    <a:lumMod val="75000"/>
                    <a:lumOff val="25000"/>
                  </a:schemeClr>
                </a:solidFill>
              </a:rPr>
              <a:t>在当时的社会背景下，</a:t>
            </a:r>
            <a:endParaRPr lang="zh-CN" altLang="en-US" sz="3600" b="1" dirty="0" smtClean="0">
              <a:solidFill>
                <a:schemeClr val="tx1">
                  <a:lumMod val="75000"/>
                  <a:lumOff val="25000"/>
                </a:schemeClr>
              </a:solidFill>
            </a:endParaRPr>
          </a:p>
          <a:p>
            <a:pPr>
              <a:lnSpc>
                <a:spcPct val="120000"/>
              </a:lnSpc>
            </a:pPr>
            <a:r>
              <a:rPr lang="zh-CN" altLang="en-US" sz="3600" b="1" dirty="0" smtClean="0">
                <a:solidFill>
                  <a:schemeClr val="tx1">
                    <a:lumMod val="75000"/>
                    <a:lumOff val="25000"/>
                  </a:schemeClr>
                </a:solidFill>
              </a:rPr>
              <a:t>他要推行禁烟可能会遇到哪些困难？</a:t>
            </a:r>
            <a:endParaRPr lang="zh-CN" altLang="en-US" sz="3600" b="1"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13970"/>
            <a:ext cx="12181205" cy="6838950"/>
          </a:xfrm>
          <a:prstGeom prst="rect">
            <a:avLst/>
          </a:prstGeom>
        </p:spPr>
      </p:pic>
      <p:pic>
        <p:nvPicPr>
          <p:cNvPr id="11" name="图片 10"/>
          <p:cNvPicPr>
            <a:picLocks noChangeAspect="1"/>
          </p:cNvPicPr>
          <p:nvPr/>
        </p:nvPicPr>
        <p:blipFill>
          <a:blip r:embed="rId2" cstate="print"/>
          <a:stretch>
            <a:fillRect/>
          </a:stretch>
        </p:blipFill>
        <p:spPr>
          <a:xfrm>
            <a:off x="254000" y="1649095"/>
            <a:ext cx="4476115" cy="3602355"/>
          </a:xfrm>
          <a:prstGeom prst="rect">
            <a:avLst/>
          </a:prstGeom>
        </p:spPr>
      </p:pic>
      <p:pic>
        <p:nvPicPr>
          <p:cNvPr id="2" name="图片 1" descr="7D1X@G{84]$K%SM9_8EP(BJ"/>
          <p:cNvPicPr>
            <a:picLocks noChangeAspect="1"/>
          </p:cNvPicPr>
          <p:nvPr/>
        </p:nvPicPr>
        <p:blipFill>
          <a:blip r:embed="rId3" cstate="print"/>
          <a:stretch>
            <a:fillRect/>
          </a:stretch>
        </p:blipFill>
        <p:spPr>
          <a:xfrm>
            <a:off x="4805045" y="1485265"/>
            <a:ext cx="7138035" cy="4164330"/>
          </a:xfrm>
          <a:prstGeom prst="rect">
            <a:avLst/>
          </a:prstGeom>
          <a:effectLst>
            <a:reflection blurRad="6350" stA="50000" endA="300" endPos="38500" dist="50800" dir="5400000" sy="-100000" algn="bl" rotWithShape="0"/>
          </a:effectLst>
        </p:spPr>
      </p:pic>
      <p:sp>
        <p:nvSpPr>
          <p:cNvPr id="3" name="文本框 2"/>
          <p:cNvSpPr txBox="1"/>
          <p:nvPr/>
        </p:nvSpPr>
        <p:spPr>
          <a:xfrm>
            <a:off x="7123430" y="450215"/>
            <a:ext cx="2214880" cy="822960"/>
          </a:xfrm>
          <a:prstGeom prst="rect">
            <a:avLst/>
          </a:prstGeom>
          <a:noFill/>
        </p:spPr>
        <p:txBody>
          <a:bodyPr wrap="none" rtlCol="0" anchor="ctr">
            <a:spAutoFit/>
          </a:bodyPr>
          <a:p>
            <a:pPr>
              <a:lnSpc>
                <a:spcPct val="120000"/>
              </a:lnSpc>
            </a:pPr>
            <a:r>
              <a:rPr lang="zh-CN" altLang="zh-CN" sz="4000" b="1" dirty="0" smtClean="0">
                <a:solidFill>
                  <a:schemeClr val="bg1"/>
                </a:solidFill>
                <a:latin typeface="楷体" charset="-122"/>
                <a:ea typeface="楷体" charset="-122"/>
              </a:rPr>
              <a:t>虎门销烟</a:t>
            </a:r>
            <a:endParaRPr lang="zh-CN" altLang="zh-CN" sz="4000" b="1" dirty="0" smtClean="0">
              <a:solidFill>
                <a:schemeClr val="bg1"/>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6985" y="13970"/>
            <a:ext cx="12181205" cy="6838950"/>
          </a:xfrm>
          <a:prstGeom prst="rect">
            <a:avLst/>
          </a:prstGeom>
        </p:spPr>
      </p:pic>
      <p:pic>
        <p:nvPicPr>
          <p:cNvPr id="2" name="图片 1" descr="SO_0C$}J7~8R3$@5K_%C1BV"/>
          <p:cNvPicPr>
            <a:picLocks noChangeAspect="1"/>
          </p:cNvPicPr>
          <p:nvPr/>
        </p:nvPicPr>
        <p:blipFill>
          <a:blip r:embed="rId2" cstate="print">
            <a:clrChange>
              <a:clrFrom>
                <a:srgbClr val="FFFFFF">
                  <a:alpha val="100000"/>
                </a:srgbClr>
              </a:clrFrom>
              <a:clrTo>
                <a:srgbClr val="FFFFFF">
                  <a:alpha val="100000"/>
                  <a:alpha val="0"/>
                </a:srgbClr>
              </a:clrTo>
            </a:clrChange>
          </a:blip>
          <a:stretch>
            <a:fillRect/>
          </a:stretch>
        </p:blipFill>
        <p:spPr>
          <a:xfrm>
            <a:off x="502920" y="-101600"/>
            <a:ext cx="11038205" cy="7061835"/>
          </a:xfrm>
          <a:prstGeom prst="rect">
            <a:avLst/>
          </a:prstGeom>
        </p:spPr>
      </p:pic>
      <p:sp>
        <p:nvSpPr>
          <p:cNvPr id="6" name="文本框 5">
            <a:hlinkClick r:id="rId3" action="ppaction://hlinkfile"/>
          </p:cNvPr>
          <p:cNvSpPr txBox="1"/>
          <p:nvPr/>
        </p:nvSpPr>
        <p:spPr>
          <a:xfrm>
            <a:off x="3263900" y="6026150"/>
            <a:ext cx="5008880" cy="755650"/>
          </a:xfrm>
          <a:prstGeom prst="rect">
            <a:avLst/>
          </a:prstGeom>
          <a:noFill/>
        </p:spPr>
        <p:txBody>
          <a:bodyPr wrap="none" rtlCol="0" anchor="ctr">
            <a:spAutoFit/>
          </a:bodyPr>
          <a:p>
            <a:pPr>
              <a:lnSpc>
                <a:spcPct val="120000"/>
              </a:lnSpc>
            </a:pPr>
            <a:r>
              <a:rPr lang="en-US" altLang="zh-CN" dirty="0" smtClean="0">
                <a:solidFill>
                  <a:schemeClr val="tx1">
                    <a:lumMod val="75000"/>
                    <a:lumOff val="25000"/>
                  </a:schemeClr>
                </a:solidFill>
              </a:rPr>
              <a:t>                                                                            </a:t>
            </a:r>
            <a:endParaRPr lang="en-US" altLang="zh-CN" dirty="0" smtClean="0">
              <a:solidFill>
                <a:schemeClr val="tx1">
                  <a:lumMod val="75000"/>
                  <a:lumOff val="25000"/>
                </a:schemeClr>
              </a:solidFill>
            </a:endParaRPr>
          </a:p>
          <a:p>
            <a:pPr>
              <a:lnSpc>
                <a:spcPct val="120000"/>
              </a:lnSpc>
            </a:pPr>
            <a:endParaRPr lang="en-US" altLang="zh-CN" dirty="0" smtClean="0">
              <a:solidFill>
                <a:schemeClr val="tx1">
                  <a:lumMod val="75000"/>
                  <a:lumOff val="25000"/>
                </a:schemeClr>
              </a:solidFill>
            </a:endParaRPr>
          </a:p>
        </p:txBody>
      </p:sp>
      <p:pic>
        <p:nvPicPr>
          <p:cNvPr id="3" name="用 林则徐虎门销烟.wmv">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819785" y="58420"/>
            <a:ext cx="10345420" cy="58851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box 154"/>
          <p:cNvSpPr/>
          <p:nvPr/>
        </p:nvSpPr>
        <p:spPr>
          <a:xfrm>
            <a:off x="3545294" y="5159406"/>
            <a:ext cx="5626828" cy="467894"/>
          </a:xfrm>
          <a:prstGeom prst="rect">
            <a:avLst/>
          </a:prstGeom>
        </p:spPr>
        <p:txBody>
          <a:bodyPr vert="horz" wrap="square" lIns="0" tIns="0" rIns="0" bIns="0"/>
          <a:lstStyle/>
          <a:p>
            <a:pPr algn="l" rtl="0" eaLnBrk="0">
              <a:lnSpc>
                <a:spcPct val="98000"/>
              </a:lnSpc>
            </a:pPr>
            <a:endParaRPr lang="en-US" altLang="en-US" sz="100" dirty="0"/>
          </a:p>
          <a:p>
            <a:pPr marL="12700" algn="l" rtl="0" eaLnBrk="0">
              <a:lnSpc>
                <a:spcPct val="98000"/>
              </a:lnSpc>
            </a:pPr>
            <a:r>
              <a:rPr sz="2955" kern="0" spc="90" dirty="0">
                <a:solidFill>
                  <a:srgbClr val="000000">
                    <a:alpha val="100000"/>
                  </a:srgbClr>
                </a:solidFill>
                <a:latin typeface="楷体" charset="-122"/>
                <a:ea typeface="楷体" charset="-122"/>
                <a:cs typeface="楷体" charset="-122"/>
                <a:sym typeface="+mn-ea"/>
              </a:rPr>
              <a:t>人民英雄纪念碑</a:t>
            </a:r>
            <a:r>
              <a:rPr sz="2955" kern="0" spc="90" dirty="0">
                <a:solidFill>
                  <a:srgbClr val="000000">
                    <a:alpha val="100000"/>
                  </a:srgbClr>
                </a:solidFill>
                <a:latin typeface="楷体" charset="-122"/>
                <a:ea typeface="楷体" charset="-122"/>
                <a:cs typeface="楷体" charset="-122"/>
              </a:rPr>
              <a:t>浮雕《烧鸦片》</a:t>
            </a:r>
            <a:endParaRPr lang="en-US" altLang="en-US" sz="2955" dirty="0"/>
          </a:p>
        </p:txBody>
      </p:sp>
      <p:pic>
        <p:nvPicPr>
          <p:cNvPr id="156" name="picture 156"/>
          <p:cNvPicPr>
            <a:picLocks noChangeAspect="1"/>
          </p:cNvPicPr>
          <p:nvPr/>
        </p:nvPicPr>
        <p:blipFill>
          <a:blip r:embed="rId1"/>
          <a:stretch>
            <a:fillRect/>
          </a:stretch>
        </p:blipFill>
        <p:spPr>
          <a:xfrm rot="21600000">
            <a:off x="7527532" y="6252713"/>
            <a:ext cx="121039" cy="115008"/>
          </a:xfrm>
          <a:prstGeom prst="rect">
            <a:avLst/>
          </a:prstGeom>
        </p:spPr>
      </p:pic>
      <p:pic>
        <p:nvPicPr>
          <p:cNvPr id="158" name="picture 158"/>
          <p:cNvPicPr>
            <a:picLocks noChangeAspect="1"/>
          </p:cNvPicPr>
          <p:nvPr/>
        </p:nvPicPr>
        <p:blipFill>
          <a:blip r:embed="rId2"/>
          <a:stretch>
            <a:fillRect/>
          </a:stretch>
        </p:blipFill>
        <p:spPr>
          <a:xfrm rot="21600000">
            <a:off x="7690983" y="6440347"/>
            <a:ext cx="90720" cy="81713"/>
          </a:xfrm>
          <a:prstGeom prst="rect">
            <a:avLst/>
          </a:prstGeom>
        </p:spPr>
      </p:pic>
      <p:pic>
        <p:nvPicPr>
          <p:cNvPr id="2" name="图片 1"/>
          <p:cNvPicPr>
            <a:picLocks noChangeAspect="1"/>
          </p:cNvPicPr>
          <p:nvPr/>
        </p:nvPicPr>
        <p:blipFill>
          <a:blip r:embed="rId3"/>
          <a:stretch>
            <a:fillRect/>
          </a:stretch>
        </p:blipFill>
        <p:spPr>
          <a:xfrm>
            <a:off x="6698269" y="894627"/>
            <a:ext cx="4298205" cy="3639643"/>
          </a:xfrm>
          <a:prstGeom prst="rect">
            <a:avLst/>
          </a:prstGeom>
        </p:spPr>
      </p:pic>
      <p:pic>
        <p:nvPicPr>
          <p:cNvPr id="4" name="图片 3" descr="renminyingxiongjinianbei_5205107"/>
          <p:cNvPicPr>
            <a:picLocks noChangeAspect="1"/>
          </p:cNvPicPr>
          <p:nvPr/>
        </p:nvPicPr>
        <p:blipFill>
          <a:blip r:embed="rId4"/>
          <a:srcRect b="13410"/>
          <a:stretch>
            <a:fillRect/>
          </a:stretch>
        </p:blipFill>
        <p:spPr>
          <a:xfrm>
            <a:off x="1404353" y="894627"/>
            <a:ext cx="3092456" cy="41317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RPOLO@SYW6WGKR1{`DP1`B1"/>
          <p:cNvPicPr>
            <a:picLocks noChangeAspect="1"/>
          </p:cNvPicPr>
          <p:nvPr/>
        </p:nvPicPr>
        <p:blipFill>
          <a:blip r:embed="rId1"/>
          <a:stretch>
            <a:fillRect/>
          </a:stretch>
        </p:blipFill>
        <p:spPr>
          <a:xfrm>
            <a:off x="5080" y="13970"/>
            <a:ext cx="12181205" cy="6838950"/>
          </a:xfrm>
          <a:prstGeom prst="rect">
            <a:avLst/>
          </a:prstGeom>
        </p:spPr>
      </p:pic>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pic>
        <p:nvPicPr>
          <p:cNvPr id="11" name="图片 10"/>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200025" y="112395"/>
            <a:ext cx="11917045" cy="6886575"/>
          </a:xfrm>
          <a:prstGeom prst="rect">
            <a:avLst/>
          </a:prstGeom>
        </p:spPr>
      </p:pic>
      <p:sp>
        <p:nvSpPr>
          <p:cNvPr id="13" name="右箭头 12">
            <a:hlinkClick r:id="rId3" action="ppaction://hlinksldjump"/>
          </p:cNvPr>
          <p:cNvSpPr/>
          <p:nvPr/>
        </p:nvSpPr>
        <p:spPr>
          <a:xfrm>
            <a:off x="11169650" y="6329045"/>
            <a:ext cx="866140" cy="4413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20180920_175110">
            <a:hlinkClick r:id="" action="ppaction://media"/>
          </p:cNvPr>
          <p:cNvPicPr/>
          <p:nvPr>
            <a:videoFile r:link="rId4"/>
            <p:extLst>
              <p:ext uri="{DAA4B4D4-6D71-4841-9C94-3DE7FCFB9230}">
                <p14:media xmlns:p14="http://schemas.microsoft.com/office/powerpoint/2010/main" r:link="rId5"/>
              </p:ext>
            </p:extLst>
          </p:nvPr>
        </p:nvPicPr>
        <p:blipFill>
          <a:blip r:embed="rId6"/>
          <a:stretch>
            <a:fillRect/>
          </a:stretch>
        </p:blipFill>
        <p:spPr>
          <a:xfrm>
            <a:off x="260350" y="172085"/>
            <a:ext cx="10119995" cy="5977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box 162"/>
          <p:cNvSpPr/>
          <p:nvPr/>
        </p:nvSpPr>
        <p:spPr>
          <a:xfrm>
            <a:off x="747023" y="266010"/>
            <a:ext cx="6455478" cy="3405999"/>
          </a:xfrm>
          <a:prstGeom prst="rect">
            <a:avLst/>
          </a:prstGeom>
        </p:spPr>
        <p:txBody>
          <a:bodyPr vert="horz" wrap="square" lIns="0" tIns="0" rIns="0" bIns="0"/>
          <a:lstStyle/>
          <a:p>
            <a:pPr algn="l" rtl="0" eaLnBrk="0">
              <a:lnSpc>
                <a:spcPct val="55000"/>
              </a:lnSpc>
            </a:pPr>
            <a:endParaRPr lang="en-US" altLang="en-US" sz="100" dirty="0"/>
          </a:p>
          <a:p>
            <a:pPr algn="r" rtl="0" eaLnBrk="0">
              <a:lnSpc>
                <a:spcPct val="97000"/>
              </a:lnSpc>
            </a:pPr>
            <a:r>
              <a:rPr sz="5625" b="1" kern="0" spc="220" dirty="0">
                <a:solidFill>
                  <a:srgbClr val="B02020">
                    <a:alpha val="100000"/>
                  </a:srgbClr>
                </a:solidFill>
                <a:latin typeface="黑体" charset="-122"/>
                <a:ea typeface="黑体" charset="-122"/>
                <a:cs typeface="黑体" charset="-122"/>
              </a:rPr>
              <a:t>英雄介绍会</a:t>
            </a:r>
            <a:endParaRPr lang="en-US" altLang="en-US" sz="5625" dirty="0"/>
          </a:p>
          <a:p>
            <a:pPr algn="l" rtl="0" eaLnBrk="0">
              <a:lnSpc>
                <a:spcPct val="114000"/>
              </a:lnSpc>
            </a:pPr>
            <a:endParaRPr lang="en-US" altLang="en-US" sz="955" dirty="0"/>
          </a:p>
          <a:p>
            <a:pPr algn="l" rtl="0" eaLnBrk="0">
              <a:lnSpc>
                <a:spcPct val="114000"/>
              </a:lnSpc>
            </a:pPr>
            <a:endParaRPr lang="en-US" altLang="en-US" sz="955" dirty="0"/>
          </a:p>
          <a:p>
            <a:pPr algn="l" rtl="0" eaLnBrk="0">
              <a:lnSpc>
                <a:spcPct val="114000"/>
              </a:lnSpc>
            </a:pPr>
            <a:endParaRPr lang="en-US" altLang="en-US" sz="955" dirty="0"/>
          </a:p>
          <a:p>
            <a:pPr marL="18415" algn="l" rtl="0" eaLnBrk="0">
              <a:lnSpc>
                <a:spcPct val="96000"/>
              </a:lnSpc>
              <a:spcBef>
                <a:spcPts val="995"/>
              </a:spcBef>
            </a:pPr>
            <a:r>
              <a:rPr lang="zh-CN" sz="3145" b="1" kern="0" spc="110" dirty="0">
                <a:solidFill>
                  <a:srgbClr val="000000">
                    <a:alpha val="100000"/>
                  </a:srgbClr>
                </a:solidFill>
                <a:latin typeface="黑体" charset="-122"/>
                <a:ea typeface="黑体" charset="-122"/>
                <a:cs typeface="黑体" charset="-122"/>
              </a:rPr>
              <a:t>小组合作要求：</a:t>
            </a:r>
            <a:endParaRPr lang="zh-CN" sz="3145" b="1" kern="0" spc="110" dirty="0">
              <a:solidFill>
                <a:srgbClr val="000000">
                  <a:alpha val="100000"/>
                </a:srgbClr>
              </a:solidFill>
              <a:latin typeface="黑体" charset="-122"/>
              <a:ea typeface="黑体" charset="-122"/>
              <a:cs typeface="黑体" charset="-122"/>
            </a:endParaRPr>
          </a:p>
          <a:p>
            <a:pPr marL="18415" algn="l" rtl="0" eaLnBrk="0">
              <a:lnSpc>
                <a:spcPct val="96000"/>
              </a:lnSpc>
              <a:spcBef>
                <a:spcPts val="995"/>
              </a:spcBef>
            </a:pPr>
            <a:r>
              <a:rPr lang="zh-CN" sz="3145" b="1" kern="0" spc="110" dirty="0">
                <a:solidFill>
                  <a:srgbClr val="000000">
                    <a:alpha val="100000"/>
                  </a:srgbClr>
                </a:solidFill>
                <a:latin typeface="黑体" charset="-122"/>
                <a:ea typeface="黑体" charset="-122"/>
                <a:cs typeface="黑体" charset="-122"/>
              </a:rPr>
              <a:t>1、小组内分享一下你所搜集或知道的鸦片战争中的英雄故事或收集到的名言。</a:t>
            </a:r>
            <a:endParaRPr lang="zh-CN" sz="3145" b="1" kern="0" spc="110" dirty="0">
              <a:solidFill>
                <a:srgbClr val="000000">
                  <a:alpha val="100000"/>
                </a:srgbClr>
              </a:solidFill>
              <a:latin typeface="黑体" charset="-122"/>
              <a:ea typeface="黑体" charset="-122"/>
              <a:cs typeface="黑体" charset="-122"/>
            </a:endParaRPr>
          </a:p>
          <a:p>
            <a:pPr marL="18415" algn="l" rtl="0" eaLnBrk="0">
              <a:lnSpc>
                <a:spcPct val="96000"/>
              </a:lnSpc>
              <a:spcBef>
                <a:spcPts val="995"/>
              </a:spcBef>
            </a:pPr>
            <a:r>
              <a:rPr lang="en-US" altLang="zh-CN" sz="3145" b="1" kern="0" spc="110" dirty="0">
                <a:solidFill>
                  <a:srgbClr val="000000">
                    <a:alpha val="100000"/>
                  </a:srgbClr>
                </a:solidFill>
                <a:latin typeface="黑体" charset="-122"/>
                <a:ea typeface="黑体" charset="-122"/>
                <a:cs typeface="黑体" charset="-122"/>
              </a:rPr>
              <a:t>2</a:t>
            </a:r>
            <a:r>
              <a:rPr lang="zh-CN" altLang="en-US" sz="3145" b="1" kern="0" spc="110" dirty="0">
                <a:solidFill>
                  <a:srgbClr val="000000">
                    <a:alpha val="100000"/>
                  </a:srgbClr>
                </a:solidFill>
                <a:latin typeface="黑体" charset="-122"/>
                <a:ea typeface="黑体" charset="-122"/>
                <a:cs typeface="黑体" charset="-122"/>
              </a:rPr>
              <a:t>、各小组推选一位讲的最感人的同学，上台简要分享英雄故事。</a:t>
            </a:r>
            <a:endParaRPr lang="zh-CN" altLang="en-US" sz="3145" b="1" kern="0" spc="110" dirty="0">
              <a:solidFill>
                <a:srgbClr val="000000">
                  <a:alpha val="100000"/>
                </a:srgbClr>
              </a:solidFill>
              <a:latin typeface="黑体" charset="-122"/>
              <a:ea typeface="黑体" charset="-122"/>
              <a:cs typeface="黑体" charset="-122"/>
            </a:endParaRPr>
          </a:p>
          <a:p>
            <a:pPr marL="18415" algn="l" rtl="0" eaLnBrk="0">
              <a:lnSpc>
                <a:spcPct val="96000"/>
              </a:lnSpc>
              <a:spcBef>
                <a:spcPts val="995"/>
              </a:spcBef>
            </a:pPr>
            <a:r>
              <a:rPr lang="en-US" altLang="zh-CN" sz="3145" b="1" kern="0" spc="110" dirty="0">
                <a:solidFill>
                  <a:srgbClr val="000000">
                    <a:alpha val="100000"/>
                  </a:srgbClr>
                </a:solidFill>
                <a:latin typeface="黑体" charset="-122"/>
                <a:ea typeface="黑体" charset="-122"/>
                <a:cs typeface="黑体" charset="-122"/>
              </a:rPr>
              <a:t>3</a:t>
            </a:r>
            <a:r>
              <a:rPr lang="zh-CN" altLang="en-US" sz="3145" b="1" kern="0" spc="110" dirty="0">
                <a:solidFill>
                  <a:srgbClr val="000000">
                    <a:alpha val="100000"/>
                  </a:srgbClr>
                </a:solidFill>
                <a:latin typeface="黑体" charset="-122"/>
                <a:ea typeface="黑体" charset="-122"/>
                <a:cs typeface="黑体" charset="-122"/>
              </a:rPr>
              <a:t>、音乐起，讨论开始；音乐停，讨论结束。</a:t>
            </a:r>
            <a:endParaRPr lang="zh-CN" altLang="en-US" sz="3145" b="1" kern="0" spc="110" dirty="0">
              <a:solidFill>
                <a:srgbClr val="000000">
                  <a:alpha val="100000"/>
                </a:srgbClr>
              </a:solidFill>
              <a:latin typeface="黑体" charset="-122"/>
              <a:ea typeface="黑体" charset="-122"/>
              <a:cs typeface="黑体" charset="-122"/>
            </a:endParaRPr>
          </a:p>
        </p:txBody>
      </p:sp>
      <p:pic>
        <p:nvPicPr>
          <p:cNvPr id="3" name="图片 2" descr="d7d6079f-4d0c-426f-a336-01b548efaf7b"/>
          <p:cNvPicPr>
            <a:picLocks noChangeAspect="1"/>
          </p:cNvPicPr>
          <p:nvPr/>
        </p:nvPicPr>
        <p:blipFill>
          <a:blip r:embed="rId1"/>
          <a:stretch>
            <a:fillRect/>
          </a:stretch>
        </p:blipFill>
        <p:spPr>
          <a:xfrm>
            <a:off x="6849523" y="2489440"/>
            <a:ext cx="5491242" cy="5491242"/>
          </a:xfrm>
          <a:prstGeom prst="rect">
            <a:avLst/>
          </a:prstGeom>
        </p:spPr>
      </p:pic>
      <p:pic>
        <p:nvPicPr>
          <p:cNvPr id="2" name="插入用 英雄的黎明 - 铃声.mp3">
            <a:hlinkClick r:id="" action="ppaction://media"/>
          </p:cNvPr>
          <p:cNvPicPr/>
          <p:nvPr>
            <a:audioFile r:link="rId2"/>
            <p:extLst>
              <p:ext uri="{DAA4B4D4-6D71-4841-9C94-3DE7FCFB9230}">
                <p14:media xmlns:p14="http://schemas.microsoft.com/office/powerpoint/2010/main" r:link="rId3"/>
              </p:ext>
            </p:extLst>
          </p:nvPr>
        </p:nvPicPr>
        <p:blipFill>
          <a:blip r:embed="rId4"/>
          <a:stretch>
            <a:fillRect/>
          </a:stretch>
        </p:blipFill>
        <p:spPr>
          <a:xfrm>
            <a:off x="11209020" y="302069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audio>
              <p:cMediaNode>
                <p:cTn id="2" fill="hold" display="1">
                  <p:stCondLst>
                    <p:cond delay="indefinite"/>
                  </p:stCondLst>
                  <p:endCondLst>
                    <p:cond evt="onNext">
                      <p:tgtEl>
                        <p:sldTgt/>
                      </p:tgtEl>
                    </p:cond>
                    <p:cond evt="onPrev">
                      <p:tgtEl>
                        <p:sldTgt/>
                      </p:tgtEl>
                    </p:cond>
                    <p:cond evt="onStopAudio">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180193"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RPOLO@SYW6WGKR1{`DP1`B1"/>
          <p:cNvPicPr>
            <a:picLocks noChangeAspect="1"/>
          </p:cNvPicPr>
          <p:nvPr/>
        </p:nvPicPr>
        <p:blipFill>
          <a:blip r:embed="rId1"/>
          <a:stretch>
            <a:fillRect/>
          </a:stretch>
        </p:blipFill>
        <p:spPr>
          <a:xfrm>
            <a:off x="5080" y="13970"/>
            <a:ext cx="12181205" cy="6838950"/>
          </a:xfrm>
          <a:prstGeom prst="rect">
            <a:avLst/>
          </a:prstGeom>
        </p:spPr>
      </p:pic>
      <p:pic>
        <p:nvPicPr>
          <p:cNvPr id="2" name="图片 1"/>
          <p:cNvPicPr>
            <a:picLocks noChangeAspect="1"/>
          </p:cNvPicPr>
          <p:nvPr/>
        </p:nvPicPr>
        <p:blipFill>
          <a:blip r:embed="rId2" cstate="print"/>
          <a:stretch>
            <a:fillRect/>
          </a:stretch>
        </p:blipFill>
        <p:spPr>
          <a:xfrm>
            <a:off x="13335" y="1078230"/>
            <a:ext cx="5710555" cy="3517900"/>
          </a:xfrm>
          <a:prstGeom prst="rect">
            <a:avLst/>
          </a:prstGeom>
        </p:spPr>
      </p:pic>
      <p:sp>
        <p:nvSpPr>
          <p:cNvPr id="7" name="文本框 6"/>
          <p:cNvSpPr txBox="1"/>
          <p:nvPr/>
        </p:nvSpPr>
        <p:spPr>
          <a:xfrm>
            <a:off x="6579870" y="187960"/>
            <a:ext cx="3246120" cy="829945"/>
          </a:xfrm>
          <a:prstGeom prst="rect">
            <a:avLst/>
          </a:prstGeom>
          <a:noFill/>
        </p:spPr>
        <p:txBody>
          <a:bodyPr wrap="none" rtlCol="0" anchor="ctr">
            <a:spAutoFit/>
          </a:bodyPr>
          <a:lstStyle/>
          <a:p>
            <a:pPr>
              <a:lnSpc>
                <a:spcPct val="120000"/>
              </a:lnSpc>
            </a:pPr>
            <a:r>
              <a:rPr lang="zh-CN" altLang="en-US" sz="4000" b="1" dirty="0" smtClean="0">
                <a:solidFill>
                  <a:schemeClr val="bg1"/>
                </a:solidFill>
                <a:latin typeface="楷体" charset="-122"/>
                <a:ea typeface="楷体" charset="-122"/>
              </a:rPr>
              <a:t>《南京条约》</a:t>
            </a:r>
            <a:endParaRPr lang="zh-CN" altLang="en-US" sz="4000" b="1" dirty="0" smtClean="0">
              <a:solidFill>
                <a:schemeClr val="bg1"/>
              </a:solidFill>
              <a:latin typeface="楷体" charset="-122"/>
              <a:ea typeface="楷体" charset="-122"/>
            </a:endParaRPr>
          </a:p>
        </p:txBody>
      </p:sp>
      <p:sp>
        <p:nvSpPr>
          <p:cNvPr id="11" name="文本框 10"/>
          <p:cNvSpPr txBox="1"/>
          <p:nvPr/>
        </p:nvSpPr>
        <p:spPr>
          <a:xfrm>
            <a:off x="5723890" y="1077913"/>
            <a:ext cx="10501630" cy="4300220"/>
          </a:xfrm>
          <a:prstGeom prst="rect">
            <a:avLst/>
          </a:prstGeom>
          <a:noFill/>
        </p:spPr>
        <p:txBody>
          <a:bodyPr wrap="square" rtlCol="0" anchor="ctr">
            <a:spAutoFit/>
          </a:bodyPr>
          <a:lstStyle/>
          <a:p>
            <a:pPr algn="l">
              <a:lnSpc>
                <a:spcPct val="120000"/>
              </a:lnSpc>
            </a:pPr>
            <a:r>
              <a:rPr lang="zh-CN" altLang="en-US" sz="3800" b="1" dirty="0" smtClean="0">
                <a:solidFill>
                  <a:schemeClr val="bg1"/>
                </a:solidFill>
                <a:latin typeface="楷体" charset="-122"/>
                <a:ea typeface="楷体" charset="-122"/>
                <a:cs typeface="楷体" charset="-122"/>
              </a:rPr>
              <a:t>1. </a:t>
            </a:r>
            <a:r>
              <a:rPr lang="zh-CN" altLang="en-US" sz="3800" b="1" dirty="0" smtClean="0">
                <a:solidFill>
                  <a:srgbClr val="FFFF00"/>
                </a:solidFill>
                <a:latin typeface="楷体" charset="-122"/>
                <a:ea typeface="楷体" charset="-122"/>
                <a:cs typeface="楷体" charset="-122"/>
              </a:rPr>
              <a:t>割香港岛</a:t>
            </a:r>
            <a:r>
              <a:rPr lang="zh-CN" altLang="en-US" sz="3800" b="1" dirty="0" smtClean="0">
                <a:solidFill>
                  <a:schemeClr val="bg1"/>
                </a:solidFill>
                <a:latin typeface="楷体" charset="-122"/>
                <a:ea typeface="楷体" charset="-122"/>
                <a:cs typeface="楷体" charset="-122"/>
              </a:rPr>
              <a:t>给英国；</a:t>
            </a:r>
            <a:endParaRPr lang="zh-CN" altLang="en-US" sz="3800" b="1" dirty="0" smtClean="0">
              <a:solidFill>
                <a:schemeClr val="tx1">
                  <a:lumMod val="75000"/>
                  <a:lumOff val="25000"/>
                </a:schemeClr>
              </a:solidFill>
              <a:latin typeface="楷体" charset="-122"/>
              <a:ea typeface="楷体" charset="-122"/>
              <a:cs typeface="楷体" charset="-122"/>
            </a:endParaRPr>
          </a:p>
          <a:p>
            <a:pPr algn="l">
              <a:lnSpc>
                <a:spcPct val="120000"/>
              </a:lnSpc>
            </a:pPr>
            <a:r>
              <a:rPr lang="zh-CN" altLang="en-US" sz="3800" b="1" dirty="0" smtClean="0">
                <a:solidFill>
                  <a:schemeClr val="bg1"/>
                </a:solidFill>
                <a:latin typeface="楷体" charset="-122"/>
                <a:ea typeface="楷体" charset="-122"/>
                <a:cs typeface="楷体" charset="-122"/>
              </a:rPr>
              <a:t>2. </a:t>
            </a:r>
            <a:r>
              <a:rPr lang="zh-CN" altLang="en-US" sz="3800" b="1" dirty="0" smtClean="0">
                <a:solidFill>
                  <a:srgbClr val="FFFF00"/>
                </a:solidFill>
                <a:latin typeface="楷体" charset="-122"/>
                <a:ea typeface="楷体" charset="-122"/>
                <a:cs typeface="楷体" charset="-122"/>
              </a:rPr>
              <a:t>赔款</a:t>
            </a:r>
            <a:r>
              <a:rPr lang="zh-CN" altLang="en-US" sz="3800" b="1" dirty="0" smtClean="0">
                <a:solidFill>
                  <a:schemeClr val="bg1"/>
                </a:solidFill>
                <a:latin typeface="楷体" charset="-122"/>
                <a:ea typeface="楷体" charset="-122"/>
                <a:cs typeface="楷体" charset="-122"/>
              </a:rPr>
              <a:t>2100万银元；</a:t>
            </a:r>
            <a:endParaRPr lang="zh-CN" altLang="en-US" sz="3800" b="1" dirty="0" smtClean="0">
              <a:solidFill>
                <a:schemeClr val="bg1"/>
              </a:solidFill>
              <a:latin typeface="楷体" charset="-122"/>
              <a:ea typeface="楷体" charset="-122"/>
              <a:cs typeface="楷体" charset="-122"/>
            </a:endParaRPr>
          </a:p>
          <a:p>
            <a:pPr algn="l">
              <a:lnSpc>
                <a:spcPct val="120000"/>
              </a:lnSpc>
            </a:pPr>
            <a:r>
              <a:rPr lang="zh-CN" altLang="en-US" sz="3800" b="1" dirty="0" smtClean="0">
                <a:solidFill>
                  <a:schemeClr val="bg1"/>
                </a:solidFill>
                <a:latin typeface="楷体" charset="-122"/>
                <a:ea typeface="楷体" charset="-122"/>
                <a:cs typeface="楷体" charset="-122"/>
              </a:rPr>
              <a:t>3. 开放广州、厦门、福州、</a:t>
            </a:r>
            <a:endParaRPr lang="zh-CN" altLang="en-US" sz="3800" b="1" dirty="0" smtClean="0">
              <a:solidFill>
                <a:schemeClr val="tx1">
                  <a:lumMod val="75000"/>
                  <a:lumOff val="25000"/>
                </a:schemeClr>
              </a:solidFill>
              <a:latin typeface="楷体" charset="-122"/>
              <a:ea typeface="楷体" charset="-122"/>
              <a:cs typeface="楷体" charset="-122"/>
            </a:endParaRPr>
          </a:p>
          <a:p>
            <a:pPr algn="l">
              <a:lnSpc>
                <a:spcPct val="120000"/>
              </a:lnSpc>
            </a:pPr>
            <a:r>
              <a:rPr lang="zh-CN" altLang="en-US" sz="3800" b="1" dirty="0" smtClean="0">
                <a:solidFill>
                  <a:schemeClr val="bg1"/>
                </a:solidFill>
                <a:latin typeface="楷体" charset="-122"/>
                <a:ea typeface="楷体" charset="-122"/>
                <a:cs typeface="楷体" charset="-122"/>
              </a:rPr>
              <a:t>宁波、上海</a:t>
            </a:r>
            <a:r>
              <a:rPr lang="zh-CN" altLang="en-US" sz="3800" b="1" dirty="0" smtClean="0">
                <a:solidFill>
                  <a:srgbClr val="FFFF00"/>
                </a:solidFill>
                <a:latin typeface="楷体" charset="-122"/>
                <a:ea typeface="楷体" charset="-122"/>
                <a:cs typeface="楷体" charset="-122"/>
              </a:rPr>
              <a:t>五处</a:t>
            </a:r>
            <a:r>
              <a:rPr lang="zh-CN" altLang="en-US" sz="3800" b="1" dirty="0" smtClean="0">
                <a:solidFill>
                  <a:schemeClr val="bg1"/>
                </a:solidFill>
                <a:latin typeface="楷体" charset="-122"/>
                <a:ea typeface="楷体" charset="-122"/>
                <a:cs typeface="楷体" charset="-122"/>
              </a:rPr>
              <a:t>为</a:t>
            </a:r>
            <a:r>
              <a:rPr lang="zh-CN" altLang="en-US" sz="3800" b="1" dirty="0" smtClean="0">
                <a:solidFill>
                  <a:srgbClr val="FFFF00"/>
                </a:solidFill>
                <a:latin typeface="楷体" charset="-122"/>
                <a:ea typeface="楷体" charset="-122"/>
                <a:cs typeface="楷体" charset="-122"/>
              </a:rPr>
              <a:t>通商口岸</a:t>
            </a:r>
            <a:r>
              <a:rPr lang="zh-CN" altLang="en-US" sz="3800" b="1" dirty="0" smtClean="0">
                <a:solidFill>
                  <a:schemeClr val="bg1"/>
                </a:solidFill>
                <a:latin typeface="楷体" charset="-122"/>
                <a:ea typeface="楷体" charset="-122"/>
                <a:cs typeface="楷体" charset="-122"/>
              </a:rPr>
              <a:t>；</a:t>
            </a:r>
            <a:endParaRPr lang="zh-CN" altLang="en-US" sz="3800" b="1" dirty="0" smtClean="0">
              <a:solidFill>
                <a:schemeClr val="tx1">
                  <a:lumMod val="75000"/>
                  <a:lumOff val="25000"/>
                </a:schemeClr>
              </a:solidFill>
              <a:latin typeface="楷体" charset="-122"/>
              <a:ea typeface="楷体" charset="-122"/>
              <a:cs typeface="楷体" charset="-122"/>
            </a:endParaRPr>
          </a:p>
          <a:p>
            <a:pPr algn="l">
              <a:lnSpc>
                <a:spcPct val="120000"/>
              </a:lnSpc>
            </a:pPr>
            <a:r>
              <a:rPr lang="zh-CN" altLang="en-US" sz="3800" b="1" dirty="0" smtClean="0">
                <a:solidFill>
                  <a:schemeClr val="bg1"/>
                </a:solidFill>
                <a:latin typeface="楷体" charset="-122"/>
                <a:ea typeface="楷体" charset="-122"/>
                <a:cs typeface="楷体" charset="-122"/>
              </a:rPr>
              <a:t>4. 英商进出口货物缴纳的</a:t>
            </a:r>
            <a:endParaRPr lang="zh-CN" altLang="en-US" sz="3800" b="1" dirty="0" smtClean="0">
              <a:solidFill>
                <a:schemeClr val="tx1">
                  <a:lumMod val="75000"/>
                  <a:lumOff val="25000"/>
                </a:schemeClr>
              </a:solidFill>
              <a:latin typeface="楷体" charset="-122"/>
              <a:ea typeface="楷体" charset="-122"/>
              <a:cs typeface="楷体" charset="-122"/>
            </a:endParaRPr>
          </a:p>
          <a:p>
            <a:pPr algn="l">
              <a:lnSpc>
                <a:spcPct val="120000"/>
              </a:lnSpc>
            </a:pPr>
            <a:r>
              <a:rPr lang="zh-CN" altLang="en-US" sz="3800" b="1" dirty="0" smtClean="0">
                <a:solidFill>
                  <a:srgbClr val="FFFF00"/>
                </a:solidFill>
                <a:latin typeface="楷体" charset="-122"/>
                <a:ea typeface="楷体" charset="-122"/>
                <a:cs typeface="楷体" charset="-122"/>
              </a:rPr>
              <a:t>税款</a:t>
            </a:r>
            <a:r>
              <a:rPr lang="zh-CN" altLang="en-US" sz="3800" b="1" dirty="0" smtClean="0">
                <a:solidFill>
                  <a:schemeClr val="bg1"/>
                </a:solidFill>
                <a:latin typeface="楷体" charset="-122"/>
                <a:ea typeface="楷体" charset="-122"/>
                <a:cs typeface="楷体" charset="-122"/>
              </a:rPr>
              <a:t>，中国须同英国商定。</a:t>
            </a:r>
            <a:endParaRPr lang="zh-CN" altLang="en-US" sz="3800" b="1" dirty="0" smtClean="0">
              <a:solidFill>
                <a:schemeClr val="bg1"/>
              </a:solidFill>
              <a:latin typeface="楷体" charset="-122"/>
              <a:ea typeface="楷体" charset="-122"/>
              <a:cs typeface="楷体" charset="-122"/>
            </a:endParaRPr>
          </a:p>
        </p:txBody>
      </p:sp>
      <p:sp>
        <p:nvSpPr>
          <p:cNvPr id="8" name="下箭头 7">
            <a:hlinkClick r:id="rId3" action="ppaction://hlinksldjump"/>
          </p:cNvPr>
          <p:cNvSpPr/>
          <p:nvPr/>
        </p:nvSpPr>
        <p:spPr>
          <a:xfrm>
            <a:off x="11425555" y="6078855"/>
            <a:ext cx="387985" cy="48006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hlinkClick r:id="rId4" action="ppaction://hlinksldjump"/>
          </p:cNvPr>
          <p:cNvSpPr txBox="1"/>
          <p:nvPr/>
        </p:nvSpPr>
        <p:spPr>
          <a:xfrm>
            <a:off x="9087485" y="5986780"/>
            <a:ext cx="566420" cy="607695"/>
          </a:xfrm>
          <a:prstGeom prst="rect">
            <a:avLst/>
          </a:prstGeom>
          <a:noFill/>
        </p:spPr>
        <p:txBody>
          <a:bodyPr wrap="square" rtlCol="0" anchor="ctr">
            <a:spAutoFit/>
          </a:bodyPr>
          <a:p>
            <a:pPr>
              <a:lnSpc>
                <a:spcPct val="120000"/>
              </a:lnSpc>
            </a:pPr>
            <a:r>
              <a:rPr lang="en-US" altLang="zh-CN" sz="2800" b="1" dirty="0" smtClean="0">
                <a:solidFill>
                  <a:schemeClr val="tx1">
                    <a:lumMod val="75000"/>
                    <a:lumOff val="25000"/>
                  </a:schemeClr>
                </a:solidFill>
              </a:rPr>
              <a:t>3</a:t>
            </a:r>
            <a:endParaRPr lang="en-US" altLang="zh-CN" sz="2800" b="1" dirty="0" smtClean="0">
              <a:solidFill>
                <a:schemeClr val="tx1">
                  <a:lumMod val="75000"/>
                  <a:lumOff val="25000"/>
                </a:schemeClr>
              </a:solidFill>
            </a:endParaRPr>
          </a:p>
        </p:txBody>
      </p:sp>
      <p:sp>
        <p:nvSpPr>
          <p:cNvPr id="5" name="文本框 4">
            <a:hlinkClick r:id="rId5" action="ppaction://hlinksldjump"/>
          </p:cNvPr>
          <p:cNvSpPr txBox="1"/>
          <p:nvPr/>
        </p:nvSpPr>
        <p:spPr>
          <a:xfrm>
            <a:off x="10095230" y="5986780"/>
            <a:ext cx="566420" cy="607695"/>
          </a:xfrm>
          <a:prstGeom prst="rect">
            <a:avLst/>
          </a:prstGeom>
          <a:noFill/>
        </p:spPr>
        <p:txBody>
          <a:bodyPr wrap="square" rtlCol="0" anchor="ctr">
            <a:spAutoFit/>
          </a:bodyPr>
          <a:p>
            <a:pPr>
              <a:lnSpc>
                <a:spcPct val="120000"/>
              </a:lnSpc>
            </a:pPr>
            <a:r>
              <a:rPr lang="en-US" altLang="zh-CN" sz="2800" b="1" dirty="0" smtClean="0">
                <a:solidFill>
                  <a:schemeClr val="tx1">
                    <a:lumMod val="75000"/>
                    <a:lumOff val="25000"/>
                  </a:schemeClr>
                </a:solidFill>
              </a:rPr>
              <a:t>4</a:t>
            </a:r>
            <a:endParaRPr lang="en-US" altLang="zh-CN" sz="2800" b="1"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RPOLO@SYW6WGKR1{`DP1`B1"/>
          <p:cNvPicPr>
            <a:picLocks noChangeAspect="1"/>
          </p:cNvPicPr>
          <p:nvPr/>
        </p:nvPicPr>
        <p:blipFill>
          <a:blip r:embed="rId1"/>
          <a:stretch>
            <a:fillRect/>
          </a:stretch>
        </p:blipFill>
        <p:spPr>
          <a:xfrm>
            <a:off x="5080" y="13970"/>
            <a:ext cx="12181205" cy="6838950"/>
          </a:xfrm>
          <a:prstGeom prst="rect">
            <a:avLst/>
          </a:prstGeom>
        </p:spPr>
      </p:pic>
      <p:sp>
        <p:nvSpPr>
          <p:cNvPr id="11" name="文本框 10"/>
          <p:cNvSpPr txBox="1"/>
          <p:nvPr/>
        </p:nvSpPr>
        <p:spPr>
          <a:xfrm>
            <a:off x="168275" y="231458"/>
            <a:ext cx="10501630" cy="2379980"/>
          </a:xfrm>
          <a:prstGeom prst="rect">
            <a:avLst/>
          </a:prstGeom>
          <a:noFill/>
        </p:spPr>
        <p:txBody>
          <a:bodyPr wrap="square" rtlCol="0" anchor="ctr">
            <a:spAutoFit/>
          </a:bodyPr>
          <a:lstStyle/>
          <a:p>
            <a:pPr algn="l">
              <a:lnSpc>
                <a:spcPct val="120000"/>
              </a:lnSpc>
            </a:pPr>
            <a:r>
              <a:rPr lang="zh-CN" altLang="en-US" sz="4800" b="1" dirty="0" smtClean="0">
                <a:solidFill>
                  <a:schemeClr val="bg1"/>
                </a:solidFill>
                <a:latin typeface="楷体" charset="-122"/>
                <a:ea typeface="楷体" charset="-122"/>
                <a:cs typeface="楷体" charset="-122"/>
              </a:rPr>
              <a:t>2.</a:t>
            </a:r>
            <a:r>
              <a:rPr lang="zh-CN" altLang="en-US" sz="4800" b="1" dirty="0" smtClean="0">
                <a:solidFill>
                  <a:srgbClr val="F9680D"/>
                </a:solidFill>
                <a:latin typeface="楷体" charset="-122"/>
                <a:ea typeface="楷体" charset="-122"/>
                <a:cs typeface="楷体" charset="-122"/>
              </a:rPr>
              <a:t> </a:t>
            </a:r>
            <a:r>
              <a:rPr lang="zh-CN" altLang="en-US" sz="4800" b="1" dirty="0" smtClean="0">
                <a:solidFill>
                  <a:srgbClr val="FFFF00"/>
                </a:solidFill>
                <a:latin typeface="楷体" charset="-122"/>
                <a:ea typeface="楷体" charset="-122"/>
                <a:cs typeface="楷体" charset="-122"/>
              </a:rPr>
              <a:t>赔款</a:t>
            </a:r>
            <a:r>
              <a:rPr lang="zh-CN" altLang="en-US" sz="4800" b="1" dirty="0" smtClean="0">
                <a:solidFill>
                  <a:schemeClr val="bg1"/>
                </a:solidFill>
                <a:latin typeface="楷体" charset="-122"/>
                <a:ea typeface="楷体" charset="-122"/>
                <a:cs typeface="楷体" charset="-122"/>
              </a:rPr>
              <a:t>2100万银元；</a:t>
            </a:r>
            <a:endParaRPr lang="zh-CN" altLang="en-US" sz="3800" b="1" dirty="0" smtClean="0">
              <a:solidFill>
                <a:schemeClr val="bg1"/>
              </a:solidFill>
            </a:endParaRPr>
          </a:p>
          <a:p>
            <a:pPr algn="l">
              <a:lnSpc>
                <a:spcPct val="120000"/>
              </a:lnSpc>
            </a:pPr>
            <a:endParaRPr lang="zh-CN" altLang="en-US" sz="3800" b="1" dirty="0" smtClean="0">
              <a:solidFill>
                <a:schemeClr val="tx1">
                  <a:lumMod val="75000"/>
                  <a:lumOff val="25000"/>
                </a:schemeClr>
              </a:solidFill>
            </a:endParaRPr>
          </a:p>
          <a:p>
            <a:pPr algn="l">
              <a:lnSpc>
                <a:spcPct val="120000"/>
              </a:lnSpc>
            </a:pPr>
            <a:endParaRPr lang="zh-CN" altLang="en-US" sz="3800" b="1" dirty="0" smtClean="0">
              <a:solidFill>
                <a:schemeClr val="bg1"/>
              </a:solidFill>
            </a:endParaRPr>
          </a:p>
        </p:txBody>
      </p:sp>
      <p:sp>
        <p:nvSpPr>
          <p:cNvPr id="3" name="文本框 2"/>
          <p:cNvSpPr txBox="1"/>
          <p:nvPr/>
        </p:nvSpPr>
        <p:spPr>
          <a:xfrm>
            <a:off x="238125" y="1390650"/>
            <a:ext cx="7335520" cy="829945"/>
          </a:xfrm>
          <a:prstGeom prst="rect">
            <a:avLst/>
          </a:prstGeom>
          <a:noFill/>
        </p:spPr>
        <p:txBody>
          <a:bodyPr wrap="none" rtlCol="0" anchor="ctr">
            <a:spAutoFit/>
          </a:bodyPr>
          <a:p>
            <a:pPr>
              <a:lnSpc>
                <a:spcPct val="120000"/>
              </a:lnSpc>
            </a:pPr>
            <a:r>
              <a:rPr lang="en-US" altLang="zh-CN" sz="4000" b="1" dirty="0" smtClean="0">
                <a:solidFill>
                  <a:schemeClr val="bg1"/>
                </a:solidFill>
                <a:latin typeface="楷体" charset="-122"/>
                <a:ea typeface="楷体" charset="-122"/>
                <a:cs typeface="楷体" charset="-122"/>
              </a:rPr>
              <a:t>1</a:t>
            </a:r>
            <a:r>
              <a:rPr lang="zh-CN" altLang="en-US" sz="4000" b="1" dirty="0" smtClean="0">
                <a:solidFill>
                  <a:schemeClr val="bg1"/>
                </a:solidFill>
                <a:latin typeface="楷体" charset="-122"/>
                <a:ea typeface="楷体" charset="-122"/>
                <a:cs typeface="楷体" charset="-122"/>
              </a:rPr>
              <a:t>两白银大约等于</a:t>
            </a:r>
            <a:r>
              <a:rPr lang="en-US" altLang="zh-CN" sz="4000" b="1" dirty="0" smtClean="0">
                <a:solidFill>
                  <a:schemeClr val="bg1"/>
                </a:solidFill>
                <a:latin typeface="楷体" charset="-122"/>
                <a:ea typeface="楷体" charset="-122"/>
                <a:cs typeface="楷体" charset="-122"/>
              </a:rPr>
              <a:t>200</a:t>
            </a:r>
            <a:r>
              <a:rPr lang="zh-CN" altLang="en-US" sz="4000" b="1" dirty="0" smtClean="0">
                <a:solidFill>
                  <a:schemeClr val="bg1"/>
                </a:solidFill>
                <a:latin typeface="楷体" charset="-122"/>
                <a:ea typeface="楷体" charset="-122"/>
                <a:cs typeface="楷体" charset="-122"/>
              </a:rPr>
              <a:t>元人民币；</a:t>
            </a:r>
            <a:endParaRPr lang="zh-CN" altLang="en-US" sz="4000" b="1" dirty="0" smtClean="0">
              <a:solidFill>
                <a:schemeClr val="bg1"/>
              </a:solidFill>
              <a:latin typeface="楷体" charset="-122"/>
              <a:ea typeface="楷体" charset="-122"/>
              <a:cs typeface="楷体" charset="-122"/>
            </a:endParaRPr>
          </a:p>
        </p:txBody>
      </p:sp>
      <p:sp>
        <p:nvSpPr>
          <p:cNvPr id="4" name="文本框 3"/>
          <p:cNvSpPr txBox="1"/>
          <p:nvPr/>
        </p:nvSpPr>
        <p:spPr>
          <a:xfrm>
            <a:off x="238125" y="2538096"/>
            <a:ext cx="8562340" cy="977265"/>
          </a:xfrm>
          <a:prstGeom prst="rect">
            <a:avLst/>
          </a:prstGeom>
          <a:noFill/>
        </p:spPr>
        <p:txBody>
          <a:bodyPr wrap="none" rtlCol="0" anchor="ctr">
            <a:spAutoFit/>
          </a:bodyPr>
          <a:p>
            <a:pPr>
              <a:lnSpc>
                <a:spcPct val="120000"/>
              </a:lnSpc>
            </a:pPr>
            <a:r>
              <a:rPr lang="zh-CN" altLang="en-US" sz="4000" b="1" dirty="0" smtClean="0">
                <a:solidFill>
                  <a:schemeClr val="bg1"/>
                </a:solidFill>
                <a:latin typeface="楷体" charset="-122"/>
                <a:ea typeface="楷体" charset="-122"/>
                <a:cs typeface="楷体" charset="-122"/>
              </a:rPr>
              <a:t>2100万两白银大约等于</a:t>
            </a:r>
            <a:r>
              <a:rPr lang="zh-CN" altLang="en-US" sz="4800" b="1" dirty="0" smtClean="0">
                <a:solidFill>
                  <a:srgbClr val="FFFF00"/>
                </a:solidFill>
                <a:latin typeface="楷体" charset="-122"/>
                <a:ea typeface="楷体" charset="-122"/>
                <a:cs typeface="楷体" charset="-122"/>
              </a:rPr>
              <a:t>42亿</a:t>
            </a:r>
            <a:r>
              <a:rPr lang="zh-CN" altLang="en-US" sz="4000" b="1" dirty="0" smtClean="0">
                <a:solidFill>
                  <a:schemeClr val="bg1"/>
                </a:solidFill>
                <a:latin typeface="楷体" charset="-122"/>
                <a:ea typeface="楷体" charset="-122"/>
                <a:cs typeface="楷体" charset="-122"/>
              </a:rPr>
              <a:t>人民币；</a:t>
            </a:r>
            <a:endParaRPr lang="zh-CN" altLang="en-US" sz="4000" b="1" dirty="0" smtClean="0">
              <a:solidFill>
                <a:schemeClr val="bg1"/>
              </a:solidFill>
              <a:latin typeface="楷体" charset="-122"/>
              <a:ea typeface="楷体" charset="-122"/>
              <a:cs typeface="楷体" charset="-122"/>
            </a:endParaRPr>
          </a:p>
        </p:txBody>
      </p:sp>
      <p:sp>
        <p:nvSpPr>
          <p:cNvPr id="5" name="文本框 4"/>
          <p:cNvSpPr txBox="1"/>
          <p:nvPr/>
        </p:nvSpPr>
        <p:spPr>
          <a:xfrm>
            <a:off x="238125" y="3734753"/>
            <a:ext cx="11866880" cy="822960"/>
          </a:xfrm>
          <a:prstGeom prst="rect">
            <a:avLst/>
          </a:prstGeom>
          <a:noFill/>
        </p:spPr>
        <p:txBody>
          <a:bodyPr wrap="none" rtlCol="0" anchor="ctr">
            <a:spAutoFit/>
          </a:bodyPr>
          <a:p>
            <a:pPr algn="l">
              <a:lnSpc>
                <a:spcPct val="120000"/>
              </a:lnSpc>
            </a:pPr>
            <a:r>
              <a:rPr lang="zh-CN" altLang="en-US" sz="4000" b="1" dirty="0" smtClean="0">
                <a:solidFill>
                  <a:schemeClr val="bg1"/>
                </a:solidFill>
                <a:latin typeface="楷体" charset="-122"/>
                <a:ea typeface="楷体" charset="-122"/>
                <a:cs typeface="楷体" charset="-122"/>
              </a:rPr>
              <a:t>当时一个普通家庭一年的生活开销大约为20两白银；</a:t>
            </a:r>
            <a:endParaRPr lang="zh-CN" altLang="en-US" sz="4000" b="1" dirty="0" smtClean="0">
              <a:solidFill>
                <a:schemeClr val="bg1"/>
              </a:solidFill>
              <a:latin typeface="楷体" charset="-122"/>
              <a:ea typeface="楷体" charset="-122"/>
              <a:cs typeface="楷体" charset="-122"/>
            </a:endParaRPr>
          </a:p>
        </p:txBody>
      </p:sp>
      <p:sp>
        <p:nvSpPr>
          <p:cNvPr id="9" name="文本框 8"/>
          <p:cNvSpPr txBox="1"/>
          <p:nvPr/>
        </p:nvSpPr>
        <p:spPr>
          <a:xfrm>
            <a:off x="168275" y="4802506"/>
            <a:ext cx="12379960" cy="977265"/>
          </a:xfrm>
          <a:prstGeom prst="rect">
            <a:avLst/>
          </a:prstGeom>
          <a:noFill/>
        </p:spPr>
        <p:txBody>
          <a:bodyPr wrap="none" rtlCol="0" anchor="ctr">
            <a:spAutoFit/>
          </a:bodyPr>
          <a:p>
            <a:pPr>
              <a:lnSpc>
                <a:spcPct val="120000"/>
              </a:lnSpc>
            </a:pPr>
            <a:r>
              <a:rPr lang="zh-CN" altLang="en-US" sz="3800" b="1" dirty="0" smtClean="0">
                <a:solidFill>
                  <a:schemeClr val="bg1"/>
                </a:solidFill>
                <a:latin typeface="楷体" charset="-122"/>
                <a:ea typeface="楷体" charset="-122"/>
                <a:cs typeface="楷体" charset="-122"/>
              </a:rPr>
              <a:t>2100万两白银相当于</a:t>
            </a:r>
            <a:r>
              <a:rPr lang="zh-CN" altLang="en-US" sz="4800" b="1" dirty="0" smtClean="0">
                <a:solidFill>
                  <a:srgbClr val="FFFF00"/>
                </a:solidFill>
                <a:latin typeface="楷体" charset="-122"/>
                <a:ea typeface="楷体" charset="-122"/>
                <a:cs typeface="楷体" charset="-122"/>
              </a:rPr>
              <a:t>105万</a:t>
            </a:r>
            <a:r>
              <a:rPr lang="zh-CN" altLang="en-US" sz="3800" b="1" dirty="0" smtClean="0">
                <a:solidFill>
                  <a:schemeClr val="bg1"/>
                </a:solidFill>
                <a:latin typeface="楷体" charset="-122"/>
                <a:ea typeface="楷体" charset="-122"/>
                <a:cs typeface="楷体" charset="-122"/>
              </a:rPr>
              <a:t>个家庭一年生活所需的总和。</a:t>
            </a:r>
            <a:endParaRPr lang="zh-CN" altLang="en-US" sz="3800" b="1" dirty="0" smtClean="0">
              <a:solidFill>
                <a:schemeClr val="bg1"/>
              </a:solidFill>
              <a:latin typeface="楷体" charset="-122"/>
              <a:ea typeface="楷体" charset="-122"/>
              <a:cs typeface="楷体" charset="-122"/>
            </a:endParaRPr>
          </a:p>
        </p:txBody>
      </p:sp>
      <p:sp>
        <p:nvSpPr>
          <p:cNvPr id="10" name="右箭头 9">
            <a:hlinkClick r:id="rId2" action="ppaction://hlinksldjump"/>
          </p:cNvPr>
          <p:cNvSpPr/>
          <p:nvPr/>
        </p:nvSpPr>
        <p:spPr>
          <a:xfrm>
            <a:off x="10774045" y="6020435"/>
            <a:ext cx="830580" cy="59182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amond(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RPOLO@SYW6WGKR1{`DP1`B1"/>
          <p:cNvPicPr>
            <a:picLocks noChangeAspect="1"/>
          </p:cNvPicPr>
          <p:nvPr/>
        </p:nvPicPr>
        <p:blipFill>
          <a:blip r:embed="rId1"/>
          <a:stretch>
            <a:fillRect/>
          </a:stretch>
        </p:blipFill>
        <p:spPr>
          <a:xfrm>
            <a:off x="5080" y="-10795"/>
            <a:ext cx="12181205" cy="6838950"/>
          </a:xfrm>
          <a:prstGeom prst="rect">
            <a:avLst/>
          </a:prstGeom>
        </p:spPr>
      </p:pic>
      <p:pic>
        <p:nvPicPr>
          <p:cNvPr id="6" name="图片 5"/>
          <p:cNvPicPr>
            <a:picLocks noChangeAspect="1"/>
          </p:cNvPicPr>
          <p:nvPr/>
        </p:nvPicPr>
        <p:blipFill>
          <a:blip r:embed="rId2" cstate="print"/>
          <a:stretch>
            <a:fillRect/>
          </a:stretch>
        </p:blipFill>
        <p:spPr>
          <a:xfrm>
            <a:off x="5459730" y="26035"/>
            <a:ext cx="4685030" cy="6841490"/>
          </a:xfrm>
          <a:prstGeom prst="rect">
            <a:avLst/>
          </a:prstGeom>
        </p:spPr>
      </p:pic>
      <p:sp>
        <p:nvSpPr>
          <p:cNvPr id="13" name="右箭头 12">
            <a:hlinkClick r:id="rId3" action="ppaction://hlinksldjump"/>
          </p:cNvPr>
          <p:cNvSpPr/>
          <p:nvPr/>
        </p:nvSpPr>
        <p:spPr>
          <a:xfrm>
            <a:off x="10986770" y="6289040"/>
            <a:ext cx="775970" cy="47879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625475" y="307340"/>
            <a:ext cx="4497070" cy="2084070"/>
          </a:xfrm>
          <a:prstGeom prst="rect">
            <a:avLst/>
          </a:prstGeom>
          <a:noFill/>
        </p:spPr>
        <p:txBody>
          <a:bodyPr wrap="square" rtlCol="0" anchor="ctr">
            <a:spAutoFit/>
          </a:bodyPr>
          <a:p>
            <a:pPr algn="l">
              <a:lnSpc>
                <a:spcPct val="120000"/>
              </a:lnSpc>
            </a:pPr>
            <a:r>
              <a:rPr lang="zh-CN" altLang="en-US" sz="3600" b="1" dirty="0" smtClean="0">
                <a:solidFill>
                  <a:schemeClr val="bg1"/>
                </a:solidFill>
                <a:latin typeface="楷体" charset="-122"/>
                <a:ea typeface="楷体" charset="-122"/>
                <a:cs typeface="楷体" charset="-122"/>
                <a:sym typeface="+mn-ea"/>
              </a:rPr>
              <a:t>3.开放广州、厦门、福州、宁波、上海</a:t>
            </a:r>
            <a:r>
              <a:rPr lang="zh-CN" altLang="en-US" sz="3600" b="1" dirty="0" smtClean="0">
                <a:solidFill>
                  <a:srgbClr val="FFFF00"/>
                </a:solidFill>
                <a:latin typeface="楷体" charset="-122"/>
                <a:ea typeface="楷体" charset="-122"/>
                <a:cs typeface="楷体" charset="-122"/>
                <a:sym typeface="+mn-ea"/>
              </a:rPr>
              <a:t>五处</a:t>
            </a:r>
            <a:r>
              <a:rPr lang="zh-CN" altLang="en-US" sz="3600" b="1" dirty="0" smtClean="0">
                <a:solidFill>
                  <a:schemeClr val="bg1"/>
                </a:solidFill>
                <a:latin typeface="楷体" charset="-122"/>
                <a:ea typeface="楷体" charset="-122"/>
                <a:cs typeface="楷体" charset="-122"/>
                <a:sym typeface="+mn-ea"/>
              </a:rPr>
              <a:t>为</a:t>
            </a:r>
            <a:r>
              <a:rPr lang="zh-CN" altLang="en-US" sz="3600" b="1" dirty="0" smtClean="0">
                <a:solidFill>
                  <a:srgbClr val="FFFF00"/>
                </a:solidFill>
                <a:latin typeface="楷体" charset="-122"/>
                <a:ea typeface="楷体" charset="-122"/>
                <a:cs typeface="楷体" charset="-122"/>
                <a:sym typeface="+mn-ea"/>
              </a:rPr>
              <a:t>通商口岸</a:t>
            </a:r>
            <a:endParaRPr lang="zh-CN" altLang="en-US" sz="3600" b="1" dirty="0" smtClean="0">
              <a:solidFill>
                <a:srgbClr val="FFFF00"/>
              </a:solidFill>
              <a:latin typeface="楷体" charset="-122"/>
              <a:ea typeface="楷体" charset="-122"/>
              <a:cs typeface="楷体" charset="-122"/>
            </a:endParaRPr>
          </a:p>
        </p:txBody>
      </p:sp>
      <p:sp>
        <p:nvSpPr>
          <p:cNvPr id="2" name="文本框 1"/>
          <p:cNvSpPr txBox="1"/>
          <p:nvPr/>
        </p:nvSpPr>
        <p:spPr>
          <a:xfrm>
            <a:off x="5730875" y="5216208"/>
            <a:ext cx="786765" cy="423545"/>
          </a:xfrm>
          <a:prstGeom prst="rect">
            <a:avLst/>
          </a:prstGeom>
          <a:gradFill>
            <a:gsLst>
              <a:gs pos="99000">
                <a:srgbClr val="FFFF00"/>
              </a:gs>
              <a:gs pos="100000">
                <a:srgbClr val="838309"/>
              </a:gs>
            </a:gsLst>
            <a:lin ang="5400000" scaled="0"/>
          </a:gradFill>
        </p:spPr>
        <p:txBody>
          <a:bodyPr wrap="square" rtlCol="0" anchor="ctr">
            <a:spAutoFit/>
          </a:bodyPr>
          <a:p>
            <a:pPr>
              <a:lnSpc>
                <a:spcPct val="120000"/>
              </a:lnSpc>
            </a:pPr>
            <a:r>
              <a:rPr lang="en-US" altLang="zh-CN" b="1" dirty="0" smtClean="0">
                <a:solidFill>
                  <a:schemeClr val="tx1">
                    <a:lumMod val="75000"/>
                    <a:lumOff val="25000"/>
                  </a:schemeClr>
                </a:solidFill>
              </a:rPr>
              <a:t> </a:t>
            </a:r>
            <a:r>
              <a:rPr lang="zh-CN" altLang="en-US" b="1" dirty="0" smtClean="0">
                <a:solidFill>
                  <a:schemeClr val="tx1">
                    <a:lumMod val="75000"/>
                    <a:lumOff val="25000"/>
                  </a:schemeClr>
                </a:solidFill>
              </a:rPr>
              <a:t>广州</a:t>
            </a:r>
            <a:endParaRPr lang="zh-CN" altLang="en-US" b="1" dirty="0" smtClean="0">
              <a:solidFill>
                <a:schemeClr val="tx1">
                  <a:lumMod val="75000"/>
                  <a:lumOff val="25000"/>
                </a:schemeClr>
              </a:solidFill>
            </a:endParaRPr>
          </a:p>
        </p:txBody>
      </p:sp>
      <p:sp>
        <p:nvSpPr>
          <p:cNvPr id="15" name="文本框 14"/>
          <p:cNvSpPr txBox="1"/>
          <p:nvPr/>
        </p:nvSpPr>
        <p:spPr>
          <a:xfrm>
            <a:off x="7361555" y="4959350"/>
            <a:ext cx="705485" cy="423545"/>
          </a:xfrm>
          <a:prstGeom prst="rect">
            <a:avLst/>
          </a:prstGeom>
          <a:gradFill>
            <a:gsLst>
              <a:gs pos="99000">
                <a:srgbClr val="FFFF00"/>
              </a:gs>
              <a:gs pos="100000">
                <a:srgbClr val="838309"/>
              </a:gs>
            </a:gsLst>
            <a:lin ang="5400000" scaled="0"/>
          </a:gradFill>
        </p:spPr>
        <p:txBody>
          <a:bodyPr wrap="square" rtlCol="0" anchor="ctr">
            <a:spAutoFit/>
          </a:bodyPr>
          <a:p>
            <a:pPr>
              <a:lnSpc>
                <a:spcPct val="120000"/>
              </a:lnSpc>
            </a:pPr>
            <a:r>
              <a:rPr lang="en-US" altLang="zh-CN" b="1" dirty="0" smtClean="0">
                <a:solidFill>
                  <a:schemeClr val="tx1">
                    <a:lumMod val="75000"/>
                    <a:lumOff val="25000"/>
                  </a:schemeClr>
                </a:solidFill>
              </a:rPr>
              <a:t> </a:t>
            </a:r>
            <a:r>
              <a:rPr lang="zh-CN" altLang="en-US" b="1" dirty="0" smtClean="0">
                <a:solidFill>
                  <a:schemeClr val="tx1">
                    <a:lumMod val="75000"/>
                    <a:lumOff val="25000"/>
                  </a:schemeClr>
                </a:solidFill>
              </a:rPr>
              <a:t>厦门</a:t>
            </a:r>
            <a:endParaRPr lang="zh-CN" altLang="en-US" b="1" dirty="0" smtClean="0">
              <a:solidFill>
                <a:schemeClr val="tx1">
                  <a:lumMod val="75000"/>
                  <a:lumOff val="25000"/>
                </a:schemeClr>
              </a:solidFill>
            </a:endParaRPr>
          </a:p>
        </p:txBody>
      </p:sp>
      <p:sp>
        <p:nvSpPr>
          <p:cNvPr id="16" name="文本框 15"/>
          <p:cNvSpPr txBox="1"/>
          <p:nvPr/>
        </p:nvSpPr>
        <p:spPr>
          <a:xfrm>
            <a:off x="7852410" y="4336415"/>
            <a:ext cx="653415" cy="423545"/>
          </a:xfrm>
          <a:prstGeom prst="rect">
            <a:avLst/>
          </a:prstGeom>
          <a:gradFill>
            <a:gsLst>
              <a:gs pos="99000">
                <a:srgbClr val="FFFF00"/>
              </a:gs>
              <a:gs pos="100000">
                <a:srgbClr val="838309"/>
              </a:gs>
            </a:gsLst>
            <a:lin ang="5400000" scaled="0"/>
          </a:gradFill>
        </p:spPr>
        <p:txBody>
          <a:bodyPr wrap="square" rtlCol="0" anchor="ctr">
            <a:spAutoFit/>
          </a:bodyPr>
          <a:p>
            <a:pPr>
              <a:lnSpc>
                <a:spcPct val="120000"/>
              </a:lnSpc>
            </a:pPr>
            <a:r>
              <a:rPr lang="zh-CN" b="1" dirty="0" smtClean="0">
                <a:solidFill>
                  <a:schemeClr val="tx1">
                    <a:lumMod val="75000"/>
                    <a:lumOff val="25000"/>
                  </a:schemeClr>
                </a:solidFill>
              </a:rPr>
              <a:t>福州</a:t>
            </a:r>
            <a:endParaRPr lang="zh-CN" b="1" dirty="0" smtClean="0">
              <a:solidFill>
                <a:schemeClr val="tx1">
                  <a:lumMod val="75000"/>
                  <a:lumOff val="25000"/>
                </a:schemeClr>
              </a:solidFill>
            </a:endParaRPr>
          </a:p>
        </p:txBody>
      </p:sp>
      <p:sp>
        <p:nvSpPr>
          <p:cNvPr id="19" name="文本框 18"/>
          <p:cNvSpPr txBox="1"/>
          <p:nvPr/>
        </p:nvSpPr>
        <p:spPr>
          <a:xfrm>
            <a:off x="8435975" y="2796858"/>
            <a:ext cx="683895" cy="423545"/>
          </a:xfrm>
          <a:prstGeom prst="rect">
            <a:avLst/>
          </a:prstGeom>
          <a:gradFill>
            <a:gsLst>
              <a:gs pos="99000">
                <a:srgbClr val="FFFF00"/>
              </a:gs>
              <a:gs pos="100000">
                <a:srgbClr val="838309"/>
              </a:gs>
            </a:gsLst>
            <a:lin ang="5400000" scaled="0"/>
          </a:gradFill>
        </p:spPr>
        <p:txBody>
          <a:bodyPr wrap="square" rtlCol="0" anchor="ctr">
            <a:spAutoFit/>
          </a:bodyPr>
          <a:p>
            <a:pPr>
              <a:lnSpc>
                <a:spcPct val="120000"/>
              </a:lnSpc>
            </a:pPr>
            <a:r>
              <a:rPr lang="zh-CN" b="1" dirty="0" smtClean="0">
                <a:solidFill>
                  <a:schemeClr val="tx1">
                    <a:lumMod val="75000"/>
                    <a:lumOff val="25000"/>
                  </a:schemeClr>
                </a:solidFill>
              </a:rPr>
              <a:t>上海</a:t>
            </a:r>
            <a:endParaRPr lang="zh-CN" b="1" dirty="0" smtClean="0">
              <a:solidFill>
                <a:schemeClr val="tx1">
                  <a:lumMod val="75000"/>
                  <a:lumOff val="25000"/>
                </a:schemeClr>
              </a:solidFill>
            </a:endParaRPr>
          </a:p>
        </p:txBody>
      </p:sp>
      <p:sp>
        <p:nvSpPr>
          <p:cNvPr id="20" name="文本框 19"/>
          <p:cNvSpPr txBox="1"/>
          <p:nvPr/>
        </p:nvSpPr>
        <p:spPr>
          <a:xfrm>
            <a:off x="8652510" y="3484245"/>
            <a:ext cx="654050" cy="423545"/>
          </a:xfrm>
          <a:prstGeom prst="rect">
            <a:avLst/>
          </a:prstGeom>
          <a:gradFill>
            <a:gsLst>
              <a:gs pos="99000">
                <a:srgbClr val="FFFF00"/>
              </a:gs>
              <a:gs pos="100000">
                <a:srgbClr val="838309"/>
              </a:gs>
            </a:gsLst>
            <a:lin ang="5400000" scaled="0"/>
          </a:gradFill>
        </p:spPr>
        <p:txBody>
          <a:bodyPr wrap="square" rtlCol="0" anchor="ctr">
            <a:spAutoFit/>
          </a:bodyPr>
          <a:p>
            <a:pPr>
              <a:lnSpc>
                <a:spcPct val="120000"/>
              </a:lnSpc>
            </a:pPr>
            <a:r>
              <a:rPr lang="zh-CN" b="1" dirty="0" smtClean="0">
                <a:solidFill>
                  <a:schemeClr val="tx1">
                    <a:lumMod val="75000"/>
                    <a:lumOff val="25000"/>
                  </a:schemeClr>
                </a:solidFill>
              </a:rPr>
              <a:t>宁波</a:t>
            </a:r>
            <a:endParaRPr lang="zh-CN" b="1" dirty="0" smtClean="0">
              <a:solidFill>
                <a:schemeClr val="tx1">
                  <a:lumMod val="75000"/>
                  <a:lumOff val="25000"/>
                </a:schemeClr>
              </a:solidFill>
            </a:endParaRPr>
          </a:p>
        </p:txBody>
      </p:sp>
      <p:cxnSp>
        <p:nvCxnSpPr>
          <p:cNvPr id="32" name="直接箭头连接符 31"/>
          <p:cNvCxnSpPr/>
          <p:nvPr/>
        </p:nvCxnSpPr>
        <p:spPr>
          <a:xfrm>
            <a:off x="6668770" y="629539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任意多边形 33"/>
          <p:cNvSpPr/>
          <p:nvPr/>
        </p:nvSpPr>
        <p:spPr>
          <a:xfrm>
            <a:off x="5718175" y="5659755"/>
            <a:ext cx="755015" cy="1108075"/>
          </a:xfrm>
          <a:custGeom>
            <a:avLst/>
            <a:gdLst>
              <a:gd name="connisteX0" fmla="*/ 0 w 754750"/>
              <a:gd name="connsiteY0" fmla="*/ 1108075 h 1108075"/>
              <a:gd name="connisteX1" fmla="*/ 363855 w 754750"/>
              <a:gd name="connsiteY1" fmla="*/ 805180 h 1108075"/>
              <a:gd name="connisteX2" fmla="*/ 718820 w 754750"/>
              <a:gd name="connsiteY2" fmla="*/ 259715 h 1108075"/>
              <a:gd name="connisteX3" fmla="*/ 727075 w 754750"/>
              <a:gd name="connsiteY3" fmla="*/ 0 h 1108075"/>
            </a:gdLst>
            <a:ahLst/>
            <a:cxnLst>
              <a:cxn ang="0">
                <a:pos x="connisteX0" y="connsiteY0"/>
              </a:cxn>
              <a:cxn ang="0">
                <a:pos x="connisteX1" y="connsiteY1"/>
              </a:cxn>
              <a:cxn ang="0">
                <a:pos x="connisteX2" y="connsiteY2"/>
              </a:cxn>
              <a:cxn ang="0">
                <a:pos x="connisteX3" y="connsiteY3"/>
              </a:cxn>
            </a:cxnLst>
            <a:rect l="l" t="t" r="r" b="b"/>
            <a:pathLst>
              <a:path w="754751" h="1108075">
                <a:moveTo>
                  <a:pt x="0" y="1108075"/>
                </a:moveTo>
                <a:cubicBezTo>
                  <a:pt x="65405" y="1058545"/>
                  <a:pt x="220345" y="974725"/>
                  <a:pt x="363855" y="805180"/>
                </a:cubicBezTo>
                <a:cubicBezTo>
                  <a:pt x="507365" y="635635"/>
                  <a:pt x="646430" y="421005"/>
                  <a:pt x="718820" y="259715"/>
                </a:cubicBezTo>
                <a:cubicBezTo>
                  <a:pt x="791210" y="98425"/>
                  <a:pt x="732790" y="41275"/>
                  <a:pt x="727075" y="0"/>
                </a:cubicBezTo>
              </a:path>
            </a:pathLst>
          </a:custGeom>
          <a:noFill/>
          <a:ln w="5715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任意多边形 34"/>
          <p:cNvSpPr/>
          <p:nvPr/>
        </p:nvSpPr>
        <p:spPr>
          <a:xfrm>
            <a:off x="6565265" y="5204460"/>
            <a:ext cx="1562735" cy="695325"/>
          </a:xfrm>
          <a:custGeom>
            <a:avLst/>
            <a:gdLst>
              <a:gd name="connisteX0" fmla="*/ 0 w 1562577"/>
              <a:gd name="connsiteY0" fmla="*/ 623570 h 695492"/>
              <a:gd name="connisteX1" fmla="*/ 329565 w 1562577"/>
              <a:gd name="connsiteY1" fmla="*/ 692785 h 695492"/>
              <a:gd name="connisteX2" fmla="*/ 1030605 w 1562577"/>
              <a:gd name="connsiteY2" fmla="*/ 537210 h 695492"/>
              <a:gd name="connisteX3" fmla="*/ 1497965 w 1562577"/>
              <a:gd name="connsiteY3" fmla="*/ 199390 h 695492"/>
              <a:gd name="connisteX4" fmla="*/ 1550035 w 1562577"/>
              <a:gd name="connsiteY4" fmla="*/ 0 h 695492"/>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562578" h="695493">
                <a:moveTo>
                  <a:pt x="0" y="623570"/>
                </a:moveTo>
                <a:cubicBezTo>
                  <a:pt x="52070" y="640715"/>
                  <a:pt x="123190" y="709930"/>
                  <a:pt x="329565" y="692785"/>
                </a:cubicBezTo>
                <a:cubicBezTo>
                  <a:pt x="535940" y="675640"/>
                  <a:pt x="796925" y="635635"/>
                  <a:pt x="1030605" y="537210"/>
                </a:cubicBezTo>
                <a:cubicBezTo>
                  <a:pt x="1264285" y="438785"/>
                  <a:pt x="1393825" y="306705"/>
                  <a:pt x="1497965" y="199390"/>
                </a:cubicBezTo>
                <a:cubicBezTo>
                  <a:pt x="1602105" y="92075"/>
                  <a:pt x="1548765" y="33020"/>
                  <a:pt x="1550035" y="0"/>
                </a:cubicBezTo>
              </a:path>
            </a:pathLst>
          </a:custGeom>
          <a:noFill/>
          <a:ln w="571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任意多边形 35"/>
          <p:cNvSpPr/>
          <p:nvPr/>
        </p:nvSpPr>
        <p:spPr>
          <a:xfrm>
            <a:off x="8268970" y="3487420"/>
            <a:ext cx="1271270" cy="1717040"/>
          </a:xfrm>
          <a:custGeom>
            <a:avLst/>
            <a:gdLst>
              <a:gd name="connisteX0" fmla="*/ 0 w 1271291"/>
              <a:gd name="connsiteY0" fmla="*/ 1714500 h 1716843"/>
              <a:gd name="connisteX1" fmla="*/ 302895 w 1271291"/>
              <a:gd name="connsiteY1" fmla="*/ 1645285 h 1716843"/>
              <a:gd name="connisteX2" fmla="*/ 683895 w 1271291"/>
              <a:gd name="connsiteY2" fmla="*/ 1212215 h 1716843"/>
              <a:gd name="connisteX3" fmla="*/ 1221105 w 1271291"/>
              <a:gd name="connsiteY3" fmla="*/ 415290 h 1716843"/>
              <a:gd name="connisteX4" fmla="*/ 1221105 w 1271291"/>
              <a:gd name="connsiteY4" fmla="*/ 0 h 1716843"/>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71291" h="1716843">
                <a:moveTo>
                  <a:pt x="0" y="1714500"/>
                </a:moveTo>
                <a:cubicBezTo>
                  <a:pt x="52705" y="1709420"/>
                  <a:pt x="166370" y="1745615"/>
                  <a:pt x="302895" y="1645285"/>
                </a:cubicBezTo>
                <a:cubicBezTo>
                  <a:pt x="439420" y="1544955"/>
                  <a:pt x="500380" y="1457960"/>
                  <a:pt x="683895" y="1212215"/>
                </a:cubicBezTo>
                <a:cubicBezTo>
                  <a:pt x="867410" y="966470"/>
                  <a:pt x="1113790" y="657860"/>
                  <a:pt x="1221105" y="415290"/>
                </a:cubicBezTo>
                <a:cubicBezTo>
                  <a:pt x="1328420" y="172720"/>
                  <a:pt x="1231900" y="67310"/>
                  <a:pt x="1221105" y="0"/>
                </a:cubicBezTo>
              </a:path>
            </a:pathLst>
          </a:custGeom>
          <a:noFill/>
          <a:ln w="57150" cmpd="sng">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任意多边形 36"/>
          <p:cNvSpPr/>
          <p:nvPr/>
        </p:nvSpPr>
        <p:spPr>
          <a:xfrm>
            <a:off x="9236075" y="2987675"/>
            <a:ext cx="233680" cy="415925"/>
          </a:xfrm>
          <a:custGeom>
            <a:avLst/>
            <a:gdLst>
              <a:gd name="connisteX0" fmla="*/ 233680 w 233680"/>
              <a:gd name="connsiteY0" fmla="*/ 415925 h 415925"/>
              <a:gd name="connisteX1" fmla="*/ 86360 w 233680"/>
              <a:gd name="connsiteY1" fmla="*/ 285750 h 415925"/>
              <a:gd name="connisteX2" fmla="*/ 34290 w 233680"/>
              <a:gd name="connsiteY2" fmla="*/ 225425 h 415925"/>
              <a:gd name="connisteX3" fmla="*/ 207645 w 233680"/>
              <a:gd name="connsiteY3" fmla="*/ 138430 h 415925"/>
              <a:gd name="connisteX4" fmla="*/ 0 w 233680"/>
              <a:gd name="connsiteY4" fmla="*/ 0 h 415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3680" h="415925">
                <a:moveTo>
                  <a:pt x="233680" y="415925"/>
                </a:moveTo>
                <a:cubicBezTo>
                  <a:pt x="205105" y="391160"/>
                  <a:pt x="126365" y="323850"/>
                  <a:pt x="86360" y="285750"/>
                </a:cubicBezTo>
                <a:cubicBezTo>
                  <a:pt x="46355" y="247650"/>
                  <a:pt x="10160" y="254635"/>
                  <a:pt x="34290" y="225425"/>
                </a:cubicBezTo>
                <a:cubicBezTo>
                  <a:pt x="58420" y="196215"/>
                  <a:pt x="214630" y="183515"/>
                  <a:pt x="207645" y="138430"/>
                </a:cubicBezTo>
                <a:cubicBezTo>
                  <a:pt x="200660" y="93345"/>
                  <a:pt x="45085" y="26035"/>
                  <a:pt x="0" y="0"/>
                </a:cubicBezTo>
              </a:path>
            </a:pathLst>
          </a:custGeom>
          <a:noFill/>
          <a:ln w="571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任意多边形 39"/>
          <p:cNvSpPr/>
          <p:nvPr/>
        </p:nvSpPr>
        <p:spPr>
          <a:xfrm>
            <a:off x="7535545" y="510540"/>
            <a:ext cx="2086610" cy="2893060"/>
          </a:xfrm>
          <a:custGeom>
            <a:avLst/>
            <a:gdLst>
              <a:gd name="connisteX0" fmla="*/ 1735447 w 1853749"/>
              <a:gd name="connsiteY0" fmla="*/ 2779395 h 2831866"/>
              <a:gd name="connisteX1" fmla="*/ 1839587 w 1853749"/>
              <a:gd name="connsiteY1" fmla="*/ 2562860 h 2831866"/>
              <a:gd name="connisteX2" fmla="*/ 1752592 w 1853749"/>
              <a:gd name="connsiteY2" fmla="*/ 614680 h 2831866"/>
              <a:gd name="connisteX3" fmla="*/ 1094732 w 1853749"/>
              <a:gd name="connsiteY3" fmla="*/ 267970 h 2831866"/>
              <a:gd name="connisteX4" fmla="*/ 644517 w 1853749"/>
              <a:gd name="connsiteY4" fmla="*/ 190500 h 2831866"/>
              <a:gd name="connisteX5" fmla="*/ 90162 w 1853749"/>
              <a:gd name="connsiteY5" fmla="*/ 60325 h 2831866"/>
              <a:gd name="connisteX6" fmla="*/ 3802 w 1853749"/>
              <a:gd name="connsiteY6" fmla="*/ 0 h 283186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853749" h="2831866">
                <a:moveTo>
                  <a:pt x="1735447" y="2779395"/>
                </a:moveTo>
                <a:cubicBezTo>
                  <a:pt x="1758307" y="2774950"/>
                  <a:pt x="1836412" y="2995930"/>
                  <a:pt x="1839587" y="2562860"/>
                </a:cubicBezTo>
                <a:cubicBezTo>
                  <a:pt x="1842762" y="2129790"/>
                  <a:pt x="1901817" y="1073785"/>
                  <a:pt x="1752592" y="614680"/>
                </a:cubicBezTo>
                <a:cubicBezTo>
                  <a:pt x="1603367" y="155575"/>
                  <a:pt x="1316347" y="353060"/>
                  <a:pt x="1094732" y="267970"/>
                </a:cubicBezTo>
                <a:cubicBezTo>
                  <a:pt x="873117" y="182880"/>
                  <a:pt x="845177" y="231775"/>
                  <a:pt x="644517" y="190500"/>
                </a:cubicBezTo>
                <a:cubicBezTo>
                  <a:pt x="443857" y="149225"/>
                  <a:pt x="218432" y="98425"/>
                  <a:pt x="90162" y="60325"/>
                </a:cubicBezTo>
                <a:cubicBezTo>
                  <a:pt x="-38108" y="22225"/>
                  <a:pt x="10152" y="9525"/>
                  <a:pt x="3802" y="0"/>
                </a:cubicBezTo>
              </a:path>
            </a:pathLst>
          </a:custGeom>
          <a:noFill/>
          <a:ln w="571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grpId="4"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1"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par>
                                <p:cTn id="14" presetID="18" presetClass="entr" presetSubtype="12" fill="hold" grpId="1"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Left)">
                                      <p:cBhvr>
                                        <p:cTn id="16" dur="500"/>
                                        <p:tgtEl>
                                          <p:spTgt spid="15"/>
                                        </p:tgtEl>
                                      </p:cBhvr>
                                    </p:animEffect>
                                  </p:childTnLst>
                                </p:cTn>
                              </p:par>
                              <p:par>
                                <p:cTn id="17" presetID="18" presetClass="entr" presetSubtype="12" fill="hold" grpId="1"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500"/>
                                        <p:tgtEl>
                                          <p:spTgt spid="16"/>
                                        </p:tgtEl>
                                      </p:cBhvr>
                                    </p:animEffect>
                                  </p:childTnLst>
                                </p:cTn>
                              </p:par>
                              <p:par>
                                <p:cTn id="20" presetID="18" presetClass="entr" presetSubtype="12" fill="hold" grpId="1"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down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3" nodeType="clickEffect">
                                  <p:stCondLst>
                                    <p:cond delay="0"/>
                                  </p:stCondLst>
                                  <p:childTnLst>
                                    <p:animScale>
                                      <p:cBhvr>
                                        <p:cTn id="26" dur="2000" fill="hold"/>
                                        <p:tgtEl>
                                          <p:spTgt spid="2"/>
                                        </p:tgtEl>
                                      </p:cBhvr>
                                      <p:by x="150000" y="150000"/>
                                    </p:animScale>
                                  </p:childTnLst>
                                </p:cTn>
                              </p:par>
                              <p:par>
                                <p:cTn id="27" presetID="6" presetClass="emph" presetSubtype="0" fill="hold" grpId="0" nodeType="withEffect">
                                  <p:stCondLst>
                                    <p:cond delay="0"/>
                                  </p:stCondLst>
                                  <p:childTnLst>
                                    <p:animScale>
                                      <p:cBhvr>
                                        <p:cTn id="28" dur="2000" fill="hold"/>
                                        <p:tgtEl>
                                          <p:spTgt spid="15"/>
                                        </p:tgtEl>
                                      </p:cBhvr>
                                      <p:by x="150000" y="150000"/>
                                    </p:animScale>
                                  </p:childTnLst>
                                </p:cTn>
                              </p:par>
                              <p:par>
                                <p:cTn id="29" presetID="6" presetClass="emph" presetSubtype="0" fill="hold" grpId="0" nodeType="withEffect">
                                  <p:stCondLst>
                                    <p:cond delay="0"/>
                                  </p:stCondLst>
                                  <p:childTnLst>
                                    <p:animScale>
                                      <p:cBhvr>
                                        <p:cTn id="30" dur="2000" fill="hold"/>
                                        <p:tgtEl>
                                          <p:spTgt spid="16"/>
                                        </p:tgtEl>
                                      </p:cBhvr>
                                      <p:by x="150000" y="150000"/>
                                    </p:animScale>
                                  </p:childTnLst>
                                </p:cTn>
                              </p:par>
                              <p:par>
                                <p:cTn id="31" presetID="6" presetClass="emph" presetSubtype="0" fill="hold" grpId="0" nodeType="withEffect">
                                  <p:stCondLst>
                                    <p:cond delay="0"/>
                                  </p:stCondLst>
                                  <p:childTnLst>
                                    <p:animScale>
                                      <p:cBhvr>
                                        <p:cTn id="32" dur="2000" fill="hold"/>
                                        <p:tgtEl>
                                          <p:spTgt spid="20"/>
                                        </p:tgtEl>
                                      </p:cBhvr>
                                      <p:by x="150000" y="150000"/>
                                    </p:animScale>
                                  </p:childTnLst>
                                </p:cTn>
                              </p:par>
                              <p:par>
                                <p:cTn id="33" presetID="6" presetClass="emph" presetSubtype="0" fill="hold" grpId="0" nodeType="withEffect">
                                  <p:stCondLst>
                                    <p:cond delay="0"/>
                                  </p:stCondLst>
                                  <p:childTnLst>
                                    <p:animScale>
                                      <p:cBhvr>
                                        <p:cTn id="34" dur="2000" fill="hold"/>
                                        <p:tgtEl>
                                          <p:spTgt spid="19"/>
                                        </p:tgtEl>
                                      </p:cBhvr>
                                      <p:by x="150000" y="15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28"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childTnLst>
                          </p:cTn>
                        </p:par>
                        <p:par>
                          <p:cTn id="42" fill="hold">
                            <p:stCondLst>
                              <p:cond delay="500"/>
                            </p:stCondLst>
                            <p:childTnLst>
                              <p:par>
                                <p:cTn id="43" presetID="42" presetClass="entr" presetSubtype="0"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par>
                          <p:cTn id="48" fill="hold">
                            <p:stCondLst>
                              <p:cond delay="1500"/>
                            </p:stCondLst>
                            <p:childTnLst>
                              <p:par>
                                <p:cTn id="49" presetID="42"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1000"/>
                                        <p:tgtEl>
                                          <p:spTgt spid="36"/>
                                        </p:tgtEl>
                                      </p:cBhvr>
                                    </p:animEffect>
                                    <p:anim calcmode="lin" valueType="num">
                                      <p:cBhvr>
                                        <p:cTn id="52" dur="1000" fill="hold"/>
                                        <p:tgtEl>
                                          <p:spTgt spid="36"/>
                                        </p:tgtEl>
                                        <p:attrNameLst>
                                          <p:attrName>ppt_x</p:attrName>
                                        </p:attrNameLst>
                                      </p:cBhvr>
                                      <p:tavLst>
                                        <p:tav tm="0">
                                          <p:val>
                                            <p:strVal val="#ppt_x"/>
                                          </p:val>
                                        </p:tav>
                                        <p:tav tm="100000">
                                          <p:val>
                                            <p:strVal val="#ppt_x"/>
                                          </p:val>
                                        </p:tav>
                                      </p:tavLst>
                                    </p:anim>
                                    <p:anim calcmode="lin" valueType="num">
                                      <p:cBhvr>
                                        <p:cTn id="53" dur="1000" fill="hold"/>
                                        <p:tgtEl>
                                          <p:spTgt spid="36"/>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42" presetClass="entr" presetSubtype="0" fill="hold" grpId="0"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1000"/>
                                        <p:tgtEl>
                                          <p:spTgt spid="37"/>
                                        </p:tgtEl>
                                      </p:cBhvr>
                                    </p:animEffect>
                                    <p:anim calcmode="lin" valueType="num">
                                      <p:cBhvr>
                                        <p:cTn id="58" dur="1000" fill="hold"/>
                                        <p:tgtEl>
                                          <p:spTgt spid="37"/>
                                        </p:tgtEl>
                                        <p:attrNameLst>
                                          <p:attrName>ppt_x</p:attrName>
                                        </p:attrNameLst>
                                      </p:cBhvr>
                                      <p:tavLst>
                                        <p:tav tm="0">
                                          <p:val>
                                            <p:strVal val="#ppt_x"/>
                                          </p:val>
                                        </p:tav>
                                        <p:tav tm="100000">
                                          <p:val>
                                            <p:strVal val="#ppt_x"/>
                                          </p:val>
                                        </p:tav>
                                      </p:tavLst>
                                    </p:anim>
                                    <p:anim calcmode="lin" valueType="num">
                                      <p:cBhvr>
                                        <p:cTn id="5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2" animBg="1"/>
      <p:bldP spid="2" grpId="3" bldLvl="0" animBg="1"/>
      <p:bldP spid="15" grpId="0" bldLvl="0" animBg="1"/>
      <p:bldP spid="16" grpId="0" bldLvl="0" animBg="1"/>
      <p:bldP spid="20" grpId="0" bldLvl="0" animBg="1"/>
      <p:bldP spid="19" grpId="0" bldLvl="0" animBg="1"/>
      <p:bldP spid="34" grpId="0" animBg="1"/>
      <p:bldP spid="34" grpId="1" animBg="1"/>
      <p:bldP spid="34" grpId="2" animBg="1"/>
      <p:bldP spid="34" grpId="3" animBg="1"/>
      <p:bldP spid="34" grpId="4" animBg="1"/>
      <p:bldP spid="34" grpId="5" animBg="1"/>
      <p:bldP spid="34" grpId="6" animBg="1"/>
      <p:bldP spid="34" grpId="7" animBg="1"/>
      <p:bldP spid="34" grpId="8" animBg="1"/>
      <p:bldP spid="34" grpId="9" animBg="1"/>
      <p:bldP spid="34" grpId="10" animBg="1"/>
      <p:bldP spid="34" grpId="11" animBg="1"/>
      <p:bldP spid="34" grpId="12" animBg="1"/>
      <p:bldP spid="34" grpId="13" animBg="1"/>
      <p:bldP spid="34" grpId="14" animBg="1"/>
      <p:bldP spid="34" grpId="15" animBg="1"/>
      <p:bldP spid="34" grpId="16" animBg="1"/>
      <p:bldP spid="34" grpId="17" animBg="1"/>
      <p:bldP spid="34" grpId="18" animBg="1"/>
      <p:bldP spid="34" grpId="19" animBg="1"/>
      <p:bldP spid="34" grpId="20" animBg="1"/>
      <p:bldP spid="34" grpId="21" animBg="1"/>
      <p:bldP spid="34" grpId="22" animBg="1"/>
      <p:bldP spid="34" grpId="23" animBg="1"/>
      <p:bldP spid="34" grpId="24" animBg="1"/>
      <p:bldP spid="34" grpId="25" animBg="1"/>
      <p:bldP spid="34" grpId="26" animBg="1"/>
      <p:bldP spid="34" grpId="27" animBg="1"/>
      <p:bldP spid="34" grpId="28" bldLvl="0" animBg="1"/>
      <p:bldP spid="35" grpId="0" bldLvl="0" animBg="1"/>
      <p:bldP spid="36" grpId="0" bldLvl="0" animBg="1"/>
      <p:bldP spid="37" grpId="0" bldLvl="0" animBg="1"/>
      <p:bldP spid="40" grpId="0" bldLvl="0" animBg="1"/>
      <p:bldP spid="2" grpId="4" animBg="1"/>
      <p:bldP spid="15" grpId="1" animBg="1"/>
      <p:bldP spid="16" grpId="1" animBg="1"/>
      <p:bldP spid="20" grpId="1" animBg="1"/>
      <p:bldP spid="19"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RPOLO@SYW6WGKR1{`DP1`B1"/>
          <p:cNvPicPr>
            <a:picLocks noChangeAspect="1"/>
          </p:cNvPicPr>
          <p:nvPr/>
        </p:nvPicPr>
        <p:blipFill>
          <a:blip r:embed="rId1"/>
          <a:stretch>
            <a:fillRect/>
          </a:stretch>
        </p:blipFill>
        <p:spPr>
          <a:xfrm>
            <a:off x="5080" y="13970"/>
            <a:ext cx="12181205" cy="6838950"/>
          </a:xfrm>
          <a:prstGeom prst="rect">
            <a:avLst/>
          </a:prstGeom>
        </p:spPr>
      </p:pic>
      <p:sp>
        <p:nvSpPr>
          <p:cNvPr id="8" name="文本框 7"/>
          <p:cNvSpPr txBox="1"/>
          <p:nvPr/>
        </p:nvSpPr>
        <p:spPr>
          <a:xfrm>
            <a:off x="2211070" y="1440498"/>
            <a:ext cx="9413875" cy="3747135"/>
          </a:xfrm>
          <a:prstGeom prst="rect">
            <a:avLst/>
          </a:prstGeom>
          <a:noFill/>
        </p:spPr>
        <p:txBody>
          <a:bodyPr wrap="square" rtlCol="0" anchor="ctr">
            <a:spAutoFit/>
          </a:bodyPr>
          <a:lstStyle/>
          <a:p>
            <a:pPr algn="l">
              <a:lnSpc>
                <a:spcPct val="120000"/>
              </a:lnSpc>
            </a:pPr>
            <a:r>
              <a:rPr lang="zh-CN" altLang="en-US" sz="4000" b="1" dirty="0" smtClean="0">
                <a:solidFill>
                  <a:srgbClr val="FFFF00"/>
                </a:solidFill>
                <a:latin typeface="楷体" charset="-122"/>
                <a:ea typeface="楷体" charset="-122"/>
              </a:rPr>
              <a:t>税款对一个国家的重要性：</a:t>
            </a:r>
            <a:endParaRPr lang="zh-CN" altLang="en-US" sz="4000" b="1" dirty="0" smtClean="0">
              <a:solidFill>
                <a:srgbClr val="FF0000"/>
              </a:solidFill>
              <a:latin typeface="楷体" charset="-122"/>
              <a:ea typeface="楷体" charset="-122"/>
            </a:endParaRPr>
          </a:p>
          <a:p>
            <a:pPr algn="l">
              <a:lnSpc>
                <a:spcPct val="120000"/>
              </a:lnSpc>
            </a:pPr>
            <a:r>
              <a:rPr lang="zh-CN" altLang="en-US" sz="3200" b="1" dirty="0" smtClean="0">
                <a:solidFill>
                  <a:schemeClr val="tx1">
                    <a:lumMod val="95000"/>
                    <a:lumOff val="5000"/>
                  </a:schemeClr>
                </a:solidFill>
              </a:rPr>
              <a:t>       </a:t>
            </a:r>
            <a:r>
              <a:rPr lang="zh-CN" altLang="en-US" sz="3200" b="1" dirty="0" smtClean="0">
                <a:solidFill>
                  <a:schemeClr val="bg1"/>
                </a:solidFill>
                <a:latin typeface="楷体" charset="-122"/>
                <a:ea typeface="楷体" charset="-122"/>
              </a:rPr>
              <a:t>国家运用税款筹集财政收入，有计划地用于国家的财政支出，为社会提供公共产品和公共服务，发展国防、科技、教育、文化、卫生、社会保障等各项事业，改善人民生活，加强国防和公共安全，是一个国家维护自身主权、走向强盛的物质保障。</a:t>
            </a:r>
            <a:endParaRPr lang="zh-CN" altLang="en-US" sz="3200" b="1" dirty="0" smtClean="0">
              <a:solidFill>
                <a:schemeClr val="bg1"/>
              </a:solidFill>
              <a:latin typeface="楷体" charset="-122"/>
              <a:ea typeface="楷体" charset="-122"/>
            </a:endParaRPr>
          </a:p>
        </p:txBody>
      </p:sp>
      <p:sp>
        <p:nvSpPr>
          <p:cNvPr id="13" name="右箭头 12">
            <a:hlinkClick r:id="rId2" action="ppaction://hlinksldjump"/>
          </p:cNvPr>
          <p:cNvSpPr/>
          <p:nvPr/>
        </p:nvSpPr>
        <p:spPr>
          <a:xfrm>
            <a:off x="10802620" y="6016625"/>
            <a:ext cx="822325" cy="54229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hlinkClick r:id="rId3" action="ppaction://hlinkfile"/>
          </p:cNvPr>
          <p:cNvSpPr txBox="1"/>
          <p:nvPr/>
        </p:nvSpPr>
        <p:spPr>
          <a:xfrm>
            <a:off x="2379980" y="1335723"/>
            <a:ext cx="5453380" cy="749300"/>
          </a:xfrm>
          <a:prstGeom prst="rect">
            <a:avLst/>
          </a:prstGeom>
          <a:noFill/>
        </p:spPr>
        <p:txBody>
          <a:bodyPr wrap="none" rtlCol="0" anchor="ctr">
            <a:spAutoFit/>
          </a:bodyPr>
          <a:lstStyle/>
          <a:p>
            <a:pPr>
              <a:lnSpc>
                <a:spcPct val="120000"/>
              </a:lnSpc>
            </a:pPr>
            <a:r>
              <a:rPr lang="en-US" altLang="zh-CN" dirty="0" smtClean="0">
                <a:solidFill>
                  <a:schemeClr val="tx1">
                    <a:lumMod val="75000"/>
                    <a:lumOff val="25000"/>
                  </a:schemeClr>
                </a:solidFill>
              </a:rPr>
              <a:t>                                                                                   </a:t>
            </a:r>
            <a:endParaRPr lang="en-US" altLang="zh-CN" dirty="0" smtClean="0">
              <a:solidFill>
                <a:schemeClr val="tx1">
                  <a:lumMod val="75000"/>
                  <a:lumOff val="25000"/>
                </a:schemeClr>
              </a:solidFill>
            </a:endParaRPr>
          </a:p>
          <a:p>
            <a:pPr>
              <a:lnSpc>
                <a:spcPct val="120000"/>
              </a:lnSpc>
            </a:pPr>
            <a:endParaRPr lang="en-US" altLang="zh-CN" dirty="0" smtClean="0">
              <a:solidFill>
                <a:schemeClr val="tx1">
                  <a:lumMod val="75000"/>
                  <a:lumOff val="25000"/>
                </a:schemeClr>
              </a:solidFill>
            </a:endParaRPr>
          </a:p>
        </p:txBody>
      </p:sp>
      <p:pic>
        <p:nvPicPr>
          <p:cNvPr id="7" name="恽1.mp3">
            <a:hlinkClick r:id="" action="ppaction://media"/>
          </p:cNvPr>
          <p:cNvPicPr/>
          <p:nvPr>
            <a:audioFile r:link="rId4"/>
            <p:extLst>
              <p:ext uri="{DAA4B4D4-6D71-4841-9C94-3DE7FCFB9230}">
                <p14:media xmlns:p14="http://schemas.microsoft.com/office/powerpoint/2010/main" r:link="rId5"/>
              </p:ext>
            </p:extLst>
          </p:nvPr>
        </p:nvPicPr>
        <p:blipFill>
          <a:blip r:embed="rId6" cstate="print"/>
          <a:stretch>
            <a:fillRect/>
          </a:stretch>
        </p:blipFill>
        <p:spPr>
          <a:xfrm>
            <a:off x="10671175" y="5187950"/>
            <a:ext cx="790575" cy="704850"/>
          </a:xfrm>
          <a:prstGeom prst="rect">
            <a:avLst/>
          </a:prstGeom>
        </p:spPr>
      </p:pic>
      <p:sp>
        <p:nvSpPr>
          <p:cNvPr id="9" name="文本框 8"/>
          <p:cNvSpPr txBox="1"/>
          <p:nvPr/>
        </p:nvSpPr>
        <p:spPr>
          <a:xfrm>
            <a:off x="276225" y="357505"/>
            <a:ext cx="11348720" cy="1456690"/>
          </a:xfrm>
          <a:prstGeom prst="rect">
            <a:avLst/>
          </a:prstGeom>
          <a:noFill/>
        </p:spPr>
        <p:txBody>
          <a:bodyPr wrap="square" rtlCol="0" anchor="ctr">
            <a:spAutoFit/>
          </a:bodyPr>
          <a:p>
            <a:pPr algn="l">
              <a:lnSpc>
                <a:spcPct val="120000"/>
              </a:lnSpc>
            </a:pPr>
            <a:r>
              <a:rPr lang="zh-CN" altLang="en-US" sz="3800" b="1" dirty="0" smtClean="0">
                <a:solidFill>
                  <a:schemeClr val="bg1"/>
                </a:solidFill>
                <a:latin typeface="楷体" charset="-122"/>
                <a:ea typeface="楷体" charset="-122"/>
                <a:cs typeface="楷体" charset="-122"/>
                <a:sym typeface="+mn-ea"/>
              </a:rPr>
              <a:t>4. 英商进出口货物缴纳的</a:t>
            </a:r>
            <a:r>
              <a:rPr lang="zh-CN" altLang="en-US" sz="3800" b="1" dirty="0" smtClean="0">
                <a:solidFill>
                  <a:srgbClr val="FFFF00"/>
                </a:solidFill>
                <a:latin typeface="楷体" charset="-122"/>
                <a:ea typeface="楷体" charset="-122"/>
                <a:cs typeface="楷体" charset="-122"/>
                <a:sym typeface="+mn-ea"/>
              </a:rPr>
              <a:t>税款</a:t>
            </a:r>
            <a:r>
              <a:rPr lang="zh-CN" altLang="en-US" sz="3800" b="1" dirty="0" smtClean="0">
                <a:solidFill>
                  <a:schemeClr val="bg1"/>
                </a:solidFill>
                <a:latin typeface="楷体" charset="-122"/>
                <a:ea typeface="楷体" charset="-122"/>
                <a:cs typeface="楷体" charset="-122"/>
                <a:sym typeface="+mn-ea"/>
              </a:rPr>
              <a:t>，中国须同英国商定。</a:t>
            </a:r>
            <a:endParaRPr lang="zh-CN" altLang="en-US" sz="3600" b="1" dirty="0" smtClean="0">
              <a:solidFill>
                <a:schemeClr val="bg1"/>
              </a:solidFill>
              <a:latin typeface="楷体" charset="-122"/>
              <a:ea typeface="楷体" charset="-122"/>
              <a:cs typeface="楷体" charset="-122"/>
            </a:endParaRPr>
          </a:p>
          <a:p>
            <a:pPr>
              <a:lnSpc>
                <a:spcPct val="120000"/>
              </a:lnSpc>
            </a:pPr>
            <a:endParaRPr lang="zh-CN" altLang="en-US" sz="3600" dirty="0" smtClean="0">
              <a:solidFill>
                <a:schemeClr val="tx1">
                  <a:lumMod val="75000"/>
                  <a:lumOff val="25000"/>
                </a:schemeClr>
              </a:solidFill>
              <a:latin typeface="楷体" charset="-122"/>
              <a:ea typeface="楷体" charset="-122"/>
              <a:cs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additive="base">
                                        <p:cTn id="13" dur="28632"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237355" y="2204403"/>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手机</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82"/>
          <p:cNvSpPr/>
          <p:nvPr/>
        </p:nvSpPr>
        <p:spPr>
          <a:xfrm>
            <a:off x="2973361" y="487328"/>
            <a:ext cx="8338552" cy="538108"/>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3000"/>
              </a:lnSpc>
            </a:pPr>
            <a:r>
              <a:rPr lang="zh-CN" sz="3620" b="1" kern="0" spc="110" dirty="0">
                <a:solidFill>
                  <a:srgbClr val="000000">
                    <a:alpha val="100000"/>
                  </a:srgbClr>
                </a:solidFill>
                <a:latin typeface="黑体" charset="-122"/>
                <a:ea typeface="黑体" charset="-122"/>
                <a:cs typeface="黑体" charset="-122"/>
              </a:rPr>
              <a:t>鸦片战争结束后，中英谈判现场</a:t>
            </a:r>
            <a:endParaRPr lang="zh-CN" sz="3620" dirty="0"/>
          </a:p>
        </p:txBody>
      </p:sp>
      <p:pic>
        <p:nvPicPr>
          <p:cNvPr id="184" name="picture 184"/>
          <p:cNvPicPr>
            <a:picLocks noChangeAspect="1"/>
          </p:cNvPicPr>
          <p:nvPr/>
        </p:nvPicPr>
        <p:blipFill>
          <a:blip r:embed="rId1"/>
          <a:stretch>
            <a:fillRect/>
          </a:stretch>
        </p:blipFill>
        <p:spPr>
          <a:xfrm rot="21600000">
            <a:off x="932837" y="6346549"/>
            <a:ext cx="181531" cy="90801"/>
          </a:xfrm>
          <a:prstGeom prst="rect">
            <a:avLst/>
          </a:prstGeom>
        </p:spPr>
      </p:pic>
      <p:sp>
        <p:nvSpPr>
          <p:cNvPr id="186" name="textbox 186"/>
          <p:cNvSpPr/>
          <p:nvPr/>
        </p:nvSpPr>
        <p:spPr>
          <a:xfrm>
            <a:off x="7754510" y="6524471"/>
            <a:ext cx="72635" cy="161009"/>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1125"/>
              </a:lnSpc>
            </a:pPr>
            <a:r>
              <a:rPr sz="765" kern="0" spc="-10" dirty="0">
                <a:solidFill>
                  <a:srgbClr val="000000">
                    <a:alpha val="100000"/>
                  </a:srgbClr>
                </a:solidFill>
                <a:latin typeface="宋体" pitchFamily="2" charset="-122"/>
                <a:ea typeface="宋体" pitchFamily="2" charset="-122"/>
                <a:cs typeface="宋体" pitchFamily="2" charset="-122"/>
              </a:rPr>
              <a:t>*</a:t>
            </a:r>
            <a:endParaRPr lang="en-US" altLang="en-US" sz="765" dirty="0"/>
          </a:p>
        </p:txBody>
      </p:sp>
      <p:pic>
        <p:nvPicPr>
          <p:cNvPr id="2" name="图片 1" descr="27418b85b4c93c533f3f4ec209af052a5be09a3c"/>
          <p:cNvPicPr>
            <a:picLocks noChangeAspect="1"/>
          </p:cNvPicPr>
          <p:nvPr/>
        </p:nvPicPr>
        <p:blipFill>
          <a:blip r:embed="rId2"/>
          <a:stretch>
            <a:fillRect/>
          </a:stretch>
        </p:blipFill>
        <p:spPr>
          <a:xfrm>
            <a:off x="1601680" y="1111928"/>
            <a:ext cx="9374214" cy="53253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如你所愿-">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15290" y="507365"/>
            <a:ext cx="11292205" cy="62242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extbox 196"/>
          <p:cNvSpPr/>
          <p:nvPr/>
        </p:nvSpPr>
        <p:spPr>
          <a:xfrm>
            <a:off x="3674766" y="5045244"/>
            <a:ext cx="5218859" cy="512079"/>
          </a:xfrm>
          <a:prstGeom prst="rect">
            <a:avLst/>
          </a:prstGeom>
        </p:spPr>
        <p:txBody>
          <a:bodyPr vert="horz" wrap="square" lIns="0" tIns="0" rIns="0" bIns="0"/>
          <a:lstStyle/>
          <a:p>
            <a:pPr algn="l" rtl="0" eaLnBrk="0">
              <a:lnSpc>
                <a:spcPct val="72000"/>
              </a:lnSpc>
            </a:pPr>
            <a:endParaRPr lang="en-US" altLang="en-US" sz="100" dirty="0"/>
          </a:p>
          <a:p>
            <a:pPr marL="12700" algn="l" rtl="0" eaLnBrk="0">
              <a:lnSpc>
                <a:spcPct val="99000"/>
              </a:lnSpc>
            </a:pPr>
            <a:r>
              <a:rPr sz="3240" b="1" kern="0" spc="300" dirty="0">
                <a:solidFill>
                  <a:srgbClr val="000000">
                    <a:alpha val="100000"/>
                  </a:srgbClr>
                </a:solidFill>
                <a:latin typeface="楷体" charset="-122"/>
                <a:ea typeface="楷体" charset="-122"/>
                <a:cs typeface="楷体" charset="-122"/>
              </a:rPr>
              <a:t>从中你感受到了什么变化?</a:t>
            </a:r>
            <a:endParaRPr lang="en-US" altLang="en-US" sz="3240" dirty="0"/>
          </a:p>
        </p:txBody>
      </p:sp>
      <p:sp>
        <p:nvSpPr>
          <p:cNvPr id="198" name="textbox 198"/>
          <p:cNvSpPr/>
          <p:nvPr/>
        </p:nvSpPr>
        <p:spPr>
          <a:xfrm>
            <a:off x="606016" y="5856017"/>
            <a:ext cx="625876" cy="372257"/>
          </a:xfrm>
          <a:prstGeom prst="rect">
            <a:avLst/>
          </a:prstGeom>
        </p:spPr>
        <p:txBody>
          <a:bodyPr vert="horz" wrap="square" lIns="0" tIns="0" rIns="0" bIns="0"/>
          <a:lstStyle/>
          <a:p>
            <a:pPr algn="l" rtl="0" eaLnBrk="0">
              <a:lnSpc>
                <a:spcPct val="88000"/>
              </a:lnSpc>
            </a:pPr>
            <a:endParaRPr lang="en-US" altLang="en-US" sz="100" dirty="0"/>
          </a:p>
          <a:p>
            <a:pPr marL="113665" algn="l" defTabSz="-635" rtl="0" eaLnBrk="0">
              <a:lnSpc>
                <a:spcPct val="83000"/>
              </a:lnSpc>
              <a:tabLst>
                <a:tab pos="418465" algn="l"/>
              </a:tabLst>
            </a:pPr>
            <a:r>
              <a:rPr sz="1810" kern="0" spc="0" dirty="0">
                <a:solidFill>
                  <a:srgbClr val="000000">
                    <a:alpha val="100000"/>
                  </a:srgbClr>
                </a:solidFill>
                <a:latin typeface="华文新魏" charset="-122"/>
                <a:ea typeface="华文新魏" charset="-122"/>
                <a:cs typeface="华文新魏" charset="-122"/>
              </a:rPr>
              <a:t>	</a:t>
            </a:r>
            <a:r>
              <a:rPr sz="1810" kern="0" spc="-140" dirty="0">
                <a:solidFill>
                  <a:srgbClr val="000000">
                    <a:alpha val="100000"/>
                  </a:srgbClr>
                </a:solidFill>
                <a:latin typeface="华文新魏" charset="-122"/>
                <a:ea typeface="华文新魏" charset="-122"/>
                <a:cs typeface="华文新魏" charset="-122"/>
              </a:rPr>
              <a:t>四</a:t>
            </a:r>
            <a:endParaRPr lang="en-US" altLang="en-US" sz="1810" dirty="0"/>
          </a:p>
        </p:txBody>
      </p:sp>
      <p:pic>
        <p:nvPicPr>
          <p:cNvPr id="200" name="picture 200"/>
          <p:cNvPicPr>
            <a:picLocks noChangeAspect="1"/>
          </p:cNvPicPr>
          <p:nvPr/>
        </p:nvPicPr>
        <p:blipFill>
          <a:blip r:embed="rId1"/>
          <a:stretch>
            <a:fillRect/>
          </a:stretch>
        </p:blipFill>
        <p:spPr>
          <a:xfrm rot="21600000">
            <a:off x="618122" y="5874368"/>
            <a:ext cx="96808" cy="284498"/>
          </a:xfrm>
          <a:prstGeom prst="rect">
            <a:avLst/>
          </a:prstGeom>
        </p:spPr>
      </p:pic>
      <p:pic>
        <p:nvPicPr>
          <p:cNvPr id="202" name="picture 202"/>
          <p:cNvPicPr>
            <a:picLocks noChangeAspect="1"/>
          </p:cNvPicPr>
          <p:nvPr/>
        </p:nvPicPr>
        <p:blipFill>
          <a:blip r:embed="rId2"/>
          <a:stretch>
            <a:fillRect/>
          </a:stretch>
        </p:blipFill>
        <p:spPr>
          <a:xfrm rot="21600000">
            <a:off x="7615301" y="6316282"/>
            <a:ext cx="102852" cy="102895"/>
          </a:xfrm>
          <a:prstGeom prst="rect">
            <a:avLst/>
          </a:prstGeom>
        </p:spPr>
      </p:pic>
      <p:pic>
        <p:nvPicPr>
          <p:cNvPr id="2" name="图片 1"/>
          <p:cNvPicPr>
            <a:picLocks noChangeAspect="1"/>
          </p:cNvPicPr>
          <p:nvPr/>
        </p:nvPicPr>
        <p:blipFill>
          <a:blip r:embed="rId3"/>
          <a:stretch>
            <a:fillRect/>
          </a:stretch>
        </p:blipFill>
        <p:spPr>
          <a:xfrm>
            <a:off x="232410" y="5045075"/>
            <a:ext cx="1372235" cy="1612900"/>
          </a:xfrm>
          <a:prstGeom prst="rect">
            <a:avLst/>
          </a:prstGeom>
        </p:spPr>
      </p:pic>
      <p:pic>
        <p:nvPicPr>
          <p:cNvPr id="3" name="图片 2" descr="27418b85b4c93c533f3f4ec209af052a5be09a3c"/>
          <p:cNvPicPr>
            <a:picLocks noChangeAspect="1"/>
          </p:cNvPicPr>
          <p:nvPr/>
        </p:nvPicPr>
        <p:blipFill>
          <a:blip r:embed="rId4"/>
          <a:stretch>
            <a:fillRect/>
          </a:stretch>
        </p:blipFill>
        <p:spPr>
          <a:xfrm>
            <a:off x="313055" y="721360"/>
            <a:ext cx="5482590" cy="4130040"/>
          </a:xfrm>
          <a:prstGeom prst="rect">
            <a:avLst/>
          </a:prstGeom>
        </p:spPr>
      </p:pic>
      <p:pic>
        <p:nvPicPr>
          <p:cNvPr id="4" name="图片 3"/>
          <p:cNvPicPr>
            <a:picLocks noChangeAspect="1"/>
          </p:cNvPicPr>
          <p:nvPr/>
        </p:nvPicPr>
        <p:blipFill>
          <a:blip r:embed="rId5"/>
          <a:stretch>
            <a:fillRect/>
          </a:stretch>
        </p:blipFill>
        <p:spPr>
          <a:xfrm>
            <a:off x="5917565" y="721360"/>
            <a:ext cx="6177915" cy="4130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textbox 212"/>
          <p:cNvSpPr/>
          <p:nvPr/>
        </p:nvSpPr>
        <p:spPr>
          <a:xfrm>
            <a:off x="3208706" y="590559"/>
            <a:ext cx="8130331" cy="1066530"/>
          </a:xfrm>
          <a:prstGeom prst="rect">
            <a:avLst/>
          </a:prstGeom>
        </p:spPr>
        <p:txBody>
          <a:bodyPr vert="horz" wrap="square" lIns="0" tIns="0" rIns="0" bIns="0"/>
          <a:lstStyle/>
          <a:p>
            <a:pPr algn="l" rtl="0" eaLnBrk="0">
              <a:lnSpc>
                <a:spcPct val="88000"/>
              </a:lnSpc>
            </a:pPr>
            <a:endParaRPr lang="en-US" altLang="en-US" sz="100" dirty="0"/>
          </a:p>
          <a:p>
            <a:pPr marL="12700" algn="l" rtl="0" eaLnBrk="0">
              <a:lnSpc>
                <a:spcPct val="95000"/>
              </a:lnSpc>
            </a:pPr>
            <a:r>
              <a:rPr sz="3335" b="1" kern="0" spc="300" dirty="0">
                <a:solidFill>
                  <a:srgbClr val="000000">
                    <a:alpha val="100000"/>
                  </a:srgbClr>
                </a:solidFill>
                <a:latin typeface="楷体" charset="-122"/>
                <a:ea typeface="楷体" charset="-122"/>
                <a:cs typeface="楷体" charset="-122"/>
              </a:rPr>
              <a:t>回望历史的昨天与今天，你明白了什么?</a:t>
            </a:r>
            <a:endParaRPr lang="en-US" altLang="en-US" sz="3335" dirty="0"/>
          </a:p>
          <a:p>
            <a:pPr marL="50800" algn="l" rtl="0" eaLnBrk="0">
              <a:lnSpc>
                <a:spcPct val="96000"/>
              </a:lnSpc>
              <a:spcBef>
                <a:spcPts val="580"/>
              </a:spcBef>
            </a:pPr>
            <a:endParaRPr lang="en-US" altLang="en-US" sz="3335" dirty="0"/>
          </a:p>
        </p:txBody>
      </p:sp>
      <p:sp>
        <p:nvSpPr>
          <p:cNvPr id="216" name="textbox 216"/>
          <p:cNvSpPr/>
          <p:nvPr/>
        </p:nvSpPr>
        <p:spPr>
          <a:xfrm>
            <a:off x="497015" y="614375"/>
            <a:ext cx="2397576" cy="812912"/>
          </a:xfrm>
          <a:prstGeom prst="rect">
            <a:avLst/>
          </a:prstGeom>
        </p:spPr>
        <p:txBody>
          <a:bodyPr vert="horz" wrap="square" lIns="0" tIns="0" rIns="0" bIns="0"/>
          <a:lstStyle/>
          <a:p>
            <a:pPr algn="l" rtl="0" eaLnBrk="0">
              <a:lnSpc>
                <a:spcPct val="124000"/>
              </a:lnSpc>
            </a:pPr>
            <a:endParaRPr lang="en-US" altLang="en-US" sz="955" dirty="0"/>
          </a:p>
          <a:p>
            <a:pPr algn="l" rtl="0" eaLnBrk="0">
              <a:lnSpc>
                <a:spcPct val="6000"/>
              </a:lnSpc>
            </a:pPr>
            <a:endParaRPr lang="en-US" altLang="en-US" sz="100" dirty="0"/>
          </a:p>
          <a:p>
            <a:pPr marL="165100" algn="l" rtl="0" eaLnBrk="0">
              <a:lnSpc>
                <a:spcPct val="96000"/>
              </a:lnSpc>
            </a:pPr>
            <a:endParaRPr lang="en-US" altLang="en-US" sz="4005" dirty="0"/>
          </a:p>
        </p:txBody>
      </p:sp>
      <p:pic>
        <p:nvPicPr>
          <p:cNvPr id="218" name="picture 218"/>
          <p:cNvPicPr>
            <a:picLocks noChangeAspect="1"/>
          </p:cNvPicPr>
          <p:nvPr/>
        </p:nvPicPr>
        <p:blipFill>
          <a:blip r:embed="rId1"/>
          <a:stretch>
            <a:fillRect/>
          </a:stretch>
        </p:blipFill>
        <p:spPr>
          <a:xfrm rot="21600000">
            <a:off x="1126570" y="6358643"/>
            <a:ext cx="211863" cy="96815"/>
          </a:xfrm>
          <a:prstGeom prst="rect">
            <a:avLst/>
          </a:prstGeom>
        </p:spPr>
      </p:pic>
      <p:pic>
        <p:nvPicPr>
          <p:cNvPr id="220" name="picture 220"/>
          <p:cNvPicPr>
            <a:picLocks noChangeAspect="1"/>
          </p:cNvPicPr>
          <p:nvPr/>
        </p:nvPicPr>
        <p:blipFill>
          <a:blip r:embed="rId2"/>
          <a:stretch>
            <a:fillRect/>
          </a:stretch>
        </p:blipFill>
        <p:spPr>
          <a:xfrm rot="21600000">
            <a:off x="648339" y="6540246"/>
            <a:ext cx="151313" cy="90736"/>
          </a:xfrm>
          <a:prstGeom prst="rect">
            <a:avLst/>
          </a:prstGeom>
        </p:spPr>
      </p:pic>
      <p:pic>
        <p:nvPicPr>
          <p:cNvPr id="222" name="picture 222"/>
          <p:cNvPicPr>
            <a:picLocks noChangeAspect="1"/>
          </p:cNvPicPr>
          <p:nvPr/>
        </p:nvPicPr>
        <p:blipFill>
          <a:blip r:embed="rId3"/>
          <a:stretch>
            <a:fillRect/>
          </a:stretch>
        </p:blipFill>
        <p:spPr>
          <a:xfrm rot="21600000">
            <a:off x="6628621" y="6394924"/>
            <a:ext cx="133184" cy="102895"/>
          </a:xfrm>
          <a:prstGeom prst="rect">
            <a:avLst/>
          </a:prstGeom>
        </p:spPr>
      </p:pic>
      <p:pic>
        <p:nvPicPr>
          <p:cNvPr id="224" name="picture 224"/>
          <p:cNvPicPr>
            <a:picLocks noChangeAspect="1"/>
          </p:cNvPicPr>
          <p:nvPr/>
        </p:nvPicPr>
        <p:blipFill>
          <a:blip r:embed="rId4"/>
          <a:stretch>
            <a:fillRect/>
          </a:stretch>
        </p:blipFill>
        <p:spPr>
          <a:xfrm rot="21600000">
            <a:off x="7845294" y="6346549"/>
            <a:ext cx="60549" cy="166436"/>
          </a:xfrm>
          <a:prstGeom prst="rect">
            <a:avLst/>
          </a:prstGeom>
        </p:spPr>
      </p:pic>
      <p:pic>
        <p:nvPicPr>
          <p:cNvPr id="226" name="picture 226"/>
          <p:cNvPicPr>
            <a:picLocks noChangeAspect="1"/>
          </p:cNvPicPr>
          <p:nvPr/>
        </p:nvPicPr>
        <p:blipFill>
          <a:blip r:embed="rId5"/>
          <a:stretch>
            <a:fillRect/>
          </a:stretch>
        </p:blipFill>
        <p:spPr>
          <a:xfrm rot="21600000">
            <a:off x="1096238" y="6534167"/>
            <a:ext cx="84721" cy="84721"/>
          </a:xfrm>
          <a:prstGeom prst="rect">
            <a:avLst/>
          </a:prstGeom>
        </p:spPr>
      </p:pic>
      <p:pic>
        <p:nvPicPr>
          <p:cNvPr id="228" name="picture 228"/>
          <p:cNvPicPr>
            <a:picLocks noChangeAspect="1"/>
          </p:cNvPicPr>
          <p:nvPr/>
        </p:nvPicPr>
        <p:blipFill>
          <a:blip r:embed="rId6"/>
          <a:stretch>
            <a:fillRect/>
          </a:stretch>
        </p:blipFill>
        <p:spPr>
          <a:xfrm rot="21600000">
            <a:off x="5036684" y="6540246"/>
            <a:ext cx="78794" cy="84721"/>
          </a:xfrm>
          <a:prstGeom prst="rect">
            <a:avLst/>
          </a:prstGeom>
        </p:spPr>
      </p:pic>
      <p:sp>
        <p:nvSpPr>
          <p:cNvPr id="230" name="textbox 230"/>
          <p:cNvSpPr/>
          <p:nvPr/>
        </p:nvSpPr>
        <p:spPr>
          <a:xfrm>
            <a:off x="7917911" y="6551283"/>
            <a:ext cx="61135" cy="128323"/>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855"/>
              </a:lnSpc>
            </a:pPr>
            <a:r>
              <a:rPr sz="570" kern="0" spc="-10" dirty="0">
                <a:solidFill>
                  <a:srgbClr val="000000">
                    <a:alpha val="100000"/>
                  </a:srgbClr>
                </a:solidFill>
                <a:latin typeface="宋体" pitchFamily="2" charset="-122"/>
                <a:ea typeface="宋体" pitchFamily="2" charset="-122"/>
                <a:cs typeface="宋体" pitchFamily="2" charset="-122"/>
              </a:rPr>
              <a:t>*</a:t>
            </a:r>
            <a:endParaRPr lang="en-US" altLang="en-US" sz="570" dirty="0"/>
          </a:p>
        </p:txBody>
      </p:sp>
      <p:sp>
        <p:nvSpPr>
          <p:cNvPr id="2" name="圆角矩形 1"/>
          <p:cNvSpPr/>
          <p:nvPr/>
        </p:nvSpPr>
        <p:spPr>
          <a:xfrm>
            <a:off x="448591" y="538713"/>
            <a:ext cx="2302545" cy="890995"/>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marL="165100" algn="l" rtl="0" eaLnBrk="0">
              <a:lnSpc>
                <a:spcPct val="96000"/>
              </a:lnSpc>
            </a:pPr>
            <a:r>
              <a:rPr sz="3430" kern="0" spc="-30" dirty="0">
                <a:solidFill>
                  <a:srgbClr val="FFFFFF">
                    <a:alpha val="100000"/>
                  </a:srgbClr>
                </a:solidFill>
                <a:latin typeface="黑体" charset="-122"/>
                <a:ea typeface="黑体" charset="-122"/>
                <a:cs typeface="黑体" charset="-122"/>
                <a:sym typeface="+mn-ea"/>
              </a:rPr>
              <a:t>铭记历史</a:t>
            </a:r>
            <a:endParaRPr lang="zh-CN" altLang="en-US" sz="3430" kern="0" spc="-30" dirty="0">
              <a:solidFill>
                <a:srgbClr val="FFFFFF">
                  <a:alpha val="100000"/>
                </a:srgbClr>
              </a:solidFill>
              <a:latin typeface="黑体" charset="-122"/>
              <a:ea typeface="黑体" charset="-122"/>
              <a:cs typeface="黑体" charset="-122"/>
              <a:sym typeface="+mn-ea"/>
            </a:endParaRPr>
          </a:p>
        </p:txBody>
      </p:sp>
      <p:pic>
        <p:nvPicPr>
          <p:cNvPr id="3" name="图片 2" descr="1674814_20181021223457663050_0"/>
          <p:cNvPicPr>
            <a:picLocks noChangeAspect="1"/>
          </p:cNvPicPr>
          <p:nvPr/>
        </p:nvPicPr>
        <p:blipFill>
          <a:blip r:embed="rId7"/>
          <a:stretch>
            <a:fillRect/>
          </a:stretch>
        </p:blipFill>
        <p:spPr>
          <a:xfrm>
            <a:off x="8336805" y="2639089"/>
            <a:ext cx="3584561" cy="2559190"/>
          </a:xfrm>
          <a:prstGeom prst="rect">
            <a:avLst/>
          </a:prstGeom>
        </p:spPr>
      </p:pic>
      <p:pic>
        <p:nvPicPr>
          <p:cNvPr id="4" name="图片 3" descr="微信截图_20240415220215"/>
          <p:cNvPicPr>
            <a:picLocks noChangeAspect="1"/>
          </p:cNvPicPr>
          <p:nvPr/>
        </p:nvPicPr>
        <p:blipFill>
          <a:blip r:embed="rId8"/>
          <a:stretch>
            <a:fillRect/>
          </a:stretch>
        </p:blipFill>
        <p:spPr>
          <a:xfrm>
            <a:off x="435275" y="2639089"/>
            <a:ext cx="3717726" cy="2559190"/>
          </a:xfrm>
          <a:prstGeom prst="rect">
            <a:avLst/>
          </a:prstGeom>
        </p:spPr>
      </p:pic>
      <p:pic>
        <p:nvPicPr>
          <p:cNvPr id="5" name="图片 4" descr="527d3e22a00147d990e07e4f96461072"/>
          <p:cNvPicPr>
            <a:picLocks noChangeAspect="1"/>
          </p:cNvPicPr>
          <p:nvPr/>
        </p:nvPicPr>
        <p:blipFill>
          <a:blip r:embed="rId9"/>
          <a:stretch>
            <a:fillRect/>
          </a:stretch>
        </p:blipFill>
        <p:spPr>
          <a:xfrm>
            <a:off x="4233545" y="2639060"/>
            <a:ext cx="3934460" cy="2559050"/>
          </a:xfrm>
          <a:prstGeom prst="rect">
            <a:avLst/>
          </a:prstGeom>
        </p:spPr>
      </p:pic>
      <p:sp>
        <p:nvSpPr>
          <p:cNvPr id="6" name="文本框 5"/>
          <p:cNvSpPr txBox="1"/>
          <p:nvPr/>
        </p:nvSpPr>
        <p:spPr>
          <a:xfrm>
            <a:off x="2936875" y="1297623"/>
            <a:ext cx="8644890" cy="1151890"/>
          </a:xfrm>
          <a:prstGeom prst="rect">
            <a:avLst/>
          </a:prstGeom>
          <a:noFill/>
        </p:spPr>
        <p:txBody>
          <a:bodyPr wrap="none" rtlCol="0" anchor="ctr">
            <a:spAutoFit/>
          </a:bodyPr>
          <a:p>
            <a:pPr algn="l">
              <a:lnSpc>
                <a:spcPct val="120000"/>
              </a:lnSpc>
            </a:pPr>
            <a:r>
              <a:rPr sz="4000" kern="0" spc="290" dirty="0">
                <a:solidFill>
                  <a:srgbClr val="000000">
                    <a:alpha val="100000"/>
                  </a:srgbClr>
                </a:solidFill>
                <a:latin typeface="楷体" charset="-122"/>
                <a:ea typeface="楷体" charset="-122"/>
                <a:cs typeface="楷体" charset="-122"/>
                <a:sym typeface="+mn-ea"/>
              </a:rPr>
              <a:t>作为中国少年的我们应该</a:t>
            </a:r>
            <a:r>
              <a:rPr lang="zh-CN" sz="4000" kern="0" spc="290" dirty="0">
                <a:solidFill>
                  <a:srgbClr val="000000">
                    <a:alpha val="100000"/>
                  </a:srgbClr>
                </a:solidFill>
                <a:latin typeface="楷体" charset="-122"/>
                <a:ea typeface="楷体" charset="-122"/>
                <a:cs typeface="楷体" charset="-122"/>
                <a:sym typeface="+mn-ea"/>
              </a:rPr>
              <a:t>做些什么</a:t>
            </a:r>
            <a:r>
              <a:rPr sz="4000" kern="0" spc="280" dirty="0">
                <a:solidFill>
                  <a:srgbClr val="000000">
                    <a:alpha val="100000"/>
                  </a:srgbClr>
                </a:solidFill>
                <a:latin typeface="楷体" charset="-122"/>
                <a:ea typeface="楷体" charset="-122"/>
                <a:cs typeface="楷体" charset="-122"/>
                <a:sym typeface="+mn-ea"/>
              </a:rPr>
              <a:t>?</a:t>
            </a:r>
            <a:endParaRPr lang="en-US" altLang="en-US" sz="4000" kern="0" spc="280" dirty="0">
              <a:solidFill>
                <a:srgbClr val="000000">
                  <a:alpha val="100000"/>
                </a:srgbClr>
              </a:solidFill>
              <a:latin typeface="楷体" charset="-122"/>
              <a:ea typeface="楷体" charset="-122"/>
              <a:cs typeface="楷体" charset="-122"/>
              <a:sym typeface="+mn-ea"/>
            </a:endParaRPr>
          </a:p>
          <a:p>
            <a:pPr>
              <a:lnSpc>
                <a:spcPct val="120000"/>
              </a:lnSpc>
            </a:pPr>
            <a:endParaRPr lang="zh-CN" altLang="en-US"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 name="picture 586"/>
          <p:cNvPicPr>
            <a:picLocks noChangeAspect="1"/>
          </p:cNvPicPr>
          <p:nvPr/>
        </p:nvPicPr>
        <p:blipFill>
          <a:blip r:embed="rId1"/>
          <a:stretch>
            <a:fillRect/>
          </a:stretch>
        </p:blipFill>
        <p:spPr>
          <a:xfrm rot="21600000">
            <a:off x="0" y="0"/>
            <a:ext cx="12192000" cy="6858000"/>
          </a:xfrm>
          <a:prstGeom prst="rect">
            <a:avLst/>
          </a:prstGeom>
        </p:spPr>
      </p:pic>
      <p:grpSp>
        <p:nvGrpSpPr>
          <p:cNvPr id="5" name="组合 4"/>
          <p:cNvGrpSpPr/>
          <p:nvPr/>
        </p:nvGrpSpPr>
        <p:grpSpPr>
          <a:xfrm>
            <a:off x="431508" y="318860"/>
            <a:ext cx="9732909" cy="6382932"/>
            <a:chOff x="2111" y="1894"/>
            <a:chExt cx="13633" cy="9540"/>
          </a:xfrm>
        </p:grpSpPr>
        <p:sp>
          <p:nvSpPr>
            <p:cNvPr id="6" name="圆角矩形 5"/>
            <p:cNvSpPr/>
            <p:nvPr/>
          </p:nvSpPr>
          <p:spPr>
            <a:xfrm>
              <a:off x="8310" y="1910"/>
              <a:ext cx="5645" cy="9524"/>
            </a:xfrm>
            <a:prstGeom prst="roundRect">
              <a:avLst/>
            </a:prstGeom>
            <a:solidFill>
              <a:schemeClr val="bg1"/>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15"/>
            </a:p>
          </p:txBody>
        </p:sp>
        <p:sp>
          <p:nvSpPr>
            <p:cNvPr id="232" name="textbox 232"/>
            <p:cNvSpPr/>
            <p:nvPr/>
          </p:nvSpPr>
          <p:spPr>
            <a:xfrm>
              <a:off x="8930" y="2186"/>
              <a:ext cx="6814" cy="6761"/>
            </a:xfrm>
            <a:prstGeom prst="rect">
              <a:avLst/>
            </a:prstGeom>
          </p:spPr>
          <p:txBody>
            <a:bodyPr vert="horz" wrap="square" lIns="0" tIns="0" rIns="0" bIns="0"/>
            <a:p>
              <a:pPr algn="l" rtl="0" eaLnBrk="0">
                <a:lnSpc>
                  <a:spcPct val="150000"/>
                </a:lnSpc>
              </a:pPr>
              <a:r>
                <a:rPr sz="3200" kern="0" spc="370" dirty="0">
                  <a:solidFill>
                    <a:srgbClr val="000000">
                      <a:alpha val="100000"/>
                    </a:srgbClr>
                  </a:solidFill>
                  <a:latin typeface="黑体" charset="-122"/>
                  <a:ea typeface="黑体" charset="-122"/>
                  <a:cs typeface="黑体" charset="-122"/>
                </a:rPr>
                <a:t>少年自有少年狂</a:t>
              </a:r>
              <a:endParaRPr lang="en-US" altLang="en-US" sz="3200" dirty="0">
                <a:latin typeface="黑体" charset="-122"/>
                <a:ea typeface="黑体" charset="-122"/>
                <a:cs typeface="黑体" charset="-122"/>
              </a:endParaRPr>
            </a:p>
            <a:p>
              <a:pPr marL="24765" indent="-12065" algn="l" rtl="0" eaLnBrk="0">
                <a:lnSpc>
                  <a:spcPct val="150000"/>
                </a:lnSpc>
                <a:spcBef>
                  <a:spcPts val="25"/>
                </a:spcBef>
              </a:pPr>
              <a:r>
                <a:rPr sz="3200" kern="0" spc="500" dirty="0">
                  <a:solidFill>
                    <a:srgbClr val="000000">
                      <a:alpha val="100000"/>
                    </a:srgbClr>
                  </a:solidFill>
                  <a:latin typeface="黑体" charset="-122"/>
                  <a:ea typeface="黑体" charset="-122"/>
                  <a:cs typeface="黑体" charset="-122"/>
                </a:rPr>
                <a:t>心似骄阳万丈光</a:t>
              </a:r>
              <a:r>
                <a:rPr sz="3200" kern="0" spc="0" dirty="0">
                  <a:solidFill>
                    <a:srgbClr val="000000">
                      <a:alpha val="100000"/>
                    </a:srgbClr>
                  </a:solidFill>
                  <a:latin typeface="黑体" charset="-122"/>
                  <a:ea typeface="黑体" charset="-122"/>
                  <a:cs typeface="黑体" charset="-122"/>
                </a:rPr>
                <a:t> </a:t>
              </a:r>
              <a:endParaRPr sz="3200" kern="0" spc="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sz="3200" kern="0" spc="500" dirty="0">
                  <a:solidFill>
                    <a:srgbClr val="000000">
                      <a:alpha val="100000"/>
                    </a:srgbClr>
                  </a:solidFill>
                  <a:latin typeface="黑体" charset="-122"/>
                  <a:ea typeface="黑体" charset="-122"/>
                  <a:cs typeface="黑体" charset="-122"/>
                </a:rPr>
                <a:t>千难万挡我去</a:t>
              </a:r>
              <a:r>
                <a:rPr lang="zh-CN" sz="3200" kern="0" spc="500" dirty="0">
                  <a:solidFill>
                    <a:srgbClr val="000000">
                      <a:alpha val="100000"/>
                    </a:srgbClr>
                  </a:solidFill>
                  <a:latin typeface="黑体" charset="-122"/>
                  <a:ea typeface="黑体" charset="-122"/>
                  <a:cs typeface="黑体" charset="-122"/>
                </a:rPr>
                <a:t>闯</a:t>
              </a:r>
              <a:r>
                <a:rPr sz="3200" kern="0" spc="40" dirty="0">
                  <a:solidFill>
                    <a:srgbClr val="000000">
                      <a:alpha val="100000"/>
                    </a:srgbClr>
                  </a:solidFill>
                  <a:latin typeface="黑体" charset="-122"/>
                  <a:ea typeface="黑体" charset="-122"/>
                  <a:cs typeface="黑体" charset="-122"/>
                </a:rPr>
                <a:t> </a:t>
              </a:r>
              <a:endParaRPr sz="3200" kern="0" spc="4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sz="3200" kern="0" spc="480" dirty="0">
                  <a:solidFill>
                    <a:srgbClr val="000000">
                      <a:alpha val="100000"/>
                    </a:srgbClr>
                  </a:solidFill>
                  <a:latin typeface="黑体" charset="-122"/>
                  <a:ea typeface="黑体" charset="-122"/>
                  <a:cs typeface="黑体" charset="-122"/>
                </a:rPr>
                <a:t>今朝唯我少年郎</a:t>
              </a:r>
              <a:r>
                <a:rPr sz="3200" kern="0" spc="50" dirty="0">
                  <a:solidFill>
                    <a:srgbClr val="000000">
                      <a:alpha val="100000"/>
                    </a:srgbClr>
                  </a:solidFill>
                  <a:latin typeface="黑体" charset="-122"/>
                  <a:ea typeface="黑体" charset="-122"/>
                  <a:cs typeface="黑体" charset="-122"/>
                </a:rPr>
                <a:t> </a:t>
              </a:r>
              <a:endParaRPr sz="3200" kern="0" spc="5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sz="3200" kern="0" spc="430" dirty="0">
                  <a:solidFill>
                    <a:srgbClr val="000000">
                      <a:alpha val="100000"/>
                    </a:srgbClr>
                  </a:solidFill>
                  <a:latin typeface="黑体" charset="-122"/>
                  <a:ea typeface="黑体" charset="-122"/>
                  <a:cs typeface="黑体" charset="-122"/>
                </a:rPr>
                <a:t>天高海阔万里长</a:t>
              </a:r>
              <a:endParaRPr sz="3200" kern="0" spc="43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sz="3200" kern="0" spc="440" dirty="0">
                  <a:solidFill>
                    <a:srgbClr val="000000">
                      <a:alpha val="100000"/>
                    </a:srgbClr>
                  </a:solidFill>
                  <a:latin typeface="黑体" charset="-122"/>
                  <a:ea typeface="黑体" charset="-122"/>
                  <a:cs typeface="黑体" charset="-122"/>
                </a:rPr>
                <a:t>华夏少年意气扬</a:t>
              </a:r>
              <a:r>
                <a:rPr sz="3200" kern="0" spc="40" dirty="0">
                  <a:solidFill>
                    <a:srgbClr val="000000">
                      <a:alpha val="100000"/>
                    </a:srgbClr>
                  </a:solidFill>
                  <a:latin typeface="黑体" charset="-122"/>
                  <a:ea typeface="黑体" charset="-122"/>
                  <a:cs typeface="黑体" charset="-122"/>
                </a:rPr>
                <a:t> </a:t>
              </a:r>
              <a:endParaRPr sz="3200" kern="0" spc="4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sz="3200" kern="0" spc="-40" dirty="0">
                  <a:solidFill>
                    <a:srgbClr val="000000">
                      <a:alpha val="100000"/>
                    </a:srgbClr>
                  </a:solidFill>
                  <a:latin typeface="黑体" charset="-122"/>
                  <a:ea typeface="黑体" charset="-122"/>
                  <a:cs typeface="黑体" charset="-122"/>
                </a:rPr>
                <a:t>发</a:t>
              </a:r>
              <a:r>
                <a:rPr lang="zh-CN" sz="3200" kern="0" spc="-40" dirty="0">
                  <a:solidFill>
                    <a:srgbClr val="000000">
                      <a:alpha val="100000"/>
                    </a:srgbClr>
                  </a:solidFill>
                  <a:latin typeface="黑体" charset="-122"/>
                  <a:ea typeface="黑体" charset="-122"/>
                  <a:cs typeface="黑体" charset="-122"/>
                </a:rPr>
                <a:t>奋图强做栋梁</a:t>
              </a:r>
              <a:r>
                <a:rPr sz="3200" kern="0" spc="40" dirty="0">
                  <a:solidFill>
                    <a:srgbClr val="000000">
                      <a:alpha val="100000"/>
                    </a:srgbClr>
                  </a:solidFill>
                  <a:latin typeface="黑体" charset="-122"/>
                  <a:ea typeface="黑体" charset="-122"/>
                  <a:cs typeface="黑体" charset="-122"/>
                </a:rPr>
                <a:t> </a:t>
              </a:r>
              <a:endParaRPr sz="3200" kern="0" spc="40" dirty="0">
                <a:solidFill>
                  <a:srgbClr val="000000">
                    <a:alpha val="100000"/>
                  </a:srgbClr>
                </a:solidFill>
                <a:latin typeface="黑体" charset="-122"/>
                <a:ea typeface="黑体" charset="-122"/>
                <a:cs typeface="黑体" charset="-122"/>
              </a:endParaRPr>
            </a:p>
            <a:p>
              <a:pPr marL="24765" indent="-12065" algn="l" rtl="0" eaLnBrk="0">
                <a:lnSpc>
                  <a:spcPct val="150000"/>
                </a:lnSpc>
                <a:spcBef>
                  <a:spcPts val="25"/>
                </a:spcBef>
              </a:pPr>
              <a:r>
                <a:rPr lang="zh-CN" sz="3200" kern="0" spc="40" dirty="0">
                  <a:solidFill>
                    <a:srgbClr val="000000">
                      <a:alpha val="100000"/>
                    </a:srgbClr>
                  </a:solidFill>
                  <a:latin typeface="黑体" charset="-122"/>
                  <a:ea typeface="黑体" charset="-122"/>
                  <a:cs typeface="黑体" charset="-122"/>
                </a:rPr>
                <a:t>不负年少</a:t>
              </a:r>
              <a:r>
                <a:rPr sz="2800" kern="0" spc="40" dirty="0">
                  <a:solidFill>
                    <a:srgbClr val="000000">
                      <a:alpha val="100000"/>
                    </a:srgbClr>
                  </a:solidFill>
                  <a:latin typeface="黑体" charset="-122"/>
                  <a:ea typeface="黑体" charset="-122"/>
                  <a:cs typeface="黑体" charset="-122"/>
                </a:rPr>
                <a:t> </a:t>
              </a:r>
              <a:r>
                <a:rPr sz="1905" kern="0" spc="40" dirty="0">
                  <a:solidFill>
                    <a:srgbClr val="000000">
                      <a:alpha val="100000"/>
                    </a:srgbClr>
                  </a:solidFill>
                  <a:latin typeface="宋体" pitchFamily="2" charset="-122"/>
                  <a:ea typeface="宋体" pitchFamily="2" charset="-122"/>
                  <a:cs typeface="宋体" pitchFamily="2" charset="-122"/>
                </a:rPr>
                <a:t>       </a:t>
              </a:r>
              <a:r>
                <a:rPr sz="1905" kern="0" spc="30" dirty="0">
                  <a:solidFill>
                    <a:srgbClr val="000000">
                      <a:alpha val="100000"/>
                    </a:srgbClr>
                  </a:solidFill>
                  <a:latin typeface="宋体" pitchFamily="2" charset="-122"/>
                  <a:ea typeface="宋体" pitchFamily="2" charset="-122"/>
                  <a:cs typeface="宋体" pitchFamily="2" charset="-122"/>
                </a:rPr>
                <a:t>   </a:t>
              </a:r>
              <a:endParaRPr lang="en-US" altLang="en-US" sz="1810" dirty="0"/>
            </a:p>
          </p:txBody>
        </p:sp>
        <p:sp>
          <p:nvSpPr>
            <p:cNvPr id="8" name="圆角矩形 7"/>
            <p:cNvSpPr/>
            <p:nvPr/>
          </p:nvSpPr>
          <p:spPr>
            <a:xfrm>
              <a:off x="2111" y="1894"/>
              <a:ext cx="5645" cy="9524"/>
            </a:xfrm>
            <a:prstGeom prst="roundRect">
              <a:avLst/>
            </a:prstGeom>
            <a:solidFill>
              <a:schemeClr val="bg1"/>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15"/>
            </a:p>
          </p:txBody>
        </p:sp>
        <p:sp>
          <p:nvSpPr>
            <p:cNvPr id="9" name="textbox 232"/>
            <p:cNvSpPr/>
            <p:nvPr/>
          </p:nvSpPr>
          <p:spPr>
            <a:xfrm>
              <a:off x="2505" y="4121"/>
              <a:ext cx="6814" cy="6761"/>
            </a:xfrm>
            <a:prstGeom prst="rect">
              <a:avLst/>
            </a:prstGeom>
          </p:spPr>
          <p:txBody>
            <a:bodyPr vert="horz" wrap="square" lIns="0" tIns="0" rIns="0" bIns="0"/>
            <a:p>
              <a:pPr algn="l" rtl="0" eaLnBrk="0">
                <a:lnSpc>
                  <a:spcPct val="150000"/>
                </a:lnSpc>
              </a:pPr>
              <a:r>
                <a:rPr lang="zh-CN" sz="3200" kern="0" spc="420" dirty="0">
                  <a:solidFill>
                    <a:srgbClr val="000000">
                      <a:alpha val="100000"/>
                    </a:srgbClr>
                  </a:solidFill>
                  <a:latin typeface="黑体" charset="-122"/>
                  <a:ea typeface="黑体" charset="-122"/>
                  <a:cs typeface="黑体" charset="-122"/>
                </a:rPr>
                <a:t>少年智则国智</a:t>
              </a:r>
              <a:endParaRPr sz="3200" kern="0" spc="420" dirty="0">
                <a:solidFill>
                  <a:srgbClr val="000000">
                    <a:alpha val="100000"/>
                  </a:srgbClr>
                </a:solidFill>
                <a:latin typeface="黑体" charset="-122"/>
                <a:ea typeface="黑体" charset="-122"/>
                <a:cs typeface="黑体" charset="-122"/>
              </a:endParaRPr>
            </a:p>
            <a:p>
              <a:pPr algn="l" rtl="0" eaLnBrk="0">
                <a:lnSpc>
                  <a:spcPct val="150000"/>
                </a:lnSpc>
              </a:pPr>
              <a:r>
                <a:rPr sz="3200" kern="0" spc="420" dirty="0">
                  <a:solidFill>
                    <a:srgbClr val="000000">
                      <a:alpha val="100000"/>
                    </a:srgbClr>
                  </a:solidFill>
                  <a:latin typeface="黑体" charset="-122"/>
                  <a:ea typeface="黑体" charset="-122"/>
                  <a:cs typeface="黑体" charset="-122"/>
                </a:rPr>
                <a:t>少年富则国富</a:t>
              </a:r>
              <a:endParaRPr sz="3200" kern="0" spc="420" dirty="0">
                <a:solidFill>
                  <a:srgbClr val="000000">
                    <a:alpha val="100000"/>
                  </a:srgbClr>
                </a:solidFill>
                <a:latin typeface="黑体" charset="-122"/>
                <a:ea typeface="黑体" charset="-122"/>
                <a:cs typeface="黑体" charset="-122"/>
              </a:endParaRPr>
            </a:p>
            <a:p>
              <a:pPr algn="l" rtl="0" eaLnBrk="0">
                <a:lnSpc>
                  <a:spcPct val="150000"/>
                </a:lnSpc>
              </a:pPr>
              <a:r>
                <a:rPr sz="3200" kern="0" spc="470" dirty="0">
                  <a:solidFill>
                    <a:srgbClr val="000000">
                      <a:alpha val="100000"/>
                    </a:srgbClr>
                  </a:solidFill>
                  <a:latin typeface="黑体" charset="-122"/>
                  <a:ea typeface="黑体" charset="-122"/>
                  <a:cs typeface="黑体" charset="-122"/>
                </a:rPr>
                <a:t>少年强则国强</a:t>
              </a:r>
              <a:endParaRPr lang="en-US" altLang="en-US" sz="3200" dirty="0">
                <a:latin typeface="黑体" charset="-122"/>
                <a:ea typeface="黑体" charset="-122"/>
                <a:cs typeface="黑体" charset="-122"/>
              </a:endParaRPr>
            </a:p>
            <a:p>
              <a:pPr algn="l" rtl="0" eaLnBrk="0">
                <a:lnSpc>
                  <a:spcPct val="150000"/>
                </a:lnSpc>
              </a:pPr>
              <a:r>
                <a:rPr sz="3200" kern="0" spc="370" dirty="0">
                  <a:solidFill>
                    <a:srgbClr val="000000">
                      <a:alpha val="100000"/>
                    </a:srgbClr>
                  </a:solidFill>
                  <a:latin typeface="黑体" charset="-122"/>
                  <a:ea typeface="黑体" charset="-122"/>
                  <a:cs typeface="黑体" charset="-122"/>
                </a:rPr>
                <a:t>少年</a:t>
              </a:r>
              <a:r>
                <a:rPr lang="zh-CN" sz="3200" kern="0" spc="370" dirty="0">
                  <a:solidFill>
                    <a:srgbClr val="000000">
                      <a:alpha val="100000"/>
                    </a:srgbClr>
                  </a:solidFill>
                  <a:latin typeface="黑体" charset="-122"/>
                  <a:ea typeface="黑体" charset="-122"/>
                  <a:cs typeface="黑体" charset="-122"/>
                </a:rPr>
                <a:t>自由则国自由</a:t>
              </a:r>
              <a:r>
                <a:rPr sz="1905" kern="0" spc="40" dirty="0">
                  <a:solidFill>
                    <a:srgbClr val="000000">
                      <a:alpha val="100000"/>
                    </a:srgbClr>
                  </a:solidFill>
                  <a:latin typeface="宋体" pitchFamily="2" charset="-122"/>
                  <a:ea typeface="宋体" pitchFamily="2" charset="-122"/>
                  <a:cs typeface="宋体" pitchFamily="2" charset="-122"/>
                </a:rPr>
                <a:t>       </a:t>
              </a:r>
              <a:r>
                <a:rPr sz="1905" kern="0" spc="30" dirty="0">
                  <a:solidFill>
                    <a:srgbClr val="000000">
                      <a:alpha val="100000"/>
                    </a:srgbClr>
                  </a:solidFill>
                  <a:latin typeface="宋体" pitchFamily="2" charset="-122"/>
                  <a:ea typeface="宋体" pitchFamily="2" charset="-122"/>
                  <a:cs typeface="宋体" pitchFamily="2" charset="-122"/>
                </a:rPr>
                <a:t>   </a:t>
              </a:r>
              <a:endParaRPr lang="en-US" altLang="en-US" sz="1810" dirty="0"/>
            </a:p>
          </p:txBody>
        </p:sp>
      </p:grpSp>
      <p:pic>
        <p:nvPicPr>
          <p:cNvPr id="7" name="少年中国说">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9866630" y="5441950"/>
            <a:ext cx="712470" cy="793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audio>
              <p:cMediaNode>
                <p:cTn id="2" fill="hold" display="1">
                  <p:stCondLst>
                    <p:cond delay="indefinite"/>
                  </p:stCondLst>
                  <p:endCondLst>
                    <p:cond evt="onStopAudio">
                      <p:tgtEl>
                        <p:sldTgt/>
                      </p:tgtEl>
                    </p:cond>
                  </p:endCondLst>
                </p:cTn>
                <p:tgtEl>
                  <p:spTgt spid="7"/>
                </p:tgtEl>
              </p:cMediaNode>
            </p:audi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50128"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picture 596"/>
          <p:cNvPicPr>
            <a:picLocks noChangeAspect="1"/>
          </p:cNvPicPr>
          <p:nvPr/>
        </p:nvPicPr>
        <p:blipFill>
          <a:blip r:embed="rId1"/>
          <a:stretch>
            <a:fillRect/>
          </a:stretch>
        </p:blipFill>
        <p:spPr>
          <a:xfrm rot="21600000">
            <a:off x="0" y="0"/>
            <a:ext cx="12192000" cy="6858000"/>
          </a:xfrm>
          <a:prstGeom prst="rect">
            <a:avLst/>
          </a:prstGeom>
        </p:spPr>
      </p:pic>
      <p:sp>
        <p:nvSpPr>
          <p:cNvPr id="598" name="textbox 598"/>
          <p:cNvSpPr/>
          <p:nvPr/>
        </p:nvSpPr>
        <p:spPr>
          <a:xfrm>
            <a:off x="6307168" y="834488"/>
            <a:ext cx="5381412" cy="4078393"/>
          </a:xfrm>
          <a:prstGeom prst="rect">
            <a:avLst/>
          </a:prstGeom>
          <a:noFill/>
          <a:ln w="0" cap="flat">
            <a:noFill/>
            <a:prstDash val="solid"/>
            <a:miter lim="0"/>
          </a:ln>
        </p:spPr>
        <p:txBody>
          <a:bodyPr vert="horz" wrap="square" lIns="0" tIns="0" rIns="0" bIns="0"/>
          <a:lstStyle/>
          <a:p>
            <a:pPr algn="l" rtl="0" eaLnBrk="0">
              <a:lnSpc>
                <a:spcPct val="96000"/>
              </a:lnSpc>
            </a:pPr>
            <a:endParaRPr sz="135" dirty="0">
              <a:latin typeface="Arial"/>
              <a:ea typeface="Arial"/>
              <a:cs typeface="Arial"/>
            </a:endParaRPr>
          </a:p>
          <a:p>
            <a:pPr algn="r" rtl="0" eaLnBrk="0">
              <a:lnSpc>
                <a:spcPct val="88000"/>
              </a:lnSpc>
            </a:pPr>
            <a:r>
              <a:rPr lang="en-US" sz="3735" b="1" kern="0" spc="-260" dirty="0">
                <a:solidFill>
                  <a:srgbClr val="FF0000">
                    <a:alpha val="100000"/>
                  </a:srgbClr>
                </a:solidFill>
                <a:latin typeface="宋体" pitchFamily="2" charset="-122"/>
                <a:ea typeface="宋体" pitchFamily="2" charset="-122"/>
                <a:cs typeface="宋体" pitchFamily="2" charset="-122"/>
              </a:rPr>
              <a:t>  </a:t>
            </a:r>
            <a:r>
              <a:rPr sz="3735" b="1" kern="0" spc="-260" dirty="0">
                <a:solidFill>
                  <a:srgbClr val="FF0000">
                    <a:alpha val="100000"/>
                  </a:srgbClr>
                </a:solidFill>
                <a:latin typeface="宋体" pitchFamily="2" charset="-122"/>
                <a:ea typeface="宋体" pitchFamily="2" charset="-122"/>
                <a:cs typeface="宋体" pitchFamily="2" charset="-122"/>
              </a:rPr>
              <a:t>前事不忘，</a:t>
            </a:r>
            <a:r>
              <a:rPr sz="3735" b="1" kern="0" spc="-360" dirty="0">
                <a:solidFill>
                  <a:srgbClr val="FF0000">
                    <a:alpha val="100000"/>
                  </a:srgbClr>
                </a:solidFill>
                <a:latin typeface="宋体" pitchFamily="2" charset="-122"/>
                <a:ea typeface="宋体" pitchFamily="2" charset="-122"/>
                <a:cs typeface="宋体" pitchFamily="2" charset="-122"/>
              </a:rPr>
              <a:t> </a:t>
            </a:r>
            <a:r>
              <a:rPr sz="3735" b="1" kern="0" spc="-260" dirty="0">
                <a:solidFill>
                  <a:srgbClr val="FF0000">
                    <a:alpha val="100000"/>
                  </a:srgbClr>
                </a:solidFill>
                <a:latin typeface="宋体" pitchFamily="2" charset="-122"/>
                <a:ea typeface="宋体" pitchFamily="2" charset="-122"/>
                <a:cs typeface="宋体" pitchFamily="2" charset="-122"/>
              </a:rPr>
              <a:t>后事之师。</a:t>
            </a:r>
            <a:endParaRPr sz="3735" b="1" dirty="0">
              <a:latin typeface="宋体" pitchFamily="2" charset="-122"/>
              <a:ea typeface="宋体" pitchFamily="2" charset="-122"/>
              <a:cs typeface="宋体" pitchFamily="2" charset="-122"/>
            </a:endParaRPr>
          </a:p>
          <a:p>
            <a:pPr marL="12700" indent="16510" algn="l" rtl="0" eaLnBrk="0">
              <a:lnSpc>
                <a:spcPct val="207000"/>
              </a:lnSpc>
              <a:spcBef>
                <a:spcPts val="45"/>
              </a:spcBef>
            </a:pPr>
            <a:r>
              <a:rPr sz="3735" b="1" kern="0" spc="-90" dirty="0">
                <a:solidFill>
                  <a:srgbClr val="FF0000">
                    <a:alpha val="100000"/>
                  </a:srgbClr>
                </a:solidFill>
                <a:latin typeface="宋体" pitchFamily="2" charset="-122"/>
                <a:ea typeface="宋体" pitchFamily="2" charset="-122"/>
                <a:cs typeface="宋体" pitchFamily="2" charset="-122"/>
              </a:rPr>
              <a:t>我们强调牢记历史，不是</a:t>
            </a:r>
            <a:r>
              <a:rPr sz="3735" b="1" kern="0" spc="0" dirty="0">
                <a:solidFill>
                  <a:srgbClr val="FF0000">
                    <a:alpha val="100000"/>
                  </a:srgbClr>
                </a:solidFill>
                <a:latin typeface="宋体" pitchFamily="2" charset="-122"/>
                <a:ea typeface="宋体" pitchFamily="2" charset="-122"/>
                <a:cs typeface="宋体" pitchFamily="2" charset="-122"/>
              </a:rPr>
              <a:t>   </a:t>
            </a:r>
            <a:r>
              <a:rPr sz="3735" b="1" kern="0" spc="-110" dirty="0">
                <a:solidFill>
                  <a:srgbClr val="FF0000">
                    <a:alpha val="100000"/>
                  </a:srgbClr>
                </a:solidFill>
                <a:latin typeface="宋体" pitchFamily="2" charset="-122"/>
                <a:ea typeface="宋体" pitchFamily="2" charset="-122"/>
                <a:cs typeface="宋体" pitchFamily="2" charset="-122"/>
              </a:rPr>
              <a:t>要延续仇恨，而是要以史</a:t>
            </a:r>
            <a:r>
              <a:rPr sz="3735" b="1" kern="0" spc="10" dirty="0">
                <a:solidFill>
                  <a:srgbClr val="FF0000">
                    <a:alpha val="100000"/>
                  </a:srgbClr>
                </a:solidFill>
                <a:latin typeface="宋体" pitchFamily="2" charset="-122"/>
                <a:ea typeface="宋体" pitchFamily="2" charset="-122"/>
                <a:cs typeface="宋体" pitchFamily="2" charset="-122"/>
              </a:rPr>
              <a:t>   </a:t>
            </a:r>
            <a:r>
              <a:rPr sz="3735" b="1" kern="0" spc="-140" dirty="0">
                <a:solidFill>
                  <a:srgbClr val="FF0000">
                    <a:alpha val="100000"/>
                  </a:srgbClr>
                </a:solidFill>
                <a:latin typeface="宋体" pitchFamily="2" charset="-122"/>
                <a:ea typeface="宋体" pitchFamily="2" charset="-122"/>
                <a:cs typeface="宋体" pitchFamily="2" charset="-122"/>
              </a:rPr>
              <a:t>为鉴，面向未来！</a:t>
            </a:r>
            <a:endParaRPr sz="3735" b="1" dirty="0">
              <a:latin typeface="宋体" pitchFamily="2" charset="-122"/>
              <a:ea typeface="宋体" pitchFamily="2" charset="-122"/>
              <a:cs typeface="宋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98"/>
                                        </p:tgtEl>
                                        <p:attrNameLst>
                                          <p:attrName>style.visibility</p:attrName>
                                        </p:attrNameLst>
                                      </p:cBhvr>
                                      <p:to>
                                        <p:strVal val="visible"/>
                                      </p:to>
                                    </p:set>
                                    <p:anim calcmode="lin" valueType="num">
                                      <p:cBhvr>
                                        <p:cTn id="7" dur="500" fill="hold"/>
                                        <p:tgtEl>
                                          <p:spTgt spid="598"/>
                                        </p:tgtEl>
                                        <p:attrNameLst>
                                          <p:attrName>ppt_w</p:attrName>
                                        </p:attrNameLst>
                                      </p:cBhvr>
                                      <p:tavLst>
                                        <p:tav tm="0">
                                          <p:val>
                                            <p:fltVal val="0"/>
                                          </p:val>
                                        </p:tav>
                                        <p:tav tm="100000">
                                          <p:val>
                                            <p:strVal val="#ppt_w"/>
                                          </p:val>
                                        </p:tav>
                                      </p:tavLst>
                                    </p:anim>
                                    <p:anim calcmode="lin" valueType="num">
                                      <p:cBhvr>
                                        <p:cTn id="8" dur="500" fill="hold"/>
                                        <p:tgtEl>
                                          <p:spTgt spid="5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 grpId="0"/>
      <p:bldP spid="598"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89095" y="1801360"/>
            <a:ext cx="9672625" cy="3892656"/>
          </a:xfrm>
          <a:prstGeom prst="roundRect">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15"/>
          </a:p>
        </p:txBody>
      </p:sp>
      <p:sp>
        <p:nvSpPr>
          <p:cNvPr id="260" name="textbox 260"/>
          <p:cNvSpPr/>
          <p:nvPr/>
        </p:nvSpPr>
        <p:spPr>
          <a:xfrm>
            <a:off x="3134742" y="2011891"/>
            <a:ext cx="7612197" cy="2834599"/>
          </a:xfrm>
          <a:prstGeom prst="rect">
            <a:avLst/>
          </a:prstGeom>
        </p:spPr>
        <p:txBody>
          <a:bodyPr vert="horz" wrap="square" lIns="0" tIns="0" rIns="0" bIns="0"/>
          <a:lstStyle/>
          <a:p>
            <a:pPr algn="l" rtl="0" eaLnBrk="0">
              <a:lnSpc>
                <a:spcPct val="74000"/>
              </a:lnSpc>
            </a:pPr>
            <a:endParaRPr lang="en-US" altLang="en-US" sz="100" dirty="0">
              <a:solidFill>
                <a:schemeClr val="tx1"/>
              </a:solidFill>
            </a:endParaRPr>
          </a:p>
          <a:p>
            <a:pPr algn="l" rtl="0" eaLnBrk="0">
              <a:lnSpc>
                <a:spcPct val="181000"/>
              </a:lnSpc>
            </a:pPr>
            <a:r>
              <a:rPr lang="zh-CN" altLang="en-US" sz="2670" b="1" dirty="0" smtClean="0">
                <a:solidFill>
                  <a:schemeClr val="tx1"/>
                </a:solidFill>
                <a:latin typeface="楷体" charset="-122"/>
                <a:ea typeface="楷体" charset="-122"/>
                <a:cs typeface="楷体" charset="-122"/>
                <a:sym typeface="+mn-ea"/>
              </a:rPr>
              <a:t>请同学们走进鸦片战争至新中国成立的百年历史，去解读中华民族是通过怎样不屈不挠的斗争，顶起了中国，走出了深重的灾难？</a:t>
            </a:r>
            <a:endParaRPr lang="zh-CN" altLang="en-US" sz="2670" b="1" dirty="0" smtClean="0">
              <a:solidFill>
                <a:schemeClr val="tx1"/>
              </a:solidFill>
              <a:latin typeface="楷体" charset="-122"/>
              <a:ea typeface="楷体" charset="-122"/>
              <a:cs typeface="楷体" charset="-122"/>
            </a:endParaRPr>
          </a:p>
          <a:p>
            <a:pPr algn="l" rtl="0" eaLnBrk="0">
              <a:lnSpc>
                <a:spcPct val="181000"/>
              </a:lnSpc>
            </a:pPr>
            <a:endParaRPr lang="en-US" altLang="en-US" sz="955" dirty="0"/>
          </a:p>
          <a:p>
            <a:pPr algn="l" rtl="0" eaLnBrk="0"/>
            <a:endParaRPr lang="en-US" altLang="en-US" sz="665" dirty="0"/>
          </a:p>
          <a:p>
            <a:pPr marL="44450" algn="l" rtl="0" eaLnBrk="0">
              <a:lnSpc>
                <a:spcPct val="99000"/>
              </a:lnSpc>
              <a:spcBef>
                <a:spcPts val="5"/>
              </a:spcBef>
            </a:pPr>
            <a:r>
              <a:rPr lang="zh-CN" altLang="en-US" sz="2670" b="1" dirty="0" smtClean="0">
                <a:latin typeface="楷体" charset="-122"/>
                <a:ea typeface="楷体" charset="-122"/>
                <a:cs typeface="楷体" charset="-122"/>
              </a:rPr>
              <a:t>请同学们在假期跟家人去参观一所历史博物馆，  并收集下你感兴趣的资料吧!</a:t>
            </a:r>
            <a:endParaRPr lang="zh-CN" altLang="en-US" sz="2670" b="1" dirty="0" smtClean="0">
              <a:latin typeface="楷体" charset="-122"/>
              <a:ea typeface="楷体" charset="-122"/>
              <a:cs typeface="楷体" charset="-122"/>
            </a:endParaRPr>
          </a:p>
        </p:txBody>
      </p:sp>
      <p:sp>
        <p:nvSpPr>
          <p:cNvPr id="262" name="textbox 262"/>
          <p:cNvSpPr/>
          <p:nvPr/>
        </p:nvSpPr>
        <p:spPr>
          <a:xfrm>
            <a:off x="733576" y="385921"/>
            <a:ext cx="1885496" cy="549608"/>
          </a:xfrm>
          <a:prstGeom prst="rect">
            <a:avLst/>
          </a:prstGeom>
        </p:spPr>
        <p:txBody>
          <a:bodyPr vert="horz" wrap="square" lIns="0" tIns="0" rIns="0" bIns="0"/>
          <a:lstStyle/>
          <a:p>
            <a:pPr algn="l" rtl="0" eaLnBrk="0">
              <a:lnSpc>
                <a:spcPct val="88000"/>
              </a:lnSpc>
            </a:pPr>
            <a:endParaRPr lang="en-US" altLang="en-US" sz="100" dirty="0"/>
          </a:p>
          <a:p>
            <a:pPr marL="12700" algn="l" rtl="0" eaLnBrk="0">
              <a:lnSpc>
                <a:spcPct val="95000"/>
              </a:lnSpc>
            </a:pPr>
            <a:r>
              <a:rPr sz="3620" b="1" kern="0" spc="20" dirty="0">
                <a:solidFill>
                  <a:srgbClr val="000000">
                    <a:alpha val="100000"/>
                  </a:srgbClr>
                </a:solidFill>
                <a:latin typeface="宋体" pitchFamily="2" charset="-122"/>
                <a:ea typeface="宋体" pitchFamily="2" charset="-122"/>
                <a:cs typeface="宋体" pitchFamily="2" charset="-122"/>
              </a:rPr>
              <a:t>课后作业</a:t>
            </a:r>
            <a:endParaRPr lang="en-US" altLang="en-US" sz="3620" dirty="0"/>
          </a:p>
        </p:txBody>
      </p:sp>
      <p:sp>
        <p:nvSpPr>
          <p:cNvPr id="264" name="textbox 264"/>
          <p:cNvSpPr/>
          <p:nvPr/>
        </p:nvSpPr>
        <p:spPr>
          <a:xfrm>
            <a:off x="1894712" y="4769865"/>
            <a:ext cx="975736" cy="389205"/>
          </a:xfrm>
          <a:prstGeom prst="rect">
            <a:avLst/>
          </a:prstGeom>
        </p:spPr>
        <p:txBody>
          <a:bodyPr vert="horz" wrap="square" lIns="0" tIns="0" rIns="0" bIns="0"/>
          <a:lstStyle/>
          <a:p>
            <a:pPr algn="l" rtl="0" eaLnBrk="0">
              <a:lnSpc>
                <a:spcPct val="70000"/>
              </a:lnSpc>
            </a:pPr>
            <a:endParaRPr lang="en-US" altLang="en-US" sz="100" dirty="0"/>
          </a:p>
          <a:p>
            <a:pPr marL="12700" algn="l" rtl="0" eaLnBrk="0">
              <a:lnSpc>
                <a:spcPct val="97000"/>
              </a:lnSpc>
            </a:pPr>
            <a:r>
              <a:rPr sz="2480" kern="0" spc="10" dirty="0">
                <a:solidFill>
                  <a:srgbClr val="000000">
                    <a:alpha val="100000"/>
                  </a:srgbClr>
                </a:solidFill>
                <a:latin typeface="华文新魏" charset="-122"/>
                <a:ea typeface="华文新魏" charset="-122"/>
                <a:cs typeface="华文新魏" charset="-122"/>
              </a:rPr>
              <a:t>选做题</a:t>
            </a:r>
            <a:endParaRPr lang="en-US" altLang="en-US" sz="2480" dirty="0"/>
          </a:p>
        </p:txBody>
      </p:sp>
      <p:sp>
        <p:nvSpPr>
          <p:cNvPr id="266" name="textbox 266"/>
          <p:cNvSpPr/>
          <p:nvPr/>
        </p:nvSpPr>
        <p:spPr>
          <a:xfrm>
            <a:off x="1822573" y="2881285"/>
            <a:ext cx="978158" cy="320807"/>
          </a:xfrm>
          <a:prstGeom prst="rect">
            <a:avLst/>
          </a:prstGeom>
        </p:spPr>
        <p:txBody>
          <a:bodyPr vert="horz" wrap="square" lIns="0" tIns="0" rIns="0" bIns="0"/>
          <a:lstStyle/>
          <a:p>
            <a:pPr algn="l" rtl="0" eaLnBrk="0">
              <a:lnSpc>
                <a:spcPct val="96000"/>
              </a:lnSpc>
            </a:pPr>
            <a:endParaRPr lang="en-US" altLang="en-US" sz="100" dirty="0"/>
          </a:p>
          <a:p>
            <a:pPr marL="12700" algn="l" rtl="0" eaLnBrk="0">
              <a:lnSpc>
                <a:spcPct val="78000"/>
              </a:lnSpc>
            </a:pPr>
            <a:r>
              <a:rPr sz="2480" kern="0" spc="20" dirty="0">
                <a:solidFill>
                  <a:srgbClr val="000000">
                    <a:alpha val="100000"/>
                  </a:srgbClr>
                </a:solidFill>
                <a:latin typeface="华文行楷" charset="-122"/>
                <a:ea typeface="华文行楷" charset="-122"/>
                <a:cs typeface="华文行楷" charset="-122"/>
              </a:rPr>
              <a:t>必做题</a:t>
            </a:r>
            <a:endParaRPr lang="en-US" altLang="en-US" sz="2480" dirty="0"/>
          </a:p>
        </p:txBody>
      </p:sp>
      <p:pic>
        <p:nvPicPr>
          <p:cNvPr id="268" name="picture 268"/>
          <p:cNvPicPr>
            <a:picLocks noChangeAspect="1"/>
          </p:cNvPicPr>
          <p:nvPr/>
        </p:nvPicPr>
        <p:blipFill>
          <a:blip r:embed="rId1"/>
          <a:stretch>
            <a:fillRect/>
          </a:stretch>
        </p:blipFill>
        <p:spPr>
          <a:xfrm rot="21600000">
            <a:off x="1078108" y="6243653"/>
            <a:ext cx="181531" cy="121003"/>
          </a:xfrm>
          <a:prstGeom prst="rect">
            <a:avLst/>
          </a:prstGeom>
        </p:spPr>
      </p:pic>
      <p:pic>
        <p:nvPicPr>
          <p:cNvPr id="3" name="图片 2" descr="14"/>
          <p:cNvPicPr>
            <a:picLocks noChangeAspect="1"/>
          </p:cNvPicPr>
          <p:nvPr/>
        </p:nvPicPr>
        <p:blipFill>
          <a:blip r:embed="rId2"/>
          <a:stretch>
            <a:fillRect/>
          </a:stretch>
        </p:blipFill>
        <p:spPr>
          <a:xfrm>
            <a:off x="9052264" y="263909"/>
            <a:ext cx="2109455" cy="1832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489095" y="1801360"/>
            <a:ext cx="9672625" cy="3892656"/>
          </a:xfrm>
          <a:prstGeom prst="roundRect">
            <a:avLst/>
          </a:prstGeom>
          <a:solidFill>
            <a:schemeClr val="bg2"/>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715"/>
          </a:p>
        </p:txBody>
      </p:sp>
      <p:sp>
        <p:nvSpPr>
          <p:cNvPr id="260" name="textbox 260"/>
          <p:cNvSpPr/>
          <p:nvPr/>
        </p:nvSpPr>
        <p:spPr>
          <a:xfrm>
            <a:off x="3134742" y="2011891"/>
            <a:ext cx="7612197" cy="2834599"/>
          </a:xfrm>
          <a:prstGeom prst="rect">
            <a:avLst/>
          </a:prstGeom>
        </p:spPr>
        <p:txBody>
          <a:bodyPr vert="horz" wrap="square" lIns="0" tIns="0" rIns="0" bIns="0"/>
          <a:lstStyle/>
          <a:p>
            <a:pPr algn="l" rtl="0" eaLnBrk="0">
              <a:lnSpc>
                <a:spcPct val="74000"/>
              </a:lnSpc>
            </a:pPr>
            <a:endParaRPr lang="en-US" altLang="en-US" sz="100" dirty="0">
              <a:solidFill>
                <a:schemeClr val="tx1"/>
              </a:solidFill>
            </a:endParaRPr>
          </a:p>
          <a:p>
            <a:pPr algn="l" rtl="0" eaLnBrk="0">
              <a:lnSpc>
                <a:spcPct val="181000"/>
              </a:lnSpc>
            </a:pPr>
            <a:r>
              <a:rPr lang="zh-CN" altLang="en-US" sz="2670" b="1" dirty="0" smtClean="0">
                <a:solidFill>
                  <a:schemeClr val="tx1"/>
                </a:solidFill>
                <a:latin typeface="楷体" charset="-122"/>
                <a:ea typeface="楷体" charset="-122"/>
                <a:cs typeface="楷体" charset="-122"/>
                <a:sym typeface="+mn-ea"/>
              </a:rPr>
              <a:t>请同学们走进鸦片战争至新中国成立的百年历史，去解读中华民族是通过怎样不屈不挠的斗争，顶起了中国，走出了深重的灾难？</a:t>
            </a:r>
            <a:endParaRPr lang="zh-CN" altLang="en-US" sz="2670" b="1" dirty="0" smtClean="0">
              <a:solidFill>
                <a:schemeClr val="tx1"/>
              </a:solidFill>
              <a:latin typeface="楷体" charset="-122"/>
              <a:ea typeface="楷体" charset="-122"/>
              <a:cs typeface="楷体" charset="-122"/>
            </a:endParaRPr>
          </a:p>
          <a:p>
            <a:pPr algn="l" rtl="0" eaLnBrk="0">
              <a:lnSpc>
                <a:spcPct val="181000"/>
              </a:lnSpc>
            </a:pPr>
            <a:endParaRPr lang="en-US" altLang="en-US" sz="955" dirty="0"/>
          </a:p>
          <a:p>
            <a:pPr algn="l" rtl="0" eaLnBrk="0"/>
            <a:endParaRPr lang="en-US" altLang="en-US" sz="665" dirty="0"/>
          </a:p>
          <a:p>
            <a:pPr marL="44450" algn="l" rtl="0" eaLnBrk="0">
              <a:lnSpc>
                <a:spcPct val="99000"/>
              </a:lnSpc>
              <a:spcBef>
                <a:spcPts val="5"/>
              </a:spcBef>
            </a:pPr>
            <a:r>
              <a:rPr lang="zh-CN" altLang="en-US" sz="2670" b="1" dirty="0" smtClean="0">
                <a:latin typeface="楷体" charset="-122"/>
                <a:ea typeface="楷体" charset="-122"/>
                <a:cs typeface="楷体" charset="-122"/>
              </a:rPr>
              <a:t>请同学们在假期跟家人去参观一所历史博物馆，  并收集下你感兴趣的资料吧!</a:t>
            </a:r>
            <a:endParaRPr lang="zh-CN" altLang="en-US" sz="2670" b="1" dirty="0" smtClean="0">
              <a:latin typeface="楷体" charset="-122"/>
              <a:ea typeface="楷体" charset="-122"/>
              <a:cs typeface="楷体" charset="-122"/>
            </a:endParaRPr>
          </a:p>
        </p:txBody>
      </p:sp>
      <p:sp>
        <p:nvSpPr>
          <p:cNvPr id="262" name="textbox 262"/>
          <p:cNvSpPr/>
          <p:nvPr/>
        </p:nvSpPr>
        <p:spPr>
          <a:xfrm>
            <a:off x="733576" y="385921"/>
            <a:ext cx="1885496" cy="549608"/>
          </a:xfrm>
          <a:prstGeom prst="rect">
            <a:avLst/>
          </a:prstGeom>
        </p:spPr>
        <p:txBody>
          <a:bodyPr vert="horz" wrap="square" lIns="0" tIns="0" rIns="0" bIns="0"/>
          <a:lstStyle/>
          <a:p>
            <a:pPr algn="l" rtl="0" eaLnBrk="0">
              <a:lnSpc>
                <a:spcPct val="88000"/>
              </a:lnSpc>
            </a:pPr>
            <a:endParaRPr lang="en-US" altLang="en-US" sz="100" dirty="0"/>
          </a:p>
          <a:p>
            <a:pPr marL="12700" algn="l" rtl="0" eaLnBrk="0">
              <a:lnSpc>
                <a:spcPct val="95000"/>
              </a:lnSpc>
            </a:pPr>
            <a:r>
              <a:rPr sz="3620" b="1" kern="0" spc="20" dirty="0">
                <a:solidFill>
                  <a:srgbClr val="000000">
                    <a:alpha val="100000"/>
                  </a:srgbClr>
                </a:solidFill>
                <a:latin typeface="宋体" pitchFamily="2" charset="-122"/>
                <a:ea typeface="宋体" pitchFamily="2" charset="-122"/>
                <a:cs typeface="宋体" pitchFamily="2" charset="-122"/>
              </a:rPr>
              <a:t>课后作业</a:t>
            </a:r>
            <a:endParaRPr lang="en-US" altLang="en-US" sz="3620" dirty="0"/>
          </a:p>
        </p:txBody>
      </p:sp>
      <p:sp>
        <p:nvSpPr>
          <p:cNvPr id="264" name="textbox 264"/>
          <p:cNvSpPr/>
          <p:nvPr/>
        </p:nvSpPr>
        <p:spPr>
          <a:xfrm>
            <a:off x="1894712" y="4769865"/>
            <a:ext cx="975736" cy="389205"/>
          </a:xfrm>
          <a:prstGeom prst="rect">
            <a:avLst/>
          </a:prstGeom>
        </p:spPr>
        <p:txBody>
          <a:bodyPr vert="horz" wrap="square" lIns="0" tIns="0" rIns="0" bIns="0"/>
          <a:lstStyle/>
          <a:p>
            <a:pPr algn="l" rtl="0" eaLnBrk="0">
              <a:lnSpc>
                <a:spcPct val="70000"/>
              </a:lnSpc>
            </a:pPr>
            <a:endParaRPr lang="en-US" altLang="en-US" sz="100" dirty="0"/>
          </a:p>
          <a:p>
            <a:pPr marL="12700" algn="l" rtl="0" eaLnBrk="0">
              <a:lnSpc>
                <a:spcPct val="97000"/>
              </a:lnSpc>
            </a:pPr>
            <a:r>
              <a:rPr sz="2480" kern="0" spc="10" dirty="0">
                <a:solidFill>
                  <a:srgbClr val="000000">
                    <a:alpha val="100000"/>
                  </a:srgbClr>
                </a:solidFill>
                <a:latin typeface="华文新魏" charset="-122"/>
                <a:ea typeface="华文新魏" charset="-122"/>
                <a:cs typeface="华文新魏" charset="-122"/>
              </a:rPr>
              <a:t>选做题</a:t>
            </a:r>
            <a:endParaRPr lang="en-US" altLang="en-US" sz="2480" dirty="0"/>
          </a:p>
        </p:txBody>
      </p:sp>
      <p:sp>
        <p:nvSpPr>
          <p:cNvPr id="266" name="textbox 266"/>
          <p:cNvSpPr/>
          <p:nvPr/>
        </p:nvSpPr>
        <p:spPr>
          <a:xfrm>
            <a:off x="1822573" y="2881285"/>
            <a:ext cx="978158" cy="320807"/>
          </a:xfrm>
          <a:prstGeom prst="rect">
            <a:avLst/>
          </a:prstGeom>
        </p:spPr>
        <p:txBody>
          <a:bodyPr vert="horz" wrap="square" lIns="0" tIns="0" rIns="0" bIns="0"/>
          <a:lstStyle/>
          <a:p>
            <a:pPr algn="l" rtl="0" eaLnBrk="0">
              <a:lnSpc>
                <a:spcPct val="96000"/>
              </a:lnSpc>
            </a:pPr>
            <a:endParaRPr lang="en-US" altLang="en-US" sz="100" dirty="0"/>
          </a:p>
          <a:p>
            <a:pPr marL="12700" algn="l" rtl="0" eaLnBrk="0">
              <a:lnSpc>
                <a:spcPct val="78000"/>
              </a:lnSpc>
            </a:pPr>
            <a:r>
              <a:rPr sz="2480" kern="0" spc="20" dirty="0">
                <a:solidFill>
                  <a:srgbClr val="000000">
                    <a:alpha val="100000"/>
                  </a:srgbClr>
                </a:solidFill>
                <a:latin typeface="华文行楷" charset="-122"/>
                <a:ea typeface="华文行楷" charset="-122"/>
                <a:cs typeface="华文行楷" charset="-122"/>
              </a:rPr>
              <a:t>必做题</a:t>
            </a:r>
            <a:endParaRPr lang="en-US" altLang="en-US" sz="2480" dirty="0"/>
          </a:p>
        </p:txBody>
      </p:sp>
      <p:pic>
        <p:nvPicPr>
          <p:cNvPr id="268" name="picture 268"/>
          <p:cNvPicPr>
            <a:picLocks noChangeAspect="1"/>
          </p:cNvPicPr>
          <p:nvPr/>
        </p:nvPicPr>
        <p:blipFill>
          <a:blip r:embed="rId1"/>
          <a:stretch>
            <a:fillRect/>
          </a:stretch>
        </p:blipFill>
        <p:spPr>
          <a:xfrm rot="21600000">
            <a:off x="1078108" y="6243653"/>
            <a:ext cx="181531" cy="121003"/>
          </a:xfrm>
          <a:prstGeom prst="rect">
            <a:avLst/>
          </a:prstGeom>
        </p:spPr>
      </p:pic>
      <p:pic>
        <p:nvPicPr>
          <p:cNvPr id="3" name="图片 2" descr="14"/>
          <p:cNvPicPr>
            <a:picLocks noChangeAspect="1"/>
          </p:cNvPicPr>
          <p:nvPr/>
        </p:nvPicPr>
        <p:blipFill>
          <a:blip r:embed="rId2"/>
          <a:stretch>
            <a:fillRect/>
          </a:stretch>
        </p:blipFill>
        <p:spPr>
          <a:xfrm>
            <a:off x="9052264" y="263909"/>
            <a:ext cx="2109455" cy="18328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6" name="文本框 5"/>
          <p:cNvSpPr txBox="1"/>
          <p:nvPr/>
        </p:nvSpPr>
        <p:spPr>
          <a:xfrm>
            <a:off x="4237355" y="2204403"/>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太阳</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书籍</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蔬菜</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蔬菜</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60350" y="93980"/>
            <a:ext cx="3496945" cy="554990"/>
            <a:chOff x="5227406" y="2929878"/>
            <a:chExt cx="1527458" cy="648960"/>
          </a:xfrm>
          <a:solidFill>
            <a:srgbClr val="C00000"/>
          </a:solidFill>
        </p:grpSpPr>
        <p:sp>
          <p:nvSpPr>
            <p:cNvPr id="4" name="Freeform 15"/>
            <p:cNvSpPr/>
            <p:nvPr/>
          </p:nvSpPr>
          <p:spPr bwMode="auto">
            <a:xfrm>
              <a:off x="5227406" y="2929878"/>
              <a:ext cx="1421053" cy="564854"/>
            </a:xfrm>
            <a:custGeom>
              <a:avLst/>
              <a:gdLst>
                <a:gd name="connsiteX0" fmla="*/ 0 w 1138814"/>
                <a:gd name="connsiteY0" fmla="*/ 45287 h 452869"/>
                <a:gd name="connsiteX1" fmla="*/ 45287 w 1138814"/>
                <a:gd name="connsiteY1" fmla="*/ 0 h 452869"/>
                <a:gd name="connsiteX2" fmla="*/ 1093527 w 1138814"/>
                <a:gd name="connsiteY2" fmla="*/ 0 h 452869"/>
                <a:gd name="connsiteX3" fmla="*/ 1138814 w 1138814"/>
                <a:gd name="connsiteY3" fmla="*/ 45287 h 452869"/>
                <a:gd name="connsiteX4" fmla="*/ 1138814 w 1138814"/>
                <a:gd name="connsiteY4" fmla="*/ 407582 h 452869"/>
                <a:gd name="connsiteX5" fmla="*/ 1093527 w 1138814"/>
                <a:gd name="connsiteY5" fmla="*/ 452869 h 452869"/>
                <a:gd name="connsiteX6" fmla="*/ 45287 w 1138814"/>
                <a:gd name="connsiteY6" fmla="*/ 452869 h 452869"/>
                <a:gd name="connsiteX7" fmla="*/ 0 w 1138814"/>
                <a:gd name="connsiteY7" fmla="*/ 407582 h 452869"/>
                <a:gd name="connsiteX8" fmla="*/ 0 w 1138814"/>
                <a:gd name="connsiteY8" fmla="*/ 45287 h 45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814" h="452869">
                  <a:moveTo>
                    <a:pt x="0" y="45287"/>
                  </a:moveTo>
                  <a:cubicBezTo>
                    <a:pt x="0" y="20276"/>
                    <a:pt x="20276" y="0"/>
                    <a:pt x="45287" y="0"/>
                  </a:cubicBezTo>
                  <a:lnTo>
                    <a:pt x="1093527" y="0"/>
                  </a:lnTo>
                  <a:cubicBezTo>
                    <a:pt x="1118538" y="0"/>
                    <a:pt x="1138814" y="20276"/>
                    <a:pt x="1138814" y="45287"/>
                  </a:cubicBezTo>
                  <a:lnTo>
                    <a:pt x="1138814" y="407582"/>
                  </a:lnTo>
                  <a:cubicBezTo>
                    <a:pt x="1138814" y="432593"/>
                    <a:pt x="1118538" y="452869"/>
                    <a:pt x="1093527" y="452869"/>
                  </a:cubicBezTo>
                  <a:lnTo>
                    <a:pt x="45287" y="452869"/>
                  </a:lnTo>
                  <a:cubicBezTo>
                    <a:pt x="20276" y="452869"/>
                    <a:pt x="0" y="432593"/>
                    <a:pt x="0" y="407582"/>
                  </a:cubicBezTo>
                  <a:lnTo>
                    <a:pt x="0" y="45287"/>
                  </a:lnTo>
                  <a:close/>
                </a:path>
              </a:pathLst>
            </a:custGeom>
            <a:solidFill>
              <a:schemeClr val="accent1"/>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81185" tIns="60019" rIns="81185" bIns="60019" anchor="ctr"/>
            <a:lstStyle/>
            <a:p>
              <a:pPr algn="ctr" defTabSz="1481455">
                <a:lnSpc>
                  <a:spcPct val="90000"/>
                </a:lnSpc>
                <a:spcAft>
                  <a:spcPct val="35000"/>
                </a:spcAft>
                <a:defRPr/>
              </a:pPr>
              <a:endParaRPr lang="en-US" altLang="zh-CN" sz="2400" dirty="0">
                <a:solidFill>
                  <a:schemeClr val="bg1"/>
                </a:solidFill>
                <a:cs typeface="+mn-ea"/>
                <a:sym typeface="+mn-lt"/>
              </a:endParaRPr>
            </a:p>
          </p:txBody>
        </p:sp>
        <p:sp>
          <p:nvSpPr>
            <p:cNvPr id="5" name="TextBox 25"/>
            <p:cNvSpPr txBox="1"/>
            <p:nvPr/>
          </p:nvSpPr>
          <p:spPr>
            <a:xfrm>
              <a:off x="5283068" y="3149553"/>
              <a:ext cx="1471796" cy="429285"/>
            </a:xfrm>
            <a:prstGeom prst="rect">
              <a:avLst/>
            </a:prstGeom>
            <a:noFill/>
          </p:spPr>
          <p:txBody>
            <a:bodyPr wrap="square" rtlCol="0">
              <a:spAutoFit/>
            </a:bodyPr>
            <a:lstStyle/>
            <a:p>
              <a:endParaRPr lang="zh-CN" altLang="en-US" sz="2400" b="1" dirty="0">
                <a:solidFill>
                  <a:schemeClr val="bg1"/>
                </a:solidFill>
                <a:cs typeface="+mn-ea"/>
                <a:sym typeface="+mn-lt"/>
              </a:endParaRPr>
            </a:p>
          </p:txBody>
        </p:sp>
      </p:grpSp>
      <p:sp>
        <p:nvSpPr>
          <p:cNvPr id="2" name="文本框 1"/>
          <p:cNvSpPr txBox="1"/>
          <p:nvPr/>
        </p:nvSpPr>
        <p:spPr>
          <a:xfrm>
            <a:off x="4820285" y="2174558"/>
            <a:ext cx="2426970" cy="1715770"/>
          </a:xfrm>
          <a:prstGeom prst="rect">
            <a:avLst/>
          </a:prstGeom>
          <a:noFill/>
        </p:spPr>
        <p:txBody>
          <a:bodyPr wrap="none" rtlCol="0" anchor="ctr">
            <a:spAutoFit/>
          </a:bodyPr>
          <a:p>
            <a:pPr>
              <a:lnSpc>
                <a:spcPct val="120000"/>
              </a:lnSpc>
            </a:pPr>
            <a:r>
              <a:rPr lang="zh-CN" altLang="en-US" sz="8800" b="1" dirty="0" smtClean="0">
                <a:solidFill>
                  <a:schemeClr val="tx1">
                    <a:lumMod val="75000"/>
                    <a:lumOff val="25000"/>
                  </a:schemeClr>
                </a:solidFill>
                <a:latin typeface="楷体" charset="-122"/>
                <a:ea typeface="楷体" charset="-122"/>
              </a:rPr>
              <a:t>大海</a:t>
            </a:r>
            <a:endParaRPr lang="zh-CN" altLang="en-US" sz="8800" b="1" dirty="0" smtClean="0">
              <a:solidFill>
                <a:schemeClr val="tx1">
                  <a:lumMod val="75000"/>
                  <a:lumOff val="25000"/>
                </a:schemeClr>
              </a:solidFill>
              <a:latin typeface="楷体" charset="-122"/>
              <a:ea typeface="楷体"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 name="KSO_WM_UNIT_MEDIACOVER_BTNRECT" val="8472*4482*837*837"/>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000">
  <a:themeElements>
    <a:clrScheme name="自定义 24">
      <a:dk1>
        <a:sysClr val="windowText" lastClr="000000"/>
      </a:dk1>
      <a:lt1>
        <a:sysClr val="window" lastClr="FFFFFF"/>
      </a:lt1>
      <a:dk2>
        <a:srgbClr val="000000"/>
      </a:dk2>
      <a:lt2>
        <a:srgbClr val="FFFFFF"/>
      </a:lt2>
      <a:accent1>
        <a:srgbClr val="005A58"/>
      </a:accent1>
      <a:accent2>
        <a:srgbClr val="C6EE7E"/>
      </a:accent2>
      <a:accent3>
        <a:srgbClr val="005A58"/>
      </a:accent3>
      <a:accent4>
        <a:srgbClr val="C6EE7E"/>
      </a:accent4>
      <a:accent5>
        <a:srgbClr val="005A58"/>
      </a:accent5>
      <a:accent6>
        <a:srgbClr val="C6EE7E"/>
      </a:accent6>
      <a:hlink>
        <a:srgbClr val="005A58"/>
      </a:hlink>
      <a:folHlink>
        <a:srgbClr val="C6EE7E"/>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4">
    <a:dk1>
      <a:sysClr val="windowText" lastClr="000000"/>
    </a:dk1>
    <a:lt1>
      <a:sysClr val="window" lastClr="FFFFFF"/>
    </a:lt1>
    <a:dk2>
      <a:srgbClr val="000000"/>
    </a:dk2>
    <a:lt2>
      <a:srgbClr val="FFFFFF"/>
    </a:lt2>
    <a:accent1>
      <a:srgbClr val="005A58"/>
    </a:accent1>
    <a:accent2>
      <a:srgbClr val="C6EE7E"/>
    </a:accent2>
    <a:accent3>
      <a:srgbClr val="005A58"/>
    </a:accent3>
    <a:accent4>
      <a:srgbClr val="C6EE7E"/>
    </a:accent4>
    <a:accent5>
      <a:srgbClr val="005A58"/>
    </a:accent5>
    <a:accent6>
      <a:srgbClr val="C6EE7E"/>
    </a:accent6>
    <a:hlink>
      <a:srgbClr val="005A58"/>
    </a:hlink>
    <a:folHlink>
      <a:srgbClr val="C6EE7E"/>
    </a:folHlink>
  </a:clrScheme>
</a:themeOverride>
</file>

<file path=docProps/app.xml><?xml version="1.0" encoding="utf-8"?>
<Properties xmlns="http://schemas.openxmlformats.org/officeDocument/2006/extended-properties" xmlns:vt="http://schemas.openxmlformats.org/officeDocument/2006/docPropsVTypes">
  <Template>1</Template>
  <TotalTime>0</TotalTime>
  <Words>2117</Words>
  <Application>Kingsoft Office WPP</Application>
  <PresentationFormat>自定义</PresentationFormat>
  <Paragraphs>293</Paragraphs>
  <Slides>47</Slides>
  <Notes>19</Notes>
  <HiddenSlides>0</HiddenSlides>
  <MMClips>5</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47</vt:i4>
      </vt:variant>
    </vt:vector>
  </HeadingPairs>
  <TitlesOfParts>
    <vt:vector size="56" baseType="lpstr">
      <vt:lpstr>Arial </vt:lpstr>
      <vt:lpstr>宋体 </vt:lpstr>
      <vt:lpstr>楷体</vt:lpstr>
      <vt:lpstr>微软雅黑</vt:lpstr>
      <vt:lpstr>黑体</vt:lpstr>
      <vt:lpstr>华文新魏</vt:lpstr>
      <vt:lpstr>华文行楷</vt:lpstr>
      <vt:lpstr>等线</vt:lpstr>
      <vt:lpstr>000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演示文稿6</dc:title>
  <dc:creator/>
  <cp:lastModifiedBy>Administrator</cp:lastModifiedBy>
  <cp:revision>217</cp:revision>
  <dcterms:created xsi:type="dcterms:W3CDTF">2017-10-14T08:13:00Z</dcterms:created>
  <dcterms:modified xsi:type="dcterms:W3CDTF">2024-05-24T04:16:12Z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2052-10.1.0.5457</vt:lpwstr>
  </property>
  <property fmtid="{D5CDD505-2E9C-101B-9397-08002B2CF9AE}" pid="4" name="ICV">
    <vt:lpwstr>8E675CFE09F145349C339B377C1863FC</vt:lpwstr>
  </property>
</Properties>
</file>