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.jpg"/>
  <Default Extension="png" ContentType="image/png"/>
  <Default Extension="mp3" ContentType="audio/mp3"/>
  <Default Extension="mp4" ContentType="video/mp4"/>
  <Default Extension="rels" ContentType="application/vnd.openxmlformats-package.relationships+xml"/>
  <Override PartName="/customXml/itemProps275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256" r:id="rId3"/>
    <p:sldId id="257" r:id="rId4"/>
    <p:sldId id="348" r:id="rId5"/>
    <p:sldId id="263" r:id="rId6"/>
    <p:sldId id="264" r:id="rId7"/>
    <p:sldId id="266" r:id="rId8"/>
    <p:sldId id="268" r:id="rId9"/>
    <p:sldId id="267" r:id="rId10"/>
    <p:sldId id="269" r:id="rId11"/>
    <p:sldId id="270" r:id="rId12"/>
    <p:sldId id="277" r:id="rId13"/>
    <p:sldId id="278" r:id="rId14"/>
    <p:sldId id="271" r:id="rId15"/>
    <p:sldId id="350" r:id="rId16"/>
    <p:sldId id="279" r:id="rId17"/>
    <p:sldId id="281" r:id="rId18"/>
    <p:sldId id="280" r:id="rId19"/>
    <p:sldId id="283" r:id="rId20"/>
    <p:sldId id="307" r:id="rId21"/>
    <p:sldId id="286" r:id="rId22"/>
    <p:sldId id="306" r:id="rId23"/>
    <p:sldId id="354" r:id="rId24"/>
    <p:sldId id="351" r:id="rId25"/>
    <p:sldId id="355" r:id="rId26"/>
    <p:sldId id="378" r:id="rId27"/>
    <p:sldId id="352" r:id="rId28"/>
    <p:sldId id="299" r:id="rId29"/>
    <p:sldId id="300" r:id="rId30"/>
    <p:sldId id="301" r:id="rId31"/>
    <p:sldId id="304" r:id="rId32"/>
    <p:sldId id="302" r:id="rId33"/>
    <p:sldId id="303" r:id="rId34"/>
    <p:sldId id="347" r:id="rId35"/>
  </p:sldIdLst>
  <p:sldSz cx="12192000" cy="6858000"/>
  <p:notesSz cx="6858000" cy="9144000"/>
  <p:custDataLst>
    <p:tags r:id="rId4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2A28"/>
    <a:srgbClr val="A82E32"/>
    <a:srgbClr val="FAF1D3"/>
    <a:srgbClr val="EEAE01"/>
    <a:srgbClr val="DE0101"/>
    <a:srgbClr val="FFFFFF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3" Type="http://schemas.openxmlformats.org/officeDocument/2006/relationships/tags" Target="tags/tag276.xml"/><Relationship Id="rId42" Type="http://schemas.openxmlformats.org/officeDocument/2006/relationships/customXml" Target="../customXml/item1.xml"/><Relationship Id="rId41" Type="http://schemas.openxmlformats.org/officeDocument/2006/relationships/customXmlProps" Target="../customXml/itemProps275.xml"/><Relationship Id="rId40" Type="http://schemas.openxmlformats.org/officeDocument/2006/relationships/tableStyles" Target="tableStyles.xml"/><Relationship Id="rId4" Type="http://schemas.openxmlformats.org/officeDocument/2006/relationships/slide" Target="slides/slide2.xml"/><Relationship Id="rId39" Type="http://schemas.openxmlformats.org/officeDocument/2006/relationships/viewProps" Target="viewProps.xml"/><Relationship Id="rId38" Type="http://schemas.openxmlformats.org/officeDocument/2006/relationships/presProps" Target="presProps.xml"/><Relationship Id="rId37" Type="http://schemas.openxmlformats.org/officeDocument/2006/relationships/handoutMaster" Target="handoutMasters/handoutMaster1.xml"/><Relationship Id="rId36" Type="http://schemas.openxmlformats.org/officeDocument/2006/relationships/notesMaster" Target="notesMasters/notesMaster1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4" Type="http://schemas.openxmlformats.org/officeDocument/2006/relationships/theme" Target="../theme/theme1.xml"/><Relationship Id="rId23" Type="http://schemas.openxmlformats.org/officeDocument/2006/relationships/tags" Target="../tags/tag65.xml"/><Relationship Id="rId22" Type="http://schemas.openxmlformats.org/officeDocument/2006/relationships/tags" Target="../tags/tag64.xml"/><Relationship Id="rId21" Type="http://schemas.openxmlformats.org/officeDocument/2006/relationships/tags" Target="../tags/tag63.xml"/><Relationship Id="rId20" Type="http://schemas.openxmlformats.org/officeDocument/2006/relationships/tags" Target="../tags/tag62.xml"/><Relationship Id="rId2" Type="http://schemas.openxmlformats.org/officeDocument/2006/relationships/slideLayout" Target="../slideLayouts/slideLayout2.xml"/><Relationship Id="rId19" Type="http://schemas.openxmlformats.org/officeDocument/2006/relationships/tags" Target="../tags/tag61.xml"/><Relationship Id="rId18" Type="http://schemas.openxmlformats.org/officeDocument/2006/relationships/tags" Target="../tags/tag60.xml"/><Relationship Id="rId17" Type="http://schemas.openxmlformats.org/officeDocument/2006/relationships/tags" Target="../tags/tag59.xml"/><Relationship Id="rId16" Type="http://schemas.openxmlformats.org/officeDocument/2006/relationships/image" Target="../media/image2.png"/><Relationship Id="rId15" Type="http://schemas.openxmlformats.org/officeDocument/2006/relationships/tags" Target="../tags/tag58.xml"/><Relationship Id="rId14" Type="http://schemas.openxmlformats.org/officeDocument/2006/relationships/image" Target="../media/image1.jpeg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97" t="6666" r="28677" b="40926"/>
          <a:stretch>
            <a:fillRect/>
          </a:stretch>
        </p:blipFill>
        <p:spPr>
          <a:xfrm>
            <a:off x="-635" y="0"/>
            <a:ext cx="12192000" cy="6858000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-635" y="5258435"/>
            <a:ext cx="12192000" cy="1599565"/>
            <a:chOff x="0" y="5765318"/>
            <a:chExt cx="14071600" cy="1092682"/>
          </a:xfrm>
        </p:grpSpPr>
        <p:pic>
          <p:nvPicPr>
            <p:cNvPr id="16" name="图片 15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 rotWithShape="1"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415" b="29229"/>
            <a:stretch>
              <a:fillRect/>
            </a:stretch>
          </p:blipFill>
          <p:spPr>
            <a:xfrm>
              <a:off x="7035800" y="5765319"/>
              <a:ext cx="7035800" cy="109268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 rotWithShape="1"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415" b="29229"/>
            <a:stretch>
              <a:fillRect/>
            </a:stretch>
          </p:blipFill>
          <p:spPr>
            <a:xfrm>
              <a:off x="0" y="5765318"/>
              <a:ext cx="7035800" cy="1092681"/>
            </a:xfrm>
            <a:prstGeom prst="rect">
              <a:avLst/>
            </a:prstGeom>
          </p:spPr>
        </p:pic>
      </p:grp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2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tags" Target="../tags/tag72.xml"/><Relationship Id="rId8" Type="http://schemas.openxmlformats.org/officeDocument/2006/relationships/tags" Target="../tags/tag71.xml"/><Relationship Id="rId7" Type="http://schemas.openxmlformats.org/officeDocument/2006/relationships/tags" Target="../tags/tag70.xml"/><Relationship Id="rId6" Type="http://schemas.openxmlformats.org/officeDocument/2006/relationships/image" Target="../media/image4.png"/><Relationship Id="rId5" Type="http://schemas.openxmlformats.org/officeDocument/2006/relationships/tags" Target="../tags/tag69.xml"/><Relationship Id="rId4" Type="http://schemas.openxmlformats.org/officeDocument/2006/relationships/image" Target="../media/image3.jpeg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0" Type="http://schemas.openxmlformats.org/officeDocument/2006/relationships/slideLayout" Target="../slideLayouts/slideLayout1.xml"/><Relationship Id="rId1" Type="http://schemas.openxmlformats.org/officeDocument/2006/relationships/tags" Target="../tags/tag66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tags" Target="../tags/tag78.xml"/><Relationship Id="rId7" Type="http://schemas.openxmlformats.org/officeDocument/2006/relationships/tags" Target="../tags/tag77.xml"/><Relationship Id="rId6" Type="http://schemas.openxmlformats.org/officeDocument/2006/relationships/tags" Target="../tags/tag76.xml"/><Relationship Id="rId5" Type="http://schemas.openxmlformats.org/officeDocument/2006/relationships/tags" Target="../tags/tag75.xml"/><Relationship Id="rId4" Type="http://schemas.openxmlformats.org/officeDocument/2006/relationships/image" Target="../media/image6.png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86.xml"/><Relationship Id="rId8" Type="http://schemas.openxmlformats.org/officeDocument/2006/relationships/tags" Target="../tags/tag85.xml"/><Relationship Id="rId7" Type="http://schemas.openxmlformats.org/officeDocument/2006/relationships/tags" Target="../tags/tag84.xml"/><Relationship Id="rId6" Type="http://schemas.openxmlformats.org/officeDocument/2006/relationships/tags" Target="../tags/tag83.xml"/><Relationship Id="rId5" Type="http://schemas.openxmlformats.org/officeDocument/2006/relationships/tags" Target="../tags/tag82.xml"/><Relationship Id="rId4" Type="http://schemas.openxmlformats.org/officeDocument/2006/relationships/tags" Target="../tags/tag81.xml"/><Relationship Id="rId36" Type="http://schemas.openxmlformats.org/officeDocument/2006/relationships/slideLayout" Target="../slideLayouts/slideLayout3.xml"/><Relationship Id="rId35" Type="http://schemas.openxmlformats.org/officeDocument/2006/relationships/tags" Target="../tags/tag100.xml"/><Relationship Id="rId34" Type="http://schemas.openxmlformats.org/officeDocument/2006/relationships/image" Target="../media/image18.jpeg"/><Relationship Id="rId33" Type="http://schemas.openxmlformats.org/officeDocument/2006/relationships/tags" Target="../tags/tag99.xml"/><Relationship Id="rId32" Type="http://schemas.openxmlformats.org/officeDocument/2006/relationships/image" Target="../media/image17.jpeg"/><Relationship Id="rId31" Type="http://schemas.openxmlformats.org/officeDocument/2006/relationships/image" Target="../media/image16.jpeg"/><Relationship Id="rId30" Type="http://schemas.openxmlformats.org/officeDocument/2006/relationships/tags" Target="../tags/tag98.xml"/><Relationship Id="rId3" Type="http://schemas.openxmlformats.org/officeDocument/2006/relationships/tags" Target="../tags/tag80.xml"/><Relationship Id="rId29" Type="http://schemas.openxmlformats.org/officeDocument/2006/relationships/image" Target="../media/image15.jpeg"/><Relationship Id="rId28" Type="http://schemas.openxmlformats.org/officeDocument/2006/relationships/tags" Target="../tags/tag97.xml"/><Relationship Id="rId27" Type="http://schemas.openxmlformats.org/officeDocument/2006/relationships/image" Target="../media/image14.jpeg"/><Relationship Id="rId26" Type="http://schemas.openxmlformats.org/officeDocument/2006/relationships/tags" Target="../tags/tag96.xml"/><Relationship Id="rId25" Type="http://schemas.openxmlformats.org/officeDocument/2006/relationships/image" Target="../media/image13.jpeg"/><Relationship Id="rId24" Type="http://schemas.openxmlformats.org/officeDocument/2006/relationships/tags" Target="../tags/tag95.xml"/><Relationship Id="rId23" Type="http://schemas.openxmlformats.org/officeDocument/2006/relationships/image" Target="../media/image12.png"/><Relationship Id="rId22" Type="http://schemas.openxmlformats.org/officeDocument/2006/relationships/tags" Target="../tags/tag94.xml"/><Relationship Id="rId21" Type="http://schemas.openxmlformats.org/officeDocument/2006/relationships/image" Target="../media/image11.jpeg"/><Relationship Id="rId20" Type="http://schemas.openxmlformats.org/officeDocument/2006/relationships/image" Target="../media/image10.jpeg"/><Relationship Id="rId2" Type="http://schemas.openxmlformats.org/officeDocument/2006/relationships/image" Target="../media/image6.png"/><Relationship Id="rId19" Type="http://schemas.openxmlformats.org/officeDocument/2006/relationships/tags" Target="../tags/tag93.xml"/><Relationship Id="rId18" Type="http://schemas.openxmlformats.org/officeDocument/2006/relationships/image" Target="../media/image9.jpeg"/><Relationship Id="rId17" Type="http://schemas.openxmlformats.org/officeDocument/2006/relationships/tags" Target="../tags/tag92.xml"/><Relationship Id="rId16" Type="http://schemas.openxmlformats.org/officeDocument/2006/relationships/image" Target="../media/image8.jpeg"/><Relationship Id="rId15" Type="http://schemas.openxmlformats.org/officeDocument/2006/relationships/tags" Target="../tags/tag91.xml"/><Relationship Id="rId14" Type="http://schemas.openxmlformats.org/officeDocument/2006/relationships/image" Target="../media/image7.png"/><Relationship Id="rId13" Type="http://schemas.openxmlformats.org/officeDocument/2006/relationships/tags" Target="../tags/tag90.xml"/><Relationship Id="rId12" Type="http://schemas.openxmlformats.org/officeDocument/2006/relationships/tags" Target="../tags/tag89.xml"/><Relationship Id="rId11" Type="http://schemas.openxmlformats.org/officeDocument/2006/relationships/tags" Target="../tags/tag88.xml"/><Relationship Id="rId10" Type="http://schemas.openxmlformats.org/officeDocument/2006/relationships/tags" Target="../tags/tag87.xml"/><Relationship Id="rId1" Type="http://schemas.openxmlformats.org/officeDocument/2006/relationships/tags" Target="../tags/tag7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tags" Target="../tags/tag103.xml"/><Relationship Id="rId6" Type="http://schemas.openxmlformats.org/officeDocument/2006/relationships/tags" Target="../tags/tag102.xml"/><Relationship Id="rId5" Type="http://schemas.openxmlformats.org/officeDocument/2006/relationships/tags" Target="../tags/tag101.xml"/><Relationship Id="rId4" Type="http://schemas.openxmlformats.org/officeDocument/2006/relationships/image" Target="../media/image20.png"/><Relationship Id="rId3" Type="http://schemas.microsoft.com/office/2007/relationships/media" Target="../media/media1.mp3"/><Relationship Id="rId2" Type="http://schemas.openxmlformats.org/officeDocument/2006/relationships/audio" Target="../media/media1.mp3"/><Relationship Id="rId1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3.xml"/><Relationship Id="rId6" Type="http://schemas.openxmlformats.org/officeDocument/2006/relationships/tags" Target="../tags/tag107.xml"/><Relationship Id="rId5" Type="http://schemas.openxmlformats.org/officeDocument/2006/relationships/tags" Target="../tags/tag106.xml"/><Relationship Id="rId4" Type="http://schemas.openxmlformats.org/officeDocument/2006/relationships/tags" Target="../tags/tag105.xml"/><Relationship Id="rId3" Type="http://schemas.openxmlformats.org/officeDocument/2006/relationships/image" Target="../media/image6.png"/><Relationship Id="rId2" Type="http://schemas.openxmlformats.org/officeDocument/2006/relationships/tags" Target="../tags/tag104.xml"/><Relationship Id="rId1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tags" Target="../tags/tag111.xml"/><Relationship Id="rId6" Type="http://schemas.openxmlformats.org/officeDocument/2006/relationships/tags" Target="../tags/tag110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3" Type="http://schemas.openxmlformats.org/officeDocument/2006/relationships/tags" Target="../tags/tag109.xml"/><Relationship Id="rId2" Type="http://schemas.openxmlformats.org/officeDocument/2006/relationships/image" Target="../media/image6.png"/><Relationship Id="rId1" Type="http://schemas.openxmlformats.org/officeDocument/2006/relationships/tags" Target="../tags/tag10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tags" Target="../tags/tag114.xml"/><Relationship Id="rId6" Type="http://schemas.openxmlformats.org/officeDocument/2006/relationships/image" Target="../media/image20.png"/><Relationship Id="rId5" Type="http://schemas.microsoft.com/office/2007/relationships/media" Target="../media/media2.mp3"/><Relationship Id="rId4" Type="http://schemas.openxmlformats.org/officeDocument/2006/relationships/audio" Target="../media/media2.mp3"/><Relationship Id="rId3" Type="http://schemas.openxmlformats.org/officeDocument/2006/relationships/tags" Target="../tags/tag113.xml"/><Relationship Id="rId2" Type="http://schemas.openxmlformats.org/officeDocument/2006/relationships/tags" Target="../tags/tag112.xml"/><Relationship Id="rId1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3.xml"/><Relationship Id="rId6" Type="http://schemas.openxmlformats.org/officeDocument/2006/relationships/tags" Target="../tags/tag117.xml"/><Relationship Id="rId5" Type="http://schemas.openxmlformats.org/officeDocument/2006/relationships/tags" Target="../tags/tag116.xml"/><Relationship Id="rId4" Type="http://schemas.openxmlformats.org/officeDocument/2006/relationships/image" Target="../media/image24.png"/><Relationship Id="rId3" Type="http://schemas.openxmlformats.org/officeDocument/2006/relationships/tags" Target="../tags/tag115.xml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tags" Target="../tags/tag122.xml"/><Relationship Id="rId7" Type="http://schemas.openxmlformats.org/officeDocument/2006/relationships/tags" Target="../tags/tag121.xml"/><Relationship Id="rId6" Type="http://schemas.openxmlformats.org/officeDocument/2006/relationships/tags" Target="../tags/tag120.xml"/><Relationship Id="rId5" Type="http://schemas.openxmlformats.org/officeDocument/2006/relationships/image" Target="../media/image6.png"/><Relationship Id="rId4" Type="http://schemas.openxmlformats.org/officeDocument/2006/relationships/tags" Target="../tags/tag119.xml"/><Relationship Id="rId3" Type="http://schemas.openxmlformats.org/officeDocument/2006/relationships/image" Target="../media/image26.png"/><Relationship Id="rId2" Type="http://schemas.openxmlformats.org/officeDocument/2006/relationships/tags" Target="../tags/tag118.xml"/><Relationship Id="rId1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3.xml"/><Relationship Id="rId5" Type="http://schemas.openxmlformats.org/officeDocument/2006/relationships/tags" Target="../tags/tag127.xml"/><Relationship Id="rId4" Type="http://schemas.openxmlformats.org/officeDocument/2006/relationships/tags" Target="../tags/tag126.xml"/><Relationship Id="rId3" Type="http://schemas.openxmlformats.org/officeDocument/2006/relationships/tags" Target="../tags/tag125.xml"/><Relationship Id="rId2" Type="http://schemas.openxmlformats.org/officeDocument/2006/relationships/tags" Target="../tags/tag124.xml"/><Relationship Id="rId1" Type="http://schemas.openxmlformats.org/officeDocument/2006/relationships/tags" Target="../tags/tag123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131.xml"/><Relationship Id="rId8" Type="http://schemas.openxmlformats.org/officeDocument/2006/relationships/tags" Target="../tags/tag130.xml"/><Relationship Id="rId7" Type="http://schemas.openxmlformats.org/officeDocument/2006/relationships/image" Target="../media/image6.png"/><Relationship Id="rId6" Type="http://schemas.openxmlformats.org/officeDocument/2006/relationships/tags" Target="../tags/tag129.xml"/><Relationship Id="rId5" Type="http://schemas.openxmlformats.org/officeDocument/2006/relationships/image" Target="../media/image30.jpeg"/><Relationship Id="rId4" Type="http://schemas.openxmlformats.org/officeDocument/2006/relationships/image" Target="../media/image29.png"/><Relationship Id="rId3" Type="http://schemas.openxmlformats.org/officeDocument/2006/relationships/image" Target="../media/image28.jpeg"/><Relationship Id="rId2" Type="http://schemas.openxmlformats.org/officeDocument/2006/relationships/tags" Target="../tags/tag128.xml"/><Relationship Id="rId12" Type="http://schemas.openxmlformats.org/officeDocument/2006/relationships/slideLayout" Target="../slideLayouts/slideLayout3.xml"/><Relationship Id="rId11" Type="http://schemas.openxmlformats.org/officeDocument/2006/relationships/tags" Target="../tags/tag133.xml"/><Relationship Id="rId10" Type="http://schemas.openxmlformats.org/officeDocument/2006/relationships/tags" Target="../tags/tag132.xml"/><Relationship Id="rId1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tags" Target="../tags/tag136.xml"/><Relationship Id="rId6" Type="http://schemas.openxmlformats.org/officeDocument/2006/relationships/image" Target="../media/image20.png"/><Relationship Id="rId5" Type="http://schemas.microsoft.com/office/2007/relationships/media" Target="../media/media4.mp3"/><Relationship Id="rId4" Type="http://schemas.openxmlformats.org/officeDocument/2006/relationships/audio" Target="../media/media4.mp3"/><Relationship Id="rId3" Type="http://schemas.openxmlformats.org/officeDocument/2006/relationships/tags" Target="../tags/tag135.xml"/><Relationship Id="rId2" Type="http://schemas.openxmlformats.org/officeDocument/2006/relationships/tags" Target="../tags/tag134.xml"/><Relationship Id="rId1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tags" Target="../tags/tag142.xml"/><Relationship Id="rId7" Type="http://schemas.openxmlformats.org/officeDocument/2006/relationships/tags" Target="../tags/tag141.xml"/><Relationship Id="rId6" Type="http://schemas.openxmlformats.org/officeDocument/2006/relationships/tags" Target="../tags/tag140.xml"/><Relationship Id="rId5" Type="http://schemas.openxmlformats.org/officeDocument/2006/relationships/image" Target="../media/image26.png"/><Relationship Id="rId4" Type="http://schemas.openxmlformats.org/officeDocument/2006/relationships/tags" Target="../tags/tag139.xml"/><Relationship Id="rId3" Type="http://schemas.openxmlformats.org/officeDocument/2006/relationships/tags" Target="../tags/tag138.xml"/><Relationship Id="rId2" Type="http://schemas.openxmlformats.org/officeDocument/2006/relationships/image" Target="../media/image6.png"/><Relationship Id="rId1" Type="http://schemas.openxmlformats.org/officeDocument/2006/relationships/tags" Target="../tags/tag137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35.jpeg"/><Relationship Id="rId8" Type="http://schemas.openxmlformats.org/officeDocument/2006/relationships/image" Target="../media/image34.jpeg"/><Relationship Id="rId7" Type="http://schemas.openxmlformats.org/officeDocument/2006/relationships/image" Target="../media/image33.png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tags" Target="../tags/tag145.xml"/><Relationship Id="rId3" Type="http://schemas.openxmlformats.org/officeDocument/2006/relationships/tags" Target="../tags/tag144.xml"/><Relationship Id="rId2" Type="http://schemas.openxmlformats.org/officeDocument/2006/relationships/image" Target="../media/image6.png"/><Relationship Id="rId15" Type="http://schemas.openxmlformats.org/officeDocument/2006/relationships/slideLayout" Target="../slideLayouts/slideLayout3.xml"/><Relationship Id="rId14" Type="http://schemas.openxmlformats.org/officeDocument/2006/relationships/tags" Target="../tags/tag150.xml"/><Relationship Id="rId13" Type="http://schemas.openxmlformats.org/officeDocument/2006/relationships/tags" Target="../tags/tag149.xml"/><Relationship Id="rId12" Type="http://schemas.openxmlformats.org/officeDocument/2006/relationships/tags" Target="../tags/tag148.xml"/><Relationship Id="rId11" Type="http://schemas.openxmlformats.org/officeDocument/2006/relationships/tags" Target="../tags/tag147.xml"/><Relationship Id="rId10" Type="http://schemas.openxmlformats.org/officeDocument/2006/relationships/tags" Target="../tags/tag146.xml"/><Relationship Id="rId1" Type="http://schemas.openxmlformats.org/officeDocument/2006/relationships/tags" Target="../tags/tag143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156.xml"/><Relationship Id="rId8" Type="http://schemas.openxmlformats.org/officeDocument/2006/relationships/image" Target="../media/image6.png"/><Relationship Id="rId7" Type="http://schemas.openxmlformats.org/officeDocument/2006/relationships/tags" Target="../tags/tag155.xml"/><Relationship Id="rId6" Type="http://schemas.openxmlformats.org/officeDocument/2006/relationships/tags" Target="../tags/tag154.xml"/><Relationship Id="rId5" Type="http://schemas.openxmlformats.org/officeDocument/2006/relationships/tags" Target="../tags/tag153.xml"/><Relationship Id="rId4" Type="http://schemas.openxmlformats.org/officeDocument/2006/relationships/image" Target="../media/image5.png"/><Relationship Id="rId3" Type="http://schemas.openxmlformats.org/officeDocument/2006/relationships/tags" Target="../tags/tag152.xml"/><Relationship Id="rId2" Type="http://schemas.openxmlformats.org/officeDocument/2006/relationships/image" Target="../media/image36.png"/><Relationship Id="rId19" Type="http://schemas.openxmlformats.org/officeDocument/2006/relationships/slideLayout" Target="../slideLayouts/slideLayout3.xml"/><Relationship Id="rId18" Type="http://schemas.openxmlformats.org/officeDocument/2006/relationships/tags" Target="../tags/tag165.xml"/><Relationship Id="rId17" Type="http://schemas.openxmlformats.org/officeDocument/2006/relationships/tags" Target="../tags/tag164.xml"/><Relationship Id="rId16" Type="http://schemas.openxmlformats.org/officeDocument/2006/relationships/tags" Target="../tags/tag163.xml"/><Relationship Id="rId15" Type="http://schemas.openxmlformats.org/officeDocument/2006/relationships/tags" Target="../tags/tag162.xml"/><Relationship Id="rId14" Type="http://schemas.openxmlformats.org/officeDocument/2006/relationships/tags" Target="../tags/tag161.xml"/><Relationship Id="rId13" Type="http://schemas.openxmlformats.org/officeDocument/2006/relationships/tags" Target="../tags/tag160.xml"/><Relationship Id="rId12" Type="http://schemas.openxmlformats.org/officeDocument/2006/relationships/tags" Target="../tags/tag159.xml"/><Relationship Id="rId11" Type="http://schemas.openxmlformats.org/officeDocument/2006/relationships/tags" Target="../tags/tag158.xml"/><Relationship Id="rId10" Type="http://schemas.openxmlformats.org/officeDocument/2006/relationships/tags" Target="../tags/tag157.xml"/><Relationship Id="rId1" Type="http://schemas.openxmlformats.org/officeDocument/2006/relationships/tags" Target="../tags/tag151.xml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tags" Target="../tags/tag169.xml"/><Relationship Id="rId7" Type="http://schemas.openxmlformats.org/officeDocument/2006/relationships/tags" Target="../tags/tag168.xml"/><Relationship Id="rId6" Type="http://schemas.openxmlformats.org/officeDocument/2006/relationships/image" Target="../media/image6.png"/><Relationship Id="rId5" Type="http://schemas.openxmlformats.org/officeDocument/2006/relationships/tags" Target="../tags/tag167.xml"/><Relationship Id="rId4" Type="http://schemas.openxmlformats.org/officeDocument/2006/relationships/image" Target="../media/image37.png"/><Relationship Id="rId3" Type="http://schemas.openxmlformats.org/officeDocument/2006/relationships/tags" Target="../tags/tag166.xml"/><Relationship Id="rId2" Type="http://schemas.microsoft.com/office/2007/relationships/media" Target="../media/media5.mp4"/><Relationship Id="rId1" Type="http://schemas.openxmlformats.org/officeDocument/2006/relationships/video" Target="../media/media5.mp4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175.xml"/><Relationship Id="rId8" Type="http://schemas.openxmlformats.org/officeDocument/2006/relationships/tags" Target="../tags/tag174.xml"/><Relationship Id="rId7" Type="http://schemas.openxmlformats.org/officeDocument/2006/relationships/image" Target="../media/image39.png"/><Relationship Id="rId6" Type="http://schemas.openxmlformats.org/officeDocument/2006/relationships/tags" Target="../tags/tag173.xml"/><Relationship Id="rId5" Type="http://schemas.openxmlformats.org/officeDocument/2006/relationships/image" Target="../media/image38.png"/><Relationship Id="rId4" Type="http://schemas.openxmlformats.org/officeDocument/2006/relationships/tags" Target="../tags/tag172.xml"/><Relationship Id="rId3" Type="http://schemas.openxmlformats.org/officeDocument/2006/relationships/tags" Target="../tags/tag171.xml"/><Relationship Id="rId2" Type="http://schemas.openxmlformats.org/officeDocument/2006/relationships/image" Target="../media/image6.png"/><Relationship Id="rId15" Type="http://schemas.openxmlformats.org/officeDocument/2006/relationships/slideLayout" Target="../slideLayouts/slideLayout3.xml"/><Relationship Id="rId14" Type="http://schemas.openxmlformats.org/officeDocument/2006/relationships/tags" Target="../tags/tag179.xml"/><Relationship Id="rId13" Type="http://schemas.openxmlformats.org/officeDocument/2006/relationships/tags" Target="../tags/tag178.xml"/><Relationship Id="rId12" Type="http://schemas.openxmlformats.org/officeDocument/2006/relationships/image" Target="../media/image36.png"/><Relationship Id="rId11" Type="http://schemas.openxmlformats.org/officeDocument/2006/relationships/tags" Target="../tags/tag177.xml"/><Relationship Id="rId10" Type="http://schemas.openxmlformats.org/officeDocument/2006/relationships/tags" Target="../tags/tag176.xml"/><Relationship Id="rId1" Type="http://schemas.openxmlformats.org/officeDocument/2006/relationships/tags" Target="../tags/tag17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tags" Target="../tags/tag182.xml"/><Relationship Id="rId6" Type="http://schemas.openxmlformats.org/officeDocument/2006/relationships/image" Target="../media/image20.png"/><Relationship Id="rId5" Type="http://schemas.microsoft.com/office/2007/relationships/media" Target="../media/media6.mp3"/><Relationship Id="rId4" Type="http://schemas.openxmlformats.org/officeDocument/2006/relationships/audio" Target="../media/media6.mp3"/><Relationship Id="rId3" Type="http://schemas.openxmlformats.org/officeDocument/2006/relationships/tags" Target="../tags/tag181.xml"/><Relationship Id="rId2" Type="http://schemas.openxmlformats.org/officeDocument/2006/relationships/tags" Target="../tags/tag180.xml"/><Relationship Id="rId1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image" Target="../media/image1.jpeg"/><Relationship Id="rId8" Type="http://schemas.openxmlformats.org/officeDocument/2006/relationships/tags" Target="../tags/tag186.xml"/><Relationship Id="rId7" Type="http://schemas.openxmlformats.org/officeDocument/2006/relationships/tags" Target="../tags/tag185.xml"/><Relationship Id="rId6" Type="http://schemas.openxmlformats.org/officeDocument/2006/relationships/image" Target="../media/image2.png"/><Relationship Id="rId5" Type="http://schemas.openxmlformats.org/officeDocument/2006/relationships/tags" Target="../tags/tag184.xml"/><Relationship Id="rId4" Type="http://schemas.openxmlformats.org/officeDocument/2006/relationships/image" Target="../media/image40.png"/><Relationship Id="rId3" Type="http://schemas.openxmlformats.org/officeDocument/2006/relationships/tags" Target="../tags/tag183.xml"/><Relationship Id="rId2" Type="http://schemas.microsoft.com/office/2007/relationships/media" Target="../media/media7.mp4"/><Relationship Id="rId15" Type="http://schemas.openxmlformats.org/officeDocument/2006/relationships/slideLayout" Target="../slideLayouts/slideLayout3.xml"/><Relationship Id="rId14" Type="http://schemas.openxmlformats.org/officeDocument/2006/relationships/tags" Target="../tags/tag190.xml"/><Relationship Id="rId13" Type="http://schemas.openxmlformats.org/officeDocument/2006/relationships/tags" Target="../tags/tag189.xml"/><Relationship Id="rId12" Type="http://schemas.openxmlformats.org/officeDocument/2006/relationships/tags" Target="../tags/tag188.xml"/><Relationship Id="rId11" Type="http://schemas.openxmlformats.org/officeDocument/2006/relationships/image" Target="../media/image6.png"/><Relationship Id="rId10" Type="http://schemas.openxmlformats.org/officeDocument/2006/relationships/tags" Target="../tags/tag187.xml"/><Relationship Id="rId1" Type="http://schemas.openxmlformats.org/officeDocument/2006/relationships/video" Target="../media/media7.mp4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tags" Target="../tags/tag197.xml"/><Relationship Id="rId8" Type="http://schemas.openxmlformats.org/officeDocument/2006/relationships/tags" Target="../tags/tag196.xml"/><Relationship Id="rId7" Type="http://schemas.openxmlformats.org/officeDocument/2006/relationships/slide" Target="slide29.xml"/><Relationship Id="rId6" Type="http://schemas.openxmlformats.org/officeDocument/2006/relationships/tags" Target="../tags/tag195.xml"/><Relationship Id="rId5" Type="http://schemas.openxmlformats.org/officeDocument/2006/relationships/tags" Target="../tags/tag194.xml"/><Relationship Id="rId4" Type="http://schemas.openxmlformats.org/officeDocument/2006/relationships/tags" Target="../tags/tag193.xml"/><Relationship Id="rId30" Type="http://schemas.openxmlformats.org/officeDocument/2006/relationships/slideLayout" Target="../slideLayouts/slideLayout3.xml"/><Relationship Id="rId3" Type="http://schemas.openxmlformats.org/officeDocument/2006/relationships/tags" Target="../tags/tag192.xml"/><Relationship Id="rId29" Type="http://schemas.openxmlformats.org/officeDocument/2006/relationships/tags" Target="../tags/tag212.xml"/><Relationship Id="rId28" Type="http://schemas.openxmlformats.org/officeDocument/2006/relationships/image" Target="../media/image36.png"/><Relationship Id="rId27" Type="http://schemas.openxmlformats.org/officeDocument/2006/relationships/tags" Target="../tags/tag211.xml"/><Relationship Id="rId26" Type="http://schemas.openxmlformats.org/officeDocument/2006/relationships/tags" Target="../tags/tag210.xml"/><Relationship Id="rId25" Type="http://schemas.openxmlformats.org/officeDocument/2006/relationships/tags" Target="../tags/tag209.xml"/><Relationship Id="rId24" Type="http://schemas.openxmlformats.org/officeDocument/2006/relationships/tags" Target="../tags/tag208.xml"/><Relationship Id="rId23" Type="http://schemas.openxmlformats.org/officeDocument/2006/relationships/tags" Target="../tags/tag207.xml"/><Relationship Id="rId22" Type="http://schemas.openxmlformats.org/officeDocument/2006/relationships/tags" Target="../tags/tag206.xml"/><Relationship Id="rId21" Type="http://schemas.openxmlformats.org/officeDocument/2006/relationships/tags" Target="../tags/tag205.xml"/><Relationship Id="rId20" Type="http://schemas.openxmlformats.org/officeDocument/2006/relationships/tags" Target="../tags/tag204.xml"/><Relationship Id="rId2" Type="http://schemas.openxmlformats.org/officeDocument/2006/relationships/image" Target="../media/image6.png"/><Relationship Id="rId19" Type="http://schemas.openxmlformats.org/officeDocument/2006/relationships/slide" Target="slide31.xml"/><Relationship Id="rId18" Type="http://schemas.openxmlformats.org/officeDocument/2006/relationships/tags" Target="../tags/tag203.xml"/><Relationship Id="rId17" Type="http://schemas.openxmlformats.org/officeDocument/2006/relationships/tags" Target="../tags/tag202.xml"/><Relationship Id="rId16" Type="http://schemas.openxmlformats.org/officeDocument/2006/relationships/slide" Target="slide28.xml"/><Relationship Id="rId15" Type="http://schemas.openxmlformats.org/officeDocument/2006/relationships/tags" Target="../tags/tag201.xml"/><Relationship Id="rId14" Type="http://schemas.openxmlformats.org/officeDocument/2006/relationships/tags" Target="../tags/tag200.xml"/><Relationship Id="rId13" Type="http://schemas.openxmlformats.org/officeDocument/2006/relationships/slide" Target="slide32.xml"/><Relationship Id="rId12" Type="http://schemas.openxmlformats.org/officeDocument/2006/relationships/tags" Target="../tags/tag199.xml"/><Relationship Id="rId11" Type="http://schemas.openxmlformats.org/officeDocument/2006/relationships/tags" Target="../tags/tag198.xml"/><Relationship Id="rId10" Type="http://schemas.openxmlformats.org/officeDocument/2006/relationships/slide" Target="slide27.xml"/><Relationship Id="rId1" Type="http://schemas.openxmlformats.org/officeDocument/2006/relationships/tags" Target="../tags/tag19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tags" Target="../tags/tag215.xml"/><Relationship Id="rId6" Type="http://schemas.openxmlformats.org/officeDocument/2006/relationships/image" Target="../media/image20.png"/><Relationship Id="rId5" Type="http://schemas.microsoft.com/office/2007/relationships/media" Target="../media/media8.mp3"/><Relationship Id="rId4" Type="http://schemas.openxmlformats.org/officeDocument/2006/relationships/audio" Target="../media/media8.mp3"/><Relationship Id="rId3" Type="http://schemas.openxmlformats.org/officeDocument/2006/relationships/tags" Target="../tags/tag214.xml"/><Relationship Id="rId2" Type="http://schemas.openxmlformats.org/officeDocument/2006/relationships/tags" Target="../tags/tag213.xml"/><Relationship Id="rId1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tags" Target="../tags/tag222.xml"/><Relationship Id="rId8" Type="http://schemas.openxmlformats.org/officeDocument/2006/relationships/tags" Target="../tags/tag221.xml"/><Relationship Id="rId7" Type="http://schemas.openxmlformats.org/officeDocument/2006/relationships/tags" Target="../tags/tag220.xml"/><Relationship Id="rId6" Type="http://schemas.openxmlformats.org/officeDocument/2006/relationships/tags" Target="../tags/tag219.xml"/><Relationship Id="rId5" Type="http://schemas.openxmlformats.org/officeDocument/2006/relationships/tags" Target="../tags/tag218.xml"/><Relationship Id="rId4" Type="http://schemas.openxmlformats.org/officeDocument/2006/relationships/image" Target="../media/image6.png"/><Relationship Id="rId3" Type="http://schemas.openxmlformats.org/officeDocument/2006/relationships/tags" Target="../tags/tag217.xml"/><Relationship Id="rId2" Type="http://schemas.openxmlformats.org/officeDocument/2006/relationships/image" Target="../media/image41.png"/><Relationship Id="rId19" Type="http://schemas.openxmlformats.org/officeDocument/2006/relationships/slideLayout" Target="../slideLayouts/slideLayout3.xml"/><Relationship Id="rId18" Type="http://schemas.openxmlformats.org/officeDocument/2006/relationships/tags" Target="../tags/tag230.xml"/><Relationship Id="rId17" Type="http://schemas.openxmlformats.org/officeDocument/2006/relationships/tags" Target="../tags/tag229.xml"/><Relationship Id="rId16" Type="http://schemas.openxmlformats.org/officeDocument/2006/relationships/tags" Target="../tags/tag228.xml"/><Relationship Id="rId15" Type="http://schemas.openxmlformats.org/officeDocument/2006/relationships/tags" Target="../tags/tag227.xml"/><Relationship Id="rId14" Type="http://schemas.openxmlformats.org/officeDocument/2006/relationships/tags" Target="../tags/tag226.xml"/><Relationship Id="rId13" Type="http://schemas.openxmlformats.org/officeDocument/2006/relationships/image" Target="../media/image42.png"/><Relationship Id="rId12" Type="http://schemas.openxmlformats.org/officeDocument/2006/relationships/tags" Target="../tags/tag225.xml"/><Relationship Id="rId11" Type="http://schemas.openxmlformats.org/officeDocument/2006/relationships/tags" Target="../tags/tag224.xml"/><Relationship Id="rId10" Type="http://schemas.openxmlformats.org/officeDocument/2006/relationships/tags" Target="../tags/tag223.xml"/><Relationship Id="rId1" Type="http://schemas.openxmlformats.org/officeDocument/2006/relationships/tags" Target="../tags/tag216.xml"/></Relationships>
</file>

<file path=ppt/slides/_rels/slide2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3.xml"/><Relationship Id="rId6" Type="http://schemas.openxmlformats.org/officeDocument/2006/relationships/tags" Target="../tags/tag234.xml"/><Relationship Id="rId5" Type="http://schemas.openxmlformats.org/officeDocument/2006/relationships/image" Target="../media/image43.jpeg"/><Relationship Id="rId4" Type="http://schemas.openxmlformats.org/officeDocument/2006/relationships/tags" Target="../tags/tag233.xml"/><Relationship Id="rId3" Type="http://schemas.openxmlformats.org/officeDocument/2006/relationships/tags" Target="../tags/tag232.xml"/><Relationship Id="rId2" Type="http://schemas.openxmlformats.org/officeDocument/2006/relationships/image" Target="../media/image6.png"/><Relationship Id="rId1" Type="http://schemas.openxmlformats.org/officeDocument/2006/relationships/tags" Target="../tags/tag231.xml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tags" Target="../tags/tag240.xml"/><Relationship Id="rId7" Type="http://schemas.openxmlformats.org/officeDocument/2006/relationships/tags" Target="../tags/tag239.xml"/><Relationship Id="rId6" Type="http://schemas.openxmlformats.org/officeDocument/2006/relationships/image" Target="../media/image6.png"/><Relationship Id="rId5" Type="http://schemas.openxmlformats.org/officeDocument/2006/relationships/tags" Target="../tags/tag238.xml"/><Relationship Id="rId4" Type="http://schemas.openxmlformats.org/officeDocument/2006/relationships/tags" Target="../tags/tag237.xml"/><Relationship Id="rId3" Type="http://schemas.openxmlformats.org/officeDocument/2006/relationships/tags" Target="../tags/tag236.xml"/><Relationship Id="rId2" Type="http://schemas.openxmlformats.org/officeDocument/2006/relationships/image" Target="../media/image5.png"/><Relationship Id="rId1" Type="http://schemas.openxmlformats.org/officeDocument/2006/relationships/tags" Target="../tags/tag2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241.xml"/></Relationships>
</file>

<file path=ppt/slides/_rels/slide2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3.xml"/><Relationship Id="rId5" Type="http://schemas.openxmlformats.org/officeDocument/2006/relationships/tags" Target="../tags/tag244.xml"/><Relationship Id="rId4" Type="http://schemas.openxmlformats.org/officeDocument/2006/relationships/image" Target="../media/image44.png"/><Relationship Id="rId3" Type="http://schemas.openxmlformats.org/officeDocument/2006/relationships/tags" Target="../tags/tag243.xml"/><Relationship Id="rId2" Type="http://schemas.openxmlformats.org/officeDocument/2006/relationships/image" Target="../media/image6.png"/><Relationship Id="rId1" Type="http://schemas.openxmlformats.org/officeDocument/2006/relationships/tags" Target="../tags/tag242.xml"/></Relationships>
</file>

<file path=ppt/slides/_rels/slide27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tags" Target="../tags/tag247.xml"/><Relationship Id="rId7" Type="http://schemas.openxmlformats.org/officeDocument/2006/relationships/image" Target="../media/image19.png"/><Relationship Id="rId6" Type="http://schemas.openxmlformats.org/officeDocument/2006/relationships/slide" Target="slide20.xml"/><Relationship Id="rId5" Type="http://schemas.openxmlformats.org/officeDocument/2006/relationships/tags" Target="../tags/tag246.xml"/><Relationship Id="rId4" Type="http://schemas.openxmlformats.org/officeDocument/2006/relationships/image" Target="../media/image6.png"/><Relationship Id="rId3" Type="http://schemas.openxmlformats.org/officeDocument/2006/relationships/tags" Target="../tags/tag245.xml"/><Relationship Id="rId2" Type="http://schemas.openxmlformats.org/officeDocument/2006/relationships/image" Target="../media/image46.jpeg"/><Relationship Id="rId1" Type="http://schemas.openxmlformats.org/officeDocument/2006/relationships/image" Target="../media/image45.jpeg"/></Relationships>
</file>

<file path=ppt/slides/_rels/slide28.xml.rels><?xml version="1.0" encoding="UTF-8" standalone="yes"?>
<Relationships xmlns="http://schemas.openxmlformats.org/package/2006/relationships"><Relationship Id="rId9" Type="http://schemas.openxmlformats.org/officeDocument/2006/relationships/image" Target="../media/image19.png"/><Relationship Id="rId8" Type="http://schemas.openxmlformats.org/officeDocument/2006/relationships/tags" Target="../tags/tag251.xml"/><Relationship Id="rId7" Type="http://schemas.openxmlformats.org/officeDocument/2006/relationships/slide" Target="slide20.xml"/><Relationship Id="rId6" Type="http://schemas.openxmlformats.org/officeDocument/2006/relationships/tags" Target="../tags/tag250.xml"/><Relationship Id="rId5" Type="http://schemas.openxmlformats.org/officeDocument/2006/relationships/image" Target="../media/image6.png"/><Relationship Id="rId4" Type="http://schemas.openxmlformats.org/officeDocument/2006/relationships/tags" Target="../tags/tag249.xml"/><Relationship Id="rId3" Type="http://schemas.openxmlformats.org/officeDocument/2006/relationships/image" Target="../media/image48.jpeg"/><Relationship Id="rId2" Type="http://schemas.openxmlformats.org/officeDocument/2006/relationships/tags" Target="../tags/tag248.xml"/><Relationship Id="rId11" Type="http://schemas.openxmlformats.org/officeDocument/2006/relationships/slideLayout" Target="../slideLayouts/slideLayout3.xml"/><Relationship Id="rId10" Type="http://schemas.openxmlformats.org/officeDocument/2006/relationships/tags" Target="../tags/tag252.xml"/><Relationship Id="rId1" Type="http://schemas.openxmlformats.org/officeDocument/2006/relationships/image" Target="../media/image47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tags" Target="../tags/tag256.xml"/><Relationship Id="rId6" Type="http://schemas.openxmlformats.org/officeDocument/2006/relationships/tags" Target="../tags/tag255.xml"/><Relationship Id="rId5" Type="http://schemas.openxmlformats.org/officeDocument/2006/relationships/image" Target="../media/image6.png"/><Relationship Id="rId4" Type="http://schemas.openxmlformats.org/officeDocument/2006/relationships/tags" Target="../tags/tag254.xml"/><Relationship Id="rId3" Type="http://schemas.openxmlformats.org/officeDocument/2006/relationships/image" Target="../media/image50.jpeg"/><Relationship Id="rId2" Type="http://schemas.openxmlformats.org/officeDocument/2006/relationships/tags" Target="../tags/tag253.xml"/><Relationship Id="rId1" Type="http://schemas.openxmlformats.org/officeDocument/2006/relationships/image" Target="../media/image49.jpeg"/></Relationships>
</file>

<file path=ppt/slides/_rels/slide3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tags" Target="../tags/tag260.xml"/><Relationship Id="rId7" Type="http://schemas.openxmlformats.org/officeDocument/2006/relationships/image" Target="../media/image19.png"/><Relationship Id="rId6" Type="http://schemas.openxmlformats.org/officeDocument/2006/relationships/tags" Target="../tags/tag259.xml"/><Relationship Id="rId5" Type="http://schemas.openxmlformats.org/officeDocument/2006/relationships/slide" Target="slide20.xml"/><Relationship Id="rId4" Type="http://schemas.openxmlformats.org/officeDocument/2006/relationships/tags" Target="../tags/tag258.xml"/><Relationship Id="rId3" Type="http://schemas.openxmlformats.org/officeDocument/2006/relationships/image" Target="../media/image6.png"/><Relationship Id="rId2" Type="http://schemas.openxmlformats.org/officeDocument/2006/relationships/tags" Target="../tags/tag257.xml"/><Relationship Id="rId1" Type="http://schemas.openxmlformats.org/officeDocument/2006/relationships/image" Target="../media/image51.jpeg"/></Relationships>
</file>

<file path=ppt/slides/_rels/slide31.xml.rels><?xml version="1.0" encoding="UTF-8" standalone="yes"?>
<Relationships xmlns="http://schemas.openxmlformats.org/package/2006/relationships"><Relationship Id="rId9" Type="http://schemas.openxmlformats.org/officeDocument/2006/relationships/tags" Target="../tags/tag265.xml"/><Relationship Id="rId8" Type="http://schemas.openxmlformats.org/officeDocument/2006/relationships/slide" Target="slide20.xml"/><Relationship Id="rId7" Type="http://schemas.openxmlformats.org/officeDocument/2006/relationships/tags" Target="../tags/tag264.xml"/><Relationship Id="rId6" Type="http://schemas.openxmlformats.org/officeDocument/2006/relationships/image" Target="../media/image6.png"/><Relationship Id="rId5" Type="http://schemas.openxmlformats.org/officeDocument/2006/relationships/tags" Target="../tags/tag263.xml"/><Relationship Id="rId4" Type="http://schemas.openxmlformats.org/officeDocument/2006/relationships/image" Target="../media/image53.jpeg"/><Relationship Id="rId3" Type="http://schemas.openxmlformats.org/officeDocument/2006/relationships/tags" Target="../tags/tag262.xml"/><Relationship Id="rId2" Type="http://schemas.openxmlformats.org/officeDocument/2006/relationships/image" Target="../media/image52.jpeg"/><Relationship Id="rId12" Type="http://schemas.openxmlformats.org/officeDocument/2006/relationships/slideLayout" Target="../slideLayouts/slideLayout3.xml"/><Relationship Id="rId11" Type="http://schemas.openxmlformats.org/officeDocument/2006/relationships/tags" Target="../tags/tag266.xml"/><Relationship Id="rId10" Type="http://schemas.openxmlformats.org/officeDocument/2006/relationships/image" Target="../media/image19.png"/><Relationship Id="rId1" Type="http://schemas.openxmlformats.org/officeDocument/2006/relationships/tags" Target="../tags/tag261.xml"/></Relationships>
</file>

<file path=ppt/slides/_rels/slide32.xml.rels><?xml version="1.0" encoding="UTF-8" standalone="yes"?>
<Relationships xmlns="http://schemas.openxmlformats.org/package/2006/relationships"><Relationship Id="rId9" Type="http://schemas.openxmlformats.org/officeDocument/2006/relationships/tags" Target="../tags/tag271.xml"/><Relationship Id="rId8" Type="http://schemas.openxmlformats.org/officeDocument/2006/relationships/slide" Target="slide20.xml"/><Relationship Id="rId7" Type="http://schemas.openxmlformats.org/officeDocument/2006/relationships/tags" Target="../tags/tag270.xml"/><Relationship Id="rId6" Type="http://schemas.openxmlformats.org/officeDocument/2006/relationships/image" Target="../media/image6.png"/><Relationship Id="rId5" Type="http://schemas.openxmlformats.org/officeDocument/2006/relationships/tags" Target="../tags/tag269.xml"/><Relationship Id="rId4" Type="http://schemas.openxmlformats.org/officeDocument/2006/relationships/image" Target="../media/image55.jpeg"/><Relationship Id="rId3" Type="http://schemas.openxmlformats.org/officeDocument/2006/relationships/tags" Target="../tags/tag268.xml"/><Relationship Id="rId2" Type="http://schemas.openxmlformats.org/officeDocument/2006/relationships/image" Target="../media/image54.jpeg"/><Relationship Id="rId12" Type="http://schemas.openxmlformats.org/officeDocument/2006/relationships/slideLayout" Target="../slideLayouts/slideLayout3.xml"/><Relationship Id="rId11" Type="http://schemas.openxmlformats.org/officeDocument/2006/relationships/tags" Target="../tags/tag272.xml"/><Relationship Id="rId10" Type="http://schemas.openxmlformats.org/officeDocument/2006/relationships/image" Target="../media/image19.png"/><Relationship Id="rId1" Type="http://schemas.openxmlformats.org/officeDocument/2006/relationships/tags" Target="../tags/tag267.xml"/></Relationships>
</file>

<file path=ppt/slides/_rels/slide3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3.xml"/><Relationship Id="rId5" Type="http://schemas.openxmlformats.org/officeDocument/2006/relationships/tags" Target="../tags/tag274.xml"/><Relationship Id="rId4" Type="http://schemas.openxmlformats.org/officeDocument/2006/relationships/image" Target="../media/image56.png"/><Relationship Id="rId3" Type="http://schemas.openxmlformats.org/officeDocument/2006/relationships/tags" Target="../tags/tag273.xml"/><Relationship Id="rId2" Type="http://schemas.microsoft.com/office/2007/relationships/media" Target="../media/media9.mp4"/><Relationship Id="rId1" Type="http://schemas.openxmlformats.org/officeDocument/2006/relationships/video" Target="../media/media9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/>
          <a:p>
            <a:r>
              <a:rPr lang="zh-CN" altLang="zh-CN"/>
              <a:t>七</a:t>
            </a:r>
            <a:endParaRPr lang="zh-CN" altLang="zh-CN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62" t="15971" r="15745" b="12631"/>
          <a:stretch>
            <a:fillRect/>
          </a:stretch>
        </p:blipFill>
        <p:spPr>
          <a:xfrm>
            <a:off x="0" y="0"/>
            <a:ext cx="12191365" cy="685863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624"/>
          <a:stretch>
            <a:fillRect/>
          </a:stretch>
        </p:blipFill>
        <p:spPr>
          <a:xfrm>
            <a:off x="-3810" y="5641975"/>
            <a:ext cx="12195810" cy="1216025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3235960" y="1823720"/>
            <a:ext cx="8366760" cy="1322070"/>
          </a:xfrm>
          <a:prstGeom prst="rect">
            <a:avLst/>
          </a:prstGeom>
          <a:noFill/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none" rtlCol="0" anchor="t">
            <a:spAutoFit/>
          </a:bodyPr>
          <a:p>
            <a:pPr algn="ctr"/>
            <a:r>
              <a:rPr lang="en-US" altLang="zh-CN" sz="8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华文行楷" panose="02010800040101010101" charset="-122"/>
                <a:ea typeface="华文行楷" panose="02010800040101010101" charset="-122"/>
                <a:sym typeface="WPS灵秀黑" charset="-122"/>
              </a:rPr>
              <a:t>12.</a:t>
            </a:r>
            <a:r>
              <a:rPr lang="zh-CN" altLang="en-US" sz="8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华文行楷" panose="02010800040101010101" charset="-122"/>
                <a:ea typeface="华文行楷" panose="02010800040101010101" charset="-122"/>
                <a:sym typeface="WPS灵秀黑" charset="-122"/>
              </a:rPr>
              <a:t>富起来到强起来</a:t>
            </a:r>
            <a:endParaRPr lang="zh-CN" altLang="en-US" sz="80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华文行楷" panose="02010800040101010101" charset="-122"/>
              <a:ea typeface="华文行楷" panose="02010800040101010101" charset="-122"/>
              <a:sym typeface="WPS灵秀黑" charset="-122"/>
            </a:endParaRPr>
          </a:p>
        </p:txBody>
      </p:sp>
      <p:sp>
        <p:nvSpPr>
          <p:cNvPr id="11" name="矩形 10"/>
          <p:cNvSpPr/>
          <p:nvPr>
            <p:custDataLst>
              <p:tags r:id="rId7"/>
            </p:custDataLst>
          </p:nvPr>
        </p:nvSpPr>
        <p:spPr>
          <a:xfrm>
            <a:off x="295275" y="340995"/>
            <a:ext cx="7040880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3600">
                <a:solidFill>
                  <a:schemeClr val="tx1"/>
                </a:solidFill>
                <a:effectLst/>
                <a:latin typeface="华文行楷" panose="02010800040101010101" charset="-122"/>
                <a:ea typeface="华文行楷" panose="02010800040101010101" charset="-122"/>
                <a:sym typeface="WPS灵秀黑" charset="-122"/>
              </a:rPr>
              <a:t>部编版小学道德与法治五年级下册</a:t>
            </a:r>
            <a:endParaRPr lang="zh-CN" altLang="en-US" sz="3600">
              <a:solidFill>
                <a:schemeClr val="tx1"/>
              </a:solidFill>
              <a:effectLst/>
              <a:latin typeface="华文行楷" panose="02010800040101010101" charset="-122"/>
              <a:ea typeface="华文行楷" panose="02010800040101010101" charset="-122"/>
              <a:sym typeface="WPS灵秀黑" charset="-122"/>
            </a:endParaRPr>
          </a:p>
        </p:txBody>
      </p:sp>
      <p:sp>
        <p:nvSpPr>
          <p:cNvPr id="14" name="矩形 13"/>
          <p:cNvSpPr/>
          <p:nvPr>
            <p:custDataLst>
              <p:tags r:id="rId8"/>
            </p:custDataLst>
          </p:nvPr>
        </p:nvSpPr>
        <p:spPr>
          <a:xfrm>
            <a:off x="4781868" y="3560445"/>
            <a:ext cx="647382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44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华文行楷" panose="02010800040101010101" charset="-122"/>
                <a:ea typeface="华文行楷" panose="02010800040101010101" charset="-122"/>
                <a:sym typeface="WPS灵秀黑" charset="-122"/>
              </a:rPr>
              <a:t>第一课时</a:t>
            </a:r>
            <a:r>
              <a:rPr lang="en-US" altLang="zh-CN" sz="44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华文行楷" panose="02010800040101010101" charset="-122"/>
                <a:ea typeface="华文行楷" panose="02010800040101010101" charset="-122"/>
                <a:sym typeface="WPS灵秀黑" charset="-122"/>
              </a:rPr>
              <a:t> </a:t>
            </a:r>
            <a:r>
              <a:rPr lang="zh-CN" altLang="en-US" sz="44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华文行楷" panose="02010800040101010101" charset="-122"/>
                <a:ea typeface="华文行楷" panose="02010800040101010101" charset="-122"/>
                <a:sym typeface="WPS灵秀黑" charset="-122"/>
              </a:rPr>
              <a:t>改革创新谋发展</a:t>
            </a:r>
            <a:endParaRPr lang="zh-CN" altLang="en-US" sz="44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华文行楷" panose="02010800040101010101" charset="-122"/>
              <a:ea typeface="华文行楷" panose="02010800040101010101" charset="-122"/>
              <a:sym typeface="WPS灵秀黑" charset="-122"/>
            </a:endParaRPr>
          </a:p>
        </p:txBody>
      </p:sp>
    </p:spTree>
    <p:custDataLst>
      <p:tags r:id="rId9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8" name="组合 27"/>
          <p:cNvGrpSpPr/>
          <p:nvPr/>
        </p:nvGrpSpPr>
        <p:grpSpPr>
          <a:xfrm>
            <a:off x="581025" y="1543685"/>
            <a:ext cx="5713730" cy="4696460"/>
            <a:chOff x="1376" y="2336"/>
            <a:chExt cx="8998" cy="7396"/>
          </a:xfrm>
        </p:grpSpPr>
        <p:pic>
          <p:nvPicPr>
            <p:cNvPr id="23" name="图片 22" descr="千库网_活页纸张装订线本子边框_元素编号13376993"/>
            <p:cNvPicPr>
              <a:picLocks noChangeAspect="1"/>
            </p:cNvPicPr>
            <p:nvPr/>
          </p:nvPicPr>
          <p:blipFill>
            <a:blip r:embed="rId1"/>
            <a:srcRect l="17104" t="12698" r="16146" b="10292"/>
            <a:stretch>
              <a:fillRect/>
            </a:stretch>
          </p:blipFill>
          <p:spPr>
            <a:xfrm>
              <a:off x="1376" y="2336"/>
              <a:ext cx="6408" cy="7393"/>
            </a:xfrm>
            <a:prstGeom prst="rect">
              <a:avLst/>
            </a:prstGeom>
          </p:spPr>
        </p:pic>
        <p:pic>
          <p:nvPicPr>
            <p:cNvPr id="27" name="图片 26" descr="千库网_活页纸张装订线本子边框_元素编号13376993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1"/>
            <a:srcRect l="32458" t="12698" r="16146" b="10292"/>
            <a:stretch>
              <a:fillRect/>
            </a:stretch>
          </p:blipFill>
          <p:spPr>
            <a:xfrm>
              <a:off x="5440" y="2340"/>
              <a:ext cx="4934" cy="7393"/>
            </a:xfrm>
            <a:prstGeom prst="rect">
              <a:avLst/>
            </a:prstGeom>
          </p:spPr>
        </p:pic>
      </p:grpSp>
      <p:grpSp>
        <p:nvGrpSpPr>
          <p:cNvPr id="17" name="组合 16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18" name="图片 1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>
              <p:custDataLst>
                <p:tags r:id="rId5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活动一：比祖孙童年，感沧桑变化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sp>
        <p:nvSpPr>
          <p:cNvPr id="26" name="文本框 25"/>
          <p:cNvSpPr txBox="1"/>
          <p:nvPr>
            <p:custDataLst>
              <p:tags r:id="rId6"/>
            </p:custDataLst>
          </p:nvPr>
        </p:nvSpPr>
        <p:spPr>
          <a:xfrm>
            <a:off x="1279525" y="2035810"/>
            <a:ext cx="4090035" cy="3715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0">
              <a:lnSpc>
                <a:spcPct val="150000"/>
              </a:lnSpc>
            </a:pPr>
            <a:r>
              <a:rPr lang="zh-CN" sz="24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</a:t>
            </a:r>
            <a:r>
              <a:rPr lang="zh-CN" sz="24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任务：</a:t>
            </a:r>
            <a:endParaRPr lang="zh-CN" sz="2400" b="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zh-CN" sz="24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课前小调查</a:t>
            </a:r>
            <a:r>
              <a:rPr lang="en-US" altLang="zh-CN" sz="20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lang="zh-CN" sz="20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祖孙三代比童年</a:t>
            </a:r>
            <a:endParaRPr lang="zh-CN" sz="2400" b="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altLang="zh-CN" sz="24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lang="zh-CN" sz="2000" b="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通过实地考察、访谈等方式，对家中的</a:t>
            </a:r>
            <a:r>
              <a:rPr lang="zh-CN" sz="2000" b="1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祖辈、父辈</a:t>
            </a:r>
            <a:r>
              <a:rPr lang="zh-CN" sz="2000" b="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以及</a:t>
            </a:r>
            <a:r>
              <a:rPr lang="zh-CN" sz="2000" b="1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自己</a:t>
            </a:r>
            <a:r>
              <a:rPr lang="zh-CN" sz="2000" b="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三代人童年时期</a:t>
            </a:r>
            <a:r>
              <a:rPr lang="zh-CN" sz="2000" b="1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衣食住行用</a:t>
            </a:r>
            <a:r>
              <a:rPr lang="zh-CN" sz="2000" b="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等方面的情况做一个小调查，看看有哪些变化，用自己喜欢的方式记录下来。</a:t>
            </a:r>
            <a:endParaRPr lang="zh-CN" altLang="en-US" sz="2000" b="0">
              <a:latin typeface="华文宋体" panose="02010600040101010101" charset="-122"/>
              <a:ea typeface="华文宋体" panose="02010600040101010101" charset="-122"/>
              <a:cs typeface="黑体" panose="02010609060101010101" charset="-122"/>
            </a:endParaRPr>
          </a:p>
        </p:txBody>
      </p:sp>
      <p:graphicFrame>
        <p:nvGraphicFramePr>
          <p:cNvPr id="29" name="表格 28"/>
          <p:cNvGraphicFramePr/>
          <p:nvPr>
            <p:custDataLst>
              <p:tags r:id="rId7"/>
            </p:custDataLst>
          </p:nvPr>
        </p:nvGraphicFramePr>
        <p:xfrm>
          <a:off x="6186805" y="2180590"/>
          <a:ext cx="5707380" cy="29489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09420"/>
                <a:gridCol w="1332653"/>
                <a:gridCol w="1332653"/>
                <a:gridCol w="1332653"/>
              </a:tblGrid>
              <a:tr h="73723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/>
                        <a:t>项目</a:t>
                      </a: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/>
                        <a:t>祖辈</a:t>
                      </a: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/>
                        <a:t>父辈</a:t>
                      </a: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/>
                        <a:t>自己</a:t>
                      </a:r>
                      <a:endParaRPr lang="zh-CN" altLang="en-US" sz="2000"/>
                    </a:p>
                  </a:txBody>
                  <a:tcPr anchor="ctr" anchorCtr="0"/>
                </a:tc>
              </a:tr>
              <a:tr h="73723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/>
                        <a:t>我家的餐桌</a:t>
                      </a: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</a:tr>
              <a:tr h="73723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/>
                        <a:t>我家的住房</a:t>
                      </a: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</a:tr>
              <a:tr h="73723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000"/>
                        <a:t>……</a:t>
                      </a:r>
                      <a:endParaRPr lang="en-US" altLang="zh-CN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 anchorCtr="0"/>
                </a:tc>
              </a:tr>
            </a:tbl>
          </a:graphicData>
        </a:graphic>
      </p:graphicFrame>
    </p:spTree>
    <p:custDataLst>
      <p:tags r:id="rId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cxnSp>
        <p:nvCxnSpPr>
          <p:cNvPr id="9" name="直接连接符 8"/>
          <p:cNvCxnSpPr/>
          <p:nvPr/>
        </p:nvCxnSpPr>
        <p:spPr>
          <a:xfrm>
            <a:off x="1015365" y="3169285"/>
            <a:ext cx="0" cy="660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17" name="组合 16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18" name="图片 17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>
              <p:custDataLst>
                <p:tags r:id="rId3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活动一：比祖孙童年，感沧桑变化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cxnSp>
        <p:nvCxnSpPr>
          <p:cNvPr id="10" name="直接连接符 9"/>
          <p:cNvCxnSpPr/>
          <p:nvPr>
            <p:custDataLst>
              <p:tags r:id="rId4"/>
            </p:custDataLst>
          </p:nvPr>
        </p:nvCxnSpPr>
        <p:spPr>
          <a:xfrm>
            <a:off x="1269365" y="3829685"/>
            <a:ext cx="0" cy="660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5"/>
            </p:custDataLst>
          </p:nvPr>
        </p:nvCxnSpPr>
        <p:spPr>
          <a:xfrm>
            <a:off x="3048000" y="2778760"/>
            <a:ext cx="1905" cy="103822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6"/>
            </p:custDataLst>
          </p:nvPr>
        </p:nvCxnSpPr>
        <p:spPr>
          <a:xfrm flipH="1">
            <a:off x="2907030" y="3891280"/>
            <a:ext cx="8890" cy="18180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>
            <p:custDataLst>
              <p:tags r:id="rId7"/>
            </p:custDataLst>
          </p:nvPr>
        </p:nvCxnSpPr>
        <p:spPr>
          <a:xfrm flipH="1">
            <a:off x="4983480" y="1998980"/>
            <a:ext cx="8890" cy="18180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>
            <p:custDataLst>
              <p:tags r:id="rId8"/>
            </p:custDataLst>
          </p:nvPr>
        </p:nvCxnSpPr>
        <p:spPr>
          <a:xfrm flipH="1">
            <a:off x="5395595" y="3891280"/>
            <a:ext cx="3175" cy="93662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9"/>
            </p:custDataLst>
          </p:nvPr>
        </p:nvCxnSpPr>
        <p:spPr>
          <a:xfrm flipH="1">
            <a:off x="7827010" y="1998980"/>
            <a:ext cx="8890" cy="18180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>
            <p:custDataLst>
              <p:tags r:id="rId10"/>
            </p:custDataLst>
          </p:nvPr>
        </p:nvCxnSpPr>
        <p:spPr>
          <a:xfrm flipH="1">
            <a:off x="7151370" y="3956685"/>
            <a:ext cx="8890" cy="18180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>
            <p:custDataLst>
              <p:tags r:id="rId11"/>
            </p:custDataLst>
          </p:nvPr>
        </p:nvCxnSpPr>
        <p:spPr>
          <a:xfrm flipH="1">
            <a:off x="10271760" y="1998980"/>
            <a:ext cx="8890" cy="18180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12"/>
            </p:custDataLst>
          </p:nvPr>
        </p:nvCxnSpPr>
        <p:spPr>
          <a:xfrm flipH="1">
            <a:off x="11340465" y="3740785"/>
            <a:ext cx="8890" cy="18180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13"/>
            </p:custDataLst>
          </p:nvPr>
        </p:nvCxnSpPr>
        <p:spPr>
          <a:xfrm>
            <a:off x="9279890" y="3816985"/>
            <a:ext cx="29210" cy="1205230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6" name="ECB019B1-382A-4266-B25C-5B523AA43C14-1" descr="wpp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3356610"/>
            <a:ext cx="12192000" cy="909955"/>
          </a:xfrm>
          <a:prstGeom prst="rect">
            <a:avLst/>
          </a:prstGeom>
        </p:spPr>
      </p:pic>
      <p:pic>
        <p:nvPicPr>
          <p:cNvPr id="100" name="图片 99"/>
          <p:cNvPicPr/>
          <p:nvPr>
            <p:custDataLst>
              <p:tags r:id="rId15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7620" y="2124710"/>
            <a:ext cx="2002155" cy="1162050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1" name="图片 100"/>
          <p:cNvPicPr/>
          <p:nvPr>
            <p:custDataLst>
              <p:tags r:id="rId17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2168525" y="1485265"/>
            <a:ext cx="2235200" cy="142938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3" name="图片 102"/>
          <p:cNvPicPr/>
          <p:nvPr>
            <p:custDataLst>
              <p:tags r:id="rId19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7160260" y="1273175"/>
            <a:ext cx="2305685" cy="150558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5" name="图片 104"/>
          <p:cNvPicPr/>
          <p:nvPr/>
        </p:nvPicPr>
        <p:blipFill>
          <a:blip r:embed="rId21"/>
          <a:stretch>
            <a:fillRect/>
          </a:stretch>
        </p:blipFill>
        <p:spPr>
          <a:xfrm>
            <a:off x="9632950" y="1570355"/>
            <a:ext cx="2152015" cy="1503680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529455" y="1763395"/>
            <a:ext cx="2505075" cy="1546225"/>
          </a:xfrm>
          <a:prstGeom prst="roundRect">
            <a:avLst/>
          </a:prstGeom>
        </p:spPr>
      </p:pic>
      <p:pic>
        <p:nvPicPr>
          <p:cNvPr id="110" name="图片 109"/>
          <p:cNvPicPr/>
          <p:nvPr>
            <p:custDataLst>
              <p:tags r:id="rId24"/>
            </p:custDataLst>
          </p:nvPr>
        </p:nvPicPr>
        <p:blipFill>
          <a:blip r:embed="rId25"/>
          <a:srcRect l="-387" t="2484" r="387" b="-2484"/>
          <a:stretch>
            <a:fillRect/>
          </a:stretch>
        </p:blipFill>
        <p:spPr>
          <a:xfrm>
            <a:off x="1556385" y="5489575"/>
            <a:ext cx="2009775" cy="1313180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11" name="图片 110"/>
          <p:cNvPicPr/>
          <p:nvPr>
            <p:custDataLst>
              <p:tags r:id="rId26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3562350" y="4422140"/>
            <a:ext cx="2081530" cy="132651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12" name="图片 111"/>
          <p:cNvPicPr/>
          <p:nvPr>
            <p:custDataLst>
              <p:tags r:id="rId28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5699760" y="5162550"/>
            <a:ext cx="2136140" cy="1450340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14" name="图片 113"/>
          <p:cNvPicPr/>
          <p:nvPr>
            <p:custDataLst>
              <p:tags r:id="rId30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10416540" y="4929505"/>
            <a:ext cx="1775460" cy="146240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5" name="图片 4"/>
          <p:cNvPicPr/>
          <p:nvPr/>
        </p:nvPicPr>
        <p:blipFill>
          <a:blip r:embed="rId32"/>
          <a:stretch>
            <a:fillRect/>
          </a:stretch>
        </p:blipFill>
        <p:spPr>
          <a:xfrm>
            <a:off x="8018780" y="4378960"/>
            <a:ext cx="2099310" cy="142811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7" name="图片 6"/>
          <p:cNvPicPr/>
          <p:nvPr>
            <p:custDataLst>
              <p:tags r:id="rId33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0" y="4242435"/>
            <a:ext cx="2009775" cy="1367155"/>
          </a:xfrm>
          <a:prstGeom prst="roundRect">
            <a:avLst/>
          </a:prstGeom>
          <a:noFill/>
          <a:ln w="9525">
            <a:noFill/>
          </a:ln>
        </p:spPr>
      </p:pic>
    </p:spTree>
    <p:custDataLst>
      <p:tags r:id="rId35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6" name="组合 5"/>
          <p:cNvGrpSpPr/>
          <p:nvPr/>
        </p:nvGrpSpPr>
        <p:grpSpPr>
          <a:xfrm>
            <a:off x="2459990" y="2016125"/>
            <a:ext cx="9732010" cy="4841240"/>
            <a:chOff x="3874" y="3175"/>
            <a:chExt cx="15326" cy="7624"/>
          </a:xfrm>
        </p:grpSpPr>
        <p:pic>
          <p:nvPicPr>
            <p:cNvPr id="4" name="图片 3" descr="千库网_春运回家过年行驶飞驰高铁交通_元素编号13377520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874" y="3175"/>
              <a:ext cx="15326" cy="7625"/>
            </a:xfrm>
            <a:prstGeom prst="rect">
              <a:avLst/>
            </a:prstGeom>
          </p:spPr>
        </p:pic>
        <p:sp>
          <p:nvSpPr>
            <p:cNvPr id="5" name="矩形 4"/>
            <p:cNvSpPr/>
            <p:nvPr/>
          </p:nvSpPr>
          <p:spPr>
            <a:xfrm rot="20940000">
              <a:off x="9254" y="6639"/>
              <a:ext cx="2451" cy="1016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p>
              <a:pPr algn="ctr"/>
              <a:r>
                <a:rPr lang="zh-CN" altLang="en-US" sz="36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华康行楷体 W5" panose="03000509000000000000" charset="-122"/>
                  <a:ea typeface="华康行楷体 W5" panose="03000509000000000000" charset="-122"/>
                </a:rPr>
                <a:t>时空号</a:t>
              </a:r>
              <a:endPara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endParaRPr>
            </a:p>
          </p:txBody>
        </p:sp>
      </p:grpSp>
      <p:pic>
        <p:nvPicPr>
          <p:cNvPr id="7" name="北京播报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12855" y="5379720"/>
            <a:ext cx="412750" cy="412750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805180" y="-364490"/>
            <a:ext cx="2881630" cy="2000885"/>
            <a:chOff x="1268" y="-574"/>
            <a:chExt cx="4538" cy="3151"/>
          </a:xfrm>
        </p:grpSpPr>
        <p:sp>
          <p:nvSpPr>
            <p:cNvPr id="10" name="矩形 9"/>
            <p:cNvSpPr/>
            <p:nvPr/>
          </p:nvSpPr>
          <p:spPr>
            <a:xfrm>
              <a:off x="2163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>
              <p:custDataLst>
                <p:tags r:id="rId5"/>
              </p:custDataLst>
            </p:nvPr>
          </p:nvSpPr>
          <p:spPr>
            <a:xfrm>
              <a:off x="4311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圆角矩形 7"/>
            <p:cNvSpPr/>
            <p:nvPr/>
          </p:nvSpPr>
          <p:spPr>
            <a:xfrm>
              <a:off x="1268" y="809"/>
              <a:ext cx="4539" cy="1768"/>
            </a:xfrm>
            <a:prstGeom prst="roundRect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1130300" y="513715"/>
            <a:ext cx="2044065" cy="119888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1978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年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  <a:p>
            <a:pPr algn="ctr"/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北京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762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 descr="三中全会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7890" y="2109470"/>
            <a:ext cx="10396220" cy="4422140"/>
          </a:xfrm>
          <a:prstGeom prst="rect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</p:spPr>
      </p:pic>
      <p:grpSp>
        <p:nvGrpSpPr>
          <p:cNvPr id="17" name="组合 16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18" name="图片 17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>
              <p:custDataLst>
                <p:tags r:id="rId4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sp>
        <p:nvSpPr>
          <p:cNvPr id="7" name="标题 6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699760" y="779780"/>
            <a:ext cx="6248400" cy="1330325"/>
          </a:xfrm>
        </p:spPr>
        <p:txBody>
          <a:bodyPr/>
          <a:p>
            <a:pPr>
              <a:lnSpc>
                <a:spcPct val="150000"/>
              </a:lnSpc>
            </a:pPr>
            <a:r>
              <a:rPr lang="en-US" altLang="zh-CN" sz="2000" b="0"/>
              <a:t>      1978</a:t>
            </a:r>
            <a:r>
              <a:rPr lang="zh-CN" altLang="en-US" sz="2000" b="0"/>
              <a:t>年</a:t>
            </a:r>
            <a:r>
              <a:rPr lang="en-US" altLang="zh-CN" sz="2000" b="0"/>
              <a:t>12</a:t>
            </a:r>
            <a:r>
              <a:rPr lang="zh-CN" altLang="en-US" sz="2000" b="0"/>
              <a:t>月，</a:t>
            </a:r>
            <a:r>
              <a:rPr lang="zh-CN" altLang="en-US" sz="2000" b="0">
                <a:solidFill>
                  <a:srgbClr val="FF0000"/>
                </a:solidFill>
              </a:rPr>
              <a:t>中共十一届三中全会</a:t>
            </a:r>
            <a:r>
              <a:rPr lang="zh-CN" altLang="en-US" sz="2000" b="0"/>
              <a:t>召开，开启了</a:t>
            </a:r>
            <a:r>
              <a:rPr lang="zh-CN" altLang="en-US" sz="2000" b="0">
                <a:solidFill>
                  <a:srgbClr val="FF0000"/>
                </a:solidFill>
              </a:rPr>
              <a:t>改革开放</a:t>
            </a:r>
            <a:r>
              <a:rPr lang="zh-CN" altLang="en-US" sz="2000" b="0"/>
              <a:t>和社会主义现代化建设新时期。</a:t>
            </a:r>
            <a:endParaRPr lang="zh-CN" altLang="en-US" sz="2000" b="0"/>
          </a:p>
        </p:txBody>
      </p:sp>
    </p:spTree>
    <p:custDataLst>
      <p:tags r:id="rId6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7" name="组合 16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18" name="图片 17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>
              <p:custDataLst>
                <p:tags r:id="rId3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pic>
        <p:nvPicPr>
          <p:cNvPr id="100" name="图片 99"/>
          <p:cNvPicPr/>
          <p:nvPr/>
        </p:nvPicPr>
        <p:blipFill>
          <a:blip r:embed="rId4"/>
          <a:stretch>
            <a:fillRect/>
          </a:stretch>
        </p:blipFill>
        <p:spPr>
          <a:xfrm>
            <a:off x="892175" y="1547495"/>
            <a:ext cx="3213735" cy="2244090"/>
          </a:xfrm>
          <a:prstGeom prst="ellipse">
            <a:avLst/>
          </a:prstGeom>
          <a:noFill/>
          <a:ln w="9525">
            <a:noFill/>
          </a:ln>
        </p:spPr>
      </p:pic>
      <p:pic>
        <p:nvPicPr>
          <p:cNvPr id="4" name="图片 3" descr="三中全会公报"/>
          <p:cNvPicPr>
            <a:picLocks noChangeAspect="1"/>
          </p:cNvPicPr>
          <p:nvPr/>
        </p:nvPicPr>
        <p:blipFill>
          <a:blip r:embed="rId5"/>
          <a:srcRect l="6059" t="3711" r="7200"/>
          <a:stretch>
            <a:fillRect/>
          </a:stretch>
        </p:blipFill>
        <p:spPr>
          <a:xfrm>
            <a:off x="892175" y="3954780"/>
            <a:ext cx="3427095" cy="2141855"/>
          </a:xfrm>
          <a:prstGeom prst="rect">
            <a:avLst/>
          </a:prstGeom>
        </p:spPr>
      </p:pic>
      <p:sp>
        <p:nvSpPr>
          <p:cNvPr id="7" name="标题 6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4641850" y="1304925"/>
            <a:ext cx="6814185" cy="2986405"/>
          </a:xfrm>
        </p:spPr>
        <p:txBody>
          <a:bodyPr>
            <a:normAutofit fontScale="90000"/>
          </a:bodyPr>
          <a:p>
            <a:pPr marL="0" indent="0">
              <a:lnSpc>
                <a:spcPct val="200000"/>
              </a:lnSpc>
            </a:pPr>
            <a:r>
              <a:rPr lang="en-US" altLang="zh-CN" sz="4000" b="0">
                <a:sym typeface="+mn-ea"/>
              </a:rPr>
              <a:t> </a:t>
            </a:r>
            <a:r>
              <a:rPr lang="en-US" altLang="zh-CN" sz="2400" b="0">
                <a:sym typeface="+mn-ea"/>
              </a:rPr>
              <a:t>   </a:t>
            </a:r>
            <a:r>
              <a:rPr lang="zh-CN" altLang="en-US" sz="2400" b="0">
                <a:solidFill>
                  <a:srgbClr val="FF0000"/>
                </a:solidFill>
                <a:sym typeface="+mn-ea"/>
              </a:rPr>
              <a:t>中共十一届三中全会</a:t>
            </a:r>
            <a:r>
              <a:rPr lang="en-US" altLang="zh-CN" sz="2400" b="0">
                <a:sym typeface="+mn-ea"/>
              </a:rPr>
              <a:t>的中心议题是根据邓小平同志的指示讨论，把全党的工作重点转移到经济建设上来。</a:t>
            </a:r>
            <a:br>
              <a:rPr lang="en-US" altLang="zh-CN" sz="2400" b="0">
                <a:sym typeface="+mn-ea"/>
              </a:rPr>
            </a:br>
            <a:r>
              <a:rPr lang="en-US" altLang="zh-CN" sz="2400" b="0">
                <a:sym typeface="+mn-ea"/>
              </a:rPr>
              <a:t>     本次大会作出了实行</a:t>
            </a:r>
            <a:r>
              <a:rPr lang="en-US" altLang="zh-CN" sz="2400" b="0">
                <a:solidFill>
                  <a:srgbClr val="FF0000"/>
                </a:solidFill>
                <a:sym typeface="+mn-ea"/>
              </a:rPr>
              <a:t>改革开放</a:t>
            </a:r>
            <a:r>
              <a:rPr lang="en-US" altLang="zh-CN" sz="2400" b="0">
                <a:sym typeface="+mn-ea"/>
              </a:rPr>
              <a:t>的战略决策。</a:t>
            </a:r>
            <a:endParaRPr lang="en-US" altLang="zh-CN" sz="2400" b="0">
              <a:sym typeface="+mn-ea"/>
            </a:endParaRPr>
          </a:p>
        </p:txBody>
      </p:sp>
      <p:sp>
        <p:nvSpPr>
          <p:cNvPr id="3" name="云形标注 2"/>
          <p:cNvSpPr/>
          <p:nvPr/>
        </p:nvSpPr>
        <p:spPr>
          <a:xfrm>
            <a:off x="7031990" y="4552315"/>
            <a:ext cx="4094480" cy="1400175"/>
          </a:xfrm>
          <a:prstGeom prst="cloudCallout">
            <a:avLst>
              <a:gd name="adj1" fmla="val 59382"/>
              <a:gd name="adj2" fmla="val 50000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4000"/>
              <a:t>何为</a:t>
            </a:r>
            <a:r>
              <a:rPr lang="en-US" altLang="zh-CN" sz="4000"/>
              <a:t>“</a:t>
            </a:r>
            <a:r>
              <a:rPr lang="zh-CN" altLang="en-US" sz="4000"/>
              <a:t>改革</a:t>
            </a:r>
            <a:r>
              <a:rPr lang="en-US" altLang="zh-CN" sz="4000"/>
              <a:t>”</a:t>
            </a:r>
            <a:r>
              <a:rPr lang="zh-CN" altLang="en-US" sz="4000"/>
              <a:t>？</a:t>
            </a:r>
            <a:endParaRPr lang="zh-CN" altLang="en-US" sz="4000"/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6" name="组合 5"/>
          <p:cNvGrpSpPr/>
          <p:nvPr/>
        </p:nvGrpSpPr>
        <p:grpSpPr>
          <a:xfrm>
            <a:off x="2459990" y="2016125"/>
            <a:ext cx="9732010" cy="4841240"/>
            <a:chOff x="3874" y="3175"/>
            <a:chExt cx="15326" cy="7624"/>
          </a:xfrm>
        </p:grpSpPr>
        <p:pic>
          <p:nvPicPr>
            <p:cNvPr id="4" name="图片 3" descr="千库网_春运回家过年行驶飞驰高铁交通_元素编号13377520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874" y="3175"/>
              <a:ext cx="15326" cy="7625"/>
            </a:xfrm>
            <a:prstGeom prst="rect">
              <a:avLst/>
            </a:prstGeom>
          </p:spPr>
        </p:pic>
        <p:sp>
          <p:nvSpPr>
            <p:cNvPr id="5" name="矩形 4"/>
            <p:cNvSpPr/>
            <p:nvPr/>
          </p:nvSpPr>
          <p:spPr>
            <a:xfrm rot="20940000">
              <a:off x="9254" y="6639"/>
              <a:ext cx="2451" cy="1016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p>
              <a:pPr algn="ctr"/>
              <a:r>
                <a:rPr lang="zh-CN" altLang="en-US" sz="36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华康行楷体 W5" panose="03000509000000000000" charset="-122"/>
                  <a:ea typeface="华康行楷体 W5" panose="03000509000000000000" charset="-122"/>
                </a:rPr>
                <a:t>时空号</a:t>
              </a:r>
              <a:endPara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805180" y="-364490"/>
            <a:ext cx="2881630" cy="2000885"/>
            <a:chOff x="1268" y="-574"/>
            <a:chExt cx="4538" cy="3151"/>
          </a:xfrm>
        </p:grpSpPr>
        <p:sp>
          <p:nvSpPr>
            <p:cNvPr id="10" name="矩形 9"/>
            <p:cNvSpPr/>
            <p:nvPr/>
          </p:nvSpPr>
          <p:spPr>
            <a:xfrm>
              <a:off x="2163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>
              <p:custDataLst>
                <p:tags r:id="rId2"/>
              </p:custDataLst>
            </p:nvPr>
          </p:nvSpPr>
          <p:spPr>
            <a:xfrm>
              <a:off x="4311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圆角矩形 7"/>
            <p:cNvSpPr/>
            <p:nvPr/>
          </p:nvSpPr>
          <p:spPr>
            <a:xfrm>
              <a:off x="1268" y="809"/>
              <a:ext cx="4539" cy="1768"/>
            </a:xfrm>
            <a:prstGeom prst="roundRect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3" name="矩形 12"/>
          <p:cNvSpPr/>
          <p:nvPr>
            <p:custDataLst>
              <p:tags r:id="rId3"/>
            </p:custDataLst>
          </p:nvPr>
        </p:nvSpPr>
        <p:spPr>
          <a:xfrm>
            <a:off x="868680" y="513715"/>
            <a:ext cx="2764790" cy="119888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1978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年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  <a:p>
            <a:pPr algn="ctr"/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安徽</a:t>
            </a:r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小岗村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</p:txBody>
      </p:sp>
      <p:pic>
        <p:nvPicPr>
          <p:cNvPr id="2" name="小岗村播报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55680" y="5718810"/>
            <a:ext cx="412750" cy="41275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89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小岗村的故事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393065" y="246380"/>
            <a:ext cx="4143375" cy="398780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rPr>
              <a:t>【中国农村改革第一村</a:t>
            </a: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rPr>
              <a:t>——</a:t>
            </a: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rPr>
              <a:t>小岗村】</a:t>
            </a:r>
            <a:endParaRPr kumimoji="0" lang="zh-CN" altLang="en-US" sz="2000" b="1" i="0" u="none" strike="noStrike" kern="0" cap="none" spc="0" normalizeH="0" baseline="0" noProof="0" smtClean="0">
              <a:ln>
                <a:noFill/>
              </a:ln>
              <a:solidFill>
                <a:srgbClr val="C00000"/>
              </a:solidFill>
              <a:uLnTx/>
              <a:uFillTx/>
              <a:latin typeface="华文行楷" panose="02010800040101010101" charset="-122"/>
              <a:ea typeface="华文行楷" panose="02010800040101010101" charset="-122"/>
              <a:cs typeface="阿里巴巴普惠体 R" panose="00020600040101010101" pitchFamily="18" charset="-122"/>
              <a:sym typeface="思源宋体 CN" panose="02020400000000000000" pitchFamily="18" charset="-122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图片5"/>
          <p:cNvPicPr>
            <a:picLocks noChangeAspect="1"/>
          </p:cNvPicPr>
          <p:nvPr/>
        </p:nvPicPr>
        <p:blipFill>
          <a:blip r:embed="rId1">
            <a:clrChange>
              <a:clrFrom>
                <a:srgbClr val="FAFAFA">
                  <a:alpha val="100000"/>
                </a:srgbClr>
              </a:clrFrom>
              <a:clrTo>
                <a:srgbClr val="FAFAFA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2575" y="1459865"/>
            <a:ext cx="8171815" cy="4942840"/>
          </a:xfrm>
          <a:prstGeom prst="rect">
            <a:avLst/>
          </a:prstGeom>
        </p:spPr>
      </p:pic>
      <p:pic>
        <p:nvPicPr>
          <p:cNvPr id="7" name="图片 6" descr="XZ$_FZTTAV(86)[[8$UNYZI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9097010" y="2739390"/>
            <a:ext cx="3524250" cy="4248150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18" name="图片 17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>
              <p:custDataLst>
                <p:tags r:id="rId6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7559675" y="892810"/>
            <a:ext cx="4203700" cy="2030730"/>
            <a:chOff x="11661" y="1206"/>
            <a:chExt cx="6620" cy="3198"/>
          </a:xfrm>
        </p:grpSpPr>
        <p:sp>
          <p:nvSpPr>
            <p:cNvPr id="5" name="云形标注 4"/>
            <p:cNvSpPr/>
            <p:nvPr>
              <p:custDataLst>
                <p:tags r:id="rId7"/>
              </p:custDataLst>
            </p:nvPr>
          </p:nvSpPr>
          <p:spPr>
            <a:xfrm>
              <a:off x="11661" y="1206"/>
              <a:ext cx="6620" cy="2999"/>
            </a:xfrm>
            <a:prstGeom prst="cloudCallout">
              <a:avLst>
                <a:gd name="adj1" fmla="val 33232"/>
                <a:gd name="adj2" fmla="val 68872"/>
              </a:avLst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1905" y="1644"/>
              <a:ext cx="5756" cy="276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>
                <a:lnSpc>
                  <a:spcPct val="150000"/>
                </a:lnSpc>
              </a:pPr>
              <a:r>
                <a:rPr lang="en-US" altLang="zh-CN" sz="2400">
                  <a:sym typeface="+mn-ea"/>
                </a:rPr>
                <a:t>       </a:t>
              </a:r>
              <a:r>
                <a:rPr lang="zh-CN" altLang="en-US" sz="2400">
                  <a:sym typeface="+mn-ea"/>
                </a:rPr>
                <a:t>如果能和</a:t>
              </a:r>
              <a:r>
                <a:rPr lang="zh-CN" altLang="en-US" sz="2400">
                  <a:sym typeface="+mn-ea"/>
                </a:rPr>
                <a:t>这十八位农民对话，你最想问什么？</a:t>
              </a:r>
              <a:endParaRPr lang="zh-CN" altLang="en-US" sz="2400">
                <a:solidFill>
                  <a:schemeClr val="tx1"/>
                </a:solidFill>
              </a:endParaRPr>
            </a:p>
            <a:p>
              <a:pPr algn="ctr">
                <a:lnSpc>
                  <a:spcPct val="150000"/>
                </a:lnSpc>
              </a:pPr>
              <a:endParaRPr lang="zh-CN" altLang="en-US" sz="2400">
                <a:solidFill>
                  <a:schemeClr val="tx1"/>
                </a:solidFill>
              </a:endParaRPr>
            </a:p>
          </p:txBody>
        </p:sp>
      </p:grpSp>
    </p:spTree>
    <p:custDataLst>
      <p:tags r:id="rId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394335" y="1384300"/>
          <a:ext cx="6671310" cy="480885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90600"/>
                <a:gridCol w="1270635"/>
                <a:gridCol w="1882775"/>
                <a:gridCol w="2527300"/>
              </a:tblGrid>
              <a:tr h="41973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年份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人口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全年总产（千克）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全年人均分配收入（元）</a:t>
                      </a:r>
                      <a:endParaRPr lang="zh-CN" altLang="en-US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1966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103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11000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16.5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1967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103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15000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20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1968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105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10000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15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1969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107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20000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40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1970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107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17500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30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1971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101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17000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31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1972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101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14500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25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1973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109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17000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30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1974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109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14500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24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1975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111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14500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20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1976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en-US" altLang="zh-CN" sz="1800"/>
                        <a:t>111</a:t>
                      </a:r>
                      <a:endParaRPr lang="en-US" altLang="zh-CN" sz="1800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17500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32</a:t>
                      </a:r>
                      <a:endParaRPr lang="en-US" altLang="zh-CN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1979</a:t>
                      </a:r>
                      <a:endParaRPr lang="en-US" altLang="zh-CN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</a:rPr>
                        <a:t>115</a:t>
                      </a:r>
                      <a:endParaRPr lang="en-US" altLang="zh-CN" sz="180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66185</a:t>
                      </a:r>
                      <a:endParaRPr lang="en-US" altLang="zh-CN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400</a:t>
                      </a:r>
                      <a:endParaRPr lang="en-US" altLang="zh-CN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1" name="文本框 100"/>
          <p:cNvSpPr txBox="1"/>
          <p:nvPr/>
        </p:nvSpPr>
        <p:spPr>
          <a:xfrm>
            <a:off x="7263765" y="1532255"/>
            <a:ext cx="4608195" cy="45135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304800" fontAlgn="auto">
              <a:lnSpc>
                <a:spcPct val="110000"/>
              </a:lnSpc>
            </a:pPr>
            <a:r>
              <a:rPr lang="zh-CN" sz="2400" b="1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分田单干的效果立竿见影，小岗村很快便迎来丰收。1979年10月，小岗村打谷场上一片金黄，全队的粮食产量由上年的2万余斤猛增到13万余斤，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是1966年到1970年5年的总和</a:t>
            </a:r>
            <a:r>
              <a:rPr lang="zh-CN" sz="2400" b="1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；油料3.5万余斤，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相当于过去20年的总和</a:t>
            </a:r>
            <a:r>
              <a:rPr lang="zh-CN" sz="2400" b="1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；家庭生猪饲养量达135头，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达到历史最高水平</a:t>
            </a:r>
            <a:r>
              <a:rPr lang="zh-CN" sz="2400" b="1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；全队农副业总收入47000多元，平均每人400元，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是上一年的18倍</a:t>
            </a:r>
            <a:r>
              <a:rPr lang="zh-CN" sz="2400" b="1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lang="zh-CN" altLang="en-US" sz="2400" b="1">
              <a:solidFill>
                <a:srgbClr val="231F2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353060" y="320675"/>
            <a:ext cx="2736850" cy="744220"/>
            <a:chOff x="11298" y="451"/>
            <a:chExt cx="4310" cy="1172"/>
          </a:xfrm>
        </p:grpSpPr>
        <p:sp>
          <p:nvSpPr>
            <p:cNvPr id="4" name="圆角矩形 3"/>
            <p:cNvSpPr/>
            <p:nvPr/>
          </p:nvSpPr>
          <p:spPr>
            <a:xfrm>
              <a:off x="11298" y="451"/>
              <a:ext cx="4310" cy="1172"/>
            </a:xfrm>
            <a:prstGeom prst="roundRect">
              <a:avLst/>
            </a:prstGeom>
            <a:solidFill>
              <a:srgbClr val="DE0101"/>
            </a:solidFill>
            <a:ln>
              <a:solidFill>
                <a:srgbClr val="DE010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圆角矩形 5"/>
            <p:cNvSpPr/>
            <p:nvPr>
              <p:custDataLst>
                <p:tags r:id="rId2"/>
              </p:custDataLst>
            </p:nvPr>
          </p:nvSpPr>
          <p:spPr>
            <a:xfrm>
              <a:off x="11363" y="505"/>
              <a:ext cx="4180" cy="1064"/>
            </a:xfrm>
            <a:prstGeom prst="roundRect">
              <a:avLst/>
            </a:prstGeom>
            <a:solidFill>
              <a:srgbClr val="EEAE01"/>
            </a:solidFill>
            <a:ln>
              <a:solidFill>
                <a:srgbClr val="EEAE0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" name="圆角矩形 6"/>
            <p:cNvSpPr/>
            <p:nvPr>
              <p:custDataLst>
                <p:tags r:id="rId3"/>
              </p:custDataLst>
            </p:nvPr>
          </p:nvSpPr>
          <p:spPr>
            <a:xfrm>
              <a:off x="11451" y="558"/>
              <a:ext cx="4004" cy="959"/>
            </a:xfrm>
            <a:prstGeom prst="roundRect">
              <a:avLst/>
            </a:prstGeom>
            <a:solidFill>
              <a:srgbClr val="FAF1D3"/>
            </a:solidFill>
            <a:ln>
              <a:solidFill>
                <a:srgbClr val="FAF1D3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>
              <p:custDataLst>
                <p:tags r:id="rId4"/>
              </p:custDataLst>
            </p:nvPr>
          </p:nvSpPr>
          <p:spPr>
            <a:xfrm>
              <a:off x="11299" y="580"/>
              <a:ext cx="4156" cy="937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大数据比一比</a:t>
              </a:r>
              <a:endParaRPr kumimoji="0" lang="zh-CN" altLang="en-US" sz="32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</p:spTree>
    <p:custDataLst>
      <p:tags r:id="rId5"/>
    </p:custDataLst>
  </p:cSld>
  <p:clrMapOvr>
    <a:masterClrMapping/>
  </p:clrMapOvr>
  <p:timing>
    <p:tnLst>
      <p:par>
        <p:cTn id="1" dur="indefinite" restart="never" nodeType="tmRoot"/>
      </p:par>
    </p:tnLst>
    <p:bldLst>
      <p:bldP spid="101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9" name="组合 28"/>
          <p:cNvGrpSpPr/>
          <p:nvPr/>
        </p:nvGrpSpPr>
        <p:grpSpPr>
          <a:xfrm>
            <a:off x="0" y="7536815"/>
            <a:ext cx="8980170" cy="5850890"/>
            <a:chOff x="-3640" y="4303"/>
            <a:chExt cx="14142" cy="9214"/>
          </a:xfrm>
        </p:grpSpPr>
        <p:grpSp>
          <p:nvGrpSpPr>
            <p:cNvPr id="25" name="组合 24"/>
            <p:cNvGrpSpPr/>
            <p:nvPr/>
          </p:nvGrpSpPr>
          <p:grpSpPr>
            <a:xfrm>
              <a:off x="-3640" y="4303"/>
              <a:ext cx="14142" cy="9214"/>
              <a:chOff x="-3640" y="4303"/>
              <a:chExt cx="14142" cy="9214"/>
            </a:xfrm>
          </p:grpSpPr>
          <p:pic>
            <p:nvPicPr>
              <p:cNvPr id="22" name="图片 21" descr="IMG_4953"/>
              <p:cNvPicPr>
                <a:picLocks noChangeAspect="1"/>
              </p:cNvPicPr>
              <p:nvPr/>
            </p:nvPicPr>
            <p:blipFill>
              <a:blip r:embed="rId1"/>
              <a:srcRect l="12273" t="21712" r="6387" b="36606"/>
              <a:stretch>
                <a:fillRect/>
              </a:stretch>
            </p:blipFill>
            <p:spPr>
              <a:xfrm>
                <a:off x="-3640" y="4303"/>
                <a:ext cx="14142" cy="9214"/>
              </a:xfrm>
              <a:prstGeom prst="rect">
                <a:avLst/>
              </a:prstGeom>
            </p:spPr>
          </p:pic>
          <p:sp>
            <p:nvSpPr>
              <p:cNvPr id="21" name="矩形 20"/>
              <p:cNvSpPr/>
              <p:nvPr/>
            </p:nvSpPr>
            <p:spPr>
              <a:xfrm>
                <a:off x="-3640" y="4303"/>
                <a:ext cx="14142" cy="9214"/>
              </a:xfrm>
              <a:prstGeom prst="rect">
                <a:avLst/>
              </a:prstGeom>
              <a:noFill/>
              <a:ln w="107950">
                <a:solidFill>
                  <a:srgbClr val="B52A28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pic>
            <p:nvPicPr>
              <p:cNvPr id="24" name="图片 23" descr="IMG_4953"/>
              <p:cNvPicPr>
                <a:picLocks noChangeAspect="1"/>
              </p:cNvPicPr>
              <p:nvPr/>
            </p:nvPicPr>
            <p:blipFill>
              <a:blip r:embed="rId1"/>
              <a:srcRect l="3341" t="1769" r="26198" b="81000"/>
              <a:stretch>
                <a:fillRect/>
              </a:stretch>
            </p:blipFill>
            <p:spPr>
              <a:xfrm>
                <a:off x="-3357" y="4494"/>
                <a:ext cx="5968" cy="1861"/>
              </a:xfrm>
              <a:prstGeom prst="ellipse">
                <a:avLst/>
              </a:prstGeom>
              <a:effectLst>
                <a:softEdge rad="127000"/>
              </a:effectLst>
            </p:spPr>
          </p:pic>
        </p:grpSp>
        <p:sp>
          <p:nvSpPr>
            <p:cNvPr id="9" name="文本框 8"/>
            <p:cNvSpPr txBox="1"/>
            <p:nvPr>
              <p:custDataLst>
                <p:tags r:id="rId2"/>
              </p:custDataLst>
            </p:nvPr>
          </p:nvSpPr>
          <p:spPr>
            <a:xfrm>
              <a:off x="-2735" y="6631"/>
              <a:ext cx="6321" cy="107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3200" b="1">
                  <a:solidFill>
                    <a:srgbClr val="A82E32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家庭联产承包责任制</a:t>
              </a:r>
              <a:endParaRPr lang="zh-CN" altLang="en-US" sz="3200" b="1">
                <a:solidFill>
                  <a:srgbClr val="A82E3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endParaRPr>
            </a:p>
          </p:txBody>
        </p:sp>
        <p:pic>
          <p:nvPicPr>
            <p:cNvPr id="10" name="图片 9" descr="edba7254-453a-4c7d-8f4b-27d54e51ebf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265" y="4700"/>
              <a:ext cx="5335" cy="3097"/>
            </a:xfrm>
            <a:prstGeom prst="rect">
              <a:avLst/>
            </a:prstGeom>
          </p:spPr>
        </p:pic>
        <p:pic>
          <p:nvPicPr>
            <p:cNvPr id="28" name="图片 27" descr="图片1"/>
            <p:cNvPicPr>
              <a:picLocks noChangeAspect="1"/>
            </p:cNvPicPr>
            <p:nvPr/>
          </p:nvPicPr>
          <p:blipFill>
            <a:blip r:embed="rId4"/>
            <a:srcRect l="25966" t="1982" b="23028"/>
            <a:stretch>
              <a:fillRect/>
            </a:stretch>
          </p:blipFill>
          <p:spPr>
            <a:xfrm>
              <a:off x="6593" y="11685"/>
              <a:ext cx="3743" cy="1778"/>
            </a:xfrm>
            <a:prstGeom prst="ellipse">
              <a:avLst/>
            </a:prstGeom>
            <a:effectLst>
              <a:softEdge rad="31750"/>
            </a:effectLst>
          </p:spPr>
        </p:pic>
        <p:sp>
          <p:nvSpPr>
            <p:cNvPr id="7" name="文本框 6"/>
            <p:cNvSpPr txBox="1"/>
            <p:nvPr/>
          </p:nvSpPr>
          <p:spPr>
            <a:xfrm>
              <a:off x="-3162" y="7981"/>
              <a:ext cx="13319" cy="5050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p>
              <a:pPr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4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    </a:t>
              </a:r>
              <a:r>
                <a:rPr lang="zh-CN" altLang="en-US" sz="24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党的十一届三中全会以后，在解放思想、实事求是精神的鼓舞下，我国农民创造了以家庭承包为主要形式的包产到户、包干到户等生产责任制。</a:t>
              </a:r>
              <a:r>
                <a:rPr lang="zh-CN" altLang="en-US" sz="2400" b="1">
                  <a:solidFill>
                    <a:srgbClr val="A82E32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从1982年到1984年，党中央连续3年都以“一号文件”的形式，对包产到户、包干到户的生产责任制给予充分肯定并在政策上积极引导</a:t>
              </a:r>
              <a:r>
                <a:rPr lang="zh-CN" altLang="en-US" sz="24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，</a:t>
              </a:r>
              <a:r>
                <a:rPr lang="zh-CN" altLang="en-US" sz="24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最终形成农民家庭承包经营制度。这种制度使农民获得生产和分配的自主权，极大地调动了农民的积极性，解放和发展了农村生产力。</a:t>
              </a:r>
              <a:endPara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endParaRPr>
            </a:p>
          </p:txBody>
        </p:sp>
      </p:grpSp>
      <p:pic>
        <p:nvPicPr>
          <p:cNvPr id="30" name="图片 29" descr="家庭联产承包责任制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675" y="1487170"/>
            <a:ext cx="7349490" cy="482092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8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8407400" y="1043940"/>
            <a:ext cx="3613150" cy="2327910"/>
            <a:chOff x="12990" y="2646"/>
            <a:chExt cx="5690" cy="3666"/>
          </a:xfrm>
        </p:grpSpPr>
        <p:sp>
          <p:nvSpPr>
            <p:cNvPr id="39" name="爆炸形 2 38"/>
            <p:cNvSpPr/>
            <p:nvPr/>
          </p:nvSpPr>
          <p:spPr>
            <a:xfrm>
              <a:off x="12990" y="2646"/>
              <a:ext cx="5690" cy="3666"/>
            </a:xfrm>
            <a:prstGeom prst="irregularSeal2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rgbClr val="B52A28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13240" y="3748"/>
              <a:ext cx="4629" cy="18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ctr"/>
              <a:r>
                <a:rPr lang="zh-CN" sz="36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改革创新</a:t>
              </a:r>
              <a:endParaRPr lang="zh-CN" sz="36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  <a:p>
              <a:pPr indent="0" algn="ctr"/>
              <a:r>
                <a:rPr lang="zh-CN" sz="36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敢为人先</a:t>
              </a:r>
              <a:endParaRPr lang="zh-CN" altLang="en-US" sz="36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8079740" y="3980180"/>
            <a:ext cx="4267835" cy="2327910"/>
            <a:chOff x="12479" y="5872"/>
            <a:chExt cx="6721" cy="3666"/>
          </a:xfrm>
        </p:grpSpPr>
        <p:sp>
          <p:nvSpPr>
            <p:cNvPr id="40" name="爆炸形 2 39"/>
            <p:cNvSpPr/>
            <p:nvPr>
              <p:custDataLst>
                <p:tags r:id="rId9"/>
              </p:custDataLst>
            </p:nvPr>
          </p:nvSpPr>
          <p:spPr>
            <a:xfrm>
              <a:off x="12479" y="5872"/>
              <a:ext cx="6721" cy="3666"/>
            </a:xfrm>
            <a:prstGeom prst="irregularSeal2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rgbClr val="B52A28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文本框 37"/>
            <p:cNvSpPr txBox="1"/>
            <p:nvPr>
              <p:custDataLst>
                <p:tags r:id="rId10"/>
              </p:custDataLst>
            </p:nvPr>
          </p:nvSpPr>
          <p:spPr>
            <a:xfrm>
              <a:off x="13240" y="7071"/>
              <a:ext cx="4629" cy="18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ctr"/>
              <a:r>
                <a:rPr lang="zh-CN" sz="36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党中央引领</a:t>
              </a:r>
              <a:endParaRPr lang="zh-CN" sz="36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  <a:p>
              <a:pPr indent="0" algn="ctr"/>
              <a:r>
                <a:rPr lang="zh-CN" sz="36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制度创新</a:t>
              </a:r>
              <a:endParaRPr lang="zh-CN" sz="36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</p:txBody>
        </p:sp>
      </p:grpSp>
    </p:spTree>
    <p:custDataLst>
      <p:tags r:id="rId1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6" name="组合 5"/>
          <p:cNvGrpSpPr/>
          <p:nvPr/>
        </p:nvGrpSpPr>
        <p:grpSpPr>
          <a:xfrm>
            <a:off x="2459990" y="2016125"/>
            <a:ext cx="9732010" cy="4841240"/>
            <a:chOff x="3874" y="3175"/>
            <a:chExt cx="15326" cy="7624"/>
          </a:xfrm>
        </p:grpSpPr>
        <p:pic>
          <p:nvPicPr>
            <p:cNvPr id="4" name="图片 3" descr="千库网_春运回家过年行驶飞驰高铁交通_元素编号13377520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874" y="3175"/>
              <a:ext cx="15326" cy="7625"/>
            </a:xfrm>
            <a:prstGeom prst="rect">
              <a:avLst/>
            </a:prstGeom>
          </p:spPr>
        </p:pic>
        <p:sp>
          <p:nvSpPr>
            <p:cNvPr id="5" name="矩形 4"/>
            <p:cNvSpPr/>
            <p:nvPr/>
          </p:nvSpPr>
          <p:spPr>
            <a:xfrm rot="20940000">
              <a:off x="9254" y="6639"/>
              <a:ext cx="2451" cy="1016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p>
              <a:pPr algn="ctr"/>
              <a:r>
                <a:rPr lang="zh-CN" altLang="en-US" sz="36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华康行楷体 W5" panose="03000509000000000000" charset="-122"/>
                  <a:ea typeface="华康行楷体 W5" panose="03000509000000000000" charset="-122"/>
                </a:rPr>
                <a:t>时空号</a:t>
              </a:r>
              <a:endPara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805180" y="-364490"/>
            <a:ext cx="2881630" cy="2000885"/>
            <a:chOff x="1268" y="-574"/>
            <a:chExt cx="4538" cy="3151"/>
          </a:xfrm>
        </p:grpSpPr>
        <p:sp>
          <p:nvSpPr>
            <p:cNvPr id="10" name="矩形 9"/>
            <p:cNvSpPr/>
            <p:nvPr/>
          </p:nvSpPr>
          <p:spPr>
            <a:xfrm>
              <a:off x="2163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>
              <p:custDataLst>
                <p:tags r:id="rId2"/>
              </p:custDataLst>
            </p:nvPr>
          </p:nvSpPr>
          <p:spPr>
            <a:xfrm>
              <a:off x="4311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圆角矩形 7"/>
            <p:cNvSpPr/>
            <p:nvPr/>
          </p:nvSpPr>
          <p:spPr>
            <a:xfrm>
              <a:off x="1268" y="809"/>
              <a:ext cx="4539" cy="1768"/>
            </a:xfrm>
            <a:prstGeom prst="roundRect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3" name="矩形 12"/>
          <p:cNvSpPr/>
          <p:nvPr>
            <p:custDataLst>
              <p:tags r:id="rId3"/>
            </p:custDataLst>
          </p:nvPr>
        </p:nvSpPr>
        <p:spPr>
          <a:xfrm>
            <a:off x="716280" y="513715"/>
            <a:ext cx="2961005" cy="119888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1980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年</a:t>
            </a:r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  <a:p>
            <a:pPr algn="ctr"/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深圳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经济特区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</p:txBody>
      </p:sp>
      <p:pic>
        <p:nvPicPr>
          <p:cNvPr id="3" name="深圳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93170" y="5641340"/>
            <a:ext cx="412750" cy="41275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83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3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4265930" y="1879600"/>
            <a:ext cx="7329170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    </a:t>
            </a:r>
            <a:r>
              <a:rPr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 </a:t>
            </a:r>
            <a:r>
              <a:rPr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经济特区</a:t>
            </a:r>
            <a:r>
              <a:rPr sz="2800" dirty="0">
                <a:latin typeface="+mj-ea"/>
                <a:ea typeface="+mj-ea"/>
                <a:cs typeface="+mj-ea"/>
                <a:sym typeface="+mn-ea"/>
              </a:rPr>
              <a:t>实行特殊的经济政策</a:t>
            </a:r>
            <a:r>
              <a:rPr lang="zh-CN" sz="2800" dirty="0">
                <a:latin typeface="+mj-ea"/>
                <a:ea typeface="+mj-ea"/>
                <a:cs typeface="+mj-ea"/>
                <a:sym typeface="+mn-ea"/>
              </a:rPr>
              <a:t>，通过</a:t>
            </a:r>
            <a:r>
              <a:rPr sz="2800" dirty="0">
                <a:latin typeface="+mj-ea"/>
                <a:ea typeface="+mj-ea"/>
                <a:cs typeface="+mj-ea"/>
                <a:sym typeface="+mn-ea"/>
              </a:rPr>
              <a:t>减免关税等优惠措施创造良好的投资环境，鼓励外商投资，引进先进技术和科学管理方法，以促进特区所在国经济技术发展。</a:t>
            </a:r>
            <a:endParaRPr lang="en-US" sz="2800" dirty="0">
              <a:latin typeface="+mj-ea"/>
              <a:ea typeface="+mj-ea"/>
              <a:cs typeface="+mj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latin typeface="+mj-ea"/>
                <a:ea typeface="+mj-ea"/>
                <a:cs typeface="+mj-ea"/>
                <a:sym typeface="+mn-ea"/>
              </a:rPr>
              <a:t>        </a:t>
            </a:r>
            <a:r>
              <a:rPr sz="2800" dirty="0">
                <a:latin typeface="+mj-ea"/>
                <a:ea typeface="+mj-ea"/>
                <a:cs typeface="+mj-ea"/>
                <a:sym typeface="+mn-ea"/>
              </a:rPr>
              <a:t>为了进一步促进经济的发展，1980年，党中央决定</a:t>
            </a:r>
            <a:r>
              <a:rPr lang="zh-CN" sz="2800" dirty="0">
                <a:latin typeface="+mj-ea"/>
                <a:ea typeface="+mj-ea"/>
                <a:cs typeface="+mj-ea"/>
                <a:sym typeface="+mn-ea"/>
              </a:rPr>
              <a:t>设立</a:t>
            </a:r>
            <a:r>
              <a:rPr lang="en-US"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4</a:t>
            </a:r>
            <a:r>
              <a:rPr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个</a:t>
            </a:r>
            <a:r>
              <a:rPr lang="zh-CN"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沿海</a:t>
            </a:r>
            <a:r>
              <a:rPr sz="28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经济特区</a:t>
            </a:r>
            <a:r>
              <a:rPr sz="2800" dirty="0">
                <a:latin typeface="+mj-ea"/>
                <a:ea typeface="+mj-ea"/>
                <a:cs typeface="+mj-ea"/>
                <a:sym typeface="+mn-ea"/>
              </a:rPr>
              <a:t>。</a:t>
            </a:r>
            <a:endParaRPr lang="zh-CN" altLang="en-US" sz="2800" dirty="0">
              <a:latin typeface="+mj-ea"/>
              <a:ea typeface="+mj-ea"/>
              <a:cs typeface="+mj-ea"/>
              <a:sym typeface="+mn-ea"/>
            </a:endParaRPr>
          </a:p>
        </p:txBody>
      </p:sp>
      <p:pic>
        <p:nvPicPr>
          <p:cNvPr id="7" name="图片 6" descr="XZ$_FZTTAV(86)[[8$UNYZI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340360" y="3058160"/>
            <a:ext cx="3524250" cy="424815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580390" y="1709420"/>
            <a:ext cx="4203700" cy="1348740"/>
            <a:chOff x="11661" y="2081"/>
            <a:chExt cx="6620" cy="2124"/>
          </a:xfrm>
        </p:grpSpPr>
        <p:sp>
          <p:nvSpPr>
            <p:cNvPr id="5" name="云形标注 4"/>
            <p:cNvSpPr/>
            <p:nvPr>
              <p:custDataLst>
                <p:tags r:id="rId6"/>
              </p:custDataLst>
            </p:nvPr>
          </p:nvSpPr>
          <p:spPr>
            <a:xfrm>
              <a:off x="11661" y="2081"/>
              <a:ext cx="6620" cy="2124"/>
            </a:xfrm>
            <a:prstGeom prst="cloudCallout">
              <a:avLst>
                <a:gd name="adj1" fmla="val -20815"/>
                <a:gd name="adj2" fmla="val 99811"/>
              </a:avLst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7"/>
              </p:custDataLst>
            </p:nvPr>
          </p:nvSpPr>
          <p:spPr>
            <a:xfrm>
              <a:off x="12093" y="2635"/>
              <a:ext cx="5756" cy="101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>
                <a:lnSpc>
                  <a:spcPct val="150000"/>
                </a:lnSpc>
              </a:pPr>
              <a:r>
                <a:rPr lang="zh-CN" altLang="en-US" sz="2400">
                  <a:sym typeface="+mn-ea"/>
                </a:rPr>
                <a:t>什么是</a:t>
              </a:r>
              <a:r>
                <a:rPr lang="en-US" altLang="zh-CN" sz="2400">
                  <a:sym typeface="+mn-ea"/>
                </a:rPr>
                <a:t>“</a:t>
              </a:r>
              <a:r>
                <a:rPr lang="zh-CN" altLang="en-US" sz="2400">
                  <a:sym typeface="+mn-ea"/>
                </a:rPr>
                <a:t>经济特区</a:t>
              </a:r>
              <a:r>
                <a:rPr lang="en-US" altLang="zh-CN" sz="2400">
                  <a:sym typeface="+mn-ea"/>
                </a:rPr>
                <a:t>”</a:t>
              </a:r>
              <a:r>
                <a:rPr lang="zh-CN" altLang="en-US" sz="2400">
                  <a:sym typeface="+mn-ea"/>
                </a:rPr>
                <a:t>？</a:t>
              </a:r>
              <a:endParaRPr lang="zh-CN" altLang="en-US" sz="2400">
                <a:sym typeface="+mn-ea"/>
              </a:endParaRPr>
            </a:p>
          </p:txBody>
        </p:sp>
      </p:grpSp>
    </p:spTree>
    <p:custDataLst>
      <p:tags r:id="rId8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3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pic>
        <p:nvPicPr>
          <p:cNvPr id="13" name="object 13"/>
          <p:cNvPicPr/>
          <p:nvPr>
            <p:custDataLst>
              <p:tags r:id="rId4"/>
            </p:custDataLst>
          </p:nvPr>
        </p:nvPicPr>
        <p:blipFill>
          <a:blip r:embed="rId5" cstate="print"/>
          <a:stretch>
            <a:fillRect/>
          </a:stretch>
        </p:blipFill>
        <p:spPr>
          <a:xfrm>
            <a:off x="280035" y="1850390"/>
            <a:ext cx="3383280" cy="3743325"/>
          </a:xfrm>
          <a:prstGeom prst="roundRect">
            <a:avLst/>
          </a:prstGeom>
        </p:spPr>
      </p:pic>
      <p:pic>
        <p:nvPicPr>
          <p:cNvPr id="100" name="图片 99"/>
          <p:cNvPicPr/>
          <p:nvPr/>
        </p:nvPicPr>
        <p:blipFill>
          <a:blip r:embed="rId6"/>
          <a:stretch>
            <a:fillRect/>
          </a:stretch>
        </p:blipFill>
        <p:spPr>
          <a:xfrm>
            <a:off x="4466590" y="1656080"/>
            <a:ext cx="3158490" cy="21805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1" name="图片 100"/>
          <p:cNvPicPr/>
          <p:nvPr/>
        </p:nvPicPr>
        <p:blipFill>
          <a:blip r:embed="rId7"/>
          <a:stretch>
            <a:fillRect/>
          </a:stretch>
        </p:blipFill>
        <p:spPr>
          <a:xfrm>
            <a:off x="8255635" y="1656080"/>
            <a:ext cx="3056255" cy="21805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" name="图片 101"/>
          <p:cNvPicPr/>
          <p:nvPr/>
        </p:nvPicPr>
        <p:blipFill>
          <a:blip r:embed="rId8"/>
          <a:stretch>
            <a:fillRect/>
          </a:stretch>
        </p:blipFill>
        <p:spPr>
          <a:xfrm>
            <a:off x="4466590" y="4251960"/>
            <a:ext cx="3158490" cy="1774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" name="图片 102"/>
          <p:cNvPicPr/>
          <p:nvPr/>
        </p:nvPicPr>
        <p:blipFill>
          <a:blip r:embed="rId9"/>
          <a:stretch>
            <a:fillRect/>
          </a:stretch>
        </p:blipFill>
        <p:spPr>
          <a:xfrm>
            <a:off x="8262620" y="4251960"/>
            <a:ext cx="3049270" cy="177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5260975" y="3698875"/>
            <a:ext cx="2378710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20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深圳</a:t>
            </a:r>
            <a:r>
              <a:rPr lang="zh-CN" sz="2000" b="1" dirty="0">
                <a:solidFill>
                  <a:schemeClr val="tx1"/>
                </a:solidFill>
                <a:latin typeface="+mj-ea"/>
                <a:ea typeface="+mj-ea"/>
                <a:cs typeface="+mj-ea"/>
                <a:sym typeface="+mn-ea"/>
              </a:rPr>
              <a:t>经济特区</a:t>
            </a:r>
            <a:endParaRPr lang="zh-CN" sz="2000" b="1" dirty="0">
              <a:solidFill>
                <a:schemeClr val="tx1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9037320" y="3698875"/>
            <a:ext cx="2378710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20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珠海</a:t>
            </a:r>
            <a:r>
              <a:rPr lang="zh-CN" sz="2000" b="1" dirty="0">
                <a:solidFill>
                  <a:schemeClr val="tx1"/>
                </a:solidFill>
                <a:latin typeface="+mj-ea"/>
                <a:ea typeface="+mj-ea"/>
                <a:cs typeface="+mj-ea"/>
                <a:sym typeface="+mn-ea"/>
              </a:rPr>
              <a:t>经济特区</a:t>
            </a:r>
            <a:endParaRPr lang="zh-CN" sz="2000" b="1" dirty="0">
              <a:solidFill>
                <a:schemeClr val="tx1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5246370" y="6158230"/>
            <a:ext cx="2378710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20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汕头</a:t>
            </a:r>
            <a:r>
              <a:rPr lang="zh-CN" sz="2000" b="1" dirty="0">
                <a:solidFill>
                  <a:schemeClr val="tx1"/>
                </a:solidFill>
                <a:latin typeface="+mj-ea"/>
                <a:ea typeface="+mj-ea"/>
                <a:cs typeface="+mj-ea"/>
                <a:sym typeface="+mn-ea"/>
              </a:rPr>
              <a:t>经济特区</a:t>
            </a:r>
            <a:endParaRPr lang="zh-CN" sz="2000" b="1" dirty="0">
              <a:solidFill>
                <a:schemeClr val="tx1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168900" y="6026785"/>
            <a:ext cx="762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shàn</a:t>
            </a:r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9037320" y="6158230"/>
            <a:ext cx="2378710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2000" b="1" dirty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厦门</a:t>
            </a:r>
            <a:r>
              <a:rPr lang="zh-CN" sz="2000" b="1" dirty="0">
                <a:solidFill>
                  <a:schemeClr val="tx1"/>
                </a:solidFill>
                <a:latin typeface="+mj-ea"/>
                <a:ea typeface="+mj-ea"/>
                <a:cs typeface="+mj-ea"/>
                <a:sym typeface="+mn-ea"/>
              </a:rPr>
              <a:t>经济特区</a:t>
            </a:r>
            <a:endParaRPr lang="zh-CN" sz="2000" b="1" dirty="0">
              <a:solidFill>
                <a:schemeClr val="tx1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037320" y="6026785"/>
            <a:ext cx="6096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xià</a:t>
            </a:r>
            <a:endParaRPr lang="zh-CN" altLang="en-US"/>
          </a:p>
        </p:txBody>
      </p:sp>
    </p:spTree>
    <p:custDataLst>
      <p:tags r:id="rId14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object 14"/>
          <p:cNvPicPr/>
          <p:nvPr>
            <p:custDataLst>
              <p:tags r:id="rId1"/>
            </p:custDataLst>
          </p:nvPr>
        </p:nvPicPr>
        <p:blipFill>
          <a:blip r:embed="rId2" cstate="print"/>
          <a:stretch>
            <a:fillRect/>
          </a:stretch>
        </p:blipFill>
        <p:spPr>
          <a:xfrm>
            <a:off x="9883140" y="0"/>
            <a:ext cx="2414905" cy="3196590"/>
          </a:xfrm>
          <a:prstGeom prst="rect">
            <a:avLst/>
          </a:prstGeom>
        </p:spPr>
      </p:pic>
      <p:grpSp>
        <p:nvGrpSpPr>
          <p:cNvPr id="28" name="组合 27"/>
          <p:cNvGrpSpPr/>
          <p:nvPr/>
        </p:nvGrpSpPr>
        <p:grpSpPr>
          <a:xfrm>
            <a:off x="581025" y="1543685"/>
            <a:ext cx="5380990" cy="4696460"/>
            <a:chOff x="1376" y="2336"/>
            <a:chExt cx="8998" cy="7396"/>
          </a:xfrm>
        </p:grpSpPr>
        <p:pic>
          <p:nvPicPr>
            <p:cNvPr id="23" name="图片 22" descr="千库网_活页纸张装订线本子边框_元素编号13376993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rcRect l="17104" t="12698" r="16146" b="10292"/>
            <a:stretch>
              <a:fillRect/>
            </a:stretch>
          </p:blipFill>
          <p:spPr>
            <a:xfrm>
              <a:off x="1376" y="2336"/>
              <a:ext cx="6408" cy="7393"/>
            </a:xfrm>
            <a:prstGeom prst="rect">
              <a:avLst/>
            </a:prstGeom>
          </p:spPr>
        </p:pic>
        <p:pic>
          <p:nvPicPr>
            <p:cNvPr id="27" name="图片 26" descr="千库网_活页纸张装订线本子边框_元素编号13376993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rcRect l="32458" t="12698" r="16146" b="10292"/>
            <a:stretch>
              <a:fillRect/>
            </a:stretch>
          </p:blipFill>
          <p:spPr>
            <a:xfrm>
              <a:off x="5440" y="2340"/>
              <a:ext cx="4934" cy="7393"/>
            </a:xfrm>
            <a:prstGeom prst="rect">
              <a:avLst/>
            </a:prstGeom>
          </p:spPr>
        </p:pic>
      </p:grpSp>
      <p:sp>
        <p:nvSpPr>
          <p:cNvPr id="26" name="文本框 25"/>
          <p:cNvSpPr txBox="1"/>
          <p:nvPr>
            <p:custDataLst>
              <p:tags r:id="rId6"/>
            </p:custDataLst>
          </p:nvPr>
        </p:nvSpPr>
        <p:spPr>
          <a:xfrm>
            <a:off x="1337945" y="2240280"/>
            <a:ext cx="3908425" cy="3715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0">
              <a:lnSpc>
                <a:spcPct val="150000"/>
              </a:lnSpc>
            </a:pPr>
            <a:r>
              <a:rPr lang="zh-CN" sz="24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</a:t>
            </a:r>
            <a:r>
              <a:rPr lang="zh-CN" sz="24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任务：</a:t>
            </a:r>
            <a:endParaRPr lang="zh-CN" sz="2400" b="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altLang="zh-CN" sz="20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       </a:t>
            </a:r>
            <a:r>
              <a:rPr lang="zh-CN" sz="28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自主阅读课本第87页文字和图片信息，找一找：深圳在哪些方面发生了巨大的变化？</a:t>
            </a:r>
            <a:endParaRPr lang="zh-CN" sz="2800">
              <a:latin typeface="华文宋体" panose="02010600040101010101" charset="-122"/>
              <a:ea typeface="华文宋体" panose="02010600040101010101" charset="-122"/>
              <a:cs typeface="黑体" panose="02010609060101010101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9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5821680" y="2015490"/>
            <a:ext cx="2687320" cy="1610995"/>
            <a:chOff x="12990" y="2646"/>
            <a:chExt cx="5690" cy="2655"/>
          </a:xfrm>
        </p:grpSpPr>
        <p:sp>
          <p:nvSpPr>
            <p:cNvPr id="39" name="爆炸形 2 38"/>
            <p:cNvSpPr/>
            <p:nvPr>
              <p:custDataLst>
                <p:tags r:id="rId10"/>
              </p:custDataLst>
            </p:nvPr>
          </p:nvSpPr>
          <p:spPr>
            <a:xfrm>
              <a:off x="12990" y="2646"/>
              <a:ext cx="5690" cy="2655"/>
            </a:xfrm>
            <a:prstGeom prst="irregularSeal2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rgbClr val="B52A28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文本框 36"/>
            <p:cNvSpPr txBox="1"/>
            <p:nvPr>
              <p:custDataLst>
                <p:tags r:id="rId11"/>
              </p:custDataLst>
            </p:nvPr>
          </p:nvSpPr>
          <p:spPr>
            <a:xfrm>
              <a:off x="13378" y="3541"/>
              <a:ext cx="4629" cy="96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ctr"/>
              <a:r>
                <a:rPr lang="zh-CN" sz="32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人口增长</a:t>
              </a:r>
              <a:endParaRPr lang="zh-CN" sz="32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8190972" y="2929890"/>
            <a:ext cx="2599690" cy="1468755"/>
            <a:chOff x="13378" y="2646"/>
            <a:chExt cx="5690" cy="2655"/>
          </a:xfrm>
        </p:grpSpPr>
        <p:sp>
          <p:nvSpPr>
            <p:cNvPr id="5" name="爆炸形 2 4"/>
            <p:cNvSpPr/>
            <p:nvPr>
              <p:custDataLst>
                <p:tags r:id="rId12"/>
              </p:custDataLst>
            </p:nvPr>
          </p:nvSpPr>
          <p:spPr>
            <a:xfrm>
              <a:off x="13378" y="2646"/>
              <a:ext cx="5690" cy="2655"/>
            </a:xfrm>
            <a:prstGeom prst="irregularSeal2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rgbClr val="B52A28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>
              <p:custDataLst>
                <p:tags r:id="rId13"/>
              </p:custDataLst>
            </p:nvPr>
          </p:nvSpPr>
          <p:spPr>
            <a:xfrm>
              <a:off x="13730" y="3671"/>
              <a:ext cx="4629" cy="105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ctr"/>
              <a:r>
                <a:rPr lang="zh-CN" sz="32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高楼林立</a:t>
              </a:r>
              <a:endParaRPr lang="zh-CN" sz="32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909945" y="4599305"/>
            <a:ext cx="3084195" cy="1384300"/>
            <a:chOff x="12990" y="2646"/>
            <a:chExt cx="5690" cy="2655"/>
          </a:xfrm>
        </p:grpSpPr>
        <p:sp>
          <p:nvSpPr>
            <p:cNvPr id="8" name="爆炸形 2 7"/>
            <p:cNvSpPr/>
            <p:nvPr>
              <p:custDataLst>
                <p:tags r:id="rId14"/>
              </p:custDataLst>
            </p:nvPr>
          </p:nvSpPr>
          <p:spPr>
            <a:xfrm>
              <a:off x="12990" y="2646"/>
              <a:ext cx="5690" cy="2655"/>
            </a:xfrm>
            <a:prstGeom prst="irregularSeal2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rgbClr val="B52A28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" name="文本框 8"/>
            <p:cNvSpPr txBox="1"/>
            <p:nvPr>
              <p:custDataLst>
                <p:tags r:id="rId15"/>
              </p:custDataLst>
            </p:nvPr>
          </p:nvSpPr>
          <p:spPr>
            <a:xfrm>
              <a:off x="13243" y="3625"/>
              <a:ext cx="4629" cy="11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ctr"/>
              <a:r>
                <a:rPr lang="zh-CN" sz="32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市场繁荣</a:t>
              </a:r>
              <a:endParaRPr lang="zh-CN" sz="32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9083040" y="4578350"/>
            <a:ext cx="2811780" cy="1323975"/>
            <a:chOff x="12990" y="2646"/>
            <a:chExt cx="5690" cy="2655"/>
          </a:xfrm>
        </p:grpSpPr>
        <p:sp>
          <p:nvSpPr>
            <p:cNvPr id="11" name="爆炸形 2 10"/>
            <p:cNvSpPr/>
            <p:nvPr>
              <p:custDataLst>
                <p:tags r:id="rId16"/>
              </p:custDataLst>
            </p:nvPr>
          </p:nvSpPr>
          <p:spPr>
            <a:xfrm>
              <a:off x="12990" y="2646"/>
              <a:ext cx="5690" cy="2655"/>
            </a:xfrm>
            <a:prstGeom prst="irregularSeal2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rgbClr val="B52A28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2" name="文本框 11"/>
            <p:cNvSpPr txBox="1"/>
            <p:nvPr>
              <p:custDataLst>
                <p:tags r:id="rId17"/>
              </p:custDataLst>
            </p:nvPr>
          </p:nvSpPr>
          <p:spPr>
            <a:xfrm>
              <a:off x="13378" y="3541"/>
              <a:ext cx="4629" cy="129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ctr"/>
              <a:r>
                <a:rPr lang="en-US" altLang="zh-CN" sz="36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……</a:t>
              </a:r>
              <a:endParaRPr lang="en-US" altLang="zh-CN" sz="36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</p:txBody>
        </p:sp>
      </p:grpSp>
    </p:spTree>
    <p:custDataLst>
      <p:tags r:id="rId1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深圳速度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5595" y="411480"/>
            <a:ext cx="11560810" cy="6160770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6" name="图片 5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>
              <p:custDataLst>
                <p:tags r:id="rId7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3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二：探改革号角，寻创新精神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grpSp>
        <p:nvGrpSpPr>
          <p:cNvPr id="4" name="object 2"/>
          <p:cNvGrpSpPr/>
          <p:nvPr/>
        </p:nvGrpSpPr>
        <p:grpSpPr>
          <a:xfrm>
            <a:off x="310515" y="1774190"/>
            <a:ext cx="7041515" cy="4756785"/>
            <a:chOff x="215900" y="1511300"/>
            <a:chExt cx="6527800" cy="4318000"/>
          </a:xfrm>
        </p:grpSpPr>
        <p:pic>
          <p:nvPicPr>
            <p:cNvPr id="5" name="object 3"/>
            <p:cNvPicPr/>
            <p:nvPr>
              <p:custDataLst>
                <p:tags r:id="rId4"/>
              </p:custDataLst>
            </p:nvPr>
          </p:nvPicPr>
          <p:blipFill>
            <a:blip r:embed="rId5" cstate="print"/>
            <a:stretch>
              <a:fillRect/>
            </a:stretch>
          </p:blipFill>
          <p:spPr>
            <a:xfrm>
              <a:off x="215900" y="1511300"/>
              <a:ext cx="6527800" cy="4318000"/>
            </a:xfrm>
            <a:prstGeom prst="rect">
              <a:avLst/>
            </a:prstGeom>
          </p:spPr>
        </p:pic>
        <p:pic>
          <p:nvPicPr>
            <p:cNvPr id="6" name="object 4"/>
            <p:cNvPicPr/>
            <p:nvPr>
              <p:custDataLst>
                <p:tags r:id="rId6"/>
              </p:custDataLst>
            </p:nvPr>
          </p:nvPicPr>
          <p:blipFill>
            <a:blip r:embed="rId7" cstate="print"/>
            <a:stretch>
              <a:fillRect/>
            </a:stretch>
          </p:blipFill>
          <p:spPr>
            <a:xfrm>
              <a:off x="546100" y="1828800"/>
              <a:ext cx="5774242" cy="3523791"/>
            </a:xfrm>
            <a:prstGeom prst="rect">
              <a:avLst/>
            </a:prstGeom>
          </p:spPr>
        </p:pic>
        <p:sp>
          <p:nvSpPr>
            <p:cNvPr id="7" name="object 5"/>
            <p:cNvSpPr/>
            <p:nvPr>
              <p:custDataLst>
                <p:tags r:id="rId8"/>
              </p:custDataLst>
            </p:nvPr>
          </p:nvSpPr>
          <p:spPr>
            <a:xfrm>
              <a:off x="552649" y="1828800"/>
              <a:ext cx="5767705" cy="3524250"/>
            </a:xfrm>
            <a:custGeom>
              <a:avLst/>
              <a:gdLst/>
              <a:ahLst/>
              <a:cxnLst/>
              <a:rect l="l" t="t" r="r" b="b"/>
              <a:pathLst>
                <a:path w="5767705" h="3524250">
                  <a:moveTo>
                    <a:pt x="0" y="0"/>
                  </a:moveTo>
                  <a:lnTo>
                    <a:pt x="5767692" y="0"/>
                  </a:lnTo>
                  <a:lnTo>
                    <a:pt x="5767692" y="3523791"/>
                  </a:lnTo>
                  <a:lnTo>
                    <a:pt x="0" y="3523791"/>
                  </a:lnTo>
                  <a:lnTo>
                    <a:pt x="0" y="0"/>
                  </a:lnTo>
                  <a:close/>
                </a:path>
              </a:pathLst>
            </a:custGeom>
            <a:ln w="190500">
              <a:solidFill>
                <a:srgbClr val="FFFFFF"/>
              </a:solidFill>
            </a:ln>
          </p:spPr>
          <p:txBody>
            <a:bodyPr wrap="square" lIns="0" tIns="0" rIns="0" bIns="0" rtlCol="0"/>
            <a:p/>
          </p:txBody>
        </p:sp>
      </p:grpSp>
      <p:grpSp>
        <p:nvGrpSpPr>
          <p:cNvPr id="42" name="组合 41"/>
          <p:cNvGrpSpPr/>
          <p:nvPr/>
        </p:nvGrpSpPr>
        <p:grpSpPr>
          <a:xfrm>
            <a:off x="7264400" y="3591560"/>
            <a:ext cx="4267835" cy="2327910"/>
            <a:chOff x="12479" y="5872"/>
            <a:chExt cx="6721" cy="3666"/>
          </a:xfrm>
        </p:grpSpPr>
        <p:sp>
          <p:nvSpPr>
            <p:cNvPr id="40" name="爆炸形 2 39"/>
            <p:cNvSpPr/>
            <p:nvPr>
              <p:custDataLst>
                <p:tags r:id="rId9"/>
              </p:custDataLst>
            </p:nvPr>
          </p:nvSpPr>
          <p:spPr>
            <a:xfrm>
              <a:off x="12479" y="5872"/>
              <a:ext cx="6721" cy="3666"/>
            </a:xfrm>
            <a:prstGeom prst="irregularSeal2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rgbClr val="B52A28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文本框 37"/>
            <p:cNvSpPr txBox="1"/>
            <p:nvPr>
              <p:custDataLst>
                <p:tags r:id="rId10"/>
              </p:custDataLst>
            </p:nvPr>
          </p:nvSpPr>
          <p:spPr>
            <a:xfrm>
              <a:off x="13240" y="6798"/>
              <a:ext cx="4629" cy="227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ctr"/>
              <a:r>
                <a:rPr lang="zh-CN" sz="44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开拓进取</a:t>
              </a:r>
              <a:endParaRPr lang="zh-CN" sz="44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  <a:p>
              <a:pPr indent="0" algn="ctr"/>
              <a:r>
                <a:rPr lang="zh-CN" sz="44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不断</a:t>
              </a:r>
              <a:r>
                <a:rPr lang="zh-CN" sz="4400" b="1">
                  <a:solidFill>
                    <a:srgbClr val="231F20"/>
                  </a:solidFill>
                  <a:latin typeface="华文行楷" panose="02010800040101010101" charset="-122"/>
                  <a:ea typeface="华文行楷" panose="02010800040101010101" charset="-122"/>
                </a:rPr>
                <a:t>创新</a:t>
              </a:r>
              <a:endParaRPr lang="zh-CN" sz="44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endParaRPr>
            </a:p>
          </p:txBody>
        </p:sp>
      </p:grpSp>
      <p:pic>
        <p:nvPicPr>
          <p:cNvPr id="14" name="object 14"/>
          <p:cNvPicPr/>
          <p:nvPr>
            <p:custDataLst>
              <p:tags r:id="rId11"/>
            </p:custDataLst>
          </p:nvPr>
        </p:nvPicPr>
        <p:blipFill>
          <a:blip r:embed="rId12" cstate="print"/>
          <a:stretch>
            <a:fillRect/>
          </a:stretch>
        </p:blipFill>
        <p:spPr>
          <a:xfrm>
            <a:off x="9883140" y="0"/>
            <a:ext cx="2414905" cy="3196590"/>
          </a:xfrm>
          <a:prstGeom prst="rect">
            <a:avLst/>
          </a:prstGeom>
        </p:spPr>
      </p:pic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89535" y="2124075"/>
            <a:ext cx="29394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ctr"/>
            <a:r>
              <a:rPr lang="en-US" altLang="zh-CN" sz="36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rPr>
              <a:t>“</a:t>
            </a:r>
            <a:r>
              <a:rPr lang="zh-CN" sz="36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rPr>
              <a:t>拓荒牛</a:t>
            </a:r>
            <a:r>
              <a:rPr lang="en-US" altLang="zh-CN" sz="3600" b="1">
                <a:solidFill>
                  <a:srgbClr val="231F20"/>
                </a:solidFill>
                <a:latin typeface="华文行楷" panose="02010800040101010101" charset="-122"/>
                <a:ea typeface="华文行楷" panose="02010800040101010101" charset="-122"/>
              </a:rPr>
              <a:t>”</a:t>
            </a:r>
            <a:endParaRPr lang="en-US" altLang="zh-CN" sz="3600" b="1">
              <a:solidFill>
                <a:srgbClr val="231F20"/>
              </a:solidFill>
              <a:latin typeface="华文行楷" panose="02010800040101010101" charset="-122"/>
              <a:ea typeface="华文行楷" panose="02010800040101010101" charset="-122"/>
            </a:endParaRPr>
          </a:p>
        </p:txBody>
      </p:sp>
    </p:spTree>
    <p:custDataLst>
      <p:tags r:id="rId1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6" name="组合 5"/>
          <p:cNvGrpSpPr/>
          <p:nvPr/>
        </p:nvGrpSpPr>
        <p:grpSpPr>
          <a:xfrm>
            <a:off x="2459990" y="2016125"/>
            <a:ext cx="9732010" cy="4841240"/>
            <a:chOff x="3874" y="3175"/>
            <a:chExt cx="15326" cy="7624"/>
          </a:xfrm>
        </p:grpSpPr>
        <p:pic>
          <p:nvPicPr>
            <p:cNvPr id="4" name="图片 3" descr="千库网_春运回家过年行驶飞驰高铁交通_元素编号13377520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874" y="3175"/>
              <a:ext cx="15326" cy="7625"/>
            </a:xfrm>
            <a:prstGeom prst="rect">
              <a:avLst/>
            </a:prstGeom>
          </p:spPr>
        </p:pic>
        <p:sp>
          <p:nvSpPr>
            <p:cNvPr id="5" name="矩形 4"/>
            <p:cNvSpPr/>
            <p:nvPr/>
          </p:nvSpPr>
          <p:spPr>
            <a:xfrm rot="20940000">
              <a:off x="9254" y="6639"/>
              <a:ext cx="2451" cy="1016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p>
              <a:pPr algn="ctr"/>
              <a:r>
                <a:rPr lang="zh-CN" altLang="en-US" sz="36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华康行楷体 W5" panose="03000509000000000000" charset="-122"/>
                  <a:ea typeface="华康行楷体 W5" panose="03000509000000000000" charset="-122"/>
                </a:rPr>
                <a:t>时空号</a:t>
              </a:r>
              <a:endPara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805180" y="-364490"/>
            <a:ext cx="2881630" cy="2000885"/>
            <a:chOff x="1268" y="-574"/>
            <a:chExt cx="4538" cy="3151"/>
          </a:xfrm>
        </p:grpSpPr>
        <p:sp>
          <p:nvSpPr>
            <p:cNvPr id="10" name="矩形 9"/>
            <p:cNvSpPr/>
            <p:nvPr/>
          </p:nvSpPr>
          <p:spPr>
            <a:xfrm>
              <a:off x="2163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>
              <p:custDataLst>
                <p:tags r:id="rId2"/>
              </p:custDataLst>
            </p:nvPr>
          </p:nvSpPr>
          <p:spPr>
            <a:xfrm>
              <a:off x="4311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圆角矩形 7"/>
            <p:cNvSpPr/>
            <p:nvPr/>
          </p:nvSpPr>
          <p:spPr>
            <a:xfrm>
              <a:off x="1268" y="809"/>
              <a:ext cx="4539" cy="1768"/>
            </a:xfrm>
            <a:prstGeom prst="roundRect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3" name="矩形 12"/>
          <p:cNvSpPr/>
          <p:nvPr>
            <p:custDataLst>
              <p:tags r:id="rId3"/>
            </p:custDataLst>
          </p:nvPr>
        </p:nvSpPr>
        <p:spPr>
          <a:xfrm>
            <a:off x="716280" y="513715"/>
            <a:ext cx="2961005" cy="119888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新时代</a:t>
            </a:r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  <a:p>
            <a:pPr algn="ctr"/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中国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</p:txBody>
      </p:sp>
      <p:pic>
        <p:nvPicPr>
          <p:cNvPr id="2" name="新时代中国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15345" y="5429885"/>
            <a:ext cx="412750" cy="41275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71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厉害了我的国 改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16255" y="266700"/>
            <a:ext cx="11003915" cy="6591300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0" y="5258435"/>
            <a:ext cx="12192000" cy="1599565"/>
            <a:chOff x="0" y="5765318"/>
            <a:chExt cx="14071600" cy="1092682"/>
          </a:xfrm>
        </p:grpSpPr>
        <p:pic>
          <p:nvPicPr>
            <p:cNvPr id="16" name="图片 15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415" b="29229"/>
            <a:stretch>
              <a:fillRect/>
            </a:stretch>
          </p:blipFill>
          <p:spPr>
            <a:xfrm>
              <a:off x="7035800" y="5765319"/>
              <a:ext cx="7035800" cy="109268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415" b="29229"/>
            <a:stretch>
              <a:fillRect/>
            </a:stretch>
          </p:blipFill>
          <p:spPr>
            <a:xfrm>
              <a:off x="0" y="5765318"/>
              <a:ext cx="7035800" cy="1092681"/>
            </a:xfrm>
            <a:prstGeom prst="rect">
              <a:avLst/>
            </a:prstGeom>
          </p:spPr>
        </p:pic>
      </p:grpSp>
      <p:pic>
        <p:nvPicPr>
          <p:cNvPr id="18" name="图片 1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97" t="6666" r="28675" b="85356"/>
          <a:stretch>
            <a:fillRect/>
          </a:stretch>
        </p:blipFill>
        <p:spPr>
          <a:xfrm>
            <a:off x="-635" y="-5715"/>
            <a:ext cx="12192635" cy="1186180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12" name="图片 11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13" name="文本框 12"/>
            <p:cNvSpPr txBox="1"/>
            <p:nvPr>
              <p:custDataLst>
                <p:tags r:id="rId12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sp>
        <p:nvSpPr>
          <p:cNvPr id="22" name="文本框 21"/>
          <p:cNvSpPr txBox="1"/>
          <p:nvPr>
            <p:custDataLst>
              <p:tags r:id="rId13"/>
            </p:custDataLst>
          </p:nvPr>
        </p:nvSpPr>
        <p:spPr>
          <a:xfrm>
            <a:off x="7655560" y="789305"/>
            <a:ext cx="4279900" cy="594995"/>
          </a:xfrm>
          <a:prstGeom prst="rect">
            <a:avLst/>
          </a:prstGeom>
          <a:noFill/>
        </p:spPr>
        <p:txBody>
          <a:bodyPr wrap="square">
            <a:noAutofit/>
          </a:bodyPr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rPr>
              <a:t>《厉害了！我的国！》</a:t>
            </a:r>
            <a:endParaRPr kumimoji="0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uLnTx/>
              <a:uFillTx/>
              <a:latin typeface="华文行楷" panose="02010800040101010101" charset="-122"/>
              <a:ea typeface="华文行楷" panose="02010800040101010101" charset="-122"/>
              <a:cs typeface="阿里巴巴普惠体 R" panose="00020600040101010101" pitchFamily="18" charset="-122"/>
              <a:sym typeface="思源宋体 CN" panose="02020400000000000000" pitchFamily="18" charset="-122"/>
            </a:endParaRPr>
          </a:p>
        </p:txBody>
      </p:sp>
    </p:spTree>
    <p:custDataLst>
      <p:tags r:id="rId14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3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sp>
        <p:nvSpPr>
          <p:cNvPr id="58" name="椭圆 57"/>
          <p:cNvSpPr/>
          <p:nvPr>
            <p:custDataLst>
              <p:tags r:id="rId4"/>
            </p:custDataLst>
          </p:nvPr>
        </p:nvSpPr>
        <p:spPr>
          <a:xfrm>
            <a:off x="2794318" y="2649220"/>
            <a:ext cx="6450330" cy="2233930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52000">
                <a:schemeClr val="accent1">
                  <a:lumMod val="20000"/>
                  <a:lumOff val="80000"/>
                  <a:alpha val="15000"/>
                </a:schemeClr>
              </a:gs>
            </a:gsLst>
            <a:lin ang="5400000" scaled="0"/>
          </a:gradFill>
          <a:ln w="6350">
            <a:solidFill>
              <a:schemeClr val="accent1">
                <a:alpha val="1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椭圆 58"/>
          <p:cNvSpPr/>
          <p:nvPr>
            <p:custDataLst>
              <p:tags r:id="rId5"/>
            </p:custDataLst>
          </p:nvPr>
        </p:nvSpPr>
        <p:spPr>
          <a:xfrm>
            <a:off x="3182303" y="2649220"/>
            <a:ext cx="5674995" cy="1913890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81000">
                <a:schemeClr val="accent1">
                  <a:lumMod val="20000"/>
                  <a:lumOff val="80000"/>
                  <a:alpha val="25000"/>
                </a:schemeClr>
              </a:gs>
            </a:gsLst>
            <a:lin ang="5400000" scaled="0"/>
          </a:gradFill>
          <a:ln w="6350">
            <a:solidFill>
              <a:schemeClr val="accent1">
                <a:alpha val="2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0" name="椭圆 59"/>
          <p:cNvSpPr/>
          <p:nvPr>
            <p:custDataLst>
              <p:tags r:id="rId6"/>
            </p:custDataLst>
          </p:nvPr>
        </p:nvSpPr>
        <p:spPr>
          <a:xfrm>
            <a:off x="3771583" y="2649220"/>
            <a:ext cx="4496435" cy="1504950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77000">
                <a:schemeClr val="accent1">
                  <a:lumMod val="20000"/>
                  <a:lumOff val="80000"/>
                  <a:alpha val="40000"/>
                </a:schemeClr>
              </a:gs>
            </a:gsLst>
            <a:lin ang="5400000" scaled="0"/>
          </a:gradFill>
          <a:ln w="6350">
            <a:solidFill>
              <a:schemeClr val="accent1">
                <a:alpha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4" name="圆角矩形 13">
            <a:hlinkClick r:id="rId7" action="ppaction://hlinksldjump"/>
          </p:cNvPr>
          <p:cNvSpPr/>
          <p:nvPr>
            <p:custDataLst>
              <p:tags r:id="rId8"/>
            </p:custDataLst>
          </p:nvPr>
        </p:nvSpPr>
        <p:spPr>
          <a:xfrm>
            <a:off x="4534853" y="5005070"/>
            <a:ext cx="1306830" cy="40195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48000">
                <a:schemeClr val="accent6"/>
              </a:gs>
            </a:gsLst>
            <a:lin ang="5400000" scaled="0"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b="1">
                <a:solidFill>
                  <a:srgbClr val="FFFFFF"/>
                </a:solidFill>
                <a:uFillTx/>
                <a:latin typeface="+mn-ea"/>
                <a:cs typeface="+mn-ea"/>
                <a:sym typeface="+mn-ea"/>
              </a:rPr>
              <a:t>教育</a:t>
            </a:r>
            <a:endParaRPr lang="zh-CN" altLang="en-US" sz="2800" b="1">
              <a:solidFill>
                <a:srgbClr val="FFFFFF"/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5" name="椭圆 14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5140643" y="4481195"/>
            <a:ext cx="95885" cy="95885"/>
          </a:xfrm>
          <a:prstGeom prst="ellipse">
            <a:avLst/>
          </a:prstGeom>
          <a:gradFill>
            <a:gsLst>
              <a:gs pos="4000">
                <a:schemeClr val="accent6">
                  <a:lumMod val="60000"/>
                  <a:lumOff val="40000"/>
                </a:schemeClr>
              </a:gs>
              <a:gs pos="54000">
                <a:schemeClr val="accent6"/>
              </a:gs>
              <a:gs pos="100000">
                <a:schemeClr val="accent6"/>
              </a:gs>
            </a:gsLst>
            <a:lin ang="2700000" scaled="0"/>
          </a:gradFill>
          <a:ln>
            <a:gradFill>
              <a:gsLst>
                <a:gs pos="0">
                  <a:schemeClr val="accent6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6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17" name="圆角矩形 16">
            <a:hlinkClick r:id="rId10" action="ppaction://hlinksldjump"/>
          </p:cNvPr>
          <p:cNvSpPr/>
          <p:nvPr>
            <p:custDataLst>
              <p:tags r:id="rId11"/>
            </p:custDataLst>
          </p:nvPr>
        </p:nvSpPr>
        <p:spPr>
          <a:xfrm>
            <a:off x="2717483" y="4481195"/>
            <a:ext cx="1306830" cy="40195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8000">
                <a:schemeClr val="accent4"/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b="1">
                <a:uFillTx/>
                <a:latin typeface="+mn-ea"/>
                <a:cs typeface="+mn-ea"/>
                <a:sym typeface="+mn-ea"/>
              </a:rPr>
              <a:t>农业</a:t>
            </a:r>
            <a:endParaRPr lang="zh-CN" altLang="en-US" sz="2800" b="1"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3534728" y="4054475"/>
            <a:ext cx="95885" cy="95885"/>
          </a:xfrm>
          <a:prstGeom prst="ellipse">
            <a:avLst/>
          </a:prstGeom>
          <a:gradFill>
            <a:gsLst>
              <a:gs pos="4000">
                <a:schemeClr val="accent4">
                  <a:lumMod val="60000"/>
                  <a:lumOff val="40000"/>
                </a:schemeClr>
              </a:gs>
              <a:gs pos="100000">
                <a:schemeClr val="accent4"/>
              </a:gs>
              <a:gs pos="54000">
                <a:schemeClr val="accent4"/>
              </a:gs>
            </a:gsLst>
            <a:lin ang="27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28" name="圆角矩形 27">
            <a:hlinkClick r:id="rId13" action="ppaction://hlinksldjump"/>
          </p:cNvPr>
          <p:cNvSpPr/>
          <p:nvPr>
            <p:custDataLst>
              <p:tags r:id="rId14"/>
            </p:custDataLst>
          </p:nvPr>
        </p:nvSpPr>
        <p:spPr>
          <a:xfrm>
            <a:off x="1651318" y="3228340"/>
            <a:ext cx="1306830" cy="40195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b="1">
                <a:uFillTx/>
                <a:latin typeface="+mn-ea"/>
                <a:cs typeface="+mn-ea"/>
                <a:sym typeface="+mn-ea"/>
              </a:rPr>
              <a:t>工业</a:t>
            </a:r>
            <a:endParaRPr lang="zh-CN" altLang="en-US" sz="2800" b="1"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3185478" y="3381375"/>
            <a:ext cx="95885" cy="95885"/>
          </a:xfrm>
          <a:prstGeom prst="ellipse">
            <a:avLst/>
          </a:prstGeom>
          <a:gradFill>
            <a:gsLst>
              <a:gs pos="400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27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5780000" scaled="0"/>
            </a:gradFill>
          </a:ln>
          <a:effectLst>
            <a:outerShdw blurRad="355600" algn="ctr" rotWithShape="0">
              <a:schemeClr val="accent1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" name="圆角矩形 4">
            <a:hlinkClick r:id="rId16" action="ppaction://hlinksldjump"/>
          </p:cNvPr>
          <p:cNvSpPr/>
          <p:nvPr>
            <p:custDataLst>
              <p:tags r:id="rId17"/>
            </p:custDataLst>
          </p:nvPr>
        </p:nvSpPr>
        <p:spPr>
          <a:xfrm>
            <a:off x="6194743" y="5005070"/>
            <a:ext cx="1306830" cy="40195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b="1">
                <a:uFillTx/>
                <a:latin typeface="+mn-ea"/>
                <a:cs typeface="+mn-ea"/>
                <a:sym typeface="+mn-ea"/>
              </a:rPr>
              <a:t>交通</a:t>
            </a:r>
            <a:endParaRPr lang="zh-CN" altLang="en-US" sz="2800" b="1"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6" name="椭圆 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6800533" y="4481195"/>
            <a:ext cx="95885" cy="95885"/>
          </a:xfrm>
          <a:prstGeom prst="ellipse">
            <a:avLst/>
          </a:prstGeom>
          <a:gradFill>
            <a:gsLst>
              <a:gs pos="400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27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5780000" scaled="0"/>
            </a:gradFill>
          </a:ln>
          <a:effectLst>
            <a:outerShdw blurRad="355600" algn="ctr" rotWithShape="0">
              <a:schemeClr val="accent1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0" name="圆角矩形 49">
            <a:hlinkClick r:id="rId19" action="ppaction://hlinksldjump"/>
          </p:cNvPr>
          <p:cNvSpPr/>
          <p:nvPr>
            <p:custDataLst>
              <p:tags r:id="rId20"/>
            </p:custDataLst>
          </p:nvPr>
        </p:nvSpPr>
        <p:spPr>
          <a:xfrm>
            <a:off x="7937818" y="4558030"/>
            <a:ext cx="1306830" cy="40195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8000">
                <a:schemeClr val="accent4"/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b="1">
                <a:uFillTx/>
                <a:latin typeface="+mn-ea"/>
                <a:cs typeface="+mn-ea"/>
                <a:sym typeface="+mn-ea"/>
              </a:rPr>
              <a:t>科技</a:t>
            </a:r>
            <a:endParaRPr lang="zh-CN" altLang="en-US" sz="2800" b="1"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51" name="椭圆 50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8430578" y="4049395"/>
            <a:ext cx="95885" cy="95885"/>
          </a:xfrm>
          <a:prstGeom prst="ellipse">
            <a:avLst/>
          </a:prstGeom>
          <a:gradFill>
            <a:gsLst>
              <a:gs pos="4000">
                <a:schemeClr val="accent4">
                  <a:lumMod val="60000"/>
                  <a:lumOff val="40000"/>
                </a:schemeClr>
              </a:gs>
              <a:gs pos="100000">
                <a:schemeClr val="accent4"/>
              </a:gs>
              <a:gs pos="54000">
                <a:schemeClr val="accent4"/>
              </a:gs>
            </a:gsLst>
            <a:lin ang="27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3" name="圆角矩形 52"/>
          <p:cNvSpPr/>
          <p:nvPr>
            <p:custDataLst>
              <p:tags r:id="rId22"/>
            </p:custDataLst>
          </p:nvPr>
        </p:nvSpPr>
        <p:spPr>
          <a:xfrm>
            <a:off x="9143683" y="3228340"/>
            <a:ext cx="1306830" cy="40195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48000">
                <a:schemeClr val="accent6"/>
              </a:gs>
            </a:gsLst>
            <a:lin ang="5400000" scaled="0"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1600" b="1">
                <a:solidFill>
                  <a:srgbClr val="FFFFFF"/>
                </a:solidFill>
                <a:uFillTx/>
                <a:latin typeface="+mn-ea"/>
                <a:cs typeface="+mn-ea"/>
                <a:sym typeface="+mn-ea"/>
              </a:rPr>
              <a:t>……</a:t>
            </a:r>
            <a:endParaRPr lang="en-US" altLang="zh-CN" sz="1600" b="1">
              <a:solidFill>
                <a:srgbClr val="FFFFFF"/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54" name="椭圆 53"/>
          <p:cNvSpPr>
            <a:spLocks noChangeAspect="1"/>
          </p:cNvSpPr>
          <p:nvPr>
            <p:custDataLst>
              <p:tags r:id="rId23"/>
            </p:custDataLst>
          </p:nvPr>
        </p:nvSpPr>
        <p:spPr>
          <a:xfrm>
            <a:off x="8755063" y="3381375"/>
            <a:ext cx="95885" cy="95885"/>
          </a:xfrm>
          <a:prstGeom prst="ellipse">
            <a:avLst/>
          </a:prstGeom>
          <a:gradFill>
            <a:gsLst>
              <a:gs pos="4000">
                <a:schemeClr val="accent6">
                  <a:lumMod val="60000"/>
                  <a:lumOff val="40000"/>
                </a:schemeClr>
              </a:gs>
              <a:gs pos="54000">
                <a:schemeClr val="accent6"/>
              </a:gs>
              <a:gs pos="100000">
                <a:schemeClr val="accent6"/>
              </a:gs>
            </a:gsLst>
            <a:lin ang="2700000" scaled="0"/>
          </a:gradFill>
          <a:ln>
            <a:gradFill>
              <a:gsLst>
                <a:gs pos="0">
                  <a:schemeClr val="accent6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6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7" name="椭圆 6"/>
          <p:cNvSpPr/>
          <p:nvPr>
            <p:custDataLst>
              <p:tags r:id="rId24"/>
            </p:custDataLst>
          </p:nvPr>
        </p:nvSpPr>
        <p:spPr>
          <a:xfrm rot="1140000">
            <a:off x="4554538" y="2559050"/>
            <a:ext cx="2931160" cy="690880"/>
          </a:xfrm>
          <a:prstGeom prst="ellipse">
            <a:avLst/>
          </a:prstGeom>
          <a:noFill/>
          <a:ln>
            <a:gradFill>
              <a:gsLst>
                <a:gs pos="40000">
                  <a:schemeClr val="accent1">
                    <a:alpha val="35000"/>
                  </a:schemeClr>
                </a:gs>
                <a:gs pos="8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alpha val="35000"/>
                  </a:schemeClr>
                </a:gs>
                <a:gs pos="7000">
                  <a:schemeClr val="accent1">
                    <a:alpha val="0"/>
                  </a:schemeClr>
                </a:gs>
              </a:gsLst>
              <a:lin ang="528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25"/>
            </p:custDataLst>
          </p:nvPr>
        </p:nvSpPr>
        <p:spPr>
          <a:xfrm rot="20460000">
            <a:off x="4554538" y="2588895"/>
            <a:ext cx="2931160" cy="690880"/>
          </a:xfrm>
          <a:prstGeom prst="ellipse">
            <a:avLst/>
          </a:prstGeom>
          <a:noFill/>
          <a:ln>
            <a:gradFill>
              <a:gsLst>
                <a:gs pos="40000">
                  <a:schemeClr val="accent1">
                    <a:alpha val="35000"/>
                  </a:schemeClr>
                </a:gs>
                <a:gs pos="8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alpha val="35000"/>
                  </a:schemeClr>
                </a:gs>
                <a:gs pos="7000">
                  <a:schemeClr val="accent1">
                    <a:alpha val="0"/>
                  </a:schemeClr>
                </a:gs>
              </a:gsLst>
              <a:lin ang="528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9" name="椭圆 8"/>
          <p:cNvSpPr/>
          <p:nvPr>
            <p:custDataLst>
              <p:tags r:id="rId26"/>
            </p:custDataLst>
          </p:nvPr>
        </p:nvSpPr>
        <p:spPr>
          <a:xfrm>
            <a:off x="5251133" y="2030730"/>
            <a:ext cx="1537970" cy="1537970"/>
          </a:xfrm>
          <a:prstGeom prst="ellipse">
            <a:avLst/>
          </a:prstGeom>
          <a:gradFill>
            <a:gsLst>
              <a:gs pos="100000">
                <a:schemeClr val="accent1">
                  <a:lumMod val="20000"/>
                  <a:lumOff val="80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4000">
                <a:schemeClr val="accent1"/>
              </a:gs>
              <a:gs pos="62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14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>
                <a:solidFill>
                  <a:srgbClr val="FFFFFF"/>
                </a:solidFill>
                <a:uFillTx/>
                <a:latin typeface="+mn-ea"/>
                <a:cs typeface="+mn-ea"/>
                <a:sym typeface="+mn-ea"/>
              </a:rPr>
              <a:t>辉煌成就</a:t>
            </a:r>
            <a:endParaRPr lang="zh-CN" altLang="en-US" sz="3200" b="1">
              <a:solidFill>
                <a:srgbClr val="FFFFFF"/>
              </a:solidFill>
              <a:uFillTx/>
              <a:latin typeface="+mn-ea"/>
              <a:cs typeface="+mn-ea"/>
              <a:sym typeface="+mn-ea"/>
            </a:endParaRPr>
          </a:p>
        </p:txBody>
      </p:sp>
      <p:pic>
        <p:nvPicPr>
          <p:cNvPr id="2" name="object 14"/>
          <p:cNvPicPr/>
          <p:nvPr>
            <p:custDataLst>
              <p:tags r:id="rId27"/>
            </p:custDataLst>
          </p:nvPr>
        </p:nvPicPr>
        <p:blipFill>
          <a:blip r:embed="rId28" cstate="print"/>
          <a:stretch>
            <a:fillRect/>
          </a:stretch>
        </p:blipFill>
        <p:spPr>
          <a:xfrm>
            <a:off x="10012680" y="0"/>
            <a:ext cx="2414905" cy="3196590"/>
          </a:xfrm>
          <a:prstGeom prst="rect">
            <a:avLst/>
          </a:prstGeom>
        </p:spPr>
      </p:pic>
    </p:spTree>
    <p:custDataLst>
      <p:tags r:id="rId29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6" name="组合 5"/>
          <p:cNvGrpSpPr/>
          <p:nvPr/>
        </p:nvGrpSpPr>
        <p:grpSpPr>
          <a:xfrm>
            <a:off x="2459990" y="2016125"/>
            <a:ext cx="9732010" cy="4841240"/>
            <a:chOff x="3874" y="3175"/>
            <a:chExt cx="15326" cy="7624"/>
          </a:xfrm>
        </p:grpSpPr>
        <p:pic>
          <p:nvPicPr>
            <p:cNvPr id="4" name="图片 3" descr="千库网_春运回家过年行驶飞驰高铁交通_元素编号13377520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874" y="3175"/>
              <a:ext cx="15326" cy="7625"/>
            </a:xfrm>
            <a:prstGeom prst="rect">
              <a:avLst/>
            </a:prstGeom>
          </p:spPr>
        </p:pic>
        <p:sp>
          <p:nvSpPr>
            <p:cNvPr id="5" name="矩形 4"/>
            <p:cNvSpPr/>
            <p:nvPr/>
          </p:nvSpPr>
          <p:spPr>
            <a:xfrm rot="20940000">
              <a:off x="9254" y="6639"/>
              <a:ext cx="2451" cy="1016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p>
              <a:pPr algn="ctr"/>
              <a:r>
                <a:rPr lang="zh-CN" altLang="en-US" sz="36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华康行楷体 W5" panose="03000509000000000000" charset="-122"/>
                  <a:ea typeface="华康行楷体 W5" panose="03000509000000000000" charset="-122"/>
                </a:rPr>
                <a:t>时空号</a:t>
              </a:r>
              <a:endPara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805180" y="-364490"/>
            <a:ext cx="2881630" cy="2000885"/>
            <a:chOff x="1268" y="-574"/>
            <a:chExt cx="4538" cy="3151"/>
          </a:xfrm>
        </p:grpSpPr>
        <p:sp>
          <p:nvSpPr>
            <p:cNvPr id="10" name="矩形 9"/>
            <p:cNvSpPr/>
            <p:nvPr/>
          </p:nvSpPr>
          <p:spPr>
            <a:xfrm>
              <a:off x="2163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>
              <p:custDataLst>
                <p:tags r:id="rId2"/>
              </p:custDataLst>
            </p:nvPr>
          </p:nvSpPr>
          <p:spPr>
            <a:xfrm>
              <a:off x="4311" y="-574"/>
              <a:ext cx="487" cy="169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  <a:scene3d>
              <a:camera prst="orthographicFront"/>
              <a:lightRig rig="threePt" dir="t"/>
            </a:scene3d>
            <a:sp3d extrusionH="1270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圆角矩形 7"/>
            <p:cNvSpPr/>
            <p:nvPr/>
          </p:nvSpPr>
          <p:spPr>
            <a:xfrm>
              <a:off x="1268" y="809"/>
              <a:ext cx="4539" cy="1768"/>
            </a:xfrm>
            <a:prstGeom prst="roundRect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3" name="矩形 12"/>
          <p:cNvSpPr/>
          <p:nvPr>
            <p:custDataLst>
              <p:tags r:id="rId3"/>
            </p:custDataLst>
          </p:nvPr>
        </p:nvSpPr>
        <p:spPr>
          <a:xfrm>
            <a:off x="716280" y="779145"/>
            <a:ext cx="2961005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2024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年</a:t>
            </a:r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—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未来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</p:txBody>
      </p:sp>
      <p:pic>
        <p:nvPicPr>
          <p:cNvPr id="3" name="2024年 未来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42395" y="5364480"/>
            <a:ext cx="412750" cy="41275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95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4H{T4ZWU)]@U8N2@OZQ(WKC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239000" y="3800475"/>
            <a:ext cx="5400675" cy="3057525"/>
          </a:xfrm>
          <a:prstGeom prst="ellipse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5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活动四：传时代精神，创美好未来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709160" y="1252855"/>
            <a:ext cx="6306820" cy="1648460"/>
            <a:chOff x="11661" y="1206"/>
            <a:chExt cx="6620" cy="1900"/>
          </a:xfrm>
        </p:grpSpPr>
        <p:sp>
          <p:nvSpPr>
            <p:cNvPr id="6" name="云形标注 5"/>
            <p:cNvSpPr/>
            <p:nvPr>
              <p:custDataLst>
                <p:tags r:id="rId6"/>
              </p:custDataLst>
            </p:nvPr>
          </p:nvSpPr>
          <p:spPr>
            <a:xfrm>
              <a:off x="11661" y="1206"/>
              <a:ext cx="6620" cy="1900"/>
            </a:xfrm>
            <a:prstGeom prst="cloudCallout">
              <a:avLst>
                <a:gd name="adj1" fmla="val 53472"/>
                <a:gd name="adj2" fmla="val 122167"/>
              </a:avLst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" name="文本框 6"/>
            <p:cNvSpPr txBox="1"/>
            <p:nvPr>
              <p:custDataLst>
                <p:tags r:id="rId7"/>
              </p:custDataLst>
            </p:nvPr>
          </p:nvSpPr>
          <p:spPr>
            <a:xfrm>
              <a:off x="11770" y="1308"/>
              <a:ext cx="6330" cy="87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>
                <a:lnSpc>
                  <a:spcPct val="150000"/>
                </a:lnSpc>
              </a:pPr>
              <a:endParaRPr lang="zh-CN" altLang="en-US" sz="2000">
                <a:sym typeface="+mn-ea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8216649" y="265430"/>
            <a:ext cx="3632451" cy="744220"/>
            <a:chOff x="11298" y="451"/>
            <a:chExt cx="4310" cy="1172"/>
          </a:xfrm>
        </p:grpSpPr>
        <p:sp>
          <p:nvSpPr>
            <p:cNvPr id="8" name="圆角矩形 7"/>
            <p:cNvSpPr/>
            <p:nvPr>
              <p:custDataLst>
                <p:tags r:id="rId8"/>
              </p:custDataLst>
            </p:nvPr>
          </p:nvSpPr>
          <p:spPr>
            <a:xfrm>
              <a:off x="11298" y="451"/>
              <a:ext cx="4310" cy="1172"/>
            </a:xfrm>
            <a:prstGeom prst="roundRect">
              <a:avLst/>
            </a:prstGeom>
            <a:solidFill>
              <a:srgbClr val="DE0101"/>
            </a:solidFill>
            <a:ln>
              <a:solidFill>
                <a:srgbClr val="DE010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3" name="圆角矩形 12"/>
            <p:cNvSpPr/>
            <p:nvPr>
              <p:custDataLst>
                <p:tags r:id="rId9"/>
              </p:custDataLst>
            </p:nvPr>
          </p:nvSpPr>
          <p:spPr>
            <a:xfrm>
              <a:off x="11363" y="505"/>
              <a:ext cx="4180" cy="1064"/>
            </a:xfrm>
            <a:prstGeom prst="roundRect">
              <a:avLst/>
            </a:prstGeom>
            <a:solidFill>
              <a:srgbClr val="EEAE01"/>
            </a:solidFill>
            <a:ln>
              <a:solidFill>
                <a:srgbClr val="EEAE0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4" name="圆角矩形 13"/>
            <p:cNvSpPr/>
            <p:nvPr>
              <p:custDataLst>
                <p:tags r:id="rId10"/>
              </p:custDataLst>
            </p:nvPr>
          </p:nvSpPr>
          <p:spPr>
            <a:xfrm>
              <a:off x="11451" y="558"/>
              <a:ext cx="4004" cy="959"/>
            </a:xfrm>
            <a:prstGeom prst="roundRect">
              <a:avLst/>
            </a:prstGeom>
            <a:solidFill>
              <a:srgbClr val="FAF1D3"/>
            </a:solidFill>
            <a:ln>
              <a:solidFill>
                <a:srgbClr val="FAF1D3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5" name="文本框 14"/>
            <p:cNvSpPr txBox="1"/>
            <p:nvPr>
              <p:custDataLst>
                <p:tags r:id="rId11"/>
              </p:custDataLst>
            </p:nvPr>
          </p:nvSpPr>
          <p:spPr>
            <a:xfrm>
              <a:off x="11363" y="675"/>
              <a:ext cx="4092" cy="937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小组活动：辩一辩</a:t>
              </a:r>
              <a:endParaRPr kumimoji="0" lang="zh-CN" altLang="en-US" sz="32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-672465" y="1497965"/>
            <a:ext cx="4895762" cy="5620385"/>
            <a:chOff x="-508" y="2061"/>
            <a:chExt cx="7710" cy="8851"/>
          </a:xfrm>
        </p:grpSpPr>
        <p:pic>
          <p:nvPicPr>
            <p:cNvPr id="17" name="图片 16" descr="FX{YG{L{DD9M544I9O$DP1S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3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-508" y="5497"/>
              <a:ext cx="5580" cy="5415"/>
            </a:xfrm>
            <a:prstGeom prst="rect">
              <a:avLst/>
            </a:prstGeom>
          </p:spPr>
        </p:pic>
        <p:grpSp>
          <p:nvGrpSpPr>
            <p:cNvPr id="18" name="组合 17"/>
            <p:cNvGrpSpPr/>
            <p:nvPr/>
          </p:nvGrpSpPr>
          <p:grpSpPr>
            <a:xfrm>
              <a:off x="2164" y="2061"/>
              <a:ext cx="5038" cy="4118"/>
              <a:chOff x="10175" y="-2572"/>
              <a:chExt cx="3481" cy="4118"/>
            </a:xfrm>
          </p:grpSpPr>
          <p:sp>
            <p:nvSpPr>
              <p:cNvPr id="19" name="云形标注 18"/>
              <p:cNvSpPr/>
              <p:nvPr>
                <p:custDataLst>
                  <p:tags r:id="rId14"/>
                </p:custDataLst>
              </p:nvPr>
            </p:nvSpPr>
            <p:spPr>
              <a:xfrm>
                <a:off x="10175" y="-2572"/>
                <a:ext cx="3479" cy="4118"/>
              </a:xfrm>
              <a:prstGeom prst="cloudCallout">
                <a:avLst>
                  <a:gd name="adj1" fmla="val -28548"/>
                  <a:gd name="adj2" fmla="val 64885"/>
                </a:avLst>
              </a:prstGeom>
              <a:solidFill>
                <a:schemeClr val="accent4">
                  <a:lumMod val="20000"/>
                  <a:lumOff val="80000"/>
                </a:schemeClr>
              </a:solidFill>
            </p:spPr>
            <p:style>
              <a:lnRef idx="2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文本框 19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10215" y="-1827"/>
                <a:ext cx="3441" cy="337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p>
                <a:pPr algn="ctr">
                  <a:lnSpc>
                    <a:spcPct val="150000"/>
                  </a:lnSpc>
                </a:pPr>
                <a:r>
                  <a:rPr lang="zh-CN" altLang="en-US" sz="2000">
                    <a:sym typeface="+mn-ea"/>
                  </a:rPr>
                  <a:t>你同意他们的观点吗？</a:t>
                </a:r>
                <a:endParaRPr lang="zh-CN" altLang="en-US" sz="2000">
                  <a:sym typeface="+mn-ea"/>
                </a:endParaRPr>
              </a:p>
              <a:p>
                <a:pPr algn="ctr">
                  <a:lnSpc>
                    <a:spcPct val="150000"/>
                  </a:lnSpc>
                </a:pPr>
                <a:r>
                  <a:rPr lang="zh-CN" altLang="en-US" sz="2000">
                    <a:sym typeface="+mn-ea"/>
                  </a:rPr>
                  <a:t>作为青少年的我们，可以做些什么呢？</a:t>
                </a:r>
                <a:endParaRPr lang="zh-CN" altLang="en-US" sz="2000">
                  <a:sym typeface="+mn-ea"/>
                </a:endParaRPr>
              </a:p>
            </p:txBody>
          </p:sp>
        </p:grpSp>
      </p:grpSp>
      <p:sp>
        <p:nvSpPr>
          <p:cNvPr id="21" name="文本框 20"/>
          <p:cNvSpPr txBox="1"/>
          <p:nvPr/>
        </p:nvSpPr>
        <p:spPr>
          <a:xfrm>
            <a:off x="5270500" y="1497965"/>
            <a:ext cx="504761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2000">
                <a:sym typeface="+mn-ea"/>
              </a:rPr>
              <a:t>    </a:t>
            </a:r>
            <a:r>
              <a:rPr lang="zh-CN" altLang="en-US" sz="2000">
                <a:sym typeface="+mn-ea"/>
              </a:rPr>
              <a:t>我们的祖国已经取得了非常辉煌的成就了，所以我们也不需要再做些什么了。</a:t>
            </a:r>
            <a:endParaRPr lang="zh-CN" altLang="en-US" sz="2000">
              <a:sym typeface="+mn-ea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3876040" y="3110469"/>
            <a:ext cx="5670550" cy="1589778"/>
            <a:chOff x="12111" y="2442"/>
            <a:chExt cx="6170" cy="1902"/>
          </a:xfrm>
        </p:grpSpPr>
        <p:sp>
          <p:nvSpPr>
            <p:cNvPr id="11" name="云形标注 10"/>
            <p:cNvSpPr/>
            <p:nvPr>
              <p:custDataLst>
                <p:tags r:id="rId16"/>
              </p:custDataLst>
            </p:nvPr>
          </p:nvSpPr>
          <p:spPr>
            <a:xfrm>
              <a:off x="12111" y="2442"/>
              <a:ext cx="6170" cy="1763"/>
            </a:xfrm>
            <a:prstGeom prst="cloudCallout">
              <a:avLst>
                <a:gd name="adj1" fmla="val 26337"/>
                <a:gd name="adj2" fmla="val 73028"/>
              </a:avLst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17"/>
              </p:custDataLst>
            </p:nvPr>
          </p:nvSpPr>
          <p:spPr>
            <a:xfrm>
              <a:off x="12560" y="2644"/>
              <a:ext cx="5271" cy="1700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p>
              <a:pPr algn="ctr">
                <a:lnSpc>
                  <a:spcPct val="150000"/>
                </a:lnSpc>
              </a:pPr>
              <a:r>
                <a:rPr lang="en-US" altLang="zh-CN" sz="2000">
                  <a:sym typeface="+mn-ea"/>
                </a:rPr>
                <a:t>         “</a:t>
              </a:r>
              <a:r>
                <a:rPr lang="zh-CN" altLang="en-US" sz="2000">
                  <a:sym typeface="+mn-ea"/>
                </a:rPr>
                <a:t>改革开放</a:t>
              </a:r>
              <a:r>
                <a:rPr lang="en-US" altLang="zh-CN" sz="2000">
                  <a:sym typeface="+mn-ea"/>
                </a:rPr>
                <a:t>”</a:t>
              </a:r>
              <a:r>
                <a:rPr lang="zh-CN" altLang="en-US" sz="2000">
                  <a:sym typeface="+mn-ea"/>
                </a:rPr>
                <a:t>是国家战略，我们还小，现在还做不了什么，所以不需要太关注。</a:t>
              </a:r>
              <a:endParaRPr lang="zh-CN" altLang="en-US" sz="2000">
                <a:sym typeface="+mn-ea"/>
              </a:endParaRPr>
            </a:p>
          </p:txBody>
        </p:sp>
      </p:grpSp>
    </p:spTree>
    <p:custDataLst>
      <p:tags r:id="rId1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3"/>
              </p:custDataLst>
            </p:nvPr>
          </p:nvSpPr>
          <p:spPr>
            <a:xfrm>
              <a:off x="1429379" y="458457"/>
              <a:ext cx="4143375" cy="7067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活动四：</a:t>
              </a:r>
              <a:r>
                <a:rPr lang="zh-CN" altLang="en-US" sz="2000" b="1" kern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传时代精神，创美好未来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4918075" y="2277745"/>
            <a:ext cx="7039610" cy="28968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fontAlgn="auto">
              <a:lnSpc>
                <a:spcPct val="120000"/>
              </a:lnSpc>
            </a:pPr>
            <a:r>
              <a:rPr lang="en-US" altLang="zh-CN" sz="28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</a:rPr>
              <a:t>    </a:t>
            </a:r>
            <a:r>
              <a:rPr lang="zh-CN" altLang="en-US" sz="28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</a:rPr>
              <a:t>建成社会主义现代化强国，实现中华民族伟大复兴，是</a:t>
            </a:r>
            <a:r>
              <a:rPr lang="zh-CN" altLang="en-US" sz="2800">
                <a:solidFill>
                  <a:srgbClr val="FF0000"/>
                </a:solidFill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</a:rPr>
              <a:t>一场接力跑，我们要一棒接着一棒跑下去</a:t>
            </a:r>
            <a:r>
              <a:rPr lang="zh-CN" altLang="en-US" sz="28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</a:rPr>
              <a:t>，每一代人都要为下一代人跑出一个好成绩。</a:t>
            </a:r>
            <a:endParaRPr lang="zh-CN" altLang="en-US" sz="2800">
              <a:latin typeface="汉仪书魂体简" panose="02010600000101010101" charset="-122"/>
              <a:ea typeface="汉仪书魂体简" panose="02010600000101010101" charset="-122"/>
              <a:cs typeface="汉仪书魂体简" panose="02010600000101010101" charset="-122"/>
            </a:endParaRPr>
          </a:p>
          <a:p>
            <a:pPr indent="0" algn="r" fontAlgn="auto">
              <a:lnSpc>
                <a:spcPct val="120000"/>
              </a:lnSpc>
            </a:pPr>
            <a:r>
              <a:rPr lang="en-US" altLang="zh-CN" sz="20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  <a:sym typeface="+mn-ea"/>
              </a:rPr>
              <a:t>——2018</a:t>
            </a:r>
            <a:r>
              <a:rPr lang="zh-CN" altLang="en-US" sz="20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  <a:sym typeface="+mn-ea"/>
              </a:rPr>
              <a:t>年</a:t>
            </a:r>
            <a:r>
              <a:rPr lang="en-US" altLang="zh-CN" sz="20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  <a:sym typeface="+mn-ea"/>
              </a:rPr>
              <a:t>12</a:t>
            </a:r>
            <a:r>
              <a:rPr lang="zh-CN" altLang="en-US" sz="20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  <a:sym typeface="+mn-ea"/>
              </a:rPr>
              <a:t>月</a:t>
            </a:r>
            <a:r>
              <a:rPr lang="en-US" altLang="zh-CN" sz="20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  <a:sym typeface="+mn-ea"/>
              </a:rPr>
              <a:t>18</a:t>
            </a:r>
            <a:r>
              <a:rPr lang="zh-CN" altLang="en-US" sz="20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  <a:sym typeface="+mn-ea"/>
              </a:rPr>
              <a:t>日，习总书记</a:t>
            </a:r>
            <a:r>
              <a:rPr lang="zh-CN" altLang="en-US" sz="2000">
                <a:latin typeface="汉仪书魂体简" panose="02010600000101010101" charset="-122"/>
                <a:ea typeface="汉仪书魂体简" panose="02010600000101010101" charset="-122"/>
                <a:cs typeface="汉仪书魂体简" panose="02010600000101010101" charset="-122"/>
              </a:rPr>
              <a:t>在庆祝改革开放40周年大会上的讲话</a:t>
            </a:r>
            <a:endParaRPr lang="zh-CN" altLang="en-US" sz="2000">
              <a:latin typeface="汉仪书魂体简" panose="02010600000101010101" charset="-122"/>
              <a:ea typeface="汉仪书魂体简" panose="02010600000101010101" charset="-122"/>
              <a:cs typeface="汉仪书魂体简" panose="02010600000101010101" charset="-122"/>
            </a:endParaRPr>
          </a:p>
        </p:txBody>
      </p:sp>
      <p:pic>
        <p:nvPicPr>
          <p:cNvPr id="102" name="图片 101"/>
          <p:cNvPicPr/>
          <p:nvPr>
            <p:custDataLst>
              <p:tags r:id="rId4"/>
            </p:custDataLst>
          </p:nvPr>
        </p:nvPicPr>
        <p:blipFill>
          <a:blip r:embed="rId5"/>
          <a:srcRect l="6558" t="10435" r="15495" b="5287"/>
          <a:stretch>
            <a:fillRect/>
          </a:stretch>
        </p:blipFill>
        <p:spPr>
          <a:xfrm>
            <a:off x="351155" y="2123440"/>
            <a:ext cx="4226560" cy="3383280"/>
          </a:xfrm>
          <a:prstGeom prst="roundRect">
            <a:avLst/>
          </a:prstGeom>
          <a:noFill/>
          <a:ln w="9525"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</p:pic>
    </p:spTree>
    <p:custDataLst>
      <p:tags r:id="rId6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8" name="组合 27"/>
          <p:cNvGrpSpPr/>
          <p:nvPr/>
        </p:nvGrpSpPr>
        <p:grpSpPr>
          <a:xfrm>
            <a:off x="581025" y="1543685"/>
            <a:ext cx="11266170" cy="4696460"/>
            <a:chOff x="1376" y="2336"/>
            <a:chExt cx="8998" cy="7396"/>
          </a:xfrm>
        </p:grpSpPr>
        <p:pic>
          <p:nvPicPr>
            <p:cNvPr id="23" name="图片 22" descr="千库网_活页纸张装订线本子边框_元素编号13376993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>
            <a:blip r:embed="rId2"/>
            <a:srcRect l="17104" t="12698" r="16146" b="10292"/>
            <a:stretch>
              <a:fillRect/>
            </a:stretch>
          </p:blipFill>
          <p:spPr>
            <a:xfrm>
              <a:off x="1376" y="2336"/>
              <a:ext cx="6408" cy="7393"/>
            </a:xfrm>
            <a:prstGeom prst="rect">
              <a:avLst/>
            </a:prstGeom>
          </p:spPr>
        </p:pic>
        <p:pic>
          <p:nvPicPr>
            <p:cNvPr id="27" name="图片 26" descr="千库网_活页纸张装订线本子边框_元素编号13376993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rcRect l="32458" t="12698" r="16146" b="10292"/>
            <a:stretch>
              <a:fillRect/>
            </a:stretch>
          </p:blipFill>
          <p:spPr>
            <a:xfrm>
              <a:off x="5440" y="2340"/>
              <a:ext cx="4934" cy="7393"/>
            </a:xfrm>
            <a:prstGeom prst="rect">
              <a:avLst/>
            </a:prstGeom>
          </p:spPr>
        </p:pic>
      </p:grpSp>
      <p:sp>
        <p:nvSpPr>
          <p:cNvPr id="26" name="文本框 25"/>
          <p:cNvSpPr txBox="1"/>
          <p:nvPr>
            <p:custDataLst>
              <p:tags r:id="rId4"/>
            </p:custDataLst>
          </p:nvPr>
        </p:nvSpPr>
        <p:spPr>
          <a:xfrm>
            <a:off x="1957070" y="2306320"/>
            <a:ext cx="8460105" cy="31184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0">
              <a:lnSpc>
                <a:spcPct val="150000"/>
              </a:lnSpc>
            </a:pPr>
            <a:r>
              <a:rPr lang="zh-CN" sz="20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课后作业：</a:t>
            </a:r>
            <a:endParaRPr lang="zh-CN" sz="2000" b="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altLang="zh-CN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           </a:t>
            </a:r>
            <a:r>
              <a:rPr lang="en-US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2023</a:t>
            </a:r>
            <a:r>
              <a:rPr lang="zh-CN" altLang="en-US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年，常州成为了</a:t>
            </a:r>
            <a:r>
              <a:rPr lang="en-US" altLang="zh-CN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GDP“</a:t>
            </a:r>
            <a:r>
              <a:rPr lang="zh-CN" altLang="en-US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万亿之城</a:t>
            </a:r>
            <a:r>
              <a:rPr lang="en-US" altLang="zh-CN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”</a:t>
            </a:r>
            <a:r>
              <a:rPr lang="zh-CN" altLang="en-US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，常州在高新技术、新能源汽车、文旅产业的发展上欣欣向荣。结合你感兴趣的一个方面，搜集资料，了解常州的发展成就，探究人民生活的</a:t>
            </a:r>
            <a:r>
              <a:rPr lang="zh-CN" altLang="en-US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变化，准备开展</a:t>
            </a:r>
            <a:r>
              <a:rPr lang="en-US" altLang="zh-CN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“</a:t>
            </a:r>
            <a:r>
              <a:rPr lang="zh-CN" altLang="en-US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令人骄傲的家乡</a:t>
            </a:r>
            <a:r>
              <a:rPr lang="en-US" altLang="zh-CN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”</a:t>
            </a:r>
            <a:r>
              <a:rPr lang="zh-CN" altLang="en-US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思政寻访</a:t>
            </a:r>
            <a:r>
              <a:rPr lang="zh-CN" altLang="en-US" sz="2400">
                <a:latin typeface="华文宋体" panose="02010600040101010101" charset="-122"/>
                <a:ea typeface="华文宋体" panose="02010600040101010101" charset="-122"/>
                <a:cs typeface="黑体" panose="02010609060101010101" charset="-122"/>
              </a:rPr>
              <a:t>活动。</a:t>
            </a:r>
            <a:endParaRPr lang="zh-CN" altLang="en-US" sz="2400">
              <a:latin typeface="华文宋体" panose="02010600040101010101" charset="-122"/>
              <a:ea typeface="华文宋体" panose="02010600040101010101" charset="-122"/>
              <a:cs typeface="黑体" panose="02010609060101010101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7"/>
              </p:custDataLst>
            </p:nvPr>
          </p:nvSpPr>
          <p:spPr>
            <a:xfrm>
              <a:off x="1429379" y="458457"/>
              <a:ext cx="4143375" cy="7067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活动四：</a:t>
              </a:r>
              <a:r>
                <a:rPr lang="zh-CN" altLang="en-US" sz="2000" b="1" kern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传时代精神，创美好未来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</p:spTree>
    <p:custDataLst>
      <p:tags r:id="rId8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3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656590" y="1790700"/>
            <a:ext cx="10560050" cy="42779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0" algn="ctr" fontAlgn="auto">
              <a:lnSpc>
                <a:spcPct val="120000"/>
              </a:lnSpc>
            </a:pPr>
            <a:r>
              <a:rPr lang="zh-CN" sz="2400" b="1">
                <a:latin typeface="+mj-ea"/>
                <a:ea typeface="+mj-ea"/>
                <a:cs typeface="+mj-ea"/>
              </a:rPr>
              <a:t>活动</a:t>
            </a:r>
            <a:r>
              <a:rPr lang="zh-CN" sz="2400" b="1">
                <a:latin typeface="+mj-ea"/>
                <a:ea typeface="+mj-ea"/>
                <a:cs typeface="+mj-ea"/>
              </a:rPr>
              <a:t>任务：“我眼中祖国的辉煌成就”</a:t>
            </a:r>
            <a:endParaRPr lang="zh-CN" sz="2400">
              <a:latin typeface="+mj-ea"/>
              <a:ea typeface="+mj-ea"/>
              <a:cs typeface="+mj-ea"/>
            </a:endParaRPr>
          </a:p>
          <a:p>
            <a:pPr marL="342900" indent="-342900" algn="l" fontAlgn="auto">
              <a:lnSpc>
                <a:spcPct val="12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zh-CN" sz="2400">
                <a:latin typeface="+mj-ea"/>
                <a:ea typeface="+mj-ea"/>
                <a:cs typeface="+mj-ea"/>
              </a:rPr>
              <a:t>小组合作内容（1）根据自己小组选择的方面，在资料袋内挑选出对应的成就资料；（2）讨论：</a:t>
            </a:r>
            <a:r>
              <a:rPr lang="zh-CN" sz="2400">
                <a:solidFill>
                  <a:schemeClr val="tx1"/>
                </a:solidFill>
                <a:latin typeface="+mj-ea"/>
                <a:ea typeface="+mj-ea"/>
                <a:cs typeface="+mj-ea"/>
              </a:rPr>
              <a:t>这一方面的成就给我们国家的发展、人民的生活带来了什么？</a:t>
            </a:r>
            <a:endParaRPr lang="zh-CN" sz="2400">
              <a:latin typeface="+mj-ea"/>
              <a:ea typeface="+mj-ea"/>
              <a:cs typeface="+mj-ea"/>
            </a:endParaRPr>
          </a:p>
          <a:p>
            <a:pPr marL="342900" indent="-342900" algn="l" fontAlgn="auto">
              <a:lnSpc>
                <a:spcPct val="12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zh-CN" sz="2400">
                <a:latin typeface="+mj-ea"/>
                <a:ea typeface="+mj-ea"/>
                <a:cs typeface="+mj-ea"/>
              </a:rPr>
              <a:t>小组合作方式（1）在小组长的组织下，人人参与，有序发言；（2）组长做好资料整合，完成小组研学单的填写；（3）组内挑选一名发布员，做好汇报准备。</a:t>
            </a:r>
            <a:endParaRPr lang="zh-CN" altLang="en-US" sz="2400">
              <a:latin typeface="+mj-ea"/>
              <a:ea typeface="+mj-ea"/>
              <a:cs typeface="+mj-ea"/>
            </a:endParaRPr>
          </a:p>
        </p:txBody>
      </p:sp>
      <p:pic>
        <p:nvPicPr>
          <p:cNvPr id="4" name="图片 3" descr="千库网_办公室团队会议小组商务_元素编号1235774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3810" y="4935220"/>
            <a:ext cx="3298190" cy="18319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1"/>
          <p:cNvPicPr/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7222" t="8889" r="9444" b="7222"/>
          <a:stretch>
            <a:fillRect/>
          </a:stretch>
        </p:blipFill>
        <p:spPr>
          <a:xfrm>
            <a:off x="1068070" y="1228725"/>
            <a:ext cx="4679950" cy="5561965"/>
          </a:xfrm>
          <a:prstGeom prst="rect">
            <a:avLst/>
          </a:prstGeom>
        </p:spPr>
      </p:pic>
      <p:pic>
        <p:nvPicPr>
          <p:cNvPr id="5" name="图片 4" descr="2"/>
          <p:cNvPicPr/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944" t="8056" r="9167" b="5741"/>
          <a:stretch>
            <a:fillRect/>
          </a:stretch>
        </p:blipFill>
        <p:spPr>
          <a:xfrm>
            <a:off x="6144260" y="1228725"/>
            <a:ext cx="4679950" cy="5561965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5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pic>
        <p:nvPicPr>
          <p:cNvPr id="2" name="图片 1" descr="千库网_春运回家过年行驶飞驰高铁交通_元素编号13377520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29495" y="0"/>
            <a:ext cx="2075815" cy="1384300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3"/>
          <p:cNvPicPr/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19810" y="1313815"/>
            <a:ext cx="4680000" cy="5400000"/>
          </a:xfrm>
          <a:prstGeom prst="rect">
            <a:avLst/>
          </a:prstGeom>
        </p:spPr>
      </p:pic>
      <p:pic>
        <p:nvPicPr>
          <p:cNvPr id="8" name="图片 7" descr="4"/>
          <p:cNvPicPr/>
          <p:nvPr>
            <p:custDataLst>
              <p:tags r:id="rId2"/>
            </p:custDataLst>
          </p:nvPr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247765" y="1313815"/>
            <a:ext cx="4680000" cy="540000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6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pic>
        <p:nvPicPr>
          <p:cNvPr id="5" name="图片 4" descr="千库网_春运回家过年行驶飞驰高铁交通_元素编号13377520">
            <a:hlinkClick r:id="rId7" action="ppaction://hlinksldjump"/>
          </p:cNvPr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929495" y="0"/>
            <a:ext cx="2075815" cy="1384300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 descr="5"/>
          <p:cNvPicPr/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605" y="1263015"/>
            <a:ext cx="4680000" cy="5400000"/>
          </a:xfrm>
          <a:prstGeom prst="rect">
            <a:avLst/>
          </a:prstGeom>
        </p:spPr>
      </p:pic>
      <p:pic>
        <p:nvPicPr>
          <p:cNvPr id="14" name="图片 13" descr="6"/>
          <p:cNvPicPr/>
          <p:nvPr>
            <p:custDataLst>
              <p:tags r:id="rId2"/>
            </p:custDataLst>
          </p:nvPr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37655" y="1263015"/>
            <a:ext cx="4680000" cy="540000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6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</p:spTree>
    <p:custDataLst>
      <p:tags r:id="rId7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0" name="文本框 99"/>
          <p:cNvSpPr txBox="1"/>
          <p:nvPr/>
        </p:nvSpPr>
        <p:spPr>
          <a:xfrm>
            <a:off x="6967220" y="2249805"/>
            <a:ext cx="4692015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304800">
              <a:lnSpc>
                <a:spcPct val="200000"/>
              </a:lnSpc>
            </a:pPr>
            <a:r>
              <a:rPr lang="en-US" altLang="zh-CN" sz="2400" b="0">
                <a:latin typeface="+mj-ea"/>
                <a:ea typeface="+mj-ea"/>
                <a:cs typeface="+mj-ea"/>
              </a:rPr>
              <a:t>   </a:t>
            </a:r>
            <a:r>
              <a:rPr lang="zh-CN" sz="2400" b="0">
                <a:latin typeface="+mj-ea"/>
                <a:ea typeface="+mj-ea"/>
                <a:cs typeface="+mj-ea"/>
              </a:rPr>
              <a:t>1995年5月6日颁布的《中共中央国务院关于加速科学技术进步的决定》，首次提出在全国实施</a:t>
            </a:r>
            <a:r>
              <a:rPr lang="zh-CN" sz="2400" b="0">
                <a:solidFill>
                  <a:srgbClr val="FF0000"/>
                </a:solidFill>
                <a:latin typeface="+mj-ea"/>
                <a:ea typeface="+mj-ea"/>
                <a:cs typeface="+mj-ea"/>
              </a:rPr>
              <a:t>科教兴国战略</a:t>
            </a:r>
            <a:r>
              <a:rPr lang="zh-CN" sz="2400" b="0">
                <a:latin typeface="+mj-ea"/>
                <a:ea typeface="+mj-ea"/>
                <a:cs typeface="+mj-ea"/>
              </a:rPr>
              <a:t>。</a:t>
            </a:r>
            <a:endParaRPr lang="zh-CN" altLang="en-US" sz="2400">
              <a:solidFill>
                <a:schemeClr val="tx1"/>
              </a:solidFill>
              <a:latin typeface="+mj-ea"/>
              <a:ea typeface="+mj-ea"/>
              <a:cs typeface="+mj-ea"/>
            </a:endParaRPr>
          </a:p>
        </p:txBody>
      </p:sp>
      <p:pic>
        <p:nvPicPr>
          <p:cNvPr id="4" name="图片 3" descr="38a76101-99eb-434a-9dee-83a9b47a8a2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9295" y="1663700"/>
            <a:ext cx="5626735" cy="4218305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4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pic>
        <p:nvPicPr>
          <p:cNvPr id="5" name="图片 4" descr="千库网_春运回家过年行驶飞驰高铁交通_元素编号13377520">
            <a:hlinkClick r:id="rId5" action="ppaction://hlinksldjump"/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929495" y="0"/>
            <a:ext cx="2075815" cy="1384300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9" name="图片 8" descr="7"/>
          <p:cNvPicPr/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4210" y="1367790"/>
            <a:ext cx="4679950" cy="5400000"/>
          </a:xfrm>
          <a:prstGeom prst="rect">
            <a:avLst/>
          </a:prstGeom>
        </p:spPr>
      </p:pic>
      <p:pic>
        <p:nvPicPr>
          <p:cNvPr id="11" name="图片 10" descr="8"/>
          <p:cNvPicPr/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5960" y="1367790"/>
            <a:ext cx="4680000" cy="540000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7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pic>
        <p:nvPicPr>
          <p:cNvPr id="5" name="图片 4" descr="千库网_春运回家过年行驶飞驰高铁交通_元素编号13377520">
            <a:hlinkClick r:id="rId8" action="ppaction://hlinksldjump"/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9929495" y="0"/>
            <a:ext cx="2075815" cy="138430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2" name="图片 11" descr="10"/>
          <p:cNvPicPr/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269990" y="1384370"/>
            <a:ext cx="4680000" cy="5400000"/>
          </a:xfrm>
          <a:prstGeom prst="rect">
            <a:avLst/>
          </a:prstGeom>
        </p:spPr>
      </p:pic>
      <p:pic>
        <p:nvPicPr>
          <p:cNvPr id="13" name="图片 12" descr="9"/>
          <p:cNvPicPr/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3595" y="1384370"/>
            <a:ext cx="4680000" cy="540000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-6" y="266687"/>
            <a:ext cx="6096012" cy="1117600"/>
            <a:chOff x="-127006" y="79997"/>
            <a:chExt cx="6096012" cy="1117600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583" b="27084"/>
            <a:stretch>
              <a:fillRect/>
            </a:stretch>
          </p:blipFill>
          <p:spPr>
            <a:xfrm>
              <a:off x="-127006" y="79997"/>
              <a:ext cx="6096012" cy="1117600"/>
            </a:xfrm>
            <a:prstGeom prst="rect">
              <a:avLst/>
            </a:prstGeom>
          </p:spPr>
        </p:pic>
        <p:sp>
          <p:nvSpPr>
            <p:cNvPr id="33" name="文本框 32"/>
            <p:cNvSpPr txBox="1"/>
            <p:nvPr>
              <p:custDataLst>
                <p:tags r:id="rId7"/>
              </p:custDataLst>
            </p:nvPr>
          </p:nvSpPr>
          <p:spPr>
            <a:xfrm>
              <a:off x="1429379" y="458457"/>
              <a:ext cx="4143375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活动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C00000"/>
                  </a:solidFill>
                  <a:uLnTx/>
                  <a:uFillTx/>
                  <a:latin typeface="华文行楷" panose="02010800040101010101" charset="-122"/>
                  <a:ea typeface="华文行楷" panose="02010800040101010101" charset="-122"/>
                  <a:cs typeface="阿里巴巴普惠体 R" panose="00020600040101010101" pitchFamily="18" charset="-122"/>
                  <a:sym typeface="思源宋体 CN" panose="02020400000000000000" pitchFamily="18" charset="-122"/>
                </a:rPr>
                <a:t>三：沐改革春风，展辉煌成就</a:t>
              </a:r>
              <a:endPara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华文行楷" panose="02010800040101010101" charset="-122"/>
                <a:ea typeface="华文行楷" panose="02010800040101010101" charset="-122"/>
                <a:cs typeface="阿里巴巴普惠体 R" panose="00020600040101010101" pitchFamily="18" charset="-122"/>
                <a:sym typeface="思源宋体 CN" panose="02020400000000000000" pitchFamily="18" charset="-122"/>
              </a:endParaRPr>
            </a:p>
          </p:txBody>
        </p:sp>
      </p:grpSp>
      <p:pic>
        <p:nvPicPr>
          <p:cNvPr id="5" name="图片 4" descr="千库网_春运回家过年行驶飞驰高铁交通_元素编号13377520">
            <a:hlinkClick r:id="rId8" action="ppaction://hlinksldjump"/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9929495" y="0"/>
            <a:ext cx="2075815" cy="138430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小岗村新时代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54635" y="187960"/>
            <a:ext cx="11332845" cy="648144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TABLE_ENDDRAG_ORIGIN_RECT" val="449*232"/>
  <p:tag name="TABLE_ENDDRAG_RECT" val="480*164*449*232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5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9202*5003*794*794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3.xml><?xml version="1.0" encoding="utf-8"?>
<p:tagLst xmlns:p="http://schemas.openxmlformats.org/presentationml/2006/main">
  <p:tag name="TABLE_ENDDRAG_ORIGIN_RECT" val="525*374"/>
  <p:tag name="TABLE_ENDDRAG_RECT" val="-743*37*525*374"/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6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8633*4381*938*938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8434*4960*460*460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52"/>
  <p:tag name="KSO_WM_UNIT_FILL_FORE_SCHEMECOLOR_INDEX_2_TRANS" val="0.85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1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5199999809265137,&quot;transparency&quot;:0.8500000238418579}],&quot;type&quot;:3},&quot;glow&quot;:{&quot;colorType&quot;:0},&quot;line&quot;:{&quot;solidLine&quot;:{&quot;brightness&quot;:0,&quot;colorType&quot;:1,&quot;foreColorIndex&quot;:5,&quot;transparency&quot;:0.89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UNIT_LINE_FORE_SCHEMECOLOR_INDEX" val="5"/>
</p:tagLst>
</file>

<file path=ppt/tags/tag194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81"/>
  <p:tag name="KSO_WM_UNIT_FILL_FORE_SCHEMECOLOR_INDEX_2_TRANS" val="0.75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2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2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8100000023841858,&quot;transparency&quot;:0.75}],&quot;type&quot;:3},&quot;glow&quot;:{&quot;colorType&quot;:0},&quot;line&quot;:{&quot;solidLine&quot;:{&quot;brightness&quot;:0,&quot;colorType&quot;:1,&quot;foreColorIndex&quot;:5,&quot;transparency&quot;:0.7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UNIT_LINE_FORE_SCHEMECOLOR_INDEX" val="5"/>
</p:tagLst>
</file>

<file path=ppt/tags/tag195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77"/>
  <p:tag name="KSO_WM_UNIT_FILL_FORE_SCHEMECOLOR_INDEX_2_TRANS" val="0.5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3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3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7699999809265137,&quot;transparency&quot;:0.6000000238418579}],&quot;type&quot;:3},&quot;glow&quot;:{&quot;colorType&quot;:0},&quot;line&quot;:{&quot;solidLine&quot;:{&quot;brightness&quot;:0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UNIT_LINE_FORE_SCHEMECOLOR_INDEX" val="5"/>
</p:tagLst>
</file>

<file path=ppt/tags/tag196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3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3_1"/>
  <p:tag name="KSO_WM_DIAGRAM_VERSION" val="3"/>
  <p:tag name="KSO_WM_DIAGRAM_COLOR_TRICK" val="3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800000011920929,&quot;colorType&quot;:1,&quot;foreColorIndex&quot;:10,&quot;pos&quot;:0,&quot;transparency&quot;:0},{&quot;brightness&quot;:0,&quot;colorType&quot;:1,&quot;foreColorIndex&quot;:10,&quot;pos&quot;:0.47999998927116394,&quot;transparency&quot;:0}],&quot;type&quot;:3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10"/>
</p:tagLst>
</file>

<file path=ppt/tags/tag197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3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3_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4000000059604645,&quot;colorType&quot;:1,&quot;foreColorIndex&quot;:10,&quot;pos&quot;:0.03999999910593033,&quot;transparency&quot;:0},{&quot;brightness&quot;:0,&quot;colorType&quot;:1,&quot;foreColorIndex&quot;:10,&quot;pos&quot;:0.5400000214576721,&quot;transparency&quot;:0},{&quot;brightness&quot;:0,&quot;colorType&quot;:1,&quot;foreColorIndex&quot;:10,&quot;pos&quot;:1,&quot;transparency&quot;:0}],&quot;type&quot;:3},&quot;glow&quot;:{&quot;colorType&quot;:0},&quot;line&quot;:{&quot;gradient&quot;:[{&quot;brightness&quot;:0.800000011920929,&quot;colorType&quot;:1,&quot;foreColorIndex&quot;:10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10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198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10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10"/>
  <p:tag name="KSO_WM_UNIT_FILL_FORE_SCHEMECOLOR_INDEX_2_POS" val="0.48"/>
  <p:tag name="KSO_WM_UNIT_FILL_FORE_SCHEMECOLOR_INDEX_2_TRANS" val="0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2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2_1"/>
  <p:tag name="KSO_WM_DIAGRAM_VERSION" val="3"/>
  <p:tag name="KSO_WM_DIAGRAM_COLOR_TRICK" val="3"/>
  <p:tag name="KSO_WM_DIAGRAM_COLOR_TEXT_CAN_REMOVE" val="n"/>
  <p:tag name="KSO_WM_UNIT_VALUE" val="6"/>
  <p:tag name="KSO_WM_DIAGRAM_GROUP_CODE" val="n1-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6000000238418579,&quot;colorType&quot;:1,&quot;foreColorIndex&quot;:8,&quot;pos&quot;:0,&quot;transparency&quot;:0},{&quot;brightness&quot;:0,&quot;colorType&quot;:1,&quot;foreColorIndex&quot;:8,&quot;pos&quot;:0.47999998927116394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8"/>
  <p:tag name="KSO_WM_UNIT_TEXT_FILL_FORE_SCHEMECOLOR_INDEX" val="1"/>
  <p:tag name="KSO_WM_UNIT_TEXT_FILL_TYPE" val="1"/>
</p:tagLst>
</file>

<file path=ppt/tags/tag199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TEXT_FILL_FORE_SCHEMECOLOR_INDEX_BRIGHTNESS" val="0"/>
  <p:tag name="KSO_WM_UNIT_TEXT_FILL_TYPE" val="1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2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2_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4000000059604645,&quot;colorType&quot;:1,&quot;foreColorIndex&quot;:8,&quot;pos&quot;:0.03999999910593033,&quot;transparency&quot;:0},{&quot;brightness&quot;:0,&quot;colorType&quot;:1,&quot;foreColorIndex&quot;:8,&quot;pos&quot;:1,&quot;transparency&quot;:0},{&quot;brightness&quot;:0,&quot;colorType&quot;:1,&quot;foreColorIndex&quot;:8,&quot;pos&quot;:0.5400000214576721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200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1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1_1"/>
  <p:tag name="KSO_WM_DIAGRAM_VERSION" val="3"/>
  <p:tag name="KSO_WM_DIAGRAM_COLOR_TRICK" val="3"/>
  <p:tag name="KSO_WM_DIAGRAM_COLOR_TEXT_CAN_REMOVE" val="n"/>
  <p:tag name="KSO_WM_UNIT_VALUE" val="6"/>
  <p:tag name="KSO_WM_DIAGRAM_GROUP_CODE" val="n1-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6000000238418579,&quot;colorType&quot;:1,&quot;foreColorIndex&quot;:5,&quot;pos&quot;:0,&quot;transparency&quot;:0},{&quot;brightness&quot;:0,&quot;colorType&quot;:1,&quot;foreColorIndex&quot;:5,&quot;pos&quot;:0.47999998927116394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5"/>
  <p:tag name="KSO_WM_UNIT_TEXT_FILL_FORE_SCHEMECOLOR_INDEX" val="1"/>
  <p:tag name="KSO_WM_UNIT_TEXT_FILL_TYPE" val="1"/>
</p:tagLst>
</file>

<file path=ppt/tags/tag201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1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1_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4000000059604645,&quot;colorType&quot;:1,&quot;foreColorIndex&quot;:5,&quot;pos&quot;:0.03999999910593033,&quot;transparency&quot;:0},{&quot;brightness&quot;:0,&quot;colorType&quot;:1,&quot;foreColorIndex&quot;:5,&quot;pos&quot;:0.540000021457672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202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4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4_1"/>
  <p:tag name="KSO_WM_DIAGRAM_VERSION" val="3"/>
  <p:tag name="KSO_WM_DIAGRAM_COLOR_TRICK" val="3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6000000238418579,&quot;colorType&quot;:1,&quot;foreColorIndex&quot;:5,&quot;pos&quot;:0,&quot;transparency&quot;:0},{&quot;brightness&quot;:0,&quot;colorType&quot;:1,&quot;foreColorIndex&quot;:5,&quot;pos&quot;:0.47999998927116394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5"/>
  <p:tag name="KSO_WM_UNIT_TEXT_FILL_FORE_SCHEMECOLOR_INDEX" val="1"/>
  <p:tag name="KSO_WM_UNIT_TEXT_FILL_TYPE" val="1"/>
</p:tagLst>
</file>

<file path=ppt/tags/tag203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4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4_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4000000059604645,&quot;colorType&quot;:1,&quot;foreColorIndex&quot;:5,&quot;pos&quot;:0.03999999910593033,&quot;transparency&quot;:0},{&quot;brightness&quot;:0,&quot;colorType&quot;:1,&quot;foreColorIndex&quot;:5,&quot;pos&quot;:0.540000021457672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204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5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5_1"/>
  <p:tag name="KSO_WM_DIAGRAM_VERSION" val="3"/>
  <p:tag name="KSO_WM_DIAGRAM_COLOR_TRICK" val="3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6000000238418579,&quot;colorType&quot;:1,&quot;foreColorIndex&quot;:8,&quot;pos&quot;:0,&quot;transparency&quot;:0},{&quot;brightness&quot;:0,&quot;colorType&quot;:1,&quot;foreColorIndex&quot;:8,&quot;pos&quot;:0.47999998927116394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8"/>
  <p:tag name="KSO_WM_UNIT_TEXT_FILL_FORE_SCHEMECOLOR_INDEX" val="1"/>
  <p:tag name="KSO_WM_UNIT_TEXT_FILL_TYPE" val="1"/>
</p:tagLst>
</file>

<file path=ppt/tags/tag205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5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5_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4000000059604645,&quot;colorType&quot;:1,&quot;foreColorIndex&quot;:8,&quot;pos&quot;:0.03999999910593033,&quot;transparency&quot;:0},{&quot;brightness&quot;:0,&quot;colorType&quot;:1,&quot;foreColorIndex&quot;:8,&quot;pos&quot;:1,&quot;transparency&quot;:0},{&quot;brightness&quot;:0,&quot;colorType&quot;:1,&quot;foreColorIndex&quot;:8,&quot;pos&quot;:0.5400000214576721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206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10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10"/>
  <p:tag name="KSO_WM_UNIT_FILL_FORE_SCHEMECOLOR_INDEX_2_POS" val="0.48"/>
  <p:tag name="KSO_WM_UNIT_FILL_FORE_SCHEMECOLOR_INDEX_2_TRANS" val="0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6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6_1"/>
  <p:tag name="KSO_WM_DIAGRAM_VERSION" val="3"/>
  <p:tag name="KSO_WM_DIAGRAM_COLOR_TRICK" val="3"/>
  <p:tag name="KSO_WM_DIAGRAM_COLOR_TEXT_CAN_REMOVE" val="n"/>
  <p:tag name="KSO_WM_DIAGRAM_GROUP_CODE" val="n1-1"/>
  <p:tag name="KSO_WM_UNIT_VALUE" val="6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800000011920929,&quot;colorType&quot;:1,&quot;foreColorIndex&quot;:10,&quot;pos&quot;:0,&quot;transparency&quot;:0},{&quot;brightness&quot;:0,&quot;colorType&quot;:1,&quot;foreColorIndex&quot;:10,&quot;pos&quot;:0.47999998927116394,&quot;transparency&quot;:0}],&quot;type&quot;:3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10"/>
</p:tagLst>
</file>

<file path=ppt/tags/tag207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TEXT_FILL_FORE_SCHEMECOLOR_INDEX_BRIGHTNESS" val="0"/>
  <p:tag name="KSO_WM_UNIT_TEXT_FILL_TYPE" val="1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6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6_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4000000059604645,&quot;colorType&quot;:1,&quot;foreColorIndex&quot;:10,&quot;pos&quot;:0.03999999910593033,&quot;transparency&quot;:0},{&quot;brightness&quot;:0,&quot;colorType&quot;:1,&quot;foreColorIndex&quot;:10,&quot;pos&quot;:0.5400000214576721,&quot;transparency&quot;:0},{&quot;brightness&quot;:0,&quot;colorType&quot;:1,&quot;foreColorIndex&quot;:10,&quot;pos&quot;:1,&quot;transparency&quot;:0}],&quot;type&quot;:3},&quot;glow&quot;:{&quot;colorType&quot;:0},&quot;line&quot;:{&quot;gradient&quot;:[{&quot;brightness&quot;:0.800000011920929,&quot;colorType&quot;:1,&quot;foreColorIndex&quot;:10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10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20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4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4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000000059604645,&quot;transparency&quot;:0.6499999761581421},{&quot;brightness&quot;:0.6000000238418579,&quot;colorType&quot;:1,&quot;foreColorIndex&quot;:5,&quot;pos&quot;:0.8799999952316284,&quot;transparency&quot;:0},{&quot;brightness&quot;:0,&quot;colorType&quot;:1,&quot;foreColorIndex&quot;:5,&quot;pos&quot;:1,&quot;transparency&quot;:0.6499999761581421},{&quot;brightness&quot;:0,&quot;colorType&quot;:1,&quot;foreColorIndex&quot;:5,&quot;pos&quot;:0.07000000029802322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0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5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5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000000059604645,&quot;transparency&quot;:0.6499999761581421},{&quot;brightness&quot;:0.6000000238418579,&quot;colorType&quot;:1,&quot;foreColorIndex&quot;:5,&quot;pos&quot;:0.8799999952316284,&quot;transparency&quot;:0},{&quot;brightness&quot;:0,&quot;colorType&quot;:1,&quot;foreColorIndex&quot;:5,&quot;pos&quot;:1,&quot;transparency&quot;:0.6499999761581421},{&quot;brightness&quot;:0,&quot;colorType&quot;:1,&quot;foreColorIndex&quot;:5,&quot;pos&quot;:0.07000000029802322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10.xml><?xml version="1.0" encoding="utf-8"?>
<p:tagLst xmlns:p="http://schemas.openxmlformats.org/presentationml/2006/main">
  <p:tag name="KSO_WM_BEAUTIFY_FLAG" val="#wm#"/>
  <p:tag name="KSO_WM_UNIT_FILL_FORE_SCHEMECOLOR_INDEX_1_BRIGHTNESS" val="0.6"/>
  <p:tag name="KSO_WM_UNIT_FILL_FORE_SCHEMECOLOR_INDEX_1" val="5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44"/>
  <p:tag name="KSO_WM_UNIT_FILL_FORE_SCHEMECOLOR_INDEX_2_TRANS" val="0"/>
  <p:tag name="KSO_WM_UNIT_FILL_GRADIENT_TYPE" val="2"/>
  <p:tag name="KSO_WM_UNIT_FILL_GRADIENT_ANGLE" val="0"/>
  <p:tag name="KSO_WM_UNIT_FILL_GRADIENT_DIRECTION" val="12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a*1_1_1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UNIT_ISCONTENTSTITLE" val="0"/>
  <p:tag name="KSO_WM_UNIT_ISNUMDGMTITLE" val="0"/>
  <p:tag name="KSO_WM_UNIT_NOCLEAR" val="0"/>
  <p:tag name="KSO_WM_UNIT_VALUE" val="30"/>
  <p:tag name="KSO_WM_DIAGRAM_GROUP_CODE" val="n1-1"/>
  <p:tag name="KSO_WM_UNIT_TYPE" val="n_h_a"/>
  <p:tag name="KSO_WM_UNIT_INDEX" val="1_1_1"/>
  <p:tag name="KSO_WM_DIAGRAM_MAX_ITEMCNT" val="6"/>
  <p:tag name="KSO_WM_DIAGRAM_MIN_ITEMCNT" val="2"/>
  <p:tag name="KSO_WM_DIAGRAM_VIRTUALLY_FRAME" val="{&quot;height&quot;:366.8999938964844,&quot;width&quot;:764.4500122070312}"/>
  <p:tag name="KSO_WM_DIAGRAM_COLOR_MATCH_VALUE" val="{&quot;shape&quot;:{&quot;fill&quot;:{&quot;gradient&quot;:[{&quot;brightness&quot;:0.800000011920929,&quot;colorType&quot;:1,&quot;foreColorIndex&quot;:5,&quot;pos&quot;:1,&quot;transparency&quot;:0},{&quot;brightness&quot;:0.4000000059604645,&quot;colorType&quot;:1,&quot;foreColorIndex&quot;:5,&quot;pos&quot;:0,&quot;transparency&quot;:0},{&quot;brightness&quot;:0,&quot;colorType&quot;:1,&quot;foreColorIndex&quot;:5,&quot;pos&quot;:0.3400000035762787,&quot;transparency&quot;:0},{&quot;brightness&quot;:0,&quot;colorType&quot;:1,&quot;foreColorIndex&quot;:5,&quot;pos&quot;:0.6200000047683716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,&quot;colorType&quot;:2,&quot;pos&quot;:0.3700000047683716,&quot;rgb&quot;:&quot;#ffff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添加项标题"/>
  <p:tag name="KSO_WM_UNIT_FILL_TYPE" val="3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4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7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8557*4737*732*732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76.xml><?xml version="1.0" encoding="utf-8"?>
<p:tagLst xmlns:p="http://schemas.openxmlformats.org/presentationml/2006/main">
  <p:tag name="commondata" val="eyJoZGlkIjoiZDBiYzBmODg1ZTcyNTEyM2QzMjEzMGExOGMwZjk2MjYifQ=="/>
  <p:tag name="resource_record_key" val="{&quot;70&quot;:[3312652]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item1.xml><?xml version="1.0" encoding="utf-8"?>
<s:customData xmlns="http://www.wps.cn/officeDocument/2013/wpsCustomData" xmlns:s="http://www.wps.cn/officeDocument/2013/wpsCustomData">
  <extobjs>
    <extobj name="ECB019B1-382A-4266-B25C-5B523AA43C14-1">
      <extobjdata type="ECB019B1-382A-4266-B25C-5B523AA43C14" data="ewoJIkZpbGVJZCIgOiAiMjkyNzkzNjc0ODg1IiwKCSJHcm91cElkIiA6ICI2NDAxMDIxNzciLAoJIkltYWdlIiA6ICJpVkJPUncwS0dnb0FBQUFOU1VoRVVnQUFCbFVBQUFCNUNBWUFBQUNnTHFkVUFBQUFBWE5TUjBJQXJzNGM2UUFBSUFCSlJFRlVlSnpzM1hkOFZGWGVCdkRuVE1ra1lSSVNra0FvRWxyb1NNY1hiSVFtVW4xZFFVUjBXUmZRZlhWdDdJcGRrYlZnWDhWRlY5Y1ZSVlRXUmNHR2lBVVFhZEVvVXFSSUVnZ1FJQW1rVGlhWnVlZjlJK1E2NWQ3SnBOekpoRHpmejJmZk56TnpjK2M2bWZQd3UvZmNjdzVB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TJjYU93RElLSnppNVRTdEdmUG51aUVoSVRveXNyS1RtNjNld3FBT0FCOUFFUUNTQUhRRnNBSkFKa0FuQUQyU0NtTHBKU2ZBdGhudDl0THYvbm1HOGYwNmRQZGpmWGZRVVRHV3JseXBibFBuejVSQ1FrSjBlWGw1ZDBBVEFBUUo2WHNLNFN3d1NjcnBKUk9JY1FlS1dXUkVHS05vaWkvTWl1SWlIVUhFUVdMdFFjUkJZTlpRVVRCWUtjS0VUV0kzYnQzUjhURXhJeFVGT1hTczhWR2IxUVZHOVphN01ZRjREQ3FMbmJzRVVKc3FLeXMvREkxTmRWcHlFRVRVY2hWWjRXVU1rMVJsTjVuczZJVEFFc3RkcU5taFJCaWw1UnlFN09DcUhsaDNVRkV3V0x0UVVUQllGWVFVVzJ3VTRXSTZrVktLWTRjT1RKWVVaU0hBQXdEa0FqQTFBQzdWZ0RrU3lrekxCYkxZeDA2ZE5na2hGQWFZTDlFMUFpa2xDSTdPM3M0Z0h0Z1VGWUlJUmFtcEtSc1pWWVFuYnRZZHhCUnNGaDdFRkV3bUJWRVZCZnNWQ0dpT3ZuNjY2OHRIVHQyN0d5eFdKNlZVbzVCMVJRYlJuRUtJVDUydTkzM1pXZG4vNXFXbHVZeThMMklxQUdscDZkYjQrUGpPMWtzbG1jVlJSbDdkc2k4SWFTVVRwUEp4S3dnT2dleDdpQ2lZTEgySUtKZ01DdUlxRDdZcWRMRVNDbGxZeC9EdVVvSXdmWVFwTXpNekVnQWZ3S3dRQWpSSm9Sdm5TK2xmTWJwZEM3cDJiTm5jUWpmdDBsamJoaURtVkd6ek16TVNKUEpkSnVpS0hlRU9pc0FQRjVlWHY1UFprWGRNVHVNd2V5b1BkWWRUUXV6d3hqTWp1Q3c5bWhhbUJmR1lGN1VqRm5SdU5qMmpjRzJIMXI4c0pzWUJvOXhHRDdCT1hEZ1FGSkVSTVNyVXNyUkFPeU5jQWhsQUw1MnVWdzNkT3ZXN1dRanZIK1R3OXd3QmpNak1JK3NHQU9nUlNNY1FpbUFiNWdWZGNmc01BYXpvM1pZZHpROXpBNWpNRHRxeHRxajZXRmVHSU41RVJpem92R3g3UnVEYlQrMCtHRTNNUXdlNHpCOGFwYVptZG5UWkRMOVIwclpOOUIyVWtvNG5VNVVWRlRnK1BIak9IandJRTZkT2dXMzI0MHpaODZncEtRRUxWcTBRSHg4UE14bU14SVRFOUcxYTFlMGI5OGVFUkVSc05sc0NPTFBjUWpBdEU2ZE9tVUFZTHNJZ0xsaERHYUd2aU5IanZSVEZHVkZUVm1oU0tEY0NUZ3JCUTduQ3V6T05PTlluZ2t1dDBCZW9VQlJxVUJNdEVSU25JVEZMSkdjb0tCM1p6YzZ0NVd3V1NVaWJZQ3A1ci9DSWJQWmZNVjU1NTIzQzh5S1dtRjJHSVBaRWJ4ZzZ3NUZTampQL3UrSXk0VTlGWlU0N25iREpZRUN4WTBpUlNMR0pKQmdNc01zZ0xabU0zcFpyVWl4V21BVEFqWWhZR0xkMFdDWUhjWmdkZ1FXYk8waHBZSUtsS05TbGlQUGRSZzVydDA0clJ5Rkd5NlVLUGx3eUVKRWlWallUWWt3dzRJNFUxdDBzUFJCYTB0bldJUU5FWWlFRURVdXRjRGFJMGpNQzJNd0wvVFZKaXNnSFJDS0E3TGlFRkNlQWVFK0FzaEt3SDBTY0o4QlRDMEJTeHRBV0NITjdZSElnUkMyVkVnUkNZZ29aa1VBYlB2R1lOc1BMWDdZVFF5RHh6Z01uOEJ5Y25LNnUxeXVmd0JJZzg2aWJWSktuRHAxQ252MzdrVjJkalp5YzNQaGNEaUNmby9JeUVna0p5Y2pKU1VGM2J0M1IzSnlNa3dtM1VKRUNpRjJ1TjN1dVYyNmRObFo2LytnWm9TNVlReG1ocmF6V2ZFdkFDT2dreFdLQkk2ZUZQanBvQm43ajVpUW5XdUd3eG44eDJtUGttaWY1RVpxQndVRHU3dlJQa2xDUHlvZ0FXeFdGT1ZtWmtYdE1EdU13ZXdJVGpCMWh5SWxjdDF1L09Tc3dJSEtTdVM0M0NpcnhkYzJXZ2gwc0pqUjFXcEYzd2dyenJOWUFuV3VzTzRJRXJQREdNd09mY0hVSGxJcUtGQnlrRjM1RTQ2NzlpRlB5VWFGck1WNWlyQWozdFFleVpidTZHd2RpSGhUQjVqMEw1aXk5Z2dTODhJWXpBdHR3V1lGS3JNQnh3NmdZaGRFeFNGQWxnYi9KcVlZU0VzS1lPc05SUDBQWU8wSUljeDZXemZickdEYk53YmJmbWp4dzI1aUdEekdZZmpvTzNic1dMVFQ2ZHdpaE9nTG5lS2p0TFFVbXpkdnhwNDllMUJVVklUNmZGV0ZFSWlKaVVIUG5qMXg4Y1VYdzI3WG5lMURBYkMzc0xEd2d2NzkrOWVpMG1sZW1CdkdZR2I0Q3lZcmlzcUF6N2RhOGYwdlpwd3BFVkJrM1Q5R0lTVGk3UklEdXJ0eCtmQkt0TlFmdk0rc3FBTm1oekdZSFRVTEprdUtGUVhyeXh6SWNGYmd0S0xVNi9aT0FhQ2x5WVFCdGdpTWk0cEVyRm4zNGdlekpBak1EbU13TzdRRmt4Y09wUWcvVmF6Rm9ZcDBsTWt6a0ZEcThZNENMVVE4T2xrSFlrREVCRVNiVytwdHlMd0lBdlBDR013TGY4RmtoWFFYQXNVZkFJN05FTzRDb0o1WkljMEpRTlFGUU14VkVPWTR2UTJiWlZhdzdSdURiVCswK0dFM01Rd2U0ekI4dEdWblo4ZExLZDhDTUZIcmRVVlJjT3pZTVh6NDRZZkl6ODl2OFBkdjJiSWxwazZkaW80ZE84S3NmNUhqRzVmTGRYVnpuWSswSnN3Tll6QXp2T1hrNUNTNFhLNWwwTWtLdHdJY09pcncxdG9JNUJib3R1VTZTNGhWY01Na0p6cTNrN0RvNy80Ymk4VnlWWWNPSFJvK3JNNUJ6QTVqTURzQ3E2bnVjSitkNHV2TjRoS2NkTmZuWW9lMmVKTUpzMkphb0p2VkNyUCtuNHAxUndETURtTXdPL3pWVkhzbzBvMlRya1BZV0w0TWhVcHVnNysvWFNRZ0xXb09raXlkWVJZV3ZjMVlld1RBdkRBRzg4SmJUVmtocFJ0dzdnUE8vQVBDZGJUQjMxK2FrNEQ0MndGYmR3aG1CUUMyZmFPdzdZY1dQK3dtaHNGakhJYVB2d01IRHRpc1Z1c0RBTzRDWVBWOTNlVnlZY3VXTGZqKysrOVJXRmhvMkhIWTdYWU1IandZRjExMEVTd1d6U0xFRGVEMWlJaUkyOXUxYTFkbTJJRTBVY3dOWXpBemZuUGd3QUZiUkVURUUxTEttNkdSRlpVdVlOMTJDemI4YU1XWll1TSt0cmdZaVl2NlZlTHk0UzVZdGM5WDNFS0lGNjFXNjMzTWlwb3hPNHpCN05CWFU5MVJLU1crTEhQZ3UzSW5DcFNHNzFDcEZpc0VMb3lLeExqb0tGaTEvMXlzT3dKZ2RoaUQyZUd0cHRyRExTdXgwL2s1OWxac1FLazhiZGh4dEJEeDZCRnhFZnJiSnNBaS9BNERZTzBSRVBQQ0dNeUwzOVNVRlZLcEJJcFhRNVN0QmR3RzltZVlFeUNqeHdBeHY0TXdNU3ZZOW8zQnRoOWFOYTZhUkVUTmw4bGtTZ0V3QjFvbkttNDN2dnp5UzJ6WXNNSFFEaFVBS0NrcHdiZmZmb3UxYTlmQzVYSnBiV0lHOEx1S2lvcWVoaDRJRVdreW1Vd3BVc3BaME9sUStXQ0RGWjk4WjJ5SENnQ2NLUlpZdTgySzk5WmJVYWtaRlRCTEtXY3hLNGpDVTZDNnd5VWwxcFNXWVcyWnc5QU9GUUFva2hKZmxEbnczNUpTVkdxZjg3UHVJR3BrZ1dvUHQ2ekU5dkpWeUhCK2JHaUhDZ0NVeXRQNDBma1p0amplaFZ0V2FtM0Myb09vRVFYS0NxbFVBb1Z2UVJTdk5MWkRCUURjK1JERnE0QXovNnA2WDMvTUNxSW1ocDBxUktScDVjcVZaaUhFM3dDMDhYMU5VUlJrWkdSZ3g0NGRjTHZkSVRrZXQ5dU5qSXdNZlB2dHQxQzBMNmEwa2xJK0tLVnMrSG1GaUVpWFIxWWsrcjZtS01CWDMxdndUWVlGTG5kb2JwcHh1UVUyLzJ6QlY5OWJvRE16VUNLemdpajhCS3c3cE1TV2NpYzJPY3FoM1YvYThGd0F0cFE3c2E3TUFiZDJ4d3JyRHFKR0VxajJrRkxCcm9vdnNiZmlhN2hEbEJnS1hOaGYrUzEyVlh3SlJXcWVHN0gySUdvRWdiSUNVb0VvL1FTaWRDMEF6VTRPQTFSQ2xLMkhLUDBFWUZZUU5YbnNWQ0VpVFVPR0RQbGZrOGswVGV1MWZmdjJZZVBHalNIclVLbW1LQXAyN05pQlhidDJhYjR1aEppYW5aMTlkVWdQaXFpWkM1UVZQeDR3NFlzZDFwQjFxRlJ6S3dKZjdMQWlmYS8yK1FpemdpajhCTXFTblJVVldGdFdGcklPbFdwdUFKc2M1ZmpCV2FINU9yT0VxSEVFeW9zczE0LzQyYmt1WkIwcTFSUzQ4Yk56SFg2dDNLSDVPdk9DS1BRQ1pZVjBiQU9LVnlOMEhTclYzRUR4YXNpeWJ6VmZaVllRTlIzc1ZEbkg1ZVRrWU5hc1dSZy9mbnhqSHdvMUlRY1BIbXh0TXBudTFucXR0TFFVSDMvOE1ZcUxpME45V0FDQXNySXlyRjI3RmlVbEpYcWJQSGp3NE1IelFubE01NUt5c2pMY2Q5OTl1UERDQzNIZ3dJSEdQaHdLYzcvODhrczd2YXdvS2dPV2YyNURVV25qVE90YVZDcnc3dm9JRkpicWJ2TGdMNy84MGk2RWgzUk9ZNzFCOVJHbzdpaFdGTHhiWElwQ3BYR20zaTZSRXUrWGxLSkkvMFlTMWgzMUlLWEVtMisraVlzdnZoZ3JWNjVzN01PaEppQlE3ZUZRaXZDdDQwMDRaRkdvRDZ2cS9XVVJ0cFMvZ3pLMzd0VElyRDNxZ2VjcFZCdUJza0s2QzRFekx3UEttVkFmVmhYbFROVTBZRzdkOTJkV0VEVUIyc3U0VXBQbmRydnhuLy84QjB1V0xJSEQ0WURkYnEvVGZsd3VGejcvL0hOczJyUUplL2JzUVVGQkFhU1VTRXhNUkw5Ky9UQisvSGhjZE5GRlFlMnJvS0FBWThlT3JkWDdqeG8xQ2s4OTlWUlEyeFlYRitQenp6L0grdlhyY2VUSUVlVG41OE51dHlNNU9Sa1hYM3d4SmsrZWpIYnQrTzlTTUlRUS9RQjA4bjFlVVJSczNyd1paV1dOdTI2YXcrSEFoZzBiTUg3OGVKak4zbmVpU3luYm1VeW00UUNPTk03Uk5WMWJ0bXpCNDQ4L2pxTkhqd0tBM2pSck5kcStmVHUrK09JTC9QampqemgxNmhRY0RnY1NFaExRcFVzWGpCa3pCcGRmZmpsc05sdWQ5aTJseEhmZmZZZjE2OWZqNTU5L3h2SGp4MUZSVVFHYnpZYkV4RVQwNk5FRFk4YU1DU3ByWEM0WE5tM2FoTTgrK3d3SERoekF5Wk1uWWJGWWtKU1VoTUdEQjJQU3BFbm8xNjlmblk2enVZaUtpaG9rcGZUTENyY0NmTDdWaWhKSDQ2NlRWMW91OFBHM1Zzd1lXd216ejIwa1VzcDJVVkZSZ3dBY2E1U0RPMGVFVTcyeGFkTW0zSDc3N1hWNmYwL2ZmLzk5d05kWmJ6UTh2YnJEZlhadGs1SkdYc3UwVkVwOFd1YkFOSHNMbUgzVy8yVGRVWGZaMmRsNC9QSEhzV05IMVozOU91dm0xU2dyS3dzZmZmUVIwdFBUY2ZUb1VSUVhGeU0yTmhidDI3ZkhKWmRjZ2lsVHBpQXgwWC9tbDBCS1Nrcnd4UmRmNE91dnY4YWhRNGVRbjU4UG04MkdwS1FrREJ3NEVHUEhqc1hRb1VOcmZhdzdkKzdFSjU5OGdveU1ESnc2ZFFwT3B4TkpTVW5vM3IwN0xyLzhjb3djT1JJbUUrOTdERVN2OWxDa0d6ODUxNkpjNnQ1NEZSSk9XWW9mS2o3Q2lNaHJZQkwrNXltc1Blb21uTTlUak1nZ25xZlVuMTVXU09rR2lsZEJLSTNUK1ZwTnlHTElvbmNoNCtaQ01DdFV4Y1hGV0x0MkxUWnUzSWpNekV5Y1BuMGFVa3JFeGNXaGUvZnVHRDU4T0NaTm1vUVdMVnJVZXI4TlhiOGIwVTdaOXB1V3hyM2FRYlVtWmVDelNpa2xObTdjaUpkZWVnbS8vdnFyK3J6ZGJzZUdEUnRxOVY1YnQyN0Zva1dMa0p1YkczQzc0Y09INCtHSEg2NnhVTWpNek1SVlYxMVZxMk1JdGxObDQ4YU5lT1NSUjNENnRQNUNoRGFiRGJmZmZqdW1UNSt1K2JvUWd1MEJWZk9PRGgwNmRMNFE0akZVTGNTcXlzbkp3YnZ2dm92U1V2MWJ2MFBGWnJQaHFxdXVRcmR1M1h4ZlVvUVFMeDQ2ZE9ndmFXbHBvWjRwSkN6VmxCdjc5dTNEMHFWTHNXblRKcS9uVjZ4WWdSNDllZ1Q5UGprNU9Yand3UWZ4MDA4L0JkeXVZOGVPZU9TUlIycGRET3phdFF1UFB2b285dS9mSDNDN3BLUWtyRjI3TnVBMm1abVp1UC8rKy9ITEw3OEUzTzdLSzYvRS9QbnpFUmtaNmZkYWM4K01sU3RYbW9jTkcvWXdnSHZna3hYN0Rwdnc2cHJHRzZYaUtjb204WDlYT3RHam85L0p0d0xnc2N6TXpJWE1DbTJCc2lNYzY0MVFkS3F3M21oNGdlcU96TXBLL0xPd0dNV04zS2tDQUZGQzRBOHhkdlMyUmZpK3hMckRSMDExUjE1ZUhwWXRXNGFWSzFkNmRhVE1uejhmTTJmT0RQcDlIQTRIbm56eVNYejAwVWNJOUpaMnV4M3o1OC9IbENsVGd0cnZGMTk4Z2FlZWVncjUrWUVYTFI0NmRDanV2LzkrZE9qUW9jWjlGaGNYNDRrbm5xaXhQaGs0Y0NEKzlyZS9JVGs1MmU4MVprZmcydU9ZYXgrK0tudWwwVWFwZUlwQUZNYTJ1QVh0TEg1MU5Hc1BIMDM1UE1Xb0RPSjVTdjBGeWdwWnZnc29lQWFpc1VhcGVCNkxpQVlTN29HSTdPdjcwam1mRlZwdGY5V3FWVml5WkFrS0MzVkgrd0dvYWxNTEZpekFoQWtUZ25xdmhxamZmVFZFT3pWaW44Mjk3WWNhYjRNNVJ6Z2NEbnp5eVNlNCt1cXJjZWVkZDNwZDRLaUxWYXRXNFpaYmJ2RzZ3R0V5bVpDUWtPQjNGK3FXTFZ0dzAwMDM0Y3lad1A4bzFmUjZYWDN5eVNlNDQ0NDd2QUxTWkRLaFZhdFc4TXdUcDlPSnhZc1g0KzIzM3pia09NNFZmZnIwaVJKQ0RJUlA4YUVvQ2pJek14dDlsRW8xcDlPSi9mdjNhNjNyWXBKUzl1bldyVnRzWXh4WFU2RW9Dclp2MzQ1YmI3MFZNMmZPOUR0UnFhMDllL2JnMm11djlUdFJhZG15SmVMaTRyeWVPM3o0TVA3MHB6L3BybzJqWmMyYU5mampILy9vMTZGaXRWcVJtSmdJaXlYNGdaZS8vdm9yWnMrZTdWZXN4TVhGK2UxbjFhcFZ1TysrK3dLZUtEVlhmZnIwaVpKU25nK2ZySEFyd081TUU0ckRJeXJnY0ZZZGo4dC81aDZUbFBKOFprWHROSVY2b3o1NjkrNnQreHJyRFdQbzFoMVNZbjlGWmFPUFVxbm1rQkkvVjFSb0xWclB1aU5JQnc4ZXhHT1BQWVpKa3laaHhZb1ZkUjZaQWdCRlJVV1lQWHMyMXF4WjQvVnZkSFIwTkJJVEU3MUdNcGVVbEdEaHdvWDR6My8rVStOK1AvendROXg5OTkxZUhTcFdxeFh0MnJYejY5RGRzV01INXN5Wm85NDVyNmVzckF6ejVzM3o2MUN4MisySWpvNzJlaTRqSXdQejVzMHpOT2VhTXIzYVE1RnU1RlR1Z2tNMnp2VEV2aXJnUUU3bExpalM3enZPMmlNSVRlRTh4YWdNNG5sS3c5RExDaW5kZ0RNRFFnbDgwVDVVaEhRQXpneklacDRWVWtvOCt1aWplUFRSUi8wNlZPTGk0dnc2RDBwS1N2REFBdzlnK2ZMbE5lN2JpUHJkaUhiS3R0ODBjZnF2YzhDTEw3NklkOTk5RitYbDVWN1B4OGZIQit5SjFiTjkrM1k4L3ZqamFnT05pNHZEelRmZmpISGp4cWtYT0xLenMvSG1tMi9pd3c4L0JGRFZvN3B3NFVJODk5eHp1dnYxUERsSVRVM0Y2NisvWHVPeCtFN3Q1R3YzN3QxNDVKRkgxTWVKaVltWVAzOCtSbzBhQll2Rmd2THljbno0NFlmNCs5Ly9qb3FLcWtWR24zLytlWngvL3ZrY01xY2pJaUlpRHNCSTMrY3JLaXB3NU1pUnNBcnUzTnhjdmVsbStsUldWaVlCS0dpRXd3cDdlbmRnMWpVejh2THljUHZ0dDZ2cjNKaE1KbHgvL2ZXWVBuMDYyclJwQXdBNGZmbzBWcTllalZkZmZSWGw1ZVZ3T0J5WVAzOCtQdmpnQTc4TENyNCsvL3h6TEZ5NFVIMXN0OXR4M1hYWFlkeTRjZWpZc2FQNi9PblRwN0ZqeHc3OC9QUFB1dnNxS1NuQmJiZmRwaDZyeFdMQlRUZmRoS3V1dWdveE1URlFGQVhmZnZzdG5uenlTUncvZmh3QThNMDMzK0N0dDk3QzlkZGZYK3ZQNWx4Mk5pdUcrejd2ckFDeWpwc2daYmpjSkNPUWRkeUVzbklnMW1lVXVCQmlFTE1pZU9GZWJ3d2ZQaHpmZlBOTnJZNGhQejhmTTJmT2hOUHBCQURjZWVlZG10dXgzakNPWHQzaGxCS0hLbDBJbjZvRE9PcHlvMVJLeFByZkJNaTZJNERNekV3c1dMREFyeE0yTGk2dVRwMEhVa3I4OWE5L3hjR0RCOVhuMHRMU01HZk9IUFRzMlJNQVVGNWVqbzBiTitMdmYvKzcybW03ZVBGaTlPM2JGNzE2OWRMYzc5R2pSL0hZWTQrcGoxdTNibzA3N3JnRGFXbHBzRnF0QUlCVHAwNWh4WW9WV0w1OE9SUkZ3YWxUcC9ESUk0L2dsVmRlMFQzZUJ4OTgwT3Vta0VtVEptSHUzTG5xQ0pkOSsvYmgyV2VmUlhwNnVub2NEejc0SUY1NDRZVmFmemJuT3IzYW94Sk9uSEpuQW1HVUdLZmNXWERLTWtRSjcydWlyRDBDYXdybktVWmxFTTlUR281ZVZrQ1dBeFVIRUQ1WklZR0tnNEJTQXBpOU8vaWFVMVk0SEE2c1dyVUtRTlgzZnVMRWlaZzBhUkw2OXUyTGlJaXFFY0paV1ZsNC8vMzM4ZDU3NzZuVC96MzMzSE1ZTkdpUTdrMVJSdFR2UnJUVDV0TDJYK2pXelhicndZUE94ajZPaHNTUkt1ZUFqSXdNcndzY0xWcTB3TjEzMzQwWk0yYlVlbDl1dHh1TEZ5OVdReW9oSVFGdnZ2a21ycnp5U3E4TDF5a3BLWGpnZ1Fjd2YvNTg5Ym1OR3pkaXk1WXR1dnYyUEdsS1NFaEFkSFIwamYrcmFUN1Q1NTU3VHIzTExTNHVEbSs4OFFiR2pSdW45dVJHUmtaaXhvd1plUGJaWjlYZlVSUUZTNWN1cmNXbjByeFlyZGJ1QVB6bUhDZ3JLME5PVGs0akhKRytVNmRPNlMxWTMxWUlvVjJ0RXZidjMrOTFvaUtFd1BUcDA3Rm8wYUk2N2UvbGwxOVc5MmN5bWZEc3M4L2l6My8rczNxaUFsU2RDTTJlUFJzdnYveXkycTd6OHZKcTdGdzlkdXlZVnlIVXIxOC8vUGUvLzhXY09YTzhPbFNxMzJQY3VIRmV1ZVRyelRmZlZBc1JBSGptbVdmd2h6LzhBVEV4TWVyeFgzTEpKWGo5OWRjUkh4K3ZidmZHRzIrRXhiUjM0Y1JxdFhZWFFpVDVQbC9pRU1qT0Rkd2hIbW81Sjgwb0xOSHM1T25BckFoZXVOY2JGb3NGTVRFeHRmcmY4dVhMMVE2VnRMUTBEQnc0VVBONFdXOFlSNi91S0ZFa011c3hrc0VJdVc0M2l0eWE4L2l6N2dqZzVNbVRmaDBxdzRZTncvTGx5K3UwZnNqYXRXdlZEZ2dBdVA3NjYvSDAwMCtyRnpPQnFqWTVidHc0dlBYV1cwaEpTUUZRZFNGMDhlTEZ1dnQ5NTUxMzFCSFE4Zkh4V0xac0djYU5HNmQycUFCVlU0emVkdHR0dVAvKys5WG4wdFBUZGFmcTJMRmpCNzcrK211dlkxMjRjS0hYbEdFOWV2VEFraVZMTUdUSUVQVzV6WnMzMXpoTlVYT2tWM3VVS3lYSVU3SWI0NUIwRlNoSFVLWjlOenhyandDYXdubUtVUm5FODVTR281Y1ZjQmREVkJ4cWhDUFNKeW96QWJkbWgyR3p5NHFCQXdmaXZmZmV3NE1QUG9oQmd3YXBIU29BMEtsVEovemxMMy9CazA4KzZmVTcvL3JYdjNUM1owVDlia1E3YlM1dFA2NVYzRmZMaGc1KzROOERCcVEyOXJFMEZIYXFuRU9pbzZOeDdiWFhZdlhxMVpnMmJWcWQ5ckZqeHc1a1pXV3BqKysrKzI2MGI5OWVkL3VaTTJmaXdnc3ZWQisvOTk1N3V0dDZEdVB6RElLNjJyWnRHekl5TXRUSDgrZlBSOXUyYlRXM0hUNThPQ1pQbnV6MXU0Y09oZGMvcHVGQ1VaVFJXcy9uNU9UQTRYQ0UrbkFDS2k4dkQ5VFJjMGtvajZVcEVrSmc5T2pSZVBmZGQ3Rmd3WUtnNXZuMDVYQTQ4UEhISDZ1UHAwMmJob3N2dmxoMyszNzkrdUdtbTI1U0g2OWF0U3JnOUI5UFB2bWtlaEUzTlRVVlM1WXNxZlZDajlXS2k0dXhZc1VLOWZFVlYxeWh1L0IxNjlhdGNkdHR0Nm1QQ3dzTDhja25uOVRwZmM5VmVsbHg2S2lBd3hrdW8xU3FsRGdFRGgzVExYbVlGYlVVN3ZWR3NBNGVQSWpWcTFjRHFPcVE4V3p6bmxodkdFc3ZTekpkbFNnTG85R3hBRkFtSlRKZGxYb3ZNMHVDMExkdlh6ei8vUE5ZdW5TcGJqdXF5Y3FWSzlXZlUxTlRjZXV0dCtwdTI2cFZLNitiTTM3KytXZnMzYnRYYzF2UGpwRVpNMmFnZGV2V3V2dWRPblVxdW5idHFqN1dXKy9OODhKTXAwNmRjUFBOTjJ0dVo3VmE4Y0FERDNpTjB2ZXNXYWlLWGw2Y2RCMUNoUXl6OHhSWmdoTXUzU2t5bVJjMUNPZnpGQ015aU9jcERVc3ZLK0RjQjhnd3V3aXRGQU5PM1RWRG0wMVdUSjQ4R1MrLy9ESTZkZW9VY0x1MHREU01HVE5HZmJ4MTYxYXRLZUVOcWQrTmFLZk5xZTFMb0xjd21SNHgyNno3M3h3MlpQdXlDNGJlOXUvQmczc3V2K0NDMkdrK1UvVTFGZXhVT1FmMDc5OGZDeFlzd0tlZmZvbzc3N3l6WGgwVzI3WnRVMzl1MmJJbFJvNzBtNDNCejZ4WnM5U2Z0MnpaZ3FJaTdjVUJQVWVxK001ZFdoZWZmLzY1K25OaVlpSXV1K3l5Z050ZmZmWFZYby9yT3pmcnVVb0k0VGVYRm9Dd0c2VlN6Yk5IMzBjTHZSZWF1dzRkT3VER0cyL0VoeDkraUNlZmZCTGR1bldyODc2Ky8vNTdWRmIrZG9IcGYvLzNmMnY4blduVHBxbDNuUlFXRnVxT2NFdFBUMWZicWRsc3hzS0ZDN1dtZWd2YXBrMmJ2RG9HUGJOTHkvang0OUd5WlV1djM2ZmY2R1ZGNXZId0xDME9uOUE5TG1aRmtKcEt2UkdzNTU5L1hoMHBNM1hxVkp4MzNubWEyN0hlTUpaZWxtUlZodGNvbFdvNUdnczBuY1VzMFdHMzJ6RjkrblQ4NjEvL3dySmx5d0plMUt4SmFXbXAxMW9IVTZkT1JVMXJzdmJ0MnhjREJneFFIM3UyYVUrZTZ3WUc2dVN0NXBrWlduZUtuamh4d211MHlZd1pNd0t1QWRlaFF3ZU1HREZDZmJ4bHk1WjZyVHR6THRMTGk1TktlSFplNXl1SDlWNWlYdWdJOS9NVW96S0k1eWtOU3k4clVMa3Z4RWNTcEVyZER0aG1rUlZSVVZGNCtPR0hnMTRuOWRKTEwxVi9MaTh2MTV3YTBJajYzWWgyMm16YnZoQkRCZkM4Mld6YTVvTDcvVW5EaGp5eWJOaWdTU3NHRDY3YkhiU05KRHl2ZkZDdDNIYmJiWmcrZmJvNk5LdytqaDA3cHY2Y2twSVMxSkQ4L3YzN3E0V0V5K1hTWGRTdElVZXFLSXFDalJzM3FvL0hqQmxUNC9vcnZYcjFRbkx5YjdOTEJKcXFySm5yclBWa1FVRjRUdVhwdTVDWmg1UlFIa2RUTW5YcVZNeWJOODlyNm9tNjhzd01BT2pjV2ZQcjR5VXFLc3ByZUx6bkhTU2VxdThnQjRDeFk4ZWlSNDhlZFR6S0twNXJMYVNtcHRaNHJGYXIxZXN1a2ZUMGRLOFRNOUxPaWhNRjRYbVRTVUdSN3I5bnpJb2dOWlY2SXhnWkdSbHFIUkFSRVlFNWMrWm9ic2Q2SXlRMHMrU2s5alJiamE1QS83aVlKVHI2OU9tREJRc1dlRjFVcktzVEowNm9uYUZBY0hVSEFBd2FORWo5V2EvdThGem5RRy9rU1RWRlVieTI2ZE9uajk4Mkd6WnM4SG84ZHV6WUdvOXoxS2hSNnMrbHBhVUIxNGxycGpULzRJVkticWlQSXlnbE1sL3ZKZWFGam5BL1R6RXFnM2llMHVBMFAwRGgwcjBoczFFSmQ1N2VTODBpSzJycW1QVFZxbFVycjhmVlUvbFdNNnArTjZLZE52dTJMeEJyZ2hncmhGZ2dZUDUzcFVWc2VuUFlrS1Z2REIwNCt1dVJJOE4rSFhoMnFwQVh6eDdTWUJja3Q5bHNYbmVQZXk3WTVzbXo5N2krblNwSGpoengybCt3SjJubm4zKysrclBlY1RaM21uT1B3djhmcW5DaE55V1pFQ0loeElmU0xQa3VXTzE1a2hGSVFzSnZmeDZ0dGxoYVdvcXZ2dnBLZlh6RkZWZlU4UWgvNDNtM2FGMHlvNktpSW14SGJEVUd2YXdvcndpdnFiK3FsVGkwajR0WjBUaU1yRGVDOGRKTEw2ay9YM1hWVmJyVC9MRGVNSjV1bG9UWjFGL1ZTbldPaTFrU0dyNTFYN0Q1NFhrQjV1REJnNXEvZDgwMTE2Z1hYVmF1WEttN1RncFF0VTVEOVFYYmZ2MzZlYlg1YWovKytLUDZjK2ZPbllNYXFlKzdIK2FrUkNKVUFBQWdBRWxFUVZTSE43MjhxSkRsV2s4M3VuS3B1ZllqOHlKRWpEaFBNU3FEZUo3U3NQU3lBckpNOCtsR3AyaVB2bVpXYVBPOXNkWno1QVpnWFAxdVJEdHR0bTFmU3Npei8wTlZIcG9oa0NnZ2VrS0ltMHdteS9yRFpTV0gzeG95K0psL0R4MHdZTm13bmduaDJNa1NkZ2RVYmZiczJRODE5akUwUjU3RmZsWldGaFJGcWZIdTBZcUtDcS9oOGtlT0hOSGN6alA0Nmp2OWwrYzg3RUJWajI0d1BIdDlUNTgramVMaVl2V09XMzducXVUbDVYWFJXclBDYy9xMmNCSmdwTXA1NDI0NnhiK3B3WHpiOHFGRGg3enU3dExqV2VSb1pjYk9uVHZWRXlHcjFhb1dHR2ZPbk1IcTFhdVJrWkdCM054Y1dDd1d0RzdkR2hkY2NJSGZVRmhQSlNVbHlNdjc3UTZnWURPalM1Y3VYbyt6c3JMVUhPSDNxMVR6enFtOHd2RHNWQ2tvMGoydTh5YnQrTDZaL3kxRHo4aDZveVpidG14Ujd4S05pSWpBN05temRiYzFvdDdnOTgyUFpwWVVLTHJUYkRXcTAvckhkZDY5UDQzaDM5WmdXblhIOE9IRGEvdzl6N3Fqdkx3YytmbjVmbXUwZGV2V0RmZmZmejhXTGx5STh2Snl6Smt6QjNQbXpNSEVpUk9SbEpRRVJWR3dlL2R1TEZ1MlRGMThQams1R1k4Ly9yam1lM3JtUjdEWjBiRmpSNWpOWm5WKytPenMzeFpmNS9jTGdFNWVsQ2k2STBJYVZhbWl1ZmcwQUp5WHZYa0EvNTRHTStJOHhZZ01NdUk4cGJsL3Y2VGVDQS8zeVJBZlNaRDBSNnFjOTlhd0ljMzZiNm5GODZhRnRtM2IrazBSYmtUOWJrUTdOV0tmNGZ4OVVZVDRiWEVzSVFCSTRHei9zcFFTQW9ESC80RVFvcTAwaXp2Tk1QMUpTc3VldzZYRjM3NDFkTkFPdUxIdHVoOStDSXU3VHNLMlUwVUk4WEJqSDBOejFMTm5UM1dobytMaVltellzQUZwYVdrQmYyZmR1blZlQzBPVmxHamZrZU41VWY2dmYvMnIrbk4wZERSaVkyUFJwVXNYREJ3NEVCTW5Ua1NiTm0wQ3ZxZHZTSG9PMHd2RWQ3dmMzRncxSlBtZHE2SjFrZ25vLzEwYm05WWMxbWUxZ1pEOG14ck05OFRrbzQ4K3F2RmtKU2NueDJzNkM2Mi9vZWNDanQyN2Q0ZlZhc1c2ZGV2dzhNTVArNDJhMnJ0M0x6WnMySUNsUzVmaXpqdnZ4SlFwVS96MlY5Zk04TTJpM0Z5UDZTWDQvZEpVVkJxZW5TckZaYnJIMVFZQS81WWhabVM5VVpQWFhudE4vWG5LbENsZWQ2VDZNcUxlQUw5dlFTbFN3bk9rU3JIK2NiVVIvTnNhcm0zYnRtalpzcVY2VTgzSEgzK01tVE5uQnB3NnhPVnk0WXN2dnZCNnJxU2tSTFBlblRKbENscTBhSUhISDM4Y3AwK2Z4b3N2dm9nWFgzd1JOcHNOTHBmTEs0TUdEUnFFaFFzWDZpNTg2OWtoRW14Mm1Fd21KQ1VscWZXR1o5M0I3NWMraDlTOXlhcFJPYVR1Mmw5dHBPUzVwOUdNT0U4eElvT01PRS9oOTB1SE96eHZGSVdpbTJGdEpLOVRlU2txS3NKbm4zMm1Qcjdra2t2OHRqR2lmamVpblJyUzlzUDQrK0tia2dMaXR5ZlBqdDZURWhDUVhwMHJBS0tFRUlNQkRKVENWQUloVHkwYk9tUy9nTExTZmFyZzNUOWtaVFhhY0ZWTy8wVmUwdExTdk9ZYWZPS0pKL3ptSXZXMGI5OCtQUFBNTTE3UDZWM2sxaHRSVUZaV2h0emNYSHozM1hkNDZhV1hNSG55WkR6KytPTzYwem9CM25kNjJPMTJSRVpHNm03cnlYZmFNYzg3WHFtSzI2MWRhYlJvRVo1cnBFVkhSMnMrTDZVOEZlSkRhWmE2ZCsvdXRWRHJmLzd6SDN6NzdiZTYyeGNWRmVIdXUrLzJ1aWlobFJtZVUyNGtKU1hoMDA4L3hUMzMzQk53R3JyaTRtSXNYTGdRYjczMWx0OXJ2b3ZYYVYxSTBlSTdYMnVnWEdxR1RtZzlHUk1kbmhkQzdWSGF4OFdzYUJ4RzFodUJaR1JrcUhlM21Vd21YSGZkZFFHM1o3MFJFdHBaWWdyUERscTd6b1V6Wmtsb21Fd21yM1ZIOXUvZmozLzg0eCs2Mnl1S2dpZWVlQUtIRDNzdkdCNG9QeTY4OEVKTW5UclY2em1uMCtsVnU4VEd4dUtHRzI1QXUzYnROUGZoY0RpOHBoNUtTdEtlaVVhTFozNHdPL3hvNWtXVWlBMzFjUVFsVW1pdlFjYThDQTBqemxPTXlDQ2VweGhDTXl0ZzBwN1ZvTkdadERPTVdlSHY4Y2NmUjNGeE1RREFiRFpqeG93WmZ0c1lVYjhiMFU3WjlyMUp6Lyt2TTlzdUFDdUVzQU9JVlNDaVFuTmsrc0oycElxVXZBTlloNkdmUzl1MmJmRzczLzBPSzFldUJBRGs1ZVZoMXF4WitNTWYvb0RSbzBlcmQyTGw1T1RnMDA4L3hiSmx5K0IwT21HMzI5VTdSclh1MGxBVUJVVkZWWGZxV0N3V1dLMVdXQ3dXT0J3T3VGd3VyMjNkYmpmZWYvOTkvUFRUVDNqMTFWYzFGOFQxRERlYnpSYjBmNS92dGo1enV2TTdCeUFoSWVFS0FINlRPY2JIeDlmcEFwYlI5S2FTRTBKa1E0cVhORjlzZmd6OWJ0OXl5eTFZc0dBQmdLcjJlOGNkZDJENjlPbVlNbVVLdW5idENvdkZnb0tDQW16Y3VCSC8vT2MvY2VMRUNhL00wSEx5NUc5RHM4dkt5ckI0OFdJQXdJUUpFekJ0MmpSMWFHeG1aaVkrK09BRGZQREJCK3JjeEMrODhBTE9QLzk4OU8vZlg5MkhiNkVSYkc0RXlnendEckR4cUJybDRTVXBUZ1lhRmRKb0VscnFyb09RRFlCWm9jMnc3N2hSOVVaTi92M3ZmNnMvanhrenBzYUZjSTJvTjhDN3pYMXBaa21DeVl4aXhhV3hlZU5xcGJQUXFSQWlXekpMcWhuNkhaOHpadzQrKyt3enRkUGk5ZGRmeDc1OSszRGRkZGVoWDc5K2lJeU1oTVBoUUhwNk9sNS8vWFhzM0xuVHIrN1F5NC9NekV6Y2VlZWRmaGRBZlJVVkZlR1dXMjdCMUtsVGNlKzk5OEppOFQ2dDl1ME1xV3QrZUoyck1Ec0FuYnl3bXhMaGNPdU9DbWswZGxNcnplZUZFTmxDU09aRmxTWjNudExRR1dURWVZcG81aVBxcFU1V3dOSUdxQWpEa1cxbTdZNTNJVVMya09kc1Z0VHFPeXFseEpOUFBvbDE2OWFwejgyZVBSc2RPM2IwMjlhSSt0MklkbXBJMncvajY1cUtFSGNMUU8zaGt1cmNYNy9sWWRVQUZiOGF6U0VoOTBES2J5RkZ1bEpadWUwUFAvNTR3UEFERGtMWWRxcTg4Y1liQ3h2N0dNTFJ2Ly85YjhNYnlPMjMzNDVmZnZrRk8zZnVCRkExd3VUNTU1L0g4ODgvRDVQSkJDR0UxOTBiVTZkT1JYWjJ0bnJucDlhSUJpRUVQdjc0WThUSHgvc0ZRRUZCQVhidDJvVlBQdmtFNjlldlY1OC9jT0FBN3JubkhpeFpzc1J2ZjU2aEVSRVJFZlIvbSs5N1YxWldxai96TzFmbG9ZY2VHZ3lOVHBYYS9HTVVTbEZSMnAzVFVzcjhkUzhuOFc4S0FFdU4vWWQxekpneHVQYmFhL0gyMjI4RHFPcEVmZmZkZC9IdXUrOENxT3BJOWV3ODdkS2xDMGFNR0lIbHk1Y0RnTjhjcUlEM3REN2J0MjhIQU54MzMzMjQ4c29ydmJicjNiczNldmZ1alFFREJ1REJCeDlVMy84Zi8vZ0hYbm5sRlhXN3VoWXNKcFBKNi9ncktpclUxNXI3OTBzdXlCeXNkVkVxTXFMSmpWVEovM2pvNEdiOXQ5UmxjRkZ1UkwwUlNHWm1Kalp2M3F3KzFycXp6WmNSOVFhL2I5NWV6TlRKa2pwMG1vVkNDLzJSS3ZtUDlWL1B2eTJBUjZXeEYwbVRrNVB4dDcvOURYZmRkWmU2OFBUbXpadlY5bTIxV3IzYVhHUmtKRzYrK1diMUJnMUFPeitPSFR1R09YUG1xRk1XMisxMnpKbzFDMlBHakVHN2R1MVFVVkdCWDM3NUJlKzk5NTY2cHNycTFhdmhjRGo4MWxYeHJUdnFtaCtlL3gzOGZnRnpNNlZtWGtTSTRPNUNEclZJNFYvakFsVjUwZW5DSDV2OTN4TUFwTUY1WWNSNVNrTm5rQkhuS1NuTi9QdVZxWk1WRU5xelhEUTYvWkVxK2RkdFR6OG4vNWF6YXRHcDRuQTQ4TkJERCtITEw3OVVuN3YwMGt0eDQ0MDM2bTVmcmFIcWR5UGFxUkg3RE9mdnk3SmhRMjdIMlhWVjFORW9aNXVwenMwdUp5Q3hTc0Q5amtsWU13dE81NSs2OWVCQi9hbExHZ0duL3lJL05wc05TNWN1eGNTSkUvMWVVeFRGNndMSGhBa1RjTmRkZDNtTllORHJWRWxPVHRZTWlWYXRXdUdTU3k3QjRzV0w4ZkxMTDNzVkxsdTJiTUYzMzMwWDhIaXI3MDRQaHUrb21HQ0hBVFluUW9nc3JlZDloMEtHQzcyRnlZVVFnVzh4cEFaMTU1MTM0bzQ3N29EVmF2Vjd6YlBkOWVyVkN5Kzg4SUpYam1obGh1L2RZWk1uVC9iclVQRTBjZUpFakI0OVduMmNucDZPbzBlUDZtNWZmUUlVRE0vajErdkVhNDcwc3FKMWZQQ2ZiU2kxaXRFK0xtWkY0ekdpM2dqa3ZmZmVVMzlPVFUzMUdzMFdETllieHRETGtpUnplSjZteEp1MGo0dFpFbHBwYVdsNDZhV1hOTmRFOHJ3SUVoOGZqK2VmZjk1ditpM2YvSkJTNHQ1NzcxVTdWSktUazdGOCtYTE1uVHNYblR0M2hzMW1RMHhNRElZT0hZcW5uMzRhZDk5OXQvcTc2OWF0dzZwVnF3SWViMTN6ZzluaFRTOHZZa1hnOVRnYlN3dWhPMUtGZVJGQ0RYMmVBalI4Qm5uaWVVcjk2V1dGdEFTM1prV29TYlAydEUvTWlxcWJyV2ZObXVYVm9USjY5R2dzWHJ6WWF5cGhQVWJWNzBhMDArYlU5Z1dxcmhNTGlMTnIxa3RGQXNVQWprTEtOeUhkb3gwdTVienJ0Ky80dit1Mi83QnAxclp0T2VIV29RS0U4VWdWYWx5UmtaRjQ1SkZIY00wMTErREREejlFZW5vNlRwNDhDWmZMaGFTa0pQVHAwd2RUcGt6QjhPSERBWGd2UWwrZmkrOURodzdGbzQ4K2l0dHV1MDE5N3JQUFBzT0lFU084dHZNTURjLzVpbXZpdXg2RDNub2N6WnptQjlxK2ZYdWtwNmVIK2xocTVMdElWelVwNWJreHNXUVRNbXZXTEZ4MjJXVjQvLzMzc1hYclZodytmQmhsWldWbzFhb1ZVbEpTTUdIQ0JJd2ZQeDRSRVJFMVpvWnY4WFBERFRmVStQN1RwazN6S3JZeU1qTFF2bjE3QVA2RlJxQzFXUUp0eDh6d29wa1ZuZHE2Z1F6L2s5YkcxcUcxZHBIS3JHaGNvYW8zU2twSzhNa25uNmlQcDArZkh0VHZzZDRJQ2MwUE5zVml3U2FFM2JrVDJsdTBUK0NaSmFFM2JOZ3dyRm16Qm12V3JNR0dEUnR3NE1BQkZCWVd3bTYzbzIzYnRoZzFhaFN1dU9JS3RHclZDaDk4OElINmV5YVRDYkd4M25jRmYvbmxsMTZMVXovOTlOTmVhekg0bWpadEdnNGRPcVJPWWJoMDZWSk1uanhadldqclczZlVOVCtZSFg0MFA4alc1azdZVzZuMVN1TktNR2wvaDVnWG9kZVE1eW5WR2lxRGVKNWlDTzNRdGFZQ1dCdmFJd21HdFpQbTA4MDVLNlNVZVB2dHQ3Rmt5UksxbzFJSWdibHo1MkxldkhrQnB3RTJvbjQzb3AyeTdRT1FLSUtRMnlTd1ExSGNXNlZMYnIwaEk2UEpyQ1hFVGhVS3FGZXZYdWpWcTFmQWJVcEtTbkRxMUcvZitXN2R1dFhyUFMrNjZDTDA2dFVMZS9mdUJRRDg4TU1QZnR0NDN0bFJXbG9LS1dWUWM2dFhyK3RTVFd1OUZzTFhBUDdxKzJUSGpoMFJGUlVWVm90Z1JVWkdhczZoZWRiWG9Ud1dxcEtVbElRLy9lbFArTk9mL2hSd3UwT0hEcWsvYTJXR1oyR1FsSlFVNk8rczZ0ZXZINFFRYW9kTVRrNk81djRBLzVFd2Vxb1h3YXVtTlFWQU02YVpGZDA2U0VUWkpCek84Sm02eHg0bDBlMDgzYnVVbUJWaHdPaDZZKzNhdGVyOHlqYWJEZVBHalF2cTkxaHZoSVJtbG5TTnNDSmFDSlRWNGc1RG8wVUxnYTRSdXAzR3pKSkdFQmtaaWVuVHA5ZllVZXBaZDNUczJORnZPcENQUC81WS9ibjZYS1FtOCtiTncvdnZ2dzlGVVZCUVVJRHZ2dnNPbDE1NktRRC91OUNEclRzQTcveGdkdmpSekl0a1N5b2lSQlFxd3VqNlk2U3dJOW1hcXZjeTg2SVJOTlI1aXFlR3lDQ2VweGhDTXl0RVpHOUF0QUJrR0swVmE0cUJzT24rbTlNc3M2S2dvQUQzMzM4L3RtM2JwajZYbkp5TVJZc1dZZENnUVRYK3ZoSDF1eEh0dEptMy9VMVN5clZRc0Y1VVZHUmw3dHhaOERBUWZvc3AxaUE4eDlWVGszTHc0RUd2eDkyN2Q2LzNQZ2NPSEtqK25KK2Y3L2U2NS9EWnlzcEt6VzIwSEQ5K1hQM1pZckdnWGJ0MjlUaktjNVBWYXQwbHBUenArM3gwZEhUWWZWNkppWWw2LzRDY0FQQkxpQStIZ3VSeXVaQ2RuYTArMXNvTXp3SW1MaTR1cVAxR1JrWjZmUjg4aTZMV3JWdDdiZXVaQllINGJ0ZTVjK2VnZnE4NXNGcXR1d0RrK1Q1dmo1STRyNDFiNHpjYVQvc2tOMkpiYUk1VU9RWm1SWk5SbjNyam80OCtVbisrOU5KTGd6NzVZTDFoUEwyNm80VVFTTEdFMS8xZmJjeG14QXJOMHlmV0hXSE9Neiswc3FONmJTZWdhdVI4TU9MajQ3MzI1Ym1QeU1oSXIxb20yTG9EQUhKemM5V2ZPM1hTdm51NXVkS3JQV3dtT3hKTU5kK0FFMHJ4cHZhSUVwcnJKTEQyQ0dQQm5LZlVSYUFNNG5sS3c5UExDbW1LZ2RRWkZkSllwQ1VGMHF3NUlxcFpac1hldlh0eDdiWFhlbldvVEpreUJTdFhyZ3lxUXdVd3BuNDNvcDAydDdZdmdCd3BzZGp0VW5wZHYyM0hKYi9mbnY3WTc5UFR0MSsvYytmSnB0aWhBckJUaFJyQXhvMGIxWjlqWTJPRHVxTzhKcDRuSVM2WHkyOXV3UzVkdW5nOVBudzR1S2ttUGJmcjFLa1RMR0Yyc2g0T2lvdUx6d2doTnZnK0h4RVIwU0IvMjRiVXBrMGJ2ZmtqZDFtdDFpWXpaTEM1MmI1OXU5Y3czSDc5K3ZsdDQvbGQ4MXhEb1NhZTg2cDZ6b0hhcVZNbm1Eem13ZmM4V1FyRU4xdDhzNmM1S3k0dVBnTmdxKy96dGdpZ2M3TEUyZVhud29CRXAyU0pGdHBUNHY3QXJHZzY2bHB2WkdWbFlkZXVYZXJqQ1JNbUJQMmVyRGVNcDFkM1JBcUJydGJ3K3R6YVc4eG9ZZEs4MDVGMVJ4Z3JLU254R3ZudVczZTQzVzRVRmhhcWoxdTEwbDRIUTR2bmVnb0ZCUVZlcjNsZTVBZzJPM0p6YzcwV25PM2F0V3ZReDlJYzZOVWVWdGlRWkE2dmkwcEo1czZ3Q2MxMU0xaDdoTEZnemxOcXE2WU00bmxLdzlQTENpRWlJV3lwVUZmSERnUEMxZzNDcEhtelQ3UExpaDkrK0FGejU4N0Z5Wk5WOTlyRXhzYmk2YWVmeGtNUFBWU3J0UlNOcU4rTmFLZk5yZTJmS1RnejVQZmJkOXo5aCsrL1AyYzZDOW1wUXZYaWRydXhmdjE2OWZIWXNXTzlRcUd1VHA4K3JmNGNGeGZudDAvZlliZy8vdmhqVVB2MTNLNXYzNzcxT01KejE4NmRPOHVrbE9rQXZHNDFONWxNNk5LbFM2MFhCalpLWkdRa2V2ZnVyYlU0bVNLbDNIM2d3SUZDcmQranhyZDI3Vy96MkhicTFFbnpEakRQNTQ0ZlB4NVV4NHJUNmZRYW5lSjVvY08zVTdBdW1kR2hRd2UwYk5reXFOOXJEbmJ1M0ZrRzRFZjRaSVhaQlBUdDZrWnNlRVFGb20xQS8xUTNOSlpCVUFEOHlLeG9HdXBUYjN6KytlZnF6OUhSMGZpZi8vbWZvTitYOVlieGRPc09JZEFqd29xWUlLWnJDSVVvSVREQUZnR3ovL0d3N2doelgzMzFsYnFncXhBQ1k4ZU85WHJkYkRaNzFaTzFtYXJMY3dvTzMwV3dVMU4vbS9wcDE2NWRmZ3ZnYXZITm1ENTkrZ1I5TE0yQlh1MWhFbWFjWisybk56SWs1Q0pFTkZLcy9XRVdmaDNEckQzQ1hERG5LYlZWVXdieFBLWGg2V1VGaEJtSUhBeVl3dVN6RWkyQXlHRUFzd0pIamh6Qm5YZmVxVTQzMzZ0WEw3enp6anRJUzB1cjliNk1xTitOYUtmTnJlMkg0MEx6OWNWT0ZhcVhqejc2Q0VlUEhsVWYxK2J1ejBBOGgvcHBGVEtKaVlubzJiT24rdmpycjJ1ZWFqSXJLOHVyUjNmVXFGSDFQTXB6MC9UcDA5MVN5Z3dBZnYrQXQyM2JObXhPN25yMTZvV1VsQlN0bDhvQWJFMUxTMnVTd3dmUGRkbloyVjRuSzNxWjRUbjFocFFTMzM3N2JZMzczcmx6cDllb3R2UFBQOS9yOVFzdnZGRDlPU01qdyt1dVZDMXV0eHViTm0xU0h6TXp2SjNOaW5Sb1pFWFg5Z29HOXdpUEpqaXdod3VkMjJwTy9WVW1wVXhuVmpRTjlhazNQR3VFRVNORytGMzRESVQxaHZFQzFSM25XU3dZRkdscmhLUHlOOEFXZ1ZUdDd3N3JqakRtY3JudzJtdXZxWStIRGgzcU5TMUlOYzlGNlhmdjNoM1V2cDFPSi9idDI2ZTVENkJxYlpacTVlWGwyTHJWNzZacFB4czIvRFpvcTArZlBtalRwazFReDlKY0JLbzkycGk3b290MVNDTWNsYi9PMWtGb2JkYThjNWkxUnhnTDlqeWxOb0xOSUo2bk5LeEFXWUdJSGtEMGlOQWZsSmJvNFVDRTV0cEx6U29ycEpTNDU1NTcxQnNWK3ZYcmgxZGVlUVhKeWNsMTJwOVI5YnNSN1pSdHYybGpwd3JWV1c1dUxsNTY2U1gxOGRDaFF6Rmd3SUI2Ny9lenp6N3pHdloyeVNXWGFHN25HUjU3OXV5cHNWZjNuWGZlVVgrT2k0dkRCUmRjVU04alBYY0pJWDRHa09QN3ZObHN4c1VYWCt5M3VHZW9SVVJFSUMwdFRXdVVDZ0NjbEZKK0YrcGpvcHE1WEM0c1dyUUlibmZWRFVOeGNYRzQ2cXFyTkxmdDFhdVgxenppeTVZdDg1c0cwSmRuRzIvVnFwWGZJck9lbVZGUlVZSDMzMzgvNFA2Ky9QSkxyMFd4eDQ4ZkgzRDc1c2psY24wUGpheXdtSUdKSXlvUkdkRzRVNERackJKWFhGd0o3YWpBeWJQSFQyR3VQdlhHMGFOSGNlREFBZld4WGswUkNPc040K25WSFJZaE1ENHFDcEdOUEZqRkpvREowZEZhbzFRQTFoMWhiZW5TcFY0ZHNuUG56dFhjenJPZHJsKy8zbThxTHkzLy9lOS80WFQrZHRPbGIxdS80SUlMdkJhaGZmdnR0d1B1NzhTSkUvanFxNi9VeDZ3N3RPblZIbVpod1FEYkpGaWhQZDlucUZoaHd4RGIvOElrdE05VFdIdUVwOXFjcDlSR3NCbkU4NVNHcDVjVkVGWWdaaHFrMEp4R1BHU2tpQVJpWjJxTlVnR2FXVmFzVzdjT2UvZnVCVkMxeVB4VFR6MVY3eGxTaktqZmpXaW5iUHROR3p0VnlFOTVlWG1ORnkrUEh6K09XMis5VlQzaHNGZ3N1T3V1dTNTM3o4aklRRlpXVm8zdnZXM2JOdnp0YjM5VEh5Y2tKR0RxMUttYTIvN3VkNy96Q3RwRml4YnBEdGRQVDAvSGYvLzdYL1h4dkhuek9MOTVBSjA3ZDg1VkZHV1IxbXQydXgxWFhIR0YxN28zb1JRZEhZMkpFeWZxdnIvYjdYNndTNWN1d1UxR1NRMm1wdW01eXN2TDhjQUREeUFqSTBOOTdwWmJiZ2s0VlBYYWE2OVZmOTYzYngrV0xsMnF1KzJhTld1ODd1NmNOV3VXWHhzZk1HQUErdmZ2cno1KzdiWFhzSC8vZnMzOTVlZm40NWxubmxFZmp4bzFDajE2OU5COS8rWXFOVFUxUnk4cllsc0FzeWM0RWR1aWNUcFdZbHRJekxxc0FpMTExaU4zdTkwUHBxYW0rcDlvVWNnWVVXLzQrdTQ3NzJ2ZHc0WU5xL1Z4c3Q0d1hxQzZJOFpzd3F3WU8xcHFyMlZpT0xzUW1HRzNJOWFzZmRyRXVxTnhCRE10NlBMbHkvSEdHMitvankrLy9ITGRSVzZuVFpzR2NiYlRyTHk4SFBmZWU2L1h1Z3ErZnZycEp5eFpza1I5M0s5ZlA3L1I5VGFiRFRObXpGQWZiOSsrSGF0V3JkTGNYL1VGM2VvcGdscTNibzBycjd5eWh2L0M1aWxRN1JGdGlzV2wwVGMwMmpSZ1VTSVdGMFpkaDJpZHFZVlllelFPSTg1VEdqcURlSjdTOEFKbEJjeHhRUHlmQVZOY2lJL3FMRk1jRUhjVG9MMUFmYlBMaWs4Ly9WVDllZlRvMFpxanVXckxpUHJkaUhiS3R0KzBzVk9GL096YXRRdFhYMzAxVnE1Y2lkemNYSy9YY25OejhmcnJyMlBHakJuNDlkZGYxZWYvOHBlL0JGd2NhZS9ldlpnK2ZUcnV1dXN1Yk5pd3dXdmRBNWZMaFowN2QyTGh3b1c0K2VhYjFSTVlJUVR1dWVjZXZZWElFUmNYaHovKzhZL3E0NnlzTE15ZVBSdmJ0bTJEbEZVWDhjckx5N0Z5NVVyY2V1dXQ2bk9wcWFuNDNlOStWOHRQcGZucDNMbnpoMUxLMVZxdjllalJBeU5Hak5BYktXSVlrOG1FUVlNR0JacUM3UDNUcDArdkRPVXhVWlVwVTZiZzVaZGZ4b0VEQjd3dWtwYVVsR0RObWpXNDVwcHJzRzdkT3ZYNXl5NjdERmRjY1VYQWZWNXh4UlZlZit2WFgzOGREejMwRUhKeWZxc3Y4L0x5OFBlLy94MlBQUEtJK2x5UEhqMjhMbUo0dXYzMjI5VjFHQ29xS2pCMzdseXNYcjFhdmRPMGVxcXgyYk5uSXk4dkQwRFYzVEszM1haYnNCOUZzeE1vSy9xbktrZ2JWQW1MT2JRZEt5YVRSTnFnU2d6dTZkYmJoRmtSQm95b04zeDkvLzF2Ti9tMWI5KytUaWRwckRkQ0kxQ1c5SXVJd0ppb0tJUzZlOG9FWUVSa0pBYmFkRWZvTWtzYXlWMTMzWVZGaXhiaCsrKy85eG90NG5LNXNIbnpadnpmLy8wZm5udnVPZlg1TGwyNjRDOS8rWXZ1L2pwMzdveDU4K2FwajNmczJJSFpzMmRqMDZaTlhndkhueng1RXYvODV6OXg0NDAzcXU4YkdSbUorKzY3VDNPL3YvLzk3NzNXZUh2MDBVZXhaTWtTci9VakR4dzRnRC8vK2MvWXNtV0wrdHdkZDl5QnlNakdIWEVSemdMbFJZcWxQL3BFaklJcHhJa2hZRUtmaUZHQnBpQmpYalFTSTg1VEdqcURBSjZuR0NGUVZvaW9ZWUI5QW9EZ3A0VnRHR2JBUGdFaStrSzlEWnBWVmtncHZlcjFObTNhNE15Wk03WCtueStqNm5jajJpbmJmdE1WSGlzL1V0QmtkVXNQd211dnZhYmUyVzIzMjczdTRnNGtQVDBkTjk1NG8vcllicmZEYnJlanNMQlFYVFRLMCsyMzM0N3JycnN1NEQ1WHJGamgxYU1LVklXQTFXcEZjWEd4T3N5Mm10bHN4b0lGQzJxOEdDR2x4TjEzMysyMWVDMVFkV2RZYkd3czh2UHp2UXFucEtRa0xGdTJUSE4rWWlIQ1pDWFVNSktabWRsVENMRVpRQ3ZmMTF3dUY5YXVYWXVNakl3YTd6UnVDQ2FUQ1gzNzlzWGt5Wk0xN3hxUVVoWXBpakttYTlldU93dy9tQ1ltMk56SXlNakFuRGx6MU1jclZxd0krczZId1lNSHF6L2JiRGJFeGNYQjRYQjRkYUJXUzB0THd4TlBQQkhVM2RzblRwekFEVGZjNEhmQk5TNHVEbWF6R2ZuNStWN1B0MjNiRnErODhncmF0Mit2dTgvMzNuc1BUejc1cE5kelpyTVpyVnExUW1GaG9kZkZFN1BaakJkZWVFRnpZV3RteG0vT1pzVVdBSDYzZTFXNmdQZSt0R0x6VGd2Y2l2RWZtY2trTWF5WEc5ZU5yNEJWK3l0Mnh1MTJqMk5XMUN6WTdBaW5lc1BYdUhIajFKeVlNR0VDRmkzU3ZtR3hKcXczUWlOZzNTRWwzaThwdzVieWN1aDJsellnRTRBaE5odXVpV2tCcThhZmpIV0h2dHFjcnd3ZE9sUnRPL1BuejhmTW1UT0QrcjI1YytmaWh4OStBRkQxYjNWOGZOWGR2dm41K2ZCOSs0NGRPK0xWVjE5RlltSmlUY2V0MmM0dEZnc1NFaEpRVVZIaDFSbFMvZHBqanoyRzBhTkg2KzUzMTY1ZG1EZHZudGVGVjZCcXF0S0tpZ3EvTzJmbnpadm5sWTNWbUIzZUF0VWVibG1KTGVYdllsL0Z0MUJDa0JnQ0puUzFEc01sVWIrSFdXaGVvR1h0b2FPcG5xY1lrVUVBejFPTUVDZ3JJQ3VCTS84Q1N0ZkRkMDE3WTVpQnFJdUFWamRYVFVQbXI5bGtSWFhiTHlvcXF0Tmk5SjZzVnF2bXVtVU5XYjk3YXFoMmFzUSsyZlpEaXlOVnFFWWxKU1hJemMzMXU4Q1JrcEtDMTE1N0xhZ0xIRnFMd3BhV2x1TE1tVE4rSFNwZHUzYkZxNisrR3RUZG5VSUlMRnEwQ0ZkZmZiWFg4MDZuRTZkT25mSUt5Q0ZEaHVDTk45N2dnbysxNEhLNU1nRXNCVkRwKzVyRllzSDQ4ZU14Y3VUSWdFT2pHNExkYnNmSWtTTjFPMVFBdUlVUTcwVkZSUVczc2lnWnl1bDA0c1NKRTM0bktuYTdIZmZkZHgrZWV1cXBvS2ZEYWRPbURWNTc3VFVNR2VKOTE5K1pNMmY4T2xTR0RSdUdOOTU0STJDSENnQmNmZlhWdVAvKys3MUd3Ym5kYnB3NmRjcXJXR25YcmgxZWVlV1ZHZ3NncXNvS0ljUWIwTWdLcXdXNGVrd2xKbDNvUW55TXNTTlc0bU1rcGx4VUdhaER4UzJFZUlOWkVaNGFvdDd3bEplWDU1VVQzYnAxcS9PeHNkNElqWUIxaHhDNHloNk5DUzJpMGNwazdDbE1yRWxnWW90b3pOVHBVQUhyanJEaWRydVJsNWVIdkx3OHI0dVpKcE1KTTJmT3hJb1ZLNEs2bUNtRXdCTlBQSUg1OCtkN3JSL29jcmx3NHNRSnZ3NlZMbDI2NE0wMzN3ellvUUlBZmZ2MnhkS2xTLzNxazRLQ0FxOE9sY2pJU054Nzc3MmFIU3JrTDFEdFlSWldESStjZ1VHMnlXZ2h0S2ZYYVNndFJEd0cyNllHNmxCaDdSRkdHdkk4cFZwRFpSREE4eFFqQk1vS0NDc1E5MGNnZGdaZ1R2RC81WVprVHFoNkgvME9sV2FaRlZxZG13M0ZxUHJkaUhiS3R0ODBzUWVyaVFuRlNKWEt5a3BzMmJJRlgzLzlOZmJ1M1l1Q2dnSVVGaGJDYnJjaktTa0p2WHIxd3RpeFl6RnMyTEJhRlJ4YnRtekJWMTk5aGIxNzkrTDQ4ZVBxU1lUZGJrZWJObTNRdjM5L1hIenh4UmcrZkRqcTBybTZkKzllckY2OUdqdDI3TUNwVTZmZ2RydlJ1blZyOU83ZEd4TW1UTUNJRVNNQzdwYzl1dG9PSGp6WTJtdzJ2eVdFR0tmMXV0dnR4dUhEaC9IeHh4OEh0YWhuYmNYR3htTGl4SW5vMnJXcjd1cHlheVVBQUFubFNVUkJWSFJqaXFKc1ZoVGxtbTdkdWgxcDhBTTRCNFRpRHJDZE8zZmlxNisrd2c4Ly9JRDgvSHdVRkJRZ0lpSUNpWW1KU0VsSndhaFJvekJ5NUVqWTdUb0xYQVJoMDZaTldMdDJMWGJ0MnFVT2UwMU1UTVNnUVlOdzJXV1gxYnF3T0hIaUJGYXZYbzJOR3pmaStQSGpLQzB0UlVKQ0FqcDM3b3h4NDhaaDdOaXh1dE1QQXN3TVg3Lzg4a3M3bTgzMmI3MnNjTG1CL1lkTldQRkZCRTZlYnZnTG92RXhDbjUvZVFXNmQxUmcwWm1aVUZHVXpSVVZGZE43OXV4NXJNRVA0QnhrOUVnVm8rcU5hbHUzYnNYTk45K3NQbjcrK2VkeDhjVVgxM28vdmxodkdLdW11c01sSlE1VnV2Qk9jUWxPR1RCU05zNWt3Z3g3Qy9TS3NPb3RUTSs2b3dhaEdLbVNrNU9ETDcvOEVwczNiOGFKRXlkUVVGQUF0OXVOeE1SRXRHM2JGaGRkZEJIR2poMkw1T1RrT3YwMzVPWGxZYzJhTmRpNmRTdCsvZlZYRkJjWHcydzJxMjE5OU9qUkdEbHlaSzJ5eWVGdzRMUFBQc082ZGV1UWxaV0YwNmRQSXk0dURtM2J0c1dsbDE2S2lSTW5vblhyMXJxL3orendWMVB0NFpZdUhIZnR3K2J5dDFHa25Henc5MjhoNG5GSjFHeTBzL1NBU1h1eGFkWWVOV2lxNXlsR1p4RFBVeHBXVFZrQldRazRkd05uL2dtNGpqZjhBWmdUZ2ZpYkFWdGZ2WVhwbTExV1ZMZjlyS3lzZWsrWHF6ZFN4Vk45NjNjdDlXMm5SdXlUYlQrMCtHRTNNYlU1U2FIYVlmam8rK21ubjFxMGJObnlKeUZFWnltbDV0WFFrcElTYk5pd0FYdjI3SUhENGZBYjlseGJVVkZSNk5teko5TFMwblFYcFFjZ0FXU1ZscGFlMzZkUEgrMVZ4NGk1WVJCbWhyL3FyQURRQlRvMVJsRXA4TkhtQ0h6L2l4bWw1WUNVOWZrWUpleFJ3SUJVTjZaZXJMOG9QWmdWZGNMc01BYXpvMmJCMUIzRmJnV2ZPaHpJS0hlaVZFclU5OHZhUWdpY2I3TmhjblNVN3FMMFlKWUVoZGxoREdhSHRtQnFqektsQ0Q4NDErQlFaVHFjc2hTb1oyTFloQjJkckFNeHhIYUY3cUwwWUY0RWhYbGhET2FGdjJDeUF1NHpRTkY3Z0dNem9KU2dmbGtoQUpNZGlMb0FpSjJwdXlnOW1tbFdzTzBiZzIwL3RQaGhOekVNSHVNd2ZBSTdkT2hRRHlIRVA0UVFJNkV6ZGFDVUVxZE9uY0xldlh1Um5aMk5reWRQb3JTME5PajNpSXlNUkhKeU1sSlNVdEM5ZTNja0p5ZXJDM1pwdjUxTWwxTE82ZEtseTg3YS94YzFIOHdOWXpBenRCMDZkS2lIeVdSNkRjQUk2R1NGSW9HakowMzQ2YUFaQjQ2WWNPU2tDU1dPNEQ5T2U1UkUreVFGcWVjcEdKanFSdnNrQlFGbUE1SUFOaXVLY2pPem9uYVlIY1pnZGdRbm1McERrUks1YmdVL09aMDRXT25DTVpjTHhiWDQya1lMZ1E0V0M3cGFMZWdYRVlFT0ZqTk0rbjhlMWgxQlluWVlnOW1oTDVqYVEwb0ZCY3BSWkZmK2lPT3UvU2hRanFCY0JuLzlNbExZMGNyVUFjbVdWSFN5RGtLOHFUMU1JbUFITEd1UElEQXZqTUc4MEJaTVZrQXFnQ3NiY095b0dyMVNtUWtveGNHL2lTa0dzS1lBRWIyQjZQOEJMQjBCb1RPTXZobG5CZHUrTWRqMlE0c2ZkaFBENERFT3c2ZEc0dENoUStjTElkNFZRdlFNdEtHaUtDZ3JLME41ZVRtT0h6K096TXhNNU9YbHdlMTJvN0N3RUtXbHBZaU9qa1pjWEJ4TUpoTVNFeFBScVZNbnRHdlhEbEZSVVlpT2pnN1VtUUlBa0ZKbUN5Rm1wcVNrYkJGQ3NGMEV3Tnd3QmpORGwvajExMStIbUV5bU4ydk9DcURFQVpTV0N4ekpOV0h2WVROeTgwMXd1WUdDSW9IaU1nRjdsRVJDU3dtTEdXalRTcUpuUnpkUzJyclJJckpxbEVwTlN5dElLYk1WUlpuV3BVdVhkR1pGN1RBN2pNSHNDRnJ3ZFllVUtKRVNEa1hpc011Ri9aV1ZPT0ZXNEpJU3B4VTNpaFVKdXhCb1pUYkRMQVRhbUUxSXRWcVFZckVpMmlSZ0Z5SlFad29BMWgyMXdld3dCck1qb0tCckR5a1ZsTXNTT0dVcDh0eUhjY3k5RjJlVTQxRGdRb243TkJ5eUNKRWlCakhtVmpEQmdwYW1ObWhuN29Va2N5ZEVpR2hFaVJnSS9jNlVzKy9CMmlOWXpBdGpNQzkwQlowVmtBcWdGRldOV0trOEJEaC9CbHc1VlZPRnVmSUFwUkF3eFFLV3BLbzFVaXp0Z0lpK1FFUnExUWdWVXl6QXJOREZ0bThNdHYzUTRvZmR4REI0ak1Qd0NjN1p1YzdmRVVLTUFCRFpDSWZnbEZKdUEzQjE1ODZkY3h2aC9ac2M1b1l4bUJtQlZXY0ZnQXVGRUxaUXY3K1UwZ21BV1ZFUHpBNWpNRHRxaDNWSDA4UHNNQWF6bzJhc1Bab2U1b1V4bUJlQk1Tc2FIOXUrTWRqMlE2dmhWNG9sb25OYXQyN2RUaDQvZm55U2xQSmVLZVdKRUw5OXZwUnlvZFBwbk5SY2l3K2lwcUk2SzB3bTAwT05rUlZDaVB1WUZVUk5IK3NPSWdvV2F3OGlDZ2F6Z29nYUFudXdtaGoyNWhxSFBicTFzM3YzN29nV0xWcjBrVkkrQWVCU2crL3dxQUN3enUxMkx5d3ZMOS9acDArZkNnUGY2NXpEM0RBR015TTRCdzRjc0ZtdDF0NVN5aWVFRUpjQ01ESXJuQUMrWUZZMERHYUhNWmdkZGNPNm8rbGdkaGlEMlJFODFoNU5CL1BDR015TDREQXJHZy9idmpIWTlrT0xIM1lUdytBeERzT25icVNVSWlzcjZ3SUFpNFVRL1lVUU1WTEtoaGdGSndFVVN5bjNTQ2tmN055NTg1ZENDS1VCOXR2c01EZU13Y3lvbmJOWmNRbUFSNFFRL1FIRW9tSHFFRFVyQU56ZHFWT25UY3lLaHNIc01BYXpvMzVZZDRRL1pvY3htQjIxeDlvai9ERXZqTUc4cUIxbVJlaXg3UnVEYlQrMCtHRTNNUXdlNHpCODZtZjM3dDBSMGRIUmFVS0lTNlNVZllVUXZRR2tBTERXWWpjdUFJY0I3SkZTN2hGQ2JLaXNyUHd5TlRYVmFjaEJOeFBNRFdNd00rcW1PaXRNSnROSVJWRjZuODJLVGdBc3RkaU5taFZDaUYxU3lrM01pb2JIN0RBR3M2TmhzTzRJWDh3T1l6QTc2bzYxUi9oaVhoaURlVkUzeklyUVlkczNCdHQrYVBIRGJtSVlQTVpoK0RRTUthVTVKeWVucGFJb2NRQzZLSW95UVVvWkk0VG9Jb1NJQlhBZWdEWlN5bE5DaUd3cFpha1E0dURaLzcrdXNyTHlsNmlvcURPNXVibEZRNFlNcVd6ay81eHpBblBER015TSt2bjY2Njh0M2JwMWkxVVVKVTVSbE80QXhra3BZMHdtVTFjQU1mREpDZ0RGQUE1SktVc0JmT1p5dVE1RVJVV2RPWERnUUdGYVdwcXJFZjlUemxuTURtTXdPeG9XNjQ3d3crd3dCck9qL2xoN2hCL21oVEdZRi9YRHJEQWUyNzR4MlBhSm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k2UC9iZzBNQ0FBQUFBRUgvWDd2QkRnQUFBQUFBQUFBQUFBQUFBQUFBQUFBQUFBQUFBQUFBQUFBQUFBQUFBQUFBQUFBQUFBQUFBQUFBQUFBQUFBQUFBQUFBQUFBQUFBQUFBQUFBQUFBQUFBQUFBQUFBQUFBQUFBQUFBQUFBQUFBQUFBQUFBQUFBQUFBQUFBQUFTK2tGVzFucm4xRVdBQUFBQUVsRlRrU3VRbUNDIiwKCSJUaGVtZSIgOiAiIiwKCSJUeXBlIiA6ICJmbG93IiwKCSJWZXJzaW9uIiA6ICI5Igp9Cg=="/>
    </extobj>
  </extobjs>
</s:customData>
</file>

<file path=customXml/itemProps275.xml><?xml version="1.0" encoding="utf-8"?>
<ds:datastoreItem xmlns:ds="http://schemas.openxmlformats.org/officeDocument/2006/customXml" ds:itemID="s:customData">
  <ds:schemaRefs>
    <ds:schemaRef ds:uri="http://www.wps.cn/officeDocument/2013/wpsCustomDat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2120</Words>
  <Application>WPS 演示</Application>
  <PresentationFormat>宽屏</PresentationFormat>
  <Paragraphs>302</Paragraphs>
  <Slides>33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33</vt:i4>
      </vt:variant>
    </vt:vector>
  </HeadingPairs>
  <TitlesOfParts>
    <vt:vector size="51" baseType="lpstr">
      <vt:lpstr>Arial</vt:lpstr>
      <vt:lpstr>宋体</vt:lpstr>
      <vt:lpstr>Wingdings</vt:lpstr>
      <vt:lpstr>Wingdings</vt:lpstr>
      <vt:lpstr>华文行楷</vt:lpstr>
      <vt:lpstr>WPS灵秀黑</vt:lpstr>
      <vt:lpstr>阿里巴巴普惠体 R</vt:lpstr>
      <vt:lpstr>思源宋体 CN</vt:lpstr>
      <vt:lpstr>黑体</vt:lpstr>
      <vt:lpstr>华文宋体</vt:lpstr>
      <vt:lpstr>华康行楷体 W5</vt:lpstr>
      <vt:lpstr>楷体</vt:lpstr>
      <vt:lpstr>微软雅黑</vt:lpstr>
      <vt:lpstr>Arial Unicode MS</vt:lpstr>
      <vt:lpstr>Calibri</vt:lpstr>
      <vt:lpstr>思源黑体 CN Regular</vt:lpstr>
      <vt:lpstr>汉仪书魂体简</vt:lpstr>
      <vt:lpstr>WPS</vt:lpstr>
      <vt:lpstr>七</vt:lpstr>
      <vt:lpstr>PowerPoint 演示文稿</vt:lpstr>
      <vt:lpstr>PowerPoint 演示文稿</vt:lpstr>
      <vt:lpstr>PowerPoint 演示文稿</vt:lpstr>
      <vt:lpstr>      1978年12月，中共十一届三中全会召开，开启了改革开放和社会主义现代化建设新时期。</vt:lpstr>
      <vt:lpstr>    中共十一届三中全会的中心议题是根据邓小平同志的指示讨论，把全党的工作重点转移到经济建设上来。      本次大会作出了实行改革开放的战略决策。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梅梅</cp:lastModifiedBy>
  <cp:revision>168</cp:revision>
  <dcterms:created xsi:type="dcterms:W3CDTF">2019-06-19T02:08:00Z</dcterms:created>
  <dcterms:modified xsi:type="dcterms:W3CDTF">2024-04-28T01:08:15Z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2052-12.1.0.15990</vt:lpwstr>
  </property>
  <property fmtid="{D5CDD505-2E9C-101B-9397-08002B2CF9AE}" pid="3" name="ICV">
    <vt:lpwstr>FCAF5DC4B55645209C883A958A7AFDDB_13</vt:lpwstr>
  </property>
</Properties>
</file>