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4a" ContentType="audio/mp4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83" r:id="rId3"/>
    <p:sldId id="282" r:id="rId4"/>
    <p:sldId id="292" r:id="rId5"/>
    <p:sldId id="322" r:id="rId6"/>
    <p:sldId id="294" r:id="rId7"/>
    <p:sldId id="293" r:id="rId8"/>
    <p:sldId id="287" r:id="rId9"/>
    <p:sldId id="323" r:id="rId10"/>
    <p:sldId id="290" r:id="rId11"/>
    <p:sldId id="324" r:id="rId12"/>
    <p:sldId id="291" r:id="rId13"/>
    <p:sldId id="295" r:id="rId14"/>
    <p:sldId id="326" r:id="rId15"/>
    <p:sldId id="296" r:id="rId16"/>
    <p:sldId id="325" r:id="rId17"/>
    <p:sldId id="298" r:id="rId18"/>
    <p:sldId id="297" r:id="rId19"/>
    <p:sldId id="327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 userDrawn="1">
          <p15:clr>
            <a:srgbClr val="A4A3A4"/>
          </p15:clr>
        </p15:guide>
        <p15:guide id="2" pos="38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701"/>
    <a:srgbClr val="F44B3E"/>
    <a:srgbClr val="FBF3E8"/>
    <a:srgbClr val="E0DF39"/>
    <a:srgbClr val="F6C97A"/>
    <a:srgbClr val="F3B851"/>
    <a:srgbClr val="8AB778"/>
    <a:srgbClr val="FFCB99"/>
    <a:srgbClr val="67754B"/>
    <a:srgbClr val="2A4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7"/>
        <p:guide pos="381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100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2.xml"/><Relationship Id="rId2" Type="http://schemas.openxmlformats.org/officeDocument/2006/relationships/image" Target="../media/image1.png"/><Relationship Id="rId1" Type="http://schemas.openxmlformats.org/officeDocument/2006/relationships/tags" Target="../tags/tag8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7.xml"/><Relationship Id="rId2" Type="http://schemas.openxmlformats.org/officeDocument/2006/relationships/image" Target="../media/image1.png"/><Relationship Id="rId1" Type="http://schemas.openxmlformats.org/officeDocument/2006/relationships/tags" Target="../tags/tag8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8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90.xml"/><Relationship Id="rId2" Type="http://schemas.openxmlformats.org/officeDocument/2006/relationships/image" Target="../media/image13.jpeg"/><Relationship Id="rId1" Type="http://schemas.openxmlformats.org/officeDocument/2006/relationships/tags" Target="../tags/tag8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1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95.xml"/><Relationship Id="rId7" Type="http://schemas.openxmlformats.org/officeDocument/2006/relationships/image" Target="../media/image18.png"/><Relationship Id="rId6" Type="http://schemas.openxmlformats.org/officeDocument/2006/relationships/tags" Target="../tags/tag9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tags" Target="../tags/tag93.xml"/><Relationship Id="rId2" Type="http://schemas.openxmlformats.org/officeDocument/2006/relationships/image" Target="../media/image15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96.xml"/><Relationship Id="rId1" Type="http://schemas.openxmlformats.org/officeDocument/2006/relationships/tags" Target="../tags/tag9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9.xml"/><Relationship Id="rId3" Type="http://schemas.openxmlformats.org/officeDocument/2006/relationships/image" Target="../media/image1.pn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5.xml"/><Relationship Id="rId4" Type="http://schemas.openxmlformats.org/officeDocument/2006/relationships/image" Target="../media/image3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image" Target="../media/image7.jpeg"/><Relationship Id="rId7" Type="http://schemas.openxmlformats.org/officeDocument/2006/relationships/tags" Target="../tags/tag70.xml"/><Relationship Id="rId6" Type="http://schemas.openxmlformats.org/officeDocument/2006/relationships/image" Target="../media/image6.jpeg"/><Relationship Id="rId5" Type="http://schemas.openxmlformats.org/officeDocument/2006/relationships/tags" Target="../tags/tag69.xml"/><Relationship Id="rId4" Type="http://schemas.openxmlformats.org/officeDocument/2006/relationships/image" Target="../media/image5.jpeg"/><Relationship Id="rId3" Type="http://schemas.openxmlformats.org/officeDocument/2006/relationships/tags" Target="../tags/tag68.xml"/><Relationship Id="rId2" Type="http://schemas.openxmlformats.org/officeDocument/2006/relationships/image" Target="../media/image4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4.xml"/><Relationship Id="rId2" Type="http://schemas.openxmlformats.org/officeDocument/2006/relationships/image" Target="../media/image1.png"/><Relationship Id="rId1" Type="http://schemas.openxmlformats.org/officeDocument/2006/relationships/tags" Target="../tags/tag7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video" Target="../media/media4.mp4"/><Relationship Id="rId8" Type="http://schemas.openxmlformats.org/officeDocument/2006/relationships/image" Target="../media/image9.png"/><Relationship Id="rId7" Type="http://schemas.openxmlformats.org/officeDocument/2006/relationships/tags" Target="../tags/tag76.xml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8.png"/><Relationship Id="rId3" Type="http://schemas.openxmlformats.org/officeDocument/2006/relationships/tags" Target="../tags/tag75.xml"/><Relationship Id="rId2" Type="http://schemas.microsoft.com/office/2007/relationships/media" Target="../media/media2.mp4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78.xml"/><Relationship Id="rId12" Type="http://schemas.openxmlformats.org/officeDocument/2006/relationships/image" Target="../media/image10.png"/><Relationship Id="rId11" Type="http://schemas.openxmlformats.org/officeDocument/2006/relationships/tags" Target="../tags/tag77.xml"/><Relationship Id="rId10" Type="http://schemas.microsoft.com/office/2007/relationships/media" Target="../media/media4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0.xml"/><Relationship Id="rId4" Type="http://schemas.openxmlformats.org/officeDocument/2006/relationships/image" Target="../media/image11.png"/><Relationship Id="rId3" Type="http://schemas.openxmlformats.org/officeDocument/2006/relationships/tags" Target="../tags/tag79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02260" y="651510"/>
            <a:ext cx="11264900" cy="5881370"/>
            <a:chOff x="501" y="1103"/>
            <a:chExt cx="17740" cy="9262"/>
          </a:xfrm>
        </p:grpSpPr>
        <p:grpSp>
          <p:nvGrpSpPr>
            <p:cNvPr id="29" name="组合 28"/>
            <p:cNvGrpSpPr/>
            <p:nvPr/>
          </p:nvGrpSpPr>
          <p:grpSpPr>
            <a:xfrm rot="780000">
              <a:off x="5485" y="8836"/>
              <a:ext cx="1640" cy="1496"/>
              <a:chOff x="16626" y="7767"/>
              <a:chExt cx="2286" cy="2084"/>
            </a:xfrm>
          </p:grpSpPr>
          <p:sp>
            <p:nvSpPr>
              <p:cNvPr id="23" name="心形 22"/>
              <p:cNvSpPr/>
              <p:nvPr/>
            </p:nvSpPr>
            <p:spPr>
              <a:xfrm>
                <a:off x="17352" y="7767"/>
                <a:ext cx="842" cy="646"/>
              </a:xfrm>
              <a:prstGeom prst="heart">
                <a:avLst/>
              </a:prstGeom>
              <a:solidFill>
                <a:srgbClr val="F349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6626" y="8474"/>
                <a:ext cx="2286" cy="1377"/>
                <a:chOff x="13510" y="577"/>
                <a:chExt cx="3422" cy="2061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 rot="18780000">
                  <a:off x="14104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 rot="2820000" flipH="1">
                  <a:off x="15510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4935" y="1535"/>
                  <a:ext cx="371" cy="1103"/>
                </a:xfrm>
                <a:prstGeom prst="line">
                  <a:avLst/>
                </a:prstGeom>
                <a:ln w="41275" cap="rnd">
                  <a:solidFill>
                    <a:srgbClr val="2A423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组合 144"/>
            <p:cNvGrpSpPr/>
            <p:nvPr/>
          </p:nvGrpSpPr>
          <p:grpSpPr>
            <a:xfrm rot="0">
              <a:off x="1060" y="8349"/>
              <a:ext cx="1121" cy="2016"/>
              <a:chOff x="11308" y="6387"/>
              <a:chExt cx="1894" cy="3405"/>
            </a:xfrm>
          </p:grpSpPr>
          <p:grpSp>
            <p:nvGrpSpPr>
              <p:cNvPr id="42" name="组合 41"/>
              <p:cNvGrpSpPr/>
              <p:nvPr/>
            </p:nvGrpSpPr>
            <p:grpSpPr>
              <a:xfrm rot="0">
                <a:off x="11308" y="6387"/>
                <a:ext cx="1082" cy="3226"/>
                <a:chOff x="11067" y="3632"/>
                <a:chExt cx="1082" cy="3226"/>
              </a:xfrm>
            </p:grpSpPr>
            <p:sp>
              <p:nvSpPr>
                <p:cNvPr id="31" name="任意多边形 30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67754B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曲线连接符 31"/>
                <p:cNvCxnSpPr>
                  <a:stCxn id="31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9" name="直接连接符 38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3" name="组合 132"/>
              <p:cNvGrpSpPr/>
              <p:nvPr/>
            </p:nvGrpSpPr>
            <p:grpSpPr>
              <a:xfrm rot="1140000" flipH="1">
                <a:off x="12386" y="7354"/>
                <a:ext cx="817" cy="2438"/>
                <a:chOff x="11067" y="3632"/>
                <a:chExt cx="1082" cy="3226"/>
              </a:xfrm>
            </p:grpSpPr>
            <p:sp>
              <p:nvSpPr>
                <p:cNvPr id="134" name="任意多边形 133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8AB778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5" name="曲线连接符 134"/>
                <p:cNvCxnSpPr>
                  <a:stCxn id="134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组合 135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37" name="直接连接符 136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41" name="直接连接符 140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141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2" name="组合 211"/>
            <p:cNvGrpSpPr/>
            <p:nvPr/>
          </p:nvGrpSpPr>
          <p:grpSpPr>
            <a:xfrm rot="0">
              <a:off x="16523" y="7719"/>
              <a:ext cx="1718" cy="2512"/>
              <a:chOff x="2031" y="1670"/>
              <a:chExt cx="2376" cy="3262"/>
            </a:xfrm>
          </p:grpSpPr>
          <p:grpSp>
            <p:nvGrpSpPr>
              <p:cNvPr id="211" name="组合 210"/>
              <p:cNvGrpSpPr/>
              <p:nvPr/>
            </p:nvGrpSpPr>
            <p:grpSpPr>
              <a:xfrm>
                <a:off x="2097" y="1768"/>
                <a:ext cx="2226" cy="2410"/>
                <a:chOff x="2097" y="1768"/>
                <a:chExt cx="2226" cy="2410"/>
              </a:xfrm>
            </p:grpSpPr>
            <p:grpSp>
              <p:nvGrpSpPr>
                <p:cNvPr id="209" name="组合 208"/>
                <p:cNvGrpSpPr/>
                <p:nvPr/>
              </p:nvGrpSpPr>
              <p:grpSpPr>
                <a:xfrm>
                  <a:off x="2097" y="2082"/>
                  <a:ext cx="2227" cy="1346"/>
                  <a:chOff x="2097" y="2082"/>
                  <a:chExt cx="2227" cy="1346"/>
                </a:xfrm>
              </p:grpSpPr>
              <p:sp>
                <p:nvSpPr>
                  <p:cNvPr id="95" name="任意多边形 94"/>
                  <p:cNvSpPr/>
                  <p:nvPr/>
                </p:nvSpPr>
                <p:spPr>
                  <a:xfrm flipH="1">
                    <a:off x="2097" y="2502"/>
                    <a:ext cx="886" cy="927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任意多边形 93"/>
                  <p:cNvSpPr/>
                  <p:nvPr/>
                </p:nvSpPr>
                <p:spPr>
                  <a:xfrm>
                    <a:off x="3208" y="2082"/>
                    <a:ext cx="1117" cy="1168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0" name="任意多边形 69"/>
                <p:cNvSpPr/>
                <p:nvPr/>
              </p:nvSpPr>
              <p:spPr>
                <a:xfrm>
                  <a:off x="2584" y="1768"/>
                  <a:ext cx="984" cy="2410"/>
                </a:xfrm>
                <a:custGeom>
                  <a:avLst/>
                  <a:gdLst>
                    <a:gd name="connsiteX0" fmla="*/ 0 w 1092"/>
                    <a:gd name="connsiteY0" fmla="*/ 1210 h 2409"/>
                    <a:gd name="connsiteX1" fmla="*/ 546 w 1092"/>
                    <a:gd name="connsiteY1" fmla="*/ 10 h 2409"/>
                    <a:gd name="connsiteX2" fmla="*/ 1092 w 1092"/>
                    <a:gd name="connsiteY2" fmla="*/ 1210 h 2409"/>
                    <a:gd name="connsiteX3" fmla="*/ 546 w 1092"/>
                    <a:gd name="connsiteY3" fmla="*/ 2410 h 2409"/>
                    <a:gd name="connsiteX4" fmla="*/ 0 w 1092"/>
                    <a:gd name="connsiteY4" fmla="*/ 1210 h 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" h="2410">
                      <a:moveTo>
                        <a:pt x="0" y="1210"/>
                      </a:moveTo>
                      <a:cubicBezTo>
                        <a:pt x="0" y="547"/>
                        <a:pt x="108" y="106"/>
                        <a:pt x="546" y="10"/>
                      </a:cubicBezTo>
                      <a:cubicBezTo>
                        <a:pt x="984" y="-86"/>
                        <a:pt x="1092" y="547"/>
                        <a:pt x="1092" y="1210"/>
                      </a:cubicBezTo>
                      <a:cubicBezTo>
                        <a:pt x="1092" y="1873"/>
                        <a:pt x="848" y="2410"/>
                        <a:pt x="546" y="2410"/>
                      </a:cubicBezTo>
                      <a:cubicBezTo>
                        <a:pt x="244" y="2410"/>
                        <a:pt x="0" y="1873"/>
                        <a:pt x="0" y="1210"/>
                      </a:cubicBezTo>
                      <a:close/>
                    </a:path>
                  </a:pathLst>
                </a:custGeom>
                <a:solidFill>
                  <a:srgbClr val="E0DF39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4" name="组合 203"/>
              <p:cNvGrpSpPr/>
              <p:nvPr/>
            </p:nvGrpSpPr>
            <p:grpSpPr>
              <a:xfrm>
                <a:off x="2031" y="1670"/>
                <a:ext cx="2376" cy="3262"/>
                <a:chOff x="2031" y="1670"/>
                <a:chExt cx="2376" cy="3262"/>
              </a:xfrm>
            </p:grpSpPr>
            <p:sp>
              <p:nvSpPr>
                <p:cNvPr id="33" name="任意多边形 32"/>
                <p:cNvSpPr/>
                <p:nvPr/>
              </p:nvSpPr>
              <p:spPr>
                <a:xfrm flipV="1">
                  <a:off x="2434" y="3792"/>
                  <a:ext cx="1356" cy="1140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F44B3E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 flipV="1">
                  <a:off x="2438" y="3836"/>
                  <a:ext cx="1356" cy="319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66370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4" name="心形 63"/>
                <p:cNvSpPr/>
                <p:nvPr/>
              </p:nvSpPr>
              <p:spPr>
                <a:xfrm>
                  <a:off x="2878" y="4334"/>
                  <a:ext cx="468" cy="435"/>
                </a:xfrm>
                <a:prstGeom prst="heart">
                  <a:avLst/>
                </a:prstGeom>
                <a:solidFill>
                  <a:srgbClr val="663701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>
                  <a:off x="2536" y="3854"/>
                  <a:ext cx="1032" cy="257"/>
                </a:xfrm>
                <a:custGeom>
                  <a:avLst/>
                  <a:gdLst>
                    <a:gd name="connisteX0" fmla="*/ 0 w 1077030"/>
                    <a:gd name="connsiteY0" fmla="*/ 312471 h 396291"/>
                    <a:gd name="connisteX1" fmla="*/ 213360 w 1077030"/>
                    <a:gd name="connsiteY1" fmla="*/ 51 h 396291"/>
                    <a:gd name="connisteX2" fmla="*/ 365760 w 1077030"/>
                    <a:gd name="connsiteY2" fmla="*/ 289611 h 396291"/>
                    <a:gd name="connisteX3" fmla="*/ 556260 w 1077030"/>
                    <a:gd name="connsiteY3" fmla="*/ 53391 h 396291"/>
                    <a:gd name="connisteX4" fmla="*/ 716280 w 1077030"/>
                    <a:gd name="connsiteY4" fmla="*/ 327711 h 396291"/>
                    <a:gd name="connisteX5" fmla="*/ 937260 w 1077030"/>
                    <a:gd name="connsiteY5" fmla="*/ 53391 h 396291"/>
                    <a:gd name="connisteX6" fmla="*/ 1066800 w 1077030"/>
                    <a:gd name="connsiteY6" fmla="*/ 335331 h 396291"/>
                    <a:gd name="connisteX7" fmla="*/ 1074420 w 1077030"/>
                    <a:gd name="connsiteY7" fmla="*/ 396291 h 396291"/>
                    <a:gd name="connisteX8" fmla="*/ 1158240 w 1077030"/>
                    <a:gd name="connsiteY8" fmla="*/ 388671 h 39629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77031" h="396292">
                      <a:moveTo>
                        <a:pt x="0" y="312472"/>
                      </a:moveTo>
                      <a:cubicBezTo>
                        <a:pt x="39370" y="243892"/>
                        <a:pt x="140335" y="4497"/>
                        <a:pt x="213360" y="52"/>
                      </a:cubicBezTo>
                      <a:cubicBezTo>
                        <a:pt x="286385" y="-4393"/>
                        <a:pt x="297180" y="278817"/>
                        <a:pt x="365760" y="289612"/>
                      </a:cubicBezTo>
                      <a:cubicBezTo>
                        <a:pt x="434340" y="300407"/>
                        <a:pt x="486410" y="45772"/>
                        <a:pt x="556260" y="53392"/>
                      </a:cubicBezTo>
                      <a:cubicBezTo>
                        <a:pt x="626110" y="61012"/>
                        <a:pt x="640080" y="327712"/>
                        <a:pt x="716280" y="327712"/>
                      </a:cubicBezTo>
                      <a:cubicBezTo>
                        <a:pt x="792480" y="327712"/>
                        <a:pt x="867410" y="52122"/>
                        <a:pt x="937260" y="53392"/>
                      </a:cubicBezTo>
                      <a:cubicBezTo>
                        <a:pt x="1007110" y="54662"/>
                        <a:pt x="1039495" y="266752"/>
                        <a:pt x="1066800" y="335332"/>
                      </a:cubicBezTo>
                      <a:cubicBezTo>
                        <a:pt x="1094105" y="403912"/>
                        <a:pt x="1056005" y="385497"/>
                        <a:pt x="1074420" y="39629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6" name="直接连接符 85"/>
                <p:cNvCxnSpPr/>
                <p:nvPr/>
              </p:nvCxnSpPr>
              <p:spPr>
                <a:xfrm flipH="1">
                  <a:off x="2867" y="1670"/>
                  <a:ext cx="158" cy="2194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3265" y="1690"/>
                  <a:ext cx="77" cy="2138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组合 91"/>
                <p:cNvGrpSpPr/>
                <p:nvPr/>
              </p:nvGrpSpPr>
              <p:grpSpPr>
                <a:xfrm>
                  <a:off x="2983" y="2738"/>
                  <a:ext cx="274" cy="217"/>
                  <a:chOff x="6689" y="1335"/>
                  <a:chExt cx="628" cy="499"/>
                </a:xfrm>
              </p:grpSpPr>
              <p:sp>
                <p:nvSpPr>
                  <p:cNvPr id="89" name="椭圆 88"/>
                  <p:cNvSpPr/>
                  <p:nvPr/>
                </p:nvSpPr>
                <p:spPr>
                  <a:xfrm>
                    <a:off x="6689" y="1393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椭圆 89"/>
                  <p:cNvSpPr/>
                  <p:nvPr/>
                </p:nvSpPr>
                <p:spPr>
                  <a:xfrm>
                    <a:off x="7205" y="1335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弦形 90"/>
                  <p:cNvSpPr/>
                  <p:nvPr/>
                </p:nvSpPr>
                <p:spPr>
                  <a:xfrm>
                    <a:off x="6823" y="1354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6" name="直接连接符 95"/>
                <p:cNvCxnSpPr/>
                <p:nvPr/>
              </p:nvCxnSpPr>
              <p:spPr>
                <a:xfrm flipV="1">
                  <a:off x="3375" y="195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V="1">
                  <a:off x="3454" y="2245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V="1">
                  <a:off x="3524" y="2523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V="1">
                  <a:off x="4251" y="2300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 flipV="1">
                  <a:off x="4215" y="25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3977" y="3141"/>
                  <a:ext cx="126" cy="11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3524" y="2748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V="1">
                  <a:off x="3454" y="337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 flipV="1">
                  <a:off x="2675" y="187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 flipV="1">
                  <a:off x="2536" y="22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 flipV="1">
                  <a:off x="2518" y="246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 flipH="1" flipV="1">
                  <a:off x="2536" y="2787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 flipH="1" flipV="1">
                  <a:off x="2536" y="3514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4127" y="2942"/>
                  <a:ext cx="198" cy="4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组合 202"/>
                <p:cNvGrpSpPr/>
                <p:nvPr/>
              </p:nvGrpSpPr>
              <p:grpSpPr>
                <a:xfrm>
                  <a:off x="2031" y="2502"/>
                  <a:ext cx="266" cy="883"/>
                  <a:chOff x="1994" y="2263"/>
                  <a:chExt cx="324" cy="1074"/>
                </a:xfrm>
              </p:grpSpPr>
              <p:cxnSp>
                <p:nvCxnSpPr>
                  <p:cNvPr id="191" name="直接连接符 190"/>
                  <p:cNvCxnSpPr/>
                  <p:nvPr/>
                </p:nvCxnSpPr>
                <p:spPr>
                  <a:xfrm flipH="1" flipV="1">
                    <a:off x="2074" y="2263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 flipH="1" flipV="1">
                    <a:off x="2015" y="2526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 flipH="1">
                    <a:off x="2192" y="3221"/>
                    <a:ext cx="126" cy="11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/>
                </p:nvCxnSpPr>
                <p:spPr>
                  <a:xfrm flipH="1">
                    <a:off x="1994" y="2973"/>
                    <a:ext cx="198" cy="4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37" name="组合 236"/>
            <p:cNvGrpSpPr/>
            <p:nvPr/>
          </p:nvGrpSpPr>
          <p:grpSpPr>
            <a:xfrm rot="0">
              <a:off x="501" y="1103"/>
              <a:ext cx="2164" cy="1922"/>
              <a:chOff x="10800" y="2846"/>
              <a:chExt cx="2580" cy="2291"/>
            </a:xfrm>
          </p:grpSpPr>
          <p:grpSp>
            <p:nvGrpSpPr>
              <p:cNvPr id="238" name="组合 237"/>
              <p:cNvGrpSpPr/>
              <p:nvPr/>
            </p:nvGrpSpPr>
            <p:grpSpPr>
              <a:xfrm>
                <a:off x="11245" y="3298"/>
                <a:ext cx="1505" cy="1370"/>
                <a:chOff x="10257" y="2878"/>
                <a:chExt cx="1505" cy="1370"/>
              </a:xfrm>
            </p:grpSpPr>
            <p:sp>
              <p:nvSpPr>
                <p:cNvPr id="239" name="任意多边形 238"/>
                <p:cNvSpPr/>
                <p:nvPr/>
              </p:nvSpPr>
              <p:spPr>
                <a:xfrm>
                  <a:off x="10257" y="2878"/>
                  <a:ext cx="1505" cy="1370"/>
                </a:xfrm>
                <a:custGeom>
                  <a:avLst/>
                  <a:gdLst>
                    <a:gd name="connsiteX0" fmla="*/ 0 w 1505"/>
                    <a:gd name="connsiteY0" fmla="*/ 687 h 1370"/>
                    <a:gd name="connsiteX1" fmla="*/ 750 w 1505"/>
                    <a:gd name="connsiteY1" fmla="*/ 4 h 1370"/>
                    <a:gd name="connsiteX2" fmla="*/ 1500 w 1505"/>
                    <a:gd name="connsiteY2" fmla="*/ 687 h 1370"/>
                    <a:gd name="connsiteX3" fmla="*/ 750 w 1505"/>
                    <a:gd name="connsiteY3" fmla="*/ 1369 h 1370"/>
                    <a:gd name="connsiteX4" fmla="*/ 0 w 1505"/>
                    <a:gd name="connsiteY4" fmla="*/ 687 h 1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5" h="1370">
                      <a:moveTo>
                        <a:pt x="0" y="687"/>
                      </a:moveTo>
                      <a:cubicBezTo>
                        <a:pt x="10" y="306"/>
                        <a:pt x="254" y="50"/>
                        <a:pt x="750" y="4"/>
                      </a:cubicBezTo>
                      <a:cubicBezTo>
                        <a:pt x="1246" y="-42"/>
                        <a:pt x="1550" y="288"/>
                        <a:pt x="1500" y="687"/>
                      </a:cubicBezTo>
                      <a:cubicBezTo>
                        <a:pt x="1450" y="1086"/>
                        <a:pt x="1250" y="1388"/>
                        <a:pt x="750" y="1369"/>
                      </a:cubicBezTo>
                      <a:cubicBezTo>
                        <a:pt x="250" y="1350"/>
                        <a:pt x="0" y="1063"/>
                        <a:pt x="0" y="687"/>
                      </a:cubicBezTo>
                      <a:close/>
                    </a:path>
                  </a:pathLst>
                </a:custGeom>
                <a:solidFill>
                  <a:srgbClr val="F3B85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0" name="椭圆 239"/>
                <p:cNvSpPr/>
                <p:nvPr/>
              </p:nvSpPr>
              <p:spPr>
                <a:xfrm>
                  <a:off x="10650" y="3417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1" name="椭圆 240"/>
                <p:cNvSpPr/>
                <p:nvPr/>
              </p:nvSpPr>
              <p:spPr>
                <a:xfrm>
                  <a:off x="11166" y="3359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2" name="弦形 241"/>
                <p:cNvSpPr/>
                <p:nvPr/>
              </p:nvSpPr>
              <p:spPr>
                <a:xfrm>
                  <a:off x="10784" y="3378"/>
                  <a:ext cx="447" cy="480"/>
                </a:xfrm>
                <a:prstGeom prst="chord">
                  <a:avLst>
                    <a:gd name="adj1" fmla="val 21539562"/>
                    <a:gd name="adj2" fmla="val 10414736"/>
                  </a:avLst>
                </a:prstGeom>
                <a:solidFill>
                  <a:srgbClr val="663701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43" name="直接连接符 242"/>
              <p:cNvCxnSpPr/>
              <p:nvPr/>
            </p:nvCxnSpPr>
            <p:spPr>
              <a:xfrm>
                <a:off x="10854" y="3444"/>
                <a:ext cx="252" cy="204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11220" y="3038"/>
                <a:ext cx="196" cy="25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11940" y="2846"/>
                <a:ext cx="63" cy="2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12504" y="3086"/>
                <a:ext cx="162" cy="127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V="1">
                <a:off x="12922" y="3314"/>
                <a:ext cx="254" cy="2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/>
            </p:nvCxnSpPr>
            <p:spPr>
              <a:xfrm>
                <a:off x="13026" y="3982"/>
                <a:ext cx="354" cy="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12942" y="4455"/>
                <a:ext cx="282" cy="20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>
                <a:off x="12414" y="4796"/>
                <a:ext cx="78" cy="258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 flipH="1">
                <a:off x="11532" y="4829"/>
                <a:ext cx="118" cy="309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V="1">
                <a:off x="10884" y="4620"/>
                <a:ext cx="228" cy="1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 flipV="1">
                <a:off x="10800" y="4165"/>
                <a:ext cx="306" cy="1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02260" y="651510"/>
            <a:ext cx="11264900" cy="5881370"/>
            <a:chOff x="501" y="1103"/>
            <a:chExt cx="17740" cy="9262"/>
          </a:xfrm>
        </p:grpSpPr>
        <p:grpSp>
          <p:nvGrpSpPr>
            <p:cNvPr id="29" name="组合 28"/>
            <p:cNvGrpSpPr/>
            <p:nvPr/>
          </p:nvGrpSpPr>
          <p:grpSpPr>
            <a:xfrm rot="780000">
              <a:off x="5485" y="8836"/>
              <a:ext cx="1640" cy="1496"/>
              <a:chOff x="16626" y="7767"/>
              <a:chExt cx="2286" cy="2084"/>
            </a:xfrm>
          </p:grpSpPr>
          <p:sp>
            <p:nvSpPr>
              <p:cNvPr id="23" name="心形 22"/>
              <p:cNvSpPr/>
              <p:nvPr/>
            </p:nvSpPr>
            <p:spPr>
              <a:xfrm>
                <a:off x="17352" y="7767"/>
                <a:ext cx="842" cy="646"/>
              </a:xfrm>
              <a:prstGeom prst="heart">
                <a:avLst/>
              </a:prstGeom>
              <a:solidFill>
                <a:srgbClr val="F349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6626" y="8474"/>
                <a:ext cx="2286" cy="1377"/>
                <a:chOff x="13510" y="577"/>
                <a:chExt cx="3422" cy="2061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 rot="18780000">
                  <a:off x="14104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 rot="2820000" flipH="1">
                  <a:off x="15510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4935" y="1535"/>
                  <a:ext cx="371" cy="1103"/>
                </a:xfrm>
                <a:prstGeom prst="line">
                  <a:avLst/>
                </a:prstGeom>
                <a:ln w="41275" cap="rnd">
                  <a:solidFill>
                    <a:srgbClr val="2A423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组合 144"/>
            <p:cNvGrpSpPr/>
            <p:nvPr/>
          </p:nvGrpSpPr>
          <p:grpSpPr>
            <a:xfrm rot="0">
              <a:off x="1060" y="8349"/>
              <a:ext cx="1121" cy="2016"/>
              <a:chOff x="11308" y="6387"/>
              <a:chExt cx="1894" cy="3405"/>
            </a:xfrm>
          </p:grpSpPr>
          <p:grpSp>
            <p:nvGrpSpPr>
              <p:cNvPr id="42" name="组合 41"/>
              <p:cNvGrpSpPr/>
              <p:nvPr/>
            </p:nvGrpSpPr>
            <p:grpSpPr>
              <a:xfrm rot="0">
                <a:off x="11308" y="6387"/>
                <a:ext cx="1082" cy="3226"/>
                <a:chOff x="11067" y="3632"/>
                <a:chExt cx="1082" cy="3226"/>
              </a:xfrm>
            </p:grpSpPr>
            <p:sp>
              <p:nvSpPr>
                <p:cNvPr id="31" name="任意多边形 30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67754B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曲线连接符 31"/>
                <p:cNvCxnSpPr>
                  <a:stCxn id="31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9" name="直接连接符 38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3" name="组合 132"/>
              <p:cNvGrpSpPr/>
              <p:nvPr/>
            </p:nvGrpSpPr>
            <p:grpSpPr>
              <a:xfrm rot="1140000" flipH="1">
                <a:off x="12386" y="7354"/>
                <a:ext cx="817" cy="2438"/>
                <a:chOff x="11067" y="3632"/>
                <a:chExt cx="1082" cy="3226"/>
              </a:xfrm>
            </p:grpSpPr>
            <p:sp>
              <p:nvSpPr>
                <p:cNvPr id="134" name="任意多边形 133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8AB778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5" name="曲线连接符 134"/>
                <p:cNvCxnSpPr>
                  <a:stCxn id="134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组合 135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37" name="直接连接符 136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41" name="直接连接符 140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141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2" name="组合 211"/>
            <p:cNvGrpSpPr/>
            <p:nvPr/>
          </p:nvGrpSpPr>
          <p:grpSpPr>
            <a:xfrm rot="0">
              <a:off x="16523" y="7719"/>
              <a:ext cx="1718" cy="2512"/>
              <a:chOff x="2031" y="1670"/>
              <a:chExt cx="2376" cy="3262"/>
            </a:xfrm>
          </p:grpSpPr>
          <p:grpSp>
            <p:nvGrpSpPr>
              <p:cNvPr id="211" name="组合 210"/>
              <p:cNvGrpSpPr/>
              <p:nvPr/>
            </p:nvGrpSpPr>
            <p:grpSpPr>
              <a:xfrm>
                <a:off x="2097" y="1768"/>
                <a:ext cx="2226" cy="2410"/>
                <a:chOff x="2097" y="1768"/>
                <a:chExt cx="2226" cy="2410"/>
              </a:xfrm>
            </p:grpSpPr>
            <p:grpSp>
              <p:nvGrpSpPr>
                <p:cNvPr id="209" name="组合 208"/>
                <p:cNvGrpSpPr/>
                <p:nvPr/>
              </p:nvGrpSpPr>
              <p:grpSpPr>
                <a:xfrm>
                  <a:off x="2097" y="2082"/>
                  <a:ext cx="2227" cy="1346"/>
                  <a:chOff x="2097" y="2082"/>
                  <a:chExt cx="2227" cy="1346"/>
                </a:xfrm>
              </p:grpSpPr>
              <p:sp>
                <p:nvSpPr>
                  <p:cNvPr id="95" name="任意多边形 94"/>
                  <p:cNvSpPr/>
                  <p:nvPr/>
                </p:nvSpPr>
                <p:spPr>
                  <a:xfrm flipH="1">
                    <a:off x="2097" y="2502"/>
                    <a:ext cx="886" cy="927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任意多边形 93"/>
                  <p:cNvSpPr/>
                  <p:nvPr/>
                </p:nvSpPr>
                <p:spPr>
                  <a:xfrm>
                    <a:off x="3208" y="2082"/>
                    <a:ext cx="1117" cy="1168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0" name="任意多边形 69"/>
                <p:cNvSpPr/>
                <p:nvPr/>
              </p:nvSpPr>
              <p:spPr>
                <a:xfrm>
                  <a:off x="2584" y="1768"/>
                  <a:ext cx="984" cy="2410"/>
                </a:xfrm>
                <a:custGeom>
                  <a:avLst/>
                  <a:gdLst>
                    <a:gd name="connsiteX0" fmla="*/ 0 w 1092"/>
                    <a:gd name="connsiteY0" fmla="*/ 1210 h 2409"/>
                    <a:gd name="connsiteX1" fmla="*/ 546 w 1092"/>
                    <a:gd name="connsiteY1" fmla="*/ 10 h 2409"/>
                    <a:gd name="connsiteX2" fmla="*/ 1092 w 1092"/>
                    <a:gd name="connsiteY2" fmla="*/ 1210 h 2409"/>
                    <a:gd name="connsiteX3" fmla="*/ 546 w 1092"/>
                    <a:gd name="connsiteY3" fmla="*/ 2410 h 2409"/>
                    <a:gd name="connsiteX4" fmla="*/ 0 w 1092"/>
                    <a:gd name="connsiteY4" fmla="*/ 1210 h 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" h="2410">
                      <a:moveTo>
                        <a:pt x="0" y="1210"/>
                      </a:moveTo>
                      <a:cubicBezTo>
                        <a:pt x="0" y="547"/>
                        <a:pt x="108" y="106"/>
                        <a:pt x="546" y="10"/>
                      </a:cubicBezTo>
                      <a:cubicBezTo>
                        <a:pt x="984" y="-86"/>
                        <a:pt x="1092" y="547"/>
                        <a:pt x="1092" y="1210"/>
                      </a:cubicBezTo>
                      <a:cubicBezTo>
                        <a:pt x="1092" y="1873"/>
                        <a:pt x="848" y="2410"/>
                        <a:pt x="546" y="2410"/>
                      </a:cubicBezTo>
                      <a:cubicBezTo>
                        <a:pt x="244" y="2410"/>
                        <a:pt x="0" y="1873"/>
                        <a:pt x="0" y="1210"/>
                      </a:cubicBezTo>
                      <a:close/>
                    </a:path>
                  </a:pathLst>
                </a:custGeom>
                <a:solidFill>
                  <a:srgbClr val="E0DF39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4" name="组合 203"/>
              <p:cNvGrpSpPr/>
              <p:nvPr/>
            </p:nvGrpSpPr>
            <p:grpSpPr>
              <a:xfrm>
                <a:off x="2031" y="1670"/>
                <a:ext cx="2376" cy="3262"/>
                <a:chOff x="2031" y="1670"/>
                <a:chExt cx="2376" cy="3262"/>
              </a:xfrm>
            </p:grpSpPr>
            <p:sp>
              <p:nvSpPr>
                <p:cNvPr id="33" name="任意多边形 32"/>
                <p:cNvSpPr/>
                <p:nvPr/>
              </p:nvSpPr>
              <p:spPr>
                <a:xfrm flipV="1">
                  <a:off x="2434" y="3792"/>
                  <a:ext cx="1356" cy="1140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F44B3E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 flipV="1">
                  <a:off x="2438" y="3836"/>
                  <a:ext cx="1356" cy="319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66370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4" name="心形 63"/>
                <p:cNvSpPr/>
                <p:nvPr/>
              </p:nvSpPr>
              <p:spPr>
                <a:xfrm>
                  <a:off x="2878" y="4334"/>
                  <a:ext cx="468" cy="435"/>
                </a:xfrm>
                <a:prstGeom prst="heart">
                  <a:avLst/>
                </a:prstGeom>
                <a:solidFill>
                  <a:srgbClr val="663701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>
                  <a:off x="2536" y="3854"/>
                  <a:ext cx="1032" cy="257"/>
                </a:xfrm>
                <a:custGeom>
                  <a:avLst/>
                  <a:gdLst>
                    <a:gd name="connisteX0" fmla="*/ 0 w 1077030"/>
                    <a:gd name="connsiteY0" fmla="*/ 312471 h 396291"/>
                    <a:gd name="connisteX1" fmla="*/ 213360 w 1077030"/>
                    <a:gd name="connsiteY1" fmla="*/ 51 h 396291"/>
                    <a:gd name="connisteX2" fmla="*/ 365760 w 1077030"/>
                    <a:gd name="connsiteY2" fmla="*/ 289611 h 396291"/>
                    <a:gd name="connisteX3" fmla="*/ 556260 w 1077030"/>
                    <a:gd name="connsiteY3" fmla="*/ 53391 h 396291"/>
                    <a:gd name="connisteX4" fmla="*/ 716280 w 1077030"/>
                    <a:gd name="connsiteY4" fmla="*/ 327711 h 396291"/>
                    <a:gd name="connisteX5" fmla="*/ 937260 w 1077030"/>
                    <a:gd name="connsiteY5" fmla="*/ 53391 h 396291"/>
                    <a:gd name="connisteX6" fmla="*/ 1066800 w 1077030"/>
                    <a:gd name="connsiteY6" fmla="*/ 335331 h 396291"/>
                    <a:gd name="connisteX7" fmla="*/ 1074420 w 1077030"/>
                    <a:gd name="connsiteY7" fmla="*/ 396291 h 396291"/>
                    <a:gd name="connisteX8" fmla="*/ 1158240 w 1077030"/>
                    <a:gd name="connsiteY8" fmla="*/ 388671 h 39629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77031" h="396292">
                      <a:moveTo>
                        <a:pt x="0" y="312472"/>
                      </a:moveTo>
                      <a:cubicBezTo>
                        <a:pt x="39370" y="243892"/>
                        <a:pt x="140335" y="4497"/>
                        <a:pt x="213360" y="52"/>
                      </a:cubicBezTo>
                      <a:cubicBezTo>
                        <a:pt x="286385" y="-4393"/>
                        <a:pt x="297180" y="278817"/>
                        <a:pt x="365760" y="289612"/>
                      </a:cubicBezTo>
                      <a:cubicBezTo>
                        <a:pt x="434340" y="300407"/>
                        <a:pt x="486410" y="45772"/>
                        <a:pt x="556260" y="53392"/>
                      </a:cubicBezTo>
                      <a:cubicBezTo>
                        <a:pt x="626110" y="61012"/>
                        <a:pt x="640080" y="327712"/>
                        <a:pt x="716280" y="327712"/>
                      </a:cubicBezTo>
                      <a:cubicBezTo>
                        <a:pt x="792480" y="327712"/>
                        <a:pt x="867410" y="52122"/>
                        <a:pt x="937260" y="53392"/>
                      </a:cubicBezTo>
                      <a:cubicBezTo>
                        <a:pt x="1007110" y="54662"/>
                        <a:pt x="1039495" y="266752"/>
                        <a:pt x="1066800" y="335332"/>
                      </a:cubicBezTo>
                      <a:cubicBezTo>
                        <a:pt x="1094105" y="403912"/>
                        <a:pt x="1056005" y="385497"/>
                        <a:pt x="1074420" y="39629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6" name="直接连接符 85"/>
                <p:cNvCxnSpPr/>
                <p:nvPr/>
              </p:nvCxnSpPr>
              <p:spPr>
                <a:xfrm flipH="1">
                  <a:off x="2867" y="1670"/>
                  <a:ext cx="158" cy="2194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3265" y="1690"/>
                  <a:ext cx="77" cy="2138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组合 91"/>
                <p:cNvGrpSpPr/>
                <p:nvPr/>
              </p:nvGrpSpPr>
              <p:grpSpPr>
                <a:xfrm>
                  <a:off x="2983" y="2738"/>
                  <a:ext cx="274" cy="217"/>
                  <a:chOff x="6689" y="1335"/>
                  <a:chExt cx="628" cy="499"/>
                </a:xfrm>
              </p:grpSpPr>
              <p:sp>
                <p:nvSpPr>
                  <p:cNvPr id="89" name="椭圆 88"/>
                  <p:cNvSpPr/>
                  <p:nvPr/>
                </p:nvSpPr>
                <p:spPr>
                  <a:xfrm>
                    <a:off x="6689" y="1393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椭圆 89"/>
                  <p:cNvSpPr/>
                  <p:nvPr/>
                </p:nvSpPr>
                <p:spPr>
                  <a:xfrm>
                    <a:off x="7205" y="1335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弦形 90"/>
                  <p:cNvSpPr/>
                  <p:nvPr/>
                </p:nvSpPr>
                <p:spPr>
                  <a:xfrm>
                    <a:off x="6823" y="1354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6" name="直接连接符 95"/>
                <p:cNvCxnSpPr/>
                <p:nvPr/>
              </p:nvCxnSpPr>
              <p:spPr>
                <a:xfrm flipV="1">
                  <a:off x="3375" y="195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V="1">
                  <a:off x="3454" y="2245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V="1">
                  <a:off x="3524" y="2523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V="1">
                  <a:off x="4251" y="2300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 flipV="1">
                  <a:off x="4215" y="25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3977" y="3141"/>
                  <a:ext cx="126" cy="11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3524" y="2748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V="1">
                  <a:off x="3454" y="337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 flipV="1">
                  <a:off x="2675" y="187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 flipV="1">
                  <a:off x="2536" y="22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 flipV="1">
                  <a:off x="2518" y="246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 flipH="1" flipV="1">
                  <a:off x="2536" y="2787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 flipH="1" flipV="1">
                  <a:off x="2536" y="3514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4127" y="2942"/>
                  <a:ext cx="198" cy="4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组合 202"/>
                <p:cNvGrpSpPr/>
                <p:nvPr/>
              </p:nvGrpSpPr>
              <p:grpSpPr>
                <a:xfrm>
                  <a:off x="2031" y="2502"/>
                  <a:ext cx="266" cy="883"/>
                  <a:chOff x="1994" y="2263"/>
                  <a:chExt cx="324" cy="1074"/>
                </a:xfrm>
              </p:grpSpPr>
              <p:cxnSp>
                <p:nvCxnSpPr>
                  <p:cNvPr id="191" name="直接连接符 190"/>
                  <p:cNvCxnSpPr/>
                  <p:nvPr/>
                </p:nvCxnSpPr>
                <p:spPr>
                  <a:xfrm flipH="1" flipV="1">
                    <a:off x="2074" y="2263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 flipH="1" flipV="1">
                    <a:off x="2015" y="2526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 flipH="1">
                    <a:off x="2192" y="3221"/>
                    <a:ext cx="126" cy="11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/>
                </p:nvCxnSpPr>
                <p:spPr>
                  <a:xfrm flipH="1">
                    <a:off x="1994" y="2973"/>
                    <a:ext cx="198" cy="4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37" name="组合 236"/>
            <p:cNvGrpSpPr/>
            <p:nvPr/>
          </p:nvGrpSpPr>
          <p:grpSpPr>
            <a:xfrm rot="0">
              <a:off x="501" y="1103"/>
              <a:ext cx="2164" cy="1922"/>
              <a:chOff x="10800" y="2846"/>
              <a:chExt cx="2580" cy="2291"/>
            </a:xfrm>
          </p:grpSpPr>
          <p:grpSp>
            <p:nvGrpSpPr>
              <p:cNvPr id="238" name="组合 237"/>
              <p:cNvGrpSpPr/>
              <p:nvPr/>
            </p:nvGrpSpPr>
            <p:grpSpPr>
              <a:xfrm>
                <a:off x="11245" y="3298"/>
                <a:ext cx="1505" cy="1370"/>
                <a:chOff x="10257" y="2878"/>
                <a:chExt cx="1505" cy="1370"/>
              </a:xfrm>
            </p:grpSpPr>
            <p:sp>
              <p:nvSpPr>
                <p:cNvPr id="239" name="任意多边形 238"/>
                <p:cNvSpPr/>
                <p:nvPr/>
              </p:nvSpPr>
              <p:spPr>
                <a:xfrm>
                  <a:off x="10257" y="2878"/>
                  <a:ext cx="1505" cy="1370"/>
                </a:xfrm>
                <a:custGeom>
                  <a:avLst/>
                  <a:gdLst>
                    <a:gd name="connsiteX0" fmla="*/ 0 w 1505"/>
                    <a:gd name="connsiteY0" fmla="*/ 687 h 1370"/>
                    <a:gd name="connsiteX1" fmla="*/ 750 w 1505"/>
                    <a:gd name="connsiteY1" fmla="*/ 4 h 1370"/>
                    <a:gd name="connsiteX2" fmla="*/ 1500 w 1505"/>
                    <a:gd name="connsiteY2" fmla="*/ 687 h 1370"/>
                    <a:gd name="connsiteX3" fmla="*/ 750 w 1505"/>
                    <a:gd name="connsiteY3" fmla="*/ 1369 h 1370"/>
                    <a:gd name="connsiteX4" fmla="*/ 0 w 1505"/>
                    <a:gd name="connsiteY4" fmla="*/ 687 h 1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5" h="1370">
                      <a:moveTo>
                        <a:pt x="0" y="687"/>
                      </a:moveTo>
                      <a:cubicBezTo>
                        <a:pt x="10" y="306"/>
                        <a:pt x="254" y="50"/>
                        <a:pt x="750" y="4"/>
                      </a:cubicBezTo>
                      <a:cubicBezTo>
                        <a:pt x="1246" y="-42"/>
                        <a:pt x="1550" y="288"/>
                        <a:pt x="1500" y="687"/>
                      </a:cubicBezTo>
                      <a:cubicBezTo>
                        <a:pt x="1450" y="1086"/>
                        <a:pt x="1250" y="1388"/>
                        <a:pt x="750" y="1369"/>
                      </a:cubicBezTo>
                      <a:cubicBezTo>
                        <a:pt x="250" y="1350"/>
                        <a:pt x="0" y="1063"/>
                        <a:pt x="0" y="687"/>
                      </a:cubicBezTo>
                      <a:close/>
                    </a:path>
                  </a:pathLst>
                </a:custGeom>
                <a:solidFill>
                  <a:srgbClr val="F3B85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0" name="椭圆 239"/>
                <p:cNvSpPr/>
                <p:nvPr/>
              </p:nvSpPr>
              <p:spPr>
                <a:xfrm>
                  <a:off x="10650" y="3417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1" name="椭圆 240"/>
                <p:cNvSpPr/>
                <p:nvPr/>
              </p:nvSpPr>
              <p:spPr>
                <a:xfrm>
                  <a:off x="11166" y="3359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2" name="弦形 241"/>
                <p:cNvSpPr/>
                <p:nvPr/>
              </p:nvSpPr>
              <p:spPr>
                <a:xfrm>
                  <a:off x="10784" y="3378"/>
                  <a:ext cx="447" cy="480"/>
                </a:xfrm>
                <a:prstGeom prst="chord">
                  <a:avLst>
                    <a:gd name="adj1" fmla="val 21539562"/>
                    <a:gd name="adj2" fmla="val 10414736"/>
                  </a:avLst>
                </a:prstGeom>
                <a:solidFill>
                  <a:srgbClr val="663701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43" name="直接连接符 242"/>
              <p:cNvCxnSpPr/>
              <p:nvPr/>
            </p:nvCxnSpPr>
            <p:spPr>
              <a:xfrm>
                <a:off x="10854" y="3444"/>
                <a:ext cx="252" cy="204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11220" y="3038"/>
                <a:ext cx="196" cy="25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11940" y="2846"/>
                <a:ext cx="63" cy="2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12504" y="3086"/>
                <a:ext cx="162" cy="127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V="1">
                <a:off x="12922" y="3314"/>
                <a:ext cx="254" cy="2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/>
            </p:nvCxnSpPr>
            <p:spPr>
              <a:xfrm>
                <a:off x="13026" y="3982"/>
                <a:ext cx="354" cy="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12942" y="4455"/>
                <a:ext cx="282" cy="20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>
                <a:off x="12414" y="4796"/>
                <a:ext cx="78" cy="258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 flipH="1">
                <a:off x="11532" y="4829"/>
                <a:ext cx="118" cy="309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V="1">
                <a:off x="10884" y="4620"/>
                <a:ext cx="228" cy="1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 flipV="1">
                <a:off x="10800" y="4165"/>
                <a:ext cx="306" cy="1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任意多边形 156"/>
          <p:cNvSpPr/>
          <p:nvPr/>
        </p:nvSpPr>
        <p:spPr>
          <a:xfrm>
            <a:off x="9145270" y="264160"/>
            <a:ext cx="2097405" cy="1031875"/>
          </a:xfrm>
          <a:custGeom>
            <a:avLst/>
            <a:gdLst>
              <a:gd name="connsiteX0" fmla="*/ 311 w 3303"/>
              <a:gd name="connsiteY0" fmla="*/ 1615 h 1624"/>
              <a:gd name="connsiteX1" fmla="*/ 267 w 3303"/>
              <a:gd name="connsiteY1" fmla="*/ 970 h 1624"/>
              <a:gd name="connsiteX2" fmla="*/ 716 w 3303"/>
              <a:gd name="connsiteY2" fmla="*/ 974 h 1624"/>
              <a:gd name="connsiteX3" fmla="*/ 795 w 3303"/>
              <a:gd name="connsiteY3" fmla="*/ 318 h 1624"/>
              <a:gd name="connsiteX4" fmla="*/ 1406 w 3303"/>
              <a:gd name="connsiteY4" fmla="*/ 573 h 1624"/>
              <a:gd name="connsiteX5" fmla="*/ 2405 w 3303"/>
              <a:gd name="connsiteY5" fmla="*/ 12 h 1624"/>
              <a:gd name="connsiteX6" fmla="*/ 2935 w 3303"/>
              <a:gd name="connsiteY6" fmla="*/ 669 h 1624"/>
              <a:gd name="connsiteX7" fmla="*/ 3147 w 3303"/>
              <a:gd name="connsiteY7" fmla="*/ 1495 h 1624"/>
              <a:gd name="connsiteX8" fmla="*/ 311 w 3303"/>
              <a:gd name="connsiteY8" fmla="*/ 1615 h 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3" h="1625">
                <a:moveTo>
                  <a:pt x="311" y="1615"/>
                </a:moveTo>
                <a:cubicBezTo>
                  <a:pt x="-280" y="1571"/>
                  <a:pt x="129" y="1008"/>
                  <a:pt x="267" y="970"/>
                </a:cubicBezTo>
                <a:cubicBezTo>
                  <a:pt x="405" y="932"/>
                  <a:pt x="782" y="1030"/>
                  <a:pt x="716" y="974"/>
                </a:cubicBezTo>
                <a:cubicBezTo>
                  <a:pt x="650" y="919"/>
                  <a:pt x="301" y="537"/>
                  <a:pt x="795" y="318"/>
                </a:cubicBezTo>
                <a:cubicBezTo>
                  <a:pt x="1289" y="99"/>
                  <a:pt x="1376" y="653"/>
                  <a:pt x="1406" y="573"/>
                </a:cubicBezTo>
                <a:cubicBezTo>
                  <a:pt x="1436" y="493"/>
                  <a:pt x="1692" y="-92"/>
                  <a:pt x="2405" y="12"/>
                </a:cubicBezTo>
                <a:cubicBezTo>
                  <a:pt x="3118" y="116"/>
                  <a:pt x="2852" y="737"/>
                  <a:pt x="2935" y="669"/>
                </a:cubicBezTo>
                <a:cubicBezTo>
                  <a:pt x="3018" y="601"/>
                  <a:pt x="3567" y="1457"/>
                  <a:pt x="3147" y="1495"/>
                </a:cubicBezTo>
                <a:cubicBezTo>
                  <a:pt x="2727" y="1534"/>
                  <a:pt x="902" y="1659"/>
                  <a:pt x="311" y="161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6" name="直接连接符 165"/>
          <p:cNvCxnSpPr/>
          <p:nvPr/>
        </p:nvCxnSpPr>
        <p:spPr>
          <a:xfrm rot="20400000" flipH="1">
            <a:off x="10033635" y="95504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弦形 159"/>
          <p:cNvSpPr/>
          <p:nvPr/>
        </p:nvSpPr>
        <p:spPr>
          <a:xfrm>
            <a:off x="10226040" y="892810"/>
            <a:ext cx="174625" cy="187325"/>
          </a:xfrm>
          <a:prstGeom prst="chord">
            <a:avLst>
              <a:gd name="adj1" fmla="val 20021241"/>
              <a:gd name="adj2" fmla="val 10414736"/>
            </a:avLst>
          </a:prstGeom>
          <a:solidFill>
            <a:srgbClr val="F3B851"/>
          </a:solidFill>
          <a:ln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5" name="直接连接符 164"/>
          <p:cNvCxnSpPr/>
          <p:nvPr/>
        </p:nvCxnSpPr>
        <p:spPr>
          <a:xfrm rot="20400000" flipH="1">
            <a:off x="9925685" y="929005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椭圆 157"/>
          <p:cNvSpPr/>
          <p:nvPr/>
        </p:nvSpPr>
        <p:spPr>
          <a:xfrm>
            <a:off x="10089515" y="78486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10487025" y="76327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2" name="直接连接符 161"/>
          <p:cNvCxnSpPr/>
          <p:nvPr/>
        </p:nvCxnSpPr>
        <p:spPr>
          <a:xfrm rot="20400000" flipH="1">
            <a:off x="10639425" y="90043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20400000" flipH="1">
            <a:off x="10680065" y="98425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心形 7"/>
          <p:cNvSpPr/>
          <p:nvPr/>
        </p:nvSpPr>
        <p:spPr>
          <a:xfrm rot="780000">
            <a:off x="5056423" y="567618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9560000">
            <a:off x="4844190" y="571805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rot="780000" flipH="1">
            <a:off x="5038983" y="615871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/>
        </p:nvSpPr>
        <p:spPr>
          <a:xfrm rot="3600000" flipH="1">
            <a:off x="5261104" y="583589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 rot="19560000">
            <a:off x="6050690" y="571551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心形 11"/>
          <p:cNvSpPr/>
          <p:nvPr/>
        </p:nvSpPr>
        <p:spPr>
          <a:xfrm rot="780000">
            <a:off x="6219743" y="567364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 rot="3600000" flipH="1">
            <a:off x="6446014" y="579017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 rot="780000" flipH="1">
            <a:off x="6223893" y="609140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1493" b="13569"/>
          <a:stretch>
            <a:fillRect/>
          </a:stretch>
        </p:blipFill>
        <p:spPr>
          <a:xfrm>
            <a:off x="1014730" y="2774315"/>
            <a:ext cx="2087245" cy="259080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64995" y="911225"/>
            <a:ext cx="8103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第四关：探秘岛——规则我来</a:t>
            </a: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定</a:t>
            </a:r>
            <a:endParaRPr lang="zh-CN" altLang="en-US" sz="36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02260" y="651510"/>
            <a:ext cx="11264900" cy="5881370"/>
            <a:chOff x="501" y="1103"/>
            <a:chExt cx="17740" cy="9262"/>
          </a:xfrm>
        </p:grpSpPr>
        <p:grpSp>
          <p:nvGrpSpPr>
            <p:cNvPr id="29" name="组合 28"/>
            <p:cNvGrpSpPr/>
            <p:nvPr/>
          </p:nvGrpSpPr>
          <p:grpSpPr>
            <a:xfrm rot="780000">
              <a:off x="5485" y="8836"/>
              <a:ext cx="1640" cy="1496"/>
              <a:chOff x="16626" y="7767"/>
              <a:chExt cx="2286" cy="2084"/>
            </a:xfrm>
          </p:grpSpPr>
          <p:sp>
            <p:nvSpPr>
              <p:cNvPr id="23" name="心形 22"/>
              <p:cNvSpPr/>
              <p:nvPr/>
            </p:nvSpPr>
            <p:spPr>
              <a:xfrm>
                <a:off x="17352" y="7767"/>
                <a:ext cx="842" cy="646"/>
              </a:xfrm>
              <a:prstGeom prst="heart">
                <a:avLst/>
              </a:prstGeom>
              <a:solidFill>
                <a:srgbClr val="F349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6626" y="8474"/>
                <a:ext cx="2286" cy="1377"/>
                <a:chOff x="13510" y="577"/>
                <a:chExt cx="3422" cy="2061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 rot="18780000">
                  <a:off x="14104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 rot="2820000" flipH="1">
                  <a:off x="15510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4935" y="1535"/>
                  <a:ext cx="371" cy="1103"/>
                </a:xfrm>
                <a:prstGeom prst="line">
                  <a:avLst/>
                </a:prstGeom>
                <a:ln w="41275" cap="rnd">
                  <a:solidFill>
                    <a:srgbClr val="2A423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组合 144"/>
            <p:cNvGrpSpPr/>
            <p:nvPr/>
          </p:nvGrpSpPr>
          <p:grpSpPr>
            <a:xfrm rot="0">
              <a:off x="1060" y="8349"/>
              <a:ext cx="1121" cy="2016"/>
              <a:chOff x="11308" y="6387"/>
              <a:chExt cx="1894" cy="3405"/>
            </a:xfrm>
          </p:grpSpPr>
          <p:grpSp>
            <p:nvGrpSpPr>
              <p:cNvPr id="42" name="组合 41"/>
              <p:cNvGrpSpPr/>
              <p:nvPr/>
            </p:nvGrpSpPr>
            <p:grpSpPr>
              <a:xfrm rot="0">
                <a:off x="11308" y="6387"/>
                <a:ext cx="1082" cy="3226"/>
                <a:chOff x="11067" y="3632"/>
                <a:chExt cx="1082" cy="3226"/>
              </a:xfrm>
            </p:grpSpPr>
            <p:sp>
              <p:nvSpPr>
                <p:cNvPr id="31" name="任意多边形 30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67754B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曲线连接符 31"/>
                <p:cNvCxnSpPr>
                  <a:stCxn id="31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9" name="直接连接符 38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3" name="组合 132"/>
              <p:cNvGrpSpPr/>
              <p:nvPr/>
            </p:nvGrpSpPr>
            <p:grpSpPr>
              <a:xfrm rot="1140000" flipH="1">
                <a:off x="12386" y="7354"/>
                <a:ext cx="817" cy="2438"/>
                <a:chOff x="11067" y="3632"/>
                <a:chExt cx="1082" cy="3226"/>
              </a:xfrm>
            </p:grpSpPr>
            <p:sp>
              <p:nvSpPr>
                <p:cNvPr id="134" name="任意多边形 133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8AB778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5" name="曲线连接符 134"/>
                <p:cNvCxnSpPr>
                  <a:stCxn id="134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组合 135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37" name="直接连接符 136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41" name="直接连接符 140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141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2" name="组合 211"/>
            <p:cNvGrpSpPr/>
            <p:nvPr/>
          </p:nvGrpSpPr>
          <p:grpSpPr>
            <a:xfrm rot="0">
              <a:off x="16523" y="7719"/>
              <a:ext cx="1718" cy="2512"/>
              <a:chOff x="2031" y="1670"/>
              <a:chExt cx="2376" cy="3262"/>
            </a:xfrm>
          </p:grpSpPr>
          <p:grpSp>
            <p:nvGrpSpPr>
              <p:cNvPr id="211" name="组合 210"/>
              <p:cNvGrpSpPr/>
              <p:nvPr/>
            </p:nvGrpSpPr>
            <p:grpSpPr>
              <a:xfrm>
                <a:off x="2097" y="1768"/>
                <a:ext cx="2226" cy="2410"/>
                <a:chOff x="2097" y="1768"/>
                <a:chExt cx="2226" cy="2410"/>
              </a:xfrm>
            </p:grpSpPr>
            <p:grpSp>
              <p:nvGrpSpPr>
                <p:cNvPr id="209" name="组合 208"/>
                <p:cNvGrpSpPr/>
                <p:nvPr/>
              </p:nvGrpSpPr>
              <p:grpSpPr>
                <a:xfrm>
                  <a:off x="2097" y="2082"/>
                  <a:ext cx="2227" cy="1346"/>
                  <a:chOff x="2097" y="2082"/>
                  <a:chExt cx="2227" cy="1346"/>
                </a:xfrm>
              </p:grpSpPr>
              <p:sp>
                <p:nvSpPr>
                  <p:cNvPr id="95" name="任意多边形 94"/>
                  <p:cNvSpPr/>
                  <p:nvPr/>
                </p:nvSpPr>
                <p:spPr>
                  <a:xfrm flipH="1">
                    <a:off x="2097" y="2502"/>
                    <a:ext cx="886" cy="927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任意多边形 93"/>
                  <p:cNvSpPr/>
                  <p:nvPr/>
                </p:nvSpPr>
                <p:spPr>
                  <a:xfrm>
                    <a:off x="3208" y="2082"/>
                    <a:ext cx="1117" cy="1168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0" name="任意多边形 69"/>
                <p:cNvSpPr/>
                <p:nvPr/>
              </p:nvSpPr>
              <p:spPr>
                <a:xfrm>
                  <a:off x="2584" y="1768"/>
                  <a:ext cx="984" cy="2410"/>
                </a:xfrm>
                <a:custGeom>
                  <a:avLst/>
                  <a:gdLst>
                    <a:gd name="connsiteX0" fmla="*/ 0 w 1092"/>
                    <a:gd name="connsiteY0" fmla="*/ 1210 h 2409"/>
                    <a:gd name="connsiteX1" fmla="*/ 546 w 1092"/>
                    <a:gd name="connsiteY1" fmla="*/ 10 h 2409"/>
                    <a:gd name="connsiteX2" fmla="*/ 1092 w 1092"/>
                    <a:gd name="connsiteY2" fmla="*/ 1210 h 2409"/>
                    <a:gd name="connsiteX3" fmla="*/ 546 w 1092"/>
                    <a:gd name="connsiteY3" fmla="*/ 2410 h 2409"/>
                    <a:gd name="connsiteX4" fmla="*/ 0 w 1092"/>
                    <a:gd name="connsiteY4" fmla="*/ 1210 h 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" h="2410">
                      <a:moveTo>
                        <a:pt x="0" y="1210"/>
                      </a:moveTo>
                      <a:cubicBezTo>
                        <a:pt x="0" y="547"/>
                        <a:pt x="108" y="106"/>
                        <a:pt x="546" y="10"/>
                      </a:cubicBezTo>
                      <a:cubicBezTo>
                        <a:pt x="984" y="-86"/>
                        <a:pt x="1092" y="547"/>
                        <a:pt x="1092" y="1210"/>
                      </a:cubicBezTo>
                      <a:cubicBezTo>
                        <a:pt x="1092" y="1873"/>
                        <a:pt x="848" y="2410"/>
                        <a:pt x="546" y="2410"/>
                      </a:cubicBezTo>
                      <a:cubicBezTo>
                        <a:pt x="244" y="2410"/>
                        <a:pt x="0" y="1873"/>
                        <a:pt x="0" y="1210"/>
                      </a:cubicBezTo>
                      <a:close/>
                    </a:path>
                  </a:pathLst>
                </a:custGeom>
                <a:solidFill>
                  <a:srgbClr val="E0DF39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4" name="组合 203"/>
              <p:cNvGrpSpPr/>
              <p:nvPr/>
            </p:nvGrpSpPr>
            <p:grpSpPr>
              <a:xfrm>
                <a:off x="2031" y="1670"/>
                <a:ext cx="2376" cy="3262"/>
                <a:chOff x="2031" y="1670"/>
                <a:chExt cx="2376" cy="3262"/>
              </a:xfrm>
            </p:grpSpPr>
            <p:sp>
              <p:nvSpPr>
                <p:cNvPr id="33" name="任意多边形 32"/>
                <p:cNvSpPr/>
                <p:nvPr/>
              </p:nvSpPr>
              <p:spPr>
                <a:xfrm flipV="1">
                  <a:off x="2434" y="3792"/>
                  <a:ext cx="1356" cy="1140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F44B3E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 flipV="1">
                  <a:off x="2438" y="3836"/>
                  <a:ext cx="1356" cy="319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66370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4" name="心形 63"/>
                <p:cNvSpPr/>
                <p:nvPr/>
              </p:nvSpPr>
              <p:spPr>
                <a:xfrm>
                  <a:off x="2878" y="4334"/>
                  <a:ext cx="468" cy="435"/>
                </a:xfrm>
                <a:prstGeom prst="heart">
                  <a:avLst/>
                </a:prstGeom>
                <a:solidFill>
                  <a:srgbClr val="663701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>
                  <a:off x="2536" y="3854"/>
                  <a:ext cx="1032" cy="257"/>
                </a:xfrm>
                <a:custGeom>
                  <a:avLst/>
                  <a:gdLst>
                    <a:gd name="connisteX0" fmla="*/ 0 w 1077030"/>
                    <a:gd name="connsiteY0" fmla="*/ 312471 h 396291"/>
                    <a:gd name="connisteX1" fmla="*/ 213360 w 1077030"/>
                    <a:gd name="connsiteY1" fmla="*/ 51 h 396291"/>
                    <a:gd name="connisteX2" fmla="*/ 365760 w 1077030"/>
                    <a:gd name="connsiteY2" fmla="*/ 289611 h 396291"/>
                    <a:gd name="connisteX3" fmla="*/ 556260 w 1077030"/>
                    <a:gd name="connsiteY3" fmla="*/ 53391 h 396291"/>
                    <a:gd name="connisteX4" fmla="*/ 716280 w 1077030"/>
                    <a:gd name="connsiteY4" fmla="*/ 327711 h 396291"/>
                    <a:gd name="connisteX5" fmla="*/ 937260 w 1077030"/>
                    <a:gd name="connsiteY5" fmla="*/ 53391 h 396291"/>
                    <a:gd name="connisteX6" fmla="*/ 1066800 w 1077030"/>
                    <a:gd name="connsiteY6" fmla="*/ 335331 h 396291"/>
                    <a:gd name="connisteX7" fmla="*/ 1074420 w 1077030"/>
                    <a:gd name="connsiteY7" fmla="*/ 396291 h 396291"/>
                    <a:gd name="connisteX8" fmla="*/ 1158240 w 1077030"/>
                    <a:gd name="connsiteY8" fmla="*/ 388671 h 39629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77031" h="396292">
                      <a:moveTo>
                        <a:pt x="0" y="312472"/>
                      </a:moveTo>
                      <a:cubicBezTo>
                        <a:pt x="39370" y="243892"/>
                        <a:pt x="140335" y="4497"/>
                        <a:pt x="213360" y="52"/>
                      </a:cubicBezTo>
                      <a:cubicBezTo>
                        <a:pt x="286385" y="-4393"/>
                        <a:pt x="297180" y="278817"/>
                        <a:pt x="365760" y="289612"/>
                      </a:cubicBezTo>
                      <a:cubicBezTo>
                        <a:pt x="434340" y="300407"/>
                        <a:pt x="486410" y="45772"/>
                        <a:pt x="556260" y="53392"/>
                      </a:cubicBezTo>
                      <a:cubicBezTo>
                        <a:pt x="626110" y="61012"/>
                        <a:pt x="640080" y="327712"/>
                        <a:pt x="716280" y="327712"/>
                      </a:cubicBezTo>
                      <a:cubicBezTo>
                        <a:pt x="792480" y="327712"/>
                        <a:pt x="867410" y="52122"/>
                        <a:pt x="937260" y="53392"/>
                      </a:cubicBezTo>
                      <a:cubicBezTo>
                        <a:pt x="1007110" y="54662"/>
                        <a:pt x="1039495" y="266752"/>
                        <a:pt x="1066800" y="335332"/>
                      </a:cubicBezTo>
                      <a:cubicBezTo>
                        <a:pt x="1094105" y="403912"/>
                        <a:pt x="1056005" y="385497"/>
                        <a:pt x="1074420" y="39629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6" name="直接连接符 85"/>
                <p:cNvCxnSpPr/>
                <p:nvPr/>
              </p:nvCxnSpPr>
              <p:spPr>
                <a:xfrm flipH="1">
                  <a:off x="2867" y="1670"/>
                  <a:ext cx="158" cy="2194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3265" y="1690"/>
                  <a:ext cx="77" cy="2138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组合 91"/>
                <p:cNvGrpSpPr/>
                <p:nvPr/>
              </p:nvGrpSpPr>
              <p:grpSpPr>
                <a:xfrm>
                  <a:off x="2983" y="2738"/>
                  <a:ext cx="274" cy="217"/>
                  <a:chOff x="6689" y="1335"/>
                  <a:chExt cx="628" cy="499"/>
                </a:xfrm>
              </p:grpSpPr>
              <p:sp>
                <p:nvSpPr>
                  <p:cNvPr id="89" name="椭圆 88"/>
                  <p:cNvSpPr/>
                  <p:nvPr/>
                </p:nvSpPr>
                <p:spPr>
                  <a:xfrm>
                    <a:off x="6689" y="1393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椭圆 89"/>
                  <p:cNvSpPr/>
                  <p:nvPr/>
                </p:nvSpPr>
                <p:spPr>
                  <a:xfrm>
                    <a:off x="7205" y="1335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弦形 90"/>
                  <p:cNvSpPr/>
                  <p:nvPr/>
                </p:nvSpPr>
                <p:spPr>
                  <a:xfrm>
                    <a:off x="6823" y="1354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6" name="直接连接符 95"/>
                <p:cNvCxnSpPr/>
                <p:nvPr/>
              </p:nvCxnSpPr>
              <p:spPr>
                <a:xfrm flipV="1">
                  <a:off x="3375" y="195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V="1">
                  <a:off x="3454" y="2245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V="1">
                  <a:off x="3524" y="2523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V="1">
                  <a:off x="4251" y="2300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 flipV="1">
                  <a:off x="4215" y="25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3977" y="3141"/>
                  <a:ext cx="126" cy="11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3524" y="2748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V="1">
                  <a:off x="3454" y="337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 flipV="1">
                  <a:off x="2675" y="187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 flipV="1">
                  <a:off x="2536" y="22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 flipV="1">
                  <a:off x="2518" y="246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 flipH="1" flipV="1">
                  <a:off x="2536" y="2787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 flipH="1" flipV="1">
                  <a:off x="2536" y="3514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4127" y="2942"/>
                  <a:ext cx="198" cy="4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组合 202"/>
                <p:cNvGrpSpPr/>
                <p:nvPr/>
              </p:nvGrpSpPr>
              <p:grpSpPr>
                <a:xfrm>
                  <a:off x="2031" y="2502"/>
                  <a:ext cx="266" cy="883"/>
                  <a:chOff x="1994" y="2263"/>
                  <a:chExt cx="324" cy="1074"/>
                </a:xfrm>
              </p:grpSpPr>
              <p:cxnSp>
                <p:nvCxnSpPr>
                  <p:cNvPr id="191" name="直接连接符 190"/>
                  <p:cNvCxnSpPr/>
                  <p:nvPr/>
                </p:nvCxnSpPr>
                <p:spPr>
                  <a:xfrm flipH="1" flipV="1">
                    <a:off x="2074" y="2263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 flipH="1" flipV="1">
                    <a:off x="2015" y="2526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 flipH="1">
                    <a:off x="2192" y="3221"/>
                    <a:ext cx="126" cy="11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/>
                </p:nvCxnSpPr>
                <p:spPr>
                  <a:xfrm flipH="1">
                    <a:off x="1994" y="2973"/>
                    <a:ext cx="198" cy="4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37" name="组合 236"/>
            <p:cNvGrpSpPr/>
            <p:nvPr/>
          </p:nvGrpSpPr>
          <p:grpSpPr>
            <a:xfrm rot="0">
              <a:off x="501" y="1103"/>
              <a:ext cx="2164" cy="1922"/>
              <a:chOff x="10800" y="2846"/>
              <a:chExt cx="2580" cy="2291"/>
            </a:xfrm>
          </p:grpSpPr>
          <p:grpSp>
            <p:nvGrpSpPr>
              <p:cNvPr id="238" name="组合 237"/>
              <p:cNvGrpSpPr/>
              <p:nvPr/>
            </p:nvGrpSpPr>
            <p:grpSpPr>
              <a:xfrm>
                <a:off x="11245" y="3298"/>
                <a:ext cx="1505" cy="1370"/>
                <a:chOff x="10257" y="2878"/>
                <a:chExt cx="1505" cy="1370"/>
              </a:xfrm>
            </p:grpSpPr>
            <p:sp>
              <p:nvSpPr>
                <p:cNvPr id="239" name="任意多边形 238"/>
                <p:cNvSpPr/>
                <p:nvPr/>
              </p:nvSpPr>
              <p:spPr>
                <a:xfrm>
                  <a:off x="10257" y="2878"/>
                  <a:ext cx="1505" cy="1370"/>
                </a:xfrm>
                <a:custGeom>
                  <a:avLst/>
                  <a:gdLst>
                    <a:gd name="connsiteX0" fmla="*/ 0 w 1505"/>
                    <a:gd name="connsiteY0" fmla="*/ 687 h 1370"/>
                    <a:gd name="connsiteX1" fmla="*/ 750 w 1505"/>
                    <a:gd name="connsiteY1" fmla="*/ 4 h 1370"/>
                    <a:gd name="connsiteX2" fmla="*/ 1500 w 1505"/>
                    <a:gd name="connsiteY2" fmla="*/ 687 h 1370"/>
                    <a:gd name="connsiteX3" fmla="*/ 750 w 1505"/>
                    <a:gd name="connsiteY3" fmla="*/ 1369 h 1370"/>
                    <a:gd name="connsiteX4" fmla="*/ 0 w 1505"/>
                    <a:gd name="connsiteY4" fmla="*/ 687 h 1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5" h="1370">
                      <a:moveTo>
                        <a:pt x="0" y="687"/>
                      </a:moveTo>
                      <a:cubicBezTo>
                        <a:pt x="10" y="306"/>
                        <a:pt x="254" y="50"/>
                        <a:pt x="750" y="4"/>
                      </a:cubicBezTo>
                      <a:cubicBezTo>
                        <a:pt x="1246" y="-42"/>
                        <a:pt x="1550" y="288"/>
                        <a:pt x="1500" y="687"/>
                      </a:cubicBezTo>
                      <a:cubicBezTo>
                        <a:pt x="1450" y="1086"/>
                        <a:pt x="1250" y="1388"/>
                        <a:pt x="750" y="1369"/>
                      </a:cubicBezTo>
                      <a:cubicBezTo>
                        <a:pt x="250" y="1350"/>
                        <a:pt x="0" y="1063"/>
                        <a:pt x="0" y="687"/>
                      </a:cubicBezTo>
                      <a:close/>
                    </a:path>
                  </a:pathLst>
                </a:custGeom>
                <a:solidFill>
                  <a:srgbClr val="F3B85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0" name="椭圆 239"/>
                <p:cNvSpPr/>
                <p:nvPr/>
              </p:nvSpPr>
              <p:spPr>
                <a:xfrm>
                  <a:off x="10650" y="3417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1" name="椭圆 240"/>
                <p:cNvSpPr/>
                <p:nvPr/>
              </p:nvSpPr>
              <p:spPr>
                <a:xfrm>
                  <a:off x="11166" y="3359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2" name="弦形 241"/>
                <p:cNvSpPr/>
                <p:nvPr/>
              </p:nvSpPr>
              <p:spPr>
                <a:xfrm>
                  <a:off x="10784" y="3378"/>
                  <a:ext cx="447" cy="480"/>
                </a:xfrm>
                <a:prstGeom prst="chord">
                  <a:avLst>
                    <a:gd name="adj1" fmla="val 21539562"/>
                    <a:gd name="adj2" fmla="val 10414736"/>
                  </a:avLst>
                </a:prstGeom>
                <a:solidFill>
                  <a:srgbClr val="663701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43" name="直接连接符 242"/>
              <p:cNvCxnSpPr/>
              <p:nvPr/>
            </p:nvCxnSpPr>
            <p:spPr>
              <a:xfrm>
                <a:off x="10854" y="3444"/>
                <a:ext cx="252" cy="204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11220" y="3038"/>
                <a:ext cx="196" cy="25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11940" y="2846"/>
                <a:ext cx="63" cy="2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12504" y="3086"/>
                <a:ext cx="162" cy="127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V="1">
                <a:off x="12922" y="3314"/>
                <a:ext cx="254" cy="2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/>
            </p:nvCxnSpPr>
            <p:spPr>
              <a:xfrm>
                <a:off x="13026" y="3982"/>
                <a:ext cx="354" cy="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12942" y="4455"/>
                <a:ext cx="282" cy="20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>
                <a:off x="12414" y="4796"/>
                <a:ext cx="78" cy="258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 flipH="1">
                <a:off x="11532" y="4829"/>
                <a:ext cx="118" cy="309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V="1">
                <a:off x="10884" y="4620"/>
                <a:ext cx="228" cy="1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 flipV="1">
                <a:off x="10800" y="4165"/>
                <a:ext cx="306" cy="1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5" name="文本框 194"/>
          <p:cNvSpPr txBox="1"/>
          <p:nvPr/>
        </p:nvSpPr>
        <p:spPr bwMode="auto">
          <a:xfrm>
            <a:off x="3509010" y="2554605"/>
            <a:ext cx="7776845" cy="73088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   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57" name="任意多边形 156"/>
          <p:cNvSpPr/>
          <p:nvPr/>
        </p:nvSpPr>
        <p:spPr>
          <a:xfrm>
            <a:off x="9145270" y="264160"/>
            <a:ext cx="2097405" cy="1031875"/>
          </a:xfrm>
          <a:custGeom>
            <a:avLst/>
            <a:gdLst>
              <a:gd name="connsiteX0" fmla="*/ 311 w 3303"/>
              <a:gd name="connsiteY0" fmla="*/ 1615 h 1624"/>
              <a:gd name="connsiteX1" fmla="*/ 267 w 3303"/>
              <a:gd name="connsiteY1" fmla="*/ 970 h 1624"/>
              <a:gd name="connsiteX2" fmla="*/ 716 w 3303"/>
              <a:gd name="connsiteY2" fmla="*/ 974 h 1624"/>
              <a:gd name="connsiteX3" fmla="*/ 795 w 3303"/>
              <a:gd name="connsiteY3" fmla="*/ 318 h 1624"/>
              <a:gd name="connsiteX4" fmla="*/ 1406 w 3303"/>
              <a:gd name="connsiteY4" fmla="*/ 573 h 1624"/>
              <a:gd name="connsiteX5" fmla="*/ 2405 w 3303"/>
              <a:gd name="connsiteY5" fmla="*/ 12 h 1624"/>
              <a:gd name="connsiteX6" fmla="*/ 2935 w 3303"/>
              <a:gd name="connsiteY6" fmla="*/ 669 h 1624"/>
              <a:gd name="connsiteX7" fmla="*/ 3147 w 3303"/>
              <a:gd name="connsiteY7" fmla="*/ 1495 h 1624"/>
              <a:gd name="connsiteX8" fmla="*/ 311 w 3303"/>
              <a:gd name="connsiteY8" fmla="*/ 1615 h 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3" h="1625">
                <a:moveTo>
                  <a:pt x="311" y="1615"/>
                </a:moveTo>
                <a:cubicBezTo>
                  <a:pt x="-280" y="1571"/>
                  <a:pt x="129" y="1008"/>
                  <a:pt x="267" y="970"/>
                </a:cubicBezTo>
                <a:cubicBezTo>
                  <a:pt x="405" y="932"/>
                  <a:pt x="782" y="1030"/>
                  <a:pt x="716" y="974"/>
                </a:cubicBezTo>
                <a:cubicBezTo>
                  <a:pt x="650" y="919"/>
                  <a:pt x="301" y="537"/>
                  <a:pt x="795" y="318"/>
                </a:cubicBezTo>
                <a:cubicBezTo>
                  <a:pt x="1289" y="99"/>
                  <a:pt x="1376" y="653"/>
                  <a:pt x="1406" y="573"/>
                </a:cubicBezTo>
                <a:cubicBezTo>
                  <a:pt x="1436" y="493"/>
                  <a:pt x="1692" y="-92"/>
                  <a:pt x="2405" y="12"/>
                </a:cubicBezTo>
                <a:cubicBezTo>
                  <a:pt x="3118" y="116"/>
                  <a:pt x="2852" y="737"/>
                  <a:pt x="2935" y="669"/>
                </a:cubicBezTo>
                <a:cubicBezTo>
                  <a:pt x="3018" y="601"/>
                  <a:pt x="3567" y="1457"/>
                  <a:pt x="3147" y="1495"/>
                </a:cubicBezTo>
                <a:cubicBezTo>
                  <a:pt x="2727" y="1534"/>
                  <a:pt x="902" y="1659"/>
                  <a:pt x="311" y="161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6" name="直接连接符 165"/>
          <p:cNvCxnSpPr/>
          <p:nvPr/>
        </p:nvCxnSpPr>
        <p:spPr>
          <a:xfrm rot="20400000" flipH="1">
            <a:off x="10033635" y="95504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弦形 159"/>
          <p:cNvSpPr/>
          <p:nvPr/>
        </p:nvSpPr>
        <p:spPr>
          <a:xfrm>
            <a:off x="10226040" y="892810"/>
            <a:ext cx="174625" cy="187325"/>
          </a:xfrm>
          <a:prstGeom prst="chord">
            <a:avLst>
              <a:gd name="adj1" fmla="val 20021241"/>
              <a:gd name="adj2" fmla="val 10414736"/>
            </a:avLst>
          </a:prstGeom>
          <a:solidFill>
            <a:srgbClr val="F3B851"/>
          </a:solidFill>
          <a:ln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5" name="直接连接符 164"/>
          <p:cNvCxnSpPr/>
          <p:nvPr/>
        </p:nvCxnSpPr>
        <p:spPr>
          <a:xfrm rot="20400000" flipH="1">
            <a:off x="9925685" y="929005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椭圆 157"/>
          <p:cNvSpPr/>
          <p:nvPr/>
        </p:nvSpPr>
        <p:spPr>
          <a:xfrm>
            <a:off x="10089515" y="78486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10487025" y="76327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2" name="直接连接符 161"/>
          <p:cNvCxnSpPr/>
          <p:nvPr/>
        </p:nvCxnSpPr>
        <p:spPr>
          <a:xfrm rot="20400000" flipH="1">
            <a:off x="10639425" y="90043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20400000" flipH="1">
            <a:off x="10680065" y="98425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心形 7"/>
          <p:cNvSpPr/>
          <p:nvPr/>
        </p:nvSpPr>
        <p:spPr>
          <a:xfrm rot="780000">
            <a:off x="5056423" y="567618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9560000">
            <a:off x="4844190" y="571805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rot="780000" flipH="1">
            <a:off x="5038983" y="615871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/>
        </p:nvSpPr>
        <p:spPr>
          <a:xfrm rot="3600000" flipH="1">
            <a:off x="5261104" y="583589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 rot="19560000">
            <a:off x="6050690" y="571551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心形 11"/>
          <p:cNvSpPr/>
          <p:nvPr/>
        </p:nvSpPr>
        <p:spPr>
          <a:xfrm rot="780000">
            <a:off x="6219743" y="567364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 rot="3600000" flipH="1">
            <a:off x="6446014" y="579017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 rot="780000" flipH="1">
            <a:off x="6223893" y="609140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864995" y="911225"/>
            <a:ext cx="8103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第四关：探秘岛——规则我来</a:t>
            </a: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定</a:t>
            </a:r>
            <a:endParaRPr lang="zh-CN" altLang="en-US" sz="36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960755" y="1632585"/>
            <a:ext cx="10788650" cy="323024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</a:t>
            </a:r>
            <a:r>
              <a:rPr lang="zh-CN" altLang="en-US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小组合作：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  <a:p>
            <a:pPr algn="l">
              <a:lnSpc>
                <a:spcPct val="130000"/>
              </a:lnSpc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1.音乐开始时查看话题小贴士，开展小组交流活动。</a:t>
            </a:r>
            <a:endParaRPr lang="en-US" altLang="zh-CN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  <a:p>
            <a:pPr algn="l">
              <a:lnSpc>
                <a:spcPct val="130000"/>
              </a:lnSpc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2.音乐结束后小组交流，然后用你们喜欢的方式汇报，写写、画画、说说、演演……都可以。</a:t>
            </a:r>
            <a:endParaRPr lang="en-US" altLang="zh-CN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  <a:p>
            <a:pPr algn="l">
              <a:lnSpc>
                <a:spcPct val="130000"/>
              </a:lnSpc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3.交流汇报</a:t>
            </a:r>
            <a:endParaRPr lang="en-US" altLang="zh-CN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3" name="任意多边形 2"/>
          <p:cNvSpPr/>
          <p:nvPr/>
        </p:nvSpPr>
        <p:spPr>
          <a:xfrm rot="19560000">
            <a:off x="7127650" y="566979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心形 14"/>
          <p:cNvSpPr/>
          <p:nvPr/>
        </p:nvSpPr>
        <p:spPr>
          <a:xfrm rot="780000">
            <a:off x="7361473" y="562792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 rot="3600000" flipH="1">
            <a:off x="7544564" y="576604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 rot="780000" flipH="1">
            <a:off x="7322443" y="604568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02260" y="651510"/>
            <a:ext cx="11264900" cy="5881370"/>
            <a:chOff x="501" y="1103"/>
            <a:chExt cx="17740" cy="9262"/>
          </a:xfrm>
        </p:grpSpPr>
        <p:grpSp>
          <p:nvGrpSpPr>
            <p:cNvPr id="145" name="组合 144"/>
            <p:cNvGrpSpPr/>
            <p:nvPr/>
          </p:nvGrpSpPr>
          <p:grpSpPr>
            <a:xfrm rot="0">
              <a:off x="1060" y="8349"/>
              <a:ext cx="1121" cy="2016"/>
              <a:chOff x="11308" y="6387"/>
              <a:chExt cx="1894" cy="3405"/>
            </a:xfrm>
          </p:grpSpPr>
          <p:grpSp>
            <p:nvGrpSpPr>
              <p:cNvPr id="42" name="组合 41"/>
              <p:cNvGrpSpPr/>
              <p:nvPr/>
            </p:nvGrpSpPr>
            <p:grpSpPr>
              <a:xfrm rot="0">
                <a:off x="11308" y="6387"/>
                <a:ext cx="1082" cy="3226"/>
                <a:chOff x="11067" y="3632"/>
                <a:chExt cx="1082" cy="3226"/>
              </a:xfrm>
            </p:grpSpPr>
            <p:sp>
              <p:nvSpPr>
                <p:cNvPr id="31" name="任意多边形 30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67754B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曲线连接符 31"/>
                <p:cNvCxnSpPr>
                  <a:stCxn id="31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9" name="直接连接符 38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3" name="组合 132"/>
              <p:cNvGrpSpPr/>
              <p:nvPr/>
            </p:nvGrpSpPr>
            <p:grpSpPr>
              <a:xfrm rot="1140000" flipH="1">
                <a:off x="12386" y="7354"/>
                <a:ext cx="817" cy="2438"/>
                <a:chOff x="11067" y="3632"/>
                <a:chExt cx="1082" cy="3226"/>
              </a:xfrm>
            </p:grpSpPr>
            <p:sp>
              <p:nvSpPr>
                <p:cNvPr id="134" name="任意多边形 133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8AB778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5" name="曲线连接符 134"/>
                <p:cNvCxnSpPr>
                  <a:stCxn id="134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组合 135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37" name="直接连接符 136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41" name="直接连接符 140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141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2" name="组合 211"/>
            <p:cNvGrpSpPr/>
            <p:nvPr/>
          </p:nvGrpSpPr>
          <p:grpSpPr>
            <a:xfrm rot="0">
              <a:off x="16523" y="7719"/>
              <a:ext cx="1718" cy="2512"/>
              <a:chOff x="2031" y="1670"/>
              <a:chExt cx="2376" cy="3262"/>
            </a:xfrm>
          </p:grpSpPr>
          <p:grpSp>
            <p:nvGrpSpPr>
              <p:cNvPr id="211" name="组合 210"/>
              <p:cNvGrpSpPr/>
              <p:nvPr/>
            </p:nvGrpSpPr>
            <p:grpSpPr>
              <a:xfrm>
                <a:off x="2097" y="1768"/>
                <a:ext cx="2226" cy="2410"/>
                <a:chOff x="2097" y="1768"/>
                <a:chExt cx="2226" cy="2410"/>
              </a:xfrm>
            </p:grpSpPr>
            <p:grpSp>
              <p:nvGrpSpPr>
                <p:cNvPr id="209" name="组合 208"/>
                <p:cNvGrpSpPr/>
                <p:nvPr/>
              </p:nvGrpSpPr>
              <p:grpSpPr>
                <a:xfrm>
                  <a:off x="2097" y="2082"/>
                  <a:ext cx="2227" cy="1346"/>
                  <a:chOff x="2097" y="2082"/>
                  <a:chExt cx="2227" cy="1346"/>
                </a:xfrm>
              </p:grpSpPr>
              <p:sp>
                <p:nvSpPr>
                  <p:cNvPr id="95" name="任意多边形 94"/>
                  <p:cNvSpPr/>
                  <p:nvPr/>
                </p:nvSpPr>
                <p:spPr>
                  <a:xfrm flipH="1">
                    <a:off x="2097" y="2502"/>
                    <a:ext cx="886" cy="927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任意多边形 93"/>
                  <p:cNvSpPr/>
                  <p:nvPr/>
                </p:nvSpPr>
                <p:spPr>
                  <a:xfrm>
                    <a:off x="3208" y="2082"/>
                    <a:ext cx="1117" cy="1168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0" name="任意多边形 69"/>
                <p:cNvSpPr/>
                <p:nvPr/>
              </p:nvSpPr>
              <p:spPr>
                <a:xfrm>
                  <a:off x="2584" y="1768"/>
                  <a:ext cx="984" cy="2410"/>
                </a:xfrm>
                <a:custGeom>
                  <a:avLst/>
                  <a:gdLst>
                    <a:gd name="connsiteX0" fmla="*/ 0 w 1092"/>
                    <a:gd name="connsiteY0" fmla="*/ 1210 h 2409"/>
                    <a:gd name="connsiteX1" fmla="*/ 546 w 1092"/>
                    <a:gd name="connsiteY1" fmla="*/ 10 h 2409"/>
                    <a:gd name="connsiteX2" fmla="*/ 1092 w 1092"/>
                    <a:gd name="connsiteY2" fmla="*/ 1210 h 2409"/>
                    <a:gd name="connsiteX3" fmla="*/ 546 w 1092"/>
                    <a:gd name="connsiteY3" fmla="*/ 2410 h 2409"/>
                    <a:gd name="connsiteX4" fmla="*/ 0 w 1092"/>
                    <a:gd name="connsiteY4" fmla="*/ 1210 h 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" h="2410">
                      <a:moveTo>
                        <a:pt x="0" y="1210"/>
                      </a:moveTo>
                      <a:cubicBezTo>
                        <a:pt x="0" y="547"/>
                        <a:pt x="108" y="106"/>
                        <a:pt x="546" y="10"/>
                      </a:cubicBezTo>
                      <a:cubicBezTo>
                        <a:pt x="984" y="-86"/>
                        <a:pt x="1092" y="547"/>
                        <a:pt x="1092" y="1210"/>
                      </a:cubicBezTo>
                      <a:cubicBezTo>
                        <a:pt x="1092" y="1873"/>
                        <a:pt x="848" y="2410"/>
                        <a:pt x="546" y="2410"/>
                      </a:cubicBezTo>
                      <a:cubicBezTo>
                        <a:pt x="244" y="2410"/>
                        <a:pt x="0" y="1873"/>
                        <a:pt x="0" y="1210"/>
                      </a:cubicBezTo>
                      <a:close/>
                    </a:path>
                  </a:pathLst>
                </a:custGeom>
                <a:solidFill>
                  <a:srgbClr val="E0DF39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4" name="组合 203"/>
              <p:cNvGrpSpPr/>
              <p:nvPr/>
            </p:nvGrpSpPr>
            <p:grpSpPr>
              <a:xfrm>
                <a:off x="2031" y="1670"/>
                <a:ext cx="2376" cy="3262"/>
                <a:chOff x="2031" y="1670"/>
                <a:chExt cx="2376" cy="3262"/>
              </a:xfrm>
            </p:grpSpPr>
            <p:sp>
              <p:nvSpPr>
                <p:cNvPr id="33" name="任意多边形 32"/>
                <p:cNvSpPr/>
                <p:nvPr/>
              </p:nvSpPr>
              <p:spPr>
                <a:xfrm flipV="1">
                  <a:off x="2434" y="3792"/>
                  <a:ext cx="1356" cy="1140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F44B3E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 flipV="1">
                  <a:off x="2438" y="3836"/>
                  <a:ext cx="1356" cy="319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66370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4" name="心形 63"/>
                <p:cNvSpPr/>
                <p:nvPr/>
              </p:nvSpPr>
              <p:spPr>
                <a:xfrm>
                  <a:off x="2878" y="4334"/>
                  <a:ext cx="468" cy="435"/>
                </a:xfrm>
                <a:prstGeom prst="heart">
                  <a:avLst/>
                </a:prstGeom>
                <a:solidFill>
                  <a:srgbClr val="663701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>
                  <a:off x="2536" y="3854"/>
                  <a:ext cx="1032" cy="257"/>
                </a:xfrm>
                <a:custGeom>
                  <a:avLst/>
                  <a:gdLst>
                    <a:gd name="connisteX0" fmla="*/ 0 w 1077030"/>
                    <a:gd name="connsiteY0" fmla="*/ 312471 h 396291"/>
                    <a:gd name="connisteX1" fmla="*/ 213360 w 1077030"/>
                    <a:gd name="connsiteY1" fmla="*/ 51 h 396291"/>
                    <a:gd name="connisteX2" fmla="*/ 365760 w 1077030"/>
                    <a:gd name="connsiteY2" fmla="*/ 289611 h 396291"/>
                    <a:gd name="connisteX3" fmla="*/ 556260 w 1077030"/>
                    <a:gd name="connsiteY3" fmla="*/ 53391 h 396291"/>
                    <a:gd name="connisteX4" fmla="*/ 716280 w 1077030"/>
                    <a:gd name="connsiteY4" fmla="*/ 327711 h 396291"/>
                    <a:gd name="connisteX5" fmla="*/ 937260 w 1077030"/>
                    <a:gd name="connsiteY5" fmla="*/ 53391 h 396291"/>
                    <a:gd name="connisteX6" fmla="*/ 1066800 w 1077030"/>
                    <a:gd name="connsiteY6" fmla="*/ 335331 h 396291"/>
                    <a:gd name="connisteX7" fmla="*/ 1074420 w 1077030"/>
                    <a:gd name="connsiteY7" fmla="*/ 396291 h 396291"/>
                    <a:gd name="connisteX8" fmla="*/ 1158240 w 1077030"/>
                    <a:gd name="connsiteY8" fmla="*/ 388671 h 39629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77031" h="396292">
                      <a:moveTo>
                        <a:pt x="0" y="312472"/>
                      </a:moveTo>
                      <a:cubicBezTo>
                        <a:pt x="39370" y="243892"/>
                        <a:pt x="140335" y="4497"/>
                        <a:pt x="213360" y="52"/>
                      </a:cubicBezTo>
                      <a:cubicBezTo>
                        <a:pt x="286385" y="-4393"/>
                        <a:pt x="297180" y="278817"/>
                        <a:pt x="365760" y="289612"/>
                      </a:cubicBezTo>
                      <a:cubicBezTo>
                        <a:pt x="434340" y="300407"/>
                        <a:pt x="486410" y="45772"/>
                        <a:pt x="556260" y="53392"/>
                      </a:cubicBezTo>
                      <a:cubicBezTo>
                        <a:pt x="626110" y="61012"/>
                        <a:pt x="640080" y="327712"/>
                        <a:pt x="716280" y="327712"/>
                      </a:cubicBezTo>
                      <a:cubicBezTo>
                        <a:pt x="792480" y="327712"/>
                        <a:pt x="867410" y="52122"/>
                        <a:pt x="937260" y="53392"/>
                      </a:cubicBezTo>
                      <a:cubicBezTo>
                        <a:pt x="1007110" y="54662"/>
                        <a:pt x="1039495" y="266752"/>
                        <a:pt x="1066800" y="335332"/>
                      </a:cubicBezTo>
                      <a:cubicBezTo>
                        <a:pt x="1094105" y="403912"/>
                        <a:pt x="1056005" y="385497"/>
                        <a:pt x="1074420" y="39629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6" name="直接连接符 85"/>
                <p:cNvCxnSpPr/>
                <p:nvPr/>
              </p:nvCxnSpPr>
              <p:spPr>
                <a:xfrm flipH="1">
                  <a:off x="2867" y="1670"/>
                  <a:ext cx="158" cy="2194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3265" y="1690"/>
                  <a:ext cx="77" cy="2138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组合 91"/>
                <p:cNvGrpSpPr/>
                <p:nvPr/>
              </p:nvGrpSpPr>
              <p:grpSpPr>
                <a:xfrm>
                  <a:off x="2983" y="2738"/>
                  <a:ext cx="274" cy="217"/>
                  <a:chOff x="6689" y="1335"/>
                  <a:chExt cx="628" cy="499"/>
                </a:xfrm>
              </p:grpSpPr>
              <p:sp>
                <p:nvSpPr>
                  <p:cNvPr id="89" name="椭圆 88"/>
                  <p:cNvSpPr/>
                  <p:nvPr/>
                </p:nvSpPr>
                <p:spPr>
                  <a:xfrm>
                    <a:off x="6689" y="1393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椭圆 89"/>
                  <p:cNvSpPr/>
                  <p:nvPr/>
                </p:nvSpPr>
                <p:spPr>
                  <a:xfrm>
                    <a:off x="7205" y="1335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弦形 90"/>
                  <p:cNvSpPr/>
                  <p:nvPr/>
                </p:nvSpPr>
                <p:spPr>
                  <a:xfrm>
                    <a:off x="6823" y="1354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6" name="直接连接符 95"/>
                <p:cNvCxnSpPr/>
                <p:nvPr/>
              </p:nvCxnSpPr>
              <p:spPr>
                <a:xfrm flipV="1">
                  <a:off x="3375" y="195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V="1">
                  <a:off x="3454" y="2245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V="1">
                  <a:off x="3524" y="2523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V="1">
                  <a:off x="4251" y="2300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 flipV="1">
                  <a:off x="4215" y="25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3977" y="3141"/>
                  <a:ext cx="126" cy="11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3524" y="2748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V="1">
                  <a:off x="3454" y="337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 flipV="1">
                  <a:off x="2675" y="187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 flipV="1">
                  <a:off x="2536" y="22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 flipV="1">
                  <a:off x="2518" y="246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 flipH="1" flipV="1">
                  <a:off x="2536" y="2787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 flipH="1" flipV="1">
                  <a:off x="2536" y="3514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4127" y="2942"/>
                  <a:ext cx="198" cy="4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组合 202"/>
                <p:cNvGrpSpPr/>
                <p:nvPr/>
              </p:nvGrpSpPr>
              <p:grpSpPr>
                <a:xfrm>
                  <a:off x="2031" y="2502"/>
                  <a:ext cx="266" cy="883"/>
                  <a:chOff x="1994" y="2263"/>
                  <a:chExt cx="324" cy="1074"/>
                </a:xfrm>
              </p:grpSpPr>
              <p:cxnSp>
                <p:nvCxnSpPr>
                  <p:cNvPr id="191" name="直接连接符 190"/>
                  <p:cNvCxnSpPr/>
                  <p:nvPr/>
                </p:nvCxnSpPr>
                <p:spPr>
                  <a:xfrm flipH="1" flipV="1">
                    <a:off x="2074" y="2263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 flipH="1" flipV="1">
                    <a:off x="2015" y="2526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 flipH="1">
                    <a:off x="2192" y="3221"/>
                    <a:ext cx="126" cy="11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/>
                </p:nvCxnSpPr>
                <p:spPr>
                  <a:xfrm flipH="1">
                    <a:off x="1994" y="2973"/>
                    <a:ext cx="198" cy="4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37" name="组合 236"/>
            <p:cNvGrpSpPr/>
            <p:nvPr/>
          </p:nvGrpSpPr>
          <p:grpSpPr>
            <a:xfrm rot="0">
              <a:off x="501" y="1103"/>
              <a:ext cx="2164" cy="1922"/>
              <a:chOff x="10800" y="2846"/>
              <a:chExt cx="2580" cy="2291"/>
            </a:xfrm>
          </p:grpSpPr>
          <p:grpSp>
            <p:nvGrpSpPr>
              <p:cNvPr id="238" name="组合 237"/>
              <p:cNvGrpSpPr/>
              <p:nvPr/>
            </p:nvGrpSpPr>
            <p:grpSpPr>
              <a:xfrm>
                <a:off x="11245" y="3298"/>
                <a:ext cx="1505" cy="1370"/>
                <a:chOff x="10257" y="2878"/>
                <a:chExt cx="1505" cy="1370"/>
              </a:xfrm>
            </p:grpSpPr>
            <p:sp>
              <p:nvSpPr>
                <p:cNvPr id="239" name="任意多边形 238"/>
                <p:cNvSpPr/>
                <p:nvPr/>
              </p:nvSpPr>
              <p:spPr>
                <a:xfrm>
                  <a:off x="10257" y="2878"/>
                  <a:ext cx="1505" cy="1370"/>
                </a:xfrm>
                <a:custGeom>
                  <a:avLst/>
                  <a:gdLst>
                    <a:gd name="connsiteX0" fmla="*/ 0 w 1505"/>
                    <a:gd name="connsiteY0" fmla="*/ 687 h 1370"/>
                    <a:gd name="connsiteX1" fmla="*/ 750 w 1505"/>
                    <a:gd name="connsiteY1" fmla="*/ 4 h 1370"/>
                    <a:gd name="connsiteX2" fmla="*/ 1500 w 1505"/>
                    <a:gd name="connsiteY2" fmla="*/ 687 h 1370"/>
                    <a:gd name="connsiteX3" fmla="*/ 750 w 1505"/>
                    <a:gd name="connsiteY3" fmla="*/ 1369 h 1370"/>
                    <a:gd name="connsiteX4" fmla="*/ 0 w 1505"/>
                    <a:gd name="connsiteY4" fmla="*/ 687 h 1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5" h="1370">
                      <a:moveTo>
                        <a:pt x="0" y="687"/>
                      </a:moveTo>
                      <a:cubicBezTo>
                        <a:pt x="10" y="306"/>
                        <a:pt x="254" y="50"/>
                        <a:pt x="750" y="4"/>
                      </a:cubicBezTo>
                      <a:cubicBezTo>
                        <a:pt x="1246" y="-42"/>
                        <a:pt x="1550" y="288"/>
                        <a:pt x="1500" y="687"/>
                      </a:cubicBezTo>
                      <a:cubicBezTo>
                        <a:pt x="1450" y="1086"/>
                        <a:pt x="1250" y="1388"/>
                        <a:pt x="750" y="1369"/>
                      </a:cubicBezTo>
                      <a:cubicBezTo>
                        <a:pt x="250" y="1350"/>
                        <a:pt x="0" y="1063"/>
                        <a:pt x="0" y="687"/>
                      </a:cubicBezTo>
                      <a:close/>
                    </a:path>
                  </a:pathLst>
                </a:custGeom>
                <a:solidFill>
                  <a:srgbClr val="F3B85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0" name="椭圆 239"/>
                <p:cNvSpPr/>
                <p:nvPr/>
              </p:nvSpPr>
              <p:spPr>
                <a:xfrm>
                  <a:off x="10650" y="3417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1" name="椭圆 240"/>
                <p:cNvSpPr/>
                <p:nvPr/>
              </p:nvSpPr>
              <p:spPr>
                <a:xfrm>
                  <a:off x="11166" y="3359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2" name="弦形 241"/>
                <p:cNvSpPr/>
                <p:nvPr/>
              </p:nvSpPr>
              <p:spPr>
                <a:xfrm>
                  <a:off x="10784" y="3378"/>
                  <a:ext cx="447" cy="480"/>
                </a:xfrm>
                <a:prstGeom prst="chord">
                  <a:avLst>
                    <a:gd name="adj1" fmla="val 21539562"/>
                    <a:gd name="adj2" fmla="val 10414736"/>
                  </a:avLst>
                </a:prstGeom>
                <a:solidFill>
                  <a:srgbClr val="663701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43" name="直接连接符 242"/>
              <p:cNvCxnSpPr/>
              <p:nvPr/>
            </p:nvCxnSpPr>
            <p:spPr>
              <a:xfrm>
                <a:off x="10854" y="3444"/>
                <a:ext cx="252" cy="204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11220" y="3038"/>
                <a:ext cx="196" cy="25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11940" y="2846"/>
                <a:ext cx="63" cy="2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12504" y="3086"/>
                <a:ext cx="162" cy="127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V="1">
                <a:off x="12922" y="3314"/>
                <a:ext cx="254" cy="2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/>
            </p:nvCxnSpPr>
            <p:spPr>
              <a:xfrm>
                <a:off x="13026" y="3982"/>
                <a:ext cx="354" cy="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12942" y="4455"/>
                <a:ext cx="282" cy="20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>
                <a:off x="12414" y="4796"/>
                <a:ext cx="78" cy="258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 flipH="1">
                <a:off x="11532" y="4829"/>
                <a:ext cx="118" cy="309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V="1">
                <a:off x="10884" y="4620"/>
                <a:ext cx="228" cy="1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 flipV="1">
                <a:off x="10800" y="4165"/>
                <a:ext cx="306" cy="1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5" name="文本框 194"/>
          <p:cNvSpPr txBox="1"/>
          <p:nvPr/>
        </p:nvSpPr>
        <p:spPr bwMode="auto">
          <a:xfrm>
            <a:off x="3509010" y="2554605"/>
            <a:ext cx="7776845" cy="73088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   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57" name="任意多边形 156"/>
          <p:cNvSpPr/>
          <p:nvPr/>
        </p:nvSpPr>
        <p:spPr>
          <a:xfrm>
            <a:off x="9145270" y="264160"/>
            <a:ext cx="2097405" cy="1031875"/>
          </a:xfrm>
          <a:custGeom>
            <a:avLst/>
            <a:gdLst>
              <a:gd name="connsiteX0" fmla="*/ 311 w 3303"/>
              <a:gd name="connsiteY0" fmla="*/ 1615 h 1624"/>
              <a:gd name="connsiteX1" fmla="*/ 267 w 3303"/>
              <a:gd name="connsiteY1" fmla="*/ 970 h 1624"/>
              <a:gd name="connsiteX2" fmla="*/ 716 w 3303"/>
              <a:gd name="connsiteY2" fmla="*/ 974 h 1624"/>
              <a:gd name="connsiteX3" fmla="*/ 795 w 3303"/>
              <a:gd name="connsiteY3" fmla="*/ 318 h 1624"/>
              <a:gd name="connsiteX4" fmla="*/ 1406 w 3303"/>
              <a:gd name="connsiteY4" fmla="*/ 573 h 1624"/>
              <a:gd name="connsiteX5" fmla="*/ 2405 w 3303"/>
              <a:gd name="connsiteY5" fmla="*/ 12 h 1624"/>
              <a:gd name="connsiteX6" fmla="*/ 2935 w 3303"/>
              <a:gd name="connsiteY6" fmla="*/ 669 h 1624"/>
              <a:gd name="connsiteX7" fmla="*/ 3147 w 3303"/>
              <a:gd name="connsiteY7" fmla="*/ 1495 h 1624"/>
              <a:gd name="connsiteX8" fmla="*/ 311 w 3303"/>
              <a:gd name="connsiteY8" fmla="*/ 1615 h 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3" h="1625">
                <a:moveTo>
                  <a:pt x="311" y="1615"/>
                </a:moveTo>
                <a:cubicBezTo>
                  <a:pt x="-280" y="1571"/>
                  <a:pt x="129" y="1008"/>
                  <a:pt x="267" y="970"/>
                </a:cubicBezTo>
                <a:cubicBezTo>
                  <a:pt x="405" y="932"/>
                  <a:pt x="782" y="1030"/>
                  <a:pt x="716" y="974"/>
                </a:cubicBezTo>
                <a:cubicBezTo>
                  <a:pt x="650" y="919"/>
                  <a:pt x="301" y="537"/>
                  <a:pt x="795" y="318"/>
                </a:cubicBezTo>
                <a:cubicBezTo>
                  <a:pt x="1289" y="99"/>
                  <a:pt x="1376" y="653"/>
                  <a:pt x="1406" y="573"/>
                </a:cubicBezTo>
                <a:cubicBezTo>
                  <a:pt x="1436" y="493"/>
                  <a:pt x="1692" y="-92"/>
                  <a:pt x="2405" y="12"/>
                </a:cubicBezTo>
                <a:cubicBezTo>
                  <a:pt x="3118" y="116"/>
                  <a:pt x="2852" y="737"/>
                  <a:pt x="2935" y="669"/>
                </a:cubicBezTo>
                <a:cubicBezTo>
                  <a:pt x="3018" y="601"/>
                  <a:pt x="3567" y="1457"/>
                  <a:pt x="3147" y="1495"/>
                </a:cubicBezTo>
                <a:cubicBezTo>
                  <a:pt x="2727" y="1534"/>
                  <a:pt x="902" y="1659"/>
                  <a:pt x="311" y="161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6" name="直接连接符 165"/>
          <p:cNvCxnSpPr/>
          <p:nvPr/>
        </p:nvCxnSpPr>
        <p:spPr>
          <a:xfrm rot="20400000" flipH="1">
            <a:off x="10033635" y="95504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弦形 159"/>
          <p:cNvSpPr/>
          <p:nvPr/>
        </p:nvSpPr>
        <p:spPr>
          <a:xfrm>
            <a:off x="10226040" y="892810"/>
            <a:ext cx="174625" cy="187325"/>
          </a:xfrm>
          <a:prstGeom prst="chord">
            <a:avLst>
              <a:gd name="adj1" fmla="val 20021241"/>
              <a:gd name="adj2" fmla="val 10414736"/>
            </a:avLst>
          </a:prstGeom>
          <a:solidFill>
            <a:srgbClr val="F3B851"/>
          </a:solidFill>
          <a:ln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5" name="直接连接符 164"/>
          <p:cNvCxnSpPr/>
          <p:nvPr/>
        </p:nvCxnSpPr>
        <p:spPr>
          <a:xfrm rot="20400000" flipH="1">
            <a:off x="9925685" y="929005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椭圆 157"/>
          <p:cNvSpPr/>
          <p:nvPr/>
        </p:nvSpPr>
        <p:spPr>
          <a:xfrm>
            <a:off x="10089515" y="78486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10487025" y="76327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2" name="直接连接符 161"/>
          <p:cNvCxnSpPr/>
          <p:nvPr/>
        </p:nvCxnSpPr>
        <p:spPr>
          <a:xfrm rot="20400000" flipH="1">
            <a:off x="10639425" y="90043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20400000" flipH="1">
            <a:off x="10680065" y="98425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864995" y="911225"/>
            <a:ext cx="8103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第四关：探秘岛——规则我来</a:t>
            </a: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定</a:t>
            </a:r>
            <a:endParaRPr lang="zh-CN" altLang="en-US" sz="36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418093" y="5213350"/>
            <a:ext cx="2641657" cy="994519"/>
            <a:chOff x="3444" y="7781"/>
            <a:chExt cx="3815" cy="1301"/>
          </a:xfrm>
        </p:grpSpPr>
        <p:grpSp>
          <p:nvGrpSpPr>
            <p:cNvPr id="199" name="组合 198"/>
            <p:cNvGrpSpPr/>
            <p:nvPr/>
          </p:nvGrpSpPr>
          <p:grpSpPr>
            <a:xfrm>
              <a:off x="3778" y="7781"/>
              <a:ext cx="3029" cy="1301"/>
              <a:chOff x="6826" y="2523"/>
              <a:chExt cx="3029" cy="1301"/>
            </a:xfrm>
          </p:grpSpPr>
          <p:sp>
            <p:nvSpPr>
              <p:cNvPr id="44" name="任意多边形 43"/>
              <p:cNvSpPr/>
              <p:nvPr/>
            </p:nvSpPr>
            <p:spPr>
              <a:xfrm>
                <a:off x="6826" y="2523"/>
                <a:ext cx="3029" cy="1301"/>
              </a:xfrm>
              <a:custGeom>
                <a:avLst/>
                <a:gdLst>
                  <a:gd name="connsiteX0" fmla="*/ 1037 w 2173"/>
                  <a:gd name="connsiteY0" fmla="*/ 279 h 1255"/>
                  <a:gd name="connsiteX1" fmla="*/ 1083 w 2173"/>
                  <a:gd name="connsiteY1" fmla="*/ 1256 h 1255"/>
                  <a:gd name="connsiteX2" fmla="*/ 1037 w 2173"/>
                  <a:gd name="connsiteY2" fmla="*/ 279 h 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" h="1256">
                    <a:moveTo>
                      <a:pt x="1037" y="279"/>
                    </a:moveTo>
                    <a:cubicBezTo>
                      <a:pt x="1287" y="-516"/>
                      <a:pt x="3437" y="574"/>
                      <a:pt x="1083" y="1256"/>
                    </a:cubicBezTo>
                    <a:cubicBezTo>
                      <a:pt x="-1155" y="461"/>
                      <a:pt x="719" y="-448"/>
                      <a:pt x="1037" y="279"/>
                    </a:cubicBezTo>
                    <a:close/>
                  </a:path>
                </a:pathLst>
              </a:custGeom>
              <a:solidFill>
                <a:srgbClr val="F44B3E"/>
              </a:solidFill>
              <a:ln>
                <a:solidFill>
                  <a:srgbClr val="6637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8154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8423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 rot="360000">
                <a:off x="8831" y="3180"/>
                <a:ext cx="155" cy="135"/>
                <a:chOff x="8905" y="3061"/>
                <a:chExt cx="155" cy="135"/>
              </a:xfrm>
            </p:grpSpPr>
            <p:cxnSp>
              <p:nvCxnSpPr>
                <p:cNvPr id="48" name="直接连接符 47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组合 48"/>
              <p:cNvGrpSpPr/>
              <p:nvPr/>
            </p:nvGrpSpPr>
            <p:grpSpPr>
              <a:xfrm rot="360000">
                <a:off x="7761" y="3226"/>
                <a:ext cx="155" cy="135"/>
                <a:chOff x="8905" y="3061"/>
                <a:chExt cx="155" cy="135"/>
              </a:xfrm>
            </p:grpSpPr>
            <p:cxnSp>
              <p:nvCxnSpPr>
                <p:cNvPr id="50" name="直接连接符 49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接连接符 196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8" name="弧形 197"/>
              <p:cNvSpPr/>
              <p:nvPr/>
            </p:nvSpPr>
            <p:spPr>
              <a:xfrm>
                <a:off x="8266" y="3079"/>
                <a:ext cx="157" cy="169"/>
              </a:xfrm>
              <a:prstGeom prst="arc">
                <a:avLst>
                  <a:gd name="adj1" fmla="val 21216950"/>
                  <a:gd name="adj2" fmla="val 10326111"/>
                </a:avLst>
              </a:prstGeom>
              <a:ln w="19050">
                <a:solidFill>
                  <a:srgbClr val="6637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24" name="文本框 123"/>
            <p:cNvSpPr txBox="1"/>
            <p:nvPr/>
          </p:nvSpPr>
          <p:spPr>
            <a:xfrm>
              <a:off x="3444" y="7913"/>
              <a:ext cx="3815" cy="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BF3E8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 algn="ctr" fontAlgn="auto">
                <a:lnSpc>
                  <a:spcPct val="100000"/>
                </a:lnSpc>
              </a:pPr>
              <a:r>
                <a:rPr lang="zh-CN" altLang="en-US" sz="3600" b="1">
                  <a:ln w="25400" cmpd="sng">
                    <a:solidFill>
                      <a:srgbClr val="66370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latin typeface="楷体" panose="02010609060101010101" charset="-122"/>
                  <a:ea typeface="楷体" panose="02010609060101010101" charset="-122"/>
                </a:rPr>
                <a:t>课间活动</a:t>
              </a:r>
              <a:endParaRPr lang="zh-CN" altLang="en-US" sz="3600" b="1">
                <a:ln w="25400" cmpd="sng">
                  <a:solidFill>
                    <a:srgbClr val="663701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509148" y="5166360"/>
            <a:ext cx="2641657" cy="994519"/>
            <a:chOff x="3444" y="7781"/>
            <a:chExt cx="3815" cy="1301"/>
          </a:xfrm>
        </p:grpSpPr>
        <p:grpSp>
          <p:nvGrpSpPr>
            <p:cNvPr id="20" name="组合 19"/>
            <p:cNvGrpSpPr/>
            <p:nvPr/>
          </p:nvGrpSpPr>
          <p:grpSpPr>
            <a:xfrm>
              <a:off x="3778" y="7781"/>
              <a:ext cx="3029" cy="1301"/>
              <a:chOff x="6826" y="2523"/>
              <a:chExt cx="3029" cy="1301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6826" y="2523"/>
                <a:ext cx="3029" cy="1301"/>
              </a:xfrm>
              <a:custGeom>
                <a:avLst/>
                <a:gdLst>
                  <a:gd name="connsiteX0" fmla="*/ 1037 w 2173"/>
                  <a:gd name="connsiteY0" fmla="*/ 279 h 1255"/>
                  <a:gd name="connsiteX1" fmla="*/ 1083 w 2173"/>
                  <a:gd name="connsiteY1" fmla="*/ 1256 h 1255"/>
                  <a:gd name="connsiteX2" fmla="*/ 1037 w 2173"/>
                  <a:gd name="connsiteY2" fmla="*/ 279 h 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" h="1256">
                    <a:moveTo>
                      <a:pt x="1037" y="279"/>
                    </a:moveTo>
                    <a:cubicBezTo>
                      <a:pt x="1287" y="-516"/>
                      <a:pt x="3437" y="574"/>
                      <a:pt x="1083" y="1256"/>
                    </a:cubicBezTo>
                    <a:cubicBezTo>
                      <a:pt x="-1155" y="461"/>
                      <a:pt x="719" y="-448"/>
                      <a:pt x="1037" y="279"/>
                    </a:cubicBezTo>
                    <a:close/>
                  </a:path>
                </a:pathLst>
              </a:custGeom>
              <a:solidFill>
                <a:srgbClr val="F44B3E"/>
              </a:solidFill>
              <a:ln>
                <a:solidFill>
                  <a:srgbClr val="6637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8154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8423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 rot="360000">
                <a:off x="8831" y="3180"/>
                <a:ext cx="155" cy="135"/>
                <a:chOff x="8905" y="3061"/>
                <a:chExt cx="155" cy="13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组合 51"/>
              <p:cNvGrpSpPr/>
              <p:nvPr/>
            </p:nvGrpSpPr>
            <p:grpSpPr>
              <a:xfrm rot="360000">
                <a:off x="7761" y="3226"/>
                <a:ext cx="155" cy="135"/>
                <a:chOff x="8905" y="3061"/>
                <a:chExt cx="155" cy="135"/>
              </a:xfrm>
            </p:grpSpPr>
            <p:cxnSp>
              <p:nvCxnSpPr>
                <p:cNvPr id="53" name="直接连接符 52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弧形 54"/>
              <p:cNvSpPr/>
              <p:nvPr/>
            </p:nvSpPr>
            <p:spPr>
              <a:xfrm>
                <a:off x="8266" y="3079"/>
                <a:ext cx="157" cy="169"/>
              </a:xfrm>
              <a:prstGeom prst="arc">
                <a:avLst>
                  <a:gd name="adj1" fmla="val 21216950"/>
                  <a:gd name="adj2" fmla="val 10326111"/>
                </a:avLst>
              </a:prstGeom>
              <a:ln w="19050">
                <a:solidFill>
                  <a:srgbClr val="6637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3444" y="7913"/>
              <a:ext cx="3815" cy="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BF3E8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 algn="ctr" fontAlgn="auto">
                <a:lnSpc>
                  <a:spcPct val="100000"/>
                </a:lnSpc>
              </a:pPr>
              <a:r>
                <a:rPr lang="zh-CN" altLang="en-US" sz="3600" b="1">
                  <a:ln w="25400" cmpd="sng">
                    <a:solidFill>
                      <a:srgbClr val="66370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latin typeface="楷体" panose="02010609060101010101" charset="-122"/>
                  <a:ea typeface="楷体" panose="02010609060101010101" charset="-122"/>
                </a:rPr>
                <a:t>集体活动</a:t>
              </a:r>
              <a:endParaRPr lang="zh-CN" altLang="en-US" sz="3600" b="1">
                <a:ln w="25400" cmpd="sng">
                  <a:solidFill>
                    <a:srgbClr val="663701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680848" y="5196840"/>
            <a:ext cx="2641657" cy="994519"/>
            <a:chOff x="3444" y="7781"/>
            <a:chExt cx="3815" cy="1301"/>
          </a:xfrm>
        </p:grpSpPr>
        <p:grpSp>
          <p:nvGrpSpPr>
            <p:cNvPr id="58" name="组合 57"/>
            <p:cNvGrpSpPr/>
            <p:nvPr/>
          </p:nvGrpSpPr>
          <p:grpSpPr>
            <a:xfrm>
              <a:off x="3778" y="7781"/>
              <a:ext cx="3029" cy="1301"/>
              <a:chOff x="6826" y="2523"/>
              <a:chExt cx="3029" cy="13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6826" y="2523"/>
                <a:ext cx="3029" cy="1301"/>
              </a:xfrm>
              <a:custGeom>
                <a:avLst/>
                <a:gdLst>
                  <a:gd name="connsiteX0" fmla="*/ 1037 w 2173"/>
                  <a:gd name="connsiteY0" fmla="*/ 279 h 1255"/>
                  <a:gd name="connsiteX1" fmla="*/ 1083 w 2173"/>
                  <a:gd name="connsiteY1" fmla="*/ 1256 h 1255"/>
                  <a:gd name="connsiteX2" fmla="*/ 1037 w 2173"/>
                  <a:gd name="connsiteY2" fmla="*/ 279 h 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" h="1256">
                    <a:moveTo>
                      <a:pt x="1037" y="279"/>
                    </a:moveTo>
                    <a:cubicBezTo>
                      <a:pt x="1287" y="-516"/>
                      <a:pt x="3437" y="574"/>
                      <a:pt x="1083" y="1256"/>
                    </a:cubicBezTo>
                    <a:cubicBezTo>
                      <a:pt x="-1155" y="461"/>
                      <a:pt x="719" y="-448"/>
                      <a:pt x="1037" y="279"/>
                    </a:cubicBezTo>
                    <a:close/>
                  </a:path>
                </a:pathLst>
              </a:custGeom>
              <a:solidFill>
                <a:srgbClr val="F44B3E"/>
              </a:solidFill>
              <a:ln>
                <a:solidFill>
                  <a:srgbClr val="6637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8154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8423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 rot="360000">
                <a:off x="8831" y="3180"/>
                <a:ext cx="155" cy="135"/>
                <a:chOff x="8905" y="3061"/>
                <a:chExt cx="155" cy="13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组合 68"/>
              <p:cNvGrpSpPr/>
              <p:nvPr/>
            </p:nvGrpSpPr>
            <p:grpSpPr>
              <a:xfrm rot="360000">
                <a:off x="7761" y="3226"/>
                <a:ext cx="155" cy="135"/>
                <a:chOff x="8905" y="3061"/>
                <a:chExt cx="155" cy="135"/>
              </a:xfrm>
            </p:grpSpPr>
            <p:cxnSp>
              <p:nvCxnSpPr>
                <p:cNvPr id="71" name="直接连接符 70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弧形 72"/>
              <p:cNvSpPr/>
              <p:nvPr/>
            </p:nvSpPr>
            <p:spPr>
              <a:xfrm>
                <a:off x="8266" y="3079"/>
                <a:ext cx="157" cy="169"/>
              </a:xfrm>
              <a:prstGeom prst="arc">
                <a:avLst>
                  <a:gd name="adj1" fmla="val 21216950"/>
                  <a:gd name="adj2" fmla="val 10326111"/>
                </a:avLst>
              </a:prstGeom>
              <a:ln w="19050">
                <a:solidFill>
                  <a:srgbClr val="6637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74" name="文本框 73"/>
            <p:cNvSpPr txBox="1"/>
            <p:nvPr/>
          </p:nvSpPr>
          <p:spPr>
            <a:xfrm>
              <a:off x="3444" y="7913"/>
              <a:ext cx="3815" cy="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BF3E8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 algn="ctr" fontAlgn="auto">
                <a:lnSpc>
                  <a:spcPct val="100000"/>
                </a:lnSpc>
              </a:pPr>
              <a:r>
                <a:rPr lang="zh-CN" altLang="en-US" sz="3600" b="1">
                  <a:ln w="25400" cmpd="sng">
                    <a:solidFill>
                      <a:srgbClr val="66370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latin typeface="楷体" panose="02010609060101010101" charset="-122"/>
                  <a:ea typeface="楷体" panose="02010609060101010101" charset="-122"/>
                </a:rPr>
                <a:t>班级卫生</a:t>
              </a:r>
              <a:endParaRPr lang="zh-CN" altLang="en-US" sz="3600" b="1">
                <a:ln w="25400" cmpd="sng">
                  <a:solidFill>
                    <a:srgbClr val="663701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7802383" y="5227320"/>
            <a:ext cx="2641657" cy="994519"/>
            <a:chOff x="3444" y="7781"/>
            <a:chExt cx="3815" cy="1301"/>
          </a:xfrm>
        </p:grpSpPr>
        <p:grpSp>
          <p:nvGrpSpPr>
            <p:cNvPr id="76" name="组合 75"/>
            <p:cNvGrpSpPr/>
            <p:nvPr/>
          </p:nvGrpSpPr>
          <p:grpSpPr>
            <a:xfrm>
              <a:off x="3778" y="7781"/>
              <a:ext cx="3029" cy="1301"/>
              <a:chOff x="6826" y="2523"/>
              <a:chExt cx="3029" cy="1301"/>
            </a:xfrm>
          </p:grpSpPr>
          <p:sp>
            <p:nvSpPr>
              <p:cNvPr id="77" name="任意多边形 76"/>
              <p:cNvSpPr/>
              <p:nvPr/>
            </p:nvSpPr>
            <p:spPr>
              <a:xfrm>
                <a:off x="6826" y="2523"/>
                <a:ext cx="3029" cy="1301"/>
              </a:xfrm>
              <a:custGeom>
                <a:avLst/>
                <a:gdLst>
                  <a:gd name="connsiteX0" fmla="*/ 1037 w 2173"/>
                  <a:gd name="connsiteY0" fmla="*/ 279 h 1255"/>
                  <a:gd name="connsiteX1" fmla="*/ 1083 w 2173"/>
                  <a:gd name="connsiteY1" fmla="*/ 1256 h 1255"/>
                  <a:gd name="connsiteX2" fmla="*/ 1037 w 2173"/>
                  <a:gd name="connsiteY2" fmla="*/ 279 h 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" h="1256">
                    <a:moveTo>
                      <a:pt x="1037" y="279"/>
                    </a:moveTo>
                    <a:cubicBezTo>
                      <a:pt x="1287" y="-516"/>
                      <a:pt x="3437" y="574"/>
                      <a:pt x="1083" y="1256"/>
                    </a:cubicBezTo>
                    <a:cubicBezTo>
                      <a:pt x="-1155" y="461"/>
                      <a:pt x="719" y="-448"/>
                      <a:pt x="1037" y="279"/>
                    </a:cubicBezTo>
                    <a:close/>
                  </a:path>
                </a:pathLst>
              </a:custGeom>
              <a:solidFill>
                <a:srgbClr val="F44B3E"/>
              </a:solidFill>
              <a:ln>
                <a:solidFill>
                  <a:srgbClr val="6637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8154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8423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80" name="组合 79"/>
              <p:cNvGrpSpPr/>
              <p:nvPr/>
            </p:nvGrpSpPr>
            <p:grpSpPr>
              <a:xfrm rot="360000">
                <a:off x="8831" y="3180"/>
                <a:ext cx="155" cy="135"/>
                <a:chOff x="8905" y="3061"/>
                <a:chExt cx="155" cy="135"/>
              </a:xfrm>
            </p:grpSpPr>
            <p:cxnSp>
              <p:nvCxnSpPr>
                <p:cNvPr id="81" name="直接连接符 80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组合 82"/>
              <p:cNvGrpSpPr/>
              <p:nvPr/>
            </p:nvGrpSpPr>
            <p:grpSpPr>
              <a:xfrm rot="360000">
                <a:off x="7761" y="3226"/>
                <a:ext cx="155" cy="135"/>
                <a:chOff x="8905" y="3061"/>
                <a:chExt cx="155" cy="135"/>
              </a:xfrm>
            </p:grpSpPr>
            <p:cxnSp>
              <p:nvCxnSpPr>
                <p:cNvPr id="84" name="直接连接符 83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弧形 86"/>
              <p:cNvSpPr/>
              <p:nvPr/>
            </p:nvSpPr>
            <p:spPr>
              <a:xfrm>
                <a:off x="8266" y="3079"/>
                <a:ext cx="157" cy="169"/>
              </a:xfrm>
              <a:prstGeom prst="arc">
                <a:avLst>
                  <a:gd name="adj1" fmla="val 21216950"/>
                  <a:gd name="adj2" fmla="val 10326111"/>
                </a:avLst>
              </a:prstGeom>
              <a:ln w="19050">
                <a:solidFill>
                  <a:srgbClr val="6637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93" name="文本框 92"/>
            <p:cNvSpPr txBox="1"/>
            <p:nvPr/>
          </p:nvSpPr>
          <p:spPr>
            <a:xfrm>
              <a:off x="3444" y="7913"/>
              <a:ext cx="3815" cy="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BF3E8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 algn="ctr" fontAlgn="auto">
                <a:lnSpc>
                  <a:spcPct val="100000"/>
                </a:lnSpc>
              </a:pPr>
              <a:r>
                <a:rPr lang="zh-CN" altLang="en-US" sz="3600" b="1">
                  <a:ln w="25400" cmpd="sng">
                    <a:solidFill>
                      <a:srgbClr val="66370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latin typeface="楷体" panose="02010609060101010101" charset="-122"/>
                  <a:ea typeface="楷体" panose="02010609060101010101" charset="-122"/>
                </a:rPr>
                <a:t>与人相处</a:t>
              </a:r>
              <a:endParaRPr lang="zh-CN" altLang="en-US" sz="3600" b="1">
                <a:ln w="25400" cmpd="sng">
                  <a:solidFill>
                    <a:srgbClr val="663701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 bwMode="auto">
          <a:xfrm>
            <a:off x="960755" y="1632585"/>
            <a:ext cx="10788650" cy="323024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</a:t>
            </a:r>
            <a:r>
              <a:rPr lang="zh-CN" altLang="en-US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小组合作：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  <a:p>
            <a:pPr algn="l">
              <a:lnSpc>
                <a:spcPct val="130000"/>
              </a:lnSpc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1.音乐开始时查看话题小贴士，开展小组交流活动。</a:t>
            </a:r>
            <a:endParaRPr lang="en-US" altLang="zh-CN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  <a:p>
            <a:pPr algn="l">
              <a:lnSpc>
                <a:spcPct val="130000"/>
              </a:lnSpc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2.音乐结束后小组交流，然后用你们喜欢的方式汇报，写写、画画、说说、演演……都可以。</a:t>
            </a:r>
            <a:endParaRPr lang="en-US" altLang="zh-CN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  <a:p>
            <a:pPr algn="l">
              <a:lnSpc>
                <a:spcPct val="130000"/>
              </a:lnSpc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3.交流汇报</a:t>
            </a:r>
            <a:endParaRPr lang="en-US" altLang="zh-CN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318135" y="700405"/>
            <a:ext cx="11563350" cy="5881370"/>
            <a:chOff x="501" y="1103"/>
            <a:chExt cx="18210" cy="9262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01" y="1103"/>
              <a:ext cx="17864" cy="9262"/>
              <a:chOff x="501" y="1103"/>
              <a:chExt cx="17864" cy="9262"/>
            </a:xfrm>
          </p:grpSpPr>
          <p:grpSp>
            <p:nvGrpSpPr>
              <p:cNvPr id="146" name="组合 145"/>
              <p:cNvGrpSpPr/>
              <p:nvPr/>
            </p:nvGrpSpPr>
            <p:grpSpPr>
              <a:xfrm rot="9960000">
                <a:off x="1070" y="6741"/>
                <a:ext cx="4857" cy="841"/>
                <a:chOff x="12159" y="2300"/>
                <a:chExt cx="4857" cy="841"/>
              </a:xfrm>
            </p:grpSpPr>
            <p:sp>
              <p:nvSpPr>
                <p:cNvPr id="8" name="任意多边形 7"/>
                <p:cNvSpPr/>
                <p:nvPr/>
              </p:nvSpPr>
              <p:spPr>
                <a:xfrm>
                  <a:off x="12159" y="2425"/>
                  <a:ext cx="4725" cy="717"/>
                </a:xfrm>
                <a:custGeom>
                  <a:avLst/>
                  <a:gdLst>
                    <a:gd name="connsiteX0" fmla="*/ 0 w 4725"/>
                    <a:gd name="connsiteY0" fmla="*/ 234 h 716"/>
                    <a:gd name="connsiteX1" fmla="*/ 1531 w 4725"/>
                    <a:gd name="connsiteY1" fmla="*/ 18 h 716"/>
                    <a:gd name="connsiteX2" fmla="*/ 1897 w 4725"/>
                    <a:gd name="connsiteY2" fmla="*/ 601 h 716"/>
                    <a:gd name="connsiteX3" fmla="*/ 1315 w 4725"/>
                    <a:gd name="connsiteY3" fmla="*/ 467 h 716"/>
                    <a:gd name="connsiteX4" fmla="*/ 2097 w 4725"/>
                    <a:gd name="connsiteY4" fmla="*/ 1 h 716"/>
                    <a:gd name="connsiteX5" fmla="*/ 3195 w 4725"/>
                    <a:gd name="connsiteY5" fmla="*/ 319 h 716"/>
                    <a:gd name="connsiteX6" fmla="*/ 2696 w 4725"/>
                    <a:gd name="connsiteY6" fmla="*/ 552 h 716"/>
                    <a:gd name="connsiteX7" fmla="*/ 2995 w 4725"/>
                    <a:gd name="connsiteY7" fmla="*/ 3 h 716"/>
                    <a:gd name="connsiteX8" fmla="*/ 4725 w 4725"/>
                    <a:gd name="connsiteY8" fmla="*/ 384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25" h="717">
                      <a:moveTo>
                        <a:pt x="0" y="234"/>
                      </a:moveTo>
                      <a:cubicBezTo>
                        <a:pt x="297" y="180"/>
                        <a:pt x="1135" y="-49"/>
                        <a:pt x="1531" y="18"/>
                      </a:cubicBezTo>
                      <a:cubicBezTo>
                        <a:pt x="1927" y="85"/>
                        <a:pt x="2097" y="454"/>
                        <a:pt x="1897" y="601"/>
                      </a:cubicBezTo>
                      <a:cubicBezTo>
                        <a:pt x="1697" y="748"/>
                        <a:pt x="1414" y="803"/>
                        <a:pt x="1315" y="467"/>
                      </a:cubicBezTo>
                      <a:cubicBezTo>
                        <a:pt x="1216" y="131"/>
                        <a:pt x="1631" y="1"/>
                        <a:pt x="2097" y="1"/>
                      </a:cubicBezTo>
                      <a:cubicBezTo>
                        <a:pt x="2563" y="1"/>
                        <a:pt x="3046" y="2"/>
                        <a:pt x="3195" y="319"/>
                      </a:cubicBezTo>
                      <a:cubicBezTo>
                        <a:pt x="3344" y="636"/>
                        <a:pt x="2895" y="702"/>
                        <a:pt x="2696" y="552"/>
                      </a:cubicBezTo>
                      <a:cubicBezTo>
                        <a:pt x="2497" y="402"/>
                        <a:pt x="2649" y="43"/>
                        <a:pt x="2995" y="3"/>
                      </a:cubicBezTo>
                      <a:cubicBezTo>
                        <a:pt x="3341" y="-37"/>
                        <a:pt x="4353" y="296"/>
                        <a:pt x="4725" y="384"/>
                      </a:cubicBezTo>
                    </a:path>
                  </a:pathLst>
                </a:custGeom>
                <a:noFill/>
                <a:ln w="28575" cap="rnd">
                  <a:solidFill>
                    <a:srgbClr val="EDCD90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9" name="等腰三角形 8"/>
                <p:cNvSpPr/>
                <p:nvPr/>
              </p:nvSpPr>
              <p:spPr>
                <a:xfrm>
                  <a:off x="16084" y="2300"/>
                  <a:ext cx="932" cy="582"/>
                </a:xfrm>
                <a:prstGeom prst="triangle">
                  <a:avLst/>
                </a:prstGeom>
                <a:noFill/>
                <a:ln w="28575" cap="rnd">
                  <a:solidFill>
                    <a:srgbClr val="EDCD90"/>
                  </a:solidFill>
                  <a:prstDash val="sys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53" name="组合 152"/>
              <p:cNvGrpSpPr/>
              <p:nvPr/>
            </p:nvGrpSpPr>
            <p:grpSpPr>
              <a:xfrm rot="0">
                <a:off x="11893" y="8922"/>
                <a:ext cx="2817" cy="831"/>
                <a:chOff x="13683" y="2125"/>
                <a:chExt cx="3158" cy="932"/>
              </a:xfrm>
            </p:grpSpPr>
            <p:sp>
              <p:nvSpPr>
                <p:cNvPr id="154" name="任意多边形 153"/>
                <p:cNvSpPr/>
                <p:nvPr/>
              </p:nvSpPr>
              <p:spPr>
                <a:xfrm flipV="1">
                  <a:off x="13683" y="2447"/>
                  <a:ext cx="2891" cy="573"/>
                </a:xfrm>
                <a:custGeom>
                  <a:avLst/>
                  <a:gdLst>
                    <a:gd name="connsiteX0" fmla="*/ 0 w 4725"/>
                    <a:gd name="connsiteY0" fmla="*/ 234 h 716"/>
                    <a:gd name="connsiteX1" fmla="*/ 1531 w 4725"/>
                    <a:gd name="connsiteY1" fmla="*/ 18 h 716"/>
                    <a:gd name="connsiteX2" fmla="*/ 1897 w 4725"/>
                    <a:gd name="connsiteY2" fmla="*/ 601 h 716"/>
                    <a:gd name="connsiteX3" fmla="*/ 1315 w 4725"/>
                    <a:gd name="connsiteY3" fmla="*/ 467 h 716"/>
                    <a:gd name="connsiteX4" fmla="*/ 2097 w 4725"/>
                    <a:gd name="connsiteY4" fmla="*/ 1 h 716"/>
                    <a:gd name="connsiteX5" fmla="*/ 3195 w 4725"/>
                    <a:gd name="connsiteY5" fmla="*/ 319 h 716"/>
                    <a:gd name="connsiteX6" fmla="*/ 2696 w 4725"/>
                    <a:gd name="connsiteY6" fmla="*/ 552 h 716"/>
                    <a:gd name="connsiteX7" fmla="*/ 2995 w 4725"/>
                    <a:gd name="connsiteY7" fmla="*/ 3 h 716"/>
                    <a:gd name="connsiteX8" fmla="*/ 4725 w 4725"/>
                    <a:gd name="connsiteY8" fmla="*/ 384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25" h="717">
                      <a:moveTo>
                        <a:pt x="0" y="234"/>
                      </a:moveTo>
                      <a:cubicBezTo>
                        <a:pt x="297" y="180"/>
                        <a:pt x="1135" y="-49"/>
                        <a:pt x="1531" y="18"/>
                      </a:cubicBezTo>
                      <a:cubicBezTo>
                        <a:pt x="1927" y="85"/>
                        <a:pt x="2097" y="454"/>
                        <a:pt x="1897" y="601"/>
                      </a:cubicBezTo>
                      <a:cubicBezTo>
                        <a:pt x="1697" y="748"/>
                        <a:pt x="1414" y="803"/>
                        <a:pt x="1315" y="467"/>
                      </a:cubicBezTo>
                      <a:cubicBezTo>
                        <a:pt x="1216" y="131"/>
                        <a:pt x="1631" y="1"/>
                        <a:pt x="2097" y="1"/>
                      </a:cubicBezTo>
                      <a:cubicBezTo>
                        <a:pt x="2563" y="1"/>
                        <a:pt x="3046" y="2"/>
                        <a:pt x="3195" y="319"/>
                      </a:cubicBezTo>
                      <a:cubicBezTo>
                        <a:pt x="3344" y="636"/>
                        <a:pt x="2895" y="702"/>
                        <a:pt x="2696" y="552"/>
                      </a:cubicBezTo>
                      <a:cubicBezTo>
                        <a:pt x="2497" y="402"/>
                        <a:pt x="2649" y="43"/>
                        <a:pt x="2995" y="3"/>
                      </a:cubicBezTo>
                      <a:cubicBezTo>
                        <a:pt x="3341" y="-37"/>
                        <a:pt x="4353" y="296"/>
                        <a:pt x="4725" y="384"/>
                      </a:cubicBezTo>
                    </a:path>
                  </a:pathLst>
                </a:custGeom>
                <a:noFill/>
                <a:ln w="28575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5" name="等腰三角形 154"/>
                <p:cNvSpPr/>
                <p:nvPr/>
              </p:nvSpPr>
              <p:spPr>
                <a:xfrm rot="2700000">
                  <a:off x="16084" y="2300"/>
                  <a:ext cx="932" cy="582"/>
                </a:xfrm>
                <a:prstGeom prst="triangle">
                  <a:avLst/>
                </a:prstGeom>
                <a:solidFill>
                  <a:srgbClr val="663701"/>
                </a:solidFill>
                <a:ln w="28575" cap="rnd">
                  <a:noFill/>
                  <a:prstDash val="sys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16" name="组合 215"/>
              <p:cNvGrpSpPr/>
              <p:nvPr/>
            </p:nvGrpSpPr>
            <p:grpSpPr>
              <a:xfrm rot="0">
                <a:off x="2134" y="1237"/>
                <a:ext cx="2042" cy="640"/>
                <a:chOff x="2134" y="701"/>
                <a:chExt cx="2042" cy="640"/>
              </a:xfrm>
            </p:grpSpPr>
            <p:sp>
              <p:nvSpPr>
                <p:cNvPr id="214" name="任意多边形 213"/>
                <p:cNvSpPr/>
                <p:nvPr/>
              </p:nvSpPr>
              <p:spPr>
                <a:xfrm rot="900000">
                  <a:off x="2134" y="701"/>
                  <a:ext cx="1660" cy="458"/>
                </a:xfrm>
                <a:custGeom>
                  <a:avLst/>
                  <a:gdLst>
                    <a:gd name="connsiteX0" fmla="*/ 0 w 1660"/>
                    <a:gd name="connsiteY0" fmla="*/ 33 h 458"/>
                    <a:gd name="connsiteX1" fmla="*/ 900 w 1660"/>
                    <a:gd name="connsiteY1" fmla="*/ 73 h 458"/>
                    <a:gd name="connsiteX2" fmla="*/ 869 w 1660"/>
                    <a:gd name="connsiteY2" fmla="*/ 457 h 458"/>
                    <a:gd name="connsiteX3" fmla="*/ 839 w 1660"/>
                    <a:gd name="connsiteY3" fmla="*/ 37 h 458"/>
                    <a:gd name="connsiteX4" fmla="*/ 1660 w 1660"/>
                    <a:gd name="connsiteY4" fmla="*/ 173 h 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0" h="458">
                      <a:moveTo>
                        <a:pt x="0" y="33"/>
                      </a:moveTo>
                      <a:cubicBezTo>
                        <a:pt x="182" y="29"/>
                        <a:pt x="736" y="-51"/>
                        <a:pt x="900" y="73"/>
                      </a:cubicBezTo>
                      <a:cubicBezTo>
                        <a:pt x="1064" y="197"/>
                        <a:pt x="1109" y="438"/>
                        <a:pt x="869" y="457"/>
                      </a:cubicBezTo>
                      <a:cubicBezTo>
                        <a:pt x="629" y="476"/>
                        <a:pt x="671" y="133"/>
                        <a:pt x="839" y="37"/>
                      </a:cubicBezTo>
                      <a:cubicBezTo>
                        <a:pt x="1007" y="-59"/>
                        <a:pt x="1400" y="45"/>
                        <a:pt x="1660" y="173"/>
                      </a:cubicBezTo>
                    </a:path>
                  </a:pathLst>
                </a:custGeom>
                <a:noFill/>
                <a:ln w="22225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5" name="等腰三角形 214"/>
                <p:cNvSpPr/>
                <p:nvPr/>
              </p:nvSpPr>
              <p:spPr>
                <a:xfrm rot="660000">
                  <a:off x="3556" y="881"/>
                  <a:ext cx="620" cy="460"/>
                </a:xfrm>
                <a:prstGeom prst="triangle">
                  <a:avLst/>
                </a:prstGeom>
                <a:solidFill>
                  <a:srgbClr val="F44B3E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21060000">
                <a:off x="15945" y="1325"/>
                <a:ext cx="2420" cy="859"/>
                <a:chOff x="11439" y="8069"/>
                <a:chExt cx="5083" cy="1606"/>
              </a:xfrm>
            </p:grpSpPr>
            <p:sp>
              <p:nvSpPr>
                <p:cNvPr id="19" name="心形 18"/>
                <p:cNvSpPr/>
                <p:nvPr/>
              </p:nvSpPr>
              <p:spPr>
                <a:xfrm>
                  <a:off x="12971" y="8069"/>
                  <a:ext cx="2010" cy="1580"/>
                </a:xfrm>
                <a:prstGeom prst="heart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0" name="任意多边形 19"/>
                <p:cNvSpPr/>
                <p:nvPr/>
              </p:nvSpPr>
              <p:spPr>
                <a:xfrm rot="660000">
                  <a:off x="14388" y="8373"/>
                  <a:ext cx="2134" cy="1302"/>
                </a:xfrm>
                <a:custGeom>
                  <a:avLst/>
                  <a:gdLst>
                    <a:gd name="connsiteX0" fmla="*/ 380 w 2133"/>
                    <a:gd name="connsiteY0" fmla="*/ 299 h 1302"/>
                    <a:gd name="connsiteX1" fmla="*/ 1889 w 2133"/>
                    <a:gd name="connsiteY1" fmla="*/ 16 h 1302"/>
                    <a:gd name="connsiteX2" fmla="*/ 1993 w 2133"/>
                    <a:gd name="connsiteY2" fmla="*/ 697 h 1302"/>
                    <a:gd name="connsiteX3" fmla="*/ 953 w 2133"/>
                    <a:gd name="connsiteY3" fmla="*/ 851 h 1302"/>
                    <a:gd name="connsiteX4" fmla="*/ 1439 w 2133"/>
                    <a:gd name="connsiteY4" fmla="*/ 837 h 1302"/>
                    <a:gd name="connsiteX5" fmla="*/ 1772 w 2133"/>
                    <a:gd name="connsiteY5" fmla="*/ 1152 h 1302"/>
                    <a:gd name="connsiteX6" fmla="*/ 797 w 2133"/>
                    <a:gd name="connsiteY6" fmla="*/ 1261 h 1302"/>
                    <a:gd name="connsiteX7" fmla="*/ 33 w 2133"/>
                    <a:gd name="connsiteY7" fmla="*/ 658 h 1302"/>
                    <a:gd name="connsiteX8" fmla="*/ 380 w 2133"/>
                    <a:gd name="connsiteY8" fmla="*/ 299 h 1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4" h="1302">
                      <a:moveTo>
                        <a:pt x="380" y="299"/>
                      </a:moveTo>
                      <a:cubicBezTo>
                        <a:pt x="751" y="171"/>
                        <a:pt x="1566" y="-63"/>
                        <a:pt x="1889" y="16"/>
                      </a:cubicBezTo>
                      <a:cubicBezTo>
                        <a:pt x="2213" y="96"/>
                        <a:pt x="2181" y="530"/>
                        <a:pt x="1993" y="697"/>
                      </a:cubicBezTo>
                      <a:cubicBezTo>
                        <a:pt x="1806" y="864"/>
                        <a:pt x="1063" y="822"/>
                        <a:pt x="953" y="851"/>
                      </a:cubicBezTo>
                      <a:cubicBezTo>
                        <a:pt x="842" y="879"/>
                        <a:pt x="1259" y="802"/>
                        <a:pt x="1439" y="837"/>
                      </a:cubicBezTo>
                      <a:cubicBezTo>
                        <a:pt x="1619" y="873"/>
                        <a:pt x="1875" y="988"/>
                        <a:pt x="1772" y="1152"/>
                      </a:cubicBezTo>
                      <a:cubicBezTo>
                        <a:pt x="1669" y="1316"/>
                        <a:pt x="1161" y="1335"/>
                        <a:pt x="797" y="1261"/>
                      </a:cubicBezTo>
                      <a:cubicBezTo>
                        <a:pt x="432" y="1186"/>
                        <a:pt x="117" y="851"/>
                        <a:pt x="33" y="658"/>
                      </a:cubicBezTo>
                      <a:cubicBezTo>
                        <a:pt x="-50" y="465"/>
                        <a:pt x="9" y="427"/>
                        <a:pt x="380" y="299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任意多边形 20"/>
                <p:cNvSpPr/>
                <p:nvPr/>
              </p:nvSpPr>
              <p:spPr>
                <a:xfrm rot="20940000" flipH="1">
                  <a:off x="11439" y="8373"/>
                  <a:ext cx="2134" cy="1302"/>
                </a:xfrm>
                <a:custGeom>
                  <a:avLst/>
                  <a:gdLst>
                    <a:gd name="connsiteX0" fmla="*/ 380 w 2133"/>
                    <a:gd name="connsiteY0" fmla="*/ 299 h 1302"/>
                    <a:gd name="connsiteX1" fmla="*/ 1889 w 2133"/>
                    <a:gd name="connsiteY1" fmla="*/ 16 h 1302"/>
                    <a:gd name="connsiteX2" fmla="*/ 1993 w 2133"/>
                    <a:gd name="connsiteY2" fmla="*/ 697 h 1302"/>
                    <a:gd name="connsiteX3" fmla="*/ 953 w 2133"/>
                    <a:gd name="connsiteY3" fmla="*/ 851 h 1302"/>
                    <a:gd name="connsiteX4" fmla="*/ 1439 w 2133"/>
                    <a:gd name="connsiteY4" fmla="*/ 837 h 1302"/>
                    <a:gd name="connsiteX5" fmla="*/ 1772 w 2133"/>
                    <a:gd name="connsiteY5" fmla="*/ 1152 h 1302"/>
                    <a:gd name="connsiteX6" fmla="*/ 797 w 2133"/>
                    <a:gd name="connsiteY6" fmla="*/ 1261 h 1302"/>
                    <a:gd name="connsiteX7" fmla="*/ 33 w 2133"/>
                    <a:gd name="connsiteY7" fmla="*/ 658 h 1302"/>
                    <a:gd name="connsiteX8" fmla="*/ 380 w 2133"/>
                    <a:gd name="connsiteY8" fmla="*/ 299 h 1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4" h="1302">
                      <a:moveTo>
                        <a:pt x="380" y="299"/>
                      </a:moveTo>
                      <a:cubicBezTo>
                        <a:pt x="751" y="171"/>
                        <a:pt x="1566" y="-63"/>
                        <a:pt x="1889" y="16"/>
                      </a:cubicBezTo>
                      <a:cubicBezTo>
                        <a:pt x="2213" y="96"/>
                        <a:pt x="2181" y="530"/>
                        <a:pt x="1993" y="697"/>
                      </a:cubicBezTo>
                      <a:cubicBezTo>
                        <a:pt x="1806" y="864"/>
                        <a:pt x="1063" y="822"/>
                        <a:pt x="953" y="851"/>
                      </a:cubicBezTo>
                      <a:cubicBezTo>
                        <a:pt x="842" y="879"/>
                        <a:pt x="1259" y="802"/>
                        <a:pt x="1439" y="837"/>
                      </a:cubicBezTo>
                      <a:cubicBezTo>
                        <a:pt x="1619" y="873"/>
                        <a:pt x="1875" y="988"/>
                        <a:pt x="1772" y="1152"/>
                      </a:cubicBezTo>
                      <a:cubicBezTo>
                        <a:pt x="1669" y="1316"/>
                        <a:pt x="1161" y="1335"/>
                        <a:pt x="797" y="1261"/>
                      </a:cubicBezTo>
                      <a:cubicBezTo>
                        <a:pt x="432" y="1186"/>
                        <a:pt x="117" y="851"/>
                        <a:pt x="33" y="658"/>
                      </a:cubicBezTo>
                      <a:cubicBezTo>
                        <a:pt x="-50" y="465"/>
                        <a:pt x="9" y="427"/>
                        <a:pt x="380" y="299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 rot="780000">
                <a:off x="5485" y="8836"/>
                <a:ext cx="1640" cy="1496"/>
                <a:chOff x="16626" y="7767"/>
                <a:chExt cx="2286" cy="2084"/>
              </a:xfrm>
            </p:grpSpPr>
            <p:sp>
              <p:nvSpPr>
                <p:cNvPr id="23" name="心形 22"/>
                <p:cNvSpPr/>
                <p:nvPr/>
              </p:nvSpPr>
              <p:spPr>
                <a:xfrm>
                  <a:off x="17352" y="7767"/>
                  <a:ext cx="842" cy="646"/>
                </a:xfrm>
                <a:prstGeom prst="heart">
                  <a:avLst/>
                </a:prstGeom>
                <a:solidFill>
                  <a:srgbClr val="F3493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>
                  <a:off x="16626" y="8474"/>
                  <a:ext cx="2286" cy="1377"/>
                  <a:chOff x="13510" y="577"/>
                  <a:chExt cx="3422" cy="2061"/>
                </a:xfrm>
              </p:grpSpPr>
              <p:sp>
                <p:nvSpPr>
                  <p:cNvPr id="24" name="任意多边形 23"/>
                  <p:cNvSpPr/>
                  <p:nvPr/>
                </p:nvSpPr>
                <p:spPr>
                  <a:xfrm rot="18780000">
                    <a:off x="14104" y="-18"/>
                    <a:ext cx="828" cy="2017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2A42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任意多边形 24"/>
                  <p:cNvSpPr/>
                  <p:nvPr/>
                </p:nvSpPr>
                <p:spPr>
                  <a:xfrm rot="2820000" flipH="1">
                    <a:off x="15510" y="-18"/>
                    <a:ext cx="828" cy="2017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2A42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14935" y="1535"/>
                    <a:ext cx="371" cy="1103"/>
                  </a:xfrm>
                  <a:prstGeom prst="line">
                    <a:avLst/>
                  </a:prstGeom>
                  <a:ln w="41275" cap="rnd">
                    <a:solidFill>
                      <a:srgbClr val="2A423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5" name="组合 144"/>
              <p:cNvGrpSpPr/>
              <p:nvPr/>
            </p:nvGrpSpPr>
            <p:grpSpPr>
              <a:xfrm rot="0">
                <a:off x="1060" y="8349"/>
                <a:ext cx="1121" cy="2016"/>
                <a:chOff x="11308" y="6387"/>
                <a:chExt cx="1894" cy="3405"/>
              </a:xfrm>
            </p:grpSpPr>
            <p:grpSp>
              <p:nvGrpSpPr>
                <p:cNvPr id="42" name="组合 41"/>
                <p:cNvGrpSpPr/>
                <p:nvPr/>
              </p:nvGrpSpPr>
              <p:grpSpPr>
                <a:xfrm rot="0">
                  <a:off x="11308" y="6387"/>
                  <a:ext cx="1082" cy="3226"/>
                  <a:chOff x="11067" y="3632"/>
                  <a:chExt cx="1082" cy="3226"/>
                </a:xfrm>
              </p:grpSpPr>
              <p:sp>
                <p:nvSpPr>
                  <p:cNvPr id="31" name="任意多边形 30"/>
                  <p:cNvSpPr/>
                  <p:nvPr/>
                </p:nvSpPr>
                <p:spPr>
                  <a:xfrm rot="21000000">
                    <a:off x="11067" y="3632"/>
                    <a:ext cx="1082" cy="2348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67754B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2" name="曲线连接符 31"/>
                  <p:cNvCxnSpPr>
                    <a:stCxn id="31" idx="1"/>
                  </p:cNvCxnSpPr>
                  <p:nvPr/>
                </p:nvCxnSpPr>
                <p:spPr>
                  <a:xfrm>
                    <a:off x="11404" y="3650"/>
                    <a:ext cx="398" cy="3209"/>
                  </a:xfrm>
                  <a:prstGeom prst="curvedConnector2">
                    <a:avLst/>
                  </a:prstGeom>
                  <a:ln w="25400">
                    <a:solidFill>
                      <a:srgbClr val="66370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7" name="组合 36"/>
                  <p:cNvGrpSpPr/>
                  <p:nvPr/>
                </p:nvGrpSpPr>
                <p:grpSpPr>
                  <a:xfrm>
                    <a:off x="11351" y="43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34" name="直接连接符 33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/>
                  <p:cNvGrpSpPr/>
                  <p:nvPr/>
                </p:nvGrpSpPr>
                <p:grpSpPr>
                  <a:xfrm rot="21060000" flipH="1">
                    <a:off x="11691" y="45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39" name="直接连接符 38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3" name="组合 132"/>
                <p:cNvGrpSpPr/>
                <p:nvPr/>
              </p:nvGrpSpPr>
              <p:grpSpPr>
                <a:xfrm rot="1140000" flipH="1">
                  <a:off x="12386" y="7354"/>
                  <a:ext cx="817" cy="2438"/>
                  <a:chOff x="11067" y="3632"/>
                  <a:chExt cx="1082" cy="3226"/>
                </a:xfrm>
              </p:grpSpPr>
              <p:sp>
                <p:nvSpPr>
                  <p:cNvPr id="134" name="任意多边形 133"/>
                  <p:cNvSpPr/>
                  <p:nvPr/>
                </p:nvSpPr>
                <p:spPr>
                  <a:xfrm rot="21000000">
                    <a:off x="11067" y="3632"/>
                    <a:ext cx="1082" cy="2348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8AB778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135" name="曲线连接符 134"/>
                  <p:cNvCxnSpPr>
                    <a:stCxn id="134" idx="1"/>
                  </p:cNvCxnSpPr>
                  <p:nvPr/>
                </p:nvCxnSpPr>
                <p:spPr>
                  <a:xfrm>
                    <a:off x="11404" y="3650"/>
                    <a:ext cx="398" cy="3209"/>
                  </a:xfrm>
                  <a:prstGeom prst="curvedConnector2">
                    <a:avLst/>
                  </a:prstGeom>
                  <a:ln w="25400">
                    <a:solidFill>
                      <a:srgbClr val="66370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6" name="组合 135"/>
                  <p:cNvGrpSpPr/>
                  <p:nvPr/>
                </p:nvGrpSpPr>
                <p:grpSpPr>
                  <a:xfrm>
                    <a:off x="11351" y="43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137" name="直接连接符 136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直接连接符 137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直接连接符 138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0" name="组合 139"/>
                  <p:cNvGrpSpPr/>
                  <p:nvPr/>
                </p:nvGrpSpPr>
                <p:grpSpPr>
                  <a:xfrm rot="21060000" flipH="1">
                    <a:off x="11691" y="45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141" name="直接连接符 140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直接连接符 141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直接连接符 142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06" name="组合 205"/>
              <p:cNvGrpSpPr/>
              <p:nvPr/>
            </p:nvGrpSpPr>
            <p:grpSpPr>
              <a:xfrm rot="0">
                <a:off x="8431" y="9053"/>
                <a:ext cx="1682" cy="890"/>
                <a:chOff x="4589" y="4222"/>
                <a:chExt cx="2488" cy="1246"/>
              </a:xfrm>
            </p:grpSpPr>
            <p:sp>
              <p:nvSpPr>
                <p:cNvPr id="150" name="心形 149"/>
                <p:cNvSpPr/>
                <p:nvPr/>
              </p:nvSpPr>
              <p:spPr>
                <a:xfrm>
                  <a:off x="4589" y="4222"/>
                  <a:ext cx="670" cy="623"/>
                </a:xfrm>
                <a:prstGeom prst="heart">
                  <a:avLst/>
                </a:prstGeom>
                <a:solidFill>
                  <a:srgbClr val="F44B3E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1" name="心形 150"/>
                <p:cNvSpPr/>
                <p:nvPr/>
              </p:nvSpPr>
              <p:spPr>
                <a:xfrm rot="1500000">
                  <a:off x="6407" y="4299"/>
                  <a:ext cx="670" cy="623"/>
                </a:xfrm>
                <a:prstGeom prst="heart">
                  <a:avLst/>
                </a:prstGeom>
                <a:noFill/>
                <a:ln w="19050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2" name="心形 151"/>
                <p:cNvSpPr/>
                <p:nvPr/>
              </p:nvSpPr>
              <p:spPr>
                <a:xfrm rot="20460000">
                  <a:off x="5423" y="4845"/>
                  <a:ext cx="670" cy="623"/>
                </a:xfrm>
                <a:prstGeom prst="heart">
                  <a:avLst/>
                </a:prstGeom>
                <a:solidFill>
                  <a:srgbClr val="F44B3E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37" name="组合 236"/>
              <p:cNvGrpSpPr/>
              <p:nvPr/>
            </p:nvGrpSpPr>
            <p:grpSpPr>
              <a:xfrm rot="0">
                <a:off x="501" y="1103"/>
                <a:ext cx="2164" cy="1922"/>
                <a:chOff x="10800" y="2846"/>
                <a:chExt cx="2580" cy="2291"/>
              </a:xfrm>
            </p:grpSpPr>
            <p:grpSp>
              <p:nvGrpSpPr>
                <p:cNvPr id="238" name="组合 237"/>
                <p:cNvGrpSpPr/>
                <p:nvPr/>
              </p:nvGrpSpPr>
              <p:grpSpPr>
                <a:xfrm>
                  <a:off x="11245" y="3298"/>
                  <a:ext cx="1505" cy="1370"/>
                  <a:chOff x="10257" y="2878"/>
                  <a:chExt cx="1505" cy="1370"/>
                </a:xfrm>
              </p:grpSpPr>
              <p:sp>
                <p:nvSpPr>
                  <p:cNvPr id="239" name="任意多边形 238"/>
                  <p:cNvSpPr/>
                  <p:nvPr/>
                </p:nvSpPr>
                <p:spPr>
                  <a:xfrm>
                    <a:off x="10257" y="2878"/>
                    <a:ext cx="1505" cy="1370"/>
                  </a:xfrm>
                  <a:custGeom>
                    <a:avLst/>
                    <a:gdLst>
                      <a:gd name="connsiteX0" fmla="*/ 0 w 1505"/>
                      <a:gd name="connsiteY0" fmla="*/ 687 h 1370"/>
                      <a:gd name="connsiteX1" fmla="*/ 750 w 1505"/>
                      <a:gd name="connsiteY1" fmla="*/ 4 h 1370"/>
                      <a:gd name="connsiteX2" fmla="*/ 1500 w 1505"/>
                      <a:gd name="connsiteY2" fmla="*/ 687 h 1370"/>
                      <a:gd name="connsiteX3" fmla="*/ 750 w 1505"/>
                      <a:gd name="connsiteY3" fmla="*/ 1369 h 1370"/>
                      <a:gd name="connsiteX4" fmla="*/ 0 w 1505"/>
                      <a:gd name="connsiteY4" fmla="*/ 687 h 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5" h="1370">
                        <a:moveTo>
                          <a:pt x="0" y="687"/>
                        </a:moveTo>
                        <a:cubicBezTo>
                          <a:pt x="10" y="306"/>
                          <a:pt x="254" y="50"/>
                          <a:pt x="750" y="4"/>
                        </a:cubicBezTo>
                        <a:cubicBezTo>
                          <a:pt x="1246" y="-42"/>
                          <a:pt x="1550" y="288"/>
                          <a:pt x="1500" y="687"/>
                        </a:cubicBezTo>
                        <a:cubicBezTo>
                          <a:pt x="1450" y="1086"/>
                          <a:pt x="1250" y="1388"/>
                          <a:pt x="750" y="1369"/>
                        </a:cubicBezTo>
                        <a:cubicBezTo>
                          <a:pt x="250" y="1350"/>
                          <a:pt x="0" y="1063"/>
                          <a:pt x="0" y="687"/>
                        </a:cubicBezTo>
                        <a:close/>
                      </a:path>
                    </a:pathLst>
                  </a:custGeom>
                  <a:solidFill>
                    <a:srgbClr val="F3B851"/>
                  </a:solidFill>
                  <a:ln w="25400"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0" name="椭圆 239"/>
                  <p:cNvSpPr/>
                  <p:nvPr/>
                </p:nvSpPr>
                <p:spPr>
                  <a:xfrm>
                    <a:off x="10650" y="3417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1" name="椭圆 240"/>
                  <p:cNvSpPr/>
                  <p:nvPr/>
                </p:nvSpPr>
                <p:spPr>
                  <a:xfrm>
                    <a:off x="11166" y="3359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2" name="弦形 241"/>
                  <p:cNvSpPr/>
                  <p:nvPr/>
                </p:nvSpPr>
                <p:spPr>
                  <a:xfrm>
                    <a:off x="10784" y="3378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243" name="直接连接符 242"/>
                <p:cNvCxnSpPr/>
                <p:nvPr/>
              </p:nvCxnSpPr>
              <p:spPr>
                <a:xfrm>
                  <a:off x="10854" y="3444"/>
                  <a:ext cx="252" cy="204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直接连接符 243"/>
                <p:cNvCxnSpPr/>
                <p:nvPr/>
              </p:nvCxnSpPr>
              <p:spPr>
                <a:xfrm>
                  <a:off x="11220" y="3038"/>
                  <a:ext cx="196" cy="25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直接连接符 244"/>
                <p:cNvCxnSpPr/>
                <p:nvPr/>
              </p:nvCxnSpPr>
              <p:spPr>
                <a:xfrm>
                  <a:off x="11940" y="2846"/>
                  <a:ext cx="63" cy="240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接连接符 245"/>
                <p:cNvCxnSpPr/>
                <p:nvPr/>
              </p:nvCxnSpPr>
              <p:spPr>
                <a:xfrm flipH="1">
                  <a:off x="12504" y="3086"/>
                  <a:ext cx="162" cy="127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直接连接符 246"/>
                <p:cNvCxnSpPr/>
                <p:nvPr/>
              </p:nvCxnSpPr>
              <p:spPr>
                <a:xfrm flipV="1">
                  <a:off x="12922" y="3314"/>
                  <a:ext cx="254" cy="22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直接连接符 247"/>
                <p:cNvCxnSpPr/>
                <p:nvPr/>
              </p:nvCxnSpPr>
              <p:spPr>
                <a:xfrm>
                  <a:off x="13026" y="3982"/>
                  <a:ext cx="354" cy="40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直接连接符 248"/>
                <p:cNvCxnSpPr/>
                <p:nvPr/>
              </p:nvCxnSpPr>
              <p:spPr>
                <a:xfrm>
                  <a:off x="12942" y="4455"/>
                  <a:ext cx="282" cy="203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直接连接符 249"/>
                <p:cNvCxnSpPr/>
                <p:nvPr/>
              </p:nvCxnSpPr>
              <p:spPr>
                <a:xfrm>
                  <a:off x="12414" y="4796"/>
                  <a:ext cx="78" cy="258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直接连接符 250"/>
                <p:cNvCxnSpPr/>
                <p:nvPr/>
              </p:nvCxnSpPr>
              <p:spPr>
                <a:xfrm flipH="1">
                  <a:off x="11532" y="4829"/>
                  <a:ext cx="118" cy="309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直接连接符 251"/>
                <p:cNvCxnSpPr/>
                <p:nvPr/>
              </p:nvCxnSpPr>
              <p:spPr>
                <a:xfrm flipV="1">
                  <a:off x="10884" y="4620"/>
                  <a:ext cx="228" cy="12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直接连接符 252"/>
                <p:cNvCxnSpPr/>
                <p:nvPr/>
              </p:nvCxnSpPr>
              <p:spPr>
                <a:xfrm flipV="1">
                  <a:off x="10800" y="4165"/>
                  <a:ext cx="306" cy="13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9" name="组合 198"/>
            <p:cNvGrpSpPr/>
            <p:nvPr/>
          </p:nvGrpSpPr>
          <p:grpSpPr>
            <a:xfrm>
              <a:off x="16537" y="8649"/>
              <a:ext cx="2174" cy="1256"/>
              <a:chOff x="7270" y="2523"/>
              <a:chExt cx="2174" cy="1256"/>
            </a:xfrm>
          </p:grpSpPr>
          <p:sp>
            <p:nvSpPr>
              <p:cNvPr id="130" name="任意多边形 129"/>
              <p:cNvSpPr/>
              <p:nvPr/>
            </p:nvSpPr>
            <p:spPr>
              <a:xfrm>
                <a:off x="7270" y="2523"/>
                <a:ext cx="2174" cy="1256"/>
              </a:xfrm>
              <a:custGeom>
                <a:avLst/>
                <a:gdLst>
                  <a:gd name="connsiteX0" fmla="*/ 1037 w 2173"/>
                  <a:gd name="connsiteY0" fmla="*/ 279 h 1255"/>
                  <a:gd name="connsiteX1" fmla="*/ 1083 w 2173"/>
                  <a:gd name="connsiteY1" fmla="*/ 1256 h 1255"/>
                  <a:gd name="connsiteX2" fmla="*/ 1037 w 2173"/>
                  <a:gd name="connsiteY2" fmla="*/ 279 h 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" h="1256">
                    <a:moveTo>
                      <a:pt x="1037" y="279"/>
                    </a:moveTo>
                    <a:cubicBezTo>
                      <a:pt x="1287" y="-516"/>
                      <a:pt x="3437" y="574"/>
                      <a:pt x="1083" y="1256"/>
                    </a:cubicBezTo>
                    <a:cubicBezTo>
                      <a:pt x="-1155" y="461"/>
                      <a:pt x="719" y="-448"/>
                      <a:pt x="1037" y="279"/>
                    </a:cubicBezTo>
                    <a:close/>
                  </a:path>
                </a:pathLst>
              </a:custGeom>
              <a:solidFill>
                <a:srgbClr val="F44B3E"/>
              </a:solidFill>
              <a:ln>
                <a:solidFill>
                  <a:srgbClr val="6637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8154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8423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68" name="组合 167"/>
              <p:cNvGrpSpPr/>
              <p:nvPr/>
            </p:nvGrpSpPr>
            <p:grpSpPr>
              <a:xfrm rot="360000">
                <a:off x="8831" y="3180"/>
                <a:ext cx="155" cy="135"/>
                <a:chOff x="8905" y="3061"/>
                <a:chExt cx="155" cy="135"/>
              </a:xfrm>
            </p:grpSpPr>
            <p:cxnSp>
              <p:nvCxnSpPr>
                <p:cNvPr id="169" name="直接连接符 168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组合 169"/>
              <p:cNvGrpSpPr/>
              <p:nvPr/>
            </p:nvGrpSpPr>
            <p:grpSpPr>
              <a:xfrm rot="360000">
                <a:off x="7761" y="3226"/>
                <a:ext cx="155" cy="135"/>
                <a:chOff x="8905" y="3061"/>
                <a:chExt cx="155" cy="135"/>
              </a:xfrm>
            </p:grpSpPr>
            <p:cxnSp>
              <p:nvCxnSpPr>
                <p:cNvPr id="171" name="直接连接符 170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接连接符 196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8" name="弧形 197"/>
              <p:cNvSpPr/>
              <p:nvPr/>
            </p:nvSpPr>
            <p:spPr>
              <a:xfrm>
                <a:off x="8266" y="3079"/>
                <a:ext cx="157" cy="169"/>
              </a:xfrm>
              <a:prstGeom prst="arc">
                <a:avLst>
                  <a:gd name="adj1" fmla="val 21216950"/>
                  <a:gd name="adj2" fmla="val 10326111"/>
                </a:avLst>
              </a:prstGeom>
              <a:ln w="19050">
                <a:solidFill>
                  <a:srgbClr val="6637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181" name="文本框 180"/>
          <p:cNvSpPr txBox="1"/>
          <p:nvPr/>
        </p:nvSpPr>
        <p:spPr>
          <a:xfrm>
            <a:off x="2868930" y="784860"/>
            <a:ext cx="746442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zh-CN" altLang="en-US" sz="5000" b="1">
                <a:ln w="25400" cmpd="sng">
                  <a:solidFill>
                    <a:srgbClr val="663701"/>
                  </a:solidFill>
                </a:ln>
                <a:pattFill prst="dkUpDiag">
                  <a:fgClr>
                    <a:srgbClr val="663701"/>
                  </a:fgClr>
                  <a:bgClr>
                    <a:srgbClr val="FBF3E8"/>
                  </a:bgClr>
                </a:pattFill>
                <a:latin typeface="楷体" panose="02010609060101010101" charset="-122"/>
                <a:ea typeface="楷体" panose="02010609060101010101" charset="-122"/>
                <a:sym typeface="+mn-ea"/>
              </a:rPr>
              <a:t>课间活动</a:t>
            </a:r>
            <a:endParaRPr lang="zh-CN" altLang="en-US" sz="5000" b="1">
              <a:ln w="25400" cmpd="sng">
                <a:solidFill>
                  <a:srgbClr val="663701"/>
                </a:solidFill>
              </a:ln>
              <a:pattFill prst="dkUpDiag">
                <a:fgClr>
                  <a:srgbClr val="663701"/>
                </a:fgClr>
                <a:bgClr>
                  <a:srgbClr val="FBF3E8"/>
                </a:bgClr>
              </a:patt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95065" y="3084830"/>
            <a:ext cx="7221220" cy="688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课间时，不打闹；活动中，记安全</a:t>
            </a:r>
            <a:endParaRPr lang="zh-CN" altLang="en-US" sz="3600" b="1" smtClean="0"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1493" b="13569"/>
          <a:stretch>
            <a:fillRect/>
          </a:stretch>
        </p:blipFill>
        <p:spPr>
          <a:xfrm>
            <a:off x="1014730" y="2774315"/>
            <a:ext cx="2087245" cy="2590800"/>
          </a:xfrm>
          <a:prstGeom prst="ellipse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318135" y="700405"/>
            <a:ext cx="11713210" cy="5881370"/>
            <a:chOff x="501" y="1103"/>
            <a:chExt cx="18446" cy="9262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01" y="1103"/>
              <a:ext cx="18446" cy="9262"/>
              <a:chOff x="501" y="1103"/>
              <a:chExt cx="18446" cy="9262"/>
            </a:xfrm>
          </p:grpSpPr>
          <p:grpSp>
            <p:nvGrpSpPr>
              <p:cNvPr id="146" name="组合 145"/>
              <p:cNvGrpSpPr/>
              <p:nvPr/>
            </p:nvGrpSpPr>
            <p:grpSpPr>
              <a:xfrm rot="9960000">
                <a:off x="1070" y="6741"/>
                <a:ext cx="4857" cy="841"/>
                <a:chOff x="12159" y="2300"/>
                <a:chExt cx="4857" cy="841"/>
              </a:xfrm>
            </p:grpSpPr>
            <p:sp>
              <p:nvSpPr>
                <p:cNvPr id="8" name="任意多边形 7"/>
                <p:cNvSpPr/>
                <p:nvPr/>
              </p:nvSpPr>
              <p:spPr>
                <a:xfrm>
                  <a:off x="12159" y="2425"/>
                  <a:ext cx="4725" cy="717"/>
                </a:xfrm>
                <a:custGeom>
                  <a:avLst/>
                  <a:gdLst>
                    <a:gd name="connsiteX0" fmla="*/ 0 w 4725"/>
                    <a:gd name="connsiteY0" fmla="*/ 234 h 716"/>
                    <a:gd name="connsiteX1" fmla="*/ 1531 w 4725"/>
                    <a:gd name="connsiteY1" fmla="*/ 18 h 716"/>
                    <a:gd name="connsiteX2" fmla="*/ 1897 w 4725"/>
                    <a:gd name="connsiteY2" fmla="*/ 601 h 716"/>
                    <a:gd name="connsiteX3" fmla="*/ 1315 w 4725"/>
                    <a:gd name="connsiteY3" fmla="*/ 467 h 716"/>
                    <a:gd name="connsiteX4" fmla="*/ 2097 w 4725"/>
                    <a:gd name="connsiteY4" fmla="*/ 1 h 716"/>
                    <a:gd name="connsiteX5" fmla="*/ 3195 w 4725"/>
                    <a:gd name="connsiteY5" fmla="*/ 319 h 716"/>
                    <a:gd name="connsiteX6" fmla="*/ 2696 w 4725"/>
                    <a:gd name="connsiteY6" fmla="*/ 552 h 716"/>
                    <a:gd name="connsiteX7" fmla="*/ 2995 w 4725"/>
                    <a:gd name="connsiteY7" fmla="*/ 3 h 716"/>
                    <a:gd name="connsiteX8" fmla="*/ 4725 w 4725"/>
                    <a:gd name="connsiteY8" fmla="*/ 384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25" h="717">
                      <a:moveTo>
                        <a:pt x="0" y="234"/>
                      </a:moveTo>
                      <a:cubicBezTo>
                        <a:pt x="297" y="180"/>
                        <a:pt x="1135" y="-49"/>
                        <a:pt x="1531" y="18"/>
                      </a:cubicBezTo>
                      <a:cubicBezTo>
                        <a:pt x="1927" y="85"/>
                        <a:pt x="2097" y="454"/>
                        <a:pt x="1897" y="601"/>
                      </a:cubicBezTo>
                      <a:cubicBezTo>
                        <a:pt x="1697" y="748"/>
                        <a:pt x="1414" y="803"/>
                        <a:pt x="1315" y="467"/>
                      </a:cubicBezTo>
                      <a:cubicBezTo>
                        <a:pt x="1216" y="131"/>
                        <a:pt x="1631" y="1"/>
                        <a:pt x="2097" y="1"/>
                      </a:cubicBezTo>
                      <a:cubicBezTo>
                        <a:pt x="2563" y="1"/>
                        <a:pt x="3046" y="2"/>
                        <a:pt x="3195" y="319"/>
                      </a:cubicBezTo>
                      <a:cubicBezTo>
                        <a:pt x="3344" y="636"/>
                        <a:pt x="2895" y="702"/>
                        <a:pt x="2696" y="552"/>
                      </a:cubicBezTo>
                      <a:cubicBezTo>
                        <a:pt x="2497" y="402"/>
                        <a:pt x="2649" y="43"/>
                        <a:pt x="2995" y="3"/>
                      </a:cubicBezTo>
                      <a:cubicBezTo>
                        <a:pt x="3341" y="-37"/>
                        <a:pt x="4353" y="296"/>
                        <a:pt x="4725" y="384"/>
                      </a:cubicBezTo>
                    </a:path>
                  </a:pathLst>
                </a:custGeom>
                <a:noFill/>
                <a:ln w="28575" cap="rnd">
                  <a:solidFill>
                    <a:srgbClr val="EDCD90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9" name="等腰三角形 8"/>
                <p:cNvSpPr/>
                <p:nvPr/>
              </p:nvSpPr>
              <p:spPr>
                <a:xfrm>
                  <a:off x="16084" y="2300"/>
                  <a:ext cx="932" cy="582"/>
                </a:xfrm>
                <a:prstGeom prst="triangle">
                  <a:avLst/>
                </a:prstGeom>
                <a:noFill/>
                <a:ln w="28575" cap="rnd">
                  <a:solidFill>
                    <a:srgbClr val="EDCD90"/>
                  </a:solidFill>
                  <a:prstDash val="sys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0" name="曲线连接符 29"/>
              <p:cNvCxnSpPr/>
              <p:nvPr/>
            </p:nvCxnSpPr>
            <p:spPr>
              <a:xfrm rot="5400000">
                <a:off x="16410" y="5758"/>
                <a:ext cx="2189" cy="642"/>
              </a:xfrm>
              <a:prstGeom prst="curvedConnector3">
                <a:avLst>
                  <a:gd name="adj1" fmla="val 50000"/>
                </a:avLst>
              </a:prstGeom>
              <a:ln w="25400">
                <a:solidFill>
                  <a:srgbClr val="663701"/>
                </a:solidFill>
                <a:prstDash val="sys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3" name="组合 152"/>
              <p:cNvGrpSpPr/>
              <p:nvPr/>
            </p:nvGrpSpPr>
            <p:grpSpPr>
              <a:xfrm rot="0">
                <a:off x="11893" y="8922"/>
                <a:ext cx="2817" cy="831"/>
                <a:chOff x="13683" y="2125"/>
                <a:chExt cx="3158" cy="932"/>
              </a:xfrm>
            </p:grpSpPr>
            <p:sp>
              <p:nvSpPr>
                <p:cNvPr id="154" name="任意多边形 153"/>
                <p:cNvSpPr/>
                <p:nvPr/>
              </p:nvSpPr>
              <p:spPr>
                <a:xfrm flipV="1">
                  <a:off x="13683" y="2447"/>
                  <a:ext cx="2891" cy="573"/>
                </a:xfrm>
                <a:custGeom>
                  <a:avLst/>
                  <a:gdLst>
                    <a:gd name="connsiteX0" fmla="*/ 0 w 4725"/>
                    <a:gd name="connsiteY0" fmla="*/ 234 h 716"/>
                    <a:gd name="connsiteX1" fmla="*/ 1531 w 4725"/>
                    <a:gd name="connsiteY1" fmla="*/ 18 h 716"/>
                    <a:gd name="connsiteX2" fmla="*/ 1897 w 4725"/>
                    <a:gd name="connsiteY2" fmla="*/ 601 h 716"/>
                    <a:gd name="connsiteX3" fmla="*/ 1315 w 4725"/>
                    <a:gd name="connsiteY3" fmla="*/ 467 h 716"/>
                    <a:gd name="connsiteX4" fmla="*/ 2097 w 4725"/>
                    <a:gd name="connsiteY4" fmla="*/ 1 h 716"/>
                    <a:gd name="connsiteX5" fmla="*/ 3195 w 4725"/>
                    <a:gd name="connsiteY5" fmla="*/ 319 h 716"/>
                    <a:gd name="connsiteX6" fmla="*/ 2696 w 4725"/>
                    <a:gd name="connsiteY6" fmla="*/ 552 h 716"/>
                    <a:gd name="connsiteX7" fmla="*/ 2995 w 4725"/>
                    <a:gd name="connsiteY7" fmla="*/ 3 h 716"/>
                    <a:gd name="connsiteX8" fmla="*/ 4725 w 4725"/>
                    <a:gd name="connsiteY8" fmla="*/ 384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25" h="717">
                      <a:moveTo>
                        <a:pt x="0" y="234"/>
                      </a:moveTo>
                      <a:cubicBezTo>
                        <a:pt x="297" y="180"/>
                        <a:pt x="1135" y="-49"/>
                        <a:pt x="1531" y="18"/>
                      </a:cubicBezTo>
                      <a:cubicBezTo>
                        <a:pt x="1927" y="85"/>
                        <a:pt x="2097" y="454"/>
                        <a:pt x="1897" y="601"/>
                      </a:cubicBezTo>
                      <a:cubicBezTo>
                        <a:pt x="1697" y="748"/>
                        <a:pt x="1414" y="803"/>
                        <a:pt x="1315" y="467"/>
                      </a:cubicBezTo>
                      <a:cubicBezTo>
                        <a:pt x="1216" y="131"/>
                        <a:pt x="1631" y="1"/>
                        <a:pt x="2097" y="1"/>
                      </a:cubicBezTo>
                      <a:cubicBezTo>
                        <a:pt x="2563" y="1"/>
                        <a:pt x="3046" y="2"/>
                        <a:pt x="3195" y="319"/>
                      </a:cubicBezTo>
                      <a:cubicBezTo>
                        <a:pt x="3344" y="636"/>
                        <a:pt x="2895" y="702"/>
                        <a:pt x="2696" y="552"/>
                      </a:cubicBezTo>
                      <a:cubicBezTo>
                        <a:pt x="2497" y="402"/>
                        <a:pt x="2649" y="43"/>
                        <a:pt x="2995" y="3"/>
                      </a:cubicBezTo>
                      <a:cubicBezTo>
                        <a:pt x="3341" y="-37"/>
                        <a:pt x="4353" y="296"/>
                        <a:pt x="4725" y="384"/>
                      </a:cubicBezTo>
                    </a:path>
                  </a:pathLst>
                </a:custGeom>
                <a:noFill/>
                <a:ln w="28575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5" name="等腰三角形 154"/>
                <p:cNvSpPr/>
                <p:nvPr/>
              </p:nvSpPr>
              <p:spPr>
                <a:xfrm rot="2700000">
                  <a:off x="16084" y="2300"/>
                  <a:ext cx="932" cy="582"/>
                </a:xfrm>
                <a:prstGeom prst="triangle">
                  <a:avLst/>
                </a:prstGeom>
                <a:solidFill>
                  <a:srgbClr val="663701"/>
                </a:solidFill>
                <a:ln w="28575" cap="rnd">
                  <a:noFill/>
                  <a:prstDash val="sys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16" name="组合 215"/>
              <p:cNvGrpSpPr/>
              <p:nvPr/>
            </p:nvGrpSpPr>
            <p:grpSpPr>
              <a:xfrm rot="0">
                <a:off x="2134" y="1237"/>
                <a:ext cx="2042" cy="640"/>
                <a:chOff x="2134" y="701"/>
                <a:chExt cx="2042" cy="640"/>
              </a:xfrm>
            </p:grpSpPr>
            <p:sp>
              <p:nvSpPr>
                <p:cNvPr id="214" name="任意多边形 213"/>
                <p:cNvSpPr/>
                <p:nvPr/>
              </p:nvSpPr>
              <p:spPr>
                <a:xfrm rot="900000">
                  <a:off x="2134" y="701"/>
                  <a:ext cx="1660" cy="458"/>
                </a:xfrm>
                <a:custGeom>
                  <a:avLst/>
                  <a:gdLst>
                    <a:gd name="connsiteX0" fmla="*/ 0 w 1660"/>
                    <a:gd name="connsiteY0" fmla="*/ 33 h 458"/>
                    <a:gd name="connsiteX1" fmla="*/ 900 w 1660"/>
                    <a:gd name="connsiteY1" fmla="*/ 73 h 458"/>
                    <a:gd name="connsiteX2" fmla="*/ 869 w 1660"/>
                    <a:gd name="connsiteY2" fmla="*/ 457 h 458"/>
                    <a:gd name="connsiteX3" fmla="*/ 839 w 1660"/>
                    <a:gd name="connsiteY3" fmla="*/ 37 h 458"/>
                    <a:gd name="connsiteX4" fmla="*/ 1660 w 1660"/>
                    <a:gd name="connsiteY4" fmla="*/ 173 h 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0" h="458">
                      <a:moveTo>
                        <a:pt x="0" y="33"/>
                      </a:moveTo>
                      <a:cubicBezTo>
                        <a:pt x="182" y="29"/>
                        <a:pt x="736" y="-51"/>
                        <a:pt x="900" y="73"/>
                      </a:cubicBezTo>
                      <a:cubicBezTo>
                        <a:pt x="1064" y="197"/>
                        <a:pt x="1109" y="438"/>
                        <a:pt x="869" y="457"/>
                      </a:cubicBezTo>
                      <a:cubicBezTo>
                        <a:pt x="629" y="476"/>
                        <a:pt x="671" y="133"/>
                        <a:pt x="839" y="37"/>
                      </a:cubicBezTo>
                      <a:cubicBezTo>
                        <a:pt x="1007" y="-59"/>
                        <a:pt x="1400" y="45"/>
                        <a:pt x="1660" y="173"/>
                      </a:cubicBezTo>
                    </a:path>
                  </a:pathLst>
                </a:custGeom>
                <a:noFill/>
                <a:ln w="22225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5" name="等腰三角形 214"/>
                <p:cNvSpPr/>
                <p:nvPr/>
              </p:nvSpPr>
              <p:spPr>
                <a:xfrm rot="660000">
                  <a:off x="3556" y="881"/>
                  <a:ext cx="620" cy="460"/>
                </a:xfrm>
                <a:prstGeom prst="triangle">
                  <a:avLst/>
                </a:prstGeom>
                <a:solidFill>
                  <a:srgbClr val="F44B3E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21060000">
                <a:off x="15945" y="1325"/>
                <a:ext cx="2420" cy="859"/>
                <a:chOff x="11439" y="8069"/>
                <a:chExt cx="5083" cy="1606"/>
              </a:xfrm>
            </p:grpSpPr>
            <p:sp>
              <p:nvSpPr>
                <p:cNvPr id="19" name="心形 18"/>
                <p:cNvSpPr/>
                <p:nvPr/>
              </p:nvSpPr>
              <p:spPr>
                <a:xfrm>
                  <a:off x="12971" y="8069"/>
                  <a:ext cx="2010" cy="1580"/>
                </a:xfrm>
                <a:prstGeom prst="heart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0" name="任意多边形 19"/>
                <p:cNvSpPr/>
                <p:nvPr/>
              </p:nvSpPr>
              <p:spPr>
                <a:xfrm rot="660000">
                  <a:off x="14388" y="8373"/>
                  <a:ext cx="2134" cy="1302"/>
                </a:xfrm>
                <a:custGeom>
                  <a:avLst/>
                  <a:gdLst>
                    <a:gd name="connsiteX0" fmla="*/ 380 w 2133"/>
                    <a:gd name="connsiteY0" fmla="*/ 299 h 1302"/>
                    <a:gd name="connsiteX1" fmla="*/ 1889 w 2133"/>
                    <a:gd name="connsiteY1" fmla="*/ 16 h 1302"/>
                    <a:gd name="connsiteX2" fmla="*/ 1993 w 2133"/>
                    <a:gd name="connsiteY2" fmla="*/ 697 h 1302"/>
                    <a:gd name="connsiteX3" fmla="*/ 953 w 2133"/>
                    <a:gd name="connsiteY3" fmla="*/ 851 h 1302"/>
                    <a:gd name="connsiteX4" fmla="*/ 1439 w 2133"/>
                    <a:gd name="connsiteY4" fmla="*/ 837 h 1302"/>
                    <a:gd name="connsiteX5" fmla="*/ 1772 w 2133"/>
                    <a:gd name="connsiteY5" fmla="*/ 1152 h 1302"/>
                    <a:gd name="connsiteX6" fmla="*/ 797 w 2133"/>
                    <a:gd name="connsiteY6" fmla="*/ 1261 h 1302"/>
                    <a:gd name="connsiteX7" fmla="*/ 33 w 2133"/>
                    <a:gd name="connsiteY7" fmla="*/ 658 h 1302"/>
                    <a:gd name="connsiteX8" fmla="*/ 380 w 2133"/>
                    <a:gd name="connsiteY8" fmla="*/ 299 h 1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4" h="1302">
                      <a:moveTo>
                        <a:pt x="380" y="299"/>
                      </a:moveTo>
                      <a:cubicBezTo>
                        <a:pt x="751" y="171"/>
                        <a:pt x="1566" y="-63"/>
                        <a:pt x="1889" y="16"/>
                      </a:cubicBezTo>
                      <a:cubicBezTo>
                        <a:pt x="2213" y="96"/>
                        <a:pt x="2181" y="530"/>
                        <a:pt x="1993" y="697"/>
                      </a:cubicBezTo>
                      <a:cubicBezTo>
                        <a:pt x="1806" y="864"/>
                        <a:pt x="1063" y="822"/>
                        <a:pt x="953" y="851"/>
                      </a:cubicBezTo>
                      <a:cubicBezTo>
                        <a:pt x="842" y="879"/>
                        <a:pt x="1259" y="802"/>
                        <a:pt x="1439" y="837"/>
                      </a:cubicBezTo>
                      <a:cubicBezTo>
                        <a:pt x="1619" y="873"/>
                        <a:pt x="1875" y="988"/>
                        <a:pt x="1772" y="1152"/>
                      </a:cubicBezTo>
                      <a:cubicBezTo>
                        <a:pt x="1669" y="1316"/>
                        <a:pt x="1161" y="1335"/>
                        <a:pt x="797" y="1261"/>
                      </a:cubicBezTo>
                      <a:cubicBezTo>
                        <a:pt x="432" y="1186"/>
                        <a:pt x="117" y="851"/>
                        <a:pt x="33" y="658"/>
                      </a:cubicBezTo>
                      <a:cubicBezTo>
                        <a:pt x="-50" y="465"/>
                        <a:pt x="9" y="427"/>
                        <a:pt x="380" y="299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任意多边形 20"/>
                <p:cNvSpPr/>
                <p:nvPr/>
              </p:nvSpPr>
              <p:spPr>
                <a:xfrm rot="20940000" flipH="1">
                  <a:off x="11439" y="8373"/>
                  <a:ext cx="2134" cy="1302"/>
                </a:xfrm>
                <a:custGeom>
                  <a:avLst/>
                  <a:gdLst>
                    <a:gd name="connsiteX0" fmla="*/ 380 w 2133"/>
                    <a:gd name="connsiteY0" fmla="*/ 299 h 1302"/>
                    <a:gd name="connsiteX1" fmla="*/ 1889 w 2133"/>
                    <a:gd name="connsiteY1" fmla="*/ 16 h 1302"/>
                    <a:gd name="connsiteX2" fmla="*/ 1993 w 2133"/>
                    <a:gd name="connsiteY2" fmla="*/ 697 h 1302"/>
                    <a:gd name="connsiteX3" fmla="*/ 953 w 2133"/>
                    <a:gd name="connsiteY3" fmla="*/ 851 h 1302"/>
                    <a:gd name="connsiteX4" fmla="*/ 1439 w 2133"/>
                    <a:gd name="connsiteY4" fmla="*/ 837 h 1302"/>
                    <a:gd name="connsiteX5" fmla="*/ 1772 w 2133"/>
                    <a:gd name="connsiteY5" fmla="*/ 1152 h 1302"/>
                    <a:gd name="connsiteX6" fmla="*/ 797 w 2133"/>
                    <a:gd name="connsiteY6" fmla="*/ 1261 h 1302"/>
                    <a:gd name="connsiteX7" fmla="*/ 33 w 2133"/>
                    <a:gd name="connsiteY7" fmla="*/ 658 h 1302"/>
                    <a:gd name="connsiteX8" fmla="*/ 380 w 2133"/>
                    <a:gd name="connsiteY8" fmla="*/ 299 h 1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4" h="1302">
                      <a:moveTo>
                        <a:pt x="380" y="299"/>
                      </a:moveTo>
                      <a:cubicBezTo>
                        <a:pt x="751" y="171"/>
                        <a:pt x="1566" y="-63"/>
                        <a:pt x="1889" y="16"/>
                      </a:cubicBezTo>
                      <a:cubicBezTo>
                        <a:pt x="2213" y="96"/>
                        <a:pt x="2181" y="530"/>
                        <a:pt x="1993" y="697"/>
                      </a:cubicBezTo>
                      <a:cubicBezTo>
                        <a:pt x="1806" y="864"/>
                        <a:pt x="1063" y="822"/>
                        <a:pt x="953" y="851"/>
                      </a:cubicBezTo>
                      <a:cubicBezTo>
                        <a:pt x="842" y="879"/>
                        <a:pt x="1259" y="802"/>
                        <a:pt x="1439" y="837"/>
                      </a:cubicBezTo>
                      <a:cubicBezTo>
                        <a:pt x="1619" y="873"/>
                        <a:pt x="1875" y="988"/>
                        <a:pt x="1772" y="1152"/>
                      </a:cubicBezTo>
                      <a:cubicBezTo>
                        <a:pt x="1669" y="1316"/>
                        <a:pt x="1161" y="1335"/>
                        <a:pt x="797" y="1261"/>
                      </a:cubicBezTo>
                      <a:cubicBezTo>
                        <a:pt x="432" y="1186"/>
                        <a:pt x="117" y="851"/>
                        <a:pt x="33" y="658"/>
                      </a:cubicBezTo>
                      <a:cubicBezTo>
                        <a:pt x="-50" y="465"/>
                        <a:pt x="9" y="427"/>
                        <a:pt x="380" y="299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 rot="780000">
                <a:off x="5485" y="8836"/>
                <a:ext cx="1640" cy="1496"/>
                <a:chOff x="16626" y="7767"/>
                <a:chExt cx="2286" cy="2084"/>
              </a:xfrm>
            </p:grpSpPr>
            <p:sp>
              <p:nvSpPr>
                <p:cNvPr id="23" name="心形 22"/>
                <p:cNvSpPr/>
                <p:nvPr/>
              </p:nvSpPr>
              <p:spPr>
                <a:xfrm>
                  <a:off x="17352" y="7767"/>
                  <a:ext cx="842" cy="646"/>
                </a:xfrm>
                <a:prstGeom prst="heart">
                  <a:avLst/>
                </a:prstGeom>
                <a:solidFill>
                  <a:srgbClr val="F3493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>
                  <a:off x="16626" y="8474"/>
                  <a:ext cx="2286" cy="1377"/>
                  <a:chOff x="13510" y="577"/>
                  <a:chExt cx="3422" cy="2061"/>
                </a:xfrm>
              </p:grpSpPr>
              <p:sp>
                <p:nvSpPr>
                  <p:cNvPr id="24" name="任意多边形 23"/>
                  <p:cNvSpPr/>
                  <p:nvPr/>
                </p:nvSpPr>
                <p:spPr>
                  <a:xfrm rot="18780000">
                    <a:off x="14104" y="-18"/>
                    <a:ext cx="828" cy="2017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2A42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任意多边形 24"/>
                  <p:cNvSpPr/>
                  <p:nvPr/>
                </p:nvSpPr>
                <p:spPr>
                  <a:xfrm rot="2820000" flipH="1">
                    <a:off x="15510" y="-18"/>
                    <a:ext cx="828" cy="2017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2A42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14935" y="1535"/>
                    <a:ext cx="371" cy="1103"/>
                  </a:xfrm>
                  <a:prstGeom prst="line">
                    <a:avLst/>
                  </a:prstGeom>
                  <a:ln w="41275" cap="rnd">
                    <a:solidFill>
                      <a:srgbClr val="2A423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5" name="组合 144"/>
              <p:cNvGrpSpPr/>
              <p:nvPr/>
            </p:nvGrpSpPr>
            <p:grpSpPr>
              <a:xfrm rot="0">
                <a:off x="1060" y="8349"/>
                <a:ext cx="1121" cy="2016"/>
                <a:chOff x="11308" y="6387"/>
                <a:chExt cx="1894" cy="3405"/>
              </a:xfrm>
            </p:grpSpPr>
            <p:grpSp>
              <p:nvGrpSpPr>
                <p:cNvPr id="42" name="组合 41"/>
                <p:cNvGrpSpPr/>
                <p:nvPr/>
              </p:nvGrpSpPr>
              <p:grpSpPr>
                <a:xfrm rot="0">
                  <a:off x="11308" y="6387"/>
                  <a:ext cx="1082" cy="3226"/>
                  <a:chOff x="11067" y="3632"/>
                  <a:chExt cx="1082" cy="3226"/>
                </a:xfrm>
              </p:grpSpPr>
              <p:sp>
                <p:nvSpPr>
                  <p:cNvPr id="31" name="任意多边形 30"/>
                  <p:cNvSpPr/>
                  <p:nvPr/>
                </p:nvSpPr>
                <p:spPr>
                  <a:xfrm rot="21000000">
                    <a:off x="11067" y="3632"/>
                    <a:ext cx="1082" cy="2348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67754B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2" name="曲线连接符 31"/>
                  <p:cNvCxnSpPr>
                    <a:stCxn id="31" idx="1"/>
                  </p:cNvCxnSpPr>
                  <p:nvPr/>
                </p:nvCxnSpPr>
                <p:spPr>
                  <a:xfrm>
                    <a:off x="11404" y="3650"/>
                    <a:ext cx="398" cy="3209"/>
                  </a:xfrm>
                  <a:prstGeom prst="curvedConnector2">
                    <a:avLst/>
                  </a:prstGeom>
                  <a:ln w="25400">
                    <a:solidFill>
                      <a:srgbClr val="66370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7" name="组合 36"/>
                  <p:cNvGrpSpPr/>
                  <p:nvPr/>
                </p:nvGrpSpPr>
                <p:grpSpPr>
                  <a:xfrm>
                    <a:off x="11351" y="43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34" name="直接连接符 33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/>
                  <p:cNvGrpSpPr/>
                  <p:nvPr/>
                </p:nvGrpSpPr>
                <p:grpSpPr>
                  <a:xfrm rot="21060000" flipH="1">
                    <a:off x="11691" y="45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39" name="直接连接符 38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3" name="组合 132"/>
                <p:cNvGrpSpPr/>
                <p:nvPr/>
              </p:nvGrpSpPr>
              <p:grpSpPr>
                <a:xfrm rot="1140000" flipH="1">
                  <a:off x="12386" y="7354"/>
                  <a:ext cx="817" cy="2438"/>
                  <a:chOff x="11067" y="3632"/>
                  <a:chExt cx="1082" cy="3226"/>
                </a:xfrm>
              </p:grpSpPr>
              <p:sp>
                <p:nvSpPr>
                  <p:cNvPr id="134" name="任意多边形 133"/>
                  <p:cNvSpPr/>
                  <p:nvPr/>
                </p:nvSpPr>
                <p:spPr>
                  <a:xfrm rot="21000000">
                    <a:off x="11067" y="3632"/>
                    <a:ext cx="1082" cy="2348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8AB778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135" name="曲线连接符 134"/>
                  <p:cNvCxnSpPr>
                    <a:stCxn id="134" idx="1"/>
                  </p:cNvCxnSpPr>
                  <p:nvPr/>
                </p:nvCxnSpPr>
                <p:spPr>
                  <a:xfrm>
                    <a:off x="11404" y="3650"/>
                    <a:ext cx="398" cy="3209"/>
                  </a:xfrm>
                  <a:prstGeom prst="curvedConnector2">
                    <a:avLst/>
                  </a:prstGeom>
                  <a:ln w="25400">
                    <a:solidFill>
                      <a:srgbClr val="66370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6" name="组合 135"/>
                  <p:cNvGrpSpPr/>
                  <p:nvPr/>
                </p:nvGrpSpPr>
                <p:grpSpPr>
                  <a:xfrm>
                    <a:off x="11351" y="43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137" name="直接连接符 136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直接连接符 137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直接连接符 138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0" name="组合 139"/>
                  <p:cNvGrpSpPr/>
                  <p:nvPr/>
                </p:nvGrpSpPr>
                <p:grpSpPr>
                  <a:xfrm rot="21060000" flipH="1">
                    <a:off x="11691" y="45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141" name="直接连接符 140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直接连接符 141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直接连接符 142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06" name="组合 205"/>
              <p:cNvGrpSpPr/>
              <p:nvPr/>
            </p:nvGrpSpPr>
            <p:grpSpPr>
              <a:xfrm rot="0">
                <a:off x="8431" y="9053"/>
                <a:ext cx="1682" cy="890"/>
                <a:chOff x="4589" y="4222"/>
                <a:chExt cx="2488" cy="1246"/>
              </a:xfrm>
            </p:grpSpPr>
            <p:sp>
              <p:nvSpPr>
                <p:cNvPr id="150" name="心形 149"/>
                <p:cNvSpPr/>
                <p:nvPr/>
              </p:nvSpPr>
              <p:spPr>
                <a:xfrm>
                  <a:off x="4589" y="4222"/>
                  <a:ext cx="670" cy="623"/>
                </a:xfrm>
                <a:prstGeom prst="heart">
                  <a:avLst/>
                </a:prstGeom>
                <a:solidFill>
                  <a:srgbClr val="F44B3E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1" name="心形 150"/>
                <p:cNvSpPr/>
                <p:nvPr/>
              </p:nvSpPr>
              <p:spPr>
                <a:xfrm rot="1500000">
                  <a:off x="6407" y="4299"/>
                  <a:ext cx="670" cy="623"/>
                </a:xfrm>
                <a:prstGeom prst="heart">
                  <a:avLst/>
                </a:prstGeom>
                <a:noFill/>
                <a:ln w="19050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2" name="心形 151"/>
                <p:cNvSpPr/>
                <p:nvPr/>
              </p:nvSpPr>
              <p:spPr>
                <a:xfrm rot="20460000">
                  <a:off x="5423" y="4845"/>
                  <a:ext cx="670" cy="623"/>
                </a:xfrm>
                <a:prstGeom prst="heart">
                  <a:avLst/>
                </a:prstGeom>
                <a:solidFill>
                  <a:srgbClr val="F44B3E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19" name="组合 218"/>
              <p:cNvGrpSpPr/>
              <p:nvPr/>
            </p:nvGrpSpPr>
            <p:grpSpPr>
              <a:xfrm rot="660000">
                <a:off x="17545" y="4758"/>
                <a:ext cx="1402" cy="883"/>
                <a:chOff x="13918" y="6552"/>
                <a:chExt cx="2617" cy="1363"/>
              </a:xfrm>
            </p:grpSpPr>
            <p:sp>
              <p:nvSpPr>
                <p:cNvPr id="220" name="任意多边形 219"/>
                <p:cNvSpPr/>
                <p:nvPr/>
              </p:nvSpPr>
              <p:spPr>
                <a:xfrm rot="5400000">
                  <a:off x="13844" y="6626"/>
                  <a:ext cx="1355" cy="1207"/>
                </a:xfrm>
                <a:custGeom>
                  <a:avLst/>
                  <a:gdLst>
                    <a:gd name="connsiteX0" fmla="*/ 459 w 1539"/>
                    <a:gd name="connsiteY0" fmla="*/ 266 h 1207"/>
                    <a:gd name="connsiteX1" fmla="*/ 633 w 1539"/>
                    <a:gd name="connsiteY1" fmla="*/ 0 h 1207"/>
                    <a:gd name="connsiteX2" fmla="*/ 943 w 1539"/>
                    <a:gd name="connsiteY2" fmla="*/ 20 h 1207"/>
                    <a:gd name="connsiteX3" fmla="*/ 1117 w 1539"/>
                    <a:gd name="connsiteY3" fmla="*/ 287 h 1207"/>
                    <a:gd name="connsiteX4" fmla="*/ 1539 w 1539"/>
                    <a:gd name="connsiteY4" fmla="*/ 964 h 1207"/>
                    <a:gd name="connsiteX5" fmla="*/ 1144 w 1539"/>
                    <a:gd name="connsiteY5" fmla="*/ 1207 h 1207"/>
                    <a:gd name="connsiteX6" fmla="*/ 454 w 1539"/>
                    <a:gd name="connsiteY6" fmla="*/ 1207 h 1207"/>
                    <a:gd name="connsiteX7" fmla="*/ 0 w 1539"/>
                    <a:gd name="connsiteY7" fmla="*/ 944 h 1207"/>
                    <a:gd name="connsiteX8" fmla="*/ 459 w 1539"/>
                    <a:gd name="connsiteY8" fmla="*/ 266 h 1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9" h="1207">
                      <a:moveTo>
                        <a:pt x="459" y="266"/>
                      </a:moveTo>
                      <a:cubicBezTo>
                        <a:pt x="459" y="165"/>
                        <a:pt x="538" y="0"/>
                        <a:pt x="633" y="0"/>
                      </a:cubicBezTo>
                      <a:lnTo>
                        <a:pt x="943" y="20"/>
                      </a:lnTo>
                      <a:cubicBezTo>
                        <a:pt x="1039" y="20"/>
                        <a:pt x="1117" y="186"/>
                        <a:pt x="1117" y="287"/>
                      </a:cubicBezTo>
                      <a:cubicBezTo>
                        <a:pt x="1258" y="513"/>
                        <a:pt x="1518" y="697"/>
                        <a:pt x="1539" y="964"/>
                      </a:cubicBezTo>
                      <a:cubicBezTo>
                        <a:pt x="1539" y="1065"/>
                        <a:pt x="1240" y="1207"/>
                        <a:pt x="1144" y="1207"/>
                      </a:cubicBezTo>
                      <a:lnTo>
                        <a:pt x="454" y="1207"/>
                      </a:lnTo>
                      <a:cubicBezTo>
                        <a:pt x="358" y="1207"/>
                        <a:pt x="0" y="1045"/>
                        <a:pt x="0" y="944"/>
                      </a:cubicBezTo>
                      <a:cubicBezTo>
                        <a:pt x="82" y="677"/>
                        <a:pt x="306" y="492"/>
                        <a:pt x="459" y="266"/>
                      </a:cubicBezTo>
                      <a:close/>
                    </a:path>
                  </a:pathLst>
                </a:custGeom>
                <a:solidFill>
                  <a:srgbClr val="F44B3E"/>
                </a:solidFill>
                <a:ln w="25400" cap="rnd">
                  <a:solidFill>
                    <a:srgbClr val="66370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1" name="任意多边形 220"/>
                <p:cNvSpPr/>
                <p:nvPr/>
              </p:nvSpPr>
              <p:spPr>
                <a:xfrm rot="16200000" flipH="1">
                  <a:off x="15255" y="6635"/>
                  <a:ext cx="1355" cy="1207"/>
                </a:xfrm>
                <a:custGeom>
                  <a:avLst/>
                  <a:gdLst>
                    <a:gd name="connsiteX0" fmla="*/ 459 w 1539"/>
                    <a:gd name="connsiteY0" fmla="*/ 266 h 1207"/>
                    <a:gd name="connsiteX1" fmla="*/ 633 w 1539"/>
                    <a:gd name="connsiteY1" fmla="*/ 0 h 1207"/>
                    <a:gd name="connsiteX2" fmla="*/ 943 w 1539"/>
                    <a:gd name="connsiteY2" fmla="*/ 20 h 1207"/>
                    <a:gd name="connsiteX3" fmla="*/ 1117 w 1539"/>
                    <a:gd name="connsiteY3" fmla="*/ 287 h 1207"/>
                    <a:gd name="connsiteX4" fmla="*/ 1539 w 1539"/>
                    <a:gd name="connsiteY4" fmla="*/ 964 h 1207"/>
                    <a:gd name="connsiteX5" fmla="*/ 1144 w 1539"/>
                    <a:gd name="connsiteY5" fmla="*/ 1207 h 1207"/>
                    <a:gd name="connsiteX6" fmla="*/ 454 w 1539"/>
                    <a:gd name="connsiteY6" fmla="*/ 1207 h 1207"/>
                    <a:gd name="connsiteX7" fmla="*/ 0 w 1539"/>
                    <a:gd name="connsiteY7" fmla="*/ 944 h 1207"/>
                    <a:gd name="connsiteX8" fmla="*/ 459 w 1539"/>
                    <a:gd name="connsiteY8" fmla="*/ 266 h 1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9" h="1207">
                      <a:moveTo>
                        <a:pt x="459" y="266"/>
                      </a:moveTo>
                      <a:cubicBezTo>
                        <a:pt x="459" y="165"/>
                        <a:pt x="538" y="0"/>
                        <a:pt x="633" y="0"/>
                      </a:cubicBezTo>
                      <a:lnTo>
                        <a:pt x="943" y="20"/>
                      </a:lnTo>
                      <a:cubicBezTo>
                        <a:pt x="1039" y="20"/>
                        <a:pt x="1117" y="186"/>
                        <a:pt x="1117" y="287"/>
                      </a:cubicBezTo>
                      <a:cubicBezTo>
                        <a:pt x="1258" y="513"/>
                        <a:pt x="1518" y="697"/>
                        <a:pt x="1539" y="964"/>
                      </a:cubicBezTo>
                      <a:cubicBezTo>
                        <a:pt x="1539" y="1065"/>
                        <a:pt x="1240" y="1207"/>
                        <a:pt x="1144" y="1207"/>
                      </a:cubicBezTo>
                      <a:lnTo>
                        <a:pt x="454" y="1207"/>
                      </a:lnTo>
                      <a:cubicBezTo>
                        <a:pt x="358" y="1207"/>
                        <a:pt x="0" y="1045"/>
                        <a:pt x="0" y="944"/>
                      </a:cubicBezTo>
                      <a:cubicBezTo>
                        <a:pt x="82" y="677"/>
                        <a:pt x="306" y="492"/>
                        <a:pt x="459" y="266"/>
                      </a:cubicBezTo>
                      <a:close/>
                    </a:path>
                  </a:pathLst>
                </a:custGeom>
                <a:solidFill>
                  <a:srgbClr val="F44B3E"/>
                </a:solidFill>
                <a:ln w="25400" cap="rnd">
                  <a:solidFill>
                    <a:srgbClr val="66370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2" name="圆角矩形 221"/>
                <p:cNvSpPr/>
                <p:nvPr/>
              </p:nvSpPr>
              <p:spPr>
                <a:xfrm>
                  <a:off x="14805" y="6972"/>
                  <a:ext cx="811" cy="532"/>
                </a:xfrm>
                <a:prstGeom prst="roundRect">
                  <a:avLst>
                    <a:gd name="adj" fmla="val 32330"/>
                  </a:avLst>
                </a:prstGeom>
                <a:solidFill>
                  <a:srgbClr val="F3493C"/>
                </a:solidFill>
                <a:ln w="25400">
                  <a:solidFill>
                    <a:srgbClr val="6737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37" name="组合 236"/>
              <p:cNvGrpSpPr/>
              <p:nvPr/>
            </p:nvGrpSpPr>
            <p:grpSpPr>
              <a:xfrm rot="0">
                <a:off x="501" y="1103"/>
                <a:ext cx="2164" cy="1922"/>
                <a:chOff x="10800" y="2846"/>
                <a:chExt cx="2580" cy="2291"/>
              </a:xfrm>
            </p:grpSpPr>
            <p:grpSp>
              <p:nvGrpSpPr>
                <p:cNvPr id="238" name="组合 237"/>
                <p:cNvGrpSpPr/>
                <p:nvPr/>
              </p:nvGrpSpPr>
              <p:grpSpPr>
                <a:xfrm>
                  <a:off x="11245" y="3298"/>
                  <a:ext cx="1505" cy="1370"/>
                  <a:chOff x="10257" y="2878"/>
                  <a:chExt cx="1505" cy="1370"/>
                </a:xfrm>
              </p:grpSpPr>
              <p:sp>
                <p:nvSpPr>
                  <p:cNvPr id="239" name="任意多边形 238"/>
                  <p:cNvSpPr/>
                  <p:nvPr/>
                </p:nvSpPr>
                <p:spPr>
                  <a:xfrm>
                    <a:off x="10257" y="2878"/>
                    <a:ext cx="1505" cy="1370"/>
                  </a:xfrm>
                  <a:custGeom>
                    <a:avLst/>
                    <a:gdLst>
                      <a:gd name="connsiteX0" fmla="*/ 0 w 1505"/>
                      <a:gd name="connsiteY0" fmla="*/ 687 h 1370"/>
                      <a:gd name="connsiteX1" fmla="*/ 750 w 1505"/>
                      <a:gd name="connsiteY1" fmla="*/ 4 h 1370"/>
                      <a:gd name="connsiteX2" fmla="*/ 1500 w 1505"/>
                      <a:gd name="connsiteY2" fmla="*/ 687 h 1370"/>
                      <a:gd name="connsiteX3" fmla="*/ 750 w 1505"/>
                      <a:gd name="connsiteY3" fmla="*/ 1369 h 1370"/>
                      <a:gd name="connsiteX4" fmla="*/ 0 w 1505"/>
                      <a:gd name="connsiteY4" fmla="*/ 687 h 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5" h="1370">
                        <a:moveTo>
                          <a:pt x="0" y="687"/>
                        </a:moveTo>
                        <a:cubicBezTo>
                          <a:pt x="10" y="306"/>
                          <a:pt x="254" y="50"/>
                          <a:pt x="750" y="4"/>
                        </a:cubicBezTo>
                        <a:cubicBezTo>
                          <a:pt x="1246" y="-42"/>
                          <a:pt x="1550" y="288"/>
                          <a:pt x="1500" y="687"/>
                        </a:cubicBezTo>
                        <a:cubicBezTo>
                          <a:pt x="1450" y="1086"/>
                          <a:pt x="1250" y="1388"/>
                          <a:pt x="750" y="1369"/>
                        </a:cubicBezTo>
                        <a:cubicBezTo>
                          <a:pt x="250" y="1350"/>
                          <a:pt x="0" y="1063"/>
                          <a:pt x="0" y="687"/>
                        </a:cubicBezTo>
                        <a:close/>
                      </a:path>
                    </a:pathLst>
                  </a:custGeom>
                  <a:solidFill>
                    <a:srgbClr val="F3B851"/>
                  </a:solidFill>
                  <a:ln w="25400"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0" name="椭圆 239"/>
                  <p:cNvSpPr/>
                  <p:nvPr/>
                </p:nvSpPr>
                <p:spPr>
                  <a:xfrm>
                    <a:off x="10650" y="3417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1" name="椭圆 240"/>
                  <p:cNvSpPr/>
                  <p:nvPr/>
                </p:nvSpPr>
                <p:spPr>
                  <a:xfrm>
                    <a:off x="11166" y="3359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2" name="弦形 241"/>
                  <p:cNvSpPr/>
                  <p:nvPr/>
                </p:nvSpPr>
                <p:spPr>
                  <a:xfrm>
                    <a:off x="10784" y="3378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243" name="直接连接符 242"/>
                <p:cNvCxnSpPr/>
                <p:nvPr/>
              </p:nvCxnSpPr>
              <p:spPr>
                <a:xfrm>
                  <a:off x="10854" y="3444"/>
                  <a:ext cx="252" cy="204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直接连接符 243"/>
                <p:cNvCxnSpPr/>
                <p:nvPr/>
              </p:nvCxnSpPr>
              <p:spPr>
                <a:xfrm>
                  <a:off x="11220" y="3038"/>
                  <a:ext cx="196" cy="25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直接连接符 244"/>
                <p:cNvCxnSpPr/>
                <p:nvPr/>
              </p:nvCxnSpPr>
              <p:spPr>
                <a:xfrm>
                  <a:off x="11940" y="2846"/>
                  <a:ext cx="63" cy="240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接连接符 245"/>
                <p:cNvCxnSpPr/>
                <p:nvPr/>
              </p:nvCxnSpPr>
              <p:spPr>
                <a:xfrm flipH="1">
                  <a:off x="12504" y="3086"/>
                  <a:ext cx="162" cy="127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直接连接符 246"/>
                <p:cNvCxnSpPr/>
                <p:nvPr/>
              </p:nvCxnSpPr>
              <p:spPr>
                <a:xfrm flipV="1">
                  <a:off x="12922" y="3314"/>
                  <a:ext cx="254" cy="22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直接连接符 247"/>
                <p:cNvCxnSpPr/>
                <p:nvPr/>
              </p:nvCxnSpPr>
              <p:spPr>
                <a:xfrm>
                  <a:off x="13026" y="3982"/>
                  <a:ext cx="354" cy="40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直接连接符 248"/>
                <p:cNvCxnSpPr/>
                <p:nvPr/>
              </p:nvCxnSpPr>
              <p:spPr>
                <a:xfrm>
                  <a:off x="12942" y="4455"/>
                  <a:ext cx="282" cy="203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直接连接符 249"/>
                <p:cNvCxnSpPr/>
                <p:nvPr/>
              </p:nvCxnSpPr>
              <p:spPr>
                <a:xfrm>
                  <a:off x="12414" y="4796"/>
                  <a:ext cx="78" cy="258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直接连接符 250"/>
                <p:cNvCxnSpPr/>
                <p:nvPr/>
              </p:nvCxnSpPr>
              <p:spPr>
                <a:xfrm flipH="1">
                  <a:off x="11532" y="4829"/>
                  <a:ext cx="118" cy="309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直接连接符 251"/>
                <p:cNvCxnSpPr/>
                <p:nvPr/>
              </p:nvCxnSpPr>
              <p:spPr>
                <a:xfrm flipV="1">
                  <a:off x="10884" y="4620"/>
                  <a:ext cx="228" cy="12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直接连接符 252"/>
                <p:cNvCxnSpPr/>
                <p:nvPr/>
              </p:nvCxnSpPr>
              <p:spPr>
                <a:xfrm flipV="1">
                  <a:off x="10800" y="4165"/>
                  <a:ext cx="306" cy="13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9" name="组合 198"/>
            <p:cNvGrpSpPr/>
            <p:nvPr/>
          </p:nvGrpSpPr>
          <p:grpSpPr>
            <a:xfrm>
              <a:off x="16537" y="8649"/>
              <a:ext cx="2174" cy="1256"/>
              <a:chOff x="7270" y="2523"/>
              <a:chExt cx="2174" cy="1256"/>
            </a:xfrm>
          </p:grpSpPr>
          <p:sp>
            <p:nvSpPr>
              <p:cNvPr id="130" name="任意多边形 129"/>
              <p:cNvSpPr/>
              <p:nvPr/>
            </p:nvSpPr>
            <p:spPr>
              <a:xfrm>
                <a:off x="7270" y="2523"/>
                <a:ext cx="2174" cy="1256"/>
              </a:xfrm>
              <a:custGeom>
                <a:avLst/>
                <a:gdLst>
                  <a:gd name="connsiteX0" fmla="*/ 1037 w 2173"/>
                  <a:gd name="connsiteY0" fmla="*/ 279 h 1255"/>
                  <a:gd name="connsiteX1" fmla="*/ 1083 w 2173"/>
                  <a:gd name="connsiteY1" fmla="*/ 1256 h 1255"/>
                  <a:gd name="connsiteX2" fmla="*/ 1037 w 2173"/>
                  <a:gd name="connsiteY2" fmla="*/ 279 h 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" h="1256">
                    <a:moveTo>
                      <a:pt x="1037" y="279"/>
                    </a:moveTo>
                    <a:cubicBezTo>
                      <a:pt x="1287" y="-516"/>
                      <a:pt x="3437" y="574"/>
                      <a:pt x="1083" y="1256"/>
                    </a:cubicBezTo>
                    <a:cubicBezTo>
                      <a:pt x="-1155" y="461"/>
                      <a:pt x="719" y="-448"/>
                      <a:pt x="1037" y="279"/>
                    </a:cubicBezTo>
                    <a:close/>
                  </a:path>
                </a:pathLst>
              </a:custGeom>
              <a:solidFill>
                <a:srgbClr val="F44B3E"/>
              </a:solidFill>
              <a:ln>
                <a:solidFill>
                  <a:srgbClr val="6637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8154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8423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68" name="组合 167"/>
              <p:cNvGrpSpPr/>
              <p:nvPr/>
            </p:nvGrpSpPr>
            <p:grpSpPr>
              <a:xfrm rot="360000">
                <a:off x="8831" y="3180"/>
                <a:ext cx="155" cy="135"/>
                <a:chOff x="8905" y="3061"/>
                <a:chExt cx="155" cy="135"/>
              </a:xfrm>
            </p:grpSpPr>
            <p:cxnSp>
              <p:nvCxnSpPr>
                <p:cNvPr id="169" name="直接连接符 168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组合 169"/>
              <p:cNvGrpSpPr/>
              <p:nvPr/>
            </p:nvGrpSpPr>
            <p:grpSpPr>
              <a:xfrm rot="360000">
                <a:off x="7761" y="3226"/>
                <a:ext cx="155" cy="135"/>
                <a:chOff x="8905" y="3061"/>
                <a:chExt cx="155" cy="135"/>
              </a:xfrm>
            </p:grpSpPr>
            <p:cxnSp>
              <p:nvCxnSpPr>
                <p:cNvPr id="171" name="直接连接符 170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接连接符 196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8" name="弧形 197"/>
              <p:cNvSpPr/>
              <p:nvPr/>
            </p:nvSpPr>
            <p:spPr>
              <a:xfrm>
                <a:off x="8266" y="3079"/>
                <a:ext cx="157" cy="169"/>
              </a:xfrm>
              <a:prstGeom prst="arc">
                <a:avLst>
                  <a:gd name="adj1" fmla="val 21216950"/>
                  <a:gd name="adj2" fmla="val 10326111"/>
                </a:avLst>
              </a:prstGeom>
              <a:ln w="19050">
                <a:solidFill>
                  <a:srgbClr val="6637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181" name="文本框 180"/>
          <p:cNvSpPr txBox="1"/>
          <p:nvPr/>
        </p:nvSpPr>
        <p:spPr>
          <a:xfrm>
            <a:off x="2868930" y="784860"/>
            <a:ext cx="746442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zh-CN" altLang="en-US" sz="5000" b="1">
                <a:ln w="25400" cmpd="sng">
                  <a:solidFill>
                    <a:srgbClr val="663701"/>
                  </a:solidFill>
                </a:ln>
                <a:pattFill prst="dkUpDiag">
                  <a:fgClr>
                    <a:srgbClr val="663701"/>
                  </a:fgClr>
                  <a:bgClr>
                    <a:srgbClr val="FBF3E8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集体活动——升旗仪式</a:t>
            </a:r>
            <a:endParaRPr lang="zh-CN" altLang="en-US" sz="5000" b="1">
              <a:ln w="25400" cmpd="sng">
                <a:solidFill>
                  <a:srgbClr val="663701"/>
                </a:solidFill>
              </a:ln>
              <a:pattFill prst="dkUpDiag">
                <a:fgClr>
                  <a:srgbClr val="663701"/>
                </a:fgClr>
                <a:bgClr>
                  <a:srgbClr val="FBF3E8"/>
                </a:bgClr>
              </a:patt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7335" y="3662680"/>
            <a:ext cx="715581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尊敬国旗、国徽，会唱国歌，升降国旗、奏唱国歌时要脱帽、肃立、行注目礼，少先队员要行队礼。</a:t>
            </a:r>
            <a:endParaRPr lang="zh-CN" altLang="en-US" sz="32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——《小学生行为规范》</a:t>
            </a:r>
            <a:endParaRPr lang="zh-CN" altLang="en-US" sz="32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97325" y="1739265"/>
            <a:ext cx="7235825" cy="1696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右手五指并拢，手臂从胸前到头上，手高头顶一拳的距离，掌心侧向左前方。</a:t>
            </a:r>
            <a:endParaRPr lang="zh-CN" altLang="en-US" sz="32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935" y="1463040"/>
            <a:ext cx="3647440" cy="4865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318135" y="700405"/>
            <a:ext cx="11563350" cy="5881370"/>
            <a:chOff x="501" y="1103"/>
            <a:chExt cx="18210" cy="9262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01" y="1103"/>
              <a:ext cx="17864" cy="9262"/>
              <a:chOff x="501" y="1103"/>
              <a:chExt cx="17864" cy="9262"/>
            </a:xfrm>
          </p:grpSpPr>
          <p:grpSp>
            <p:nvGrpSpPr>
              <p:cNvPr id="146" name="组合 145"/>
              <p:cNvGrpSpPr/>
              <p:nvPr/>
            </p:nvGrpSpPr>
            <p:grpSpPr>
              <a:xfrm rot="9960000">
                <a:off x="1070" y="6741"/>
                <a:ext cx="4857" cy="841"/>
                <a:chOff x="12159" y="2300"/>
                <a:chExt cx="4857" cy="841"/>
              </a:xfrm>
            </p:grpSpPr>
            <p:sp>
              <p:nvSpPr>
                <p:cNvPr id="8" name="任意多边形 7"/>
                <p:cNvSpPr/>
                <p:nvPr/>
              </p:nvSpPr>
              <p:spPr>
                <a:xfrm>
                  <a:off x="12159" y="2425"/>
                  <a:ext cx="4725" cy="717"/>
                </a:xfrm>
                <a:custGeom>
                  <a:avLst/>
                  <a:gdLst>
                    <a:gd name="connsiteX0" fmla="*/ 0 w 4725"/>
                    <a:gd name="connsiteY0" fmla="*/ 234 h 716"/>
                    <a:gd name="connsiteX1" fmla="*/ 1531 w 4725"/>
                    <a:gd name="connsiteY1" fmla="*/ 18 h 716"/>
                    <a:gd name="connsiteX2" fmla="*/ 1897 w 4725"/>
                    <a:gd name="connsiteY2" fmla="*/ 601 h 716"/>
                    <a:gd name="connsiteX3" fmla="*/ 1315 w 4725"/>
                    <a:gd name="connsiteY3" fmla="*/ 467 h 716"/>
                    <a:gd name="connsiteX4" fmla="*/ 2097 w 4725"/>
                    <a:gd name="connsiteY4" fmla="*/ 1 h 716"/>
                    <a:gd name="connsiteX5" fmla="*/ 3195 w 4725"/>
                    <a:gd name="connsiteY5" fmla="*/ 319 h 716"/>
                    <a:gd name="connsiteX6" fmla="*/ 2696 w 4725"/>
                    <a:gd name="connsiteY6" fmla="*/ 552 h 716"/>
                    <a:gd name="connsiteX7" fmla="*/ 2995 w 4725"/>
                    <a:gd name="connsiteY7" fmla="*/ 3 h 716"/>
                    <a:gd name="connsiteX8" fmla="*/ 4725 w 4725"/>
                    <a:gd name="connsiteY8" fmla="*/ 384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25" h="717">
                      <a:moveTo>
                        <a:pt x="0" y="234"/>
                      </a:moveTo>
                      <a:cubicBezTo>
                        <a:pt x="297" y="180"/>
                        <a:pt x="1135" y="-49"/>
                        <a:pt x="1531" y="18"/>
                      </a:cubicBezTo>
                      <a:cubicBezTo>
                        <a:pt x="1927" y="85"/>
                        <a:pt x="2097" y="454"/>
                        <a:pt x="1897" y="601"/>
                      </a:cubicBezTo>
                      <a:cubicBezTo>
                        <a:pt x="1697" y="748"/>
                        <a:pt x="1414" y="803"/>
                        <a:pt x="1315" y="467"/>
                      </a:cubicBezTo>
                      <a:cubicBezTo>
                        <a:pt x="1216" y="131"/>
                        <a:pt x="1631" y="1"/>
                        <a:pt x="2097" y="1"/>
                      </a:cubicBezTo>
                      <a:cubicBezTo>
                        <a:pt x="2563" y="1"/>
                        <a:pt x="3046" y="2"/>
                        <a:pt x="3195" y="319"/>
                      </a:cubicBezTo>
                      <a:cubicBezTo>
                        <a:pt x="3344" y="636"/>
                        <a:pt x="2895" y="702"/>
                        <a:pt x="2696" y="552"/>
                      </a:cubicBezTo>
                      <a:cubicBezTo>
                        <a:pt x="2497" y="402"/>
                        <a:pt x="2649" y="43"/>
                        <a:pt x="2995" y="3"/>
                      </a:cubicBezTo>
                      <a:cubicBezTo>
                        <a:pt x="3341" y="-37"/>
                        <a:pt x="4353" y="296"/>
                        <a:pt x="4725" y="384"/>
                      </a:cubicBezTo>
                    </a:path>
                  </a:pathLst>
                </a:custGeom>
                <a:noFill/>
                <a:ln w="28575" cap="rnd">
                  <a:solidFill>
                    <a:srgbClr val="EDCD90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9" name="等腰三角形 8"/>
                <p:cNvSpPr/>
                <p:nvPr/>
              </p:nvSpPr>
              <p:spPr>
                <a:xfrm>
                  <a:off x="16084" y="2300"/>
                  <a:ext cx="932" cy="582"/>
                </a:xfrm>
                <a:prstGeom prst="triangle">
                  <a:avLst/>
                </a:prstGeom>
                <a:noFill/>
                <a:ln w="28575" cap="rnd">
                  <a:solidFill>
                    <a:srgbClr val="EDCD90"/>
                  </a:solidFill>
                  <a:prstDash val="sys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53" name="组合 152"/>
              <p:cNvGrpSpPr/>
              <p:nvPr/>
            </p:nvGrpSpPr>
            <p:grpSpPr>
              <a:xfrm rot="0">
                <a:off x="11893" y="8922"/>
                <a:ext cx="2817" cy="831"/>
                <a:chOff x="13683" y="2125"/>
                <a:chExt cx="3158" cy="932"/>
              </a:xfrm>
            </p:grpSpPr>
            <p:sp>
              <p:nvSpPr>
                <p:cNvPr id="154" name="任意多边形 153"/>
                <p:cNvSpPr/>
                <p:nvPr/>
              </p:nvSpPr>
              <p:spPr>
                <a:xfrm flipV="1">
                  <a:off x="13683" y="2447"/>
                  <a:ext cx="2891" cy="573"/>
                </a:xfrm>
                <a:custGeom>
                  <a:avLst/>
                  <a:gdLst>
                    <a:gd name="connsiteX0" fmla="*/ 0 w 4725"/>
                    <a:gd name="connsiteY0" fmla="*/ 234 h 716"/>
                    <a:gd name="connsiteX1" fmla="*/ 1531 w 4725"/>
                    <a:gd name="connsiteY1" fmla="*/ 18 h 716"/>
                    <a:gd name="connsiteX2" fmla="*/ 1897 w 4725"/>
                    <a:gd name="connsiteY2" fmla="*/ 601 h 716"/>
                    <a:gd name="connsiteX3" fmla="*/ 1315 w 4725"/>
                    <a:gd name="connsiteY3" fmla="*/ 467 h 716"/>
                    <a:gd name="connsiteX4" fmla="*/ 2097 w 4725"/>
                    <a:gd name="connsiteY4" fmla="*/ 1 h 716"/>
                    <a:gd name="connsiteX5" fmla="*/ 3195 w 4725"/>
                    <a:gd name="connsiteY5" fmla="*/ 319 h 716"/>
                    <a:gd name="connsiteX6" fmla="*/ 2696 w 4725"/>
                    <a:gd name="connsiteY6" fmla="*/ 552 h 716"/>
                    <a:gd name="connsiteX7" fmla="*/ 2995 w 4725"/>
                    <a:gd name="connsiteY7" fmla="*/ 3 h 716"/>
                    <a:gd name="connsiteX8" fmla="*/ 4725 w 4725"/>
                    <a:gd name="connsiteY8" fmla="*/ 384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25" h="717">
                      <a:moveTo>
                        <a:pt x="0" y="234"/>
                      </a:moveTo>
                      <a:cubicBezTo>
                        <a:pt x="297" y="180"/>
                        <a:pt x="1135" y="-49"/>
                        <a:pt x="1531" y="18"/>
                      </a:cubicBezTo>
                      <a:cubicBezTo>
                        <a:pt x="1927" y="85"/>
                        <a:pt x="2097" y="454"/>
                        <a:pt x="1897" y="601"/>
                      </a:cubicBezTo>
                      <a:cubicBezTo>
                        <a:pt x="1697" y="748"/>
                        <a:pt x="1414" y="803"/>
                        <a:pt x="1315" y="467"/>
                      </a:cubicBezTo>
                      <a:cubicBezTo>
                        <a:pt x="1216" y="131"/>
                        <a:pt x="1631" y="1"/>
                        <a:pt x="2097" y="1"/>
                      </a:cubicBezTo>
                      <a:cubicBezTo>
                        <a:pt x="2563" y="1"/>
                        <a:pt x="3046" y="2"/>
                        <a:pt x="3195" y="319"/>
                      </a:cubicBezTo>
                      <a:cubicBezTo>
                        <a:pt x="3344" y="636"/>
                        <a:pt x="2895" y="702"/>
                        <a:pt x="2696" y="552"/>
                      </a:cubicBezTo>
                      <a:cubicBezTo>
                        <a:pt x="2497" y="402"/>
                        <a:pt x="2649" y="43"/>
                        <a:pt x="2995" y="3"/>
                      </a:cubicBezTo>
                      <a:cubicBezTo>
                        <a:pt x="3341" y="-37"/>
                        <a:pt x="4353" y="296"/>
                        <a:pt x="4725" y="384"/>
                      </a:cubicBezTo>
                    </a:path>
                  </a:pathLst>
                </a:custGeom>
                <a:noFill/>
                <a:ln w="28575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5" name="等腰三角形 154"/>
                <p:cNvSpPr/>
                <p:nvPr/>
              </p:nvSpPr>
              <p:spPr>
                <a:xfrm rot="2700000">
                  <a:off x="16084" y="2300"/>
                  <a:ext cx="932" cy="582"/>
                </a:xfrm>
                <a:prstGeom prst="triangle">
                  <a:avLst/>
                </a:prstGeom>
                <a:solidFill>
                  <a:srgbClr val="663701"/>
                </a:solidFill>
                <a:ln w="28575" cap="rnd">
                  <a:noFill/>
                  <a:prstDash val="sys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16" name="组合 215"/>
              <p:cNvGrpSpPr/>
              <p:nvPr/>
            </p:nvGrpSpPr>
            <p:grpSpPr>
              <a:xfrm rot="0">
                <a:off x="2134" y="1237"/>
                <a:ext cx="2042" cy="640"/>
                <a:chOff x="2134" y="701"/>
                <a:chExt cx="2042" cy="640"/>
              </a:xfrm>
            </p:grpSpPr>
            <p:sp>
              <p:nvSpPr>
                <p:cNvPr id="214" name="任意多边形 213"/>
                <p:cNvSpPr/>
                <p:nvPr/>
              </p:nvSpPr>
              <p:spPr>
                <a:xfrm rot="900000">
                  <a:off x="2134" y="701"/>
                  <a:ext cx="1660" cy="458"/>
                </a:xfrm>
                <a:custGeom>
                  <a:avLst/>
                  <a:gdLst>
                    <a:gd name="connsiteX0" fmla="*/ 0 w 1660"/>
                    <a:gd name="connsiteY0" fmla="*/ 33 h 458"/>
                    <a:gd name="connsiteX1" fmla="*/ 900 w 1660"/>
                    <a:gd name="connsiteY1" fmla="*/ 73 h 458"/>
                    <a:gd name="connsiteX2" fmla="*/ 869 w 1660"/>
                    <a:gd name="connsiteY2" fmla="*/ 457 h 458"/>
                    <a:gd name="connsiteX3" fmla="*/ 839 w 1660"/>
                    <a:gd name="connsiteY3" fmla="*/ 37 h 458"/>
                    <a:gd name="connsiteX4" fmla="*/ 1660 w 1660"/>
                    <a:gd name="connsiteY4" fmla="*/ 173 h 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0" h="458">
                      <a:moveTo>
                        <a:pt x="0" y="33"/>
                      </a:moveTo>
                      <a:cubicBezTo>
                        <a:pt x="182" y="29"/>
                        <a:pt x="736" y="-51"/>
                        <a:pt x="900" y="73"/>
                      </a:cubicBezTo>
                      <a:cubicBezTo>
                        <a:pt x="1064" y="197"/>
                        <a:pt x="1109" y="438"/>
                        <a:pt x="869" y="457"/>
                      </a:cubicBezTo>
                      <a:cubicBezTo>
                        <a:pt x="629" y="476"/>
                        <a:pt x="671" y="133"/>
                        <a:pt x="839" y="37"/>
                      </a:cubicBezTo>
                      <a:cubicBezTo>
                        <a:pt x="1007" y="-59"/>
                        <a:pt x="1400" y="45"/>
                        <a:pt x="1660" y="173"/>
                      </a:cubicBezTo>
                    </a:path>
                  </a:pathLst>
                </a:custGeom>
                <a:noFill/>
                <a:ln w="22225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5" name="等腰三角形 214"/>
                <p:cNvSpPr/>
                <p:nvPr/>
              </p:nvSpPr>
              <p:spPr>
                <a:xfrm rot="660000">
                  <a:off x="3556" y="881"/>
                  <a:ext cx="620" cy="460"/>
                </a:xfrm>
                <a:prstGeom prst="triangle">
                  <a:avLst/>
                </a:prstGeom>
                <a:solidFill>
                  <a:srgbClr val="F44B3E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21060000">
                <a:off x="15945" y="1325"/>
                <a:ext cx="2420" cy="859"/>
                <a:chOff x="11439" y="8069"/>
                <a:chExt cx="5083" cy="1606"/>
              </a:xfrm>
            </p:grpSpPr>
            <p:sp>
              <p:nvSpPr>
                <p:cNvPr id="19" name="心形 18"/>
                <p:cNvSpPr/>
                <p:nvPr/>
              </p:nvSpPr>
              <p:spPr>
                <a:xfrm>
                  <a:off x="12971" y="8069"/>
                  <a:ext cx="2010" cy="1580"/>
                </a:xfrm>
                <a:prstGeom prst="heart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0" name="任意多边形 19"/>
                <p:cNvSpPr/>
                <p:nvPr/>
              </p:nvSpPr>
              <p:spPr>
                <a:xfrm rot="660000">
                  <a:off x="14388" y="8373"/>
                  <a:ext cx="2134" cy="1302"/>
                </a:xfrm>
                <a:custGeom>
                  <a:avLst/>
                  <a:gdLst>
                    <a:gd name="connsiteX0" fmla="*/ 380 w 2133"/>
                    <a:gd name="connsiteY0" fmla="*/ 299 h 1302"/>
                    <a:gd name="connsiteX1" fmla="*/ 1889 w 2133"/>
                    <a:gd name="connsiteY1" fmla="*/ 16 h 1302"/>
                    <a:gd name="connsiteX2" fmla="*/ 1993 w 2133"/>
                    <a:gd name="connsiteY2" fmla="*/ 697 h 1302"/>
                    <a:gd name="connsiteX3" fmla="*/ 953 w 2133"/>
                    <a:gd name="connsiteY3" fmla="*/ 851 h 1302"/>
                    <a:gd name="connsiteX4" fmla="*/ 1439 w 2133"/>
                    <a:gd name="connsiteY4" fmla="*/ 837 h 1302"/>
                    <a:gd name="connsiteX5" fmla="*/ 1772 w 2133"/>
                    <a:gd name="connsiteY5" fmla="*/ 1152 h 1302"/>
                    <a:gd name="connsiteX6" fmla="*/ 797 w 2133"/>
                    <a:gd name="connsiteY6" fmla="*/ 1261 h 1302"/>
                    <a:gd name="connsiteX7" fmla="*/ 33 w 2133"/>
                    <a:gd name="connsiteY7" fmla="*/ 658 h 1302"/>
                    <a:gd name="connsiteX8" fmla="*/ 380 w 2133"/>
                    <a:gd name="connsiteY8" fmla="*/ 299 h 1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4" h="1302">
                      <a:moveTo>
                        <a:pt x="380" y="299"/>
                      </a:moveTo>
                      <a:cubicBezTo>
                        <a:pt x="751" y="171"/>
                        <a:pt x="1566" y="-63"/>
                        <a:pt x="1889" y="16"/>
                      </a:cubicBezTo>
                      <a:cubicBezTo>
                        <a:pt x="2213" y="96"/>
                        <a:pt x="2181" y="530"/>
                        <a:pt x="1993" y="697"/>
                      </a:cubicBezTo>
                      <a:cubicBezTo>
                        <a:pt x="1806" y="864"/>
                        <a:pt x="1063" y="822"/>
                        <a:pt x="953" y="851"/>
                      </a:cubicBezTo>
                      <a:cubicBezTo>
                        <a:pt x="842" y="879"/>
                        <a:pt x="1259" y="802"/>
                        <a:pt x="1439" y="837"/>
                      </a:cubicBezTo>
                      <a:cubicBezTo>
                        <a:pt x="1619" y="873"/>
                        <a:pt x="1875" y="988"/>
                        <a:pt x="1772" y="1152"/>
                      </a:cubicBezTo>
                      <a:cubicBezTo>
                        <a:pt x="1669" y="1316"/>
                        <a:pt x="1161" y="1335"/>
                        <a:pt x="797" y="1261"/>
                      </a:cubicBezTo>
                      <a:cubicBezTo>
                        <a:pt x="432" y="1186"/>
                        <a:pt x="117" y="851"/>
                        <a:pt x="33" y="658"/>
                      </a:cubicBezTo>
                      <a:cubicBezTo>
                        <a:pt x="-50" y="465"/>
                        <a:pt x="9" y="427"/>
                        <a:pt x="380" y="299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任意多边形 20"/>
                <p:cNvSpPr/>
                <p:nvPr/>
              </p:nvSpPr>
              <p:spPr>
                <a:xfrm rot="20940000" flipH="1">
                  <a:off x="11439" y="8373"/>
                  <a:ext cx="2134" cy="1302"/>
                </a:xfrm>
                <a:custGeom>
                  <a:avLst/>
                  <a:gdLst>
                    <a:gd name="connsiteX0" fmla="*/ 380 w 2133"/>
                    <a:gd name="connsiteY0" fmla="*/ 299 h 1302"/>
                    <a:gd name="connsiteX1" fmla="*/ 1889 w 2133"/>
                    <a:gd name="connsiteY1" fmla="*/ 16 h 1302"/>
                    <a:gd name="connsiteX2" fmla="*/ 1993 w 2133"/>
                    <a:gd name="connsiteY2" fmla="*/ 697 h 1302"/>
                    <a:gd name="connsiteX3" fmla="*/ 953 w 2133"/>
                    <a:gd name="connsiteY3" fmla="*/ 851 h 1302"/>
                    <a:gd name="connsiteX4" fmla="*/ 1439 w 2133"/>
                    <a:gd name="connsiteY4" fmla="*/ 837 h 1302"/>
                    <a:gd name="connsiteX5" fmla="*/ 1772 w 2133"/>
                    <a:gd name="connsiteY5" fmla="*/ 1152 h 1302"/>
                    <a:gd name="connsiteX6" fmla="*/ 797 w 2133"/>
                    <a:gd name="connsiteY6" fmla="*/ 1261 h 1302"/>
                    <a:gd name="connsiteX7" fmla="*/ 33 w 2133"/>
                    <a:gd name="connsiteY7" fmla="*/ 658 h 1302"/>
                    <a:gd name="connsiteX8" fmla="*/ 380 w 2133"/>
                    <a:gd name="connsiteY8" fmla="*/ 299 h 1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4" h="1302">
                      <a:moveTo>
                        <a:pt x="380" y="299"/>
                      </a:moveTo>
                      <a:cubicBezTo>
                        <a:pt x="751" y="171"/>
                        <a:pt x="1566" y="-63"/>
                        <a:pt x="1889" y="16"/>
                      </a:cubicBezTo>
                      <a:cubicBezTo>
                        <a:pt x="2213" y="96"/>
                        <a:pt x="2181" y="530"/>
                        <a:pt x="1993" y="697"/>
                      </a:cubicBezTo>
                      <a:cubicBezTo>
                        <a:pt x="1806" y="864"/>
                        <a:pt x="1063" y="822"/>
                        <a:pt x="953" y="851"/>
                      </a:cubicBezTo>
                      <a:cubicBezTo>
                        <a:pt x="842" y="879"/>
                        <a:pt x="1259" y="802"/>
                        <a:pt x="1439" y="837"/>
                      </a:cubicBezTo>
                      <a:cubicBezTo>
                        <a:pt x="1619" y="873"/>
                        <a:pt x="1875" y="988"/>
                        <a:pt x="1772" y="1152"/>
                      </a:cubicBezTo>
                      <a:cubicBezTo>
                        <a:pt x="1669" y="1316"/>
                        <a:pt x="1161" y="1335"/>
                        <a:pt x="797" y="1261"/>
                      </a:cubicBezTo>
                      <a:cubicBezTo>
                        <a:pt x="432" y="1186"/>
                        <a:pt x="117" y="851"/>
                        <a:pt x="33" y="658"/>
                      </a:cubicBezTo>
                      <a:cubicBezTo>
                        <a:pt x="-50" y="465"/>
                        <a:pt x="9" y="427"/>
                        <a:pt x="380" y="299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 rot="780000">
                <a:off x="5485" y="8836"/>
                <a:ext cx="1640" cy="1496"/>
                <a:chOff x="16626" y="7767"/>
                <a:chExt cx="2286" cy="2084"/>
              </a:xfrm>
            </p:grpSpPr>
            <p:sp>
              <p:nvSpPr>
                <p:cNvPr id="23" name="心形 22"/>
                <p:cNvSpPr/>
                <p:nvPr/>
              </p:nvSpPr>
              <p:spPr>
                <a:xfrm>
                  <a:off x="17352" y="7767"/>
                  <a:ext cx="842" cy="646"/>
                </a:xfrm>
                <a:prstGeom prst="heart">
                  <a:avLst/>
                </a:prstGeom>
                <a:solidFill>
                  <a:srgbClr val="F3493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>
                  <a:off x="16626" y="8474"/>
                  <a:ext cx="2286" cy="1377"/>
                  <a:chOff x="13510" y="577"/>
                  <a:chExt cx="3422" cy="2061"/>
                </a:xfrm>
              </p:grpSpPr>
              <p:sp>
                <p:nvSpPr>
                  <p:cNvPr id="24" name="任意多边形 23"/>
                  <p:cNvSpPr/>
                  <p:nvPr/>
                </p:nvSpPr>
                <p:spPr>
                  <a:xfrm rot="18780000">
                    <a:off x="14104" y="-18"/>
                    <a:ext cx="828" cy="2017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2A42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任意多边形 24"/>
                  <p:cNvSpPr/>
                  <p:nvPr/>
                </p:nvSpPr>
                <p:spPr>
                  <a:xfrm rot="2820000" flipH="1">
                    <a:off x="15510" y="-18"/>
                    <a:ext cx="828" cy="2017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2A42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14935" y="1535"/>
                    <a:ext cx="371" cy="1103"/>
                  </a:xfrm>
                  <a:prstGeom prst="line">
                    <a:avLst/>
                  </a:prstGeom>
                  <a:ln w="41275" cap="rnd">
                    <a:solidFill>
                      <a:srgbClr val="2A423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5" name="组合 144"/>
              <p:cNvGrpSpPr/>
              <p:nvPr/>
            </p:nvGrpSpPr>
            <p:grpSpPr>
              <a:xfrm rot="0">
                <a:off x="1060" y="8349"/>
                <a:ext cx="1121" cy="2016"/>
                <a:chOff x="11308" y="6387"/>
                <a:chExt cx="1894" cy="3405"/>
              </a:xfrm>
            </p:grpSpPr>
            <p:grpSp>
              <p:nvGrpSpPr>
                <p:cNvPr id="42" name="组合 41"/>
                <p:cNvGrpSpPr/>
                <p:nvPr/>
              </p:nvGrpSpPr>
              <p:grpSpPr>
                <a:xfrm rot="0">
                  <a:off x="11308" y="6387"/>
                  <a:ext cx="1082" cy="3226"/>
                  <a:chOff x="11067" y="3632"/>
                  <a:chExt cx="1082" cy="3226"/>
                </a:xfrm>
              </p:grpSpPr>
              <p:sp>
                <p:nvSpPr>
                  <p:cNvPr id="31" name="任意多边形 30"/>
                  <p:cNvSpPr/>
                  <p:nvPr/>
                </p:nvSpPr>
                <p:spPr>
                  <a:xfrm rot="21000000">
                    <a:off x="11067" y="3632"/>
                    <a:ext cx="1082" cy="2348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67754B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2" name="曲线连接符 31"/>
                  <p:cNvCxnSpPr>
                    <a:stCxn id="31" idx="1"/>
                  </p:cNvCxnSpPr>
                  <p:nvPr/>
                </p:nvCxnSpPr>
                <p:spPr>
                  <a:xfrm>
                    <a:off x="11404" y="3650"/>
                    <a:ext cx="398" cy="3209"/>
                  </a:xfrm>
                  <a:prstGeom prst="curvedConnector2">
                    <a:avLst/>
                  </a:prstGeom>
                  <a:ln w="25400">
                    <a:solidFill>
                      <a:srgbClr val="66370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7" name="组合 36"/>
                  <p:cNvGrpSpPr/>
                  <p:nvPr/>
                </p:nvGrpSpPr>
                <p:grpSpPr>
                  <a:xfrm>
                    <a:off x="11351" y="43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34" name="直接连接符 33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/>
                  <p:cNvGrpSpPr/>
                  <p:nvPr/>
                </p:nvGrpSpPr>
                <p:grpSpPr>
                  <a:xfrm rot="21060000" flipH="1">
                    <a:off x="11691" y="45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39" name="直接连接符 38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3" name="组合 132"/>
                <p:cNvGrpSpPr/>
                <p:nvPr/>
              </p:nvGrpSpPr>
              <p:grpSpPr>
                <a:xfrm rot="1140000" flipH="1">
                  <a:off x="12386" y="7354"/>
                  <a:ext cx="817" cy="2438"/>
                  <a:chOff x="11067" y="3632"/>
                  <a:chExt cx="1082" cy="3226"/>
                </a:xfrm>
              </p:grpSpPr>
              <p:sp>
                <p:nvSpPr>
                  <p:cNvPr id="134" name="任意多边形 133"/>
                  <p:cNvSpPr/>
                  <p:nvPr/>
                </p:nvSpPr>
                <p:spPr>
                  <a:xfrm rot="21000000">
                    <a:off x="11067" y="3632"/>
                    <a:ext cx="1082" cy="2348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8AB778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135" name="曲线连接符 134"/>
                  <p:cNvCxnSpPr>
                    <a:stCxn id="134" idx="1"/>
                  </p:cNvCxnSpPr>
                  <p:nvPr/>
                </p:nvCxnSpPr>
                <p:spPr>
                  <a:xfrm>
                    <a:off x="11404" y="3650"/>
                    <a:ext cx="398" cy="3209"/>
                  </a:xfrm>
                  <a:prstGeom prst="curvedConnector2">
                    <a:avLst/>
                  </a:prstGeom>
                  <a:ln w="25400">
                    <a:solidFill>
                      <a:srgbClr val="66370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6" name="组合 135"/>
                  <p:cNvGrpSpPr/>
                  <p:nvPr/>
                </p:nvGrpSpPr>
                <p:grpSpPr>
                  <a:xfrm>
                    <a:off x="11351" y="43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137" name="直接连接符 136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直接连接符 137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直接连接符 138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0" name="组合 139"/>
                  <p:cNvGrpSpPr/>
                  <p:nvPr/>
                </p:nvGrpSpPr>
                <p:grpSpPr>
                  <a:xfrm rot="21060000" flipH="1">
                    <a:off x="11691" y="45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141" name="直接连接符 140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直接连接符 141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直接连接符 142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06" name="组合 205"/>
              <p:cNvGrpSpPr/>
              <p:nvPr/>
            </p:nvGrpSpPr>
            <p:grpSpPr>
              <a:xfrm rot="0">
                <a:off x="8431" y="9053"/>
                <a:ext cx="1682" cy="890"/>
                <a:chOff x="4589" y="4222"/>
                <a:chExt cx="2488" cy="1246"/>
              </a:xfrm>
            </p:grpSpPr>
            <p:sp>
              <p:nvSpPr>
                <p:cNvPr id="150" name="心形 149"/>
                <p:cNvSpPr/>
                <p:nvPr/>
              </p:nvSpPr>
              <p:spPr>
                <a:xfrm>
                  <a:off x="4589" y="4222"/>
                  <a:ext cx="670" cy="623"/>
                </a:xfrm>
                <a:prstGeom prst="heart">
                  <a:avLst/>
                </a:prstGeom>
                <a:solidFill>
                  <a:srgbClr val="F44B3E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1" name="心形 150"/>
                <p:cNvSpPr/>
                <p:nvPr/>
              </p:nvSpPr>
              <p:spPr>
                <a:xfrm rot="1500000">
                  <a:off x="6407" y="4299"/>
                  <a:ext cx="670" cy="623"/>
                </a:xfrm>
                <a:prstGeom prst="heart">
                  <a:avLst/>
                </a:prstGeom>
                <a:noFill/>
                <a:ln w="19050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2" name="心形 151"/>
                <p:cNvSpPr/>
                <p:nvPr/>
              </p:nvSpPr>
              <p:spPr>
                <a:xfrm rot="20460000">
                  <a:off x="5423" y="4845"/>
                  <a:ext cx="670" cy="623"/>
                </a:xfrm>
                <a:prstGeom prst="heart">
                  <a:avLst/>
                </a:prstGeom>
                <a:solidFill>
                  <a:srgbClr val="F44B3E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37" name="组合 236"/>
              <p:cNvGrpSpPr/>
              <p:nvPr/>
            </p:nvGrpSpPr>
            <p:grpSpPr>
              <a:xfrm rot="0">
                <a:off x="501" y="1103"/>
                <a:ext cx="2164" cy="1922"/>
                <a:chOff x="10800" y="2846"/>
                <a:chExt cx="2580" cy="2291"/>
              </a:xfrm>
            </p:grpSpPr>
            <p:grpSp>
              <p:nvGrpSpPr>
                <p:cNvPr id="238" name="组合 237"/>
                <p:cNvGrpSpPr/>
                <p:nvPr/>
              </p:nvGrpSpPr>
              <p:grpSpPr>
                <a:xfrm>
                  <a:off x="11245" y="3298"/>
                  <a:ext cx="1505" cy="1370"/>
                  <a:chOff x="10257" y="2878"/>
                  <a:chExt cx="1505" cy="1370"/>
                </a:xfrm>
              </p:grpSpPr>
              <p:sp>
                <p:nvSpPr>
                  <p:cNvPr id="239" name="任意多边形 238"/>
                  <p:cNvSpPr/>
                  <p:nvPr/>
                </p:nvSpPr>
                <p:spPr>
                  <a:xfrm>
                    <a:off x="10257" y="2878"/>
                    <a:ext cx="1505" cy="1370"/>
                  </a:xfrm>
                  <a:custGeom>
                    <a:avLst/>
                    <a:gdLst>
                      <a:gd name="connsiteX0" fmla="*/ 0 w 1505"/>
                      <a:gd name="connsiteY0" fmla="*/ 687 h 1370"/>
                      <a:gd name="connsiteX1" fmla="*/ 750 w 1505"/>
                      <a:gd name="connsiteY1" fmla="*/ 4 h 1370"/>
                      <a:gd name="connsiteX2" fmla="*/ 1500 w 1505"/>
                      <a:gd name="connsiteY2" fmla="*/ 687 h 1370"/>
                      <a:gd name="connsiteX3" fmla="*/ 750 w 1505"/>
                      <a:gd name="connsiteY3" fmla="*/ 1369 h 1370"/>
                      <a:gd name="connsiteX4" fmla="*/ 0 w 1505"/>
                      <a:gd name="connsiteY4" fmla="*/ 687 h 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5" h="1370">
                        <a:moveTo>
                          <a:pt x="0" y="687"/>
                        </a:moveTo>
                        <a:cubicBezTo>
                          <a:pt x="10" y="306"/>
                          <a:pt x="254" y="50"/>
                          <a:pt x="750" y="4"/>
                        </a:cubicBezTo>
                        <a:cubicBezTo>
                          <a:pt x="1246" y="-42"/>
                          <a:pt x="1550" y="288"/>
                          <a:pt x="1500" y="687"/>
                        </a:cubicBezTo>
                        <a:cubicBezTo>
                          <a:pt x="1450" y="1086"/>
                          <a:pt x="1250" y="1388"/>
                          <a:pt x="750" y="1369"/>
                        </a:cubicBezTo>
                        <a:cubicBezTo>
                          <a:pt x="250" y="1350"/>
                          <a:pt x="0" y="1063"/>
                          <a:pt x="0" y="687"/>
                        </a:cubicBezTo>
                        <a:close/>
                      </a:path>
                    </a:pathLst>
                  </a:custGeom>
                  <a:solidFill>
                    <a:srgbClr val="F3B851"/>
                  </a:solidFill>
                  <a:ln w="25400"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0" name="椭圆 239"/>
                  <p:cNvSpPr/>
                  <p:nvPr/>
                </p:nvSpPr>
                <p:spPr>
                  <a:xfrm>
                    <a:off x="10650" y="3417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1" name="椭圆 240"/>
                  <p:cNvSpPr/>
                  <p:nvPr/>
                </p:nvSpPr>
                <p:spPr>
                  <a:xfrm>
                    <a:off x="11166" y="3359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2" name="弦形 241"/>
                  <p:cNvSpPr/>
                  <p:nvPr/>
                </p:nvSpPr>
                <p:spPr>
                  <a:xfrm>
                    <a:off x="10784" y="3378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243" name="直接连接符 242"/>
                <p:cNvCxnSpPr/>
                <p:nvPr/>
              </p:nvCxnSpPr>
              <p:spPr>
                <a:xfrm>
                  <a:off x="10854" y="3444"/>
                  <a:ext cx="252" cy="204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直接连接符 243"/>
                <p:cNvCxnSpPr/>
                <p:nvPr/>
              </p:nvCxnSpPr>
              <p:spPr>
                <a:xfrm>
                  <a:off x="11220" y="3038"/>
                  <a:ext cx="196" cy="25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直接连接符 244"/>
                <p:cNvCxnSpPr/>
                <p:nvPr/>
              </p:nvCxnSpPr>
              <p:spPr>
                <a:xfrm>
                  <a:off x="11940" y="2846"/>
                  <a:ext cx="63" cy="240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接连接符 245"/>
                <p:cNvCxnSpPr/>
                <p:nvPr/>
              </p:nvCxnSpPr>
              <p:spPr>
                <a:xfrm flipH="1">
                  <a:off x="12504" y="3086"/>
                  <a:ext cx="162" cy="127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直接连接符 246"/>
                <p:cNvCxnSpPr/>
                <p:nvPr/>
              </p:nvCxnSpPr>
              <p:spPr>
                <a:xfrm flipV="1">
                  <a:off x="12922" y="3314"/>
                  <a:ext cx="254" cy="22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直接连接符 247"/>
                <p:cNvCxnSpPr/>
                <p:nvPr/>
              </p:nvCxnSpPr>
              <p:spPr>
                <a:xfrm>
                  <a:off x="13026" y="3982"/>
                  <a:ext cx="354" cy="40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直接连接符 248"/>
                <p:cNvCxnSpPr/>
                <p:nvPr/>
              </p:nvCxnSpPr>
              <p:spPr>
                <a:xfrm>
                  <a:off x="12942" y="4455"/>
                  <a:ext cx="282" cy="203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直接连接符 249"/>
                <p:cNvCxnSpPr/>
                <p:nvPr/>
              </p:nvCxnSpPr>
              <p:spPr>
                <a:xfrm>
                  <a:off x="12414" y="4796"/>
                  <a:ext cx="78" cy="258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直接连接符 250"/>
                <p:cNvCxnSpPr/>
                <p:nvPr/>
              </p:nvCxnSpPr>
              <p:spPr>
                <a:xfrm flipH="1">
                  <a:off x="11532" y="4829"/>
                  <a:ext cx="118" cy="309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直接连接符 251"/>
                <p:cNvCxnSpPr/>
                <p:nvPr/>
              </p:nvCxnSpPr>
              <p:spPr>
                <a:xfrm flipV="1">
                  <a:off x="10884" y="4620"/>
                  <a:ext cx="228" cy="12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直接连接符 252"/>
                <p:cNvCxnSpPr/>
                <p:nvPr/>
              </p:nvCxnSpPr>
              <p:spPr>
                <a:xfrm flipV="1">
                  <a:off x="10800" y="4165"/>
                  <a:ext cx="306" cy="13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9" name="组合 198"/>
            <p:cNvGrpSpPr/>
            <p:nvPr/>
          </p:nvGrpSpPr>
          <p:grpSpPr>
            <a:xfrm>
              <a:off x="16537" y="8649"/>
              <a:ext cx="2174" cy="1256"/>
              <a:chOff x="7270" y="2523"/>
              <a:chExt cx="2174" cy="1256"/>
            </a:xfrm>
          </p:grpSpPr>
          <p:sp>
            <p:nvSpPr>
              <p:cNvPr id="130" name="任意多边形 129"/>
              <p:cNvSpPr/>
              <p:nvPr/>
            </p:nvSpPr>
            <p:spPr>
              <a:xfrm>
                <a:off x="7270" y="2523"/>
                <a:ext cx="2174" cy="1256"/>
              </a:xfrm>
              <a:custGeom>
                <a:avLst/>
                <a:gdLst>
                  <a:gd name="connsiteX0" fmla="*/ 1037 w 2173"/>
                  <a:gd name="connsiteY0" fmla="*/ 279 h 1255"/>
                  <a:gd name="connsiteX1" fmla="*/ 1083 w 2173"/>
                  <a:gd name="connsiteY1" fmla="*/ 1256 h 1255"/>
                  <a:gd name="connsiteX2" fmla="*/ 1037 w 2173"/>
                  <a:gd name="connsiteY2" fmla="*/ 279 h 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" h="1256">
                    <a:moveTo>
                      <a:pt x="1037" y="279"/>
                    </a:moveTo>
                    <a:cubicBezTo>
                      <a:pt x="1287" y="-516"/>
                      <a:pt x="3437" y="574"/>
                      <a:pt x="1083" y="1256"/>
                    </a:cubicBezTo>
                    <a:cubicBezTo>
                      <a:pt x="-1155" y="461"/>
                      <a:pt x="719" y="-448"/>
                      <a:pt x="1037" y="279"/>
                    </a:cubicBezTo>
                    <a:close/>
                  </a:path>
                </a:pathLst>
              </a:custGeom>
              <a:solidFill>
                <a:srgbClr val="F44B3E"/>
              </a:solidFill>
              <a:ln>
                <a:solidFill>
                  <a:srgbClr val="6637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8154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8423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68" name="组合 167"/>
              <p:cNvGrpSpPr/>
              <p:nvPr/>
            </p:nvGrpSpPr>
            <p:grpSpPr>
              <a:xfrm rot="360000">
                <a:off x="8831" y="3180"/>
                <a:ext cx="155" cy="135"/>
                <a:chOff x="8905" y="3061"/>
                <a:chExt cx="155" cy="135"/>
              </a:xfrm>
            </p:grpSpPr>
            <p:cxnSp>
              <p:nvCxnSpPr>
                <p:cNvPr id="169" name="直接连接符 168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组合 169"/>
              <p:cNvGrpSpPr/>
              <p:nvPr/>
            </p:nvGrpSpPr>
            <p:grpSpPr>
              <a:xfrm rot="360000">
                <a:off x="7761" y="3226"/>
                <a:ext cx="155" cy="135"/>
                <a:chOff x="8905" y="3061"/>
                <a:chExt cx="155" cy="135"/>
              </a:xfrm>
            </p:grpSpPr>
            <p:cxnSp>
              <p:nvCxnSpPr>
                <p:cNvPr id="171" name="直接连接符 170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接连接符 196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8" name="弧形 197"/>
              <p:cNvSpPr/>
              <p:nvPr/>
            </p:nvSpPr>
            <p:spPr>
              <a:xfrm>
                <a:off x="8266" y="3079"/>
                <a:ext cx="157" cy="169"/>
              </a:xfrm>
              <a:prstGeom prst="arc">
                <a:avLst>
                  <a:gd name="adj1" fmla="val 21216950"/>
                  <a:gd name="adj2" fmla="val 10326111"/>
                </a:avLst>
              </a:prstGeom>
              <a:ln w="19050">
                <a:solidFill>
                  <a:srgbClr val="6637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181" name="文本框 180"/>
          <p:cNvSpPr txBox="1"/>
          <p:nvPr/>
        </p:nvSpPr>
        <p:spPr>
          <a:xfrm>
            <a:off x="2868930" y="784860"/>
            <a:ext cx="746442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zh-CN" altLang="en-US" sz="5000" b="1">
                <a:ln w="25400" cmpd="sng">
                  <a:solidFill>
                    <a:srgbClr val="663701"/>
                  </a:solidFill>
                </a:ln>
                <a:pattFill prst="dkUpDiag">
                  <a:fgClr>
                    <a:srgbClr val="663701"/>
                  </a:fgClr>
                  <a:bgClr>
                    <a:srgbClr val="FBF3E8"/>
                  </a:bgClr>
                </a:pattFill>
                <a:latin typeface="楷体" panose="02010609060101010101" charset="-122"/>
                <a:ea typeface="楷体" panose="02010609060101010101" charset="-122"/>
                <a:sym typeface="+mn-ea"/>
              </a:rPr>
              <a:t>集体活动——升旗仪式</a:t>
            </a:r>
            <a:endParaRPr lang="zh-CN" altLang="en-US" sz="5000" b="1">
              <a:ln w="25400" cmpd="sng">
                <a:solidFill>
                  <a:srgbClr val="663701"/>
                </a:solidFill>
              </a:ln>
              <a:pattFill prst="dkUpDiag">
                <a:fgClr>
                  <a:srgbClr val="663701"/>
                </a:fgClr>
                <a:bgClr>
                  <a:srgbClr val="FBF3E8"/>
                </a:bgClr>
              </a:patt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53685" y="2726690"/>
            <a:ext cx="6464300" cy="2355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smtClean="0"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尊敬国旗、国徽，会唱国歌，升降国旗、奏唱国歌时要脱帽、肃立、行注目礼，少先队员要行队礼。</a:t>
            </a:r>
            <a:endParaRPr lang="zh-CN" altLang="en-US" sz="2800" b="1" smtClean="0"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smtClean="0"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——《小学生行为规范》</a:t>
            </a:r>
            <a:endParaRPr lang="zh-CN" altLang="en-US" sz="2800" b="1" smtClean="0"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05" name="图片 104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2585" y="2388870"/>
            <a:ext cx="4457065" cy="31775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318135" y="700405"/>
            <a:ext cx="11713210" cy="5881370"/>
            <a:chOff x="501" y="1103"/>
            <a:chExt cx="18446" cy="9262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01" y="1103"/>
              <a:ext cx="18446" cy="9262"/>
              <a:chOff x="501" y="1103"/>
              <a:chExt cx="18446" cy="9262"/>
            </a:xfrm>
          </p:grpSpPr>
          <p:grpSp>
            <p:nvGrpSpPr>
              <p:cNvPr id="146" name="组合 145"/>
              <p:cNvGrpSpPr/>
              <p:nvPr/>
            </p:nvGrpSpPr>
            <p:grpSpPr>
              <a:xfrm rot="9960000">
                <a:off x="1070" y="6741"/>
                <a:ext cx="4857" cy="841"/>
                <a:chOff x="12159" y="2300"/>
                <a:chExt cx="4857" cy="841"/>
              </a:xfrm>
            </p:grpSpPr>
            <p:sp>
              <p:nvSpPr>
                <p:cNvPr id="8" name="任意多边形 7"/>
                <p:cNvSpPr/>
                <p:nvPr/>
              </p:nvSpPr>
              <p:spPr>
                <a:xfrm>
                  <a:off x="12159" y="2425"/>
                  <a:ext cx="4725" cy="717"/>
                </a:xfrm>
                <a:custGeom>
                  <a:avLst/>
                  <a:gdLst>
                    <a:gd name="connsiteX0" fmla="*/ 0 w 4725"/>
                    <a:gd name="connsiteY0" fmla="*/ 234 h 716"/>
                    <a:gd name="connsiteX1" fmla="*/ 1531 w 4725"/>
                    <a:gd name="connsiteY1" fmla="*/ 18 h 716"/>
                    <a:gd name="connsiteX2" fmla="*/ 1897 w 4725"/>
                    <a:gd name="connsiteY2" fmla="*/ 601 h 716"/>
                    <a:gd name="connsiteX3" fmla="*/ 1315 w 4725"/>
                    <a:gd name="connsiteY3" fmla="*/ 467 h 716"/>
                    <a:gd name="connsiteX4" fmla="*/ 2097 w 4725"/>
                    <a:gd name="connsiteY4" fmla="*/ 1 h 716"/>
                    <a:gd name="connsiteX5" fmla="*/ 3195 w 4725"/>
                    <a:gd name="connsiteY5" fmla="*/ 319 h 716"/>
                    <a:gd name="connsiteX6" fmla="*/ 2696 w 4725"/>
                    <a:gd name="connsiteY6" fmla="*/ 552 h 716"/>
                    <a:gd name="connsiteX7" fmla="*/ 2995 w 4725"/>
                    <a:gd name="connsiteY7" fmla="*/ 3 h 716"/>
                    <a:gd name="connsiteX8" fmla="*/ 4725 w 4725"/>
                    <a:gd name="connsiteY8" fmla="*/ 384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25" h="717">
                      <a:moveTo>
                        <a:pt x="0" y="234"/>
                      </a:moveTo>
                      <a:cubicBezTo>
                        <a:pt x="297" y="180"/>
                        <a:pt x="1135" y="-49"/>
                        <a:pt x="1531" y="18"/>
                      </a:cubicBezTo>
                      <a:cubicBezTo>
                        <a:pt x="1927" y="85"/>
                        <a:pt x="2097" y="454"/>
                        <a:pt x="1897" y="601"/>
                      </a:cubicBezTo>
                      <a:cubicBezTo>
                        <a:pt x="1697" y="748"/>
                        <a:pt x="1414" y="803"/>
                        <a:pt x="1315" y="467"/>
                      </a:cubicBezTo>
                      <a:cubicBezTo>
                        <a:pt x="1216" y="131"/>
                        <a:pt x="1631" y="1"/>
                        <a:pt x="2097" y="1"/>
                      </a:cubicBezTo>
                      <a:cubicBezTo>
                        <a:pt x="2563" y="1"/>
                        <a:pt x="3046" y="2"/>
                        <a:pt x="3195" y="319"/>
                      </a:cubicBezTo>
                      <a:cubicBezTo>
                        <a:pt x="3344" y="636"/>
                        <a:pt x="2895" y="702"/>
                        <a:pt x="2696" y="552"/>
                      </a:cubicBezTo>
                      <a:cubicBezTo>
                        <a:pt x="2497" y="402"/>
                        <a:pt x="2649" y="43"/>
                        <a:pt x="2995" y="3"/>
                      </a:cubicBezTo>
                      <a:cubicBezTo>
                        <a:pt x="3341" y="-37"/>
                        <a:pt x="4353" y="296"/>
                        <a:pt x="4725" y="384"/>
                      </a:cubicBezTo>
                    </a:path>
                  </a:pathLst>
                </a:custGeom>
                <a:noFill/>
                <a:ln w="28575" cap="rnd">
                  <a:solidFill>
                    <a:srgbClr val="EDCD90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9" name="等腰三角形 8"/>
                <p:cNvSpPr/>
                <p:nvPr/>
              </p:nvSpPr>
              <p:spPr>
                <a:xfrm>
                  <a:off x="16084" y="2300"/>
                  <a:ext cx="932" cy="582"/>
                </a:xfrm>
                <a:prstGeom prst="triangle">
                  <a:avLst/>
                </a:prstGeom>
                <a:noFill/>
                <a:ln w="28575" cap="rnd">
                  <a:solidFill>
                    <a:srgbClr val="EDCD90"/>
                  </a:solidFill>
                  <a:prstDash val="sys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0" name="曲线连接符 29"/>
              <p:cNvCxnSpPr/>
              <p:nvPr/>
            </p:nvCxnSpPr>
            <p:spPr>
              <a:xfrm rot="5400000">
                <a:off x="16410" y="5758"/>
                <a:ext cx="2189" cy="642"/>
              </a:xfrm>
              <a:prstGeom prst="curvedConnector3">
                <a:avLst>
                  <a:gd name="adj1" fmla="val 50000"/>
                </a:avLst>
              </a:prstGeom>
              <a:ln w="25400">
                <a:solidFill>
                  <a:srgbClr val="663701"/>
                </a:solidFill>
                <a:prstDash val="sys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3" name="组合 152"/>
              <p:cNvGrpSpPr/>
              <p:nvPr/>
            </p:nvGrpSpPr>
            <p:grpSpPr>
              <a:xfrm rot="0">
                <a:off x="11893" y="8922"/>
                <a:ext cx="2817" cy="831"/>
                <a:chOff x="13683" y="2125"/>
                <a:chExt cx="3158" cy="932"/>
              </a:xfrm>
            </p:grpSpPr>
            <p:sp>
              <p:nvSpPr>
                <p:cNvPr id="154" name="任意多边形 153"/>
                <p:cNvSpPr/>
                <p:nvPr/>
              </p:nvSpPr>
              <p:spPr>
                <a:xfrm flipV="1">
                  <a:off x="13683" y="2447"/>
                  <a:ext cx="2891" cy="573"/>
                </a:xfrm>
                <a:custGeom>
                  <a:avLst/>
                  <a:gdLst>
                    <a:gd name="connsiteX0" fmla="*/ 0 w 4725"/>
                    <a:gd name="connsiteY0" fmla="*/ 234 h 716"/>
                    <a:gd name="connsiteX1" fmla="*/ 1531 w 4725"/>
                    <a:gd name="connsiteY1" fmla="*/ 18 h 716"/>
                    <a:gd name="connsiteX2" fmla="*/ 1897 w 4725"/>
                    <a:gd name="connsiteY2" fmla="*/ 601 h 716"/>
                    <a:gd name="connsiteX3" fmla="*/ 1315 w 4725"/>
                    <a:gd name="connsiteY3" fmla="*/ 467 h 716"/>
                    <a:gd name="connsiteX4" fmla="*/ 2097 w 4725"/>
                    <a:gd name="connsiteY4" fmla="*/ 1 h 716"/>
                    <a:gd name="connsiteX5" fmla="*/ 3195 w 4725"/>
                    <a:gd name="connsiteY5" fmla="*/ 319 h 716"/>
                    <a:gd name="connsiteX6" fmla="*/ 2696 w 4725"/>
                    <a:gd name="connsiteY6" fmla="*/ 552 h 716"/>
                    <a:gd name="connsiteX7" fmla="*/ 2995 w 4725"/>
                    <a:gd name="connsiteY7" fmla="*/ 3 h 716"/>
                    <a:gd name="connsiteX8" fmla="*/ 4725 w 4725"/>
                    <a:gd name="connsiteY8" fmla="*/ 384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25" h="717">
                      <a:moveTo>
                        <a:pt x="0" y="234"/>
                      </a:moveTo>
                      <a:cubicBezTo>
                        <a:pt x="297" y="180"/>
                        <a:pt x="1135" y="-49"/>
                        <a:pt x="1531" y="18"/>
                      </a:cubicBezTo>
                      <a:cubicBezTo>
                        <a:pt x="1927" y="85"/>
                        <a:pt x="2097" y="454"/>
                        <a:pt x="1897" y="601"/>
                      </a:cubicBezTo>
                      <a:cubicBezTo>
                        <a:pt x="1697" y="748"/>
                        <a:pt x="1414" y="803"/>
                        <a:pt x="1315" y="467"/>
                      </a:cubicBezTo>
                      <a:cubicBezTo>
                        <a:pt x="1216" y="131"/>
                        <a:pt x="1631" y="1"/>
                        <a:pt x="2097" y="1"/>
                      </a:cubicBezTo>
                      <a:cubicBezTo>
                        <a:pt x="2563" y="1"/>
                        <a:pt x="3046" y="2"/>
                        <a:pt x="3195" y="319"/>
                      </a:cubicBezTo>
                      <a:cubicBezTo>
                        <a:pt x="3344" y="636"/>
                        <a:pt x="2895" y="702"/>
                        <a:pt x="2696" y="552"/>
                      </a:cubicBezTo>
                      <a:cubicBezTo>
                        <a:pt x="2497" y="402"/>
                        <a:pt x="2649" y="43"/>
                        <a:pt x="2995" y="3"/>
                      </a:cubicBezTo>
                      <a:cubicBezTo>
                        <a:pt x="3341" y="-37"/>
                        <a:pt x="4353" y="296"/>
                        <a:pt x="4725" y="384"/>
                      </a:cubicBezTo>
                    </a:path>
                  </a:pathLst>
                </a:custGeom>
                <a:noFill/>
                <a:ln w="28575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5" name="等腰三角形 154"/>
                <p:cNvSpPr/>
                <p:nvPr/>
              </p:nvSpPr>
              <p:spPr>
                <a:xfrm rot="2700000">
                  <a:off x="16084" y="2300"/>
                  <a:ext cx="932" cy="582"/>
                </a:xfrm>
                <a:prstGeom prst="triangle">
                  <a:avLst/>
                </a:prstGeom>
                <a:solidFill>
                  <a:srgbClr val="663701"/>
                </a:solidFill>
                <a:ln w="28575" cap="rnd">
                  <a:noFill/>
                  <a:prstDash val="sys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16" name="组合 215"/>
              <p:cNvGrpSpPr/>
              <p:nvPr/>
            </p:nvGrpSpPr>
            <p:grpSpPr>
              <a:xfrm rot="0">
                <a:off x="2134" y="1237"/>
                <a:ext cx="2042" cy="640"/>
                <a:chOff x="2134" y="701"/>
                <a:chExt cx="2042" cy="640"/>
              </a:xfrm>
            </p:grpSpPr>
            <p:sp>
              <p:nvSpPr>
                <p:cNvPr id="214" name="任意多边形 213"/>
                <p:cNvSpPr/>
                <p:nvPr/>
              </p:nvSpPr>
              <p:spPr>
                <a:xfrm rot="900000">
                  <a:off x="2134" y="701"/>
                  <a:ext cx="1660" cy="458"/>
                </a:xfrm>
                <a:custGeom>
                  <a:avLst/>
                  <a:gdLst>
                    <a:gd name="connsiteX0" fmla="*/ 0 w 1660"/>
                    <a:gd name="connsiteY0" fmla="*/ 33 h 458"/>
                    <a:gd name="connsiteX1" fmla="*/ 900 w 1660"/>
                    <a:gd name="connsiteY1" fmla="*/ 73 h 458"/>
                    <a:gd name="connsiteX2" fmla="*/ 869 w 1660"/>
                    <a:gd name="connsiteY2" fmla="*/ 457 h 458"/>
                    <a:gd name="connsiteX3" fmla="*/ 839 w 1660"/>
                    <a:gd name="connsiteY3" fmla="*/ 37 h 458"/>
                    <a:gd name="connsiteX4" fmla="*/ 1660 w 1660"/>
                    <a:gd name="connsiteY4" fmla="*/ 173 h 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0" h="458">
                      <a:moveTo>
                        <a:pt x="0" y="33"/>
                      </a:moveTo>
                      <a:cubicBezTo>
                        <a:pt x="182" y="29"/>
                        <a:pt x="736" y="-51"/>
                        <a:pt x="900" y="73"/>
                      </a:cubicBezTo>
                      <a:cubicBezTo>
                        <a:pt x="1064" y="197"/>
                        <a:pt x="1109" y="438"/>
                        <a:pt x="869" y="457"/>
                      </a:cubicBezTo>
                      <a:cubicBezTo>
                        <a:pt x="629" y="476"/>
                        <a:pt x="671" y="133"/>
                        <a:pt x="839" y="37"/>
                      </a:cubicBezTo>
                      <a:cubicBezTo>
                        <a:pt x="1007" y="-59"/>
                        <a:pt x="1400" y="45"/>
                        <a:pt x="1660" y="173"/>
                      </a:cubicBezTo>
                    </a:path>
                  </a:pathLst>
                </a:custGeom>
                <a:noFill/>
                <a:ln w="22225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5" name="等腰三角形 214"/>
                <p:cNvSpPr/>
                <p:nvPr/>
              </p:nvSpPr>
              <p:spPr>
                <a:xfrm rot="660000">
                  <a:off x="3556" y="881"/>
                  <a:ext cx="620" cy="460"/>
                </a:xfrm>
                <a:prstGeom prst="triangle">
                  <a:avLst/>
                </a:prstGeom>
                <a:solidFill>
                  <a:srgbClr val="F44B3E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21060000">
                <a:off x="15945" y="1325"/>
                <a:ext cx="2420" cy="859"/>
                <a:chOff x="11439" y="8069"/>
                <a:chExt cx="5083" cy="1606"/>
              </a:xfrm>
            </p:grpSpPr>
            <p:sp>
              <p:nvSpPr>
                <p:cNvPr id="19" name="心形 18"/>
                <p:cNvSpPr/>
                <p:nvPr/>
              </p:nvSpPr>
              <p:spPr>
                <a:xfrm>
                  <a:off x="12971" y="8069"/>
                  <a:ext cx="2010" cy="1580"/>
                </a:xfrm>
                <a:prstGeom prst="heart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0" name="任意多边形 19"/>
                <p:cNvSpPr/>
                <p:nvPr/>
              </p:nvSpPr>
              <p:spPr>
                <a:xfrm rot="660000">
                  <a:off x="14388" y="8373"/>
                  <a:ext cx="2134" cy="1302"/>
                </a:xfrm>
                <a:custGeom>
                  <a:avLst/>
                  <a:gdLst>
                    <a:gd name="connsiteX0" fmla="*/ 380 w 2133"/>
                    <a:gd name="connsiteY0" fmla="*/ 299 h 1302"/>
                    <a:gd name="connsiteX1" fmla="*/ 1889 w 2133"/>
                    <a:gd name="connsiteY1" fmla="*/ 16 h 1302"/>
                    <a:gd name="connsiteX2" fmla="*/ 1993 w 2133"/>
                    <a:gd name="connsiteY2" fmla="*/ 697 h 1302"/>
                    <a:gd name="connsiteX3" fmla="*/ 953 w 2133"/>
                    <a:gd name="connsiteY3" fmla="*/ 851 h 1302"/>
                    <a:gd name="connsiteX4" fmla="*/ 1439 w 2133"/>
                    <a:gd name="connsiteY4" fmla="*/ 837 h 1302"/>
                    <a:gd name="connsiteX5" fmla="*/ 1772 w 2133"/>
                    <a:gd name="connsiteY5" fmla="*/ 1152 h 1302"/>
                    <a:gd name="connsiteX6" fmla="*/ 797 w 2133"/>
                    <a:gd name="connsiteY6" fmla="*/ 1261 h 1302"/>
                    <a:gd name="connsiteX7" fmla="*/ 33 w 2133"/>
                    <a:gd name="connsiteY7" fmla="*/ 658 h 1302"/>
                    <a:gd name="connsiteX8" fmla="*/ 380 w 2133"/>
                    <a:gd name="connsiteY8" fmla="*/ 299 h 1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4" h="1302">
                      <a:moveTo>
                        <a:pt x="380" y="299"/>
                      </a:moveTo>
                      <a:cubicBezTo>
                        <a:pt x="751" y="171"/>
                        <a:pt x="1566" y="-63"/>
                        <a:pt x="1889" y="16"/>
                      </a:cubicBezTo>
                      <a:cubicBezTo>
                        <a:pt x="2213" y="96"/>
                        <a:pt x="2181" y="530"/>
                        <a:pt x="1993" y="697"/>
                      </a:cubicBezTo>
                      <a:cubicBezTo>
                        <a:pt x="1806" y="864"/>
                        <a:pt x="1063" y="822"/>
                        <a:pt x="953" y="851"/>
                      </a:cubicBezTo>
                      <a:cubicBezTo>
                        <a:pt x="842" y="879"/>
                        <a:pt x="1259" y="802"/>
                        <a:pt x="1439" y="837"/>
                      </a:cubicBezTo>
                      <a:cubicBezTo>
                        <a:pt x="1619" y="873"/>
                        <a:pt x="1875" y="988"/>
                        <a:pt x="1772" y="1152"/>
                      </a:cubicBezTo>
                      <a:cubicBezTo>
                        <a:pt x="1669" y="1316"/>
                        <a:pt x="1161" y="1335"/>
                        <a:pt x="797" y="1261"/>
                      </a:cubicBezTo>
                      <a:cubicBezTo>
                        <a:pt x="432" y="1186"/>
                        <a:pt x="117" y="851"/>
                        <a:pt x="33" y="658"/>
                      </a:cubicBezTo>
                      <a:cubicBezTo>
                        <a:pt x="-50" y="465"/>
                        <a:pt x="9" y="427"/>
                        <a:pt x="380" y="299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任意多边形 20"/>
                <p:cNvSpPr/>
                <p:nvPr/>
              </p:nvSpPr>
              <p:spPr>
                <a:xfrm rot="20940000" flipH="1">
                  <a:off x="11439" y="8373"/>
                  <a:ext cx="2134" cy="1302"/>
                </a:xfrm>
                <a:custGeom>
                  <a:avLst/>
                  <a:gdLst>
                    <a:gd name="connsiteX0" fmla="*/ 380 w 2133"/>
                    <a:gd name="connsiteY0" fmla="*/ 299 h 1302"/>
                    <a:gd name="connsiteX1" fmla="*/ 1889 w 2133"/>
                    <a:gd name="connsiteY1" fmla="*/ 16 h 1302"/>
                    <a:gd name="connsiteX2" fmla="*/ 1993 w 2133"/>
                    <a:gd name="connsiteY2" fmla="*/ 697 h 1302"/>
                    <a:gd name="connsiteX3" fmla="*/ 953 w 2133"/>
                    <a:gd name="connsiteY3" fmla="*/ 851 h 1302"/>
                    <a:gd name="connsiteX4" fmla="*/ 1439 w 2133"/>
                    <a:gd name="connsiteY4" fmla="*/ 837 h 1302"/>
                    <a:gd name="connsiteX5" fmla="*/ 1772 w 2133"/>
                    <a:gd name="connsiteY5" fmla="*/ 1152 h 1302"/>
                    <a:gd name="connsiteX6" fmla="*/ 797 w 2133"/>
                    <a:gd name="connsiteY6" fmla="*/ 1261 h 1302"/>
                    <a:gd name="connsiteX7" fmla="*/ 33 w 2133"/>
                    <a:gd name="connsiteY7" fmla="*/ 658 h 1302"/>
                    <a:gd name="connsiteX8" fmla="*/ 380 w 2133"/>
                    <a:gd name="connsiteY8" fmla="*/ 299 h 1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4" h="1302">
                      <a:moveTo>
                        <a:pt x="380" y="299"/>
                      </a:moveTo>
                      <a:cubicBezTo>
                        <a:pt x="751" y="171"/>
                        <a:pt x="1566" y="-63"/>
                        <a:pt x="1889" y="16"/>
                      </a:cubicBezTo>
                      <a:cubicBezTo>
                        <a:pt x="2213" y="96"/>
                        <a:pt x="2181" y="530"/>
                        <a:pt x="1993" y="697"/>
                      </a:cubicBezTo>
                      <a:cubicBezTo>
                        <a:pt x="1806" y="864"/>
                        <a:pt x="1063" y="822"/>
                        <a:pt x="953" y="851"/>
                      </a:cubicBezTo>
                      <a:cubicBezTo>
                        <a:pt x="842" y="879"/>
                        <a:pt x="1259" y="802"/>
                        <a:pt x="1439" y="837"/>
                      </a:cubicBezTo>
                      <a:cubicBezTo>
                        <a:pt x="1619" y="873"/>
                        <a:pt x="1875" y="988"/>
                        <a:pt x="1772" y="1152"/>
                      </a:cubicBezTo>
                      <a:cubicBezTo>
                        <a:pt x="1669" y="1316"/>
                        <a:pt x="1161" y="1335"/>
                        <a:pt x="797" y="1261"/>
                      </a:cubicBezTo>
                      <a:cubicBezTo>
                        <a:pt x="432" y="1186"/>
                        <a:pt x="117" y="851"/>
                        <a:pt x="33" y="658"/>
                      </a:cubicBezTo>
                      <a:cubicBezTo>
                        <a:pt x="-50" y="465"/>
                        <a:pt x="9" y="427"/>
                        <a:pt x="380" y="299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 rot="780000">
                <a:off x="5485" y="8836"/>
                <a:ext cx="1640" cy="1496"/>
                <a:chOff x="16626" y="7767"/>
                <a:chExt cx="2286" cy="2084"/>
              </a:xfrm>
            </p:grpSpPr>
            <p:sp>
              <p:nvSpPr>
                <p:cNvPr id="23" name="心形 22"/>
                <p:cNvSpPr/>
                <p:nvPr/>
              </p:nvSpPr>
              <p:spPr>
                <a:xfrm>
                  <a:off x="17352" y="7767"/>
                  <a:ext cx="842" cy="646"/>
                </a:xfrm>
                <a:prstGeom prst="heart">
                  <a:avLst/>
                </a:prstGeom>
                <a:solidFill>
                  <a:srgbClr val="F3493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>
                  <a:off x="16626" y="8474"/>
                  <a:ext cx="2286" cy="1377"/>
                  <a:chOff x="13510" y="577"/>
                  <a:chExt cx="3422" cy="2061"/>
                </a:xfrm>
              </p:grpSpPr>
              <p:sp>
                <p:nvSpPr>
                  <p:cNvPr id="24" name="任意多边形 23"/>
                  <p:cNvSpPr/>
                  <p:nvPr/>
                </p:nvSpPr>
                <p:spPr>
                  <a:xfrm rot="18780000">
                    <a:off x="14104" y="-18"/>
                    <a:ext cx="828" cy="2017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2A42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任意多边形 24"/>
                  <p:cNvSpPr/>
                  <p:nvPr/>
                </p:nvSpPr>
                <p:spPr>
                  <a:xfrm rot="2820000" flipH="1">
                    <a:off x="15510" y="-18"/>
                    <a:ext cx="828" cy="2017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2A42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14935" y="1535"/>
                    <a:ext cx="371" cy="1103"/>
                  </a:xfrm>
                  <a:prstGeom prst="line">
                    <a:avLst/>
                  </a:prstGeom>
                  <a:ln w="41275" cap="rnd">
                    <a:solidFill>
                      <a:srgbClr val="2A423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5" name="组合 144"/>
              <p:cNvGrpSpPr/>
              <p:nvPr/>
            </p:nvGrpSpPr>
            <p:grpSpPr>
              <a:xfrm rot="0">
                <a:off x="1060" y="8349"/>
                <a:ext cx="1121" cy="2016"/>
                <a:chOff x="11308" y="6387"/>
                <a:chExt cx="1894" cy="3405"/>
              </a:xfrm>
            </p:grpSpPr>
            <p:grpSp>
              <p:nvGrpSpPr>
                <p:cNvPr id="42" name="组合 41"/>
                <p:cNvGrpSpPr/>
                <p:nvPr/>
              </p:nvGrpSpPr>
              <p:grpSpPr>
                <a:xfrm rot="0">
                  <a:off x="11308" y="6387"/>
                  <a:ext cx="1082" cy="3226"/>
                  <a:chOff x="11067" y="3632"/>
                  <a:chExt cx="1082" cy="3226"/>
                </a:xfrm>
              </p:grpSpPr>
              <p:sp>
                <p:nvSpPr>
                  <p:cNvPr id="31" name="任意多边形 30"/>
                  <p:cNvSpPr/>
                  <p:nvPr/>
                </p:nvSpPr>
                <p:spPr>
                  <a:xfrm rot="21000000">
                    <a:off x="11067" y="3632"/>
                    <a:ext cx="1082" cy="2348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67754B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2" name="曲线连接符 31"/>
                  <p:cNvCxnSpPr>
                    <a:stCxn id="31" idx="1"/>
                  </p:cNvCxnSpPr>
                  <p:nvPr/>
                </p:nvCxnSpPr>
                <p:spPr>
                  <a:xfrm>
                    <a:off x="11404" y="3650"/>
                    <a:ext cx="398" cy="3209"/>
                  </a:xfrm>
                  <a:prstGeom prst="curvedConnector2">
                    <a:avLst/>
                  </a:prstGeom>
                  <a:ln w="25400">
                    <a:solidFill>
                      <a:srgbClr val="66370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7" name="组合 36"/>
                  <p:cNvGrpSpPr/>
                  <p:nvPr/>
                </p:nvGrpSpPr>
                <p:grpSpPr>
                  <a:xfrm>
                    <a:off x="11351" y="43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34" name="直接连接符 33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/>
                  <p:cNvGrpSpPr/>
                  <p:nvPr/>
                </p:nvGrpSpPr>
                <p:grpSpPr>
                  <a:xfrm rot="21060000" flipH="1">
                    <a:off x="11691" y="45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39" name="直接连接符 38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3" name="组合 132"/>
                <p:cNvGrpSpPr/>
                <p:nvPr/>
              </p:nvGrpSpPr>
              <p:grpSpPr>
                <a:xfrm rot="1140000" flipH="1">
                  <a:off x="12386" y="7354"/>
                  <a:ext cx="817" cy="2438"/>
                  <a:chOff x="11067" y="3632"/>
                  <a:chExt cx="1082" cy="3226"/>
                </a:xfrm>
              </p:grpSpPr>
              <p:sp>
                <p:nvSpPr>
                  <p:cNvPr id="134" name="任意多边形 133"/>
                  <p:cNvSpPr/>
                  <p:nvPr/>
                </p:nvSpPr>
                <p:spPr>
                  <a:xfrm rot="21000000">
                    <a:off x="11067" y="3632"/>
                    <a:ext cx="1082" cy="2348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8AB778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135" name="曲线连接符 134"/>
                  <p:cNvCxnSpPr>
                    <a:stCxn id="134" idx="1"/>
                  </p:cNvCxnSpPr>
                  <p:nvPr/>
                </p:nvCxnSpPr>
                <p:spPr>
                  <a:xfrm>
                    <a:off x="11404" y="3650"/>
                    <a:ext cx="398" cy="3209"/>
                  </a:xfrm>
                  <a:prstGeom prst="curvedConnector2">
                    <a:avLst/>
                  </a:prstGeom>
                  <a:ln w="25400">
                    <a:solidFill>
                      <a:srgbClr val="66370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6" name="组合 135"/>
                  <p:cNvGrpSpPr/>
                  <p:nvPr/>
                </p:nvGrpSpPr>
                <p:grpSpPr>
                  <a:xfrm>
                    <a:off x="11351" y="43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137" name="直接连接符 136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直接连接符 137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直接连接符 138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0" name="组合 139"/>
                  <p:cNvGrpSpPr/>
                  <p:nvPr/>
                </p:nvGrpSpPr>
                <p:grpSpPr>
                  <a:xfrm rot="21060000" flipH="1">
                    <a:off x="11691" y="45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141" name="直接连接符 140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直接连接符 141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直接连接符 142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06" name="组合 205"/>
              <p:cNvGrpSpPr/>
              <p:nvPr/>
            </p:nvGrpSpPr>
            <p:grpSpPr>
              <a:xfrm rot="0">
                <a:off x="8431" y="9053"/>
                <a:ext cx="1682" cy="890"/>
                <a:chOff x="4589" y="4222"/>
                <a:chExt cx="2488" cy="1246"/>
              </a:xfrm>
            </p:grpSpPr>
            <p:sp>
              <p:nvSpPr>
                <p:cNvPr id="150" name="心形 149"/>
                <p:cNvSpPr/>
                <p:nvPr/>
              </p:nvSpPr>
              <p:spPr>
                <a:xfrm>
                  <a:off x="4589" y="4222"/>
                  <a:ext cx="670" cy="623"/>
                </a:xfrm>
                <a:prstGeom prst="heart">
                  <a:avLst/>
                </a:prstGeom>
                <a:solidFill>
                  <a:srgbClr val="F44B3E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1" name="心形 150"/>
                <p:cNvSpPr/>
                <p:nvPr/>
              </p:nvSpPr>
              <p:spPr>
                <a:xfrm rot="1500000">
                  <a:off x="6407" y="4299"/>
                  <a:ext cx="670" cy="623"/>
                </a:xfrm>
                <a:prstGeom prst="heart">
                  <a:avLst/>
                </a:prstGeom>
                <a:noFill/>
                <a:ln w="19050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2" name="心形 151"/>
                <p:cNvSpPr/>
                <p:nvPr/>
              </p:nvSpPr>
              <p:spPr>
                <a:xfrm rot="20460000">
                  <a:off x="5423" y="4845"/>
                  <a:ext cx="670" cy="623"/>
                </a:xfrm>
                <a:prstGeom prst="heart">
                  <a:avLst/>
                </a:prstGeom>
                <a:solidFill>
                  <a:srgbClr val="F44B3E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19" name="组合 218"/>
              <p:cNvGrpSpPr/>
              <p:nvPr/>
            </p:nvGrpSpPr>
            <p:grpSpPr>
              <a:xfrm rot="660000">
                <a:off x="17545" y="4758"/>
                <a:ext cx="1402" cy="883"/>
                <a:chOff x="13918" y="6552"/>
                <a:chExt cx="2617" cy="1363"/>
              </a:xfrm>
            </p:grpSpPr>
            <p:sp>
              <p:nvSpPr>
                <p:cNvPr id="220" name="任意多边形 219"/>
                <p:cNvSpPr/>
                <p:nvPr/>
              </p:nvSpPr>
              <p:spPr>
                <a:xfrm rot="5400000">
                  <a:off x="13844" y="6626"/>
                  <a:ext cx="1355" cy="1207"/>
                </a:xfrm>
                <a:custGeom>
                  <a:avLst/>
                  <a:gdLst>
                    <a:gd name="connsiteX0" fmla="*/ 459 w 1539"/>
                    <a:gd name="connsiteY0" fmla="*/ 266 h 1207"/>
                    <a:gd name="connsiteX1" fmla="*/ 633 w 1539"/>
                    <a:gd name="connsiteY1" fmla="*/ 0 h 1207"/>
                    <a:gd name="connsiteX2" fmla="*/ 943 w 1539"/>
                    <a:gd name="connsiteY2" fmla="*/ 20 h 1207"/>
                    <a:gd name="connsiteX3" fmla="*/ 1117 w 1539"/>
                    <a:gd name="connsiteY3" fmla="*/ 287 h 1207"/>
                    <a:gd name="connsiteX4" fmla="*/ 1539 w 1539"/>
                    <a:gd name="connsiteY4" fmla="*/ 964 h 1207"/>
                    <a:gd name="connsiteX5" fmla="*/ 1144 w 1539"/>
                    <a:gd name="connsiteY5" fmla="*/ 1207 h 1207"/>
                    <a:gd name="connsiteX6" fmla="*/ 454 w 1539"/>
                    <a:gd name="connsiteY6" fmla="*/ 1207 h 1207"/>
                    <a:gd name="connsiteX7" fmla="*/ 0 w 1539"/>
                    <a:gd name="connsiteY7" fmla="*/ 944 h 1207"/>
                    <a:gd name="connsiteX8" fmla="*/ 459 w 1539"/>
                    <a:gd name="connsiteY8" fmla="*/ 266 h 1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9" h="1207">
                      <a:moveTo>
                        <a:pt x="459" y="266"/>
                      </a:moveTo>
                      <a:cubicBezTo>
                        <a:pt x="459" y="165"/>
                        <a:pt x="538" y="0"/>
                        <a:pt x="633" y="0"/>
                      </a:cubicBezTo>
                      <a:lnTo>
                        <a:pt x="943" y="20"/>
                      </a:lnTo>
                      <a:cubicBezTo>
                        <a:pt x="1039" y="20"/>
                        <a:pt x="1117" y="186"/>
                        <a:pt x="1117" y="287"/>
                      </a:cubicBezTo>
                      <a:cubicBezTo>
                        <a:pt x="1258" y="513"/>
                        <a:pt x="1518" y="697"/>
                        <a:pt x="1539" y="964"/>
                      </a:cubicBezTo>
                      <a:cubicBezTo>
                        <a:pt x="1539" y="1065"/>
                        <a:pt x="1240" y="1207"/>
                        <a:pt x="1144" y="1207"/>
                      </a:cubicBezTo>
                      <a:lnTo>
                        <a:pt x="454" y="1207"/>
                      </a:lnTo>
                      <a:cubicBezTo>
                        <a:pt x="358" y="1207"/>
                        <a:pt x="0" y="1045"/>
                        <a:pt x="0" y="944"/>
                      </a:cubicBezTo>
                      <a:cubicBezTo>
                        <a:pt x="82" y="677"/>
                        <a:pt x="306" y="492"/>
                        <a:pt x="459" y="266"/>
                      </a:cubicBezTo>
                      <a:close/>
                    </a:path>
                  </a:pathLst>
                </a:custGeom>
                <a:solidFill>
                  <a:srgbClr val="F44B3E"/>
                </a:solidFill>
                <a:ln w="25400" cap="rnd">
                  <a:solidFill>
                    <a:srgbClr val="66370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1" name="任意多边形 220"/>
                <p:cNvSpPr/>
                <p:nvPr/>
              </p:nvSpPr>
              <p:spPr>
                <a:xfrm rot="16200000" flipH="1">
                  <a:off x="15255" y="6635"/>
                  <a:ext cx="1355" cy="1207"/>
                </a:xfrm>
                <a:custGeom>
                  <a:avLst/>
                  <a:gdLst>
                    <a:gd name="connsiteX0" fmla="*/ 459 w 1539"/>
                    <a:gd name="connsiteY0" fmla="*/ 266 h 1207"/>
                    <a:gd name="connsiteX1" fmla="*/ 633 w 1539"/>
                    <a:gd name="connsiteY1" fmla="*/ 0 h 1207"/>
                    <a:gd name="connsiteX2" fmla="*/ 943 w 1539"/>
                    <a:gd name="connsiteY2" fmla="*/ 20 h 1207"/>
                    <a:gd name="connsiteX3" fmla="*/ 1117 w 1539"/>
                    <a:gd name="connsiteY3" fmla="*/ 287 h 1207"/>
                    <a:gd name="connsiteX4" fmla="*/ 1539 w 1539"/>
                    <a:gd name="connsiteY4" fmla="*/ 964 h 1207"/>
                    <a:gd name="connsiteX5" fmla="*/ 1144 w 1539"/>
                    <a:gd name="connsiteY5" fmla="*/ 1207 h 1207"/>
                    <a:gd name="connsiteX6" fmla="*/ 454 w 1539"/>
                    <a:gd name="connsiteY6" fmla="*/ 1207 h 1207"/>
                    <a:gd name="connsiteX7" fmla="*/ 0 w 1539"/>
                    <a:gd name="connsiteY7" fmla="*/ 944 h 1207"/>
                    <a:gd name="connsiteX8" fmla="*/ 459 w 1539"/>
                    <a:gd name="connsiteY8" fmla="*/ 266 h 1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9" h="1207">
                      <a:moveTo>
                        <a:pt x="459" y="266"/>
                      </a:moveTo>
                      <a:cubicBezTo>
                        <a:pt x="459" y="165"/>
                        <a:pt x="538" y="0"/>
                        <a:pt x="633" y="0"/>
                      </a:cubicBezTo>
                      <a:lnTo>
                        <a:pt x="943" y="20"/>
                      </a:lnTo>
                      <a:cubicBezTo>
                        <a:pt x="1039" y="20"/>
                        <a:pt x="1117" y="186"/>
                        <a:pt x="1117" y="287"/>
                      </a:cubicBezTo>
                      <a:cubicBezTo>
                        <a:pt x="1258" y="513"/>
                        <a:pt x="1518" y="697"/>
                        <a:pt x="1539" y="964"/>
                      </a:cubicBezTo>
                      <a:cubicBezTo>
                        <a:pt x="1539" y="1065"/>
                        <a:pt x="1240" y="1207"/>
                        <a:pt x="1144" y="1207"/>
                      </a:cubicBezTo>
                      <a:lnTo>
                        <a:pt x="454" y="1207"/>
                      </a:lnTo>
                      <a:cubicBezTo>
                        <a:pt x="358" y="1207"/>
                        <a:pt x="0" y="1045"/>
                        <a:pt x="0" y="944"/>
                      </a:cubicBezTo>
                      <a:cubicBezTo>
                        <a:pt x="82" y="677"/>
                        <a:pt x="306" y="492"/>
                        <a:pt x="459" y="266"/>
                      </a:cubicBezTo>
                      <a:close/>
                    </a:path>
                  </a:pathLst>
                </a:custGeom>
                <a:solidFill>
                  <a:srgbClr val="F44B3E"/>
                </a:solidFill>
                <a:ln w="25400" cap="rnd">
                  <a:solidFill>
                    <a:srgbClr val="66370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2" name="圆角矩形 221"/>
                <p:cNvSpPr/>
                <p:nvPr/>
              </p:nvSpPr>
              <p:spPr>
                <a:xfrm>
                  <a:off x="14805" y="6972"/>
                  <a:ext cx="811" cy="532"/>
                </a:xfrm>
                <a:prstGeom prst="roundRect">
                  <a:avLst>
                    <a:gd name="adj" fmla="val 32330"/>
                  </a:avLst>
                </a:prstGeom>
                <a:solidFill>
                  <a:srgbClr val="F3493C"/>
                </a:solidFill>
                <a:ln w="25400">
                  <a:solidFill>
                    <a:srgbClr val="6737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37" name="组合 236"/>
              <p:cNvGrpSpPr/>
              <p:nvPr/>
            </p:nvGrpSpPr>
            <p:grpSpPr>
              <a:xfrm rot="0">
                <a:off x="501" y="1103"/>
                <a:ext cx="2164" cy="1922"/>
                <a:chOff x="10800" y="2846"/>
                <a:chExt cx="2580" cy="2291"/>
              </a:xfrm>
            </p:grpSpPr>
            <p:grpSp>
              <p:nvGrpSpPr>
                <p:cNvPr id="238" name="组合 237"/>
                <p:cNvGrpSpPr/>
                <p:nvPr/>
              </p:nvGrpSpPr>
              <p:grpSpPr>
                <a:xfrm>
                  <a:off x="11245" y="3298"/>
                  <a:ext cx="1505" cy="1370"/>
                  <a:chOff x="10257" y="2878"/>
                  <a:chExt cx="1505" cy="1370"/>
                </a:xfrm>
              </p:grpSpPr>
              <p:sp>
                <p:nvSpPr>
                  <p:cNvPr id="239" name="任意多边形 238"/>
                  <p:cNvSpPr/>
                  <p:nvPr/>
                </p:nvSpPr>
                <p:spPr>
                  <a:xfrm>
                    <a:off x="10257" y="2878"/>
                    <a:ext cx="1505" cy="1370"/>
                  </a:xfrm>
                  <a:custGeom>
                    <a:avLst/>
                    <a:gdLst>
                      <a:gd name="connsiteX0" fmla="*/ 0 w 1505"/>
                      <a:gd name="connsiteY0" fmla="*/ 687 h 1370"/>
                      <a:gd name="connsiteX1" fmla="*/ 750 w 1505"/>
                      <a:gd name="connsiteY1" fmla="*/ 4 h 1370"/>
                      <a:gd name="connsiteX2" fmla="*/ 1500 w 1505"/>
                      <a:gd name="connsiteY2" fmla="*/ 687 h 1370"/>
                      <a:gd name="connsiteX3" fmla="*/ 750 w 1505"/>
                      <a:gd name="connsiteY3" fmla="*/ 1369 h 1370"/>
                      <a:gd name="connsiteX4" fmla="*/ 0 w 1505"/>
                      <a:gd name="connsiteY4" fmla="*/ 687 h 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5" h="1370">
                        <a:moveTo>
                          <a:pt x="0" y="687"/>
                        </a:moveTo>
                        <a:cubicBezTo>
                          <a:pt x="10" y="306"/>
                          <a:pt x="254" y="50"/>
                          <a:pt x="750" y="4"/>
                        </a:cubicBezTo>
                        <a:cubicBezTo>
                          <a:pt x="1246" y="-42"/>
                          <a:pt x="1550" y="288"/>
                          <a:pt x="1500" y="687"/>
                        </a:cubicBezTo>
                        <a:cubicBezTo>
                          <a:pt x="1450" y="1086"/>
                          <a:pt x="1250" y="1388"/>
                          <a:pt x="750" y="1369"/>
                        </a:cubicBezTo>
                        <a:cubicBezTo>
                          <a:pt x="250" y="1350"/>
                          <a:pt x="0" y="1063"/>
                          <a:pt x="0" y="687"/>
                        </a:cubicBezTo>
                        <a:close/>
                      </a:path>
                    </a:pathLst>
                  </a:custGeom>
                  <a:solidFill>
                    <a:srgbClr val="F3B851"/>
                  </a:solidFill>
                  <a:ln w="25400"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0" name="椭圆 239"/>
                  <p:cNvSpPr/>
                  <p:nvPr/>
                </p:nvSpPr>
                <p:spPr>
                  <a:xfrm>
                    <a:off x="10650" y="3417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1" name="椭圆 240"/>
                  <p:cNvSpPr/>
                  <p:nvPr/>
                </p:nvSpPr>
                <p:spPr>
                  <a:xfrm>
                    <a:off x="11166" y="3359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2" name="弦形 241"/>
                  <p:cNvSpPr/>
                  <p:nvPr/>
                </p:nvSpPr>
                <p:spPr>
                  <a:xfrm>
                    <a:off x="10784" y="3378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243" name="直接连接符 242"/>
                <p:cNvCxnSpPr/>
                <p:nvPr/>
              </p:nvCxnSpPr>
              <p:spPr>
                <a:xfrm>
                  <a:off x="10854" y="3444"/>
                  <a:ext cx="252" cy="204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直接连接符 243"/>
                <p:cNvCxnSpPr/>
                <p:nvPr/>
              </p:nvCxnSpPr>
              <p:spPr>
                <a:xfrm>
                  <a:off x="11220" y="3038"/>
                  <a:ext cx="196" cy="25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直接连接符 244"/>
                <p:cNvCxnSpPr/>
                <p:nvPr/>
              </p:nvCxnSpPr>
              <p:spPr>
                <a:xfrm>
                  <a:off x="11940" y="2846"/>
                  <a:ext cx="63" cy="240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接连接符 245"/>
                <p:cNvCxnSpPr/>
                <p:nvPr/>
              </p:nvCxnSpPr>
              <p:spPr>
                <a:xfrm flipH="1">
                  <a:off x="12504" y="3086"/>
                  <a:ext cx="162" cy="127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直接连接符 246"/>
                <p:cNvCxnSpPr/>
                <p:nvPr/>
              </p:nvCxnSpPr>
              <p:spPr>
                <a:xfrm flipV="1">
                  <a:off x="12922" y="3314"/>
                  <a:ext cx="254" cy="22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直接连接符 247"/>
                <p:cNvCxnSpPr/>
                <p:nvPr/>
              </p:nvCxnSpPr>
              <p:spPr>
                <a:xfrm>
                  <a:off x="13026" y="3982"/>
                  <a:ext cx="354" cy="40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直接连接符 248"/>
                <p:cNvCxnSpPr/>
                <p:nvPr/>
              </p:nvCxnSpPr>
              <p:spPr>
                <a:xfrm>
                  <a:off x="12942" y="4455"/>
                  <a:ext cx="282" cy="203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直接连接符 249"/>
                <p:cNvCxnSpPr/>
                <p:nvPr/>
              </p:nvCxnSpPr>
              <p:spPr>
                <a:xfrm>
                  <a:off x="12414" y="4796"/>
                  <a:ext cx="78" cy="258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直接连接符 250"/>
                <p:cNvCxnSpPr/>
                <p:nvPr/>
              </p:nvCxnSpPr>
              <p:spPr>
                <a:xfrm flipH="1">
                  <a:off x="11532" y="4829"/>
                  <a:ext cx="118" cy="309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直接连接符 251"/>
                <p:cNvCxnSpPr/>
                <p:nvPr/>
              </p:nvCxnSpPr>
              <p:spPr>
                <a:xfrm flipV="1">
                  <a:off x="10884" y="4620"/>
                  <a:ext cx="228" cy="12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直接连接符 252"/>
                <p:cNvCxnSpPr/>
                <p:nvPr/>
              </p:nvCxnSpPr>
              <p:spPr>
                <a:xfrm flipV="1">
                  <a:off x="10800" y="4165"/>
                  <a:ext cx="306" cy="13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9" name="组合 198"/>
            <p:cNvGrpSpPr/>
            <p:nvPr/>
          </p:nvGrpSpPr>
          <p:grpSpPr>
            <a:xfrm>
              <a:off x="16537" y="8649"/>
              <a:ext cx="2174" cy="1256"/>
              <a:chOff x="7270" y="2523"/>
              <a:chExt cx="2174" cy="1256"/>
            </a:xfrm>
          </p:grpSpPr>
          <p:sp>
            <p:nvSpPr>
              <p:cNvPr id="130" name="任意多边形 129"/>
              <p:cNvSpPr/>
              <p:nvPr/>
            </p:nvSpPr>
            <p:spPr>
              <a:xfrm>
                <a:off x="7270" y="2523"/>
                <a:ext cx="2174" cy="1256"/>
              </a:xfrm>
              <a:custGeom>
                <a:avLst/>
                <a:gdLst>
                  <a:gd name="connsiteX0" fmla="*/ 1037 w 2173"/>
                  <a:gd name="connsiteY0" fmla="*/ 279 h 1255"/>
                  <a:gd name="connsiteX1" fmla="*/ 1083 w 2173"/>
                  <a:gd name="connsiteY1" fmla="*/ 1256 h 1255"/>
                  <a:gd name="connsiteX2" fmla="*/ 1037 w 2173"/>
                  <a:gd name="connsiteY2" fmla="*/ 279 h 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" h="1256">
                    <a:moveTo>
                      <a:pt x="1037" y="279"/>
                    </a:moveTo>
                    <a:cubicBezTo>
                      <a:pt x="1287" y="-516"/>
                      <a:pt x="3437" y="574"/>
                      <a:pt x="1083" y="1256"/>
                    </a:cubicBezTo>
                    <a:cubicBezTo>
                      <a:pt x="-1155" y="461"/>
                      <a:pt x="719" y="-448"/>
                      <a:pt x="1037" y="279"/>
                    </a:cubicBezTo>
                    <a:close/>
                  </a:path>
                </a:pathLst>
              </a:custGeom>
              <a:solidFill>
                <a:srgbClr val="F44B3E"/>
              </a:solidFill>
              <a:ln>
                <a:solidFill>
                  <a:srgbClr val="6637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8154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8423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68" name="组合 167"/>
              <p:cNvGrpSpPr/>
              <p:nvPr/>
            </p:nvGrpSpPr>
            <p:grpSpPr>
              <a:xfrm rot="360000">
                <a:off x="8831" y="3180"/>
                <a:ext cx="155" cy="135"/>
                <a:chOff x="8905" y="3061"/>
                <a:chExt cx="155" cy="135"/>
              </a:xfrm>
            </p:grpSpPr>
            <p:cxnSp>
              <p:nvCxnSpPr>
                <p:cNvPr id="169" name="直接连接符 168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组合 169"/>
              <p:cNvGrpSpPr/>
              <p:nvPr/>
            </p:nvGrpSpPr>
            <p:grpSpPr>
              <a:xfrm rot="360000">
                <a:off x="7761" y="3226"/>
                <a:ext cx="155" cy="135"/>
                <a:chOff x="8905" y="3061"/>
                <a:chExt cx="155" cy="135"/>
              </a:xfrm>
            </p:grpSpPr>
            <p:cxnSp>
              <p:nvCxnSpPr>
                <p:cNvPr id="171" name="直接连接符 170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接连接符 196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8" name="弧形 197"/>
              <p:cNvSpPr/>
              <p:nvPr/>
            </p:nvSpPr>
            <p:spPr>
              <a:xfrm>
                <a:off x="8266" y="3079"/>
                <a:ext cx="157" cy="169"/>
              </a:xfrm>
              <a:prstGeom prst="arc">
                <a:avLst>
                  <a:gd name="adj1" fmla="val 21216950"/>
                  <a:gd name="adj2" fmla="val 10326111"/>
                </a:avLst>
              </a:prstGeom>
              <a:ln w="19050">
                <a:solidFill>
                  <a:srgbClr val="6637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181" name="文本框 180"/>
          <p:cNvSpPr txBox="1"/>
          <p:nvPr/>
        </p:nvSpPr>
        <p:spPr>
          <a:xfrm>
            <a:off x="3524885" y="784860"/>
            <a:ext cx="655764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zh-CN" altLang="en-US" sz="5000" b="1">
                <a:ln w="25400" cmpd="sng">
                  <a:solidFill>
                    <a:srgbClr val="663701"/>
                  </a:solidFill>
                </a:ln>
                <a:pattFill prst="dkUpDiag">
                  <a:fgClr>
                    <a:srgbClr val="663701"/>
                  </a:fgClr>
                  <a:bgClr>
                    <a:srgbClr val="FBF3E8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集体活动——</a:t>
            </a:r>
            <a:r>
              <a:rPr lang="zh-CN" altLang="en-US" sz="5000" b="1">
                <a:ln w="25400" cmpd="sng">
                  <a:solidFill>
                    <a:srgbClr val="663701"/>
                  </a:solidFill>
                </a:ln>
                <a:pattFill prst="dkUpDiag">
                  <a:fgClr>
                    <a:srgbClr val="663701"/>
                  </a:fgClr>
                  <a:bgClr>
                    <a:srgbClr val="FBF3E8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下课后</a:t>
            </a:r>
            <a:endParaRPr lang="zh-CN" altLang="en-US" sz="5000" b="1">
              <a:ln w="25400" cmpd="sng">
                <a:solidFill>
                  <a:srgbClr val="663701"/>
                </a:solidFill>
              </a:ln>
              <a:pattFill prst="dkUpDiag">
                <a:fgClr>
                  <a:srgbClr val="663701"/>
                </a:fgClr>
                <a:bgClr>
                  <a:srgbClr val="FBF3E8"/>
                </a:bgClr>
              </a:patt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2440" y="2129790"/>
            <a:ext cx="5428615" cy="40722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318135" y="700405"/>
            <a:ext cx="11713210" cy="5881370"/>
            <a:chOff x="501" y="1103"/>
            <a:chExt cx="18446" cy="9262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01" y="1103"/>
              <a:ext cx="18446" cy="9262"/>
              <a:chOff x="501" y="1103"/>
              <a:chExt cx="18446" cy="9262"/>
            </a:xfrm>
          </p:grpSpPr>
          <p:grpSp>
            <p:nvGrpSpPr>
              <p:cNvPr id="146" name="组合 145"/>
              <p:cNvGrpSpPr/>
              <p:nvPr/>
            </p:nvGrpSpPr>
            <p:grpSpPr>
              <a:xfrm rot="9960000">
                <a:off x="1070" y="6741"/>
                <a:ext cx="4857" cy="841"/>
                <a:chOff x="12159" y="2300"/>
                <a:chExt cx="4857" cy="841"/>
              </a:xfrm>
            </p:grpSpPr>
            <p:sp>
              <p:nvSpPr>
                <p:cNvPr id="8" name="任意多边形 7"/>
                <p:cNvSpPr/>
                <p:nvPr/>
              </p:nvSpPr>
              <p:spPr>
                <a:xfrm>
                  <a:off x="12159" y="2425"/>
                  <a:ext cx="4725" cy="717"/>
                </a:xfrm>
                <a:custGeom>
                  <a:avLst/>
                  <a:gdLst>
                    <a:gd name="connsiteX0" fmla="*/ 0 w 4725"/>
                    <a:gd name="connsiteY0" fmla="*/ 234 h 716"/>
                    <a:gd name="connsiteX1" fmla="*/ 1531 w 4725"/>
                    <a:gd name="connsiteY1" fmla="*/ 18 h 716"/>
                    <a:gd name="connsiteX2" fmla="*/ 1897 w 4725"/>
                    <a:gd name="connsiteY2" fmla="*/ 601 h 716"/>
                    <a:gd name="connsiteX3" fmla="*/ 1315 w 4725"/>
                    <a:gd name="connsiteY3" fmla="*/ 467 h 716"/>
                    <a:gd name="connsiteX4" fmla="*/ 2097 w 4725"/>
                    <a:gd name="connsiteY4" fmla="*/ 1 h 716"/>
                    <a:gd name="connsiteX5" fmla="*/ 3195 w 4725"/>
                    <a:gd name="connsiteY5" fmla="*/ 319 h 716"/>
                    <a:gd name="connsiteX6" fmla="*/ 2696 w 4725"/>
                    <a:gd name="connsiteY6" fmla="*/ 552 h 716"/>
                    <a:gd name="connsiteX7" fmla="*/ 2995 w 4725"/>
                    <a:gd name="connsiteY7" fmla="*/ 3 h 716"/>
                    <a:gd name="connsiteX8" fmla="*/ 4725 w 4725"/>
                    <a:gd name="connsiteY8" fmla="*/ 384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25" h="717">
                      <a:moveTo>
                        <a:pt x="0" y="234"/>
                      </a:moveTo>
                      <a:cubicBezTo>
                        <a:pt x="297" y="180"/>
                        <a:pt x="1135" y="-49"/>
                        <a:pt x="1531" y="18"/>
                      </a:cubicBezTo>
                      <a:cubicBezTo>
                        <a:pt x="1927" y="85"/>
                        <a:pt x="2097" y="454"/>
                        <a:pt x="1897" y="601"/>
                      </a:cubicBezTo>
                      <a:cubicBezTo>
                        <a:pt x="1697" y="748"/>
                        <a:pt x="1414" y="803"/>
                        <a:pt x="1315" y="467"/>
                      </a:cubicBezTo>
                      <a:cubicBezTo>
                        <a:pt x="1216" y="131"/>
                        <a:pt x="1631" y="1"/>
                        <a:pt x="2097" y="1"/>
                      </a:cubicBezTo>
                      <a:cubicBezTo>
                        <a:pt x="2563" y="1"/>
                        <a:pt x="3046" y="2"/>
                        <a:pt x="3195" y="319"/>
                      </a:cubicBezTo>
                      <a:cubicBezTo>
                        <a:pt x="3344" y="636"/>
                        <a:pt x="2895" y="702"/>
                        <a:pt x="2696" y="552"/>
                      </a:cubicBezTo>
                      <a:cubicBezTo>
                        <a:pt x="2497" y="402"/>
                        <a:pt x="2649" y="43"/>
                        <a:pt x="2995" y="3"/>
                      </a:cubicBezTo>
                      <a:cubicBezTo>
                        <a:pt x="3341" y="-37"/>
                        <a:pt x="4353" y="296"/>
                        <a:pt x="4725" y="384"/>
                      </a:cubicBezTo>
                    </a:path>
                  </a:pathLst>
                </a:custGeom>
                <a:noFill/>
                <a:ln w="28575" cap="rnd">
                  <a:solidFill>
                    <a:srgbClr val="EDCD90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9" name="等腰三角形 8"/>
                <p:cNvSpPr/>
                <p:nvPr/>
              </p:nvSpPr>
              <p:spPr>
                <a:xfrm>
                  <a:off x="16084" y="2300"/>
                  <a:ext cx="932" cy="582"/>
                </a:xfrm>
                <a:prstGeom prst="triangle">
                  <a:avLst/>
                </a:prstGeom>
                <a:noFill/>
                <a:ln w="28575" cap="rnd">
                  <a:solidFill>
                    <a:srgbClr val="EDCD90"/>
                  </a:solidFill>
                  <a:prstDash val="sys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0" name="曲线连接符 29"/>
              <p:cNvCxnSpPr/>
              <p:nvPr/>
            </p:nvCxnSpPr>
            <p:spPr>
              <a:xfrm rot="5400000">
                <a:off x="16410" y="5758"/>
                <a:ext cx="2189" cy="642"/>
              </a:xfrm>
              <a:prstGeom prst="curvedConnector3">
                <a:avLst>
                  <a:gd name="adj1" fmla="val 50000"/>
                </a:avLst>
              </a:prstGeom>
              <a:ln w="25400">
                <a:solidFill>
                  <a:srgbClr val="663701"/>
                </a:solidFill>
                <a:prstDash val="sys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3" name="组合 152"/>
              <p:cNvGrpSpPr/>
              <p:nvPr/>
            </p:nvGrpSpPr>
            <p:grpSpPr>
              <a:xfrm rot="0">
                <a:off x="11893" y="8922"/>
                <a:ext cx="2817" cy="831"/>
                <a:chOff x="13683" y="2125"/>
                <a:chExt cx="3158" cy="932"/>
              </a:xfrm>
            </p:grpSpPr>
            <p:sp>
              <p:nvSpPr>
                <p:cNvPr id="154" name="任意多边形 153"/>
                <p:cNvSpPr/>
                <p:nvPr/>
              </p:nvSpPr>
              <p:spPr>
                <a:xfrm flipV="1">
                  <a:off x="13683" y="2447"/>
                  <a:ext cx="2891" cy="573"/>
                </a:xfrm>
                <a:custGeom>
                  <a:avLst/>
                  <a:gdLst>
                    <a:gd name="connsiteX0" fmla="*/ 0 w 4725"/>
                    <a:gd name="connsiteY0" fmla="*/ 234 h 716"/>
                    <a:gd name="connsiteX1" fmla="*/ 1531 w 4725"/>
                    <a:gd name="connsiteY1" fmla="*/ 18 h 716"/>
                    <a:gd name="connsiteX2" fmla="*/ 1897 w 4725"/>
                    <a:gd name="connsiteY2" fmla="*/ 601 h 716"/>
                    <a:gd name="connsiteX3" fmla="*/ 1315 w 4725"/>
                    <a:gd name="connsiteY3" fmla="*/ 467 h 716"/>
                    <a:gd name="connsiteX4" fmla="*/ 2097 w 4725"/>
                    <a:gd name="connsiteY4" fmla="*/ 1 h 716"/>
                    <a:gd name="connsiteX5" fmla="*/ 3195 w 4725"/>
                    <a:gd name="connsiteY5" fmla="*/ 319 h 716"/>
                    <a:gd name="connsiteX6" fmla="*/ 2696 w 4725"/>
                    <a:gd name="connsiteY6" fmla="*/ 552 h 716"/>
                    <a:gd name="connsiteX7" fmla="*/ 2995 w 4725"/>
                    <a:gd name="connsiteY7" fmla="*/ 3 h 716"/>
                    <a:gd name="connsiteX8" fmla="*/ 4725 w 4725"/>
                    <a:gd name="connsiteY8" fmla="*/ 384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25" h="717">
                      <a:moveTo>
                        <a:pt x="0" y="234"/>
                      </a:moveTo>
                      <a:cubicBezTo>
                        <a:pt x="297" y="180"/>
                        <a:pt x="1135" y="-49"/>
                        <a:pt x="1531" y="18"/>
                      </a:cubicBezTo>
                      <a:cubicBezTo>
                        <a:pt x="1927" y="85"/>
                        <a:pt x="2097" y="454"/>
                        <a:pt x="1897" y="601"/>
                      </a:cubicBezTo>
                      <a:cubicBezTo>
                        <a:pt x="1697" y="748"/>
                        <a:pt x="1414" y="803"/>
                        <a:pt x="1315" y="467"/>
                      </a:cubicBezTo>
                      <a:cubicBezTo>
                        <a:pt x="1216" y="131"/>
                        <a:pt x="1631" y="1"/>
                        <a:pt x="2097" y="1"/>
                      </a:cubicBezTo>
                      <a:cubicBezTo>
                        <a:pt x="2563" y="1"/>
                        <a:pt x="3046" y="2"/>
                        <a:pt x="3195" y="319"/>
                      </a:cubicBezTo>
                      <a:cubicBezTo>
                        <a:pt x="3344" y="636"/>
                        <a:pt x="2895" y="702"/>
                        <a:pt x="2696" y="552"/>
                      </a:cubicBezTo>
                      <a:cubicBezTo>
                        <a:pt x="2497" y="402"/>
                        <a:pt x="2649" y="43"/>
                        <a:pt x="2995" y="3"/>
                      </a:cubicBezTo>
                      <a:cubicBezTo>
                        <a:pt x="3341" y="-37"/>
                        <a:pt x="4353" y="296"/>
                        <a:pt x="4725" y="384"/>
                      </a:cubicBezTo>
                    </a:path>
                  </a:pathLst>
                </a:custGeom>
                <a:noFill/>
                <a:ln w="28575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5" name="等腰三角形 154"/>
                <p:cNvSpPr/>
                <p:nvPr/>
              </p:nvSpPr>
              <p:spPr>
                <a:xfrm rot="2700000">
                  <a:off x="16084" y="2300"/>
                  <a:ext cx="932" cy="582"/>
                </a:xfrm>
                <a:prstGeom prst="triangle">
                  <a:avLst/>
                </a:prstGeom>
                <a:solidFill>
                  <a:srgbClr val="663701"/>
                </a:solidFill>
                <a:ln w="28575" cap="rnd">
                  <a:noFill/>
                  <a:prstDash val="sys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16" name="组合 215"/>
              <p:cNvGrpSpPr/>
              <p:nvPr/>
            </p:nvGrpSpPr>
            <p:grpSpPr>
              <a:xfrm rot="0">
                <a:off x="2134" y="1237"/>
                <a:ext cx="2042" cy="640"/>
                <a:chOff x="2134" y="701"/>
                <a:chExt cx="2042" cy="640"/>
              </a:xfrm>
            </p:grpSpPr>
            <p:sp>
              <p:nvSpPr>
                <p:cNvPr id="214" name="任意多边形 213"/>
                <p:cNvSpPr/>
                <p:nvPr/>
              </p:nvSpPr>
              <p:spPr>
                <a:xfrm rot="900000">
                  <a:off x="2134" y="701"/>
                  <a:ext cx="1660" cy="458"/>
                </a:xfrm>
                <a:custGeom>
                  <a:avLst/>
                  <a:gdLst>
                    <a:gd name="connsiteX0" fmla="*/ 0 w 1660"/>
                    <a:gd name="connsiteY0" fmla="*/ 33 h 458"/>
                    <a:gd name="connsiteX1" fmla="*/ 900 w 1660"/>
                    <a:gd name="connsiteY1" fmla="*/ 73 h 458"/>
                    <a:gd name="connsiteX2" fmla="*/ 869 w 1660"/>
                    <a:gd name="connsiteY2" fmla="*/ 457 h 458"/>
                    <a:gd name="connsiteX3" fmla="*/ 839 w 1660"/>
                    <a:gd name="connsiteY3" fmla="*/ 37 h 458"/>
                    <a:gd name="connsiteX4" fmla="*/ 1660 w 1660"/>
                    <a:gd name="connsiteY4" fmla="*/ 173 h 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0" h="458">
                      <a:moveTo>
                        <a:pt x="0" y="33"/>
                      </a:moveTo>
                      <a:cubicBezTo>
                        <a:pt x="182" y="29"/>
                        <a:pt x="736" y="-51"/>
                        <a:pt x="900" y="73"/>
                      </a:cubicBezTo>
                      <a:cubicBezTo>
                        <a:pt x="1064" y="197"/>
                        <a:pt x="1109" y="438"/>
                        <a:pt x="869" y="457"/>
                      </a:cubicBezTo>
                      <a:cubicBezTo>
                        <a:pt x="629" y="476"/>
                        <a:pt x="671" y="133"/>
                        <a:pt x="839" y="37"/>
                      </a:cubicBezTo>
                      <a:cubicBezTo>
                        <a:pt x="1007" y="-59"/>
                        <a:pt x="1400" y="45"/>
                        <a:pt x="1660" y="173"/>
                      </a:cubicBezTo>
                    </a:path>
                  </a:pathLst>
                </a:custGeom>
                <a:noFill/>
                <a:ln w="22225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5" name="等腰三角形 214"/>
                <p:cNvSpPr/>
                <p:nvPr/>
              </p:nvSpPr>
              <p:spPr>
                <a:xfrm rot="660000">
                  <a:off x="3556" y="881"/>
                  <a:ext cx="620" cy="460"/>
                </a:xfrm>
                <a:prstGeom prst="triangle">
                  <a:avLst/>
                </a:prstGeom>
                <a:solidFill>
                  <a:srgbClr val="F44B3E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21060000">
                <a:off x="15945" y="1325"/>
                <a:ext cx="2420" cy="859"/>
                <a:chOff x="11439" y="8069"/>
                <a:chExt cx="5083" cy="1606"/>
              </a:xfrm>
            </p:grpSpPr>
            <p:sp>
              <p:nvSpPr>
                <p:cNvPr id="19" name="心形 18"/>
                <p:cNvSpPr/>
                <p:nvPr/>
              </p:nvSpPr>
              <p:spPr>
                <a:xfrm>
                  <a:off x="12971" y="8069"/>
                  <a:ext cx="2010" cy="1580"/>
                </a:xfrm>
                <a:prstGeom prst="heart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0" name="任意多边形 19"/>
                <p:cNvSpPr/>
                <p:nvPr/>
              </p:nvSpPr>
              <p:spPr>
                <a:xfrm rot="660000">
                  <a:off x="14388" y="8373"/>
                  <a:ext cx="2134" cy="1302"/>
                </a:xfrm>
                <a:custGeom>
                  <a:avLst/>
                  <a:gdLst>
                    <a:gd name="connsiteX0" fmla="*/ 380 w 2133"/>
                    <a:gd name="connsiteY0" fmla="*/ 299 h 1302"/>
                    <a:gd name="connsiteX1" fmla="*/ 1889 w 2133"/>
                    <a:gd name="connsiteY1" fmla="*/ 16 h 1302"/>
                    <a:gd name="connsiteX2" fmla="*/ 1993 w 2133"/>
                    <a:gd name="connsiteY2" fmla="*/ 697 h 1302"/>
                    <a:gd name="connsiteX3" fmla="*/ 953 w 2133"/>
                    <a:gd name="connsiteY3" fmla="*/ 851 h 1302"/>
                    <a:gd name="connsiteX4" fmla="*/ 1439 w 2133"/>
                    <a:gd name="connsiteY4" fmla="*/ 837 h 1302"/>
                    <a:gd name="connsiteX5" fmla="*/ 1772 w 2133"/>
                    <a:gd name="connsiteY5" fmla="*/ 1152 h 1302"/>
                    <a:gd name="connsiteX6" fmla="*/ 797 w 2133"/>
                    <a:gd name="connsiteY6" fmla="*/ 1261 h 1302"/>
                    <a:gd name="connsiteX7" fmla="*/ 33 w 2133"/>
                    <a:gd name="connsiteY7" fmla="*/ 658 h 1302"/>
                    <a:gd name="connsiteX8" fmla="*/ 380 w 2133"/>
                    <a:gd name="connsiteY8" fmla="*/ 299 h 1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4" h="1302">
                      <a:moveTo>
                        <a:pt x="380" y="299"/>
                      </a:moveTo>
                      <a:cubicBezTo>
                        <a:pt x="751" y="171"/>
                        <a:pt x="1566" y="-63"/>
                        <a:pt x="1889" y="16"/>
                      </a:cubicBezTo>
                      <a:cubicBezTo>
                        <a:pt x="2213" y="96"/>
                        <a:pt x="2181" y="530"/>
                        <a:pt x="1993" y="697"/>
                      </a:cubicBezTo>
                      <a:cubicBezTo>
                        <a:pt x="1806" y="864"/>
                        <a:pt x="1063" y="822"/>
                        <a:pt x="953" y="851"/>
                      </a:cubicBezTo>
                      <a:cubicBezTo>
                        <a:pt x="842" y="879"/>
                        <a:pt x="1259" y="802"/>
                        <a:pt x="1439" y="837"/>
                      </a:cubicBezTo>
                      <a:cubicBezTo>
                        <a:pt x="1619" y="873"/>
                        <a:pt x="1875" y="988"/>
                        <a:pt x="1772" y="1152"/>
                      </a:cubicBezTo>
                      <a:cubicBezTo>
                        <a:pt x="1669" y="1316"/>
                        <a:pt x="1161" y="1335"/>
                        <a:pt x="797" y="1261"/>
                      </a:cubicBezTo>
                      <a:cubicBezTo>
                        <a:pt x="432" y="1186"/>
                        <a:pt x="117" y="851"/>
                        <a:pt x="33" y="658"/>
                      </a:cubicBezTo>
                      <a:cubicBezTo>
                        <a:pt x="-50" y="465"/>
                        <a:pt x="9" y="427"/>
                        <a:pt x="380" y="299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任意多边形 20"/>
                <p:cNvSpPr/>
                <p:nvPr/>
              </p:nvSpPr>
              <p:spPr>
                <a:xfrm rot="20940000" flipH="1">
                  <a:off x="11439" y="8373"/>
                  <a:ext cx="2134" cy="1302"/>
                </a:xfrm>
                <a:custGeom>
                  <a:avLst/>
                  <a:gdLst>
                    <a:gd name="connsiteX0" fmla="*/ 380 w 2133"/>
                    <a:gd name="connsiteY0" fmla="*/ 299 h 1302"/>
                    <a:gd name="connsiteX1" fmla="*/ 1889 w 2133"/>
                    <a:gd name="connsiteY1" fmla="*/ 16 h 1302"/>
                    <a:gd name="connsiteX2" fmla="*/ 1993 w 2133"/>
                    <a:gd name="connsiteY2" fmla="*/ 697 h 1302"/>
                    <a:gd name="connsiteX3" fmla="*/ 953 w 2133"/>
                    <a:gd name="connsiteY3" fmla="*/ 851 h 1302"/>
                    <a:gd name="connsiteX4" fmla="*/ 1439 w 2133"/>
                    <a:gd name="connsiteY4" fmla="*/ 837 h 1302"/>
                    <a:gd name="connsiteX5" fmla="*/ 1772 w 2133"/>
                    <a:gd name="connsiteY5" fmla="*/ 1152 h 1302"/>
                    <a:gd name="connsiteX6" fmla="*/ 797 w 2133"/>
                    <a:gd name="connsiteY6" fmla="*/ 1261 h 1302"/>
                    <a:gd name="connsiteX7" fmla="*/ 33 w 2133"/>
                    <a:gd name="connsiteY7" fmla="*/ 658 h 1302"/>
                    <a:gd name="connsiteX8" fmla="*/ 380 w 2133"/>
                    <a:gd name="connsiteY8" fmla="*/ 299 h 1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4" h="1302">
                      <a:moveTo>
                        <a:pt x="380" y="299"/>
                      </a:moveTo>
                      <a:cubicBezTo>
                        <a:pt x="751" y="171"/>
                        <a:pt x="1566" y="-63"/>
                        <a:pt x="1889" y="16"/>
                      </a:cubicBezTo>
                      <a:cubicBezTo>
                        <a:pt x="2213" y="96"/>
                        <a:pt x="2181" y="530"/>
                        <a:pt x="1993" y="697"/>
                      </a:cubicBezTo>
                      <a:cubicBezTo>
                        <a:pt x="1806" y="864"/>
                        <a:pt x="1063" y="822"/>
                        <a:pt x="953" y="851"/>
                      </a:cubicBezTo>
                      <a:cubicBezTo>
                        <a:pt x="842" y="879"/>
                        <a:pt x="1259" y="802"/>
                        <a:pt x="1439" y="837"/>
                      </a:cubicBezTo>
                      <a:cubicBezTo>
                        <a:pt x="1619" y="873"/>
                        <a:pt x="1875" y="988"/>
                        <a:pt x="1772" y="1152"/>
                      </a:cubicBezTo>
                      <a:cubicBezTo>
                        <a:pt x="1669" y="1316"/>
                        <a:pt x="1161" y="1335"/>
                        <a:pt x="797" y="1261"/>
                      </a:cubicBezTo>
                      <a:cubicBezTo>
                        <a:pt x="432" y="1186"/>
                        <a:pt x="117" y="851"/>
                        <a:pt x="33" y="658"/>
                      </a:cubicBezTo>
                      <a:cubicBezTo>
                        <a:pt x="-50" y="465"/>
                        <a:pt x="9" y="427"/>
                        <a:pt x="380" y="299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 rot="780000">
                <a:off x="5485" y="8836"/>
                <a:ext cx="1640" cy="1496"/>
                <a:chOff x="16626" y="7767"/>
                <a:chExt cx="2286" cy="2084"/>
              </a:xfrm>
            </p:grpSpPr>
            <p:sp>
              <p:nvSpPr>
                <p:cNvPr id="23" name="心形 22"/>
                <p:cNvSpPr/>
                <p:nvPr/>
              </p:nvSpPr>
              <p:spPr>
                <a:xfrm>
                  <a:off x="17352" y="7767"/>
                  <a:ext cx="842" cy="646"/>
                </a:xfrm>
                <a:prstGeom prst="heart">
                  <a:avLst/>
                </a:prstGeom>
                <a:solidFill>
                  <a:srgbClr val="F3493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>
                  <a:off x="16626" y="8474"/>
                  <a:ext cx="2286" cy="1377"/>
                  <a:chOff x="13510" y="577"/>
                  <a:chExt cx="3422" cy="2061"/>
                </a:xfrm>
              </p:grpSpPr>
              <p:sp>
                <p:nvSpPr>
                  <p:cNvPr id="24" name="任意多边形 23"/>
                  <p:cNvSpPr/>
                  <p:nvPr/>
                </p:nvSpPr>
                <p:spPr>
                  <a:xfrm rot="18780000">
                    <a:off x="14104" y="-18"/>
                    <a:ext cx="828" cy="2017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2A42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任意多边形 24"/>
                  <p:cNvSpPr/>
                  <p:nvPr/>
                </p:nvSpPr>
                <p:spPr>
                  <a:xfrm rot="2820000" flipH="1">
                    <a:off x="15510" y="-18"/>
                    <a:ext cx="828" cy="2017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2A42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14935" y="1535"/>
                    <a:ext cx="371" cy="1103"/>
                  </a:xfrm>
                  <a:prstGeom prst="line">
                    <a:avLst/>
                  </a:prstGeom>
                  <a:ln w="41275" cap="rnd">
                    <a:solidFill>
                      <a:srgbClr val="2A423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5" name="组合 144"/>
              <p:cNvGrpSpPr/>
              <p:nvPr/>
            </p:nvGrpSpPr>
            <p:grpSpPr>
              <a:xfrm rot="0">
                <a:off x="1060" y="8349"/>
                <a:ext cx="1121" cy="2016"/>
                <a:chOff x="11308" y="6387"/>
                <a:chExt cx="1894" cy="3405"/>
              </a:xfrm>
            </p:grpSpPr>
            <p:grpSp>
              <p:nvGrpSpPr>
                <p:cNvPr id="42" name="组合 41"/>
                <p:cNvGrpSpPr/>
                <p:nvPr/>
              </p:nvGrpSpPr>
              <p:grpSpPr>
                <a:xfrm rot="0">
                  <a:off x="11308" y="6387"/>
                  <a:ext cx="1082" cy="3226"/>
                  <a:chOff x="11067" y="3632"/>
                  <a:chExt cx="1082" cy="3226"/>
                </a:xfrm>
              </p:grpSpPr>
              <p:sp>
                <p:nvSpPr>
                  <p:cNvPr id="31" name="任意多边形 30"/>
                  <p:cNvSpPr/>
                  <p:nvPr/>
                </p:nvSpPr>
                <p:spPr>
                  <a:xfrm rot="21000000">
                    <a:off x="11067" y="3632"/>
                    <a:ext cx="1082" cy="2348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67754B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2" name="曲线连接符 31"/>
                  <p:cNvCxnSpPr>
                    <a:stCxn id="31" idx="1"/>
                  </p:cNvCxnSpPr>
                  <p:nvPr/>
                </p:nvCxnSpPr>
                <p:spPr>
                  <a:xfrm>
                    <a:off x="11404" y="3650"/>
                    <a:ext cx="398" cy="3209"/>
                  </a:xfrm>
                  <a:prstGeom prst="curvedConnector2">
                    <a:avLst/>
                  </a:prstGeom>
                  <a:ln w="25400">
                    <a:solidFill>
                      <a:srgbClr val="66370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7" name="组合 36"/>
                  <p:cNvGrpSpPr/>
                  <p:nvPr/>
                </p:nvGrpSpPr>
                <p:grpSpPr>
                  <a:xfrm>
                    <a:off x="11351" y="43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34" name="直接连接符 33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/>
                  <p:cNvGrpSpPr/>
                  <p:nvPr/>
                </p:nvGrpSpPr>
                <p:grpSpPr>
                  <a:xfrm rot="21060000" flipH="1">
                    <a:off x="11691" y="45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39" name="直接连接符 38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3" name="组合 132"/>
                <p:cNvGrpSpPr/>
                <p:nvPr/>
              </p:nvGrpSpPr>
              <p:grpSpPr>
                <a:xfrm rot="1140000" flipH="1">
                  <a:off x="12386" y="7354"/>
                  <a:ext cx="817" cy="2438"/>
                  <a:chOff x="11067" y="3632"/>
                  <a:chExt cx="1082" cy="3226"/>
                </a:xfrm>
              </p:grpSpPr>
              <p:sp>
                <p:nvSpPr>
                  <p:cNvPr id="134" name="任意多边形 133"/>
                  <p:cNvSpPr/>
                  <p:nvPr/>
                </p:nvSpPr>
                <p:spPr>
                  <a:xfrm rot="21000000">
                    <a:off x="11067" y="3632"/>
                    <a:ext cx="1082" cy="2348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8AB778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135" name="曲线连接符 134"/>
                  <p:cNvCxnSpPr>
                    <a:stCxn id="134" idx="1"/>
                  </p:cNvCxnSpPr>
                  <p:nvPr/>
                </p:nvCxnSpPr>
                <p:spPr>
                  <a:xfrm>
                    <a:off x="11404" y="3650"/>
                    <a:ext cx="398" cy="3209"/>
                  </a:xfrm>
                  <a:prstGeom prst="curvedConnector2">
                    <a:avLst/>
                  </a:prstGeom>
                  <a:ln w="25400">
                    <a:solidFill>
                      <a:srgbClr val="66370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6" name="组合 135"/>
                  <p:cNvGrpSpPr/>
                  <p:nvPr/>
                </p:nvGrpSpPr>
                <p:grpSpPr>
                  <a:xfrm>
                    <a:off x="11351" y="43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137" name="直接连接符 136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直接连接符 137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直接连接符 138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0" name="组合 139"/>
                  <p:cNvGrpSpPr/>
                  <p:nvPr/>
                </p:nvGrpSpPr>
                <p:grpSpPr>
                  <a:xfrm rot="21060000" flipH="1">
                    <a:off x="11691" y="45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141" name="直接连接符 140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直接连接符 141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直接连接符 142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06" name="组合 205"/>
              <p:cNvGrpSpPr/>
              <p:nvPr/>
            </p:nvGrpSpPr>
            <p:grpSpPr>
              <a:xfrm rot="0">
                <a:off x="8431" y="9053"/>
                <a:ext cx="1682" cy="890"/>
                <a:chOff x="4589" y="4222"/>
                <a:chExt cx="2488" cy="1246"/>
              </a:xfrm>
            </p:grpSpPr>
            <p:sp>
              <p:nvSpPr>
                <p:cNvPr id="150" name="心形 149"/>
                <p:cNvSpPr/>
                <p:nvPr/>
              </p:nvSpPr>
              <p:spPr>
                <a:xfrm>
                  <a:off x="4589" y="4222"/>
                  <a:ext cx="670" cy="623"/>
                </a:xfrm>
                <a:prstGeom prst="heart">
                  <a:avLst/>
                </a:prstGeom>
                <a:solidFill>
                  <a:srgbClr val="F44B3E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1" name="心形 150"/>
                <p:cNvSpPr/>
                <p:nvPr/>
              </p:nvSpPr>
              <p:spPr>
                <a:xfrm rot="1500000">
                  <a:off x="6407" y="4299"/>
                  <a:ext cx="670" cy="623"/>
                </a:xfrm>
                <a:prstGeom prst="heart">
                  <a:avLst/>
                </a:prstGeom>
                <a:noFill/>
                <a:ln w="19050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2" name="心形 151"/>
                <p:cNvSpPr/>
                <p:nvPr/>
              </p:nvSpPr>
              <p:spPr>
                <a:xfrm rot="20460000">
                  <a:off x="5423" y="4845"/>
                  <a:ext cx="670" cy="623"/>
                </a:xfrm>
                <a:prstGeom prst="heart">
                  <a:avLst/>
                </a:prstGeom>
                <a:solidFill>
                  <a:srgbClr val="F44B3E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19" name="组合 218"/>
              <p:cNvGrpSpPr/>
              <p:nvPr/>
            </p:nvGrpSpPr>
            <p:grpSpPr>
              <a:xfrm rot="660000">
                <a:off x="17545" y="4758"/>
                <a:ext cx="1402" cy="883"/>
                <a:chOff x="13918" y="6552"/>
                <a:chExt cx="2617" cy="1363"/>
              </a:xfrm>
            </p:grpSpPr>
            <p:sp>
              <p:nvSpPr>
                <p:cNvPr id="220" name="任意多边形 219"/>
                <p:cNvSpPr/>
                <p:nvPr/>
              </p:nvSpPr>
              <p:spPr>
                <a:xfrm rot="5400000">
                  <a:off x="13844" y="6626"/>
                  <a:ext cx="1355" cy="1207"/>
                </a:xfrm>
                <a:custGeom>
                  <a:avLst/>
                  <a:gdLst>
                    <a:gd name="connsiteX0" fmla="*/ 459 w 1539"/>
                    <a:gd name="connsiteY0" fmla="*/ 266 h 1207"/>
                    <a:gd name="connsiteX1" fmla="*/ 633 w 1539"/>
                    <a:gd name="connsiteY1" fmla="*/ 0 h 1207"/>
                    <a:gd name="connsiteX2" fmla="*/ 943 w 1539"/>
                    <a:gd name="connsiteY2" fmla="*/ 20 h 1207"/>
                    <a:gd name="connsiteX3" fmla="*/ 1117 w 1539"/>
                    <a:gd name="connsiteY3" fmla="*/ 287 h 1207"/>
                    <a:gd name="connsiteX4" fmla="*/ 1539 w 1539"/>
                    <a:gd name="connsiteY4" fmla="*/ 964 h 1207"/>
                    <a:gd name="connsiteX5" fmla="*/ 1144 w 1539"/>
                    <a:gd name="connsiteY5" fmla="*/ 1207 h 1207"/>
                    <a:gd name="connsiteX6" fmla="*/ 454 w 1539"/>
                    <a:gd name="connsiteY6" fmla="*/ 1207 h 1207"/>
                    <a:gd name="connsiteX7" fmla="*/ 0 w 1539"/>
                    <a:gd name="connsiteY7" fmla="*/ 944 h 1207"/>
                    <a:gd name="connsiteX8" fmla="*/ 459 w 1539"/>
                    <a:gd name="connsiteY8" fmla="*/ 266 h 1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9" h="1207">
                      <a:moveTo>
                        <a:pt x="459" y="266"/>
                      </a:moveTo>
                      <a:cubicBezTo>
                        <a:pt x="459" y="165"/>
                        <a:pt x="538" y="0"/>
                        <a:pt x="633" y="0"/>
                      </a:cubicBezTo>
                      <a:lnTo>
                        <a:pt x="943" y="20"/>
                      </a:lnTo>
                      <a:cubicBezTo>
                        <a:pt x="1039" y="20"/>
                        <a:pt x="1117" y="186"/>
                        <a:pt x="1117" y="287"/>
                      </a:cubicBezTo>
                      <a:cubicBezTo>
                        <a:pt x="1258" y="513"/>
                        <a:pt x="1518" y="697"/>
                        <a:pt x="1539" y="964"/>
                      </a:cubicBezTo>
                      <a:cubicBezTo>
                        <a:pt x="1539" y="1065"/>
                        <a:pt x="1240" y="1207"/>
                        <a:pt x="1144" y="1207"/>
                      </a:cubicBezTo>
                      <a:lnTo>
                        <a:pt x="454" y="1207"/>
                      </a:lnTo>
                      <a:cubicBezTo>
                        <a:pt x="358" y="1207"/>
                        <a:pt x="0" y="1045"/>
                        <a:pt x="0" y="944"/>
                      </a:cubicBezTo>
                      <a:cubicBezTo>
                        <a:pt x="82" y="677"/>
                        <a:pt x="306" y="492"/>
                        <a:pt x="459" y="266"/>
                      </a:cubicBezTo>
                      <a:close/>
                    </a:path>
                  </a:pathLst>
                </a:custGeom>
                <a:solidFill>
                  <a:srgbClr val="F44B3E"/>
                </a:solidFill>
                <a:ln w="25400" cap="rnd">
                  <a:solidFill>
                    <a:srgbClr val="66370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1" name="任意多边形 220"/>
                <p:cNvSpPr/>
                <p:nvPr/>
              </p:nvSpPr>
              <p:spPr>
                <a:xfrm rot="16200000" flipH="1">
                  <a:off x="15255" y="6635"/>
                  <a:ext cx="1355" cy="1207"/>
                </a:xfrm>
                <a:custGeom>
                  <a:avLst/>
                  <a:gdLst>
                    <a:gd name="connsiteX0" fmla="*/ 459 w 1539"/>
                    <a:gd name="connsiteY0" fmla="*/ 266 h 1207"/>
                    <a:gd name="connsiteX1" fmla="*/ 633 w 1539"/>
                    <a:gd name="connsiteY1" fmla="*/ 0 h 1207"/>
                    <a:gd name="connsiteX2" fmla="*/ 943 w 1539"/>
                    <a:gd name="connsiteY2" fmla="*/ 20 h 1207"/>
                    <a:gd name="connsiteX3" fmla="*/ 1117 w 1539"/>
                    <a:gd name="connsiteY3" fmla="*/ 287 h 1207"/>
                    <a:gd name="connsiteX4" fmla="*/ 1539 w 1539"/>
                    <a:gd name="connsiteY4" fmla="*/ 964 h 1207"/>
                    <a:gd name="connsiteX5" fmla="*/ 1144 w 1539"/>
                    <a:gd name="connsiteY5" fmla="*/ 1207 h 1207"/>
                    <a:gd name="connsiteX6" fmla="*/ 454 w 1539"/>
                    <a:gd name="connsiteY6" fmla="*/ 1207 h 1207"/>
                    <a:gd name="connsiteX7" fmla="*/ 0 w 1539"/>
                    <a:gd name="connsiteY7" fmla="*/ 944 h 1207"/>
                    <a:gd name="connsiteX8" fmla="*/ 459 w 1539"/>
                    <a:gd name="connsiteY8" fmla="*/ 266 h 1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9" h="1207">
                      <a:moveTo>
                        <a:pt x="459" y="266"/>
                      </a:moveTo>
                      <a:cubicBezTo>
                        <a:pt x="459" y="165"/>
                        <a:pt x="538" y="0"/>
                        <a:pt x="633" y="0"/>
                      </a:cubicBezTo>
                      <a:lnTo>
                        <a:pt x="943" y="20"/>
                      </a:lnTo>
                      <a:cubicBezTo>
                        <a:pt x="1039" y="20"/>
                        <a:pt x="1117" y="186"/>
                        <a:pt x="1117" y="287"/>
                      </a:cubicBezTo>
                      <a:cubicBezTo>
                        <a:pt x="1258" y="513"/>
                        <a:pt x="1518" y="697"/>
                        <a:pt x="1539" y="964"/>
                      </a:cubicBezTo>
                      <a:cubicBezTo>
                        <a:pt x="1539" y="1065"/>
                        <a:pt x="1240" y="1207"/>
                        <a:pt x="1144" y="1207"/>
                      </a:cubicBezTo>
                      <a:lnTo>
                        <a:pt x="454" y="1207"/>
                      </a:lnTo>
                      <a:cubicBezTo>
                        <a:pt x="358" y="1207"/>
                        <a:pt x="0" y="1045"/>
                        <a:pt x="0" y="944"/>
                      </a:cubicBezTo>
                      <a:cubicBezTo>
                        <a:pt x="82" y="677"/>
                        <a:pt x="306" y="492"/>
                        <a:pt x="459" y="266"/>
                      </a:cubicBezTo>
                      <a:close/>
                    </a:path>
                  </a:pathLst>
                </a:custGeom>
                <a:solidFill>
                  <a:srgbClr val="F44B3E"/>
                </a:solidFill>
                <a:ln w="25400" cap="rnd">
                  <a:solidFill>
                    <a:srgbClr val="66370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2" name="圆角矩形 221"/>
                <p:cNvSpPr/>
                <p:nvPr/>
              </p:nvSpPr>
              <p:spPr>
                <a:xfrm>
                  <a:off x="14805" y="6972"/>
                  <a:ext cx="811" cy="532"/>
                </a:xfrm>
                <a:prstGeom prst="roundRect">
                  <a:avLst>
                    <a:gd name="adj" fmla="val 32330"/>
                  </a:avLst>
                </a:prstGeom>
                <a:solidFill>
                  <a:srgbClr val="F3493C"/>
                </a:solidFill>
                <a:ln w="25400">
                  <a:solidFill>
                    <a:srgbClr val="6737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37" name="组合 236"/>
              <p:cNvGrpSpPr/>
              <p:nvPr/>
            </p:nvGrpSpPr>
            <p:grpSpPr>
              <a:xfrm rot="0">
                <a:off x="501" y="1103"/>
                <a:ext cx="2164" cy="1922"/>
                <a:chOff x="10800" y="2846"/>
                <a:chExt cx="2580" cy="2291"/>
              </a:xfrm>
            </p:grpSpPr>
            <p:grpSp>
              <p:nvGrpSpPr>
                <p:cNvPr id="238" name="组合 237"/>
                <p:cNvGrpSpPr/>
                <p:nvPr/>
              </p:nvGrpSpPr>
              <p:grpSpPr>
                <a:xfrm>
                  <a:off x="11245" y="3298"/>
                  <a:ext cx="1505" cy="1370"/>
                  <a:chOff x="10257" y="2878"/>
                  <a:chExt cx="1505" cy="1370"/>
                </a:xfrm>
              </p:grpSpPr>
              <p:sp>
                <p:nvSpPr>
                  <p:cNvPr id="239" name="任意多边形 238"/>
                  <p:cNvSpPr/>
                  <p:nvPr/>
                </p:nvSpPr>
                <p:spPr>
                  <a:xfrm>
                    <a:off x="10257" y="2878"/>
                    <a:ext cx="1505" cy="1370"/>
                  </a:xfrm>
                  <a:custGeom>
                    <a:avLst/>
                    <a:gdLst>
                      <a:gd name="connsiteX0" fmla="*/ 0 w 1505"/>
                      <a:gd name="connsiteY0" fmla="*/ 687 h 1370"/>
                      <a:gd name="connsiteX1" fmla="*/ 750 w 1505"/>
                      <a:gd name="connsiteY1" fmla="*/ 4 h 1370"/>
                      <a:gd name="connsiteX2" fmla="*/ 1500 w 1505"/>
                      <a:gd name="connsiteY2" fmla="*/ 687 h 1370"/>
                      <a:gd name="connsiteX3" fmla="*/ 750 w 1505"/>
                      <a:gd name="connsiteY3" fmla="*/ 1369 h 1370"/>
                      <a:gd name="connsiteX4" fmla="*/ 0 w 1505"/>
                      <a:gd name="connsiteY4" fmla="*/ 687 h 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5" h="1370">
                        <a:moveTo>
                          <a:pt x="0" y="687"/>
                        </a:moveTo>
                        <a:cubicBezTo>
                          <a:pt x="10" y="306"/>
                          <a:pt x="254" y="50"/>
                          <a:pt x="750" y="4"/>
                        </a:cubicBezTo>
                        <a:cubicBezTo>
                          <a:pt x="1246" y="-42"/>
                          <a:pt x="1550" y="288"/>
                          <a:pt x="1500" y="687"/>
                        </a:cubicBezTo>
                        <a:cubicBezTo>
                          <a:pt x="1450" y="1086"/>
                          <a:pt x="1250" y="1388"/>
                          <a:pt x="750" y="1369"/>
                        </a:cubicBezTo>
                        <a:cubicBezTo>
                          <a:pt x="250" y="1350"/>
                          <a:pt x="0" y="1063"/>
                          <a:pt x="0" y="687"/>
                        </a:cubicBezTo>
                        <a:close/>
                      </a:path>
                    </a:pathLst>
                  </a:custGeom>
                  <a:solidFill>
                    <a:srgbClr val="F3B851"/>
                  </a:solidFill>
                  <a:ln w="25400"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0" name="椭圆 239"/>
                  <p:cNvSpPr/>
                  <p:nvPr/>
                </p:nvSpPr>
                <p:spPr>
                  <a:xfrm>
                    <a:off x="10650" y="3417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1" name="椭圆 240"/>
                  <p:cNvSpPr/>
                  <p:nvPr/>
                </p:nvSpPr>
                <p:spPr>
                  <a:xfrm>
                    <a:off x="11166" y="3359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2" name="弦形 241"/>
                  <p:cNvSpPr/>
                  <p:nvPr/>
                </p:nvSpPr>
                <p:spPr>
                  <a:xfrm>
                    <a:off x="10784" y="3378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243" name="直接连接符 242"/>
                <p:cNvCxnSpPr/>
                <p:nvPr/>
              </p:nvCxnSpPr>
              <p:spPr>
                <a:xfrm>
                  <a:off x="10854" y="3444"/>
                  <a:ext cx="252" cy="204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直接连接符 243"/>
                <p:cNvCxnSpPr/>
                <p:nvPr/>
              </p:nvCxnSpPr>
              <p:spPr>
                <a:xfrm>
                  <a:off x="11220" y="3038"/>
                  <a:ext cx="196" cy="25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直接连接符 244"/>
                <p:cNvCxnSpPr/>
                <p:nvPr/>
              </p:nvCxnSpPr>
              <p:spPr>
                <a:xfrm>
                  <a:off x="11940" y="2846"/>
                  <a:ext cx="63" cy="240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接连接符 245"/>
                <p:cNvCxnSpPr/>
                <p:nvPr/>
              </p:nvCxnSpPr>
              <p:spPr>
                <a:xfrm flipH="1">
                  <a:off x="12504" y="3086"/>
                  <a:ext cx="162" cy="127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直接连接符 246"/>
                <p:cNvCxnSpPr/>
                <p:nvPr/>
              </p:nvCxnSpPr>
              <p:spPr>
                <a:xfrm flipV="1">
                  <a:off x="12922" y="3314"/>
                  <a:ext cx="254" cy="22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直接连接符 247"/>
                <p:cNvCxnSpPr/>
                <p:nvPr/>
              </p:nvCxnSpPr>
              <p:spPr>
                <a:xfrm>
                  <a:off x="13026" y="3982"/>
                  <a:ext cx="354" cy="40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直接连接符 248"/>
                <p:cNvCxnSpPr/>
                <p:nvPr/>
              </p:nvCxnSpPr>
              <p:spPr>
                <a:xfrm>
                  <a:off x="12942" y="4455"/>
                  <a:ext cx="282" cy="203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直接连接符 249"/>
                <p:cNvCxnSpPr/>
                <p:nvPr/>
              </p:nvCxnSpPr>
              <p:spPr>
                <a:xfrm>
                  <a:off x="12414" y="4796"/>
                  <a:ext cx="78" cy="258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直接连接符 250"/>
                <p:cNvCxnSpPr/>
                <p:nvPr/>
              </p:nvCxnSpPr>
              <p:spPr>
                <a:xfrm flipH="1">
                  <a:off x="11532" y="4829"/>
                  <a:ext cx="118" cy="309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直接连接符 251"/>
                <p:cNvCxnSpPr/>
                <p:nvPr/>
              </p:nvCxnSpPr>
              <p:spPr>
                <a:xfrm flipV="1">
                  <a:off x="10884" y="4620"/>
                  <a:ext cx="228" cy="12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直接连接符 252"/>
                <p:cNvCxnSpPr/>
                <p:nvPr/>
              </p:nvCxnSpPr>
              <p:spPr>
                <a:xfrm flipV="1">
                  <a:off x="10800" y="4165"/>
                  <a:ext cx="306" cy="13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9" name="组合 198"/>
            <p:cNvGrpSpPr/>
            <p:nvPr/>
          </p:nvGrpSpPr>
          <p:grpSpPr>
            <a:xfrm>
              <a:off x="16537" y="8649"/>
              <a:ext cx="2174" cy="1256"/>
              <a:chOff x="7270" y="2523"/>
              <a:chExt cx="2174" cy="1256"/>
            </a:xfrm>
          </p:grpSpPr>
          <p:sp>
            <p:nvSpPr>
              <p:cNvPr id="130" name="任意多边形 129"/>
              <p:cNvSpPr/>
              <p:nvPr/>
            </p:nvSpPr>
            <p:spPr>
              <a:xfrm>
                <a:off x="7270" y="2523"/>
                <a:ext cx="2174" cy="1256"/>
              </a:xfrm>
              <a:custGeom>
                <a:avLst/>
                <a:gdLst>
                  <a:gd name="connsiteX0" fmla="*/ 1037 w 2173"/>
                  <a:gd name="connsiteY0" fmla="*/ 279 h 1255"/>
                  <a:gd name="connsiteX1" fmla="*/ 1083 w 2173"/>
                  <a:gd name="connsiteY1" fmla="*/ 1256 h 1255"/>
                  <a:gd name="connsiteX2" fmla="*/ 1037 w 2173"/>
                  <a:gd name="connsiteY2" fmla="*/ 279 h 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" h="1256">
                    <a:moveTo>
                      <a:pt x="1037" y="279"/>
                    </a:moveTo>
                    <a:cubicBezTo>
                      <a:pt x="1287" y="-516"/>
                      <a:pt x="3437" y="574"/>
                      <a:pt x="1083" y="1256"/>
                    </a:cubicBezTo>
                    <a:cubicBezTo>
                      <a:pt x="-1155" y="461"/>
                      <a:pt x="719" y="-448"/>
                      <a:pt x="1037" y="279"/>
                    </a:cubicBezTo>
                    <a:close/>
                  </a:path>
                </a:pathLst>
              </a:custGeom>
              <a:solidFill>
                <a:srgbClr val="F44B3E"/>
              </a:solidFill>
              <a:ln>
                <a:solidFill>
                  <a:srgbClr val="6637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8154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8423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68" name="组合 167"/>
              <p:cNvGrpSpPr/>
              <p:nvPr/>
            </p:nvGrpSpPr>
            <p:grpSpPr>
              <a:xfrm rot="360000">
                <a:off x="8831" y="3180"/>
                <a:ext cx="155" cy="135"/>
                <a:chOff x="8905" y="3061"/>
                <a:chExt cx="155" cy="135"/>
              </a:xfrm>
            </p:grpSpPr>
            <p:cxnSp>
              <p:nvCxnSpPr>
                <p:cNvPr id="169" name="直接连接符 168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组合 169"/>
              <p:cNvGrpSpPr/>
              <p:nvPr/>
            </p:nvGrpSpPr>
            <p:grpSpPr>
              <a:xfrm rot="360000">
                <a:off x="7761" y="3226"/>
                <a:ext cx="155" cy="135"/>
                <a:chOff x="8905" y="3061"/>
                <a:chExt cx="155" cy="135"/>
              </a:xfrm>
            </p:grpSpPr>
            <p:cxnSp>
              <p:nvCxnSpPr>
                <p:cNvPr id="171" name="直接连接符 170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接连接符 196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8" name="弧形 197"/>
              <p:cNvSpPr/>
              <p:nvPr/>
            </p:nvSpPr>
            <p:spPr>
              <a:xfrm>
                <a:off x="8266" y="3079"/>
                <a:ext cx="157" cy="169"/>
              </a:xfrm>
              <a:prstGeom prst="arc">
                <a:avLst>
                  <a:gd name="adj1" fmla="val 21216950"/>
                  <a:gd name="adj2" fmla="val 10326111"/>
                </a:avLst>
              </a:prstGeom>
              <a:ln w="19050">
                <a:solidFill>
                  <a:srgbClr val="6637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181" name="文本框 180"/>
          <p:cNvSpPr txBox="1"/>
          <p:nvPr/>
        </p:nvSpPr>
        <p:spPr>
          <a:xfrm>
            <a:off x="3749040" y="784860"/>
            <a:ext cx="54406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zh-CN" altLang="en-US" sz="5000" b="1">
                <a:ln w="25400" cmpd="sng">
                  <a:solidFill>
                    <a:srgbClr val="663701"/>
                  </a:solidFill>
                </a:ln>
                <a:pattFill prst="dkUpDiag">
                  <a:fgClr>
                    <a:srgbClr val="663701"/>
                  </a:fgClr>
                  <a:bgClr>
                    <a:srgbClr val="FBF3E8"/>
                  </a:bgClr>
                </a:pattFill>
                <a:latin typeface="楷体" panose="02010609060101010101" charset="-122"/>
                <a:ea typeface="楷体" panose="02010609060101010101" charset="-122"/>
                <a:sym typeface="+mn-ea"/>
              </a:rPr>
              <a:t>班级卫生</a:t>
            </a:r>
            <a:endParaRPr lang="zh-CN" altLang="en-US" sz="5000" b="1">
              <a:ln w="25400" cmpd="sng">
                <a:solidFill>
                  <a:srgbClr val="663701"/>
                </a:solidFill>
              </a:ln>
              <a:pattFill prst="dkUpDiag">
                <a:fgClr>
                  <a:srgbClr val="663701"/>
                </a:fgClr>
                <a:bgClr>
                  <a:srgbClr val="FBF3E8"/>
                </a:bgClr>
              </a:patt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09570" y="1463040"/>
            <a:ext cx="3404870" cy="2553970"/>
          </a:xfrm>
          <a:prstGeom prst="rect">
            <a:avLst/>
          </a:prstGeom>
        </p:spPr>
      </p:pic>
      <p:pic>
        <p:nvPicPr>
          <p:cNvPr id="107" name="图片 106"/>
          <p:cNvPicPr/>
          <p:nvPr>
            <p:custDataLst>
              <p:tags r:id="rId3"/>
            </p:custDataLst>
          </p:nvPr>
        </p:nvPicPr>
        <p:blipFill>
          <a:blip r:embed="rId4"/>
          <a:srcRect t="19290" r="18847" b="1210"/>
          <a:stretch>
            <a:fillRect/>
          </a:stretch>
        </p:blipFill>
        <p:spPr>
          <a:xfrm>
            <a:off x="4077335" y="3870325"/>
            <a:ext cx="3616960" cy="2566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/>
          <p:nvPr/>
        </p:nvPicPr>
        <p:blipFill>
          <a:blip r:embed="rId5"/>
          <a:stretch>
            <a:fillRect/>
          </a:stretch>
        </p:blipFill>
        <p:spPr>
          <a:xfrm>
            <a:off x="6288405" y="1776730"/>
            <a:ext cx="4944745" cy="2240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08025" y="3496945"/>
            <a:ext cx="3192780" cy="23933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42150" y="3549650"/>
            <a:ext cx="3764915" cy="282194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318135" y="700405"/>
            <a:ext cx="11713210" cy="5881370"/>
            <a:chOff x="501" y="1103"/>
            <a:chExt cx="18446" cy="9262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01" y="1103"/>
              <a:ext cx="18446" cy="9262"/>
              <a:chOff x="501" y="1103"/>
              <a:chExt cx="18446" cy="9262"/>
            </a:xfrm>
          </p:grpSpPr>
          <p:grpSp>
            <p:nvGrpSpPr>
              <p:cNvPr id="146" name="组合 145"/>
              <p:cNvGrpSpPr/>
              <p:nvPr/>
            </p:nvGrpSpPr>
            <p:grpSpPr>
              <a:xfrm rot="9960000">
                <a:off x="1070" y="6741"/>
                <a:ext cx="4857" cy="841"/>
                <a:chOff x="12159" y="2300"/>
                <a:chExt cx="4857" cy="841"/>
              </a:xfrm>
            </p:grpSpPr>
            <p:sp>
              <p:nvSpPr>
                <p:cNvPr id="8" name="任意多边形 7"/>
                <p:cNvSpPr/>
                <p:nvPr/>
              </p:nvSpPr>
              <p:spPr>
                <a:xfrm>
                  <a:off x="12159" y="2425"/>
                  <a:ext cx="4725" cy="717"/>
                </a:xfrm>
                <a:custGeom>
                  <a:avLst/>
                  <a:gdLst>
                    <a:gd name="connsiteX0" fmla="*/ 0 w 4725"/>
                    <a:gd name="connsiteY0" fmla="*/ 234 h 716"/>
                    <a:gd name="connsiteX1" fmla="*/ 1531 w 4725"/>
                    <a:gd name="connsiteY1" fmla="*/ 18 h 716"/>
                    <a:gd name="connsiteX2" fmla="*/ 1897 w 4725"/>
                    <a:gd name="connsiteY2" fmla="*/ 601 h 716"/>
                    <a:gd name="connsiteX3" fmla="*/ 1315 w 4725"/>
                    <a:gd name="connsiteY3" fmla="*/ 467 h 716"/>
                    <a:gd name="connsiteX4" fmla="*/ 2097 w 4725"/>
                    <a:gd name="connsiteY4" fmla="*/ 1 h 716"/>
                    <a:gd name="connsiteX5" fmla="*/ 3195 w 4725"/>
                    <a:gd name="connsiteY5" fmla="*/ 319 h 716"/>
                    <a:gd name="connsiteX6" fmla="*/ 2696 w 4725"/>
                    <a:gd name="connsiteY6" fmla="*/ 552 h 716"/>
                    <a:gd name="connsiteX7" fmla="*/ 2995 w 4725"/>
                    <a:gd name="connsiteY7" fmla="*/ 3 h 716"/>
                    <a:gd name="connsiteX8" fmla="*/ 4725 w 4725"/>
                    <a:gd name="connsiteY8" fmla="*/ 384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25" h="717">
                      <a:moveTo>
                        <a:pt x="0" y="234"/>
                      </a:moveTo>
                      <a:cubicBezTo>
                        <a:pt x="297" y="180"/>
                        <a:pt x="1135" y="-49"/>
                        <a:pt x="1531" y="18"/>
                      </a:cubicBezTo>
                      <a:cubicBezTo>
                        <a:pt x="1927" y="85"/>
                        <a:pt x="2097" y="454"/>
                        <a:pt x="1897" y="601"/>
                      </a:cubicBezTo>
                      <a:cubicBezTo>
                        <a:pt x="1697" y="748"/>
                        <a:pt x="1414" y="803"/>
                        <a:pt x="1315" y="467"/>
                      </a:cubicBezTo>
                      <a:cubicBezTo>
                        <a:pt x="1216" y="131"/>
                        <a:pt x="1631" y="1"/>
                        <a:pt x="2097" y="1"/>
                      </a:cubicBezTo>
                      <a:cubicBezTo>
                        <a:pt x="2563" y="1"/>
                        <a:pt x="3046" y="2"/>
                        <a:pt x="3195" y="319"/>
                      </a:cubicBezTo>
                      <a:cubicBezTo>
                        <a:pt x="3344" y="636"/>
                        <a:pt x="2895" y="702"/>
                        <a:pt x="2696" y="552"/>
                      </a:cubicBezTo>
                      <a:cubicBezTo>
                        <a:pt x="2497" y="402"/>
                        <a:pt x="2649" y="43"/>
                        <a:pt x="2995" y="3"/>
                      </a:cubicBezTo>
                      <a:cubicBezTo>
                        <a:pt x="3341" y="-37"/>
                        <a:pt x="4353" y="296"/>
                        <a:pt x="4725" y="384"/>
                      </a:cubicBezTo>
                    </a:path>
                  </a:pathLst>
                </a:custGeom>
                <a:noFill/>
                <a:ln w="28575" cap="rnd">
                  <a:solidFill>
                    <a:srgbClr val="EDCD90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9" name="等腰三角形 8"/>
                <p:cNvSpPr/>
                <p:nvPr/>
              </p:nvSpPr>
              <p:spPr>
                <a:xfrm>
                  <a:off x="16084" y="2300"/>
                  <a:ext cx="932" cy="582"/>
                </a:xfrm>
                <a:prstGeom prst="triangle">
                  <a:avLst/>
                </a:prstGeom>
                <a:noFill/>
                <a:ln w="28575" cap="rnd">
                  <a:solidFill>
                    <a:srgbClr val="EDCD90"/>
                  </a:solidFill>
                  <a:prstDash val="sys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0" name="曲线连接符 29"/>
              <p:cNvCxnSpPr/>
              <p:nvPr/>
            </p:nvCxnSpPr>
            <p:spPr>
              <a:xfrm rot="5400000">
                <a:off x="16410" y="5758"/>
                <a:ext cx="2189" cy="642"/>
              </a:xfrm>
              <a:prstGeom prst="curvedConnector3">
                <a:avLst>
                  <a:gd name="adj1" fmla="val 50000"/>
                </a:avLst>
              </a:prstGeom>
              <a:ln w="25400">
                <a:solidFill>
                  <a:srgbClr val="663701"/>
                </a:solidFill>
                <a:prstDash val="sys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3" name="组合 152"/>
              <p:cNvGrpSpPr/>
              <p:nvPr/>
            </p:nvGrpSpPr>
            <p:grpSpPr>
              <a:xfrm rot="0">
                <a:off x="11893" y="8922"/>
                <a:ext cx="2817" cy="831"/>
                <a:chOff x="13683" y="2125"/>
                <a:chExt cx="3158" cy="932"/>
              </a:xfrm>
            </p:grpSpPr>
            <p:sp>
              <p:nvSpPr>
                <p:cNvPr id="154" name="任意多边形 153"/>
                <p:cNvSpPr/>
                <p:nvPr/>
              </p:nvSpPr>
              <p:spPr>
                <a:xfrm flipV="1">
                  <a:off x="13683" y="2447"/>
                  <a:ext cx="2891" cy="573"/>
                </a:xfrm>
                <a:custGeom>
                  <a:avLst/>
                  <a:gdLst>
                    <a:gd name="connsiteX0" fmla="*/ 0 w 4725"/>
                    <a:gd name="connsiteY0" fmla="*/ 234 h 716"/>
                    <a:gd name="connsiteX1" fmla="*/ 1531 w 4725"/>
                    <a:gd name="connsiteY1" fmla="*/ 18 h 716"/>
                    <a:gd name="connsiteX2" fmla="*/ 1897 w 4725"/>
                    <a:gd name="connsiteY2" fmla="*/ 601 h 716"/>
                    <a:gd name="connsiteX3" fmla="*/ 1315 w 4725"/>
                    <a:gd name="connsiteY3" fmla="*/ 467 h 716"/>
                    <a:gd name="connsiteX4" fmla="*/ 2097 w 4725"/>
                    <a:gd name="connsiteY4" fmla="*/ 1 h 716"/>
                    <a:gd name="connsiteX5" fmla="*/ 3195 w 4725"/>
                    <a:gd name="connsiteY5" fmla="*/ 319 h 716"/>
                    <a:gd name="connsiteX6" fmla="*/ 2696 w 4725"/>
                    <a:gd name="connsiteY6" fmla="*/ 552 h 716"/>
                    <a:gd name="connsiteX7" fmla="*/ 2995 w 4725"/>
                    <a:gd name="connsiteY7" fmla="*/ 3 h 716"/>
                    <a:gd name="connsiteX8" fmla="*/ 4725 w 4725"/>
                    <a:gd name="connsiteY8" fmla="*/ 384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25" h="717">
                      <a:moveTo>
                        <a:pt x="0" y="234"/>
                      </a:moveTo>
                      <a:cubicBezTo>
                        <a:pt x="297" y="180"/>
                        <a:pt x="1135" y="-49"/>
                        <a:pt x="1531" y="18"/>
                      </a:cubicBezTo>
                      <a:cubicBezTo>
                        <a:pt x="1927" y="85"/>
                        <a:pt x="2097" y="454"/>
                        <a:pt x="1897" y="601"/>
                      </a:cubicBezTo>
                      <a:cubicBezTo>
                        <a:pt x="1697" y="748"/>
                        <a:pt x="1414" y="803"/>
                        <a:pt x="1315" y="467"/>
                      </a:cubicBezTo>
                      <a:cubicBezTo>
                        <a:pt x="1216" y="131"/>
                        <a:pt x="1631" y="1"/>
                        <a:pt x="2097" y="1"/>
                      </a:cubicBezTo>
                      <a:cubicBezTo>
                        <a:pt x="2563" y="1"/>
                        <a:pt x="3046" y="2"/>
                        <a:pt x="3195" y="319"/>
                      </a:cubicBezTo>
                      <a:cubicBezTo>
                        <a:pt x="3344" y="636"/>
                        <a:pt x="2895" y="702"/>
                        <a:pt x="2696" y="552"/>
                      </a:cubicBezTo>
                      <a:cubicBezTo>
                        <a:pt x="2497" y="402"/>
                        <a:pt x="2649" y="43"/>
                        <a:pt x="2995" y="3"/>
                      </a:cubicBezTo>
                      <a:cubicBezTo>
                        <a:pt x="3341" y="-37"/>
                        <a:pt x="4353" y="296"/>
                        <a:pt x="4725" y="384"/>
                      </a:cubicBezTo>
                    </a:path>
                  </a:pathLst>
                </a:custGeom>
                <a:noFill/>
                <a:ln w="28575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5" name="等腰三角形 154"/>
                <p:cNvSpPr/>
                <p:nvPr/>
              </p:nvSpPr>
              <p:spPr>
                <a:xfrm rot="2700000">
                  <a:off x="16084" y="2300"/>
                  <a:ext cx="932" cy="582"/>
                </a:xfrm>
                <a:prstGeom prst="triangle">
                  <a:avLst/>
                </a:prstGeom>
                <a:solidFill>
                  <a:srgbClr val="663701"/>
                </a:solidFill>
                <a:ln w="28575" cap="rnd">
                  <a:noFill/>
                  <a:prstDash val="sys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16" name="组合 215"/>
              <p:cNvGrpSpPr/>
              <p:nvPr/>
            </p:nvGrpSpPr>
            <p:grpSpPr>
              <a:xfrm rot="0">
                <a:off x="2134" y="1237"/>
                <a:ext cx="2042" cy="640"/>
                <a:chOff x="2134" y="701"/>
                <a:chExt cx="2042" cy="640"/>
              </a:xfrm>
            </p:grpSpPr>
            <p:sp>
              <p:nvSpPr>
                <p:cNvPr id="214" name="任意多边形 213"/>
                <p:cNvSpPr/>
                <p:nvPr/>
              </p:nvSpPr>
              <p:spPr>
                <a:xfrm rot="900000">
                  <a:off x="2134" y="701"/>
                  <a:ext cx="1660" cy="458"/>
                </a:xfrm>
                <a:custGeom>
                  <a:avLst/>
                  <a:gdLst>
                    <a:gd name="connsiteX0" fmla="*/ 0 w 1660"/>
                    <a:gd name="connsiteY0" fmla="*/ 33 h 458"/>
                    <a:gd name="connsiteX1" fmla="*/ 900 w 1660"/>
                    <a:gd name="connsiteY1" fmla="*/ 73 h 458"/>
                    <a:gd name="connsiteX2" fmla="*/ 869 w 1660"/>
                    <a:gd name="connsiteY2" fmla="*/ 457 h 458"/>
                    <a:gd name="connsiteX3" fmla="*/ 839 w 1660"/>
                    <a:gd name="connsiteY3" fmla="*/ 37 h 458"/>
                    <a:gd name="connsiteX4" fmla="*/ 1660 w 1660"/>
                    <a:gd name="connsiteY4" fmla="*/ 173 h 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0" h="458">
                      <a:moveTo>
                        <a:pt x="0" y="33"/>
                      </a:moveTo>
                      <a:cubicBezTo>
                        <a:pt x="182" y="29"/>
                        <a:pt x="736" y="-51"/>
                        <a:pt x="900" y="73"/>
                      </a:cubicBezTo>
                      <a:cubicBezTo>
                        <a:pt x="1064" y="197"/>
                        <a:pt x="1109" y="438"/>
                        <a:pt x="869" y="457"/>
                      </a:cubicBezTo>
                      <a:cubicBezTo>
                        <a:pt x="629" y="476"/>
                        <a:pt x="671" y="133"/>
                        <a:pt x="839" y="37"/>
                      </a:cubicBezTo>
                      <a:cubicBezTo>
                        <a:pt x="1007" y="-59"/>
                        <a:pt x="1400" y="45"/>
                        <a:pt x="1660" y="173"/>
                      </a:cubicBezTo>
                    </a:path>
                  </a:pathLst>
                </a:custGeom>
                <a:noFill/>
                <a:ln w="22225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5" name="等腰三角形 214"/>
                <p:cNvSpPr/>
                <p:nvPr/>
              </p:nvSpPr>
              <p:spPr>
                <a:xfrm rot="660000">
                  <a:off x="3556" y="881"/>
                  <a:ext cx="620" cy="460"/>
                </a:xfrm>
                <a:prstGeom prst="triangle">
                  <a:avLst/>
                </a:prstGeom>
                <a:solidFill>
                  <a:srgbClr val="F44B3E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21060000">
                <a:off x="15945" y="1325"/>
                <a:ext cx="2420" cy="859"/>
                <a:chOff x="11439" y="8069"/>
                <a:chExt cx="5083" cy="1606"/>
              </a:xfrm>
            </p:grpSpPr>
            <p:sp>
              <p:nvSpPr>
                <p:cNvPr id="19" name="心形 18"/>
                <p:cNvSpPr/>
                <p:nvPr/>
              </p:nvSpPr>
              <p:spPr>
                <a:xfrm>
                  <a:off x="12971" y="8069"/>
                  <a:ext cx="2010" cy="1580"/>
                </a:xfrm>
                <a:prstGeom prst="heart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0" name="任意多边形 19"/>
                <p:cNvSpPr/>
                <p:nvPr/>
              </p:nvSpPr>
              <p:spPr>
                <a:xfrm rot="660000">
                  <a:off x="14388" y="8373"/>
                  <a:ext cx="2134" cy="1302"/>
                </a:xfrm>
                <a:custGeom>
                  <a:avLst/>
                  <a:gdLst>
                    <a:gd name="connsiteX0" fmla="*/ 380 w 2133"/>
                    <a:gd name="connsiteY0" fmla="*/ 299 h 1302"/>
                    <a:gd name="connsiteX1" fmla="*/ 1889 w 2133"/>
                    <a:gd name="connsiteY1" fmla="*/ 16 h 1302"/>
                    <a:gd name="connsiteX2" fmla="*/ 1993 w 2133"/>
                    <a:gd name="connsiteY2" fmla="*/ 697 h 1302"/>
                    <a:gd name="connsiteX3" fmla="*/ 953 w 2133"/>
                    <a:gd name="connsiteY3" fmla="*/ 851 h 1302"/>
                    <a:gd name="connsiteX4" fmla="*/ 1439 w 2133"/>
                    <a:gd name="connsiteY4" fmla="*/ 837 h 1302"/>
                    <a:gd name="connsiteX5" fmla="*/ 1772 w 2133"/>
                    <a:gd name="connsiteY5" fmla="*/ 1152 h 1302"/>
                    <a:gd name="connsiteX6" fmla="*/ 797 w 2133"/>
                    <a:gd name="connsiteY6" fmla="*/ 1261 h 1302"/>
                    <a:gd name="connsiteX7" fmla="*/ 33 w 2133"/>
                    <a:gd name="connsiteY7" fmla="*/ 658 h 1302"/>
                    <a:gd name="connsiteX8" fmla="*/ 380 w 2133"/>
                    <a:gd name="connsiteY8" fmla="*/ 299 h 1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4" h="1302">
                      <a:moveTo>
                        <a:pt x="380" y="299"/>
                      </a:moveTo>
                      <a:cubicBezTo>
                        <a:pt x="751" y="171"/>
                        <a:pt x="1566" y="-63"/>
                        <a:pt x="1889" y="16"/>
                      </a:cubicBezTo>
                      <a:cubicBezTo>
                        <a:pt x="2213" y="96"/>
                        <a:pt x="2181" y="530"/>
                        <a:pt x="1993" y="697"/>
                      </a:cubicBezTo>
                      <a:cubicBezTo>
                        <a:pt x="1806" y="864"/>
                        <a:pt x="1063" y="822"/>
                        <a:pt x="953" y="851"/>
                      </a:cubicBezTo>
                      <a:cubicBezTo>
                        <a:pt x="842" y="879"/>
                        <a:pt x="1259" y="802"/>
                        <a:pt x="1439" y="837"/>
                      </a:cubicBezTo>
                      <a:cubicBezTo>
                        <a:pt x="1619" y="873"/>
                        <a:pt x="1875" y="988"/>
                        <a:pt x="1772" y="1152"/>
                      </a:cubicBezTo>
                      <a:cubicBezTo>
                        <a:pt x="1669" y="1316"/>
                        <a:pt x="1161" y="1335"/>
                        <a:pt x="797" y="1261"/>
                      </a:cubicBezTo>
                      <a:cubicBezTo>
                        <a:pt x="432" y="1186"/>
                        <a:pt x="117" y="851"/>
                        <a:pt x="33" y="658"/>
                      </a:cubicBezTo>
                      <a:cubicBezTo>
                        <a:pt x="-50" y="465"/>
                        <a:pt x="9" y="427"/>
                        <a:pt x="380" y="299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任意多边形 20"/>
                <p:cNvSpPr/>
                <p:nvPr/>
              </p:nvSpPr>
              <p:spPr>
                <a:xfrm rot="20940000" flipH="1">
                  <a:off x="11439" y="8373"/>
                  <a:ext cx="2134" cy="1302"/>
                </a:xfrm>
                <a:custGeom>
                  <a:avLst/>
                  <a:gdLst>
                    <a:gd name="connsiteX0" fmla="*/ 380 w 2133"/>
                    <a:gd name="connsiteY0" fmla="*/ 299 h 1302"/>
                    <a:gd name="connsiteX1" fmla="*/ 1889 w 2133"/>
                    <a:gd name="connsiteY1" fmla="*/ 16 h 1302"/>
                    <a:gd name="connsiteX2" fmla="*/ 1993 w 2133"/>
                    <a:gd name="connsiteY2" fmla="*/ 697 h 1302"/>
                    <a:gd name="connsiteX3" fmla="*/ 953 w 2133"/>
                    <a:gd name="connsiteY3" fmla="*/ 851 h 1302"/>
                    <a:gd name="connsiteX4" fmla="*/ 1439 w 2133"/>
                    <a:gd name="connsiteY4" fmla="*/ 837 h 1302"/>
                    <a:gd name="connsiteX5" fmla="*/ 1772 w 2133"/>
                    <a:gd name="connsiteY5" fmla="*/ 1152 h 1302"/>
                    <a:gd name="connsiteX6" fmla="*/ 797 w 2133"/>
                    <a:gd name="connsiteY6" fmla="*/ 1261 h 1302"/>
                    <a:gd name="connsiteX7" fmla="*/ 33 w 2133"/>
                    <a:gd name="connsiteY7" fmla="*/ 658 h 1302"/>
                    <a:gd name="connsiteX8" fmla="*/ 380 w 2133"/>
                    <a:gd name="connsiteY8" fmla="*/ 299 h 1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4" h="1302">
                      <a:moveTo>
                        <a:pt x="380" y="299"/>
                      </a:moveTo>
                      <a:cubicBezTo>
                        <a:pt x="751" y="171"/>
                        <a:pt x="1566" y="-63"/>
                        <a:pt x="1889" y="16"/>
                      </a:cubicBezTo>
                      <a:cubicBezTo>
                        <a:pt x="2213" y="96"/>
                        <a:pt x="2181" y="530"/>
                        <a:pt x="1993" y="697"/>
                      </a:cubicBezTo>
                      <a:cubicBezTo>
                        <a:pt x="1806" y="864"/>
                        <a:pt x="1063" y="822"/>
                        <a:pt x="953" y="851"/>
                      </a:cubicBezTo>
                      <a:cubicBezTo>
                        <a:pt x="842" y="879"/>
                        <a:pt x="1259" y="802"/>
                        <a:pt x="1439" y="837"/>
                      </a:cubicBezTo>
                      <a:cubicBezTo>
                        <a:pt x="1619" y="873"/>
                        <a:pt x="1875" y="988"/>
                        <a:pt x="1772" y="1152"/>
                      </a:cubicBezTo>
                      <a:cubicBezTo>
                        <a:pt x="1669" y="1316"/>
                        <a:pt x="1161" y="1335"/>
                        <a:pt x="797" y="1261"/>
                      </a:cubicBezTo>
                      <a:cubicBezTo>
                        <a:pt x="432" y="1186"/>
                        <a:pt x="117" y="851"/>
                        <a:pt x="33" y="658"/>
                      </a:cubicBezTo>
                      <a:cubicBezTo>
                        <a:pt x="-50" y="465"/>
                        <a:pt x="9" y="427"/>
                        <a:pt x="380" y="299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 rot="780000">
                <a:off x="5485" y="8836"/>
                <a:ext cx="1640" cy="1496"/>
                <a:chOff x="16626" y="7767"/>
                <a:chExt cx="2286" cy="2084"/>
              </a:xfrm>
            </p:grpSpPr>
            <p:sp>
              <p:nvSpPr>
                <p:cNvPr id="23" name="心形 22"/>
                <p:cNvSpPr/>
                <p:nvPr/>
              </p:nvSpPr>
              <p:spPr>
                <a:xfrm>
                  <a:off x="17352" y="7767"/>
                  <a:ext cx="842" cy="646"/>
                </a:xfrm>
                <a:prstGeom prst="heart">
                  <a:avLst/>
                </a:prstGeom>
                <a:solidFill>
                  <a:srgbClr val="F3493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>
                  <a:off x="16626" y="8474"/>
                  <a:ext cx="2286" cy="1377"/>
                  <a:chOff x="13510" y="577"/>
                  <a:chExt cx="3422" cy="2061"/>
                </a:xfrm>
              </p:grpSpPr>
              <p:sp>
                <p:nvSpPr>
                  <p:cNvPr id="24" name="任意多边形 23"/>
                  <p:cNvSpPr/>
                  <p:nvPr/>
                </p:nvSpPr>
                <p:spPr>
                  <a:xfrm rot="18780000">
                    <a:off x="14104" y="-18"/>
                    <a:ext cx="828" cy="2017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2A42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任意多边形 24"/>
                  <p:cNvSpPr/>
                  <p:nvPr/>
                </p:nvSpPr>
                <p:spPr>
                  <a:xfrm rot="2820000" flipH="1">
                    <a:off x="15510" y="-18"/>
                    <a:ext cx="828" cy="2017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2A42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14935" y="1535"/>
                    <a:ext cx="371" cy="1103"/>
                  </a:xfrm>
                  <a:prstGeom prst="line">
                    <a:avLst/>
                  </a:prstGeom>
                  <a:ln w="41275" cap="rnd">
                    <a:solidFill>
                      <a:srgbClr val="2A423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5" name="组合 144"/>
              <p:cNvGrpSpPr/>
              <p:nvPr/>
            </p:nvGrpSpPr>
            <p:grpSpPr>
              <a:xfrm rot="0">
                <a:off x="1060" y="8349"/>
                <a:ext cx="1121" cy="2016"/>
                <a:chOff x="11308" y="6387"/>
                <a:chExt cx="1894" cy="3405"/>
              </a:xfrm>
            </p:grpSpPr>
            <p:grpSp>
              <p:nvGrpSpPr>
                <p:cNvPr id="42" name="组合 41"/>
                <p:cNvGrpSpPr/>
                <p:nvPr/>
              </p:nvGrpSpPr>
              <p:grpSpPr>
                <a:xfrm rot="0">
                  <a:off x="11308" y="6387"/>
                  <a:ext cx="1082" cy="3226"/>
                  <a:chOff x="11067" y="3632"/>
                  <a:chExt cx="1082" cy="3226"/>
                </a:xfrm>
              </p:grpSpPr>
              <p:sp>
                <p:nvSpPr>
                  <p:cNvPr id="31" name="任意多边形 30"/>
                  <p:cNvSpPr/>
                  <p:nvPr/>
                </p:nvSpPr>
                <p:spPr>
                  <a:xfrm rot="21000000">
                    <a:off x="11067" y="3632"/>
                    <a:ext cx="1082" cy="2348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67754B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2" name="曲线连接符 31"/>
                  <p:cNvCxnSpPr>
                    <a:stCxn id="31" idx="1"/>
                  </p:cNvCxnSpPr>
                  <p:nvPr/>
                </p:nvCxnSpPr>
                <p:spPr>
                  <a:xfrm>
                    <a:off x="11404" y="3650"/>
                    <a:ext cx="398" cy="3209"/>
                  </a:xfrm>
                  <a:prstGeom prst="curvedConnector2">
                    <a:avLst/>
                  </a:prstGeom>
                  <a:ln w="25400">
                    <a:solidFill>
                      <a:srgbClr val="66370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7" name="组合 36"/>
                  <p:cNvGrpSpPr/>
                  <p:nvPr/>
                </p:nvGrpSpPr>
                <p:grpSpPr>
                  <a:xfrm>
                    <a:off x="11351" y="43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34" name="直接连接符 33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/>
                  <p:cNvGrpSpPr/>
                  <p:nvPr/>
                </p:nvGrpSpPr>
                <p:grpSpPr>
                  <a:xfrm rot="21060000" flipH="1">
                    <a:off x="11691" y="45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39" name="直接连接符 38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3" name="组合 132"/>
                <p:cNvGrpSpPr/>
                <p:nvPr/>
              </p:nvGrpSpPr>
              <p:grpSpPr>
                <a:xfrm rot="1140000" flipH="1">
                  <a:off x="12386" y="7354"/>
                  <a:ext cx="817" cy="2438"/>
                  <a:chOff x="11067" y="3632"/>
                  <a:chExt cx="1082" cy="3226"/>
                </a:xfrm>
              </p:grpSpPr>
              <p:sp>
                <p:nvSpPr>
                  <p:cNvPr id="134" name="任意多边形 133"/>
                  <p:cNvSpPr/>
                  <p:nvPr/>
                </p:nvSpPr>
                <p:spPr>
                  <a:xfrm rot="21000000">
                    <a:off x="11067" y="3632"/>
                    <a:ext cx="1082" cy="2348"/>
                  </a:xfrm>
                  <a:custGeom>
                    <a:avLst/>
                    <a:gdLst>
                      <a:gd name="connsiteX0" fmla="*/ 0 w 1038"/>
                      <a:gd name="connsiteY0" fmla="*/ 813 h 1627"/>
                      <a:gd name="connsiteX1" fmla="*/ 519 w 1038"/>
                      <a:gd name="connsiteY1" fmla="*/ 0 h 1627"/>
                      <a:gd name="connsiteX2" fmla="*/ 1038 w 1038"/>
                      <a:gd name="connsiteY2" fmla="*/ 813 h 1627"/>
                      <a:gd name="connsiteX3" fmla="*/ 519 w 1038"/>
                      <a:gd name="connsiteY3" fmla="*/ 1626 h 1627"/>
                      <a:gd name="connsiteX4" fmla="*/ 0 w 1038"/>
                      <a:gd name="connsiteY4" fmla="*/ 813 h 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8" h="1627">
                        <a:moveTo>
                          <a:pt x="0" y="813"/>
                        </a:moveTo>
                        <a:cubicBezTo>
                          <a:pt x="0" y="364"/>
                          <a:pt x="402" y="15"/>
                          <a:pt x="519" y="0"/>
                        </a:cubicBezTo>
                        <a:cubicBezTo>
                          <a:pt x="636" y="-15"/>
                          <a:pt x="1038" y="364"/>
                          <a:pt x="1038" y="813"/>
                        </a:cubicBezTo>
                        <a:cubicBezTo>
                          <a:pt x="1038" y="1262"/>
                          <a:pt x="615" y="1606"/>
                          <a:pt x="519" y="1626"/>
                        </a:cubicBezTo>
                        <a:cubicBezTo>
                          <a:pt x="423" y="1646"/>
                          <a:pt x="0" y="1262"/>
                          <a:pt x="0" y="813"/>
                        </a:cubicBezTo>
                        <a:close/>
                      </a:path>
                    </a:pathLst>
                  </a:custGeom>
                  <a:solidFill>
                    <a:srgbClr val="8AB778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135" name="曲线连接符 134"/>
                  <p:cNvCxnSpPr>
                    <a:stCxn id="134" idx="1"/>
                  </p:cNvCxnSpPr>
                  <p:nvPr/>
                </p:nvCxnSpPr>
                <p:spPr>
                  <a:xfrm>
                    <a:off x="11404" y="3650"/>
                    <a:ext cx="398" cy="3209"/>
                  </a:xfrm>
                  <a:prstGeom prst="curvedConnector2">
                    <a:avLst/>
                  </a:prstGeom>
                  <a:ln w="25400">
                    <a:solidFill>
                      <a:srgbClr val="66370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6" name="组合 135"/>
                  <p:cNvGrpSpPr/>
                  <p:nvPr/>
                </p:nvGrpSpPr>
                <p:grpSpPr>
                  <a:xfrm>
                    <a:off x="11351" y="43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137" name="直接连接符 136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直接连接符 137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直接连接符 138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0" name="组合 139"/>
                  <p:cNvGrpSpPr/>
                  <p:nvPr/>
                </p:nvGrpSpPr>
                <p:grpSpPr>
                  <a:xfrm rot="21060000" flipH="1">
                    <a:off x="11691" y="4536"/>
                    <a:ext cx="383" cy="943"/>
                    <a:chOff x="11351" y="4336"/>
                    <a:chExt cx="383" cy="943"/>
                  </a:xfrm>
                </p:grpSpPr>
                <p:cxnSp>
                  <p:nvCxnSpPr>
                    <p:cNvPr id="141" name="直接连接符 140"/>
                    <p:cNvCxnSpPr/>
                    <p:nvPr/>
                  </p:nvCxnSpPr>
                  <p:spPr>
                    <a:xfrm flipH="1" flipV="1">
                      <a:off x="11351" y="4336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直接连接符 141"/>
                    <p:cNvCxnSpPr/>
                    <p:nvPr/>
                  </p:nvCxnSpPr>
                  <p:spPr>
                    <a:xfrm flipH="1" flipV="1">
                      <a:off x="11428" y="5033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直接连接符 142"/>
                    <p:cNvCxnSpPr/>
                    <p:nvPr/>
                  </p:nvCxnSpPr>
                  <p:spPr>
                    <a:xfrm flipH="1" flipV="1">
                      <a:off x="11407" y="4685"/>
                      <a:ext cx="307" cy="246"/>
                    </a:xfrm>
                    <a:prstGeom prst="line">
                      <a:avLst/>
                    </a:prstGeom>
                    <a:ln w="25400" cap="rnd">
                      <a:solidFill>
                        <a:srgbClr val="66370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06" name="组合 205"/>
              <p:cNvGrpSpPr/>
              <p:nvPr/>
            </p:nvGrpSpPr>
            <p:grpSpPr>
              <a:xfrm rot="0">
                <a:off x="8431" y="9053"/>
                <a:ext cx="1682" cy="890"/>
                <a:chOff x="4589" y="4222"/>
                <a:chExt cx="2488" cy="1246"/>
              </a:xfrm>
            </p:grpSpPr>
            <p:sp>
              <p:nvSpPr>
                <p:cNvPr id="150" name="心形 149"/>
                <p:cNvSpPr/>
                <p:nvPr/>
              </p:nvSpPr>
              <p:spPr>
                <a:xfrm>
                  <a:off x="4589" y="4222"/>
                  <a:ext cx="670" cy="623"/>
                </a:xfrm>
                <a:prstGeom prst="heart">
                  <a:avLst/>
                </a:prstGeom>
                <a:solidFill>
                  <a:srgbClr val="F44B3E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1" name="心形 150"/>
                <p:cNvSpPr/>
                <p:nvPr/>
              </p:nvSpPr>
              <p:spPr>
                <a:xfrm rot="1500000">
                  <a:off x="6407" y="4299"/>
                  <a:ext cx="670" cy="623"/>
                </a:xfrm>
                <a:prstGeom prst="heart">
                  <a:avLst/>
                </a:prstGeom>
                <a:noFill/>
                <a:ln w="19050" cap="rnd">
                  <a:solidFill>
                    <a:srgbClr val="663701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2" name="心形 151"/>
                <p:cNvSpPr/>
                <p:nvPr/>
              </p:nvSpPr>
              <p:spPr>
                <a:xfrm rot="20460000">
                  <a:off x="5423" y="4845"/>
                  <a:ext cx="670" cy="623"/>
                </a:xfrm>
                <a:prstGeom prst="heart">
                  <a:avLst/>
                </a:prstGeom>
                <a:solidFill>
                  <a:srgbClr val="F44B3E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19" name="组合 218"/>
              <p:cNvGrpSpPr/>
              <p:nvPr/>
            </p:nvGrpSpPr>
            <p:grpSpPr>
              <a:xfrm rot="660000">
                <a:off x="17545" y="4758"/>
                <a:ext cx="1402" cy="883"/>
                <a:chOff x="13918" y="6552"/>
                <a:chExt cx="2617" cy="1363"/>
              </a:xfrm>
            </p:grpSpPr>
            <p:sp>
              <p:nvSpPr>
                <p:cNvPr id="220" name="任意多边形 219"/>
                <p:cNvSpPr/>
                <p:nvPr/>
              </p:nvSpPr>
              <p:spPr>
                <a:xfrm rot="5400000">
                  <a:off x="13844" y="6626"/>
                  <a:ext cx="1355" cy="1207"/>
                </a:xfrm>
                <a:custGeom>
                  <a:avLst/>
                  <a:gdLst>
                    <a:gd name="connsiteX0" fmla="*/ 459 w 1539"/>
                    <a:gd name="connsiteY0" fmla="*/ 266 h 1207"/>
                    <a:gd name="connsiteX1" fmla="*/ 633 w 1539"/>
                    <a:gd name="connsiteY1" fmla="*/ 0 h 1207"/>
                    <a:gd name="connsiteX2" fmla="*/ 943 w 1539"/>
                    <a:gd name="connsiteY2" fmla="*/ 20 h 1207"/>
                    <a:gd name="connsiteX3" fmla="*/ 1117 w 1539"/>
                    <a:gd name="connsiteY3" fmla="*/ 287 h 1207"/>
                    <a:gd name="connsiteX4" fmla="*/ 1539 w 1539"/>
                    <a:gd name="connsiteY4" fmla="*/ 964 h 1207"/>
                    <a:gd name="connsiteX5" fmla="*/ 1144 w 1539"/>
                    <a:gd name="connsiteY5" fmla="*/ 1207 h 1207"/>
                    <a:gd name="connsiteX6" fmla="*/ 454 w 1539"/>
                    <a:gd name="connsiteY6" fmla="*/ 1207 h 1207"/>
                    <a:gd name="connsiteX7" fmla="*/ 0 w 1539"/>
                    <a:gd name="connsiteY7" fmla="*/ 944 h 1207"/>
                    <a:gd name="connsiteX8" fmla="*/ 459 w 1539"/>
                    <a:gd name="connsiteY8" fmla="*/ 266 h 1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9" h="1207">
                      <a:moveTo>
                        <a:pt x="459" y="266"/>
                      </a:moveTo>
                      <a:cubicBezTo>
                        <a:pt x="459" y="165"/>
                        <a:pt x="538" y="0"/>
                        <a:pt x="633" y="0"/>
                      </a:cubicBezTo>
                      <a:lnTo>
                        <a:pt x="943" y="20"/>
                      </a:lnTo>
                      <a:cubicBezTo>
                        <a:pt x="1039" y="20"/>
                        <a:pt x="1117" y="186"/>
                        <a:pt x="1117" y="287"/>
                      </a:cubicBezTo>
                      <a:cubicBezTo>
                        <a:pt x="1258" y="513"/>
                        <a:pt x="1518" y="697"/>
                        <a:pt x="1539" y="964"/>
                      </a:cubicBezTo>
                      <a:cubicBezTo>
                        <a:pt x="1539" y="1065"/>
                        <a:pt x="1240" y="1207"/>
                        <a:pt x="1144" y="1207"/>
                      </a:cubicBezTo>
                      <a:lnTo>
                        <a:pt x="454" y="1207"/>
                      </a:lnTo>
                      <a:cubicBezTo>
                        <a:pt x="358" y="1207"/>
                        <a:pt x="0" y="1045"/>
                        <a:pt x="0" y="944"/>
                      </a:cubicBezTo>
                      <a:cubicBezTo>
                        <a:pt x="82" y="677"/>
                        <a:pt x="306" y="492"/>
                        <a:pt x="459" y="266"/>
                      </a:cubicBezTo>
                      <a:close/>
                    </a:path>
                  </a:pathLst>
                </a:custGeom>
                <a:solidFill>
                  <a:srgbClr val="F44B3E"/>
                </a:solidFill>
                <a:ln w="25400" cap="rnd">
                  <a:solidFill>
                    <a:srgbClr val="66370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1" name="任意多边形 220"/>
                <p:cNvSpPr/>
                <p:nvPr/>
              </p:nvSpPr>
              <p:spPr>
                <a:xfrm rot="16200000" flipH="1">
                  <a:off x="15255" y="6635"/>
                  <a:ext cx="1355" cy="1207"/>
                </a:xfrm>
                <a:custGeom>
                  <a:avLst/>
                  <a:gdLst>
                    <a:gd name="connsiteX0" fmla="*/ 459 w 1539"/>
                    <a:gd name="connsiteY0" fmla="*/ 266 h 1207"/>
                    <a:gd name="connsiteX1" fmla="*/ 633 w 1539"/>
                    <a:gd name="connsiteY1" fmla="*/ 0 h 1207"/>
                    <a:gd name="connsiteX2" fmla="*/ 943 w 1539"/>
                    <a:gd name="connsiteY2" fmla="*/ 20 h 1207"/>
                    <a:gd name="connsiteX3" fmla="*/ 1117 w 1539"/>
                    <a:gd name="connsiteY3" fmla="*/ 287 h 1207"/>
                    <a:gd name="connsiteX4" fmla="*/ 1539 w 1539"/>
                    <a:gd name="connsiteY4" fmla="*/ 964 h 1207"/>
                    <a:gd name="connsiteX5" fmla="*/ 1144 w 1539"/>
                    <a:gd name="connsiteY5" fmla="*/ 1207 h 1207"/>
                    <a:gd name="connsiteX6" fmla="*/ 454 w 1539"/>
                    <a:gd name="connsiteY6" fmla="*/ 1207 h 1207"/>
                    <a:gd name="connsiteX7" fmla="*/ 0 w 1539"/>
                    <a:gd name="connsiteY7" fmla="*/ 944 h 1207"/>
                    <a:gd name="connsiteX8" fmla="*/ 459 w 1539"/>
                    <a:gd name="connsiteY8" fmla="*/ 266 h 1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9" h="1207">
                      <a:moveTo>
                        <a:pt x="459" y="266"/>
                      </a:moveTo>
                      <a:cubicBezTo>
                        <a:pt x="459" y="165"/>
                        <a:pt x="538" y="0"/>
                        <a:pt x="633" y="0"/>
                      </a:cubicBezTo>
                      <a:lnTo>
                        <a:pt x="943" y="20"/>
                      </a:lnTo>
                      <a:cubicBezTo>
                        <a:pt x="1039" y="20"/>
                        <a:pt x="1117" y="186"/>
                        <a:pt x="1117" y="287"/>
                      </a:cubicBezTo>
                      <a:cubicBezTo>
                        <a:pt x="1258" y="513"/>
                        <a:pt x="1518" y="697"/>
                        <a:pt x="1539" y="964"/>
                      </a:cubicBezTo>
                      <a:cubicBezTo>
                        <a:pt x="1539" y="1065"/>
                        <a:pt x="1240" y="1207"/>
                        <a:pt x="1144" y="1207"/>
                      </a:cubicBezTo>
                      <a:lnTo>
                        <a:pt x="454" y="1207"/>
                      </a:lnTo>
                      <a:cubicBezTo>
                        <a:pt x="358" y="1207"/>
                        <a:pt x="0" y="1045"/>
                        <a:pt x="0" y="944"/>
                      </a:cubicBezTo>
                      <a:cubicBezTo>
                        <a:pt x="82" y="677"/>
                        <a:pt x="306" y="492"/>
                        <a:pt x="459" y="266"/>
                      </a:cubicBezTo>
                      <a:close/>
                    </a:path>
                  </a:pathLst>
                </a:custGeom>
                <a:solidFill>
                  <a:srgbClr val="F44B3E"/>
                </a:solidFill>
                <a:ln w="25400" cap="rnd">
                  <a:solidFill>
                    <a:srgbClr val="66370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2" name="圆角矩形 221"/>
                <p:cNvSpPr/>
                <p:nvPr/>
              </p:nvSpPr>
              <p:spPr>
                <a:xfrm>
                  <a:off x="14805" y="6972"/>
                  <a:ext cx="811" cy="532"/>
                </a:xfrm>
                <a:prstGeom prst="roundRect">
                  <a:avLst>
                    <a:gd name="adj" fmla="val 32330"/>
                  </a:avLst>
                </a:prstGeom>
                <a:solidFill>
                  <a:srgbClr val="F3493C"/>
                </a:solidFill>
                <a:ln w="25400">
                  <a:solidFill>
                    <a:srgbClr val="6737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37" name="组合 236"/>
              <p:cNvGrpSpPr/>
              <p:nvPr/>
            </p:nvGrpSpPr>
            <p:grpSpPr>
              <a:xfrm rot="0">
                <a:off x="501" y="1103"/>
                <a:ext cx="2164" cy="1922"/>
                <a:chOff x="10800" y="2846"/>
                <a:chExt cx="2580" cy="2291"/>
              </a:xfrm>
            </p:grpSpPr>
            <p:grpSp>
              <p:nvGrpSpPr>
                <p:cNvPr id="238" name="组合 237"/>
                <p:cNvGrpSpPr/>
                <p:nvPr/>
              </p:nvGrpSpPr>
              <p:grpSpPr>
                <a:xfrm>
                  <a:off x="11245" y="3298"/>
                  <a:ext cx="1505" cy="1370"/>
                  <a:chOff x="10257" y="2878"/>
                  <a:chExt cx="1505" cy="1370"/>
                </a:xfrm>
              </p:grpSpPr>
              <p:sp>
                <p:nvSpPr>
                  <p:cNvPr id="239" name="任意多边形 238"/>
                  <p:cNvSpPr/>
                  <p:nvPr/>
                </p:nvSpPr>
                <p:spPr>
                  <a:xfrm>
                    <a:off x="10257" y="2878"/>
                    <a:ext cx="1505" cy="1370"/>
                  </a:xfrm>
                  <a:custGeom>
                    <a:avLst/>
                    <a:gdLst>
                      <a:gd name="connsiteX0" fmla="*/ 0 w 1505"/>
                      <a:gd name="connsiteY0" fmla="*/ 687 h 1370"/>
                      <a:gd name="connsiteX1" fmla="*/ 750 w 1505"/>
                      <a:gd name="connsiteY1" fmla="*/ 4 h 1370"/>
                      <a:gd name="connsiteX2" fmla="*/ 1500 w 1505"/>
                      <a:gd name="connsiteY2" fmla="*/ 687 h 1370"/>
                      <a:gd name="connsiteX3" fmla="*/ 750 w 1505"/>
                      <a:gd name="connsiteY3" fmla="*/ 1369 h 1370"/>
                      <a:gd name="connsiteX4" fmla="*/ 0 w 1505"/>
                      <a:gd name="connsiteY4" fmla="*/ 687 h 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5" h="1370">
                        <a:moveTo>
                          <a:pt x="0" y="687"/>
                        </a:moveTo>
                        <a:cubicBezTo>
                          <a:pt x="10" y="306"/>
                          <a:pt x="254" y="50"/>
                          <a:pt x="750" y="4"/>
                        </a:cubicBezTo>
                        <a:cubicBezTo>
                          <a:pt x="1246" y="-42"/>
                          <a:pt x="1550" y="288"/>
                          <a:pt x="1500" y="687"/>
                        </a:cubicBezTo>
                        <a:cubicBezTo>
                          <a:pt x="1450" y="1086"/>
                          <a:pt x="1250" y="1388"/>
                          <a:pt x="750" y="1369"/>
                        </a:cubicBezTo>
                        <a:cubicBezTo>
                          <a:pt x="250" y="1350"/>
                          <a:pt x="0" y="1063"/>
                          <a:pt x="0" y="687"/>
                        </a:cubicBezTo>
                        <a:close/>
                      </a:path>
                    </a:pathLst>
                  </a:custGeom>
                  <a:solidFill>
                    <a:srgbClr val="F3B851"/>
                  </a:solidFill>
                  <a:ln w="25400"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0" name="椭圆 239"/>
                  <p:cNvSpPr/>
                  <p:nvPr/>
                </p:nvSpPr>
                <p:spPr>
                  <a:xfrm>
                    <a:off x="10650" y="3417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1" name="椭圆 240"/>
                  <p:cNvSpPr/>
                  <p:nvPr/>
                </p:nvSpPr>
                <p:spPr>
                  <a:xfrm>
                    <a:off x="11166" y="3359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2" name="弦形 241"/>
                  <p:cNvSpPr/>
                  <p:nvPr/>
                </p:nvSpPr>
                <p:spPr>
                  <a:xfrm>
                    <a:off x="10784" y="3378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243" name="直接连接符 242"/>
                <p:cNvCxnSpPr/>
                <p:nvPr/>
              </p:nvCxnSpPr>
              <p:spPr>
                <a:xfrm>
                  <a:off x="10854" y="3444"/>
                  <a:ext cx="252" cy="204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直接连接符 243"/>
                <p:cNvCxnSpPr/>
                <p:nvPr/>
              </p:nvCxnSpPr>
              <p:spPr>
                <a:xfrm>
                  <a:off x="11220" y="3038"/>
                  <a:ext cx="196" cy="25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直接连接符 244"/>
                <p:cNvCxnSpPr/>
                <p:nvPr/>
              </p:nvCxnSpPr>
              <p:spPr>
                <a:xfrm>
                  <a:off x="11940" y="2846"/>
                  <a:ext cx="63" cy="240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接连接符 245"/>
                <p:cNvCxnSpPr/>
                <p:nvPr/>
              </p:nvCxnSpPr>
              <p:spPr>
                <a:xfrm flipH="1">
                  <a:off x="12504" y="3086"/>
                  <a:ext cx="162" cy="127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直接连接符 246"/>
                <p:cNvCxnSpPr/>
                <p:nvPr/>
              </p:nvCxnSpPr>
              <p:spPr>
                <a:xfrm flipV="1">
                  <a:off x="12922" y="3314"/>
                  <a:ext cx="254" cy="22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直接连接符 247"/>
                <p:cNvCxnSpPr/>
                <p:nvPr/>
              </p:nvCxnSpPr>
              <p:spPr>
                <a:xfrm>
                  <a:off x="13026" y="3982"/>
                  <a:ext cx="354" cy="40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直接连接符 248"/>
                <p:cNvCxnSpPr/>
                <p:nvPr/>
              </p:nvCxnSpPr>
              <p:spPr>
                <a:xfrm>
                  <a:off x="12942" y="4455"/>
                  <a:ext cx="282" cy="203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直接连接符 249"/>
                <p:cNvCxnSpPr/>
                <p:nvPr/>
              </p:nvCxnSpPr>
              <p:spPr>
                <a:xfrm>
                  <a:off x="12414" y="4796"/>
                  <a:ext cx="78" cy="258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直接连接符 250"/>
                <p:cNvCxnSpPr/>
                <p:nvPr/>
              </p:nvCxnSpPr>
              <p:spPr>
                <a:xfrm flipH="1">
                  <a:off x="11532" y="4829"/>
                  <a:ext cx="118" cy="309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直接连接符 251"/>
                <p:cNvCxnSpPr/>
                <p:nvPr/>
              </p:nvCxnSpPr>
              <p:spPr>
                <a:xfrm flipV="1">
                  <a:off x="10884" y="4620"/>
                  <a:ext cx="228" cy="122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直接连接符 252"/>
                <p:cNvCxnSpPr/>
                <p:nvPr/>
              </p:nvCxnSpPr>
              <p:spPr>
                <a:xfrm flipV="1">
                  <a:off x="10800" y="4165"/>
                  <a:ext cx="306" cy="13"/>
                </a:xfrm>
                <a:prstGeom prst="line">
                  <a:avLst/>
                </a:prstGeom>
                <a:ln w="349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9" name="组合 198"/>
            <p:cNvGrpSpPr/>
            <p:nvPr/>
          </p:nvGrpSpPr>
          <p:grpSpPr>
            <a:xfrm>
              <a:off x="16537" y="8649"/>
              <a:ext cx="2174" cy="1256"/>
              <a:chOff x="7270" y="2523"/>
              <a:chExt cx="2174" cy="1256"/>
            </a:xfrm>
          </p:grpSpPr>
          <p:sp>
            <p:nvSpPr>
              <p:cNvPr id="130" name="任意多边形 129"/>
              <p:cNvSpPr/>
              <p:nvPr/>
            </p:nvSpPr>
            <p:spPr>
              <a:xfrm>
                <a:off x="7270" y="2523"/>
                <a:ext cx="2174" cy="1256"/>
              </a:xfrm>
              <a:custGeom>
                <a:avLst/>
                <a:gdLst>
                  <a:gd name="connsiteX0" fmla="*/ 1037 w 2173"/>
                  <a:gd name="connsiteY0" fmla="*/ 279 h 1255"/>
                  <a:gd name="connsiteX1" fmla="*/ 1083 w 2173"/>
                  <a:gd name="connsiteY1" fmla="*/ 1256 h 1255"/>
                  <a:gd name="connsiteX2" fmla="*/ 1037 w 2173"/>
                  <a:gd name="connsiteY2" fmla="*/ 279 h 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" h="1256">
                    <a:moveTo>
                      <a:pt x="1037" y="279"/>
                    </a:moveTo>
                    <a:cubicBezTo>
                      <a:pt x="1287" y="-516"/>
                      <a:pt x="3437" y="574"/>
                      <a:pt x="1083" y="1256"/>
                    </a:cubicBezTo>
                    <a:cubicBezTo>
                      <a:pt x="-1155" y="461"/>
                      <a:pt x="719" y="-448"/>
                      <a:pt x="1037" y="279"/>
                    </a:cubicBezTo>
                    <a:close/>
                  </a:path>
                </a:pathLst>
              </a:custGeom>
              <a:solidFill>
                <a:srgbClr val="F44B3E"/>
              </a:solidFill>
              <a:ln>
                <a:solidFill>
                  <a:srgbClr val="6637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8154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8423" y="2973"/>
                <a:ext cx="113" cy="113"/>
              </a:xfrm>
              <a:prstGeom prst="ellipse">
                <a:avLst/>
              </a:prstGeom>
              <a:solidFill>
                <a:srgbClr val="663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68" name="组合 167"/>
              <p:cNvGrpSpPr/>
              <p:nvPr/>
            </p:nvGrpSpPr>
            <p:grpSpPr>
              <a:xfrm rot="360000">
                <a:off x="8831" y="3180"/>
                <a:ext cx="155" cy="135"/>
                <a:chOff x="8905" y="3061"/>
                <a:chExt cx="155" cy="135"/>
              </a:xfrm>
            </p:grpSpPr>
            <p:cxnSp>
              <p:nvCxnSpPr>
                <p:cNvPr id="169" name="直接连接符 168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组合 169"/>
              <p:cNvGrpSpPr/>
              <p:nvPr/>
            </p:nvGrpSpPr>
            <p:grpSpPr>
              <a:xfrm rot="360000">
                <a:off x="7761" y="3226"/>
                <a:ext cx="155" cy="135"/>
                <a:chOff x="8905" y="3061"/>
                <a:chExt cx="155" cy="135"/>
              </a:xfrm>
            </p:grpSpPr>
            <p:cxnSp>
              <p:nvCxnSpPr>
                <p:cNvPr id="171" name="直接连接符 170"/>
                <p:cNvCxnSpPr/>
                <p:nvPr/>
              </p:nvCxnSpPr>
              <p:spPr>
                <a:xfrm rot="20400000" flipH="1">
                  <a:off x="8905" y="3061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接连接符 196"/>
                <p:cNvCxnSpPr/>
                <p:nvPr/>
              </p:nvCxnSpPr>
              <p:spPr>
                <a:xfrm rot="20400000" flipH="1">
                  <a:off x="8972" y="3098"/>
                  <a:ext cx="88" cy="99"/>
                </a:xfrm>
                <a:prstGeom prst="line">
                  <a:avLst/>
                </a:prstGeom>
                <a:ln w="12700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8" name="弧形 197"/>
              <p:cNvSpPr/>
              <p:nvPr/>
            </p:nvSpPr>
            <p:spPr>
              <a:xfrm>
                <a:off x="8266" y="3079"/>
                <a:ext cx="157" cy="169"/>
              </a:xfrm>
              <a:prstGeom prst="arc">
                <a:avLst>
                  <a:gd name="adj1" fmla="val 21216950"/>
                  <a:gd name="adj2" fmla="val 10326111"/>
                </a:avLst>
              </a:prstGeom>
              <a:ln w="19050">
                <a:solidFill>
                  <a:srgbClr val="6637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181" name="文本框 180"/>
          <p:cNvSpPr txBox="1"/>
          <p:nvPr/>
        </p:nvSpPr>
        <p:spPr>
          <a:xfrm>
            <a:off x="3749040" y="784860"/>
            <a:ext cx="54406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zh-CN" altLang="en-US" sz="5000" b="1">
                <a:ln w="25400" cmpd="sng">
                  <a:solidFill>
                    <a:srgbClr val="663701"/>
                  </a:solidFill>
                </a:ln>
                <a:pattFill prst="dkUpDiag">
                  <a:fgClr>
                    <a:srgbClr val="663701"/>
                  </a:fgClr>
                  <a:bgClr>
                    <a:srgbClr val="FBF3E8"/>
                  </a:bgClr>
                </a:pattFill>
                <a:latin typeface="楷体" panose="02010609060101010101" charset="-122"/>
                <a:ea typeface="楷体" panose="02010609060101010101" charset="-122"/>
                <a:sym typeface="+mn-ea"/>
              </a:rPr>
              <a:t>与人相处</a:t>
            </a:r>
            <a:endParaRPr lang="zh-CN" altLang="en-US" sz="5000" b="1">
              <a:ln w="25400" cmpd="sng">
                <a:solidFill>
                  <a:srgbClr val="663701"/>
                </a:solidFill>
              </a:ln>
              <a:pattFill prst="dkUpDiag">
                <a:fgClr>
                  <a:srgbClr val="663701"/>
                </a:fgClr>
                <a:bgClr>
                  <a:srgbClr val="FBF3E8"/>
                </a:bgClr>
              </a:patt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889375" y="2031365"/>
            <a:ext cx="6889750" cy="3973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孝亲尊师善待人。</a:t>
            </a:r>
            <a:endParaRPr lang="zh-CN" altLang="en-US" sz="3600" b="1" smtClean="0"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孝父母敬师长，爱集体助同学，虚心接受批评，学会合作共处。</a:t>
            </a:r>
            <a:endParaRPr lang="zh-CN" altLang="en-US" sz="3600" b="1" smtClean="0"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——《中小学生守则》</a:t>
            </a:r>
            <a:endParaRPr lang="zh-CN" altLang="en-US" sz="3600" b="1" smtClean="0"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1493" b="13569"/>
          <a:stretch>
            <a:fillRect/>
          </a:stretch>
        </p:blipFill>
        <p:spPr>
          <a:xfrm>
            <a:off x="1014730" y="2774315"/>
            <a:ext cx="2087245" cy="2590800"/>
          </a:xfrm>
          <a:prstGeom prst="ellipse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02260" y="651510"/>
            <a:ext cx="10735945" cy="5881370"/>
            <a:chOff x="501" y="1103"/>
            <a:chExt cx="16907" cy="9262"/>
          </a:xfrm>
        </p:grpSpPr>
        <p:grpSp>
          <p:nvGrpSpPr>
            <p:cNvPr id="145" name="组合 144"/>
            <p:cNvGrpSpPr/>
            <p:nvPr/>
          </p:nvGrpSpPr>
          <p:grpSpPr>
            <a:xfrm rot="0">
              <a:off x="1060" y="8349"/>
              <a:ext cx="1121" cy="2016"/>
              <a:chOff x="11308" y="6387"/>
              <a:chExt cx="1894" cy="3405"/>
            </a:xfrm>
          </p:grpSpPr>
          <p:grpSp>
            <p:nvGrpSpPr>
              <p:cNvPr id="42" name="组合 41"/>
              <p:cNvGrpSpPr/>
              <p:nvPr/>
            </p:nvGrpSpPr>
            <p:grpSpPr>
              <a:xfrm rot="0">
                <a:off x="11308" y="6387"/>
                <a:ext cx="1082" cy="3226"/>
                <a:chOff x="11067" y="3632"/>
                <a:chExt cx="1082" cy="3226"/>
              </a:xfrm>
            </p:grpSpPr>
            <p:sp>
              <p:nvSpPr>
                <p:cNvPr id="31" name="任意多边形 30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67754B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曲线连接符 31"/>
                <p:cNvCxnSpPr>
                  <a:stCxn id="31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9" name="直接连接符 38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3" name="组合 132"/>
              <p:cNvGrpSpPr/>
              <p:nvPr/>
            </p:nvGrpSpPr>
            <p:grpSpPr>
              <a:xfrm rot="1140000" flipH="1">
                <a:off x="12386" y="7354"/>
                <a:ext cx="817" cy="2438"/>
                <a:chOff x="11067" y="3632"/>
                <a:chExt cx="1082" cy="3226"/>
              </a:xfrm>
            </p:grpSpPr>
            <p:sp>
              <p:nvSpPr>
                <p:cNvPr id="134" name="任意多边形 133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8AB778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5" name="曲线连接符 134"/>
                <p:cNvCxnSpPr>
                  <a:stCxn id="134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组合 135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37" name="直接连接符 136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41" name="直接连接符 140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141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90" name="椭圆 89"/>
            <p:cNvSpPr/>
            <p:nvPr/>
          </p:nvSpPr>
          <p:spPr>
            <a:xfrm>
              <a:off x="17373" y="8541"/>
              <a:ext cx="35" cy="38"/>
            </a:xfrm>
            <a:prstGeom prst="ellipse">
              <a:avLst/>
            </a:prstGeom>
            <a:solidFill>
              <a:srgbClr val="6637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37" name="组合 236"/>
            <p:cNvGrpSpPr/>
            <p:nvPr/>
          </p:nvGrpSpPr>
          <p:grpSpPr>
            <a:xfrm rot="0">
              <a:off x="501" y="1103"/>
              <a:ext cx="2164" cy="1922"/>
              <a:chOff x="10800" y="2846"/>
              <a:chExt cx="2580" cy="2291"/>
            </a:xfrm>
          </p:grpSpPr>
          <p:grpSp>
            <p:nvGrpSpPr>
              <p:cNvPr id="238" name="组合 237"/>
              <p:cNvGrpSpPr/>
              <p:nvPr/>
            </p:nvGrpSpPr>
            <p:grpSpPr>
              <a:xfrm>
                <a:off x="11245" y="3298"/>
                <a:ext cx="1505" cy="1370"/>
                <a:chOff x="10257" y="2878"/>
                <a:chExt cx="1505" cy="1370"/>
              </a:xfrm>
            </p:grpSpPr>
            <p:sp>
              <p:nvSpPr>
                <p:cNvPr id="239" name="任意多边形 238"/>
                <p:cNvSpPr/>
                <p:nvPr/>
              </p:nvSpPr>
              <p:spPr>
                <a:xfrm>
                  <a:off x="10257" y="2878"/>
                  <a:ext cx="1505" cy="1370"/>
                </a:xfrm>
                <a:custGeom>
                  <a:avLst/>
                  <a:gdLst>
                    <a:gd name="connsiteX0" fmla="*/ 0 w 1505"/>
                    <a:gd name="connsiteY0" fmla="*/ 687 h 1370"/>
                    <a:gd name="connsiteX1" fmla="*/ 750 w 1505"/>
                    <a:gd name="connsiteY1" fmla="*/ 4 h 1370"/>
                    <a:gd name="connsiteX2" fmla="*/ 1500 w 1505"/>
                    <a:gd name="connsiteY2" fmla="*/ 687 h 1370"/>
                    <a:gd name="connsiteX3" fmla="*/ 750 w 1505"/>
                    <a:gd name="connsiteY3" fmla="*/ 1369 h 1370"/>
                    <a:gd name="connsiteX4" fmla="*/ 0 w 1505"/>
                    <a:gd name="connsiteY4" fmla="*/ 687 h 1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5" h="1370">
                      <a:moveTo>
                        <a:pt x="0" y="687"/>
                      </a:moveTo>
                      <a:cubicBezTo>
                        <a:pt x="10" y="306"/>
                        <a:pt x="254" y="50"/>
                        <a:pt x="750" y="4"/>
                      </a:cubicBezTo>
                      <a:cubicBezTo>
                        <a:pt x="1246" y="-42"/>
                        <a:pt x="1550" y="288"/>
                        <a:pt x="1500" y="687"/>
                      </a:cubicBezTo>
                      <a:cubicBezTo>
                        <a:pt x="1450" y="1086"/>
                        <a:pt x="1250" y="1388"/>
                        <a:pt x="750" y="1369"/>
                      </a:cubicBezTo>
                      <a:cubicBezTo>
                        <a:pt x="250" y="1350"/>
                        <a:pt x="0" y="1063"/>
                        <a:pt x="0" y="687"/>
                      </a:cubicBezTo>
                      <a:close/>
                    </a:path>
                  </a:pathLst>
                </a:custGeom>
                <a:solidFill>
                  <a:srgbClr val="F3B85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0" name="椭圆 239"/>
                <p:cNvSpPr/>
                <p:nvPr/>
              </p:nvSpPr>
              <p:spPr>
                <a:xfrm>
                  <a:off x="10650" y="3417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1" name="椭圆 240"/>
                <p:cNvSpPr/>
                <p:nvPr/>
              </p:nvSpPr>
              <p:spPr>
                <a:xfrm>
                  <a:off x="11166" y="3359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2" name="弦形 241"/>
                <p:cNvSpPr/>
                <p:nvPr/>
              </p:nvSpPr>
              <p:spPr>
                <a:xfrm>
                  <a:off x="10784" y="3378"/>
                  <a:ext cx="447" cy="480"/>
                </a:xfrm>
                <a:prstGeom prst="chord">
                  <a:avLst>
                    <a:gd name="adj1" fmla="val 21539562"/>
                    <a:gd name="adj2" fmla="val 10414736"/>
                  </a:avLst>
                </a:prstGeom>
                <a:solidFill>
                  <a:srgbClr val="663701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43" name="直接连接符 242"/>
              <p:cNvCxnSpPr/>
              <p:nvPr/>
            </p:nvCxnSpPr>
            <p:spPr>
              <a:xfrm>
                <a:off x="10854" y="3444"/>
                <a:ext cx="252" cy="204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11220" y="3038"/>
                <a:ext cx="196" cy="25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11940" y="2846"/>
                <a:ext cx="63" cy="2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12504" y="3086"/>
                <a:ext cx="162" cy="127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V="1">
                <a:off x="12922" y="3314"/>
                <a:ext cx="254" cy="2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/>
            </p:nvCxnSpPr>
            <p:spPr>
              <a:xfrm>
                <a:off x="13026" y="3982"/>
                <a:ext cx="354" cy="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12942" y="4455"/>
                <a:ext cx="282" cy="20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>
                <a:off x="12414" y="4796"/>
                <a:ext cx="78" cy="258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 flipH="1">
                <a:off x="11532" y="4829"/>
                <a:ext cx="118" cy="309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V="1">
                <a:off x="10884" y="4620"/>
                <a:ext cx="228" cy="1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 flipV="1">
                <a:off x="10800" y="4165"/>
                <a:ext cx="306" cy="1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1493" b="13569"/>
          <a:stretch>
            <a:fillRect/>
          </a:stretch>
        </p:blipFill>
        <p:spPr>
          <a:xfrm>
            <a:off x="942975" y="2170430"/>
            <a:ext cx="2680970" cy="3326765"/>
          </a:xfrm>
          <a:prstGeom prst="ellipse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33850" y="1360805"/>
            <a:ext cx="7601585" cy="4752340"/>
          </a:xfrm>
          <a:prstGeom prst="roundRect">
            <a:avLst/>
          </a:prstGeom>
        </p:spPr>
      </p:pic>
      <p:sp>
        <p:nvSpPr>
          <p:cNvPr id="127" name="文本框 126"/>
          <p:cNvSpPr txBox="1"/>
          <p:nvPr/>
        </p:nvSpPr>
        <p:spPr>
          <a:xfrm>
            <a:off x="1809893" y="1414414"/>
            <a:ext cx="1986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插</a:t>
            </a:r>
            <a:r>
              <a:rPr lang="zh-CN" altLang="en-US" sz="32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音频</a:t>
            </a:r>
            <a:endParaRPr lang="zh-CN" altLang="en-US" sz="32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02260" y="651510"/>
            <a:ext cx="11264900" cy="5881370"/>
            <a:chOff x="501" y="1103"/>
            <a:chExt cx="17740" cy="9262"/>
          </a:xfrm>
        </p:grpSpPr>
        <p:grpSp>
          <p:nvGrpSpPr>
            <p:cNvPr id="29" name="组合 28"/>
            <p:cNvGrpSpPr/>
            <p:nvPr/>
          </p:nvGrpSpPr>
          <p:grpSpPr>
            <a:xfrm rot="780000">
              <a:off x="5485" y="8836"/>
              <a:ext cx="1640" cy="1496"/>
              <a:chOff x="16626" y="7767"/>
              <a:chExt cx="2286" cy="2084"/>
            </a:xfrm>
          </p:grpSpPr>
          <p:sp>
            <p:nvSpPr>
              <p:cNvPr id="23" name="心形 22"/>
              <p:cNvSpPr/>
              <p:nvPr/>
            </p:nvSpPr>
            <p:spPr>
              <a:xfrm>
                <a:off x="17352" y="7767"/>
                <a:ext cx="842" cy="646"/>
              </a:xfrm>
              <a:prstGeom prst="heart">
                <a:avLst/>
              </a:prstGeom>
              <a:solidFill>
                <a:srgbClr val="F349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6626" y="8474"/>
                <a:ext cx="2286" cy="1377"/>
                <a:chOff x="13510" y="577"/>
                <a:chExt cx="3422" cy="2061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 rot="18780000">
                  <a:off x="14104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 rot="2820000" flipH="1">
                  <a:off x="15510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4935" y="1535"/>
                  <a:ext cx="371" cy="1103"/>
                </a:xfrm>
                <a:prstGeom prst="line">
                  <a:avLst/>
                </a:prstGeom>
                <a:ln w="41275" cap="rnd">
                  <a:solidFill>
                    <a:srgbClr val="2A423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组合 144"/>
            <p:cNvGrpSpPr/>
            <p:nvPr/>
          </p:nvGrpSpPr>
          <p:grpSpPr>
            <a:xfrm rot="0">
              <a:off x="1060" y="8349"/>
              <a:ext cx="1121" cy="2016"/>
              <a:chOff x="11308" y="6387"/>
              <a:chExt cx="1894" cy="3405"/>
            </a:xfrm>
          </p:grpSpPr>
          <p:grpSp>
            <p:nvGrpSpPr>
              <p:cNvPr id="42" name="组合 41"/>
              <p:cNvGrpSpPr/>
              <p:nvPr/>
            </p:nvGrpSpPr>
            <p:grpSpPr>
              <a:xfrm rot="0">
                <a:off x="11308" y="6387"/>
                <a:ext cx="1082" cy="3226"/>
                <a:chOff x="11067" y="3632"/>
                <a:chExt cx="1082" cy="3226"/>
              </a:xfrm>
            </p:grpSpPr>
            <p:sp>
              <p:nvSpPr>
                <p:cNvPr id="31" name="任意多边形 30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67754B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曲线连接符 31"/>
                <p:cNvCxnSpPr>
                  <a:stCxn id="31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9" name="直接连接符 38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3" name="组合 132"/>
              <p:cNvGrpSpPr/>
              <p:nvPr/>
            </p:nvGrpSpPr>
            <p:grpSpPr>
              <a:xfrm rot="1140000" flipH="1">
                <a:off x="12386" y="7354"/>
                <a:ext cx="817" cy="2438"/>
                <a:chOff x="11067" y="3632"/>
                <a:chExt cx="1082" cy="3226"/>
              </a:xfrm>
            </p:grpSpPr>
            <p:sp>
              <p:nvSpPr>
                <p:cNvPr id="134" name="任意多边形 133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8AB778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5" name="曲线连接符 134"/>
                <p:cNvCxnSpPr>
                  <a:stCxn id="134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组合 135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37" name="直接连接符 136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41" name="直接连接符 140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141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2" name="组合 211"/>
            <p:cNvGrpSpPr/>
            <p:nvPr/>
          </p:nvGrpSpPr>
          <p:grpSpPr>
            <a:xfrm rot="0">
              <a:off x="16523" y="7719"/>
              <a:ext cx="1718" cy="2512"/>
              <a:chOff x="2031" y="1670"/>
              <a:chExt cx="2376" cy="3262"/>
            </a:xfrm>
          </p:grpSpPr>
          <p:grpSp>
            <p:nvGrpSpPr>
              <p:cNvPr id="211" name="组合 210"/>
              <p:cNvGrpSpPr/>
              <p:nvPr/>
            </p:nvGrpSpPr>
            <p:grpSpPr>
              <a:xfrm>
                <a:off x="2097" y="1768"/>
                <a:ext cx="2226" cy="2410"/>
                <a:chOff x="2097" y="1768"/>
                <a:chExt cx="2226" cy="2410"/>
              </a:xfrm>
            </p:grpSpPr>
            <p:grpSp>
              <p:nvGrpSpPr>
                <p:cNvPr id="209" name="组合 208"/>
                <p:cNvGrpSpPr/>
                <p:nvPr/>
              </p:nvGrpSpPr>
              <p:grpSpPr>
                <a:xfrm>
                  <a:off x="2097" y="2082"/>
                  <a:ext cx="2227" cy="1346"/>
                  <a:chOff x="2097" y="2082"/>
                  <a:chExt cx="2227" cy="1346"/>
                </a:xfrm>
              </p:grpSpPr>
              <p:sp>
                <p:nvSpPr>
                  <p:cNvPr id="95" name="任意多边形 94"/>
                  <p:cNvSpPr/>
                  <p:nvPr/>
                </p:nvSpPr>
                <p:spPr>
                  <a:xfrm flipH="1">
                    <a:off x="2097" y="2502"/>
                    <a:ext cx="886" cy="927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任意多边形 93"/>
                  <p:cNvSpPr/>
                  <p:nvPr/>
                </p:nvSpPr>
                <p:spPr>
                  <a:xfrm>
                    <a:off x="3208" y="2082"/>
                    <a:ext cx="1117" cy="1168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0" name="任意多边形 69"/>
                <p:cNvSpPr/>
                <p:nvPr/>
              </p:nvSpPr>
              <p:spPr>
                <a:xfrm>
                  <a:off x="2584" y="1768"/>
                  <a:ext cx="984" cy="2410"/>
                </a:xfrm>
                <a:custGeom>
                  <a:avLst/>
                  <a:gdLst>
                    <a:gd name="connsiteX0" fmla="*/ 0 w 1092"/>
                    <a:gd name="connsiteY0" fmla="*/ 1210 h 2409"/>
                    <a:gd name="connsiteX1" fmla="*/ 546 w 1092"/>
                    <a:gd name="connsiteY1" fmla="*/ 10 h 2409"/>
                    <a:gd name="connsiteX2" fmla="*/ 1092 w 1092"/>
                    <a:gd name="connsiteY2" fmla="*/ 1210 h 2409"/>
                    <a:gd name="connsiteX3" fmla="*/ 546 w 1092"/>
                    <a:gd name="connsiteY3" fmla="*/ 2410 h 2409"/>
                    <a:gd name="connsiteX4" fmla="*/ 0 w 1092"/>
                    <a:gd name="connsiteY4" fmla="*/ 1210 h 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" h="2410">
                      <a:moveTo>
                        <a:pt x="0" y="1210"/>
                      </a:moveTo>
                      <a:cubicBezTo>
                        <a:pt x="0" y="547"/>
                        <a:pt x="108" y="106"/>
                        <a:pt x="546" y="10"/>
                      </a:cubicBezTo>
                      <a:cubicBezTo>
                        <a:pt x="984" y="-86"/>
                        <a:pt x="1092" y="547"/>
                        <a:pt x="1092" y="1210"/>
                      </a:cubicBezTo>
                      <a:cubicBezTo>
                        <a:pt x="1092" y="1873"/>
                        <a:pt x="848" y="2410"/>
                        <a:pt x="546" y="2410"/>
                      </a:cubicBezTo>
                      <a:cubicBezTo>
                        <a:pt x="244" y="2410"/>
                        <a:pt x="0" y="1873"/>
                        <a:pt x="0" y="1210"/>
                      </a:cubicBezTo>
                      <a:close/>
                    </a:path>
                  </a:pathLst>
                </a:custGeom>
                <a:solidFill>
                  <a:srgbClr val="E0DF39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4" name="组合 203"/>
              <p:cNvGrpSpPr/>
              <p:nvPr/>
            </p:nvGrpSpPr>
            <p:grpSpPr>
              <a:xfrm>
                <a:off x="2031" y="1670"/>
                <a:ext cx="2376" cy="3262"/>
                <a:chOff x="2031" y="1670"/>
                <a:chExt cx="2376" cy="3262"/>
              </a:xfrm>
            </p:grpSpPr>
            <p:sp>
              <p:nvSpPr>
                <p:cNvPr id="33" name="任意多边形 32"/>
                <p:cNvSpPr/>
                <p:nvPr/>
              </p:nvSpPr>
              <p:spPr>
                <a:xfrm flipV="1">
                  <a:off x="2434" y="3792"/>
                  <a:ext cx="1356" cy="1140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F44B3E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 flipV="1">
                  <a:off x="2438" y="3836"/>
                  <a:ext cx="1356" cy="319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66370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4" name="心形 63"/>
                <p:cNvSpPr/>
                <p:nvPr/>
              </p:nvSpPr>
              <p:spPr>
                <a:xfrm>
                  <a:off x="2878" y="4334"/>
                  <a:ext cx="468" cy="435"/>
                </a:xfrm>
                <a:prstGeom prst="heart">
                  <a:avLst/>
                </a:prstGeom>
                <a:solidFill>
                  <a:srgbClr val="663701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>
                  <a:off x="2536" y="3854"/>
                  <a:ext cx="1032" cy="257"/>
                </a:xfrm>
                <a:custGeom>
                  <a:avLst/>
                  <a:gdLst>
                    <a:gd name="connisteX0" fmla="*/ 0 w 1077030"/>
                    <a:gd name="connsiteY0" fmla="*/ 312471 h 396291"/>
                    <a:gd name="connisteX1" fmla="*/ 213360 w 1077030"/>
                    <a:gd name="connsiteY1" fmla="*/ 51 h 396291"/>
                    <a:gd name="connisteX2" fmla="*/ 365760 w 1077030"/>
                    <a:gd name="connsiteY2" fmla="*/ 289611 h 396291"/>
                    <a:gd name="connisteX3" fmla="*/ 556260 w 1077030"/>
                    <a:gd name="connsiteY3" fmla="*/ 53391 h 396291"/>
                    <a:gd name="connisteX4" fmla="*/ 716280 w 1077030"/>
                    <a:gd name="connsiteY4" fmla="*/ 327711 h 396291"/>
                    <a:gd name="connisteX5" fmla="*/ 937260 w 1077030"/>
                    <a:gd name="connsiteY5" fmla="*/ 53391 h 396291"/>
                    <a:gd name="connisteX6" fmla="*/ 1066800 w 1077030"/>
                    <a:gd name="connsiteY6" fmla="*/ 335331 h 396291"/>
                    <a:gd name="connisteX7" fmla="*/ 1074420 w 1077030"/>
                    <a:gd name="connsiteY7" fmla="*/ 396291 h 396291"/>
                    <a:gd name="connisteX8" fmla="*/ 1158240 w 1077030"/>
                    <a:gd name="connsiteY8" fmla="*/ 388671 h 39629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77031" h="396292">
                      <a:moveTo>
                        <a:pt x="0" y="312472"/>
                      </a:moveTo>
                      <a:cubicBezTo>
                        <a:pt x="39370" y="243892"/>
                        <a:pt x="140335" y="4497"/>
                        <a:pt x="213360" y="52"/>
                      </a:cubicBezTo>
                      <a:cubicBezTo>
                        <a:pt x="286385" y="-4393"/>
                        <a:pt x="297180" y="278817"/>
                        <a:pt x="365760" y="289612"/>
                      </a:cubicBezTo>
                      <a:cubicBezTo>
                        <a:pt x="434340" y="300407"/>
                        <a:pt x="486410" y="45772"/>
                        <a:pt x="556260" y="53392"/>
                      </a:cubicBezTo>
                      <a:cubicBezTo>
                        <a:pt x="626110" y="61012"/>
                        <a:pt x="640080" y="327712"/>
                        <a:pt x="716280" y="327712"/>
                      </a:cubicBezTo>
                      <a:cubicBezTo>
                        <a:pt x="792480" y="327712"/>
                        <a:pt x="867410" y="52122"/>
                        <a:pt x="937260" y="53392"/>
                      </a:cubicBezTo>
                      <a:cubicBezTo>
                        <a:pt x="1007110" y="54662"/>
                        <a:pt x="1039495" y="266752"/>
                        <a:pt x="1066800" y="335332"/>
                      </a:cubicBezTo>
                      <a:cubicBezTo>
                        <a:pt x="1094105" y="403912"/>
                        <a:pt x="1056005" y="385497"/>
                        <a:pt x="1074420" y="39629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6" name="直接连接符 85"/>
                <p:cNvCxnSpPr/>
                <p:nvPr/>
              </p:nvCxnSpPr>
              <p:spPr>
                <a:xfrm flipH="1">
                  <a:off x="2867" y="1670"/>
                  <a:ext cx="158" cy="2194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3265" y="1690"/>
                  <a:ext cx="77" cy="2138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组合 91"/>
                <p:cNvGrpSpPr/>
                <p:nvPr/>
              </p:nvGrpSpPr>
              <p:grpSpPr>
                <a:xfrm>
                  <a:off x="2983" y="2738"/>
                  <a:ext cx="274" cy="217"/>
                  <a:chOff x="6689" y="1335"/>
                  <a:chExt cx="628" cy="499"/>
                </a:xfrm>
              </p:grpSpPr>
              <p:sp>
                <p:nvSpPr>
                  <p:cNvPr id="89" name="椭圆 88"/>
                  <p:cNvSpPr/>
                  <p:nvPr/>
                </p:nvSpPr>
                <p:spPr>
                  <a:xfrm>
                    <a:off x="6689" y="1393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椭圆 89"/>
                  <p:cNvSpPr/>
                  <p:nvPr/>
                </p:nvSpPr>
                <p:spPr>
                  <a:xfrm>
                    <a:off x="7205" y="1335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弦形 90"/>
                  <p:cNvSpPr/>
                  <p:nvPr/>
                </p:nvSpPr>
                <p:spPr>
                  <a:xfrm>
                    <a:off x="6823" y="1354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6" name="直接连接符 95"/>
                <p:cNvCxnSpPr/>
                <p:nvPr/>
              </p:nvCxnSpPr>
              <p:spPr>
                <a:xfrm flipV="1">
                  <a:off x="3375" y="195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V="1">
                  <a:off x="3454" y="2245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V="1">
                  <a:off x="3524" y="2523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V="1">
                  <a:off x="4251" y="2300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 flipV="1">
                  <a:off x="4215" y="25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3977" y="3141"/>
                  <a:ext cx="126" cy="11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3524" y="2748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V="1">
                  <a:off x="3454" y="337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 flipV="1">
                  <a:off x="2675" y="187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 flipV="1">
                  <a:off x="2536" y="22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 flipV="1">
                  <a:off x="2518" y="246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 flipH="1" flipV="1">
                  <a:off x="2536" y="2787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 flipH="1" flipV="1">
                  <a:off x="2536" y="3514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4127" y="2942"/>
                  <a:ext cx="198" cy="4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组合 202"/>
                <p:cNvGrpSpPr/>
                <p:nvPr/>
              </p:nvGrpSpPr>
              <p:grpSpPr>
                <a:xfrm>
                  <a:off x="2031" y="2502"/>
                  <a:ext cx="266" cy="883"/>
                  <a:chOff x="1994" y="2263"/>
                  <a:chExt cx="324" cy="1074"/>
                </a:xfrm>
              </p:grpSpPr>
              <p:cxnSp>
                <p:nvCxnSpPr>
                  <p:cNvPr id="191" name="直接连接符 190"/>
                  <p:cNvCxnSpPr/>
                  <p:nvPr/>
                </p:nvCxnSpPr>
                <p:spPr>
                  <a:xfrm flipH="1" flipV="1">
                    <a:off x="2074" y="2263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 flipH="1" flipV="1">
                    <a:off x="2015" y="2526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 flipH="1">
                    <a:off x="2192" y="3221"/>
                    <a:ext cx="126" cy="11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/>
                </p:nvCxnSpPr>
                <p:spPr>
                  <a:xfrm flipH="1">
                    <a:off x="1994" y="2973"/>
                    <a:ext cx="198" cy="4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37" name="组合 236"/>
            <p:cNvGrpSpPr/>
            <p:nvPr/>
          </p:nvGrpSpPr>
          <p:grpSpPr>
            <a:xfrm rot="0">
              <a:off x="501" y="1103"/>
              <a:ext cx="2164" cy="1922"/>
              <a:chOff x="10800" y="2846"/>
              <a:chExt cx="2580" cy="2291"/>
            </a:xfrm>
          </p:grpSpPr>
          <p:grpSp>
            <p:nvGrpSpPr>
              <p:cNvPr id="238" name="组合 237"/>
              <p:cNvGrpSpPr/>
              <p:nvPr/>
            </p:nvGrpSpPr>
            <p:grpSpPr>
              <a:xfrm>
                <a:off x="11245" y="3298"/>
                <a:ext cx="1505" cy="1370"/>
                <a:chOff x="10257" y="2878"/>
                <a:chExt cx="1505" cy="1370"/>
              </a:xfrm>
            </p:grpSpPr>
            <p:sp>
              <p:nvSpPr>
                <p:cNvPr id="239" name="任意多边形 238"/>
                <p:cNvSpPr/>
                <p:nvPr/>
              </p:nvSpPr>
              <p:spPr>
                <a:xfrm>
                  <a:off x="10257" y="2878"/>
                  <a:ext cx="1505" cy="1370"/>
                </a:xfrm>
                <a:custGeom>
                  <a:avLst/>
                  <a:gdLst>
                    <a:gd name="connsiteX0" fmla="*/ 0 w 1505"/>
                    <a:gd name="connsiteY0" fmla="*/ 687 h 1370"/>
                    <a:gd name="connsiteX1" fmla="*/ 750 w 1505"/>
                    <a:gd name="connsiteY1" fmla="*/ 4 h 1370"/>
                    <a:gd name="connsiteX2" fmla="*/ 1500 w 1505"/>
                    <a:gd name="connsiteY2" fmla="*/ 687 h 1370"/>
                    <a:gd name="connsiteX3" fmla="*/ 750 w 1505"/>
                    <a:gd name="connsiteY3" fmla="*/ 1369 h 1370"/>
                    <a:gd name="connsiteX4" fmla="*/ 0 w 1505"/>
                    <a:gd name="connsiteY4" fmla="*/ 687 h 1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5" h="1370">
                      <a:moveTo>
                        <a:pt x="0" y="687"/>
                      </a:moveTo>
                      <a:cubicBezTo>
                        <a:pt x="10" y="306"/>
                        <a:pt x="254" y="50"/>
                        <a:pt x="750" y="4"/>
                      </a:cubicBezTo>
                      <a:cubicBezTo>
                        <a:pt x="1246" y="-42"/>
                        <a:pt x="1550" y="288"/>
                        <a:pt x="1500" y="687"/>
                      </a:cubicBezTo>
                      <a:cubicBezTo>
                        <a:pt x="1450" y="1086"/>
                        <a:pt x="1250" y="1388"/>
                        <a:pt x="750" y="1369"/>
                      </a:cubicBezTo>
                      <a:cubicBezTo>
                        <a:pt x="250" y="1350"/>
                        <a:pt x="0" y="1063"/>
                        <a:pt x="0" y="687"/>
                      </a:cubicBezTo>
                      <a:close/>
                    </a:path>
                  </a:pathLst>
                </a:custGeom>
                <a:solidFill>
                  <a:srgbClr val="F3B85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0" name="椭圆 239"/>
                <p:cNvSpPr/>
                <p:nvPr/>
              </p:nvSpPr>
              <p:spPr>
                <a:xfrm>
                  <a:off x="10650" y="3417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1" name="椭圆 240"/>
                <p:cNvSpPr/>
                <p:nvPr/>
              </p:nvSpPr>
              <p:spPr>
                <a:xfrm>
                  <a:off x="11166" y="3359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2" name="弦形 241"/>
                <p:cNvSpPr/>
                <p:nvPr/>
              </p:nvSpPr>
              <p:spPr>
                <a:xfrm>
                  <a:off x="10784" y="3378"/>
                  <a:ext cx="447" cy="480"/>
                </a:xfrm>
                <a:prstGeom prst="chord">
                  <a:avLst>
                    <a:gd name="adj1" fmla="val 21539562"/>
                    <a:gd name="adj2" fmla="val 10414736"/>
                  </a:avLst>
                </a:prstGeom>
                <a:solidFill>
                  <a:srgbClr val="663701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43" name="直接连接符 242"/>
              <p:cNvCxnSpPr/>
              <p:nvPr/>
            </p:nvCxnSpPr>
            <p:spPr>
              <a:xfrm>
                <a:off x="10854" y="3444"/>
                <a:ext cx="252" cy="204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11220" y="3038"/>
                <a:ext cx="196" cy="25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11940" y="2846"/>
                <a:ext cx="63" cy="2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12504" y="3086"/>
                <a:ext cx="162" cy="127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V="1">
                <a:off x="12922" y="3314"/>
                <a:ext cx="254" cy="2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/>
            </p:nvCxnSpPr>
            <p:spPr>
              <a:xfrm>
                <a:off x="13026" y="3982"/>
                <a:ext cx="354" cy="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12942" y="4455"/>
                <a:ext cx="282" cy="20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>
                <a:off x="12414" y="4796"/>
                <a:ext cx="78" cy="258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 flipH="1">
                <a:off x="11532" y="4829"/>
                <a:ext cx="118" cy="309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V="1">
                <a:off x="10884" y="4620"/>
                <a:ext cx="228" cy="1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 flipV="1">
                <a:off x="10800" y="4165"/>
                <a:ext cx="306" cy="1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5" name="文本框 194"/>
          <p:cNvSpPr txBox="1"/>
          <p:nvPr/>
        </p:nvSpPr>
        <p:spPr bwMode="auto">
          <a:xfrm>
            <a:off x="3509010" y="2554605"/>
            <a:ext cx="7776845" cy="73088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   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57" name="任意多边形 156"/>
          <p:cNvSpPr/>
          <p:nvPr/>
        </p:nvSpPr>
        <p:spPr>
          <a:xfrm>
            <a:off x="9145270" y="264160"/>
            <a:ext cx="2097405" cy="1031875"/>
          </a:xfrm>
          <a:custGeom>
            <a:avLst/>
            <a:gdLst>
              <a:gd name="connsiteX0" fmla="*/ 311 w 3303"/>
              <a:gd name="connsiteY0" fmla="*/ 1615 h 1624"/>
              <a:gd name="connsiteX1" fmla="*/ 267 w 3303"/>
              <a:gd name="connsiteY1" fmla="*/ 970 h 1624"/>
              <a:gd name="connsiteX2" fmla="*/ 716 w 3303"/>
              <a:gd name="connsiteY2" fmla="*/ 974 h 1624"/>
              <a:gd name="connsiteX3" fmla="*/ 795 w 3303"/>
              <a:gd name="connsiteY3" fmla="*/ 318 h 1624"/>
              <a:gd name="connsiteX4" fmla="*/ 1406 w 3303"/>
              <a:gd name="connsiteY4" fmla="*/ 573 h 1624"/>
              <a:gd name="connsiteX5" fmla="*/ 2405 w 3303"/>
              <a:gd name="connsiteY5" fmla="*/ 12 h 1624"/>
              <a:gd name="connsiteX6" fmla="*/ 2935 w 3303"/>
              <a:gd name="connsiteY6" fmla="*/ 669 h 1624"/>
              <a:gd name="connsiteX7" fmla="*/ 3147 w 3303"/>
              <a:gd name="connsiteY7" fmla="*/ 1495 h 1624"/>
              <a:gd name="connsiteX8" fmla="*/ 311 w 3303"/>
              <a:gd name="connsiteY8" fmla="*/ 1615 h 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3" h="1625">
                <a:moveTo>
                  <a:pt x="311" y="1615"/>
                </a:moveTo>
                <a:cubicBezTo>
                  <a:pt x="-280" y="1571"/>
                  <a:pt x="129" y="1008"/>
                  <a:pt x="267" y="970"/>
                </a:cubicBezTo>
                <a:cubicBezTo>
                  <a:pt x="405" y="932"/>
                  <a:pt x="782" y="1030"/>
                  <a:pt x="716" y="974"/>
                </a:cubicBezTo>
                <a:cubicBezTo>
                  <a:pt x="650" y="919"/>
                  <a:pt x="301" y="537"/>
                  <a:pt x="795" y="318"/>
                </a:cubicBezTo>
                <a:cubicBezTo>
                  <a:pt x="1289" y="99"/>
                  <a:pt x="1376" y="653"/>
                  <a:pt x="1406" y="573"/>
                </a:cubicBezTo>
                <a:cubicBezTo>
                  <a:pt x="1436" y="493"/>
                  <a:pt x="1692" y="-92"/>
                  <a:pt x="2405" y="12"/>
                </a:cubicBezTo>
                <a:cubicBezTo>
                  <a:pt x="3118" y="116"/>
                  <a:pt x="2852" y="737"/>
                  <a:pt x="2935" y="669"/>
                </a:cubicBezTo>
                <a:cubicBezTo>
                  <a:pt x="3018" y="601"/>
                  <a:pt x="3567" y="1457"/>
                  <a:pt x="3147" y="1495"/>
                </a:cubicBezTo>
                <a:cubicBezTo>
                  <a:pt x="2727" y="1534"/>
                  <a:pt x="902" y="1659"/>
                  <a:pt x="311" y="161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6" name="直接连接符 165"/>
          <p:cNvCxnSpPr/>
          <p:nvPr/>
        </p:nvCxnSpPr>
        <p:spPr>
          <a:xfrm rot="20400000" flipH="1">
            <a:off x="10033635" y="95504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弦形 159"/>
          <p:cNvSpPr/>
          <p:nvPr/>
        </p:nvSpPr>
        <p:spPr>
          <a:xfrm>
            <a:off x="10226040" y="892810"/>
            <a:ext cx="174625" cy="187325"/>
          </a:xfrm>
          <a:prstGeom prst="chord">
            <a:avLst>
              <a:gd name="adj1" fmla="val 20021241"/>
              <a:gd name="adj2" fmla="val 10414736"/>
            </a:avLst>
          </a:prstGeom>
          <a:solidFill>
            <a:srgbClr val="F3B851"/>
          </a:solidFill>
          <a:ln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5" name="直接连接符 164"/>
          <p:cNvCxnSpPr/>
          <p:nvPr/>
        </p:nvCxnSpPr>
        <p:spPr>
          <a:xfrm rot="20400000" flipH="1">
            <a:off x="9925685" y="929005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椭圆 157"/>
          <p:cNvSpPr/>
          <p:nvPr/>
        </p:nvSpPr>
        <p:spPr>
          <a:xfrm>
            <a:off x="10089515" y="78486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10487025" y="76327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2" name="直接连接符 161"/>
          <p:cNvCxnSpPr/>
          <p:nvPr/>
        </p:nvCxnSpPr>
        <p:spPr>
          <a:xfrm rot="20400000" flipH="1">
            <a:off x="10639425" y="90043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20400000" flipH="1">
            <a:off x="10680065" y="98425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r="1493" b="13569"/>
          <a:stretch>
            <a:fillRect/>
          </a:stretch>
        </p:blipFill>
        <p:spPr>
          <a:xfrm>
            <a:off x="1014730" y="2774315"/>
            <a:ext cx="2087245" cy="2590800"/>
          </a:xfrm>
          <a:prstGeom prst="ellipse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838325" y="1179195"/>
            <a:ext cx="71354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第一关：游戏岛——传秘密口令</a:t>
            </a:r>
            <a:endParaRPr lang="zh-CN" altLang="en-US" sz="36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 bwMode="auto">
          <a:xfrm>
            <a:off x="3368675" y="2554605"/>
            <a:ext cx="8058785" cy="193738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</a:t>
            </a:r>
            <a:r>
              <a:rPr lang="zh-CN" altLang="en-US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第一排同学的桌上有一个信封，请把纸条里的内容悄悄告诉你后面的同学，看哪个小组穿得最快。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pic>
        <p:nvPicPr>
          <p:cNvPr id="2" name="倒计时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5270" y="5563235"/>
            <a:ext cx="635000" cy="4400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60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02260" y="651510"/>
            <a:ext cx="11264900" cy="5881370"/>
            <a:chOff x="501" y="1103"/>
            <a:chExt cx="17740" cy="9262"/>
          </a:xfrm>
        </p:grpSpPr>
        <p:grpSp>
          <p:nvGrpSpPr>
            <p:cNvPr id="29" name="组合 28"/>
            <p:cNvGrpSpPr/>
            <p:nvPr/>
          </p:nvGrpSpPr>
          <p:grpSpPr>
            <a:xfrm rot="780000">
              <a:off x="5485" y="8836"/>
              <a:ext cx="1640" cy="1496"/>
              <a:chOff x="16626" y="7767"/>
              <a:chExt cx="2286" cy="2084"/>
            </a:xfrm>
          </p:grpSpPr>
          <p:sp>
            <p:nvSpPr>
              <p:cNvPr id="23" name="心形 22"/>
              <p:cNvSpPr/>
              <p:nvPr/>
            </p:nvSpPr>
            <p:spPr>
              <a:xfrm>
                <a:off x="17352" y="7767"/>
                <a:ext cx="842" cy="646"/>
              </a:xfrm>
              <a:prstGeom prst="heart">
                <a:avLst/>
              </a:prstGeom>
              <a:solidFill>
                <a:srgbClr val="F349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6626" y="8474"/>
                <a:ext cx="2286" cy="1377"/>
                <a:chOff x="13510" y="577"/>
                <a:chExt cx="3422" cy="2061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 rot="18780000">
                  <a:off x="14104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 rot="2820000" flipH="1">
                  <a:off x="15510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4935" y="1535"/>
                  <a:ext cx="371" cy="1103"/>
                </a:xfrm>
                <a:prstGeom prst="line">
                  <a:avLst/>
                </a:prstGeom>
                <a:ln w="41275" cap="rnd">
                  <a:solidFill>
                    <a:srgbClr val="2A423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组合 144"/>
            <p:cNvGrpSpPr/>
            <p:nvPr/>
          </p:nvGrpSpPr>
          <p:grpSpPr>
            <a:xfrm rot="0">
              <a:off x="1060" y="8349"/>
              <a:ext cx="1121" cy="2016"/>
              <a:chOff x="11308" y="6387"/>
              <a:chExt cx="1894" cy="3405"/>
            </a:xfrm>
          </p:grpSpPr>
          <p:grpSp>
            <p:nvGrpSpPr>
              <p:cNvPr id="42" name="组合 41"/>
              <p:cNvGrpSpPr/>
              <p:nvPr/>
            </p:nvGrpSpPr>
            <p:grpSpPr>
              <a:xfrm rot="0">
                <a:off x="11308" y="6387"/>
                <a:ext cx="1082" cy="3226"/>
                <a:chOff x="11067" y="3632"/>
                <a:chExt cx="1082" cy="3226"/>
              </a:xfrm>
            </p:grpSpPr>
            <p:sp>
              <p:nvSpPr>
                <p:cNvPr id="31" name="任意多边形 30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67754B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曲线连接符 31"/>
                <p:cNvCxnSpPr>
                  <a:stCxn id="31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9" name="直接连接符 38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3" name="组合 132"/>
              <p:cNvGrpSpPr/>
              <p:nvPr/>
            </p:nvGrpSpPr>
            <p:grpSpPr>
              <a:xfrm rot="1140000" flipH="1">
                <a:off x="12386" y="7354"/>
                <a:ext cx="817" cy="2438"/>
                <a:chOff x="11067" y="3632"/>
                <a:chExt cx="1082" cy="3226"/>
              </a:xfrm>
            </p:grpSpPr>
            <p:sp>
              <p:nvSpPr>
                <p:cNvPr id="134" name="任意多边形 133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8AB778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5" name="曲线连接符 134"/>
                <p:cNvCxnSpPr>
                  <a:stCxn id="134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组合 135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37" name="直接连接符 136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41" name="直接连接符 140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141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2" name="组合 211"/>
            <p:cNvGrpSpPr/>
            <p:nvPr/>
          </p:nvGrpSpPr>
          <p:grpSpPr>
            <a:xfrm rot="0">
              <a:off x="16523" y="7719"/>
              <a:ext cx="1718" cy="2512"/>
              <a:chOff x="2031" y="1670"/>
              <a:chExt cx="2376" cy="3262"/>
            </a:xfrm>
          </p:grpSpPr>
          <p:grpSp>
            <p:nvGrpSpPr>
              <p:cNvPr id="211" name="组合 210"/>
              <p:cNvGrpSpPr/>
              <p:nvPr/>
            </p:nvGrpSpPr>
            <p:grpSpPr>
              <a:xfrm>
                <a:off x="2097" y="1768"/>
                <a:ext cx="2226" cy="2410"/>
                <a:chOff x="2097" y="1768"/>
                <a:chExt cx="2226" cy="2410"/>
              </a:xfrm>
            </p:grpSpPr>
            <p:grpSp>
              <p:nvGrpSpPr>
                <p:cNvPr id="209" name="组合 208"/>
                <p:cNvGrpSpPr/>
                <p:nvPr/>
              </p:nvGrpSpPr>
              <p:grpSpPr>
                <a:xfrm>
                  <a:off x="2097" y="2082"/>
                  <a:ext cx="2227" cy="1346"/>
                  <a:chOff x="2097" y="2082"/>
                  <a:chExt cx="2227" cy="1346"/>
                </a:xfrm>
              </p:grpSpPr>
              <p:sp>
                <p:nvSpPr>
                  <p:cNvPr id="95" name="任意多边形 94"/>
                  <p:cNvSpPr/>
                  <p:nvPr/>
                </p:nvSpPr>
                <p:spPr>
                  <a:xfrm flipH="1">
                    <a:off x="2097" y="2502"/>
                    <a:ext cx="886" cy="927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任意多边形 93"/>
                  <p:cNvSpPr/>
                  <p:nvPr/>
                </p:nvSpPr>
                <p:spPr>
                  <a:xfrm>
                    <a:off x="3208" y="2082"/>
                    <a:ext cx="1117" cy="1168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0" name="任意多边形 69"/>
                <p:cNvSpPr/>
                <p:nvPr/>
              </p:nvSpPr>
              <p:spPr>
                <a:xfrm>
                  <a:off x="2584" y="1768"/>
                  <a:ext cx="984" cy="2410"/>
                </a:xfrm>
                <a:custGeom>
                  <a:avLst/>
                  <a:gdLst>
                    <a:gd name="connsiteX0" fmla="*/ 0 w 1092"/>
                    <a:gd name="connsiteY0" fmla="*/ 1210 h 2409"/>
                    <a:gd name="connsiteX1" fmla="*/ 546 w 1092"/>
                    <a:gd name="connsiteY1" fmla="*/ 10 h 2409"/>
                    <a:gd name="connsiteX2" fmla="*/ 1092 w 1092"/>
                    <a:gd name="connsiteY2" fmla="*/ 1210 h 2409"/>
                    <a:gd name="connsiteX3" fmla="*/ 546 w 1092"/>
                    <a:gd name="connsiteY3" fmla="*/ 2410 h 2409"/>
                    <a:gd name="connsiteX4" fmla="*/ 0 w 1092"/>
                    <a:gd name="connsiteY4" fmla="*/ 1210 h 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" h="2410">
                      <a:moveTo>
                        <a:pt x="0" y="1210"/>
                      </a:moveTo>
                      <a:cubicBezTo>
                        <a:pt x="0" y="547"/>
                        <a:pt x="108" y="106"/>
                        <a:pt x="546" y="10"/>
                      </a:cubicBezTo>
                      <a:cubicBezTo>
                        <a:pt x="984" y="-86"/>
                        <a:pt x="1092" y="547"/>
                        <a:pt x="1092" y="1210"/>
                      </a:cubicBezTo>
                      <a:cubicBezTo>
                        <a:pt x="1092" y="1873"/>
                        <a:pt x="848" y="2410"/>
                        <a:pt x="546" y="2410"/>
                      </a:cubicBezTo>
                      <a:cubicBezTo>
                        <a:pt x="244" y="2410"/>
                        <a:pt x="0" y="1873"/>
                        <a:pt x="0" y="1210"/>
                      </a:cubicBezTo>
                      <a:close/>
                    </a:path>
                  </a:pathLst>
                </a:custGeom>
                <a:solidFill>
                  <a:srgbClr val="E0DF39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4" name="组合 203"/>
              <p:cNvGrpSpPr/>
              <p:nvPr/>
            </p:nvGrpSpPr>
            <p:grpSpPr>
              <a:xfrm>
                <a:off x="2031" y="1670"/>
                <a:ext cx="2376" cy="3262"/>
                <a:chOff x="2031" y="1670"/>
                <a:chExt cx="2376" cy="3262"/>
              </a:xfrm>
            </p:grpSpPr>
            <p:sp>
              <p:nvSpPr>
                <p:cNvPr id="33" name="任意多边形 32"/>
                <p:cNvSpPr/>
                <p:nvPr/>
              </p:nvSpPr>
              <p:spPr>
                <a:xfrm flipV="1">
                  <a:off x="2434" y="3792"/>
                  <a:ext cx="1356" cy="1140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F44B3E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 flipV="1">
                  <a:off x="2438" y="3836"/>
                  <a:ext cx="1356" cy="319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66370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4" name="心形 63"/>
                <p:cNvSpPr/>
                <p:nvPr/>
              </p:nvSpPr>
              <p:spPr>
                <a:xfrm>
                  <a:off x="2878" y="4334"/>
                  <a:ext cx="468" cy="435"/>
                </a:xfrm>
                <a:prstGeom prst="heart">
                  <a:avLst/>
                </a:prstGeom>
                <a:solidFill>
                  <a:srgbClr val="663701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>
                  <a:off x="2536" y="3854"/>
                  <a:ext cx="1032" cy="257"/>
                </a:xfrm>
                <a:custGeom>
                  <a:avLst/>
                  <a:gdLst>
                    <a:gd name="connisteX0" fmla="*/ 0 w 1077030"/>
                    <a:gd name="connsiteY0" fmla="*/ 312471 h 396291"/>
                    <a:gd name="connisteX1" fmla="*/ 213360 w 1077030"/>
                    <a:gd name="connsiteY1" fmla="*/ 51 h 396291"/>
                    <a:gd name="connisteX2" fmla="*/ 365760 w 1077030"/>
                    <a:gd name="connsiteY2" fmla="*/ 289611 h 396291"/>
                    <a:gd name="connisteX3" fmla="*/ 556260 w 1077030"/>
                    <a:gd name="connsiteY3" fmla="*/ 53391 h 396291"/>
                    <a:gd name="connisteX4" fmla="*/ 716280 w 1077030"/>
                    <a:gd name="connsiteY4" fmla="*/ 327711 h 396291"/>
                    <a:gd name="connisteX5" fmla="*/ 937260 w 1077030"/>
                    <a:gd name="connsiteY5" fmla="*/ 53391 h 396291"/>
                    <a:gd name="connisteX6" fmla="*/ 1066800 w 1077030"/>
                    <a:gd name="connsiteY6" fmla="*/ 335331 h 396291"/>
                    <a:gd name="connisteX7" fmla="*/ 1074420 w 1077030"/>
                    <a:gd name="connsiteY7" fmla="*/ 396291 h 396291"/>
                    <a:gd name="connisteX8" fmla="*/ 1158240 w 1077030"/>
                    <a:gd name="connsiteY8" fmla="*/ 388671 h 39629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77031" h="396292">
                      <a:moveTo>
                        <a:pt x="0" y="312472"/>
                      </a:moveTo>
                      <a:cubicBezTo>
                        <a:pt x="39370" y="243892"/>
                        <a:pt x="140335" y="4497"/>
                        <a:pt x="213360" y="52"/>
                      </a:cubicBezTo>
                      <a:cubicBezTo>
                        <a:pt x="286385" y="-4393"/>
                        <a:pt x="297180" y="278817"/>
                        <a:pt x="365760" y="289612"/>
                      </a:cubicBezTo>
                      <a:cubicBezTo>
                        <a:pt x="434340" y="300407"/>
                        <a:pt x="486410" y="45772"/>
                        <a:pt x="556260" y="53392"/>
                      </a:cubicBezTo>
                      <a:cubicBezTo>
                        <a:pt x="626110" y="61012"/>
                        <a:pt x="640080" y="327712"/>
                        <a:pt x="716280" y="327712"/>
                      </a:cubicBezTo>
                      <a:cubicBezTo>
                        <a:pt x="792480" y="327712"/>
                        <a:pt x="867410" y="52122"/>
                        <a:pt x="937260" y="53392"/>
                      </a:cubicBezTo>
                      <a:cubicBezTo>
                        <a:pt x="1007110" y="54662"/>
                        <a:pt x="1039495" y="266752"/>
                        <a:pt x="1066800" y="335332"/>
                      </a:cubicBezTo>
                      <a:cubicBezTo>
                        <a:pt x="1094105" y="403912"/>
                        <a:pt x="1056005" y="385497"/>
                        <a:pt x="1074420" y="39629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6" name="直接连接符 85"/>
                <p:cNvCxnSpPr/>
                <p:nvPr/>
              </p:nvCxnSpPr>
              <p:spPr>
                <a:xfrm flipH="1">
                  <a:off x="2867" y="1670"/>
                  <a:ext cx="158" cy="2194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3265" y="1690"/>
                  <a:ext cx="77" cy="2138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组合 91"/>
                <p:cNvGrpSpPr/>
                <p:nvPr/>
              </p:nvGrpSpPr>
              <p:grpSpPr>
                <a:xfrm>
                  <a:off x="2983" y="2738"/>
                  <a:ext cx="274" cy="217"/>
                  <a:chOff x="6689" y="1335"/>
                  <a:chExt cx="628" cy="499"/>
                </a:xfrm>
              </p:grpSpPr>
              <p:sp>
                <p:nvSpPr>
                  <p:cNvPr id="89" name="椭圆 88"/>
                  <p:cNvSpPr/>
                  <p:nvPr/>
                </p:nvSpPr>
                <p:spPr>
                  <a:xfrm>
                    <a:off x="6689" y="1393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椭圆 89"/>
                  <p:cNvSpPr/>
                  <p:nvPr/>
                </p:nvSpPr>
                <p:spPr>
                  <a:xfrm>
                    <a:off x="7205" y="1335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弦形 90"/>
                  <p:cNvSpPr/>
                  <p:nvPr/>
                </p:nvSpPr>
                <p:spPr>
                  <a:xfrm>
                    <a:off x="6823" y="1354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6" name="直接连接符 95"/>
                <p:cNvCxnSpPr/>
                <p:nvPr/>
              </p:nvCxnSpPr>
              <p:spPr>
                <a:xfrm flipV="1">
                  <a:off x="3375" y="195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V="1">
                  <a:off x="3454" y="2245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V="1">
                  <a:off x="3524" y="2523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V="1">
                  <a:off x="4251" y="2300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 flipV="1">
                  <a:off x="4215" y="25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3977" y="3141"/>
                  <a:ext cx="126" cy="11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3524" y="2748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V="1">
                  <a:off x="3454" y="337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 flipV="1">
                  <a:off x="2675" y="187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 flipV="1">
                  <a:off x="2536" y="22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 flipV="1">
                  <a:off x="2518" y="246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 flipH="1" flipV="1">
                  <a:off x="2536" y="2787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 flipH="1" flipV="1">
                  <a:off x="2536" y="3514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4127" y="2942"/>
                  <a:ext cx="198" cy="4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组合 202"/>
                <p:cNvGrpSpPr/>
                <p:nvPr/>
              </p:nvGrpSpPr>
              <p:grpSpPr>
                <a:xfrm>
                  <a:off x="2031" y="2502"/>
                  <a:ext cx="266" cy="883"/>
                  <a:chOff x="1994" y="2263"/>
                  <a:chExt cx="324" cy="1074"/>
                </a:xfrm>
              </p:grpSpPr>
              <p:cxnSp>
                <p:nvCxnSpPr>
                  <p:cNvPr id="191" name="直接连接符 190"/>
                  <p:cNvCxnSpPr/>
                  <p:nvPr/>
                </p:nvCxnSpPr>
                <p:spPr>
                  <a:xfrm flipH="1" flipV="1">
                    <a:off x="2074" y="2263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 flipH="1" flipV="1">
                    <a:off x="2015" y="2526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 flipH="1">
                    <a:off x="2192" y="3221"/>
                    <a:ext cx="126" cy="11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/>
                </p:nvCxnSpPr>
                <p:spPr>
                  <a:xfrm flipH="1">
                    <a:off x="1994" y="2973"/>
                    <a:ext cx="198" cy="4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37" name="组合 236"/>
            <p:cNvGrpSpPr/>
            <p:nvPr/>
          </p:nvGrpSpPr>
          <p:grpSpPr>
            <a:xfrm rot="0">
              <a:off x="501" y="1103"/>
              <a:ext cx="2164" cy="1922"/>
              <a:chOff x="10800" y="2846"/>
              <a:chExt cx="2580" cy="2291"/>
            </a:xfrm>
          </p:grpSpPr>
          <p:grpSp>
            <p:nvGrpSpPr>
              <p:cNvPr id="238" name="组合 237"/>
              <p:cNvGrpSpPr/>
              <p:nvPr/>
            </p:nvGrpSpPr>
            <p:grpSpPr>
              <a:xfrm>
                <a:off x="11245" y="3298"/>
                <a:ext cx="1505" cy="1370"/>
                <a:chOff x="10257" y="2878"/>
                <a:chExt cx="1505" cy="1370"/>
              </a:xfrm>
            </p:grpSpPr>
            <p:sp>
              <p:nvSpPr>
                <p:cNvPr id="239" name="任意多边形 238"/>
                <p:cNvSpPr/>
                <p:nvPr/>
              </p:nvSpPr>
              <p:spPr>
                <a:xfrm>
                  <a:off x="10257" y="2878"/>
                  <a:ext cx="1505" cy="1370"/>
                </a:xfrm>
                <a:custGeom>
                  <a:avLst/>
                  <a:gdLst>
                    <a:gd name="connsiteX0" fmla="*/ 0 w 1505"/>
                    <a:gd name="connsiteY0" fmla="*/ 687 h 1370"/>
                    <a:gd name="connsiteX1" fmla="*/ 750 w 1505"/>
                    <a:gd name="connsiteY1" fmla="*/ 4 h 1370"/>
                    <a:gd name="connsiteX2" fmla="*/ 1500 w 1505"/>
                    <a:gd name="connsiteY2" fmla="*/ 687 h 1370"/>
                    <a:gd name="connsiteX3" fmla="*/ 750 w 1505"/>
                    <a:gd name="connsiteY3" fmla="*/ 1369 h 1370"/>
                    <a:gd name="connsiteX4" fmla="*/ 0 w 1505"/>
                    <a:gd name="connsiteY4" fmla="*/ 687 h 1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5" h="1370">
                      <a:moveTo>
                        <a:pt x="0" y="687"/>
                      </a:moveTo>
                      <a:cubicBezTo>
                        <a:pt x="10" y="306"/>
                        <a:pt x="254" y="50"/>
                        <a:pt x="750" y="4"/>
                      </a:cubicBezTo>
                      <a:cubicBezTo>
                        <a:pt x="1246" y="-42"/>
                        <a:pt x="1550" y="288"/>
                        <a:pt x="1500" y="687"/>
                      </a:cubicBezTo>
                      <a:cubicBezTo>
                        <a:pt x="1450" y="1086"/>
                        <a:pt x="1250" y="1388"/>
                        <a:pt x="750" y="1369"/>
                      </a:cubicBezTo>
                      <a:cubicBezTo>
                        <a:pt x="250" y="1350"/>
                        <a:pt x="0" y="1063"/>
                        <a:pt x="0" y="687"/>
                      </a:cubicBezTo>
                      <a:close/>
                    </a:path>
                  </a:pathLst>
                </a:custGeom>
                <a:solidFill>
                  <a:srgbClr val="F3B85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0" name="椭圆 239"/>
                <p:cNvSpPr/>
                <p:nvPr/>
              </p:nvSpPr>
              <p:spPr>
                <a:xfrm>
                  <a:off x="10650" y="3417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1" name="椭圆 240"/>
                <p:cNvSpPr/>
                <p:nvPr/>
              </p:nvSpPr>
              <p:spPr>
                <a:xfrm>
                  <a:off x="11166" y="3359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2" name="弦形 241"/>
                <p:cNvSpPr/>
                <p:nvPr/>
              </p:nvSpPr>
              <p:spPr>
                <a:xfrm>
                  <a:off x="10784" y="3378"/>
                  <a:ext cx="447" cy="480"/>
                </a:xfrm>
                <a:prstGeom prst="chord">
                  <a:avLst>
                    <a:gd name="adj1" fmla="val 21539562"/>
                    <a:gd name="adj2" fmla="val 10414736"/>
                  </a:avLst>
                </a:prstGeom>
                <a:solidFill>
                  <a:srgbClr val="663701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43" name="直接连接符 242"/>
              <p:cNvCxnSpPr/>
              <p:nvPr/>
            </p:nvCxnSpPr>
            <p:spPr>
              <a:xfrm>
                <a:off x="10854" y="3444"/>
                <a:ext cx="252" cy="204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11220" y="3038"/>
                <a:ext cx="196" cy="25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11940" y="2846"/>
                <a:ext cx="63" cy="2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12504" y="3086"/>
                <a:ext cx="162" cy="127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V="1">
                <a:off x="12922" y="3314"/>
                <a:ext cx="254" cy="2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/>
            </p:nvCxnSpPr>
            <p:spPr>
              <a:xfrm>
                <a:off x="13026" y="3982"/>
                <a:ext cx="354" cy="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12942" y="4455"/>
                <a:ext cx="282" cy="20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>
                <a:off x="12414" y="4796"/>
                <a:ext cx="78" cy="258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 flipH="1">
                <a:off x="11532" y="4829"/>
                <a:ext cx="118" cy="309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V="1">
                <a:off x="10884" y="4620"/>
                <a:ext cx="228" cy="1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 flipV="1">
                <a:off x="10800" y="4165"/>
                <a:ext cx="306" cy="1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5" name="文本框 194"/>
          <p:cNvSpPr txBox="1"/>
          <p:nvPr/>
        </p:nvSpPr>
        <p:spPr bwMode="auto">
          <a:xfrm>
            <a:off x="3509010" y="2554605"/>
            <a:ext cx="7776845" cy="73088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   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57" name="任意多边形 156"/>
          <p:cNvSpPr/>
          <p:nvPr/>
        </p:nvSpPr>
        <p:spPr>
          <a:xfrm>
            <a:off x="9145270" y="264160"/>
            <a:ext cx="2097405" cy="1031875"/>
          </a:xfrm>
          <a:custGeom>
            <a:avLst/>
            <a:gdLst>
              <a:gd name="connsiteX0" fmla="*/ 311 w 3303"/>
              <a:gd name="connsiteY0" fmla="*/ 1615 h 1624"/>
              <a:gd name="connsiteX1" fmla="*/ 267 w 3303"/>
              <a:gd name="connsiteY1" fmla="*/ 970 h 1624"/>
              <a:gd name="connsiteX2" fmla="*/ 716 w 3303"/>
              <a:gd name="connsiteY2" fmla="*/ 974 h 1624"/>
              <a:gd name="connsiteX3" fmla="*/ 795 w 3303"/>
              <a:gd name="connsiteY3" fmla="*/ 318 h 1624"/>
              <a:gd name="connsiteX4" fmla="*/ 1406 w 3303"/>
              <a:gd name="connsiteY4" fmla="*/ 573 h 1624"/>
              <a:gd name="connsiteX5" fmla="*/ 2405 w 3303"/>
              <a:gd name="connsiteY5" fmla="*/ 12 h 1624"/>
              <a:gd name="connsiteX6" fmla="*/ 2935 w 3303"/>
              <a:gd name="connsiteY6" fmla="*/ 669 h 1624"/>
              <a:gd name="connsiteX7" fmla="*/ 3147 w 3303"/>
              <a:gd name="connsiteY7" fmla="*/ 1495 h 1624"/>
              <a:gd name="connsiteX8" fmla="*/ 311 w 3303"/>
              <a:gd name="connsiteY8" fmla="*/ 1615 h 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3" h="1625">
                <a:moveTo>
                  <a:pt x="311" y="1615"/>
                </a:moveTo>
                <a:cubicBezTo>
                  <a:pt x="-280" y="1571"/>
                  <a:pt x="129" y="1008"/>
                  <a:pt x="267" y="970"/>
                </a:cubicBezTo>
                <a:cubicBezTo>
                  <a:pt x="405" y="932"/>
                  <a:pt x="782" y="1030"/>
                  <a:pt x="716" y="974"/>
                </a:cubicBezTo>
                <a:cubicBezTo>
                  <a:pt x="650" y="919"/>
                  <a:pt x="301" y="537"/>
                  <a:pt x="795" y="318"/>
                </a:cubicBezTo>
                <a:cubicBezTo>
                  <a:pt x="1289" y="99"/>
                  <a:pt x="1376" y="653"/>
                  <a:pt x="1406" y="573"/>
                </a:cubicBezTo>
                <a:cubicBezTo>
                  <a:pt x="1436" y="493"/>
                  <a:pt x="1692" y="-92"/>
                  <a:pt x="2405" y="12"/>
                </a:cubicBezTo>
                <a:cubicBezTo>
                  <a:pt x="3118" y="116"/>
                  <a:pt x="2852" y="737"/>
                  <a:pt x="2935" y="669"/>
                </a:cubicBezTo>
                <a:cubicBezTo>
                  <a:pt x="3018" y="601"/>
                  <a:pt x="3567" y="1457"/>
                  <a:pt x="3147" y="1495"/>
                </a:cubicBezTo>
                <a:cubicBezTo>
                  <a:pt x="2727" y="1534"/>
                  <a:pt x="902" y="1659"/>
                  <a:pt x="311" y="161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6" name="直接连接符 165"/>
          <p:cNvCxnSpPr/>
          <p:nvPr/>
        </p:nvCxnSpPr>
        <p:spPr>
          <a:xfrm rot="20400000" flipH="1">
            <a:off x="10033635" y="95504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弦形 159"/>
          <p:cNvSpPr/>
          <p:nvPr/>
        </p:nvSpPr>
        <p:spPr>
          <a:xfrm>
            <a:off x="10226040" y="892810"/>
            <a:ext cx="174625" cy="187325"/>
          </a:xfrm>
          <a:prstGeom prst="chord">
            <a:avLst>
              <a:gd name="adj1" fmla="val 20021241"/>
              <a:gd name="adj2" fmla="val 10414736"/>
            </a:avLst>
          </a:prstGeom>
          <a:solidFill>
            <a:srgbClr val="F3B851"/>
          </a:solidFill>
          <a:ln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5" name="直接连接符 164"/>
          <p:cNvCxnSpPr/>
          <p:nvPr/>
        </p:nvCxnSpPr>
        <p:spPr>
          <a:xfrm rot="20400000" flipH="1">
            <a:off x="9925685" y="929005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椭圆 157"/>
          <p:cNvSpPr/>
          <p:nvPr/>
        </p:nvSpPr>
        <p:spPr>
          <a:xfrm>
            <a:off x="10089515" y="78486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10487025" y="76327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2" name="直接连接符 161"/>
          <p:cNvCxnSpPr/>
          <p:nvPr/>
        </p:nvCxnSpPr>
        <p:spPr>
          <a:xfrm rot="20400000" flipH="1">
            <a:off x="10639425" y="90043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20400000" flipH="1">
            <a:off x="10680065" y="98425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心形 7"/>
          <p:cNvSpPr/>
          <p:nvPr/>
        </p:nvSpPr>
        <p:spPr>
          <a:xfrm rot="780000">
            <a:off x="5056423" y="567618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9560000">
            <a:off x="4844190" y="571805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rot="780000" flipH="1">
            <a:off x="5038983" y="615871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/>
        </p:nvSpPr>
        <p:spPr>
          <a:xfrm rot="3600000" flipH="1">
            <a:off x="5261104" y="583589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64995" y="1256665"/>
            <a:ext cx="8103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第二关：搜索岛——找找生活中的</a:t>
            </a: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规则</a:t>
            </a:r>
            <a:endParaRPr lang="zh-CN" altLang="en-US" sz="36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r="1493" b="13569"/>
          <a:stretch>
            <a:fillRect/>
          </a:stretch>
        </p:blipFill>
        <p:spPr>
          <a:xfrm>
            <a:off x="1014730" y="2774315"/>
            <a:ext cx="2087245" cy="2590800"/>
          </a:xfrm>
          <a:prstGeom prst="ellipse">
            <a:avLst/>
          </a:prstGeom>
        </p:spPr>
      </p:pic>
      <p:sp>
        <p:nvSpPr>
          <p:cNvPr id="17" name="文本框 16"/>
          <p:cNvSpPr txBox="1"/>
          <p:nvPr/>
        </p:nvSpPr>
        <p:spPr bwMode="auto">
          <a:xfrm>
            <a:off x="3509010" y="2743200"/>
            <a:ext cx="7776845" cy="73088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</a:t>
            </a:r>
            <a:r>
              <a:rPr lang="zh-CN" altLang="en-US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日常生活中，我们要</a:t>
            </a:r>
            <a:r>
              <a:rPr lang="zh-CN" altLang="en-US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遵守哪些规则呢？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02260" y="651510"/>
            <a:ext cx="11264900" cy="5881370"/>
            <a:chOff x="501" y="1103"/>
            <a:chExt cx="17740" cy="9262"/>
          </a:xfrm>
        </p:grpSpPr>
        <p:grpSp>
          <p:nvGrpSpPr>
            <p:cNvPr id="29" name="组合 28"/>
            <p:cNvGrpSpPr/>
            <p:nvPr/>
          </p:nvGrpSpPr>
          <p:grpSpPr>
            <a:xfrm rot="780000">
              <a:off x="5485" y="8836"/>
              <a:ext cx="1640" cy="1496"/>
              <a:chOff x="16626" y="7767"/>
              <a:chExt cx="2286" cy="2084"/>
            </a:xfrm>
          </p:grpSpPr>
          <p:sp>
            <p:nvSpPr>
              <p:cNvPr id="23" name="心形 22"/>
              <p:cNvSpPr/>
              <p:nvPr/>
            </p:nvSpPr>
            <p:spPr>
              <a:xfrm>
                <a:off x="17352" y="7767"/>
                <a:ext cx="842" cy="646"/>
              </a:xfrm>
              <a:prstGeom prst="heart">
                <a:avLst/>
              </a:prstGeom>
              <a:solidFill>
                <a:srgbClr val="F349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6626" y="8474"/>
                <a:ext cx="2286" cy="1377"/>
                <a:chOff x="13510" y="577"/>
                <a:chExt cx="3422" cy="2061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 rot="18780000">
                  <a:off x="14104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 rot="2820000" flipH="1">
                  <a:off x="15510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4935" y="1535"/>
                  <a:ext cx="371" cy="1103"/>
                </a:xfrm>
                <a:prstGeom prst="line">
                  <a:avLst/>
                </a:prstGeom>
                <a:ln w="41275" cap="rnd">
                  <a:solidFill>
                    <a:srgbClr val="2A423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组合 144"/>
            <p:cNvGrpSpPr/>
            <p:nvPr/>
          </p:nvGrpSpPr>
          <p:grpSpPr>
            <a:xfrm rot="0">
              <a:off x="1060" y="8349"/>
              <a:ext cx="1121" cy="2016"/>
              <a:chOff x="11308" y="6387"/>
              <a:chExt cx="1894" cy="3405"/>
            </a:xfrm>
          </p:grpSpPr>
          <p:grpSp>
            <p:nvGrpSpPr>
              <p:cNvPr id="42" name="组合 41"/>
              <p:cNvGrpSpPr/>
              <p:nvPr/>
            </p:nvGrpSpPr>
            <p:grpSpPr>
              <a:xfrm rot="0">
                <a:off x="11308" y="6387"/>
                <a:ext cx="1082" cy="3226"/>
                <a:chOff x="11067" y="3632"/>
                <a:chExt cx="1082" cy="3226"/>
              </a:xfrm>
            </p:grpSpPr>
            <p:sp>
              <p:nvSpPr>
                <p:cNvPr id="31" name="任意多边形 30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67754B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曲线连接符 31"/>
                <p:cNvCxnSpPr>
                  <a:stCxn id="31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9" name="直接连接符 38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3" name="组合 132"/>
              <p:cNvGrpSpPr/>
              <p:nvPr/>
            </p:nvGrpSpPr>
            <p:grpSpPr>
              <a:xfrm rot="1140000" flipH="1">
                <a:off x="12386" y="7354"/>
                <a:ext cx="817" cy="2438"/>
                <a:chOff x="11067" y="3632"/>
                <a:chExt cx="1082" cy="3226"/>
              </a:xfrm>
            </p:grpSpPr>
            <p:sp>
              <p:nvSpPr>
                <p:cNvPr id="134" name="任意多边形 133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8AB778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5" name="曲线连接符 134"/>
                <p:cNvCxnSpPr>
                  <a:stCxn id="134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组合 135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37" name="直接连接符 136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41" name="直接连接符 140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141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2" name="组合 211"/>
            <p:cNvGrpSpPr/>
            <p:nvPr/>
          </p:nvGrpSpPr>
          <p:grpSpPr>
            <a:xfrm rot="0">
              <a:off x="16523" y="7719"/>
              <a:ext cx="1718" cy="2512"/>
              <a:chOff x="2031" y="1670"/>
              <a:chExt cx="2376" cy="3262"/>
            </a:xfrm>
          </p:grpSpPr>
          <p:grpSp>
            <p:nvGrpSpPr>
              <p:cNvPr id="211" name="组合 210"/>
              <p:cNvGrpSpPr/>
              <p:nvPr/>
            </p:nvGrpSpPr>
            <p:grpSpPr>
              <a:xfrm>
                <a:off x="2097" y="1768"/>
                <a:ext cx="2226" cy="2410"/>
                <a:chOff x="2097" y="1768"/>
                <a:chExt cx="2226" cy="2410"/>
              </a:xfrm>
            </p:grpSpPr>
            <p:grpSp>
              <p:nvGrpSpPr>
                <p:cNvPr id="209" name="组合 208"/>
                <p:cNvGrpSpPr/>
                <p:nvPr/>
              </p:nvGrpSpPr>
              <p:grpSpPr>
                <a:xfrm>
                  <a:off x="2097" y="2082"/>
                  <a:ext cx="2227" cy="1346"/>
                  <a:chOff x="2097" y="2082"/>
                  <a:chExt cx="2227" cy="1346"/>
                </a:xfrm>
              </p:grpSpPr>
              <p:sp>
                <p:nvSpPr>
                  <p:cNvPr id="95" name="任意多边形 94"/>
                  <p:cNvSpPr/>
                  <p:nvPr/>
                </p:nvSpPr>
                <p:spPr>
                  <a:xfrm flipH="1">
                    <a:off x="2097" y="2502"/>
                    <a:ext cx="886" cy="927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任意多边形 93"/>
                  <p:cNvSpPr/>
                  <p:nvPr/>
                </p:nvSpPr>
                <p:spPr>
                  <a:xfrm>
                    <a:off x="3208" y="2082"/>
                    <a:ext cx="1117" cy="1168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0" name="任意多边形 69"/>
                <p:cNvSpPr/>
                <p:nvPr/>
              </p:nvSpPr>
              <p:spPr>
                <a:xfrm>
                  <a:off x="2584" y="1768"/>
                  <a:ext cx="984" cy="2410"/>
                </a:xfrm>
                <a:custGeom>
                  <a:avLst/>
                  <a:gdLst>
                    <a:gd name="connsiteX0" fmla="*/ 0 w 1092"/>
                    <a:gd name="connsiteY0" fmla="*/ 1210 h 2409"/>
                    <a:gd name="connsiteX1" fmla="*/ 546 w 1092"/>
                    <a:gd name="connsiteY1" fmla="*/ 10 h 2409"/>
                    <a:gd name="connsiteX2" fmla="*/ 1092 w 1092"/>
                    <a:gd name="connsiteY2" fmla="*/ 1210 h 2409"/>
                    <a:gd name="connsiteX3" fmla="*/ 546 w 1092"/>
                    <a:gd name="connsiteY3" fmla="*/ 2410 h 2409"/>
                    <a:gd name="connsiteX4" fmla="*/ 0 w 1092"/>
                    <a:gd name="connsiteY4" fmla="*/ 1210 h 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" h="2410">
                      <a:moveTo>
                        <a:pt x="0" y="1210"/>
                      </a:moveTo>
                      <a:cubicBezTo>
                        <a:pt x="0" y="547"/>
                        <a:pt x="108" y="106"/>
                        <a:pt x="546" y="10"/>
                      </a:cubicBezTo>
                      <a:cubicBezTo>
                        <a:pt x="984" y="-86"/>
                        <a:pt x="1092" y="547"/>
                        <a:pt x="1092" y="1210"/>
                      </a:cubicBezTo>
                      <a:cubicBezTo>
                        <a:pt x="1092" y="1873"/>
                        <a:pt x="848" y="2410"/>
                        <a:pt x="546" y="2410"/>
                      </a:cubicBezTo>
                      <a:cubicBezTo>
                        <a:pt x="244" y="2410"/>
                        <a:pt x="0" y="1873"/>
                        <a:pt x="0" y="1210"/>
                      </a:cubicBezTo>
                      <a:close/>
                    </a:path>
                  </a:pathLst>
                </a:custGeom>
                <a:solidFill>
                  <a:srgbClr val="E0DF39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4" name="组合 203"/>
              <p:cNvGrpSpPr/>
              <p:nvPr/>
            </p:nvGrpSpPr>
            <p:grpSpPr>
              <a:xfrm>
                <a:off x="2031" y="1670"/>
                <a:ext cx="2376" cy="3262"/>
                <a:chOff x="2031" y="1670"/>
                <a:chExt cx="2376" cy="3262"/>
              </a:xfrm>
            </p:grpSpPr>
            <p:sp>
              <p:nvSpPr>
                <p:cNvPr id="33" name="任意多边形 32"/>
                <p:cNvSpPr/>
                <p:nvPr/>
              </p:nvSpPr>
              <p:spPr>
                <a:xfrm flipV="1">
                  <a:off x="2434" y="3792"/>
                  <a:ext cx="1356" cy="1140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F44B3E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 flipV="1">
                  <a:off x="2438" y="3836"/>
                  <a:ext cx="1356" cy="319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66370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4" name="心形 63"/>
                <p:cNvSpPr/>
                <p:nvPr/>
              </p:nvSpPr>
              <p:spPr>
                <a:xfrm>
                  <a:off x="2878" y="4334"/>
                  <a:ext cx="468" cy="435"/>
                </a:xfrm>
                <a:prstGeom prst="heart">
                  <a:avLst/>
                </a:prstGeom>
                <a:solidFill>
                  <a:srgbClr val="663701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>
                  <a:off x="2536" y="3854"/>
                  <a:ext cx="1032" cy="257"/>
                </a:xfrm>
                <a:custGeom>
                  <a:avLst/>
                  <a:gdLst>
                    <a:gd name="connisteX0" fmla="*/ 0 w 1077030"/>
                    <a:gd name="connsiteY0" fmla="*/ 312471 h 396291"/>
                    <a:gd name="connisteX1" fmla="*/ 213360 w 1077030"/>
                    <a:gd name="connsiteY1" fmla="*/ 51 h 396291"/>
                    <a:gd name="connisteX2" fmla="*/ 365760 w 1077030"/>
                    <a:gd name="connsiteY2" fmla="*/ 289611 h 396291"/>
                    <a:gd name="connisteX3" fmla="*/ 556260 w 1077030"/>
                    <a:gd name="connsiteY3" fmla="*/ 53391 h 396291"/>
                    <a:gd name="connisteX4" fmla="*/ 716280 w 1077030"/>
                    <a:gd name="connsiteY4" fmla="*/ 327711 h 396291"/>
                    <a:gd name="connisteX5" fmla="*/ 937260 w 1077030"/>
                    <a:gd name="connsiteY5" fmla="*/ 53391 h 396291"/>
                    <a:gd name="connisteX6" fmla="*/ 1066800 w 1077030"/>
                    <a:gd name="connsiteY6" fmla="*/ 335331 h 396291"/>
                    <a:gd name="connisteX7" fmla="*/ 1074420 w 1077030"/>
                    <a:gd name="connsiteY7" fmla="*/ 396291 h 396291"/>
                    <a:gd name="connisteX8" fmla="*/ 1158240 w 1077030"/>
                    <a:gd name="connsiteY8" fmla="*/ 388671 h 39629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77031" h="396292">
                      <a:moveTo>
                        <a:pt x="0" y="312472"/>
                      </a:moveTo>
                      <a:cubicBezTo>
                        <a:pt x="39370" y="243892"/>
                        <a:pt x="140335" y="4497"/>
                        <a:pt x="213360" y="52"/>
                      </a:cubicBezTo>
                      <a:cubicBezTo>
                        <a:pt x="286385" y="-4393"/>
                        <a:pt x="297180" y="278817"/>
                        <a:pt x="365760" y="289612"/>
                      </a:cubicBezTo>
                      <a:cubicBezTo>
                        <a:pt x="434340" y="300407"/>
                        <a:pt x="486410" y="45772"/>
                        <a:pt x="556260" y="53392"/>
                      </a:cubicBezTo>
                      <a:cubicBezTo>
                        <a:pt x="626110" y="61012"/>
                        <a:pt x="640080" y="327712"/>
                        <a:pt x="716280" y="327712"/>
                      </a:cubicBezTo>
                      <a:cubicBezTo>
                        <a:pt x="792480" y="327712"/>
                        <a:pt x="867410" y="52122"/>
                        <a:pt x="937260" y="53392"/>
                      </a:cubicBezTo>
                      <a:cubicBezTo>
                        <a:pt x="1007110" y="54662"/>
                        <a:pt x="1039495" y="266752"/>
                        <a:pt x="1066800" y="335332"/>
                      </a:cubicBezTo>
                      <a:cubicBezTo>
                        <a:pt x="1094105" y="403912"/>
                        <a:pt x="1056005" y="385497"/>
                        <a:pt x="1074420" y="39629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6" name="直接连接符 85"/>
                <p:cNvCxnSpPr/>
                <p:nvPr/>
              </p:nvCxnSpPr>
              <p:spPr>
                <a:xfrm flipH="1">
                  <a:off x="2867" y="1670"/>
                  <a:ext cx="158" cy="2194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3265" y="1690"/>
                  <a:ext cx="77" cy="2138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组合 91"/>
                <p:cNvGrpSpPr/>
                <p:nvPr/>
              </p:nvGrpSpPr>
              <p:grpSpPr>
                <a:xfrm>
                  <a:off x="2983" y="2738"/>
                  <a:ext cx="274" cy="217"/>
                  <a:chOff x="6689" y="1335"/>
                  <a:chExt cx="628" cy="499"/>
                </a:xfrm>
              </p:grpSpPr>
              <p:sp>
                <p:nvSpPr>
                  <p:cNvPr id="89" name="椭圆 88"/>
                  <p:cNvSpPr/>
                  <p:nvPr/>
                </p:nvSpPr>
                <p:spPr>
                  <a:xfrm>
                    <a:off x="6689" y="1393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椭圆 89"/>
                  <p:cNvSpPr/>
                  <p:nvPr/>
                </p:nvSpPr>
                <p:spPr>
                  <a:xfrm>
                    <a:off x="7205" y="1335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弦形 90"/>
                  <p:cNvSpPr/>
                  <p:nvPr/>
                </p:nvSpPr>
                <p:spPr>
                  <a:xfrm>
                    <a:off x="6823" y="1354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6" name="直接连接符 95"/>
                <p:cNvCxnSpPr/>
                <p:nvPr/>
              </p:nvCxnSpPr>
              <p:spPr>
                <a:xfrm flipV="1">
                  <a:off x="3375" y="195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V="1">
                  <a:off x="3454" y="2245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V="1">
                  <a:off x="3524" y="2523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V="1">
                  <a:off x="4251" y="2300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 flipV="1">
                  <a:off x="4215" y="25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3977" y="3141"/>
                  <a:ext cx="126" cy="11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3524" y="2748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V="1">
                  <a:off x="3454" y="337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 flipV="1">
                  <a:off x="2675" y="187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 flipV="1">
                  <a:off x="2536" y="22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 flipV="1">
                  <a:off x="2518" y="246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 flipH="1" flipV="1">
                  <a:off x="2536" y="2787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 flipH="1" flipV="1">
                  <a:off x="2536" y="3514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4127" y="2942"/>
                  <a:ext cx="198" cy="4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组合 202"/>
                <p:cNvGrpSpPr/>
                <p:nvPr/>
              </p:nvGrpSpPr>
              <p:grpSpPr>
                <a:xfrm>
                  <a:off x="2031" y="2502"/>
                  <a:ext cx="266" cy="883"/>
                  <a:chOff x="1994" y="2263"/>
                  <a:chExt cx="324" cy="1074"/>
                </a:xfrm>
              </p:grpSpPr>
              <p:cxnSp>
                <p:nvCxnSpPr>
                  <p:cNvPr id="191" name="直接连接符 190"/>
                  <p:cNvCxnSpPr/>
                  <p:nvPr/>
                </p:nvCxnSpPr>
                <p:spPr>
                  <a:xfrm flipH="1" flipV="1">
                    <a:off x="2074" y="2263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 flipH="1" flipV="1">
                    <a:off x="2015" y="2526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 flipH="1">
                    <a:off x="2192" y="3221"/>
                    <a:ext cx="126" cy="11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/>
                </p:nvCxnSpPr>
                <p:spPr>
                  <a:xfrm flipH="1">
                    <a:off x="1994" y="2973"/>
                    <a:ext cx="198" cy="4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37" name="组合 236"/>
            <p:cNvGrpSpPr/>
            <p:nvPr/>
          </p:nvGrpSpPr>
          <p:grpSpPr>
            <a:xfrm rot="0">
              <a:off x="501" y="1103"/>
              <a:ext cx="2164" cy="1922"/>
              <a:chOff x="10800" y="2846"/>
              <a:chExt cx="2580" cy="2291"/>
            </a:xfrm>
          </p:grpSpPr>
          <p:grpSp>
            <p:nvGrpSpPr>
              <p:cNvPr id="238" name="组合 237"/>
              <p:cNvGrpSpPr/>
              <p:nvPr/>
            </p:nvGrpSpPr>
            <p:grpSpPr>
              <a:xfrm>
                <a:off x="11245" y="3298"/>
                <a:ext cx="1505" cy="1370"/>
                <a:chOff x="10257" y="2878"/>
                <a:chExt cx="1505" cy="1370"/>
              </a:xfrm>
            </p:grpSpPr>
            <p:sp>
              <p:nvSpPr>
                <p:cNvPr id="239" name="任意多边形 238"/>
                <p:cNvSpPr/>
                <p:nvPr/>
              </p:nvSpPr>
              <p:spPr>
                <a:xfrm>
                  <a:off x="10257" y="2878"/>
                  <a:ext cx="1505" cy="1370"/>
                </a:xfrm>
                <a:custGeom>
                  <a:avLst/>
                  <a:gdLst>
                    <a:gd name="connsiteX0" fmla="*/ 0 w 1505"/>
                    <a:gd name="connsiteY0" fmla="*/ 687 h 1370"/>
                    <a:gd name="connsiteX1" fmla="*/ 750 w 1505"/>
                    <a:gd name="connsiteY1" fmla="*/ 4 h 1370"/>
                    <a:gd name="connsiteX2" fmla="*/ 1500 w 1505"/>
                    <a:gd name="connsiteY2" fmla="*/ 687 h 1370"/>
                    <a:gd name="connsiteX3" fmla="*/ 750 w 1505"/>
                    <a:gd name="connsiteY3" fmla="*/ 1369 h 1370"/>
                    <a:gd name="connsiteX4" fmla="*/ 0 w 1505"/>
                    <a:gd name="connsiteY4" fmla="*/ 687 h 1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5" h="1370">
                      <a:moveTo>
                        <a:pt x="0" y="687"/>
                      </a:moveTo>
                      <a:cubicBezTo>
                        <a:pt x="10" y="306"/>
                        <a:pt x="254" y="50"/>
                        <a:pt x="750" y="4"/>
                      </a:cubicBezTo>
                      <a:cubicBezTo>
                        <a:pt x="1246" y="-42"/>
                        <a:pt x="1550" y="288"/>
                        <a:pt x="1500" y="687"/>
                      </a:cubicBezTo>
                      <a:cubicBezTo>
                        <a:pt x="1450" y="1086"/>
                        <a:pt x="1250" y="1388"/>
                        <a:pt x="750" y="1369"/>
                      </a:cubicBezTo>
                      <a:cubicBezTo>
                        <a:pt x="250" y="1350"/>
                        <a:pt x="0" y="1063"/>
                        <a:pt x="0" y="687"/>
                      </a:cubicBezTo>
                      <a:close/>
                    </a:path>
                  </a:pathLst>
                </a:custGeom>
                <a:solidFill>
                  <a:srgbClr val="F3B85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0" name="椭圆 239"/>
                <p:cNvSpPr/>
                <p:nvPr/>
              </p:nvSpPr>
              <p:spPr>
                <a:xfrm>
                  <a:off x="10650" y="3417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1" name="椭圆 240"/>
                <p:cNvSpPr/>
                <p:nvPr/>
              </p:nvSpPr>
              <p:spPr>
                <a:xfrm>
                  <a:off x="11166" y="3359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2" name="弦形 241"/>
                <p:cNvSpPr/>
                <p:nvPr/>
              </p:nvSpPr>
              <p:spPr>
                <a:xfrm>
                  <a:off x="10784" y="3378"/>
                  <a:ext cx="447" cy="480"/>
                </a:xfrm>
                <a:prstGeom prst="chord">
                  <a:avLst>
                    <a:gd name="adj1" fmla="val 21539562"/>
                    <a:gd name="adj2" fmla="val 10414736"/>
                  </a:avLst>
                </a:prstGeom>
                <a:solidFill>
                  <a:srgbClr val="663701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43" name="直接连接符 242"/>
              <p:cNvCxnSpPr/>
              <p:nvPr/>
            </p:nvCxnSpPr>
            <p:spPr>
              <a:xfrm>
                <a:off x="10854" y="3444"/>
                <a:ext cx="252" cy="204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11220" y="3038"/>
                <a:ext cx="196" cy="25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11940" y="2846"/>
                <a:ext cx="63" cy="2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12504" y="3086"/>
                <a:ext cx="162" cy="127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V="1">
                <a:off x="12922" y="3314"/>
                <a:ext cx="254" cy="2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/>
            </p:nvCxnSpPr>
            <p:spPr>
              <a:xfrm>
                <a:off x="13026" y="3982"/>
                <a:ext cx="354" cy="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12942" y="4455"/>
                <a:ext cx="282" cy="20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>
                <a:off x="12414" y="4796"/>
                <a:ext cx="78" cy="258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 flipH="1">
                <a:off x="11532" y="4829"/>
                <a:ext cx="118" cy="309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V="1">
                <a:off x="10884" y="4620"/>
                <a:ext cx="228" cy="1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 flipV="1">
                <a:off x="10800" y="4165"/>
                <a:ext cx="306" cy="1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任意多边形 156"/>
          <p:cNvSpPr/>
          <p:nvPr/>
        </p:nvSpPr>
        <p:spPr>
          <a:xfrm>
            <a:off x="9145270" y="264160"/>
            <a:ext cx="2097405" cy="1031875"/>
          </a:xfrm>
          <a:custGeom>
            <a:avLst/>
            <a:gdLst>
              <a:gd name="connsiteX0" fmla="*/ 311 w 3303"/>
              <a:gd name="connsiteY0" fmla="*/ 1615 h 1624"/>
              <a:gd name="connsiteX1" fmla="*/ 267 w 3303"/>
              <a:gd name="connsiteY1" fmla="*/ 970 h 1624"/>
              <a:gd name="connsiteX2" fmla="*/ 716 w 3303"/>
              <a:gd name="connsiteY2" fmla="*/ 974 h 1624"/>
              <a:gd name="connsiteX3" fmla="*/ 795 w 3303"/>
              <a:gd name="connsiteY3" fmla="*/ 318 h 1624"/>
              <a:gd name="connsiteX4" fmla="*/ 1406 w 3303"/>
              <a:gd name="connsiteY4" fmla="*/ 573 h 1624"/>
              <a:gd name="connsiteX5" fmla="*/ 2405 w 3303"/>
              <a:gd name="connsiteY5" fmla="*/ 12 h 1624"/>
              <a:gd name="connsiteX6" fmla="*/ 2935 w 3303"/>
              <a:gd name="connsiteY6" fmla="*/ 669 h 1624"/>
              <a:gd name="connsiteX7" fmla="*/ 3147 w 3303"/>
              <a:gd name="connsiteY7" fmla="*/ 1495 h 1624"/>
              <a:gd name="connsiteX8" fmla="*/ 311 w 3303"/>
              <a:gd name="connsiteY8" fmla="*/ 1615 h 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3" h="1625">
                <a:moveTo>
                  <a:pt x="311" y="1615"/>
                </a:moveTo>
                <a:cubicBezTo>
                  <a:pt x="-280" y="1571"/>
                  <a:pt x="129" y="1008"/>
                  <a:pt x="267" y="970"/>
                </a:cubicBezTo>
                <a:cubicBezTo>
                  <a:pt x="405" y="932"/>
                  <a:pt x="782" y="1030"/>
                  <a:pt x="716" y="974"/>
                </a:cubicBezTo>
                <a:cubicBezTo>
                  <a:pt x="650" y="919"/>
                  <a:pt x="301" y="537"/>
                  <a:pt x="795" y="318"/>
                </a:cubicBezTo>
                <a:cubicBezTo>
                  <a:pt x="1289" y="99"/>
                  <a:pt x="1376" y="653"/>
                  <a:pt x="1406" y="573"/>
                </a:cubicBezTo>
                <a:cubicBezTo>
                  <a:pt x="1436" y="493"/>
                  <a:pt x="1692" y="-92"/>
                  <a:pt x="2405" y="12"/>
                </a:cubicBezTo>
                <a:cubicBezTo>
                  <a:pt x="3118" y="116"/>
                  <a:pt x="2852" y="737"/>
                  <a:pt x="2935" y="669"/>
                </a:cubicBezTo>
                <a:cubicBezTo>
                  <a:pt x="3018" y="601"/>
                  <a:pt x="3567" y="1457"/>
                  <a:pt x="3147" y="1495"/>
                </a:cubicBezTo>
                <a:cubicBezTo>
                  <a:pt x="2727" y="1534"/>
                  <a:pt x="902" y="1659"/>
                  <a:pt x="311" y="161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6" name="直接连接符 165"/>
          <p:cNvCxnSpPr/>
          <p:nvPr/>
        </p:nvCxnSpPr>
        <p:spPr>
          <a:xfrm rot="20400000" flipH="1">
            <a:off x="10033635" y="95504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弦形 159"/>
          <p:cNvSpPr/>
          <p:nvPr/>
        </p:nvSpPr>
        <p:spPr>
          <a:xfrm>
            <a:off x="10226040" y="892810"/>
            <a:ext cx="174625" cy="187325"/>
          </a:xfrm>
          <a:prstGeom prst="chord">
            <a:avLst>
              <a:gd name="adj1" fmla="val 20021241"/>
              <a:gd name="adj2" fmla="val 10414736"/>
            </a:avLst>
          </a:prstGeom>
          <a:solidFill>
            <a:srgbClr val="F3B851"/>
          </a:solidFill>
          <a:ln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5" name="直接连接符 164"/>
          <p:cNvCxnSpPr/>
          <p:nvPr/>
        </p:nvCxnSpPr>
        <p:spPr>
          <a:xfrm rot="20400000" flipH="1">
            <a:off x="9925685" y="929005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椭圆 157"/>
          <p:cNvSpPr/>
          <p:nvPr/>
        </p:nvSpPr>
        <p:spPr>
          <a:xfrm>
            <a:off x="10089515" y="78486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10487025" y="76327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2" name="直接连接符 161"/>
          <p:cNvCxnSpPr/>
          <p:nvPr/>
        </p:nvCxnSpPr>
        <p:spPr>
          <a:xfrm rot="20400000" flipH="1">
            <a:off x="10639425" y="90043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20400000" flipH="1">
            <a:off x="10680065" y="98425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心形 7"/>
          <p:cNvSpPr/>
          <p:nvPr/>
        </p:nvSpPr>
        <p:spPr>
          <a:xfrm rot="780000">
            <a:off x="5056423" y="567618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9560000">
            <a:off x="4844190" y="571805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rot="780000" flipH="1">
            <a:off x="5038983" y="615871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/>
        </p:nvSpPr>
        <p:spPr>
          <a:xfrm rot="3600000" flipH="1">
            <a:off x="5261104" y="583589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 bwMode="auto">
          <a:xfrm>
            <a:off x="1944370" y="651510"/>
            <a:ext cx="2586990" cy="685800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</a:t>
            </a:r>
            <a:r>
              <a:rPr lang="zh-CN" altLang="en-US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社会规则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rcRect l="2004" t="2275" b="8924"/>
          <a:stretch>
            <a:fillRect/>
          </a:stretch>
        </p:blipFill>
        <p:spPr>
          <a:xfrm>
            <a:off x="1986915" y="1508760"/>
            <a:ext cx="3015615" cy="22974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/>
          <p:nvPr>
            <p:custDataLst>
              <p:tags r:id="rId3"/>
            </p:custDataLst>
          </p:nvPr>
        </p:nvPicPr>
        <p:blipFill>
          <a:blip r:embed="rId4"/>
          <a:srcRect t="16824" r="6527" b="8353"/>
          <a:stretch>
            <a:fillRect/>
          </a:stretch>
        </p:blipFill>
        <p:spPr>
          <a:xfrm>
            <a:off x="5807075" y="3806190"/>
            <a:ext cx="3233420" cy="2244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/>
          <a:srcRect l="4307" t="20611" r="8341" b="12200"/>
          <a:stretch>
            <a:fillRect/>
          </a:stretch>
        </p:blipFill>
        <p:spPr>
          <a:xfrm>
            <a:off x="5246370" y="1827530"/>
            <a:ext cx="3146425" cy="1805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90165" y="3907790"/>
            <a:ext cx="2877820" cy="21926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02260" y="651510"/>
            <a:ext cx="11264900" cy="5881370"/>
            <a:chOff x="501" y="1103"/>
            <a:chExt cx="17740" cy="9262"/>
          </a:xfrm>
        </p:grpSpPr>
        <p:grpSp>
          <p:nvGrpSpPr>
            <p:cNvPr id="29" name="组合 28"/>
            <p:cNvGrpSpPr/>
            <p:nvPr/>
          </p:nvGrpSpPr>
          <p:grpSpPr>
            <a:xfrm rot="780000">
              <a:off x="5485" y="8836"/>
              <a:ext cx="1640" cy="1496"/>
              <a:chOff x="16626" y="7767"/>
              <a:chExt cx="2286" cy="2084"/>
            </a:xfrm>
          </p:grpSpPr>
          <p:sp>
            <p:nvSpPr>
              <p:cNvPr id="23" name="心形 22"/>
              <p:cNvSpPr/>
              <p:nvPr/>
            </p:nvSpPr>
            <p:spPr>
              <a:xfrm>
                <a:off x="17352" y="7767"/>
                <a:ext cx="842" cy="646"/>
              </a:xfrm>
              <a:prstGeom prst="heart">
                <a:avLst/>
              </a:prstGeom>
              <a:solidFill>
                <a:srgbClr val="F349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6626" y="8474"/>
                <a:ext cx="2286" cy="1377"/>
                <a:chOff x="13510" y="577"/>
                <a:chExt cx="3422" cy="2061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 rot="18780000">
                  <a:off x="14104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 rot="2820000" flipH="1">
                  <a:off x="15510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4935" y="1535"/>
                  <a:ext cx="371" cy="1103"/>
                </a:xfrm>
                <a:prstGeom prst="line">
                  <a:avLst/>
                </a:prstGeom>
                <a:ln w="41275" cap="rnd">
                  <a:solidFill>
                    <a:srgbClr val="2A423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组合 144"/>
            <p:cNvGrpSpPr/>
            <p:nvPr/>
          </p:nvGrpSpPr>
          <p:grpSpPr>
            <a:xfrm rot="0">
              <a:off x="1060" y="8349"/>
              <a:ext cx="1121" cy="2016"/>
              <a:chOff x="11308" y="6387"/>
              <a:chExt cx="1894" cy="3405"/>
            </a:xfrm>
          </p:grpSpPr>
          <p:grpSp>
            <p:nvGrpSpPr>
              <p:cNvPr id="42" name="组合 41"/>
              <p:cNvGrpSpPr/>
              <p:nvPr/>
            </p:nvGrpSpPr>
            <p:grpSpPr>
              <a:xfrm rot="0">
                <a:off x="11308" y="6387"/>
                <a:ext cx="1082" cy="3226"/>
                <a:chOff x="11067" y="3632"/>
                <a:chExt cx="1082" cy="3226"/>
              </a:xfrm>
            </p:grpSpPr>
            <p:sp>
              <p:nvSpPr>
                <p:cNvPr id="31" name="任意多边形 30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67754B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曲线连接符 31"/>
                <p:cNvCxnSpPr>
                  <a:stCxn id="31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9" name="直接连接符 38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3" name="组合 132"/>
              <p:cNvGrpSpPr/>
              <p:nvPr/>
            </p:nvGrpSpPr>
            <p:grpSpPr>
              <a:xfrm rot="1140000" flipH="1">
                <a:off x="12386" y="7354"/>
                <a:ext cx="817" cy="2438"/>
                <a:chOff x="11067" y="3632"/>
                <a:chExt cx="1082" cy="3226"/>
              </a:xfrm>
            </p:grpSpPr>
            <p:sp>
              <p:nvSpPr>
                <p:cNvPr id="134" name="任意多边形 133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8AB778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5" name="曲线连接符 134"/>
                <p:cNvCxnSpPr>
                  <a:stCxn id="134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组合 135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37" name="直接连接符 136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41" name="直接连接符 140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141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2" name="组合 211"/>
            <p:cNvGrpSpPr/>
            <p:nvPr/>
          </p:nvGrpSpPr>
          <p:grpSpPr>
            <a:xfrm rot="0">
              <a:off x="16523" y="7719"/>
              <a:ext cx="1718" cy="2512"/>
              <a:chOff x="2031" y="1670"/>
              <a:chExt cx="2376" cy="3262"/>
            </a:xfrm>
          </p:grpSpPr>
          <p:grpSp>
            <p:nvGrpSpPr>
              <p:cNvPr id="211" name="组合 210"/>
              <p:cNvGrpSpPr/>
              <p:nvPr/>
            </p:nvGrpSpPr>
            <p:grpSpPr>
              <a:xfrm>
                <a:off x="2097" y="1768"/>
                <a:ext cx="2226" cy="2410"/>
                <a:chOff x="2097" y="1768"/>
                <a:chExt cx="2226" cy="2410"/>
              </a:xfrm>
            </p:grpSpPr>
            <p:grpSp>
              <p:nvGrpSpPr>
                <p:cNvPr id="209" name="组合 208"/>
                <p:cNvGrpSpPr/>
                <p:nvPr/>
              </p:nvGrpSpPr>
              <p:grpSpPr>
                <a:xfrm>
                  <a:off x="2097" y="2082"/>
                  <a:ext cx="2227" cy="1346"/>
                  <a:chOff x="2097" y="2082"/>
                  <a:chExt cx="2227" cy="1346"/>
                </a:xfrm>
              </p:grpSpPr>
              <p:sp>
                <p:nvSpPr>
                  <p:cNvPr id="95" name="任意多边形 94"/>
                  <p:cNvSpPr/>
                  <p:nvPr/>
                </p:nvSpPr>
                <p:spPr>
                  <a:xfrm flipH="1">
                    <a:off x="2097" y="2502"/>
                    <a:ext cx="886" cy="927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任意多边形 93"/>
                  <p:cNvSpPr/>
                  <p:nvPr/>
                </p:nvSpPr>
                <p:spPr>
                  <a:xfrm>
                    <a:off x="3208" y="2082"/>
                    <a:ext cx="1117" cy="1168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0" name="任意多边形 69"/>
                <p:cNvSpPr/>
                <p:nvPr/>
              </p:nvSpPr>
              <p:spPr>
                <a:xfrm>
                  <a:off x="2584" y="1768"/>
                  <a:ext cx="984" cy="2410"/>
                </a:xfrm>
                <a:custGeom>
                  <a:avLst/>
                  <a:gdLst>
                    <a:gd name="connsiteX0" fmla="*/ 0 w 1092"/>
                    <a:gd name="connsiteY0" fmla="*/ 1210 h 2409"/>
                    <a:gd name="connsiteX1" fmla="*/ 546 w 1092"/>
                    <a:gd name="connsiteY1" fmla="*/ 10 h 2409"/>
                    <a:gd name="connsiteX2" fmla="*/ 1092 w 1092"/>
                    <a:gd name="connsiteY2" fmla="*/ 1210 h 2409"/>
                    <a:gd name="connsiteX3" fmla="*/ 546 w 1092"/>
                    <a:gd name="connsiteY3" fmla="*/ 2410 h 2409"/>
                    <a:gd name="connsiteX4" fmla="*/ 0 w 1092"/>
                    <a:gd name="connsiteY4" fmla="*/ 1210 h 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" h="2410">
                      <a:moveTo>
                        <a:pt x="0" y="1210"/>
                      </a:moveTo>
                      <a:cubicBezTo>
                        <a:pt x="0" y="547"/>
                        <a:pt x="108" y="106"/>
                        <a:pt x="546" y="10"/>
                      </a:cubicBezTo>
                      <a:cubicBezTo>
                        <a:pt x="984" y="-86"/>
                        <a:pt x="1092" y="547"/>
                        <a:pt x="1092" y="1210"/>
                      </a:cubicBezTo>
                      <a:cubicBezTo>
                        <a:pt x="1092" y="1873"/>
                        <a:pt x="848" y="2410"/>
                        <a:pt x="546" y="2410"/>
                      </a:cubicBezTo>
                      <a:cubicBezTo>
                        <a:pt x="244" y="2410"/>
                        <a:pt x="0" y="1873"/>
                        <a:pt x="0" y="1210"/>
                      </a:cubicBezTo>
                      <a:close/>
                    </a:path>
                  </a:pathLst>
                </a:custGeom>
                <a:solidFill>
                  <a:srgbClr val="E0DF39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4" name="组合 203"/>
              <p:cNvGrpSpPr/>
              <p:nvPr/>
            </p:nvGrpSpPr>
            <p:grpSpPr>
              <a:xfrm>
                <a:off x="2031" y="1670"/>
                <a:ext cx="2376" cy="3262"/>
                <a:chOff x="2031" y="1670"/>
                <a:chExt cx="2376" cy="3262"/>
              </a:xfrm>
            </p:grpSpPr>
            <p:sp>
              <p:nvSpPr>
                <p:cNvPr id="33" name="任意多边形 32"/>
                <p:cNvSpPr/>
                <p:nvPr/>
              </p:nvSpPr>
              <p:spPr>
                <a:xfrm flipV="1">
                  <a:off x="2434" y="3792"/>
                  <a:ext cx="1356" cy="1140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F44B3E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 flipV="1">
                  <a:off x="2438" y="3836"/>
                  <a:ext cx="1356" cy="319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66370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4" name="心形 63"/>
                <p:cNvSpPr/>
                <p:nvPr/>
              </p:nvSpPr>
              <p:spPr>
                <a:xfrm>
                  <a:off x="2878" y="4334"/>
                  <a:ext cx="468" cy="435"/>
                </a:xfrm>
                <a:prstGeom prst="heart">
                  <a:avLst/>
                </a:prstGeom>
                <a:solidFill>
                  <a:srgbClr val="663701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>
                  <a:off x="2536" y="3854"/>
                  <a:ext cx="1032" cy="257"/>
                </a:xfrm>
                <a:custGeom>
                  <a:avLst/>
                  <a:gdLst>
                    <a:gd name="connisteX0" fmla="*/ 0 w 1077030"/>
                    <a:gd name="connsiteY0" fmla="*/ 312471 h 396291"/>
                    <a:gd name="connisteX1" fmla="*/ 213360 w 1077030"/>
                    <a:gd name="connsiteY1" fmla="*/ 51 h 396291"/>
                    <a:gd name="connisteX2" fmla="*/ 365760 w 1077030"/>
                    <a:gd name="connsiteY2" fmla="*/ 289611 h 396291"/>
                    <a:gd name="connisteX3" fmla="*/ 556260 w 1077030"/>
                    <a:gd name="connsiteY3" fmla="*/ 53391 h 396291"/>
                    <a:gd name="connisteX4" fmla="*/ 716280 w 1077030"/>
                    <a:gd name="connsiteY4" fmla="*/ 327711 h 396291"/>
                    <a:gd name="connisteX5" fmla="*/ 937260 w 1077030"/>
                    <a:gd name="connsiteY5" fmla="*/ 53391 h 396291"/>
                    <a:gd name="connisteX6" fmla="*/ 1066800 w 1077030"/>
                    <a:gd name="connsiteY6" fmla="*/ 335331 h 396291"/>
                    <a:gd name="connisteX7" fmla="*/ 1074420 w 1077030"/>
                    <a:gd name="connsiteY7" fmla="*/ 396291 h 396291"/>
                    <a:gd name="connisteX8" fmla="*/ 1158240 w 1077030"/>
                    <a:gd name="connsiteY8" fmla="*/ 388671 h 39629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77031" h="396292">
                      <a:moveTo>
                        <a:pt x="0" y="312472"/>
                      </a:moveTo>
                      <a:cubicBezTo>
                        <a:pt x="39370" y="243892"/>
                        <a:pt x="140335" y="4497"/>
                        <a:pt x="213360" y="52"/>
                      </a:cubicBezTo>
                      <a:cubicBezTo>
                        <a:pt x="286385" y="-4393"/>
                        <a:pt x="297180" y="278817"/>
                        <a:pt x="365760" y="289612"/>
                      </a:cubicBezTo>
                      <a:cubicBezTo>
                        <a:pt x="434340" y="300407"/>
                        <a:pt x="486410" y="45772"/>
                        <a:pt x="556260" y="53392"/>
                      </a:cubicBezTo>
                      <a:cubicBezTo>
                        <a:pt x="626110" y="61012"/>
                        <a:pt x="640080" y="327712"/>
                        <a:pt x="716280" y="327712"/>
                      </a:cubicBezTo>
                      <a:cubicBezTo>
                        <a:pt x="792480" y="327712"/>
                        <a:pt x="867410" y="52122"/>
                        <a:pt x="937260" y="53392"/>
                      </a:cubicBezTo>
                      <a:cubicBezTo>
                        <a:pt x="1007110" y="54662"/>
                        <a:pt x="1039495" y="266752"/>
                        <a:pt x="1066800" y="335332"/>
                      </a:cubicBezTo>
                      <a:cubicBezTo>
                        <a:pt x="1094105" y="403912"/>
                        <a:pt x="1056005" y="385497"/>
                        <a:pt x="1074420" y="39629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6" name="直接连接符 85"/>
                <p:cNvCxnSpPr/>
                <p:nvPr/>
              </p:nvCxnSpPr>
              <p:spPr>
                <a:xfrm flipH="1">
                  <a:off x="2867" y="1670"/>
                  <a:ext cx="158" cy="2194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3265" y="1690"/>
                  <a:ext cx="77" cy="2138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组合 91"/>
                <p:cNvGrpSpPr/>
                <p:nvPr/>
              </p:nvGrpSpPr>
              <p:grpSpPr>
                <a:xfrm>
                  <a:off x="2983" y="2738"/>
                  <a:ext cx="274" cy="217"/>
                  <a:chOff x="6689" y="1335"/>
                  <a:chExt cx="628" cy="499"/>
                </a:xfrm>
              </p:grpSpPr>
              <p:sp>
                <p:nvSpPr>
                  <p:cNvPr id="89" name="椭圆 88"/>
                  <p:cNvSpPr/>
                  <p:nvPr/>
                </p:nvSpPr>
                <p:spPr>
                  <a:xfrm>
                    <a:off x="6689" y="1393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椭圆 89"/>
                  <p:cNvSpPr/>
                  <p:nvPr/>
                </p:nvSpPr>
                <p:spPr>
                  <a:xfrm>
                    <a:off x="7205" y="1335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弦形 90"/>
                  <p:cNvSpPr/>
                  <p:nvPr/>
                </p:nvSpPr>
                <p:spPr>
                  <a:xfrm>
                    <a:off x="6823" y="1354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6" name="直接连接符 95"/>
                <p:cNvCxnSpPr/>
                <p:nvPr/>
              </p:nvCxnSpPr>
              <p:spPr>
                <a:xfrm flipV="1">
                  <a:off x="3375" y="195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V="1">
                  <a:off x="3454" y="2245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V="1">
                  <a:off x="3524" y="2523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V="1">
                  <a:off x="4251" y="2300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 flipV="1">
                  <a:off x="4215" y="25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3977" y="3141"/>
                  <a:ext cx="126" cy="11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3524" y="2748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V="1">
                  <a:off x="3454" y="337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 flipV="1">
                  <a:off x="2675" y="187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 flipV="1">
                  <a:off x="2536" y="22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 flipV="1">
                  <a:off x="2518" y="246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 flipH="1" flipV="1">
                  <a:off x="2536" y="2787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 flipH="1" flipV="1">
                  <a:off x="2536" y="3514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4127" y="2942"/>
                  <a:ext cx="198" cy="4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组合 202"/>
                <p:cNvGrpSpPr/>
                <p:nvPr/>
              </p:nvGrpSpPr>
              <p:grpSpPr>
                <a:xfrm>
                  <a:off x="2031" y="2502"/>
                  <a:ext cx="266" cy="883"/>
                  <a:chOff x="1994" y="2263"/>
                  <a:chExt cx="324" cy="1074"/>
                </a:xfrm>
              </p:grpSpPr>
              <p:cxnSp>
                <p:nvCxnSpPr>
                  <p:cNvPr id="191" name="直接连接符 190"/>
                  <p:cNvCxnSpPr/>
                  <p:nvPr/>
                </p:nvCxnSpPr>
                <p:spPr>
                  <a:xfrm flipH="1" flipV="1">
                    <a:off x="2074" y="2263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 flipH="1" flipV="1">
                    <a:off x="2015" y="2526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 flipH="1">
                    <a:off x="2192" y="3221"/>
                    <a:ext cx="126" cy="11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/>
                </p:nvCxnSpPr>
                <p:spPr>
                  <a:xfrm flipH="1">
                    <a:off x="1994" y="2973"/>
                    <a:ext cx="198" cy="4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37" name="组合 236"/>
            <p:cNvGrpSpPr/>
            <p:nvPr/>
          </p:nvGrpSpPr>
          <p:grpSpPr>
            <a:xfrm rot="0">
              <a:off x="501" y="1103"/>
              <a:ext cx="2164" cy="1922"/>
              <a:chOff x="10800" y="2846"/>
              <a:chExt cx="2580" cy="2291"/>
            </a:xfrm>
          </p:grpSpPr>
          <p:grpSp>
            <p:nvGrpSpPr>
              <p:cNvPr id="238" name="组合 237"/>
              <p:cNvGrpSpPr/>
              <p:nvPr/>
            </p:nvGrpSpPr>
            <p:grpSpPr>
              <a:xfrm>
                <a:off x="11245" y="3298"/>
                <a:ext cx="1505" cy="1370"/>
                <a:chOff x="10257" y="2878"/>
                <a:chExt cx="1505" cy="1370"/>
              </a:xfrm>
            </p:grpSpPr>
            <p:sp>
              <p:nvSpPr>
                <p:cNvPr id="239" name="任意多边形 238"/>
                <p:cNvSpPr/>
                <p:nvPr/>
              </p:nvSpPr>
              <p:spPr>
                <a:xfrm>
                  <a:off x="10257" y="2878"/>
                  <a:ext cx="1505" cy="1370"/>
                </a:xfrm>
                <a:custGeom>
                  <a:avLst/>
                  <a:gdLst>
                    <a:gd name="connsiteX0" fmla="*/ 0 w 1505"/>
                    <a:gd name="connsiteY0" fmla="*/ 687 h 1370"/>
                    <a:gd name="connsiteX1" fmla="*/ 750 w 1505"/>
                    <a:gd name="connsiteY1" fmla="*/ 4 h 1370"/>
                    <a:gd name="connsiteX2" fmla="*/ 1500 w 1505"/>
                    <a:gd name="connsiteY2" fmla="*/ 687 h 1370"/>
                    <a:gd name="connsiteX3" fmla="*/ 750 w 1505"/>
                    <a:gd name="connsiteY3" fmla="*/ 1369 h 1370"/>
                    <a:gd name="connsiteX4" fmla="*/ 0 w 1505"/>
                    <a:gd name="connsiteY4" fmla="*/ 687 h 1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5" h="1370">
                      <a:moveTo>
                        <a:pt x="0" y="687"/>
                      </a:moveTo>
                      <a:cubicBezTo>
                        <a:pt x="10" y="306"/>
                        <a:pt x="254" y="50"/>
                        <a:pt x="750" y="4"/>
                      </a:cubicBezTo>
                      <a:cubicBezTo>
                        <a:pt x="1246" y="-42"/>
                        <a:pt x="1550" y="288"/>
                        <a:pt x="1500" y="687"/>
                      </a:cubicBezTo>
                      <a:cubicBezTo>
                        <a:pt x="1450" y="1086"/>
                        <a:pt x="1250" y="1388"/>
                        <a:pt x="750" y="1369"/>
                      </a:cubicBezTo>
                      <a:cubicBezTo>
                        <a:pt x="250" y="1350"/>
                        <a:pt x="0" y="1063"/>
                        <a:pt x="0" y="687"/>
                      </a:cubicBezTo>
                      <a:close/>
                    </a:path>
                  </a:pathLst>
                </a:custGeom>
                <a:solidFill>
                  <a:srgbClr val="F3B85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0" name="椭圆 239"/>
                <p:cNvSpPr/>
                <p:nvPr/>
              </p:nvSpPr>
              <p:spPr>
                <a:xfrm>
                  <a:off x="10650" y="3417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1" name="椭圆 240"/>
                <p:cNvSpPr/>
                <p:nvPr/>
              </p:nvSpPr>
              <p:spPr>
                <a:xfrm>
                  <a:off x="11166" y="3359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2" name="弦形 241"/>
                <p:cNvSpPr/>
                <p:nvPr/>
              </p:nvSpPr>
              <p:spPr>
                <a:xfrm>
                  <a:off x="10784" y="3378"/>
                  <a:ext cx="447" cy="480"/>
                </a:xfrm>
                <a:prstGeom prst="chord">
                  <a:avLst>
                    <a:gd name="adj1" fmla="val 21539562"/>
                    <a:gd name="adj2" fmla="val 10414736"/>
                  </a:avLst>
                </a:prstGeom>
                <a:solidFill>
                  <a:srgbClr val="663701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43" name="直接连接符 242"/>
              <p:cNvCxnSpPr/>
              <p:nvPr/>
            </p:nvCxnSpPr>
            <p:spPr>
              <a:xfrm>
                <a:off x="10854" y="3444"/>
                <a:ext cx="252" cy="204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11220" y="3038"/>
                <a:ext cx="196" cy="25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11940" y="2846"/>
                <a:ext cx="63" cy="2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12504" y="3086"/>
                <a:ext cx="162" cy="127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V="1">
                <a:off x="12922" y="3314"/>
                <a:ext cx="254" cy="2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/>
            </p:nvCxnSpPr>
            <p:spPr>
              <a:xfrm>
                <a:off x="13026" y="3982"/>
                <a:ext cx="354" cy="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12942" y="4455"/>
                <a:ext cx="282" cy="20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>
                <a:off x="12414" y="4796"/>
                <a:ext cx="78" cy="258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 flipH="1">
                <a:off x="11532" y="4829"/>
                <a:ext cx="118" cy="309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V="1">
                <a:off x="10884" y="4620"/>
                <a:ext cx="228" cy="1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 flipV="1">
                <a:off x="10800" y="4165"/>
                <a:ext cx="306" cy="1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5" name="文本框 194"/>
          <p:cNvSpPr txBox="1"/>
          <p:nvPr/>
        </p:nvSpPr>
        <p:spPr bwMode="auto">
          <a:xfrm>
            <a:off x="4242435" y="2743200"/>
            <a:ext cx="6158230" cy="688340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   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57" name="任意多边形 156"/>
          <p:cNvSpPr/>
          <p:nvPr/>
        </p:nvSpPr>
        <p:spPr>
          <a:xfrm>
            <a:off x="9145270" y="264160"/>
            <a:ext cx="2097405" cy="1031875"/>
          </a:xfrm>
          <a:custGeom>
            <a:avLst/>
            <a:gdLst>
              <a:gd name="connsiteX0" fmla="*/ 311 w 3303"/>
              <a:gd name="connsiteY0" fmla="*/ 1615 h 1624"/>
              <a:gd name="connsiteX1" fmla="*/ 267 w 3303"/>
              <a:gd name="connsiteY1" fmla="*/ 970 h 1624"/>
              <a:gd name="connsiteX2" fmla="*/ 716 w 3303"/>
              <a:gd name="connsiteY2" fmla="*/ 974 h 1624"/>
              <a:gd name="connsiteX3" fmla="*/ 795 w 3303"/>
              <a:gd name="connsiteY3" fmla="*/ 318 h 1624"/>
              <a:gd name="connsiteX4" fmla="*/ 1406 w 3303"/>
              <a:gd name="connsiteY4" fmla="*/ 573 h 1624"/>
              <a:gd name="connsiteX5" fmla="*/ 2405 w 3303"/>
              <a:gd name="connsiteY5" fmla="*/ 12 h 1624"/>
              <a:gd name="connsiteX6" fmla="*/ 2935 w 3303"/>
              <a:gd name="connsiteY6" fmla="*/ 669 h 1624"/>
              <a:gd name="connsiteX7" fmla="*/ 3147 w 3303"/>
              <a:gd name="connsiteY7" fmla="*/ 1495 h 1624"/>
              <a:gd name="connsiteX8" fmla="*/ 311 w 3303"/>
              <a:gd name="connsiteY8" fmla="*/ 1615 h 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3" h="1625">
                <a:moveTo>
                  <a:pt x="311" y="1615"/>
                </a:moveTo>
                <a:cubicBezTo>
                  <a:pt x="-280" y="1571"/>
                  <a:pt x="129" y="1008"/>
                  <a:pt x="267" y="970"/>
                </a:cubicBezTo>
                <a:cubicBezTo>
                  <a:pt x="405" y="932"/>
                  <a:pt x="782" y="1030"/>
                  <a:pt x="716" y="974"/>
                </a:cubicBezTo>
                <a:cubicBezTo>
                  <a:pt x="650" y="919"/>
                  <a:pt x="301" y="537"/>
                  <a:pt x="795" y="318"/>
                </a:cubicBezTo>
                <a:cubicBezTo>
                  <a:pt x="1289" y="99"/>
                  <a:pt x="1376" y="653"/>
                  <a:pt x="1406" y="573"/>
                </a:cubicBezTo>
                <a:cubicBezTo>
                  <a:pt x="1436" y="493"/>
                  <a:pt x="1692" y="-92"/>
                  <a:pt x="2405" y="12"/>
                </a:cubicBezTo>
                <a:cubicBezTo>
                  <a:pt x="3118" y="116"/>
                  <a:pt x="2852" y="737"/>
                  <a:pt x="2935" y="669"/>
                </a:cubicBezTo>
                <a:cubicBezTo>
                  <a:pt x="3018" y="601"/>
                  <a:pt x="3567" y="1457"/>
                  <a:pt x="3147" y="1495"/>
                </a:cubicBezTo>
                <a:cubicBezTo>
                  <a:pt x="2727" y="1534"/>
                  <a:pt x="902" y="1659"/>
                  <a:pt x="311" y="161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6" name="直接连接符 165"/>
          <p:cNvCxnSpPr/>
          <p:nvPr/>
        </p:nvCxnSpPr>
        <p:spPr>
          <a:xfrm rot="20400000" flipH="1">
            <a:off x="10033635" y="95504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弦形 159"/>
          <p:cNvSpPr/>
          <p:nvPr/>
        </p:nvSpPr>
        <p:spPr>
          <a:xfrm>
            <a:off x="10226040" y="892810"/>
            <a:ext cx="174625" cy="187325"/>
          </a:xfrm>
          <a:prstGeom prst="chord">
            <a:avLst>
              <a:gd name="adj1" fmla="val 20021241"/>
              <a:gd name="adj2" fmla="val 10414736"/>
            </a:avLst>
          </a:prstGeom>
          <a:solidFill>
            <a:srgbClr val="F3B851"/>
          </a:solidFill>
          <a:ln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5" name="直接连接符 164"/>
          <p:cNvCxnSpPr/>
          <p:nvPr/>
        </p:nvCxnSpPr>
        <p:spPr>
          <a:xfrm rot="20400000" flipH="1">
            <a:off x="9925685" y="929005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椭圆 157"/>
          <p:cNvSpPr/>
          <p:nvPr/>
        </p:nvSpPr>
        <p:spPr>
          <a:xfrm>
            <a:off x="10089515" y="78486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10487025" y="76327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2" name="直接连接符 161"/>
          <p:cNvCxnSpPr/>
          <p:nvPr/>
        </p:nvCxnSpPr>
        <p:spPr>
          <a:xfrm rot="20400000" flipH="1">
            <a:off x="10639425" y="90043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20400000" flipH="1">
            <a:off x="10680065" y="98425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心形 7"/>
          <p:cNvSpPr/>
          <p:nvPr/>
        </p:nvSpPr>
        <p:spPr>
          <a:xfrm rot="780000">
            <a:off x="5056423" y="567618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9560000">
            <a:off x="4844190" y="571805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rot="780000" flipH="1">
            <a:off x="5038983" y="615871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/>
        </p:nvSpPr>
        <p:spPr>
          <a:xfrm rot="3600000" flipH="1">
            <a:off x="5261104" y="583589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64995" y="1256665"/>
            <a:ext cx="8103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第二关：搜索岛——找找生活中的</a:t>
            </a: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规则</a:t>
            </a:r>
            <a:endParaRPr lang="zh-CN" altLang="en-US" sz="36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4283075" y="2743200"/>
            <a:ext cx="4013835" cy="78295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</a:t>
            </a:r>
            <a:r>
              <a:rPr lang="zh-CN" altLang="en-US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课堂规则？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 bwMode="auto">
          <a:xfrm>
            <a:off x="2827655" y="3735705"/>
            <a:ext cx="8301990" cy="66738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   </a:t>
            </a:r>
            <a:r>
              <a:rPr lang="zh-CN" altLang="en-US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课堂上，认真听，勤思考，</a:t>
            </a:r>
            <a:r>
              <a:rPr lang="zh-CN" altLang="en-US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爱发言。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r="1493" b="13569"/>
          <a:stretch>
            <a:fillRect/>
          </a:stretch>
        </p:blipFill>
        <p:spPr>
          <a:xfrm>
            <a:off x="1014730" y="2774315"/>
            <a:ext cx="2087245" cy="2590800"/>
          </a:xfrm>
          <a:prstGeom prst="ellipse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02260" y="651510"/>
            <a:ext cx="11264900" cy="5881370"/>
            <a:chOff x="501" y="1103"/>
            <a:chExt cx="17740" cy="9262"/>
          </a:xfrm>
        </p:grpSpPr>
        <p:grpSp>
          <p:nvGrpSpPr>
            <p:cNvPr id="29" name="组合 28"/>
            <p:cNvGrpSpPr/>
            <p:nvPr/>
          </p:nvGrpSpPr>
          <p:grpSpPr>
            <a:xfrm rot="780000">
              <a:off x="5485" y="8836"/>
              <a:ext cx="1640" cy="1496"/>
              <a:chOff x="16626" y="7767"/>
              <a:chExt cx="2286" cy="2084"/>
            </a:xfrm>
          </p:grpSpPr>
          <p:sp>
            <p:nvSpPr>
              <p:cNvPr id="23" name="心形 22"/>
              <p:cNvSpPr/>
              <p:nvPr/>
            </p:nvSpPr>
            <p:spPr>
              <a:xfrm>
                <a:off x="17352" y="7767"/>
                <a:ext cx="842" cy="646"/>
              </a:xfrm>
              <a:prstGeom prst="heart">
                <a:avLst/>
              </a:prstGeom>
              <a:solidFill>
                <a:srgbClr val="F349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6626" y="8474"/>
                <a:ext cx="2286" cy="1377"/>
                <a:chOff x="13510" y="577"/>
                <a:chExt cx="3422" cy="2061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 rot="18780000">
                  <a:off x="14104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 rot="2820000" flipH="1">
                  <a:off x="15510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4935" y="1535"/>
                  <a:ext cx="371" cy="1103"/>
                </a:xfrm>
                <a:prstGeom prst="line">
                  <a:avLst/>
                </a:prstGeom>
                <a:ln w="41275" cap="rnd">
                  <a:solidFill>
                    <a:srgbClr val="2A423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组合 144"/>
            <p:cNvGrpSpPr/>
            <p:nvPr/>
          </p:nvGrpSpPr>
          <p:grpSpPr>
            <a:xfrm rot="0">
              <a:off x="1060" y="8349"/>
              <a:ext cx="1121" cy="2016"/>
              <a:chOff x="11308" y="6387"/>
              <a:chExt cx="1894" cy="3405"/>
            </a:xfrm>
          </p:grpSpPr>
          <p:grpSp>
            <p:nvGrpSpPr>
              <p:cNvPr id="42" name="组合 41"/>
              <p:cNvGrpSpPr/>
              <p:nvPr/>
            </p:nvGrpSpPr>
            <p:grpSpPr>
              <a:xfrm rot="0">
                <a:off x="11308" y="6387"/>
                <a:ext cx="1082" cy="3226"/>
                <a:chOff x="11067" y="3632"/>
                <a:chExt cx="1082" cy="3226"/>
              </a:xfrm>
            </p:grpSpPr>
            <p:sp>
              <p:nvSpPr>
                <p:cNvPr id="31" name="任意多边形 30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67754B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曲线连接符 31"/>
                <p:cNvCxnSpPr>
                  <a:stCxn id="31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9" name="直接连接符 38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3" name="组合 132"/>
              <p:cNvGrpSpPr/>
              <p:nvPr/>
            </p:nvGrpSpPr>
            <p:grpSpPr>
              <a:xfrm rot="1140000" flipH="1">
                <a:off x="12386" y="7354"/>
                <a:ext cx="817" cy="2438"/>
                <a:chOff x="11067" y="3632"/>
                <a:chExt cx="1082" cy="3226"/>
              </a:xfrm>
            </p:grpSpPr>
            <p:sp>
              <p:nvSpPr>
                <p:cNvPr id="134" name="任意多边形 133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8AB778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5" name="曲线连接符 134"/>
                <p:cNvCxnSpPr>
                  <a:stCxn id="134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组合 135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37" name="直接连接符 136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41" name="直接连接符 140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141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2" name="组合 211"/>
            <p:cNvGrpSpPr/>
            <p:nvPr/>
          </p:nvGrpSpPr>
          <p:grpSpPr>
            <a:xfrm rot="0">
              <a:off x="16523" y="7719"/>
              <a:ext cx="1718" cy="2512"/>
              <a:chOff x="2031" y="1670"/>
              <a:chExt cx="2376" cy="3262"/>
            </a:xfrm>
          </p:grpSpPr>
          <p:grpSp>
            <p:nvGrpSpPr>
              <p:cNvPr id="211" name="组合 210"/>
              <p:cNvGrpSpPr/>
              <p:nvPr/>
            </p:nvGrpSpPr>
            <p:grpSpPr>
              <a:xfrm>
                <a:off x="2097" y="1768"/>
                <a:ext cx="2226" cy="2410"/>
                <a:chOff x="2097" y="1768"/>
                <a:chExt cx="2226" cy="2410"/>
              </a:xfrm>
            </p:grpSpPr>
            <p:grpSp>
              <p:nvGrpSpPr>
                <p:cNvPr id="209" name="组合 208"/>
                <p:cNvGrpSpPr/>
                <p:nvPr/>
              </p:nvGrpSpPr>
              <p:grpSpPr>
                <a:xfrm>
                  <a:off x="2097" y="2082"/>
                  <a:ext cx="2227" cy="1346"/>
                  <a:chOff x="2097" y="2082"/>
                  <a:chExt cx="2227" cy="1346"/>
                </a:xfrm>
              </p:grpSpPr>
              <p:sp>
                <p:nvSpPr>
                  <p:cNvPr id="95" name="任意多边形 94"/>
                  <p:cNvSpPr/>
                  <p:nvPr/>
                </p:nvSpPr>
                <p:spPr>
                  <a:xfrm flipH="1">
                    <a:off x="2097" y="2502"/>
                    <a:ext cx="886" cy="927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任意多边形 93"/>
                  <p:cNvSpPr/>
                  <p:nvPr/>
                </p:nvSpPr>
                <p:spPr>
                  <a:xfrm>
                    <a:off x="3208" y="2082"/>
                    <a:ext cx="1117" cy="1168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0" name="任意多边形 69"/>
                <p:cNvSpPr/>
                <p:nvPr/>
              </p:nvSpPr>
              <p:spPr>
                <a:xfrm>
                  <a:off x="2584" y="1768"/>
                  <a:ext cx="984" cy="2410"/>
                </a:xfrm>
                <a:custGeom>
                  <a:avLst/>
                  <a:gdLst>
                    <a:gd name="connsiteX0" fmla="*/ 0 w 1092"/>
                    <a:gd name="connsiteY0" fmla="*/ 1210 h 2409"/>
                    <a:gd name="connsiteX1" fmla="*/ 546 w 1092"/>
                    <a:gd name="connsiteY1" fmla="*/ 10 h 2409"/>
                    <a:gd name="connsiteX2" fmla="*/ 1092 w 1092"/>
                    <a:gd name="connsiteY2" fmla="*/ 1210 h 2409"/>
                    <a:gd name="connsiteX3" fmla="*/ 546 w 1092"/>
                    <a:gd name="connsiteY3" fmla="*/ 2410 h 2409"/>
                    <a:gd name="connsiteX4" fmla="*/ 0 w 1092"/>
                    <a:gd name="connsiteY4" fmla="*/ 1210 h 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" h="2410">
                      <a:moveTo>
                        <a:pt x="0" y="1210"/>
                      </a:moveTo>
                      <a:cubicBezTo>
                        <a:pt x="0" y="547"/>
                        <a:pt x="108" y="106"/>
                        <a:pt x="546" y="10"/>
                      </a:cubicBezTo>
                      <a:cubicBezTo>
                        <a:pt x="984" y="-86"/>
                        <a:pt x="1092" y="547"/>
                        <a:pt x="1092" y="1210"/>
                      </a:cubicBezTo>
                      <a:cubicBezTo>
                        <a:pt x="1092" y="1873"/>
                        <a:pt x="848" y="2410"/>
                        <a:pt x="546" y="2410"/>
                      </a:cubicBezTo>
                      <a:cubicBezTo>
                        <a:pt x="244" y="2410"/>
                        <a:pt x="0" y="1873"/>
                        <a:pt x="0" y="1210"/>
                      </a:cubicBezTo>
                      <a:close/>
                    </a:path>
                  </a:pathLst>
                </a:custGeom>
                <a:solidFill>
                  <a:srgbClr val="E0DF39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4" name="组合 203"/>
              <p:cNvGrpSpPr/>
              <p:nvPr/>
            </p:nvGrpSpPr>
            <p:grpSpPr>
              <a:xfrm>
                <a:off x="2031" y="1670"/>
                <a:ext cx="2376" cy="3262"/>
                <a:chOff x="2031" y="1670"/>
                <a:chExt cx="2376" cy="3262"/>
              </a:xfrm>
            </p:grpSpPr>
            <p:sp>
              <p:nvSpPr>
                <p:cNvPr id="33" name="任意多边形 32"/>
                <p:cNvSpPr/>
                <p:nvPr/>
              </p:nvSpPr>
              <p:spPr>
                <a:xfrm flipV="1">
                  <a:off x="2434" y="3792"/>
                  <a:ext cx="1356" cy="1140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F44B3E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 flipV="1">
                  <a:off x="2438" y="3836"/>
                  <a:ext cx="1356" cy="319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66370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4" name="心形 63"/>
                <p:cNvSpPr/>
                <p:nvPr/>
              </p:nvSpPr>
              <p:spPr>
                <a:xfrm>
                  <a:off x="2878" y="4334"/>
                  <a:ext cx="468" cy="435"/>
                </a:xfrm>
                <a:prstGeom prst="heart">
                  <a:avLst/>
                </a:prstGeom>
                <a:solidFill>
                  <a:srgbClr val="663701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>
                  <a:off x="2536" y="3854"/>
                  <a:ext cx="1032" cy="257"/>
                </a:xfrm>
                <a:custGeom>
                  <a:avLst/>
                  <a:gdLst>
                    <a:gd name="connisteX0" fmla="*/ 0 w 1077030"/>
                    <a:gd name="connsiteY0" fmla="*/ 312471 h 396291"/>
                    <a:gd name="connisteX1" fmla="*/ 213360 w 1077030"/>
                    <a:gd name="connsiteY1" fmla="*/ 51 h 396291"/>
                    <a:gd name="connisteX2" fmla="*/ 365760 w 1077030"/>
                    <a:gd name="connsiteY2" fmla="*/ 289611 h 396291"/>
                    <a:gd name="connisteX3" fmla="*/ 556260 w 1077030"/>
                    <a:gd name="connsiteY3" fmla="*/ 53391 h 396291"/>
                    <a:gd name="connisteX4" fmla="*/ 716280 w 1077030"/>
                    <a:gd name="connsiteY4" fmla="*/ 327711 h 396291"/>
                    <a:gd name="connisteX5" fmla="*/ 937260 w 1077030"/>
                    <a:gd name="connsiteY5" fmla="*/ 53391 h 396291"/>
                    <a:gd name="connisteX6" fmla="*/ 1066800 w 1077030"/>
                    <a:gd name="connsiteY6" fmla="*/ 335331 h 396291"/>
                    <a:gd name="connisteX7" fmla="*/ 1074420 w 1077030"/>
                    <a:gd name="connsiteY7" fmla="*/ 396291 h 396291"/>
                    <a:gd name="connisteX8" fmla="*/ 1158240 w 1077030"/>
                    <a:gd name="connsiteY8" fmla="*/ 388671 h 39629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77031" h="396292">
                      <a:moveTo>
                        <a:pt x="0" y="312472"/>
                      </a:moveTo>
                      <a:cubicBezTo>
                        <a:pt x="39370" y="243892"/>
                        <a:pt x="140335" y="4497"/>
                        <a:pt x="213360" y="52"/>
                      </a:cubicBezTo>
                      <a:cubicBezTo>
                        <a:pt x="286385" y="-4393"/>
                        <a:pt x="297180" y="278817"/>
                        <a:pt x="365760" y="289612"/>
                      </a:cubicBezTo>
                      <a:cubicBezTo>
                        <a:pt x="434340" y="300407"/>
                        <a:pt x="486410" y="45772"/>
                        <a:pt x="556260" y="53392"/>
                      </a:cubicBezTo>
                      <a:cubicBezTo>
                        <a:pt x="626110" y="61012"/>
                        <a:pt x="640080" y="327712"/>
                        <a:pt x="716280" y="327712"/>
                      </a:cubicBezTo>
                      <a:cubicBezTo>
                        <a:pt x="792480" y="327712"/>
                        <a:pt x="867410" y="52122"/>
                        <a:pt x="937260" y="53392"/>
                      </a:cubicBezTo>
                      <a:cubicBezTo>
                        <a:pt x="1007110" y="54662"/>
                        <a:pt x="1039495" y="266752"/>
                        <a:pt x="1066800" y="335332"/>
                      </a:cubicBezTo>
                      <a:cubicBezTo>
                        <a:pt x="1094105" y="403912"/>
                        <a:pt x="1056005" y="385497"/>
                        <a:pt x="1074420" y="39629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6" name="直接连接符 85"/>
                <p:cNvCxnSpPr/>
                <p:nvPr/>
              </p:nvCxnSpPr>
              <p:spPr>
                <a:xfrm flipH="1">
                  <a:off x="2867" y="1670"/>
                  <a:ext cx="158" cy="2194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3265" y="1690"/>
                  <a:ext cx="77" cy="2138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组合 91"/>
                <p:cNvGrpSpPr/>
                <p:nvPr/>
              </p:nvGrpSpPr>
              <p:grpSpPr>
                <a:xfrm>
                  <a:off x="2983" y="2738"/>
                  <a:ext cx="274" cy="217"/>
                  <a:chOff x="6689" y="1335"/>
                  <a:chExt cx="628" cy="499"/>
                </a:xfrm>
              </p:grpSpPr>
              <p:sp>
                <p:nvSpPr>
                  <p:cNvPr id="89" name="椭圆 88"/>
                  <p:cNvSpPr/>
                  <p:nvPr/>
                </p:nvSpPr>
                <p:spPr>
                  <a:xfrm>
                    <a:off x="6689" y="1393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椭圆 89"/>
                  <p:cNvSpPr/>
                  <p:nvPr/>
                </p:nvSpPr>
                <p:spPr>
                  <a:xfrm>
                    <a:off x="7205" y="1335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弦形 90"/>
                  <p:cNvSpPr/>
                  <p:nvPr/>
                </p:nvSpPr>
                <p:spPr>
                  <a:xfrm>
                    <a:off x="6823" y="1354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6" name="直接连接符 95"/>
                <p:cNvCxnSpPr/>
                <p:nvPr/>
              </p:nvCxnSpPr>
              <p:spPr>
                <a:xfrm flipV="1">
                  <a:off x="3375" y="195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V="1">
                  <a:off x="3454" y="2245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V="1">
                  <a:off x="3524" y="2523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V="1">
                  <a:off x="4251" y="2300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 flipV="1">
                  <a:off x="4215" y="25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3977" y="3141"/>
                  <a:ext cx="126" cy="11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3524" y="2748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V="1">
                  <a:off x="3454" y="337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 flipV="1">
                  <a:off x="2675" y="187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 flipV="1">
                  <a:off x="2536" y="22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 flipV="1">
                  <a:off x="2518" y="246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 flipH="1" flipV="1">
                  <a:off x="2536" y="2787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 flipH="1" flipV="1">
                  <a:off x="2536" y="3514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4127" y="2942"/>
                  <a:ext cx="198" cy="4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组合 202"/>
                <p:cNvGrpSpPr/>
                <p:nvPr/>
              </p:nvGrpSpPr>
              <p:grpSpPr>
                <a:xfrm>
                  <a:off x="2031" y="2502"/>
                  <a:ext cx="266" cy="883"/>
                  <a:chOff x="1994" y="2263"/>
                  <a:chExt cx="324" cy="1074"/>
                </a:xfrm>
              </p:grpSpPr>
              <p:cxnSp>
                <p:nvCxnSpPr>
                  <p:cNvPr id="191" name="直接连接符 190"/>
                  <p:cNvCxnSpPr/>
                  <p:nvPr/>
                </p:nvCxnSpPr>
                <p:spPr>
                  <a:xfrm flipH="1" flipV="1">
                    <a:off x="2074" y="2263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 flipH="1" flipV="1">
                    <a:off x="2015" y="2526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 flipH="1">
                    <a:off x="2192" y="3221"/>
                    <a:ext cx="126" cy="11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/>
                </p:nvCxnSpPr>
                <p:spPr>
                  <a:xfrm flipH="1">
                    <a:off x="1994" y="2973"/>
                    <a:ext cx="198" cy="4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37" name="组合 236"/>
            <p:cNvGrpSpPr/>
            <p:nvPr/>
          </p:nvGrpSpPr>
          <p:grpSpPr>
            <a:xfrm rot="0">
              <a:off x="501" y="1103"/>
              <a:ext cx="2164" cy="1922"/>
              <a:chOff x="10800" y="2846"/>
              <a:chExt cx="2580" cy="2291"/>
            </a:xfrm>
          </p:grpSpPr>
          <p:grpSp>
            <p:nvGrpSpPr>
              <p:cNvPr id="238" name="组合 237"/>
              <p:cNvGrpSpPr/>
              <p:nvPr/>
            </p:nvGrpSpPr>
            <p:grpSpPr>
              <a:xfrm>
                <a:off x="11245" y="3298"/>
                <a:ext cx="1505" cy="1370"/>
                <a:chOff x="10257" y="2878"/>
                <a:chExt cx="1505" cy="1370"/>
              </a:xfrm>
            </p:grpSpPr>
            <p:sp>
              <p:nvSpPr>
                <p:cNvPr id="239" name="任意多边形 238"/>
                <p:cNvSpPr/>
                <p:nvPr/>
              </p:nvSpPr>
              <p:spPr>
                <a:xfrm>
                  <a:off x="10257" y="2878"/>
                  <a:ext cx="1505" cy="1370"/>
                </a:xfrm>
                <a:custGeom>
                  <a:avLst/>
                  <a:gdLst>
                    <a:gd name="connsiteX0" fmla="*/ 0 w 1505"/>
                    <a:gd name="connsiteY0" fmla="*/ 687 h 1370"/>
                    <a:gd name="connsiteX1" fmla="*/ 750 w 1505"/>
                    <a:gd name="connsiteY1" fmla="*/ 4 h 1370"/>
                    <a:gd name="connsiteX2" fmla="*/ 1500 w 1505"/>
                    <a:gd name="connsiteY2" fmla="*/ 687 h 1370"/>
                    <a:gd name="connsiteX3" fmla="*/ 750 w 1505"/>
                    <a:gd name="connsiteY3" fmla="*/ 1369 h 1370"/>
                    <a:gd name="connsiteX4" fmla="*/ 0 w 1505"/>
                    <a:gd name="connsiteY4" fmla="*/ 687 h 1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5" h="1370">
                      <a:moveTo>
                        <a:pt x="0" y="687"/>
                      </a:moveTo>
                      <a:cubicBezTo>
                        <a:pt x="10" y="306"/>
                        <a:pt x="254" y="50"/>
                        <a:pt x="750" y="4"/>
                      </a:cubicBezTo>
                      <a:cubicBezTo>
                        <a:pt x="1246" y="-42"/>
                        <a:pt x="1550" y="288"/>
                        <a:pt x="1500" y="687"/>
                      </a:cubicBezTo>
                      <a:cubicBezTo>
                        <a:pt x="1450" y="1086"/>
                        <a:pt x="1250" y="1388"/>
                        <a:pt x="750" y="1369"/>
                      </a:cubicBezTo>
                      <a:cubicBezTo>
                        <a:pt x="250" y="1350"/>
                        <a:pt x="0" y="1063"/>
                        <a:pt x="0" y="687"/>
                      </a:cubicBezTo>
                      <a:close/>
                    </a:path>
                  </a:pathLst>
                </a:custGeom>
                <a:solidFill>
                  <a:srgbClr val="F3B85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0" name="椭圆 239"/>
                <p:cNvSpPr/>
                <p:nvPr/>
              </p:nvSpPr>
              <p:spPr>
                <a:xfrm>
                  <a:off x="10650" y="3417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1" name="椭圆 240"/>
                <p:cNvSpPr/>
                <p:nvPr/>
              </p:nvSpPr>
              <p:spPr>
                <a:xfrm>
                  <a:off x="11166" y="3359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2" name="弦形 241"/>
                <p:cNvSpPr/>
                <p:nvPr/>
              </p:nvSpPr>
              <p:spPr>
                <a:xfrm>
                  <a:off x="10784" y="3378"/>
                  <a:ext cx="447" cy="480"/>
                </a:xfrm>
                <a:prstGeom prst="chord">
                  <a:avLst>
                    <a:gd name="adj1" fmla="val 21539562"/>
                    <a:gd name="adj2" fmla="val 10414736"/>
                  </a:avLst>
                </a:prstGeom>
                <a:solidFill>
                  <a:srgbClr val="663701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43" name="直接连接符 242"/>
              <p:cNvCxnSpPr/>
              <p:nvPr/>
            </p:nvCxnSpPr>
            <p:spPr>
              <a:xfrm>
                <a:off x="10854" y="3444"/>
                <a:ext cx="252" cy="204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11220" y="3038"/>
                <a:ext cx="196" cy="25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11940" y="2846"/>
                <a:ext cx="63" cy="2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12504" y="3086"/>
                <a:ext cx="162" cy="127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V="1">
                <a:off x="12922" y="3314"/>
                <a:ext cx="254" cy="2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/>
            </p:nvCxnSpPr>
            <p:spPr>
              <a:xfrm>
                <a:off x="13026" y="3982"/>
                <a:ext cx="354" cy="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12942" y="4455"/>
                <a:ext cx="282" cy="20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>
                <a:off x="12414" y="4796"/>
                <a:ext cx="78" cy="258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 flipH="1">
                <a:off x="11532" y="4829"/>
                <a:ext cx="118" cy="309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V="1">
                <a:off x="10884" y="4620"/>
                <a:ext cx="228" cy="1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 flipV="1">
                <a:off x="10800" y="4165"/>
                <a:ext cx="306" cy="1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7" name="文本框 126"/>
          <p:cNvSpPr txBox="1"/>
          <p:nvPr/>
        </p:nvSpPr>
        <p:spPr>
          <a:xfrm>
            <a:off x="1864995" y="911225"/>
            <a:ext cx="8103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第三关：自由岛——没有规则？</a:t>
            </a:r>
            <a:endParaRPr lang="zh-CN" altLang="en-US" sz="36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7" name="任意多边形 156"/>
          <p:cNvSpPr/>
          <p:nvPr/>
        </p:nvSpPr>
        <p:spPr>
          <a:xfrm>
            <a:off x="9145270" y="264160"/>
            <a:ext cx="2097405" cy="1031875"/>
          </a:xfrm>
          <a:custGeom>
            <a:avLst/>
            <a:gdLst>
              <a:gd name="connsiteX0" fmla="*/ 311 w 3303"/>
              <a:gd name="connsiteY0" fmla="*/ 1615 h 1624"/>
              <a:gd name="connsiteX1" fmla="*/ 267 w 3303"/>
              <a:gd name="connsiteY1" fmla="*/ 970 h 1624"/>
              <a:gd name="connsiteX2" fmla="*/ 716 w 3303"/>
              <a:gd name="connsiteY2" fmla="*/ 974 h 1624"/>
              <a:gd name="connsiteX3" fmla="*/ 795 w 3303"/>
              <a:gd name="connsiteY3" fmla="*/ 318 h 1624"/>
              <a:gd name="connsiteX4" fmla="*/ 1406 w 3303"/>
              <a:gd name="connsiteY4" fmla="*/ 573 h 1624"/>
              <a:gd name="connsiteX5" fmla="*/ 2405 w 3303"/>
              <a:gd name="connsiteY5" fmla="*/ 12 h 1624"/>
              <a:gd name="connsiteX6" fmla="*/ 2935 w 3303"/>
              <a:gd name="connsiteY6" fmla="*/ 669 h 1624"/>
              <a:gd name="connsiteX7" fmla="*/ 3147 w 3303"/>
              <a:gd name="connsiteY7" fmla="*/ 1495 h 1624"/>
              <a:gd name="connsiteX8" fmla="*/ 311 w 3303"/>
              <a:gd name="connsiteY8" fmla="*/ 1615 h 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3" h="1625">
                <a:moveTo>
                  <a:pt x="311" y="1615"/>
                </a:moveTo>
                <a:cubicBezTo>
                  <a:pt x="-280" y="1571"/>
                  <a:pt x="129" y="1008"/>
                  <a:pt x="267" y="970"/>
                </a:cubicBezTo>
                <a:cubicBezTo>
                  <a:pt x="405" y="932"/>
                  <a:pt x="782" y="1030"/>
                  <a:pt x="716" y="974"/>
                </a:cubicBezTo>
                <a:cubicBezTo>
                  <a:pt x="650" y="919"/>
                  <a:pt x="301" y="537"/>
                  <a:pt x="795" y="318"/>
                </a:cubicBezTo>
                <a:cubicBezTo>
                  <a:pt x="1289" y="99"/>
                  <a:pt x="1376" y="653"/>
                  <a:pt x="1406" y="573"/>
                </a:cubicBezTo>
                <a:cubicBezTo>
                  <a:pt x="1436" y="493"/>
                  <a:pt x="1692" y="-92"/>
                  <a:pt x="2405" y="12"/>
                </a:cubicBezTo>
                <a:cubicBezTo>
                  <a:pt x="3118" y="116"/>
                  <a:pt x="2852" y="737"/>
                  <a:pt x="2935" y="669"/>
                </a:cubicBezTo>
                <a:cubicBezTo>
                  <a:pt x="3018" y="601"/>
                  <a:pt x="3567" y="1457"/>
                  <a:pt x="3147" y="1495"/>
                </a:cubicBezTo>
                <a:cubicBezTo>
                  <a:pt x="2727" y="1534"/>
                  <a:pt x="902" y="1659"/>
                  <a:pt x="311" y="161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6" name="直接连接符 165"/>
          <p:cNvCxnSpPr/>
          <p:nvPr/>
        </p:nvCxnSpPr>
        <p:spPr>
          <a:xfrm rot="20400000" flipH="1">
            <a:off x="10033635" y="95504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弦形 159"/>
          <p:cNvSpPr/>
          <p:nvPr/>
        </p:nvSpPr>
        <p:spPr>
          <a:xfrm>
            <a:off x="10226040" y="892810"/>
            <a:ext cx="174625" cy="187325"/>
          </a:xfrm>
          <a:prstGeom prst="chord">
            <a:avLst>
              <a:gd name="adj1" fmla="val 20021241"/>
              <a:gd name="adj2" fmla="val 10414736"/>
            </a:avLst>
          </a:prstGeom>
          <a:solidFill>
            <a:srgbClr val="F3B851"/>
          </a:solidFill>
          <a:ln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5" name="直接连接符 164"/>
          <p:cNvCxnSpPr/>
          <p:nvPr/>
        </p:nvCxnSpPr>
        <p:spPr>
          <a:xfrm rot="20400000" flipH="1">
            <a:off x="9925685" y="929005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椭圆 157"/>
          <p:cNvSpPr/>
          <p:nvPr/>
        </p:nvSpPr>
        <p:spPr>
          <a:xfrm>
            <a:off x="10089515" y="78486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10487025" y="76327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2" name="直接连接符 161"/>
          <p:cNvCxnSpPr/>
          <p:nvPr/>
        </p:nvCxnSpPr>
        <p:spPr>
          <a:xfrm rot="20400000" flipH="1">
            <a:off x="10639425" y="90043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20400000" flipH="1">
            <a:off x="10680065" y="98425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心形 7"/>
          <p:cNvSpPr/>
          <p:nvPr/>
        </p:nvSpPr>
        <p:spPr>
          <a:xfrm rot="780000">
            <a:off x="5056423" y="567618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9560000">
            <a:off x="4844190" y="571805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rot="780000" flipH="1">
            <a:off x="5038983" y="615871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/>
        </p:nvSpPr>
        <p:spPr>
          <a:xfrm rot="3600000" flipH="1">
            <a:off x="5261104" y="583589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 rot="19560000">
            <a:off x="6050690" y="571551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心形 11"/>
          <p:cNvSpPr/>
          <p:nvPr/>
        </p:nvSpPr>
        <p:spPr>
          <a:xfrm rot="780000">
            <a:off x="6219743" y="567364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 rot="3600000" flipH="1">
            <a:off x="6446014" y="579017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 rot="780000" flipH="1">
            <a:off x="6223893" y="609140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1493" b="13569"/>
          <a:stretch>
            <a:fillRect/>
          </a:stretch>
        </p:blipFill>
        <p:spPr>
          <a:xfrm>
            <a:off x="1014730" y="2774315"/>
            <a:ext cx="2087245" cy="2590800"/>
          </a:xfrm>
          <a:prstGeom prst="ellipse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02260" y="651510"/>
            <a:ext cx="11264900" cy="5881370"/>
            <a:chOff x="501" y="1103"/>
            <a:chExt cx="17740" cy="9262"/>
          </a:xfrm>
        </p:grpSpPr>
        <p:grpSp>
          <p:nvGrpSpPr>
            <p:cNvPr id="29" name="组合 28"/>
            <p:cNvGrpSpPr/>
            <p:nvPr/>
          </p:nvGrpSpPr>
          <p:grpSpPr>
            <a:xfrm rot="780000">
              <a:off x="5485" y="8836"/>
              <a:ext cx="1640" cy="1496"/>
              <a:chOff x="16626" y="7767"/>
              <a:chExt cx="2286" cy="2084"/>
            </a:xfrm>
          </p:grpSpPr>
          <p:sp>
            <p:nvSpPr>
              <p:cNvPr id="23" name="心形 22"/>
              <p:cNvSpPr/>
              <p:nvPr/>
            </p:nvSpPr>
            <p:spPr>
              <a:xfrm>
                <a:off x="17352" y="7767"/>
                <a:ext cx="842" cy="646"/>
              </a:xfrm>
              <a:prstGeom prst="heart">
                <a:avLst/>
              </a:prstGeom>
              <a:solidFill>
                <a:srgbClr val="F349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6626" y="8474"/>
                <a:ext cx="2286" cy="1377"/>
                <a:chOff x="13510" y="577"/>
                <a:chExt cx="3422" cy="2061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 rot="18780000">
                  <a:off x="14104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 rot="2820000" flipH="1">
                  <a:off x="15510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4935" y="1535"/>
                  <a:ext cx="371" cy="1103"/>
                </a:xfrm>
                <a:prstGeom prst="line">
                  <a:avLst/>
                </a:prstGeom>
                <a:ln w="41275" cap="rnd">
                  <a:solidFill>
                    <a:srgbClr val="2A423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组合 144"/>
            <p:cNvGrpSpPr/>
            <p:nvPr/>
          </p:nvGrpSpPr>
          <p:grpSpPr>
            <a:xfrm rot="0">
              <a:off x="1060" y="8349"/>
              <a:ext cx="1121" cy="2016"/>
              <a:chOff x="11308" y="6387"/>
              <a:chExt cx="1894" cy="3405"/>
            </a:xfrm>
          </p:grpSpPr>
          <p:grpSp>
            <p:nvGrpSpPr>
              <p:cNvPr id="42" name="组合 41"/>
              <p:cNvGrpSpPr/>
              <p:nvPr/>
            </p:nvGrpSpPr>
            <p:grpSpPr>
              <a:xfrm rot="0">
                <a:off x="11308" y="6387"/>
                <a:ext cx="1082" cy="3226"/>
                <a:chOff x="11067" y="3632"/>
                <a:chExt cx="1082" cy="3226"/>
              </a:xfrm>
            </p:grpSpPr>
            <p:sp>
              <p:nvSpPr>
                <p:cNvPr id="31" name="任意多边形 30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67754B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曲线连接符 31"/>
                <p:cNvCxnSpPr>
                  <a:stCxn id="31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9" name="直接连接符 38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3" name="组合 132"/>
              <p:cNvGrpSpPr/>
              <p:nvPr/>
            </p:nvGrpSpPr>
            <p:grpSpPr>
              <a:xfrm rot="1140000" flipH="1">
                <a:off x="12386" y="7354"/>
                <a:ext cx="817" cy="2438"/>
                <a:chOff x="11067" y="3632"/>
                <a:chExt cx="1082" cy="3226"/>
              </a:xfrm>
            </p:grpSpPr>
            <p:sp>
              <p:nvSpPr>
                <p:cNvPr id="134" name="任意多边形 133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8AB778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5" name="曲线连接符 134"/>
                <p:cNvCxnSpPr>
                  <a:stCxn id="134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组合 135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37" name="直接连接符 136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41" name="直接连接符 140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141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2" name="组合 211"/>
            <p:cNvGrpSpPr/>
            <p:nvPr/>
          </p:nvGrpSpPr>
          <p:grpSpPr>
            <a:xfrm rot="0">
              <a:off x="16523" y="7719"/>
              <a:ext cx="1718" cy="2512"/>
              <a:chOff x="2031" y="1670"/>
              <a:chExt cx="2376" cy="3262"/>
            </a:xfrm>
          </p:grpSpPr>
          <p:grpSp>
            <p:nvGrpSpPr>
              <p:cNvPr id="211" name="组合 210"/>
              <p:cNvGrpSpPr/>
              <p:nvPr/>
            </p:nvGrpSpPr>
            <p:grpSpPr>
              <a:xfrm>
                <a:off x="2097" y="1768"/>
                <a:ext cx="2226" cy="2410"/>
                <a:chOff x="2097" y="1768"/>
                <a:chExt cx="2226" cy="2410"/>
              </a:xfrm>
            </p:grpSpPr>
            <p:grpSp>
              <p:nvGrpSpPr>
                <p:cNvPr id="209" name="组合 208"/>
                <p:cNvGrpSpPr/>
                <p:nvPr/>
              </p:nvGrpSpPr>
              <p:grpSpPr>
                <a:xfrm>
                  <a:off x="2097" y="2082"/>
                  <a:ext cx="2227" cy="1346"/>
                  <a:chOff x="2097" y="2082"/>
                  <a:chExt cx="2227" cy="1346"/>
                </a:xfrm>
              </p:grpSpPr>
              <p:sp>
                <p:nvSpPr>
                  <p:cNvPr id="95" name="任意多边形 94"/>
                  <p:cNvSpPr/>
                  <p:nvPr/>
                </p:nvSpPr>
                <p:spPr>
                  <a:xfrm flipH="1">
                    <a:off x="2097" y="2502"/>
                    <a:ext cx="886" cy="927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任意多边形 93"/>
                  <p:cNvSpPr/>
                  <p:nvPr/>
                </p:nvSpPr>
                <p:spPr>
                  <a:xfrm>
                    <a:off x="3208" y="2082"/>
                    <a:ext cx="1117" cy="1168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0" name="任意多边形 69"/>
                <p:cNvSpPr/>
                <p:nvPr/>
              </p:nvSpPr>
              <p:spPr>
                <a:xfrm>
                  <a:off x="2584" y="1768"/>
                  <a:ext cx="984" cy="2410"/>
                </a:xfrm>
                <a:custGeom>
                  <a:avLst/>
                  <a:gdLst>
                    <a:gd name="connsiteX0" fmla="*/ 0 w 1092"/>
                    <a:gd name="connsiteY0" fmla="*/ 1210 h 2409"/>
                    <a:gd name="connsiteX1" fmla="*/ 546 w 1092"/>
                    <a:gd name="connsiteY1" fmla="*/ 10 h 2409"/>
                    <a:gd name="connsiteX2" fmla="*/ 1092 w 1092"/>
                    <a:gd name="connsiteY2" fmla="*/ 1210 h 2409"/>
                    <a:gd name="connsiteX3" fmla="*/ 546 w 1092"/>
                    <a:gd name="connsiteY3" fmla="*/ 2410 h 2409"/>
                    <a:gd name="connsiteX4" fmla="*/ 0 w 1092"/>
                    <a:gd name="connsiteY4" fmla="*/ 1210 h 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" h="2410">
                      <a:moveTo>
                        <a:pt x="0" y="1210"/>
                      </a:moveTo>
                      <a:cubicBezTo>
                        <a:pt x="0" y="547"/>
                        <a:pt x="108" y="106"/>
                        <a:pt x="546" y="10"/>
                      </a:cubicBezTo>
                      <a:cubicBezTo>
                        <a:pt x="984" y="-86"/>
                        <a:pt x="1092" y="547"/>
                        <a:pt x="1092" y="1210"/>
                      </a:cubicBezTo>
                      <a:cubicBezTo>
                        <a:pt x="1092" y="1873"/>
                        <a:pt x="848" y="2410"/>
                        <a:pt x="546" y="2410"/>
                      </a:cubicBezTo>
                      <a:cubicBezTo>
                        <a:pt x="244" y="2410"/>
                        <a:pt x="0" y="1873"/>
                        <a:pt x="0" y="1210"/>
                      </a:cubicBezTo>
                      <a:close/>
                    </a:path>
                  </a:pathLst>
                </a:custGeom>
                <a:solidFill>
                  <a:srgbClr val="E0DF39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4" name="组合 203"/>
              <p:cNvGrpSpPr/>
              <p:nvPr/>
            </p:nvGrpSpPr>
            <p:grpSpPr>
              <a:xfrm>
                <a:off x="2031" y="1670"/>
                <a:ext cx="2376" cy="3262"/>
                <a:chOff x="2031" y="1670"/>
                <a:chExt cx="2376" cy="3262"/>
              </a:xfrm>
            </p:grpSpPr>
            <p:sp>
              <p:nvSpPr>
                <p:cNvPr id="33" name="任意多边形 32"/>
                <p:cNvSpPr/>
                <p:nvPr/>
              </p:nvSpPr>
              <p:spPr>
                <a:xfrm flipV="1">
                  <a:off x="2434" y="3792"/>
                  <a:ext cx="1356" cy="1140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F44B3E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 flipV="1">
                  <a:off x="2438" y="3836"/>
                  <a:ext cx="1356" cy="319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66370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4" name="心形 63"/>
                <p:cNvSpPr/>
                <p:nvPr/>
              </p:nvSpPr>
              <p:spPr>
                <a:xfrm>
                  <a:off x="2878" y="4334"/>
                  <a:ext cx="468" cy="435"/>
                </a:xfrm>
                <a:prstGeom prst="heart">
                  <a:avLst/>
                </a:prstGeom>
                <a:solidFill>
                  <a:srgbClr val="663701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>
                  <a:off x="2536" y="3854"/>
                  <a:ext cx="1032" cy="257"/>
                </a:xfrm>
                <a:custGeom>
                  <a:avLst/>
                  <a:gdLst>
                    <a:gd name="connisteX0" fmla="*/ 0 w 1077030"/>
                    <a:gd name="connsiteY0" fmla="*/ 312471 h 396291"/>
                    <a:gd name="connisteX1" fmla="*/ 213360 w 1077030"/>
                    <a:gd name="connsiteY1" fmla="*/ 51 h 396291"/>
                    <a:gd name="connisteX2" fmla="*/ 365760 w 1077030"/>
                    <a:gd name="connsiteY2" fmla="*/ 289611 h 396291"/>
                    <a:gd name="connisteX3" fmla="*/ 556260 w 1077030"/>
                    <a:gd name="connsiteY3" fmla="*/ 53391 h 396291"/>
                    <a:gd name="connisteX4" fmla="*/ 716280 w 1077030"/>
                    <a:gd name="connsiteY4" fmla="*/ 327711 h 396291"/>
                    <a:gd name="connisteX5" fmla="*/ 937260 w 1077030"/>
                    <a:gd name="connsiteY5" fmla="*/ 53391 h 396291"/>
                    <a:gd name="connisteX6" fmla="*/ 1066800 w 1077030"/>
                    <a:gd name="connsiteY6" fmla="*/ 335331 h 396291"/>
                    <a:gd name="connisteX7" fmla="*/ 1074420 w 1077030"/>
                    <a:gd name="connsiteY7" fmla="*/ 396291 h 396291"/>
                    <a:gd name="connisteX8" fmla="*/ 1158240 w 1077030"/>
                    <a:gd name="connsiteY8" fmla="*/ 388671 h 39629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77031" h="396292">
                      <a:moveTo>
                        <a:pt x="0" y="312472"/>
                      </a:moveTo>
                      <a:cubicBezTo>
                        <a:pt x="39370" y="243892"/>
                        <a:pt x="140335" y="4497"/>
                        <a:pt x="213360" y="52"/>
                      </a:cubicBezTo>
                      <a:cubicBezTo>
                        <a:pt x="286385" y="-4393"/>
                        <a:pt x="297180" y="278817"/>
                        <a:pt x="365760" y="289612"/>
                      </a:cubicBezTo>
                      <a:cubicBezTo>
                        <a:pt x="434340" y="300407"/>
                        <a:pt x="486410" y="45772"/>
                        <a:pt x="556260" y="53392"/>
                      </a:cubicBezTo>
                      <a:cubicBezTo>
                        <a:pt x="626110" y="61012"/>
                        <a:pt x="640080" y="327712"/>
                        <a:pt x="716280" y="327712"/>
                      </a:cubicBezTo>
                      <a:cubicBezTo>
                        <a:pt x="792480" y="327712"/>
                        <a:pt x="867410" y="52122"/>
                        <a:pt x="937260" y="53392"/>
                      </a:cubicBezTo>
                      <a:cubicBezTo>
                        <a:pt x="1007110" y="54662"/>
                        <a:pt x="1039495" y="266752"/>
                        <a:pt x="1066800" y="335332"/>
                      </a:cubicBezTo>
                      <a:cubicBezTo>
                        <a:pt x="1094105" y="403912"/>
                        <a:pt x="1056005" y="385497"/>
                        <a:pt x="1074420" y="39629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6" name="直接连接符 85"/>
                <p:cNvCxnSpPr/>
                <p:nvPr/>
              </p:nvCxnSpPr>
              <p:spPr>
                <a:xfrm flipH="1">
                  <a:off x="2867" y="1670"/>
                  <a:ext cx="158" cy="2194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3265" y="1690"/>
                  <a:ext cx="77" cy="2138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组合 91"/>
                <p:cNvGrpSpPr/>
                <p:nvPr/>
              </p:nvGrpSpPr>
              <p:grpSpPr>
                <a:xfrm>
                  <a:off x="2983" y="2738"/>
                  <a:ext cx="274" cy="217"/>
                  <a:chOff x="6689" y="1335"/>
                  <a:chExt cx="628" cy="499"/>
                </a:xfrm>
              </p:grpSpPr>
              <p:sp>
                <p:nvSpPr>
                  <p:cNvPr id="89" name="椭圆 88"/>
                  <p:cNvSpPr/>
                  <p:nvPr/>
                </p:nvSpPr>
                <p:spPr>
                  <a:xfrm>
                    <a:off x="6689" y="1393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椭圆 89"/>
                  <p:cNvSpPr/>
                  <p:nvPr/>
                </p:nvSpPr>
                <p:spPr>
                  <a:xfrm>
                    <a:off x="7205" y="1335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弦形 90"/>
                  <p:cNvSpPr/>
                  <p:nvPr/>
                </p:nvSpPr>
                <p:spPr>
                  <a:xfrm>
                    <a:off x="6823" y="1354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6" name="直接连接符 95"/>
                <p:cNvCxnSpPr/>
                <p:nvPr/>
              </p:nvCxnSpPr>
              <p:spPr>
                <a:xfrm flipV="1">
                  <a:off x="3375" y="195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V="1">
                  <a:off x="3454" y="2245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V="1">
                  <a:off x="3524" y="2523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V="1">
                  <a:off x="4251" y="2300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 flipV="1">
                  <a:off x="4215" y="25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3977" y="3141"/>
                  <a:ext cx="126" cy="11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3524" y="2748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V="1">
                  <a:off x="3454" y="337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 flipV="1">
                  <a:off x="2675" y="187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 flipV="1">
                  <a:off x="2536" y="22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 flipV="1">
                  <a:off x="2518" y="246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 flipH="1" flipV="1">
                  <a:off x="2536" y="2787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 flipH="1" flipV="1">
                  <a:off x="2536" y="3514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4127" y="2942"/>
                  <a:ext cx="198" cy="4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组合 202"/>
                <p:cNvGrpSpPr/>
                <p:nvPr/>
              </p:nvGrpSpPr>
              <p:grpSpPr>
                <a:xfrm>
                  <a:off x="2031" y="2502"/>
                  <a:ext cx="266" cy="883"/>
                  <a:chOff x="1994" y="2263"/>
                  <a:chExt cx="324" cy="1074"/>
                </a:xfrm>
              </p:grpSpPr>
              <p:cxnSp>
                <p:nvCxnSpPr>
                  <p:cNvPr id="191" name="直接连接符 190"/>
                  <p:cNvCxnSpPr/>
                  <p:nvPr/>
                </p:nvCxnSpPr>
                <p:spPr>
                  <a:xfrm flipH="1" flipV="1">
                    <a:off x="2074" y="2263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 flipH="1" flipV="1">
                    <a:off x="2015" y="2526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 flipH="1">
                    <a:off x="2192" y="3221"/>
                    <a:ext cx="126" cy="11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/>
                </p:nvCxnSpPr>
                <p:spPr>
                  <a:xfrm flipH="1">
                    <a:off x="1994" y="2973"/>
                    <a:ext cx="198" cy="4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37" name="组合 236"/>
            <p:cNvGrpSpPr/>
            <p:nvPr/>
          </p:nvGrpSpPr>
          <p:grpSpPr>
            <a:xfrm rot="0">
              <a:off x="501" y="1103"/>
              <a:ext cx="2164" cy="1922"/>
              <a:chOff x="10800" y="2846"/>
              <a:chExt cx="2580" cy="2291"/>
            </a:xfrm>
          </p:grpSpPr>
          <p:grpSp>
            <p:nvGrpSpPr>
              <p:cNvPr id="238" name="组合 237"/>
              <p:cNvGrpSpPr/>
              <p:nvPr/>
            </p:nvGrpSpPr>
            <p:grpSpPr>
              <a:xfrm>
                <a:off x="11245" y="3298"/>
                <a:ext cx="1505" cy="1370"/>
                <a:chOff x="10257" y="2878"/>
                <a:chExt cx="1505" cy="1370"/>
              </a:xfrm>
            </p:grpSpPr>
            <p:sp>
              <p:nvSpPr>
                <p:cNvPr id="239" name="任意多边形 238"/>
                <p:cNvSpPr/>
                <p:nvPr/>
              </p:nvSpPr>
              <p:spPr>
                <a:xfrm>
                  <a:off x="10257" y="2878"/>
                  <a:ext cx="1505" cy="1370"/>
                </a:xfrm>
                <a:custGeom>
                  <a:avLst/>
                  <a:gdLst>
                    <a:gd name="connsiteX0" fmla="*/ 0 w 1505"/>
                    <a:gd name="connsiteY0" fmla="*/ 687 h 1370"/>
                    <a:gd name="connsiteX1" fmla="*/ 750 w 1505"/>
                    <a:gd name="connsiteY1" fmla="*/ 4 h 1370"/>
                    <a:gd name="connsiteX2" fmla="*/ 1500 w 1505"/>
                    <a:gd name="connsiteY2" fmla="*/ 687 h 1370"/>
                    <a:gd name="connsiteX3" fmla="*/ 750 w 1505"/>
                    <a:gd name="connsiteY3" fmla="*/ 1369 h 1370"/>
                    <a:gd name="connsiteX4" fmla="*/ 0 w 1505"/>
                    <a:gd name="connsiteY4" fmla="*/ 687 h 1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5" h="1370">
                      <a:moveTo>
                        <a:pt x="0" y="687"/>
                      </a:moveTo>
                      <a:cubicBezTo>
                        <a:pt x="10" y="306"/>
                        <a:pt x="254" y="50"/>
                        <a:pt x="750" y="4"/>
                      </a:cubicBezTo>
                      <a:cubicBezTo>
                        <a:pt x="1246" y="-42"/>
                        <a:pt x="1550" y="288"/>
                        <a:pt x="1500" y="687"/>
                      </a:cubicBezTo>
                      <a:cubicBezTo>
                        <a:pt x="1450" y="1086"/>
                        <a:pt x="1250" y="1388"/>
                        <a:pt x="750" y="1369"/>
                      </a:cubicBezTo>
                      <a:cubicBezTo>
                        <a:pt x="250" y="1350"/>
                        <a:pt x="0" y="1063"/>
                        <a:pt x="0" y="687"/>
                      </a:cubicBezTo>
                      <a:close/>
                    </a:path>
                  </a:pathLst>
                </a:custGeom>
                <a:solidFill>
                  <a:srgbClr val="F3B85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0" name="椭圆 239"/>
                <p:cNvSpPr/>
                <p:nvPr/>
              </p:nvSpPr>
              <p:spPr>
                <a:xfrm>
                  <a:off x="10650" y="3417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1" name="椭圆 240"/>
                <p:cNvSpPr/>
                <p:nvPr/>
              </p:nvSpPr>
              <p:spPr>
                <a:xfrm>
                  <a:off x="11166" y="3359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2" name="弦形 241"/>
                <p:cNvSpPr/>
                <p:nvPr/>
              </p:nvSpPr>
              <p:spPr>
                <a:xfrm>
                  <a:off x="10784" y="3378"/>
                  <a:ext cx="447" cy="480"/>
                </a:xfrm>
                <a:prstGeom prst="chord">
                  <a:avLst>
                    <a:gd name="adj1" fmla="val 21539562"/>
                    <a:gd name="adj2" fmla="val 10414736"/>
                  </a:avLst>
                </a:prstGeom>
                <a:solidFill>
                  <a:srgbClr val="663701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43" name="直接连接符 242"/>
              <p:cNvCxnSpPr/>
              <p:nvPr/>
            </p:nvCxnSpPr>
            <p:spPr>
              <a:xfrm>
                <a:off x="10854" y="3444"/>
                <a:ext cx="252" cy="204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11220" y="3038"/>
                <a:ext cx="196" cy="25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11940" y="2846"/>
                <a:ext cx="63" cy="2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12504" y="3086"/>
                <a:ext cx="162" cy="127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V="1">
                <a:off x="12922" y="3314"/>
                <a:ext cx="254" cy="2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/>
            </p:nvCxnSpPr>
            <p:spPr>
              <a:xfrm>
                <a:off x="13026" y="3982"/>
                <a:ext cx="354" cy="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12942" y="4455"/>
                <a:ext cx="282" cy="20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>
                <a:off x="12414" y="4796"/>
                <a:ext cx="78" cy="258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 flipH="1">
                <a:off x="11532" y="4829"/>
                <a:ext cx="118" cy="309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V="1">
                <a:off x="10884" y="4620"/>
                <a:ext cx="228" cy="1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 flipV="1">
                <a:off x="10800" y="4165"/>
                <a:ext cx="306" cy="1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7" name="文本框 126"/>
          <p:cNvSpPr txBox="1"/>
          <p:nvPr/>
        </p:nvSpPr>
        <p:spPr>
          <a:xfrm>
            <a:off x="1864995" y="911225"/>
            <a:ext cx="8103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第三关：自由岛——没有规则？</a:t>
            </a:r>
            <a:endParaRPr lang="zh-CN" altLang="en-US" sz="36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7" name="任意多边形 156"/>
          <p:cNvSpPr/>
          <p:nvPr/>
        </p:nvSpPr>
        <p:spPr>
          <a:xfrm>
            <a:off x="9145270" y="264160"/>
            <a:ext cx="2097405" cy="1031875"/>
          </a:xfrm>
          <a:custGeom>
            <a:avLst/>
            <a:gdLst>
              <a:gd name="connsiteX0" fmla="*/ 311 w 3303"/>
              <a:gd name="connsiteY0" fmla="*/ 1615 h 1624"/>
              <a:gd name="connsiteX1" fmla="*/ 267 w 3303"/>
              <a:gd name="connsiteY1" fmla="*/ 970 h 1624"/>
              <a:gd name="connsiteX2" fmla="*/ 716 w 3303"/>
              <a:gd name="connsiteY2" fmla="*/ 974 h 1624"/>
              <a:gd name="connsiteX3" fmla="*/ 795 w 3303"/>
              <a:gd name="connsiteY3" fmla="*/ 318 h 1624"/>
              <a:gd name="connsiteX4" fmla="*/ 1406 w 3303"/>
              <a:gd name="connsiteY4" fmla="*/ 573 h 1624"/>
              <a:gd name="connsiteX5" fmla="*/ 2405 w 3303"/>
              <a:gd name="connsiteY5" fmla="*/ 12 h 1624"/>
              <a:gd name="connsiteX6" fmla="*/ 2935 w 3303"/>
              <a:gd name="connsiteY6" fmla="*/ 669 h 1624"/>
              <a:gd name="connsiteX7" fmla="*/ 3147 w 3303"/>
              <a:gd name="connsiteY7" fmla="*/ 1495 h 1624"/>
              <a:gd name="connsiteX8" fmla="*/ 311 w 3303"/>
              <a:gd name="connsiteY8" fmla="*/ 1615 h 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3" h="1625">
                <a:moveTo>
                  <a:pt x="311" y="1615"/>
                </a:moveTo>
                <a:cubicBezTo>
                  <a:pt x="-280" y="1571"/>
                  <a:pt x="129" y="1008"/>
                  <a:pt x="267" y="970"/>
                </a:cubicBezTo>
                <a:cubicBezTo>
                  <a:pt x="405" y="932"/>
                  <a:pt x="782" y="1030"/>
                  <a:pt x="716" y="974"/>
                </a:cubicBezTo>
                <a:cubicBezTo>
                  <a:pt x="650" y="919"/>
                  <a:pt x="301" y="537"/>
                  <a:pt x="795" y="318"/>
                </a:cubicBezTo>
                <a:cubicBezTo>
                  <a:pt x="1289" y="99"/>
                  <a:pt x="1376" y="653"/>
                  <a:pt x="1406" y="573"/>
                </a:cubicBezTo>
                <a:cubicBezTo>
                  <a:pt x="1436" y="493"/>
                  <a:pt x="1692" y="-92"/>
                  <a:pt x="2405" y="12"/>
                </a:cubicBezTo>
                <a:cubicBezTo>
                  <a:pt x="3118" y="116"/>
                  <a:pt x="2852" y="737"/>
                  <a:pt x="2935" y="669"/>
                </a:cubicBezTo>
                <a:cubicBezTo>
                  <a:pt x="3018" y="601"/>
                  <a:pt x="3567" y="1457"/>
                  <a:pt x="3147" y="1495"/>
                </a:cubicBezTo>
                <a:cubicBezTo>
                  <a:pt x="2727" y="1534"/>
                  <a:pt x="902" y="1659"/>
                  <a:pt x="311" y="161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6" name="直接连接符 165"/>
          <p:cNvCxnSpPr/>
          <p:nvPr/>
        </p:nvCxnSpPr>
        <p:spPr>
          <a:xfrm rot="20400000" flipH="1">
            <a:off x="10033635" y="95504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弦形 159"/>
          <p:cNvSpPr/>
          <p:nvPr/>
        </p:nvSpPr>
        <p:spPr>
          <a:xfrm>
            <a:off x="10226040" y="892810"/>
            <a:ext cx="174625" cy="187325"/>
          </a:xfrm>
          <a:prstGeom prst="chord">
            <a:avLst>
              <a:gd name="adj1" fmla="val 20021241"/>
              <a:gd name="adj2" fmla="val 10414736"/>
            </a:avLst>
          </a:prstGeom>
          <a:solidFill>
            <a:srgbClr val="F3B851"/>
          </a:solidFill>
          <a:ln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5" name="直接连接符 164"/>
          <p:cNvCxnSpPr/>
          <p:nvPr/>
        </p:nvCxnSpPr>
        <p:spPr>
          <a:xfrm rot="20400000" flipH="1">
            <a:off x="9925685" y="929005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椭圆 157"/>
          <p:cNvSpPr/>
          <p:nvPr/>
        </p:nvSpPr>
        <p:spPr>
          <a:xfrm>
            <a:off x="10089515" y="78486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10487025" y="76327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2" name="直接连接符 161"/>
          <p:cNvCxnSpPr/>
          <p:nvPr/>
        </p:nvCxnSpPr>
        <p:spPr>
          <a:xfrm rot="20400000" flipH="1">
            <a:off x="10639425" y="90043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20400000" flipH="1">
            <a:off x="10680065" y="98425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 bwMode="auto">
          <a:xfrm>
            <a:off x="748665" y="1610360"/>
            <a:ext cx="10621010" cy="1076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   </a:t>
            </a:r>
            <a:r>
              <a:rPr lang="zh-CN" altLang="en-US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同桌讨论：选择一种情景，想一想，如果没有了规则，会发生什么情况？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8" name="心形 7"/>
          <p:cNvSpPr/>
          <p:nvPr/>
        </p:nvSpPr>
        <p:spPr>
          <a:xfrm rot="780000">
            <a:off x="5056423" y="567618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9560000">
            <a:off x="4844190" y="571805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rot="780000" flipH="1">
            <a:off x="5038983" y="615871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/>
        </p:nvSpPr>
        <p:spPr>
          <a:xfrm rot="3600000" flipH="1">
            <a:off x="5261104" y="583589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 rot="19560000">
            <a:off x="6050690" y="571551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心形 11"/>
          <p:cNvSpPr/>
          <p:nvPr/>
        </p:nvSpPr>
        <p:spPr>
          <a:xfrm rot="780000">
            <a:off x="6219743" y="567364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 rot="3600000" flipH="1">
            <a:off x="6446014" y="579017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 rot="780000" flipH="1">
            <a:off x="6223893" y="609140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巢书房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3565" y="2952115"/>
            <a:ext cx="3700145" cy="2529205"/>
          </a:xfrm>
          <a:prstGeom prst="rect">
            <a:avLst/>
          </a:prstGeom>
        </p:spPr>
      </p:pic>
      <p:pic>
        <p:nvPicPr>
          <p:cNvPr id="5" name="楼梯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61510" y="2919095"/>
            <a:ext cx="3429635" cy="2562225"/>
          </a:xfrm>
          <a:prstGeom prst="rect">
            <a:avLst/>
          </a:prstGeom>
        </p:spPr>
      </p:pic>
      <p:pic>
        <p:nvPicPr>
          <p:cNvPr id="15" name="食堂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032115" y="2952115"/>
            <a:ext cx="3703955" cy="249491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" name="组合 204"/>
          <p:cNvGrpSpPr/>
          <p:nvPr/>
        </p:nvGrpSpPr>
        <p:grpSpPr>
          <a:xfrm>
            <a:off x="211455" y="325755"/>
            <a:ext cx="11769090" cy="6206490"/>
            <a:chOff x="242" y="564"/>
            <a:chExt cx="18534" cy="9774"/>
          </a:xfrm>
        </p:grpSpPr>
        <p:sp>
          <p:nvSpPr>
            <p:cNvPr id="4" name="圆角矩形 3"/>
            <p:cNvSpPr/>
            <p:nvPr/>
          </p:nvSpPr>
          <p:spPr>
            <a:xfrm>
              <a:off x="242" y="564"/>
              <a:ext cx="18534" cy="9775"/>
            </a:xfrm>
            <a:prstGeom prst="roundRect">
              <a:avLst/>
            </a:prstGeom>
            <a:noFill/>
            <a:ln w="38100" cap="rnd">
              <a:solidFill>
                <a:srgbClr val="66370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385" y="715"/>
              <a:ext cx="18248" cy="9473"/>
            </a:xfrm>
            <a:prstGeom prst="roundRect">
              <a:avLst/>
            </a:prstGeom>
            <a:noFill/>
            <a:ln w="76200" cap="rnd">
              <a:solidFill>
                <a:srgbClr val="66370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02260" y="651510"/>
            <a:ext cx="11264900" cy="5881370"/>
            <a:chOff x="501" y="1103"/>
            <a:chExt cx="17740" cy="9262"/>
          </a:xfrm>
        </p:grpSpPr>
        <p:grpSp>
          <p:nvGrpSpPr>
            <p:cNvPr id="29" name="组合 28"/>
            <p:cNvGrpSpPr/>
            <p:nvPr/>
          </p:nvGrpSpPr>
          <p:grpSpPr>
            <a:xfrm rot="780000">
              <a:off x="5485" y="8836"/>
              <a:ext cx="1640" cy="1496"/>
              <a:chOff x="16626" y="7767"/>
              <a:chExt cx="2286" cy="2084"/>
            </a:xfrm>
          </p:grpSpPr>
          <p:sp>
            <p:nvSpPr>
              <p:cNvPr id="23" name="心形 22"/>
              <p:cNvSpPr/>
              <p:nvPr/>
            </p:nvSpPr>
            <p:spPr>
              <a:xfrm>
                <a:off x="17352" y="7767"/>
                <a:ext cx="842" cy="646"/>
              </a:xfrm>
              <a:prstGeom prst="heart">
                <a:avLst/>
              </a:prstGeom>
              <a:solidFill>
                <a:srgbClr val="F349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6626" y="8474"/>
                <a:ext cx="2286" cy="1377"/>
                <a:chOff x="13510" y="577"/>
                <a:chExt cx="3422" cy="2061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 rot="18780000">
                  <a:off x="14104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 rot="2820000" flipH="1">
                  <a:off x="15510" y="-18"/>
                  <a:ext cx="828" cy="2017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2A42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4935" y="1535"/>
                  <a:ext cx="371" cy="1103"/>
                </a:xfrm>
                <a:prstGeom prst="line">
                  <a:avLst/>
                </a:prstGeom>
                <a:ln w="41275" cap="rnd">
                  <a:solidFill>
                    <a:srgbClr val="2A423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组合 144"/>
            <p:cNvGrpSpPr/>
            <p:nvPr/>
          </p:nvGrpSpPr>
          <p:grpSpPr>
            <a:xfrm rot="0">
              <a:off x="1060" y="8349"/>
              <a:ext cx="1121" cy="2016"/>
              <a:chOff x="11308" y="6387"/>
              <a:chExt cx="1894" cy="3405"/>
            </a:xfrm>
          </p:grpSpPr>
          <p:grpSp>
            <p:nvGrpSpPr>
              <p:cNvPr id="42" name="组合 41"/>
              <p:cNvGrpSpPr/>
              <p:nvPr/>
            </p:nvGrpSpPr>
            <p:grpSpPr>
              <a:xfrm rot="0">
                <a:off x="11308" y="6387"/>
                <a:ext cx="1082" cy="3226"/>
                <a:chOff x="11067" y="3632"/>
                <a:chExt cx="1082" cy="3226"/>
              </a:xfrm>
            </p:grpSpPr>
            <p:sp>
              <p:nvSpPr>
                <p:cNvPr id="31" name="任意多边形 30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67754B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曲线连接符 31"/>
                <p:cNvCxnSpPr>
                  <a:stCxn id="31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39" name="直接连接符 38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3" name="组合 132"/>
              <p:cNvGrpSpPr/>
              <p:nvPr/>
            </p:nvGrpSpPr>
            <p:grpSpPr>
              <a:xfrm rot="1140000" flipH="1">
                <a:off x="12386" y="7354"/>
                <a:ext cx="817" cy="2438"/>
                <a:chOff x="11067" y="3632"/>
                <a:chExt cx="1082" cy="3226"/>
              </a:xfrm>
            </p:grpSpPr>
            <p:sp>
              <p:nvSpPr>
                <p:cNvPr id="134" name="任意多边形 133"/>
                <p:cNvSpPr/>
                <p:nvPr/>
              </p:nvSpPr>
              <p:spPr>
                <a:xfrm rot="21000000">
                  <a:off x="11067" y="3632"/>
                  <a:ext cx="1082" cy="2348"/>
                </a:xfrm>
                <a:custGeom>
                  <a:avLst/>
                  <a:gdLst>
                    <a:gd name="connsiteX0" fmla="*/ 0 w 1038"/>
                    <a:gd name="connsiteY0" fmla="*/ 813 h 1627"/>
                    <a:gd name="connsiteX1" fmla="*/ 519 w 1038"/>
                    <a:gd name="connsiteY1" fmla="*/ 0 h 1627"/>
                    <a:gd name="connsiteX2" fmla="*/ 1038 w 1038"/>
                    <a:gd name="connsiteY2" fmla="*/ 813 h 1627"/>
                    <a:gd name="connsiteX3" fmla="*/ 519 w 1038"/>
                    <a:gd name="connsiteY3" fmla="*/ 1626 h 1627"/>
                    <a:gd name="connsiteX4" fmla="*/ 0 w 1038"/>
                    <a:gd name="connsiteY4" fmla="*/ 813 h 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8" h="1627">
                      <a:moveTo>
                        <a:pt x="0" y="813"/>
                      </a:moveTo>
                      <a:cubicBezTo>
                        <a:pt x="0" y="364"/>
                        <a:pt x="402" y="15"/>
                        <a:pt x="519" y="0"/>
                      </a:cubicBezTo>
                      <a:cubicBezTo>
                        <a:pt x="636" y="-15"/>
                        <a:pt x="1038" y="364"/>
                        <a:pt x="1038" y="813"/>
                      </a:cubicBezTo>
                      <a:cubicBezTo>
                        <a:pt x="1038" y="1262"/>
                        <a:pt x="615" y="1606"/>
                        <a:pt x="519" y="1626"/>
                      </a:cubicBezTo>
                      <a:cubicBezTo>
                        <a:pt x="423" y="1646"/>
                        <a:pt x="0" y="1262"/>
                        <a:pt x="0" y="813"/>
                      </a:cubicBezTo>
                      <a:close/>
                    </a:path>
                  </a:pathLst>
                </a:custGeom>
                <a:solidFill>
                  <a:srgbClr val="8AB778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5" name="曲线连接符 134"/>
                <p:cNvCxnSpPr>
                  <a:stCxn id="134" idx="1"/>
                </p:cNvCxnSpPr>
                <p:nvPr/>
              </p:nvCxnSpPr>
              <p:spPr>
                <a:xfrm>
                  <a:off x="11404" y="3650"/>
                  <a:ext cx="398" cy="3209"/>
                </a:xfrm>
                <a:prstGeom prst="curvedConnector2">
                  <a:avLst/>
                </a:prstGeom>
                <a:ln w="25400">
                  <a:solidFill>
                    <a:srgbClr val="66370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组合 135"/>
                <p:cNvGrpSpPr/>
                <p:nvPr/>
              </p:nvGrpSpPr>
              <p:grpSpPr>
                <a:xfrm>
                  <a:off x="11351" y="43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37" name="直接连接符 136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21060000" flipH="1">
                  <a:off x="11691" y="4536"/>
                  <a:ext cx="383" cy="943"/>
                  <a:chOff x="11351" y="4336"/>
                  <a:chExt cx="383" cy="943"/>
                </a:xfrm>
              </p:grpSpPr>
              <p:cxnSp>
                <p:nvCxnSpPr>
                  <p:cNvPr id="141" name="直接连接符 140"/>
                  <p:cNvCxnSpPr/>
                  <p:nvPr/>
                </p:nvCxnSpPr>
                <p:spPr>
                  <a:xfrm flipH="1" flipV="1">
                    <a:off x="11351" y="4336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141"/>
                  <p:cNvCxnSpPr/>
                  <p:nvPr/>
                </p:nvCxnSpPr>
                <p:spPr>
                  <a:xfrm flipH="1" flipV="1">
                    <a:off x="11428" y="5033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 flipH="1" flipV="1">
                    <a:off x="11407" y="4685"/>
                    <a:ext cx="307" cy="246"/>
                  </a:xfrm>
                  <a:prstGeom prst="line">
                    <a:avLst/>
                  </a:prstGeom>
                  <a:ln w="25400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2" name="组合 211"/>
            <p:cNvGrpSpPr/>
            <p:nvPr/>
          </p:nvGrpSpPr>
          <p:grpSpPr>
            <a:xfrm rot="0">
              <a:off x="16523" y="7719"/>
              <a:ext cx="1718" cy="2512"/>
              <a:chOff x="2031" y="1670"/>
              <a:chExt cx="2376" cy="3262"/>
            </a:xfrm>
          </p:grpSpPr>
          <p:grpSp>
            <p:nvGrpSpPr>
              <p:cNvPr id="211" name="组合 210"/>
              <p:cNvGrpSpPr/>
              <p:nvPr/>
            </p:nvGrpSpPr>
            <p:grpSpPr>
              <a:xfrm>
                <a:off x="2097" y="1768"/>
                <a:ext cx="2226" cy="2410"/>
                <a:chOff x="2097" y="1768"/>
                <a:chExt cx="2226" cy="2410"/>
              </a:xfrm>
            </p:grpSpPr>
            <p:grpSp>
              <p:nvGrpSpPr>
                <p:cNvPr id="209" name="组合 208"/>
                <p:cNvGrpSpPr/>
                <p:nvPr/>
              </p:nvGrpSpPr>
              <p:grpSpPr>
                <a:xfrm>
                  <a:off x="2097" y="2082"/>
                  <a:ext cx="2227" cy="1346"/>
                  <a:chOff x="2097" y="2082"/>
                  <a:chExt cx="2227" cy="1346"/>
                </a:xfrm>
              </p:grpSpPr>
              <p:sp>
                <p:nvSpPr>
                  <p:cNvPr id="95" name="任意多边形 94"/>
                  <p:cNvSpPr/>
                  <p:nvPr/>
                </p:nvSpPr>
                <p:spPr>
                  <a:xfrm flipH="1">
                    <a:off x="2097" y="2502"/>
                    <a:ext cx="886" cy="927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任意多边形 93"/>
                  <p:cNvSpPr/>
                  <p:nvPr/>
                </p:nvSpPr>
                <p:spPr>
                  <a:xfrm>
                    <a:off x="3208" y="2082"/>
                    <a:ext cx="1117" cy="1168"/>
                  </a:xfrm>
                  <a:custGeom>
                    <a:avLst/>
                    <a:gdLst>
                      <a:gd name="connsiteX0" fmla="*/ 136 w 1187"/>
                      <a:gd name="connsiteY0" fmla="*/ 899 h 1366"/>
                      <a:gd name="connsiteX1" fmla="*/ 546 w 1187"/>
                      <a:gd name="connsiteY1" fmla="*/ 889 h 1366"/>
                      <a:gd name="connsiteX2" fmla="*/ 645 w 1187"/>
                      <a:gd name="connsiteY2" fmla="*/ 538 h 1366"/>
                      <a:gd name="connsiteX3" fmla="*/ 704 w 1187"/>
                      <a:gd name="connsiteY3" fmla="*/ 125 h 1366"/>
                      <a:gd name="connsiteX4" fmla="*/ 1162 w 1187"/>
                      <a:gd name="connsiteY4" fmla="*/ 122 h 1366"/>
                      <a:gd name="connsiteX5" fmla="*/ 1044 w 1187"/>
                      <a:gd name="connsiteY5" fmla="*/ 1069 h 1366"/>
                      <a:gd name="connsiteX6" fmla="*/ 728 w 1187"/>
                      <a:gd name="connsiteY6" fmla="*/ 1334 h 1366"/>
                      <a:gd name="connsiteX7" fmla="*/ 56 w 1187"/>
                      <a:gd name="connsiteY7" fmla="*/ 1299 h 1366"/>
                      <a:gd name="connsiteX8" fmla="*/ 136 w 1187"/>
                      <a:gd name="connsiteY8" fmla="*/ 899 h 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" h="1366">
                        <a:moveTo>
                          <a:pt x="136" y="899"/>
                        </a:moveTo>
                        <a:cubicBezTo>
                          <a:pt x="234" y="817"/>
                          <a:pt x="448" y="961"/>
                          <a:pt x="546" y="889"/>
                        </a:cubicBezTo>
                        <a:cubicBezTo>
                          <a:pt x="644" y="817"/>
                          <a:pt x="645" y="696"/>
                          <a:pt x="645" y="538"/>
                        </a:cubicBezTo>
                        <a:cubicBezTo>
                          <a:pt x="645" y="380"/>
                          <a:pt x="610" y="263"/>
                          <a:pt x="704" y="125"/>
                        </a:cubicBezTo>
                        <a:cubicBezTo>
                          <a:pt x="798" y="-13"/>
                          <a:pt x="1080" y="-68"/>
                          <a:pt x="1162" y="122"/>
                        </a:cubicBezTo>
                        <a:cubicBezTo>
                          <a:pt x="1244" y="312"/>
                          <a:pt x="1104" y="971"/>
                          <a:pt x="1044" y="1069"/>
                        </a:cubicBezTo>
                        <a:cubicBezTo>
                          <a:pt x="984" y="1167"/>
                          <a:pt x="953" y="1282"/>
                          <a:pt x="728" y="1334"/>
                        </a:cubicBezTo>
                        <a:cubicBezTo>
                          <a:pt x="503" y="1386"/>
                          <a:pt x="180" y="1375"/>
                          <a:pt x="56" y="1299"/>
                        </a:cubicBezTo>
                        <a:cubicBezTo>
                          <a:pt x="-68" y="1223"/>
                          <a:pt x="38" y="981"/>
                          <a:pt x="136" y="899"/>
                        </a:cubicBezTo>
                        <a:close/>
                      </a:path>
                    </a:pathLst>
                  </a:custGeom>
                  <a:solidFill>
                    <a:srgbClr val="E0DF39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0" name="任意多边形 69"/>
                <p:cNvSpPr/>
                <p:nvPr/>
              </p:nvSpPr>
              <p:spPr>
                <a:xfrm>
                  <a:off x="2584" y="1768"/>
                  <a:ext cx="984" cy="2410"/>
                </a:xfrm>
                <a:custGeom>
                  <a:avLst/>
                  <a:gdLst>
                    <a:gd name="connsiteX0" fmla="*/ 0 w 1092"/>
                    <a:gd name="connsiteY0" fmla="*/ 1210 h 2409"/>
                    <a:gd name="connsiteX1" fmla="*/ 546 w 1092"/>
                    <a:gd name="connsiteY1" fmla="*/ 10 h 2409"/>
                    <a:gd name="connsiteX2" fmla="*/ 1092 w 1092"/>
                    <a:gd name="connsiteY2" fmla="*/ 1210 h 2409"/>
                    <a:gd name="connsiteX3" fmla="*/ 546 w 1092"/>
                    <a:gd name="connsiteY3" fmla="*/ 2410 h 2409"/>
                    <a:gd name="connsiteX4" fmla="*/ 0 w 1092"/>
                    <a:gd name="connsiteY4" fmla="*/ 1210 h 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" h="2410">
                      <a:moveTo>
                        <a:pt x="0" y="1210"/>
                      </a:moveTo>
                      <a:cubicBezTo>
                        <a:pt x="0" y="547"/>
                        <a:pt x="108" y="106"/>
                        <a:pt x="546" y="10"/>
                      </a:cubicBezTo>
                      <a:cubicBezTo>
                        <a:pt x="984" y="-86"/>
                        <a:pt x="1092" y="547"/>
                        <a:pt x="1092" y="1210"/>
                      </a:cubicBezTo>
                      <a:cubicBezTo>
                        <a:pt x="1092" y="1873"/>
                        <a:pt x="848" y="2410"/>
                        <a:pt x="546" y="2410"/>
                      </a:cubicBezTo>
                      <a:cubicBezTo>
                        <a:pt x="244" y="2410"/>
                        <a:pt x="0" y="1873"/>
                        <a:pt x="0" y="1210"/>
                      </a:cubicBezTo>
                      <a:close/>
                    </a:path>
                  </a:pathLst>
                </a:custGeom>
                <a:solidFill>
                  <a:srgbClr val="E0DF39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4" name="组合 203"/>
              <p:cNvGrpSpPr/>
              <p:nvPr/>
            </p:nvGrpSpPr>
            <p:grpSpPr>
              <a:xfrm>
                <a:off x="2031" y="1670"/>
                <a:ext cx="2376" cy="3262"/>
                <a:chOff x="2031" y="1670"/>
                <a:chExt cx="2376" cy="3262"/>
              </a:xfrm>
            </p:grpSpPr>
            <p:sp>
              <p:nvSpPr>
                <p:cNvPr id="33" name="任意多边形 32"/>
                <p:cNvSpPr/>
                <p:nvPr/>
              </p:nvSpPr>
              <p:spPr>
                <a:xfrm flipV="1">
                  <a:off x="2434" y="3792"/>
                  <a:ext cx="1356" cy="1140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F44B3E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 flipV="1">
                  <a:off x="2438" y="3836"/>
                  <a:ext cx="1356" cy="319"/>
                </a:xfrm>
                <a:custGeom>
                  <a:avLst/>
                  <a:gdLst>
                    <a:gd name="connsiteX0" fmla="*/ 48 w 1356"/>
                    <a:gd name="connsiteY0" fmla="*/ 144 h 1140"/>
                    <a:gd name="connsiteX1" fmla="*/ 192 w 1356"/>
                    <a:gd name="connsiteY1" fmla="*/ 12 h 1140"/>
                    <a:gd name="connsiteX2" fmla="*/ 1152 w 1356"/>
                    <a:gd name="connsiteY2" fmla="*/ 0 h 1140"/>
                    <a:gd name="connsiteX3" fmla="*/ 1308 w 1356"/>
                    <a:gd name="connsiteY3" fmla="*/ 180 h 1140"/>
                    <a:gd name="connsiteX4" fmla="*/ 1356 w 1356"/>
                    <a:gd name="connsiteY4" fmla="*/ 1012 h 1140"/>
                    <a:gd name="connsiteX5" fmla="*/ 1228 w 1356"/>
                    <a:gd name="connsiteY5" fmla="*/ 1140 h 1140"/>
                    <a:gd name="connsiteX6" fmla="*/ 128 w 1356"/>
                    <a:gd name="connsiteY6" fmla="*/ 1140 h 1140"/>
                    <a:gd name="connsiteX7" fmla="*/ 0 w 1356"/>
                    <a:gd name="connsiteY7" fmla="*/ 1012 h 1140"/>
                    <a:gd name="connsiteX8" fmla="*/ 48 w 1356"/>
                    <a:gd name="connsiteY8" fmla="*/ 144 h 1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6" h="1140">
                      <a:moveTo>
                        <a:pt x="48" y="144"/>
                      </a:moveTo>
                      <a:cubicBezTo>
                        <a:pt x="48" y="73"/>
                        <a:pt x="121" y="12"/>
                        <a:pt x="192" y="12"/>
                      </a:cubicBezTo>
                      <a:lnTo>
                        <a:pt x="1152" y="0"/>
                      </a:lnTo>
                      <a:cubicBezTo>
                        <a:pt x="1223" y="0"/>
                        <a:pt x="1308" y="109"/>
                        <a:pt x="1308" y="180"/>
                      </a:cubicBezTo>
                      <a:lnTo>
                        <a:pt x="1356" y="1012"/>
                      </a:lnTo>
                      <a:cubicBezTo>
                        <a:pt x="1356" y="1083"/>
                        <a:pt x="1299" y="1140"/>
                        <a:pt x="1228" y="1140"/>
                      </a:cubicBezTo>
                      <a:lnTo>
                        <a:pt x="128" y="1140"/>
                      </a:lnTo>
                      <a:cubicBezTo>
                        <a:pt x="57" y="1140"/>
                        <a:pt x="0" y="1083"/>
                        <a:pt x="0" y="1012"/>
                      </a:cubicBezTo>
                      <a:lnTo>
                        <a:pt x="48" y="144"/>
                      </a:lnTo>
                      <a:close/>
                    </a:path>
                  </a:pathLst>
                </a:custGeom>
                <a:solidFill>
                  <a:srgbClr val="66370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4" name="心形 63"/>
                <p:cNvSpPr/>
                <p:nvPr/>
              </p:nvSpPr>
              <p:spPr>
                <a:xfrm>
                  <a:off x="2878" y="4334"/>
                  <a:ext cx="468" cy="435"/>
                </a:xfrm>
                <a:prstGeom prst="heart">
                  <a:avLst/>
                </a:prstGeom>
                <a:solidFill>
                  <a:srgbClr val="663701"/>
                </a:solidFill>
                <a:ln w="1905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>
                  <a:off x="2536" y="3854"/>
                  <a:ext cx="1032" cy="257"/>
                </a:xfrm>
                <a:custGeom>
                  <a:avLst/>
                  <a:gdLst>
                    <a:gd name="connisteX0" fmla="*/ 0 w 1077030"/>
                    <a:gd name="connsiteY0" fmla="*/ 312471 h 396291"/>
                    <a:gd name="connisteX1" fmla="*/ 213360 w 1077030"/>
                    <a:gd name="connsiteY1" fmla="*/ 51 h 396291"/>
                    <a:gd name="connisteX2" fmla="*/ 365760 w 1077030"/>
                    <a:gd name="connsiteY2" fmla="*/ 289611 h 396291"/>
                    <a:gd name="connisteX3" fmla="*/ 556260 w 1077030"/>
                    <a:gd name="connsiteY3" fmla="*/ 53391 h 396291"/>
                    <a:gd name="connisteX4" fmla="*/ 716280 w 1077030"/>
                    <a:gd name="connsiteY4" fmla="*/ 327711 h 396291"/>
                    <a:gd name="connisteX5" fmla="*/ 937260 w 1077030"/>
                    <a:gd name="connsiteY5" fmla="*/ 53391 h 396291"/>
                    <a:gd name="connisteX6" fmla="*/ 1066800 w 1077030"/>
                    <a:gd name="connsiteY6" fmla="*/ 335331 h 396291"/>
                    <a:gd name="connisteX7" fmla="*/ 1074420 w 1077030"/>
                    <a:gd name="connsiteY7" fmla="*/ 396291 h 396291"/>
                    <a:gd name="connisteX8" fmla="*/ 1158240 w 1077030"/>
                    <a:gd name="connsiteY8" fmla="*/ 388671 h 39629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77031" h="396292">
                      <a:moveTo>
                        <a:pt x="0" y="312472"/>
                      </a:moveTo>
                      <a:cubicBezTo>
                        <a:pt x="39370" y="243892"/>
                        <a:pt x="140335" y="4497"/>
                        <a:pt x="213360" y="52"/>
                      </a:cubicBezTo>
                      <a:cubicBezTo>
                        <a:pt x="286385" y="-4393"/>
                        <a:pt x="297180" y="278817"/>
                        <a:pt x="365760" y="289612"/>
                      </a:cubicBezTo>
                      <a:cubicBezTo>
                        <a:pt x="434340" y="300407"/>
                        <a:pt x="486410" y="45772"/>
                        <a:pt x="556260" y="53392"/>
                      </a:cubicBezTo>
                      <a:cubicBezTo>
                        <a:pt x="626110" y="61012"/>
                        <a:pt x="640080" y="327712"/>
                        <a:pt x="716280" y="327712"/>
                      </a:cubicBezTo>
                      <a:cubicBezTo>
                        <a:pt x="792480" y="327712"/>
                        <a:pt x="867410" y="52122"/>
                        <a:pt x="937260" y="53392"/>
                      </a:cubicBezTo>
                      <a:cubicBezTo>
                        <a:pt x="1007110" y="54662"/>
                        <a:pt x="1039495" y="266752"/>
                        <a:pt x="1066800" y="335332"/>
                      </a:cubicBezTo>
                      <a:cubicBezTo>
                        <a:pt x="1094105" y="403912"/>
                        <a:pt x="1056005" y="385497"/>
                        <a:pt x="1074420" y="39629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6" name="直接连接符 85"/>
                <p:cNvCxnSpPr/>
                <p:nvPr/>
              </p:nvCxnSpPr>
              <p:spPr>
                <a:xfrm flipH="1">
                  <a:off x="2867" y="1670"/>
                  <a:ext cx="158" cy="2194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3265" y="1690"/>
                  <a:ext cx="77" cy="2138"/>
                </a:xfrm>
                <a:prstGeom prst="line">
                  <a:avLst/>
                </a:prstGeom>
                <a:ln w="1587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组合 91"/>
                <p:cNvGrpSpPr/>
                <p:nvPr/>
              </p:nvGrpSpPr>
              <p:grpSpPr>
                <a:xfrm>
                  <a:off x="2983" y="2738"/>
                  <a:ext cx="274" cy="217"/>
                  <a:chOff x="6689" y="1335"/>
                  <a:chExt cx="628" cy="499"/>
                </a:xfrm>
              </p:grpSpPr>
              <p:sp>
                <p:nvSpPr>
                  <p:cNvPr id="89" name="椭圆 88"/>
                  <p:cNvSpPr/>
                  <p:nvPr/>
                </p:nvSpPr>
                <p:spPr>
                  <a:xfrm>
                    <a:off x="6689" y="1393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椭圆 89"/>
                  <p:cNvSpPr/>
                  <p:nvPr/>
                </p:nvSpPr>
                <p:spPr>
                  <a:xfrm>
                    <a:off x="7205" y="1335"/>
                    <a:ext cx="113" cy="113"/>
                  </a:xfrm>
                  <a:prstGeom prst="ellipse">
                    <a:avLst/>
                  </a:prstGeom>
                  <a:solidFill>
                    <a:srgbClr val="6637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弦形 90"/>
                  <p:cNvSpPr/>
                  <p:nvPr/>
                </p:nvSpPr>
                <p:spPr>
                  <a:xfrm>
                    <a:off x="6823" y="1354"/>
                    <a:ext cx="447" cy="480"/>
                  </a:xfrm>
                  <a:prstGeom prst="chord">
                    <a:avLst>
                      <a:gd name="adj1" fmla="val 21539562"/>
                      <a:gd name="adj2" fmla="val 10414736"/>
                    </a:avLst>
                  </a:prstGeom>
                  <a:solidFill>
                    <a:srgbClr val="663701"/>
                  </a:solidFill>
                  <a:ln>
                    <a:solidFill>
                      <a:srgbClr val="66370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6" name="直接连接符 95"/>
                <p:cNvCxnSpPr/>
                <p:nvPr/>
              </p:nvCxnSpPr>
              <p:spPr>
                <a:xfrm flipV="1">
                  <a:off x="3375" y="195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V="1">
                  <a:off x="3454" y="2245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V="1">
                  <a:off x="3524" y="2523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V="1">
                  <a:off x="4251" y="2300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 flipV="1">
                  <a:off x="4215" y="25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3977" y="3141"/>
                  <a:ext cx="126" cy="11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3524" y="2748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V="1">
                  <a:off x="3454" y="337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 flipV="1">
                  <a:off x="2675" y="187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 flipV="1">
                  <a:off x="2536" y="2202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 flipV="1">
                  <a:off x="2518" y="2466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 flipH="1" flipV="1">
                  <a:off x="2536" y="2787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 flipH="1" flipV="1">
                  <a:off x="2536" y="3514"/>
                  <a:ext cx="157" cy="98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4127" y="2942"/>
                  <a:ext cx="198" cy="46"/>
                </a:xfrm>
                <a:prstGeom prst="line">
                  <a:avLst/>
                </a:prstGeom>
                <a:ln w="22225" cap="rnd">
                  <a:solidFill>
                    <a:srgbClr val="66370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组合 202"/>
                <p:cNvGrpSpPr/>
                <p:nvPr/>
              </p:nvGrpSpPr>
              <p:grpSpPr>
                <a:xfrm>
                  <a:off x="2031" y="2502"/>
                  <a:ext cx="266" cy="883"/>
                  <a:chOff x="1994" y="2263"/>
                  <a:chExt cx="324" cy="1074"/>
                </a:xfrm>
              </p:grpSpPr>
              <p:cxnSp>
                <p:nvCxnSpPr>
                  <p:cNvPr id="191" name="直接连接符 190"/>
                  <p:cNvCxnSpPr/>
                  <p:nvPr/>
                </p:nvCxnSpPr>
                <p:spPr>
                  <a:xfrm flipH="1" flipV="1">
                    <a:off x="2074" y="2263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 flipH="1" flipV="1">
                    <a:off x="2015" y="2526"/>
                    <a:ext cx="157" cy="98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 flipH="1">
                    <a:off x="2192" y="3221"/>
                    <a:ext cx="126" cy="11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/>
                </p:nvCxnSpPr>
                <p:spPr>
                  <a:xfrm flipH="1">
                    <a:off x="1994" y="2973"/>
                    <a:ext cx="198" cy="46"/>
                  </a:xfrm>
                  <a:prstGeom prst="line">
                    <a:avLst/>
                  </a:prstGeom>
                  <a:ln w="22225" cap="rnd">
                    <a:solidFill>
                      <a:srgbClr val="66370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37" name="组合 236"/>
            <p:cNvGrpSpPr/>
            <p:nvPr/>
          </p:nvGrpSpPr>
          <p:grpSpPr>
            <a:xfrm rot="0">
              <a:off x="501" y="1103"/>
              <a:ext cx="2164" cy="1922"/>
              <a:chOff x="10800" y="2846"/>
              <a:chExt cx="2580" cy="2291"/>
            </a:xfrm>
          </p:grpSpPr>
          <p:grpSp>
            <p:nvGrpSpPr>
              <p:cNvPr id="238" name="组合 237"/>
              <p:cNvGrpSpPr/>
              <p:nvPr/>
            </p:nvGrpSpPr>
            <p:grpSpPr>
              <a:xfrm>
                <a:off x="11245" y="3298"/>
                <a:ext cx="1505" cy="1370"/>
                <a:chOff x="10257" y="2878"/>
                <a:chExt cx="1505" cy="1370"/>
              </a:xfrm>
            </p:grpSpPr>
            <p:sp>
              <p:nvSpPr>
                <p:cNvPr id="239" name="任意多边形 238"/>
                <p:cNvSpPr/>
                <p:nvPr/>
              </p:nvSpPr>
              <p:spPr>
                <a:xfrm>
                  <a:off x="10257" y="2878"/>
                  <a:ext cx="1505" cy="1370"/>
                </a:xfrm>
                <a:custGeom>
                  <a:avLst/>
                  <a:gdLst>
                    <a:gd name="connsiteX0" fmla="*/ 0 w 1505"/>
                    <a:gd name="connsiteY0" fmla="*/ 687 h 1370"/>
                    <a:gd name="connsiteX1" fmla="*/ 750 w 1505"/>
                    <a:gd name="connsiteY1" fmla="*/ 4 h 1370"/>
                    <a:gd name="connsiteX2" fmla="*/ 1500 w 1505"/>
                    <a:gd name="connsiteY2" fmla="*/ 687 h 1370"/>
                    <a:gd name="connsiteX3" fmla="*/ 750 w 1505"/>
                    <a:gd name="connsiteY3" fmla="*/ 1369 h 1370"/>
                    <a:gd name="connsiteX4" fmla="*/ 0 w 1505"/>
                    <a:gd name="connsiteY4" fmla="*/ 687 h 1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5" h="1370">
                      <a:moveTo>
                        <a:pt x="0" y="687"/>
                      </a:moveTo>
                      <a:cubicBezTo>
                        <a:pt x="10" y="306"/>
                        <a:pt x="254" y="50"/>
                        <a:pt x="750" y="4"/>
                      </a:cubicBezTo>
                      <a:cubicBezTo>
                        <a:pt x="1246" y="-42"/>
                        <a:pt x="1550" y="288"/>
                        <a:pt x="1500" y="687"/>
                      </a:cubicBezTo>
                      <a:cubicBezTo>
                        <a:pt x="1450" y="1086"/>
                        <a:pt x="1250" y="1388"/>
                        <a:pt x="750" y="1369"/>
                      </a:cubicBezTo>
                      <a:cubicBezTo>
                        <a:pt x="250" y="1350"/>
                        <a:pt x="0" y="1063"/>
                        <a:pt x="0" y="687"/>
                      </a:cubicBezTo>
                      <a:close/>
                    </a:path>
                  </a:pathLst>
                </a:custGeom>
                <a:solidFill>
                  <a:srgbClr val="F3B851"/>
                </a:solidFill>
                <a:ln w="25400"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0" name="椭圆 239"/>
                <p:cNvSpPr/>
                <p:nvPr/>
              </p:nvSpPr>
              <p:spPr>
                <a:xfrm>
                  <a:off x="10650" y="3417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1" name="椭圆 240"/>
                <p:cNvSpPr/>
                <p:nvPr/>
              </p:nvSpPr>
              <p:spPr>
                <a:xfrm>
                  <a:off x="11166" y="3359"/>
                  <a:ext cx="113" cy="113"/>
                </a:xfrm>
                <a:prstGeom prst="ellipse">
                  <a:avLst/>
                </a:prstGeom>
                <a:solidFill>
                  <a:srgbClr val="663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2" name="弦形 241"/>
                <p:cNvSpPr/>
                <p:nvPr/>
              </p:nvSpPr>
              <p:spPr>
                <a:xfrm>
                  <a:off x="10784" y="3378"/>
                  <a:ext cx="447" cy="480"/>
                </a:xfrm>
                <a:prstGeom prst="chord">
                  <a:avLst>
                    <a:gd name="adj1" fmla="val 21539562"/>
                    <a:gd name="adj2" fmla="val 10414736"/>
                  </a:avLst>
                </a:prstGeom>
                <a:solidFill>
                  <a:srgbClr val="663701"/>
                </a:solidFill>
                <a:ln>
                  <a:solidFill>
                    <a:srgbClr val="6637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43" name="直接连接符 242"/>
              <p:cNvCxnSpPr/>
              <p:nvPr/>
            </p:nvCxnSpPr>
            <p:spPr>
              <a:xfrm>
                <a:off x="10854" y="3444"/>
                <a:ext cx="252" cy="204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11220" y="3038"/>
                <a:ext cx="196" cy="25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11940" y="2846"/>
                <a:ext cx="63" cy="2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12504" y="3086"/>
                <a:ext cx="162" cy="127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V="1">
                <a:off x="12922" y="3314"/>
                <a:ext cx="254" cy="2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/>
            </p:nvCxnSpPr>
            <p:spPr>
              <a:xfrm>
                <a:off x="13026" y="3982"/>
                <a:ext cx="354" cy="40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12942" y="4455"/>
                <a:ext cx="282" cy="20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>
                <a:off x="12414" y="4796"/>
                <a:ext cx="78" cy="258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 flipH="1">
                <a:off x="11532" y="4829"/>
                <a:ext cx="118" cy="309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V="1">
                <a:off x="10884" y="4620"/>
                <a:ext cx="228" cy="122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 flipV="1">
                <a:off x="10800" y="4165"/>
                <a:ext cx="306" cy="13"/>
              </a:xfrm>
              <a:prstGeom prst="line">
                <a:avLst/>
              </a:prstGeom>
              <a:ln w="34925" cap="rnd">
                <a:solidFill>
                  <a:srgbClr val="66370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5" name="文本框 194"/>
          <p:cNvSpPr txBox="1"/>
          <p:nvPr/>
        </p:nvSpPr>
        <p:spPr bwMode="auto">
          <a:xfrm>
            <a:off x="3509010" y="2554605"/>
            <a:ext cx="7776845" cy="73088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1200" dirty="0">
                <a:solidFill>
                  <a:srgbClr val="66370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    </a:t>
            </a:r>
            <a:endParaRPr lang="zh-CN" altLang="en-US" sz="3200" b="1" kern="1200" dirty="0">
              <a:solidFill>
                <a:srgbClr val="66370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57" name="任意多边形 156"/>
          <p:cNvSpPr/>
          <p:nvPr/>
        </p:nvSpPr>
        <p:spPr>
          <a:xfrm>
            <a:off x="9145270" y="264160"/>
            <a:ext cx="2097405" cy="1031875"/>
          </a:xfrm>
          <a:custGeom>
            <a:avLst/>
            <a:gdLst>
              <a:gd name="connsiteX0" fmla="*/ 311 w 3303"/>
              <a:gd name="connsiteY0" fmla="*/ 1615 h 1624"/>
              <a:gd name="connsiteX1" fmla="*/ 267 w 3303"/>
              <a:gd name="connsiteY1" fmla="*/ 970 h 1624"/>
              <a:gd name="connsiteX2" fmla="*/ 716 w 3303"/>
              <a:gd name="connsiteY2" fmla="*/ 974 h 1624"/>
              <a:gd name="connsiteX3" fmla="*/ 795 w 3303"/>
              <a:gd name="connsiteY3" fmla="*/ 318 h 1624"/>
              <a:gd name="connsiteX4" fmla="*/ 1406 w 3303"/>
              <a:gd name="connsiteY4" fmla="*/ 573 h 1624"/>
              <a:gd name="connsiteX5" fmla="*/ 2405 w 3303"/>
              <a:gd name="connsiteY5" fmla="*/ 12 h 1624"/>
              <a:gd name="connsiteX6" fmla="*/ 2935 w 3303"/>
              <a:gd name="connsiteY6" fmla="*/ 669 h 1624"/>
              <a:gd name="connsiteX7" fmla="*/ 3147 w 3303"/>
              <a:gd name="connsiteY7" fmla="*/ 1495 h 1624"/>
              <a:gd name="connsiteX8" fmla="*/ 311 w 3303"/>
              <a:gd name="connsiteY8" fmla="*/ 1615 h 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3" h="1625">
                <a:moveTo>
                  <a:pt x="311" y="1615"/>
                </a:moveTo>
                <a:cubicBezTo>
                  <a:pt x="-280" y="1571"/>
                  <a:pt x="129" y="1008"/>
                  <a:pt x="267" y="970"/>
                </a:cubicBezTo>
                <a:cubicBezTo>
                  <a:pt x="405" y="932"/>
                  <a:pt x="782" y="1030"/>
                  <a:pt x="716" y="974"/>
                </a:cubicBezTo>
                <a:cubicBezTo>
                  <a:pt x="650" y="919"/>
                  <a:pt x="301" y="537"/>
                  <a:pt x="795" y="318"/>
                </a:cubicBezTo>
                <a:cubicBezTo>
                  <a:pt x="1289" y="99"/>
                  <a:pt x="1376" y="653"/>
                  <a:pt x="1406" y="573"/>
                </a:cubicBezTo>
                <a:cubicBezTo>
                  <a:pt x="1436" y="493"/>
                  <a:pt x="1692" y="-92"/>
                  <a:pt x="2405" y="12"/>
                </a:cubicBezTo>
                <a:cubicBezTo>
                  <a:pt x="3118" y="116"/>
                  <a:pt x="2852" y="737"/>
                  <a:pt x="2935" y="669"/>
                </a:cubicBezTo>
                <a:cubicBezTo>
                  <a:pt x="3018" y="601"/>
                  <a:pt x="3567" y="1457"/>
                  <a:pt x="3147" y="1495"/>
                </a:cubicBezTo>
                <a:cubicBezTo>
                  <a:pt x="2727" y="1534"/>
                  <a:pt x="902" y="1659"/>
                  <a:pt x="311" y="161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6" name="直接连接符 165"/>
          <p:cNvCxnSpPr/>
          <p:nvPr/>
        </p:nvCxnSpPr>
        <p:spPr>
          <a:xfrm rot="20400000" flipH="1">
            <a:off x="10033635" y="95504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弦形 159"/>
          <p:cNvSpPr/>
          <p:nvPr/>
        </p:nvSpPr>
        <p:spPr>
          <a:xfrm>
            <a:off x="10226040" y="892810"/>
            <a:ext cx="174625" cy="187325"/>
          </a:xfrm>
          <a:prstGeom prst="chord">
            <a:avLst>
              <a:gd name="adj1" fmla="val 20021241"/>
              <a:gd name="adj2" fmla="val 10414736"/>
            </a:avLst>
          </a:prstGeom>
          <a:solidFill>
            <a:srgbClr val="F3B851"/>
          </a:solidFill>
          <a:ln>
            <a:solidFill>
              <a:srgbClr val="663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5" name="直接连接符 164"/>
          <p:cNvCxnSpPr/>
          <p:nvPr/>
        </p:nvCxnSpPr>
        <p:spPr>
          <a:xfrm rot="20400000" flipH="1">
            <a:off x="9925685" y="929005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椭圆 157"/>
          <p:cNvSpPr/>
          <p:nvPr/>
        </p:nvSpPr>
        <p:spPr>
          <a:xfrm>
            <a:off x="10089515" y="78486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10487025" y="763270"/>
            <a:ext cx="71755" cy="71755"/>
          </a:xfrm>
          <a:prstGeom prst="ellipse">
            <a:avLst/>
          </a:prstGeom>
          <a:solidFill>
            <a:srgbClr val="663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2" name="直接连接符 161"/>
          <p:cNvCxnSpPr/>
          <p:nvPr/>
        </p:nvCxnSpPr>
        <p:spPr>
          <a:xfrm rot="20400000" flipH="1">
            <a:off x="10639425" y="90043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20400000" flipH="1">
            <a:off x="10680065" y="984250"/>
            <a:ext cx="55880" cy="62865"/>
          </a:xfrm>
          <a:prstGeom prst="line">
            <a:avLst/>
          </a:prstGeom>
          <a:ln w="22225" cap="rnd">
            <a:solidFill>
              <a:srgbClr val="6637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心形 7"/>
          <p:cNvSpPr/>
          <p:nvPr/>
        </p:nvSpPr>
        <p:spPr>
          <a:xfrm rot="780000">
            <a:off x="5056423" y="567618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9560000">
            <a:off x="4844190" y="571805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rot="780000" flipH="1">
            <a:off x="5038983" y="615871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/>
        </p:nvSpPr>
        <p:spPr>
          <a:xfrm rot="3600000" flipH="1">
            <a:off x="5261104" y="583589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 rot="19560000">
            <a:off x="6050690" y="5715511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心形 11"/>
          <p:cNvSpPr/>
          <p:nvPr/>
        </p:nvSpPr>
        <p:spPr>
          <a:xfrm rot="780000">
            <a:off x="6219743" y="5673645"/>
            <a:ext cx="383578" cy="294469"/>
          </a:xfrm>
          <a:prstGeom prst="heart">
            <a:avLst/>
          </a:prstGeom>
          <a:solidFill>
            <a:srgbClr val="F3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 rot="3600000" flipH="1">
            <a:off x="6446014" y="5790174"/>
            <a:ext cx="252170" cy="613823"/>
          </a:xfrm>
          <a:custGeom>
            <a:avLst/>
            <a:gdLst>
              <a:gd name="connsiteX0" fmla="*/ 0 w 1038"/>
              <a:gd name="connsiteY0" fmla="*/ 813 h 1627"/>
              <a:gd name="connsiteX1" fmla="*/ 519 w 1038"/>
              <a:gd name="connsiteY1" fmla="*/ 0 h 1627"/>
              <a:gd name="connsiteX2" fmla="*/ 1038 w 1038"/>
              <a:gd name="connsiteY2" fmla="*/ 813 h 1627"/>
              <a:gd name="connsiteX3" fmla="*/ 519 w 1038"/>
              <a:gd name="connsiteY3" fmla="*/ 1626 h 1627"/>
              <a:gd name="connsiteX4" fmla="*/ 0 w 1038"/>
              <a:gd name="connsiteY4" fmla="*/ 813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" h="1627">
                <a:moveTo>
                  <a:pt x="0" y="813"/>
                </a:moveTo>
                <a:cubicBezTo>
                  <a:pt x="0" y="364"/>
                  <a:pt x="402" y="15"/>
                  <a:pt x="519" y="0"/>
                </a:cubicBezTo>
                <a:cubicBezTo>
                  <a:pt x="636" y="-15"/>
                  <a:pt x="1038" y="364"/>
                  <a:pt x="1038" y="813"/>
                </a:cubicBezTo>
                <a:cubicBezTo>
                  <a:pt x="1038" y="1262"/>
                  <a:pt x="615" y="1606"/>
                  <a:pt x="519" y="1626"/>
                </a:cubicBezTo>
                <a:cubicBezTo>
                  <a:pt x="423" y="1646"/>
                  <a:pt x="0" y="1262"/>
                  <a:pt x="0" y="813"/>
                </a:cubicBezTo>
                <a:close/>
              </a:path>
            </a:pathLst>
          </a:custGeom>
          <a:solidFill>
            <a:srgbClr val="2A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 rot="780000" flipH="1">
            <a:off x="6223893" y="6091404"/>
            <a:ext cx="112905" cy="335922"/>
          </a:xfrm>
          <a:prstGeom prst="line">
            <a:avLst/>
          </a:prstGeom>
          <a:ln w="41275" cap="rnd">
            <a:solidFill>
              <a:srgbClr val="2A423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864995" y="911225"/>
            <a:ext cx="8103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mtClean="0">
                <a:ln w="25400" cap="sq">
                  <a:noFill/>
                  <a:miter lim="800000"/>
                </a:ln>
                <a:solidFill>
                  <a:srgbClr val="663701"/>
                </a:solidFill>
                <a:effectLst>
                  <a:outerShdw blurRad="76200" dist="12700" sx="102000" sy="102000" algn="ctr" rotWithShape="0">
                    <a:srgbClr val="FFFFFF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第三关：自由岛——没有规则？</a:t>
            </a:r>
            <a:endParaRPr lang="zh-CN" altLang="en-US" sz="3600" b="1" smtClean="0">
              <a:ln w="25400" cap="sq">
                <a:noFill/>
                <a:miter lim="800000"/>
              </a:ln>
              <a:solidFill>
                <a:srgbClr val="663701"/>
              </a:solidFill>
              <a:effectLst>
                <a:outerShdw blurRad="76200" dist="12700" sx="102000" sy="102000" algn="ctr" rotWithShape="0">
                  <a:srgbClr val="FFFFFF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" name="踩踏事件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66340" y="1555750"/>
            <a:ext cx="7258685" cy="42233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commondata" val="eyJjb3VudCI6MSwiaGRpZCI6IjViYTRhMTc4NjljN2RlNDhkNDkyNzgzMDI4YThiYWRhIiwidXNlckNvdW50Ijox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516*1594*794*7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303*1620*794*7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519*1567*794*7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318*2928*794*7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UNIT_PLACING_PICTURE_USER_VIEWPORT" val="{&quot;height&quot;:4022,&quot;width&quot;:5362}"/>
</p:tagLst>
</file>

<file path=ppt/tags/tag93.xml><?xml version="1.0" encoding="utf-8"?>
<p:tagLst xmlns:p="http://schemas.openxmlformats.org/presentationml/2006/main">
  <p:tag name="KSO_WM_UNIT_PLACING_PICTURE_USER_VIEWPORT" val="{&quot;height&quot;:4042,&quot;width&quot;:5696}"/>
</p:tagLst>
</file>

<file path=ppt/tags/tag94.xml><?xml version="1.0" encoding="utf-8"?>
<p:tagLst xmlns:p="http://schemas.openxmlformats.org/presentationml/2006/main">
  <p:tag name="KSO_WM_UNIT_PLACING_PICTURE_USER_VIEWPORT" val="{&quot;height&quot;:3769,&quot;width&quot;:5028}"/>
</p:tagLst>
</file>

<file path=ppt/tags/tag95.xml><?xml version="1.0" encoding="utf-8"?>
<p:tagLst xmlns:p="http://schemas.openxmlformats.org/presentationml/2006/main">
  <p:tag name="KSO_WM_UNIT_PLACING_PICTURE_USER_VIEWPORT" val="{&quot;height&quot;:4444,&quot;width&quot;:5929}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775</Words>
  <Application>WPS 演示</Application>
  <PresentationFormat>宽屏</PresentationFormat>
  <Paragraphs>90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Wingdings</vt:lpstr>
      <vt:lpstr>楷体</vt:lpstr>
      <vt:lpstr>Arial Unicode MS</vt:lpstr>
      <vt:lpstr>Calibri</vt:lpstr>
      <vt:lpstr>黑体</vt:lpstr>
      <vt:lpstr>仿宋_GB2312</vt:lpstr>
      <vt:lpstr>仿宋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Jeaneen</cp:lastModifiedBy>
  <cp:revision>181</cp:revision>
  <dcterms:created xsi:type="dcterms:W3CDTF">2024-01-10T15:03:00Z</dcterms:created>
  <dcterms:modified xsi:type="dcterms:W3CDTF">2024-01-11T06:39:43Z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E9522D2CFEE38485B6B19E65C5DA6CC6_43</vt:lpwstr>
  </property>
  <property fmtid="{D5CDD505-2E9C-101B-9397-08002B2CF9AE}" pid="4" name="KSOTemplateUUID">
    <vt:lpwstr>v1.0_mb_mLK8l7jQUAvirzBrykY40A==</vt:lpwstr>
  </property>
</Properties>
</file>