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4" r:id="rId3"/>
  </p:sldMasterIdLst>
  <p:notesMasterIdLst>
    <p:notesMasterId r:id="rId10"/>
  </p:notesMasterIdLst>
  <p:handoutMasterIdLst>
    <p:handoutMasterId r:id="rId28"/>
  </p:handoutMasterIdLst>
  <p:sldIdLst>
    <p:sldId id="257" r:id="rId4"/>
    <p:sldId id="301" r:id="rId5"/>
    <p:sldId id="366" r:id="rId6"/>
    <p:sldId id="302" r:id="rId7"/>
    <p:sldId id="372" r:id="rId8"/>
    <p:sldId id="303" r:id="rId9"/>
    <p:sldId id="373" r:id="rId11"/>
    <p:sldId id="304" r:id="rId12"/>
    <p:sldId id="374" r:id="rId13"/>
    <p:sldId id="309" r:id="rId14"/>
    <p:sldId id="390" r:id="rId15"/>
    <p:sldId id="369" r:id="rId16"/>
    <p:sldId id="311" r:id="rId17"/>
    <p:sldId id="314" r:id="rId18"/>
    <p:sldId id="371" r:id="rId19"/>
    <p:sldId id="307" r:id="rId20"/>
    <p:sldId id="315" r:id="rId21"/>
    <p:sldId id="317" r:id="rId22"/>
    <p:sldId id="318" r:id="rId23"/>
    <p:sldId id="340" r:id="rId24"/>
    <p:sldId id="319" r:id="rId25"/>
    <p:sldId id="320" r:id="rId26"/>
    <p:sldId id="321" r:id="rId27"/>
  </p:sldIdLst>
  <p:sldSz cx="12192000" cy="6858000"/>
  <p:notesSz cx="6858000" cy="9144000"/>
  <p:embeddedFontLst>
    <p:embeddedFont>
      <p:font typeface="汉仪铸字美心体简" panose="00020600040101010101" charset="-122"/>
      <p:regular r:id="rId32"/>
    </p:embeddedFont>
    <p:embeddedFont>
      <p:font typeface="华文新魏" panose="02010800040101010101" charset="-122"/>
      <p:regular r:id="rId33"/>
    </p:embeddedFont>
    <p:embeddedFont>
      <p:font typeface="汉仪晓波折纸体简" panose="00020600040101010101" charset="-122"/>
      <p:regular r:id="rId34"/>
    </p:embeddedFont>
    <p:embeddedFont>
      <p:font typeface="华文楷体" panose="02010600040101010101" charset="-122"/>
      <p:regular r:id="rId35"/>
    </p:embeddedFont>
    <p:embeddedFont>
      <p:font typeface="Calibri" panose="020F0502020204030204" charset="0"/>
      <p:regular r:id="rId36"/>
      <p:bold r:id="rId37"/>
      <p:italic r:id="rId38"/>
      <p:boldItalic r:id="rId39"/>
    </p:embeddedFont>
    <p:embeddedFont>
      <p:font typeface="华文仿宋" panose="02010600040101010101" charset="-122"/>
      <p:regular r:id="rId40"/>
    </p:embeddedFont>
    <p:embeddedFont>
      <p:font typeface="华文彩云" panose="02010800040101010101" charset="-122"/>
      <p:regular r:id="rId41"/>
    </p:embeddedFont>
    <p:embeddedFont>
      <p:font typeface="华文中宋" panose="02010600040101010101" charset="-122"/>
      <p:regular r:id="rId42"/>
    </p:embeddedFont>
    <p:embeddedFont>
      <p:font typeface="楷体" panose="02010609060101010101" pitchFamily="49" charset="-122"/>
      <p:regular r:id="rId43"/>
    </p:embeddedFont>
    <p:embeddedFont>
      <p:font typeface="等线" panose="02010600030101010101" charset="-122"/>
      <p:regular r:id="rId44"/>
    </p:embeddedFont>
  </p:embeddedFontLst>
  <p:custDataLst>
    <p:tags r:id="rId45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94" userDrawn="1">
          <p15:clr>
            <a:srgbClr val="A4A3A4"/>
          </p15:clr>
        </p15:guide>
        <p15:guide id="2" pos="384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</p:showPr>
  <p:clrMru>
    <a:srgbClr val="FFFFFF"/>
    <a:srgbClr val="FB4803"/>
    <a:srgbClr val="CA2100"/>
    <a:srgbClr val="EB8831"/>
    <a:srgbClr val="FFEE9D"/>
    <a:srgbClr val="C1661C"/>
    <a:srgbClr val="E97E2B"/>
    <a:srgbClr val="F4D796"/>
    <a:srgbClr val="DCDCDC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94"/>
        <p:guide pos="3849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5" Type="http://schemas.openxmlformats.org/officeDocument/2006/relationships/tags" Target="tags/tag28.xml"/><Relationship Id="rId44" Type="http://schemas.openxmlformats.org/officeDocument/2006/relationships/font" Target="fonts/font13.fntdata"/><Relationship Id="rId43" Type="http://schemas.openxmlformats.org/officeDocument/2006/relationships/font" Target="fonts/font12.fntdata"/><Relationship Id="rId42" Type="http://schemas.openxmlformats.org/officeDocument/2006/relationships/font" Target="fonts/font11.fntdata"/><Relationship Id="rId41" Type="http://schemas.openxmlformats.org/officeDocument/2006/relationships/font" Target="fonts/font10.fntdata"/><Relationship Id="rId40" Type="http://schemas.openxmlformats.org/officeDocument/2006/relationships/font" Target="fonts/font9.fntdata"/><Relationship Id="rId4" Type="http://schemas.openxmlformats.org/officeDocument/2006/relationships/slide" Target="slides/slide1.xml"/><Relationship Id="rId39" Type="http://schemas.openxmlformats.org/officeDocument/2006/relationships/font" Target="fonts/font8.fntdata"/><Relationship Id="rId38" Type="http://schemas.openxmlformats.org/officeDocument/2006/relationships/font" Target="fonts/font7.fntdata"/><Relationship Id="rId37" Type="http://schemas.openxmlformats.org/officeDocument/2006/relationships/font" Target="fonts/font6.fntdata"/><Relationship Id="rId36" Type="http://schemas.openxmlformats.org/officeDocument/2006/relationships/font" Target="fonts/font5.fntdata"/><Relationship Id="rId35" Type="http://schemas.openxmlformats.org/officeDocument/2006/relationships/font" Target="fonts/font4.fntdata"/><Relationship Id="rId34" Type="http://schemas.openxmlformats.org/officeDocument/2006/relationships/font" Target="fonts/font3.fntdata"/><Relationship Id="rId33" Type="http://schemas.openxmlformats.org/officeDocument/2006/relationships/font" Target="fonts/font2.fntdata"/><Relationship Id="rId32" Type="http://schemas.openxmlformats.org/officeDocument/2006/relationships/font" Target="fonts/font1.fntdata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29" Type="http://schemas.openxmlformats.org/officeDocument/2006/relationships/presProps" Target="presProps.xml"/><Relationship Id="rId28" Type="http://schemas.openxmlformats.org/officeDocument/2006/relationships/handoutMaster" Target="handoutMasters/handoutMaster1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9" Type="http://schemas.openxmlformats.org/officeDocument/2006/relationships/image" Target="../media/image8.png"/><Relationship Id="rId8" Type="http://schemas.openxmlformats.org/officeDocument/2006/relationships/image" Target="../media/image7.png"/><Relationship Id="rId7" Type="http://schemas.openxmlformats.org/officeDocument/2006/relationships/image" Target="../media/image6.png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3" Type="http://schemas.openxmlformats.org/officeDocument/2006/relationships/image" Target="../media/image12.png"/><Relationship Id="rId12" Type="http://schemas.openxmlformats.org/officeDocument/2006/relationships/image" Target="../media/image11.png"/><Relationship Id="rId11" Type="http://schemas.openxmlformats.org/officeDocument/2006/relationships/image" Target="../media/image10.png"/><Relationship Id="rId10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7.png"/><Relationship Id="rId8" Type="http://schemas.openxmlformats.org/officeDocument/2006/relationships/image" Target="../media/image10.png"/><Relationship Id="rId7" Type="http://schemas.openxmlformats.org/officeDocument/2006/relationships/image" Target="../media/image16.png"/><Relationship Id="rId6" Type="http://schemas.openxmlformats.org/officeDocument/2006/relationships/image" Target="../media/image15.png"/><Relationship Id="rId5" Type="http://schemas.openxmlformats.org/officeDocument/2006/relationships/image" Target="../media/image4.png"/><Relationship Id="rId4" Type="http://schemas.openxmlformats.org/officeDocument/2006/relationships/image" Target="../media/image14.png"/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3" Type="http://schemas.openxmlformats.org/officeDocument/2006/relationships/image" Target="../media/image5.png"/><Relationship Id="rId12" Type="http://schemas.openxmlformats.org/officeDocument/2006/relationships/image" Target="../media/image20.png"/><Relationship Id="rId11" Type="http://schemas.openxmlformats.org/officeDocument/2006/relationships/image" Target="../media/image19.png"/><Relationship Id="rId10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0.png"/><Relationship Id="rId8" Type="http://schemas.openxmlformats.org/officeDocument/2006/relationships/image" Target="../media/image9.png"/><Relationship Id="rId7" Type="http://schemas.openxmlformats.org/officeDocument/2006/relationships/image" Target="../media/image8.png"/><Relationship Id="rId6" Type="http://schemas.openxmlformats.org/officeDocument/2006/relationships/image" Target="../media/image22.png"/><Relationship Id="rId5" Type="http://schemas.openxmlformats.org/officeDocument/2006/relationships/image" Target="../media/image6.png"/><Relationship Id="rId4" Type="http://schemas.openxmlformats.org/officeDocument/2006/relationships/image" Target="../media/image4.png"/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2" Type="http://schemas.openxmlformats.org/officeDocument/2006/relationships/image" Target="../media/image5.png"/><Relationship Id="rId11" Type="http://schemas.openxmlformats.org/officeDocument/2006/relationships/image" Target="../media/image11.png"/><Relationship Id="rId10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9" Type="http://schemas.openxmlformats.org/officeDocument/2006/relationships/image" Target="../media/image7.png"/><Relationship Id="rId8" Type="http://schemas.openxmlformats.org/officeDocument/2006/relationships/image" Target="../media/image6.png"/><Relationship Id="rId7" Type="http://schemas.openxmlformats.org/officeDocument/2006/relationships/image" Target="../media/image26.png"/><Relationship Id="rId6" Type="http://schemas.openxmlformats.org/officeDocument/2006/relationships/image" Target="../media/image3.png"/><Relationship Id="rId5" Type="http://schemas.openxmlformats.org/officeDocument/2006/relationships/image" Target="../media/image25.png"/><Relationship Id="rId4" Type="http://schemas.openxmlformats.org/officeDocument/2006/relationships/image" Target="../media/image2.png"/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6" Type="http://schemas.openxmlformats.org/officeDocument/2006/relationships/tags" Target="../tags/tag4.xml"/><Relationship Id="rId15" Type="http://schemas.openxmlformats.org/officeDocument/2006/relationships/tags" Target="../tags/tag3.xml"/><Relationship Id="rId14" Type="http://schemas.openxmlformats.org/officeDocument/2006/relationships/image" Target="../media/image12.png"/><Relationship Id="rId13" Type="http://schemas.openxmlformats.org/officeDocument/2006/relationships/tags" Target="../tags/tag2.xml"/><Relationship Id="rId12" Type="http://schemas.openxmlformats.org/officeDocument/2006/relationships/tags" Target="../tags/tag1.xml"/><Relationship Id="rId11" Type="http://schemas.openxmlformats.org/officeDocument/2006/relationships/image" Target="../media/image9.png"/><Relationship Id="rId10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9" Type="http://schemas.openxmlformats.org/officeDocument/2006/relationships/image" Target="../media/image25.png"/><Relationship Id="rId8" Type="http://schemas.openxmlformats.org/officeDocument/2006/relationships/tags" Target="../tags/tag8.xml"/><Relationship Id="rId7" Type="http://schemas.openxmlformats.org/officeDocument/2006/relationships/image" Target="../media/image2.png"/><Relationship Id="rId6" Type="http://schemas.openxmlformats.org/officeDocument/2006/relationships/tags" Target="../tags/tag7.xml"/><Relationship Id="rId5" Type="http://schemas.openxmlformats.org/officeDocument/2006/relationships/image" Target="../media/image24.png"/><Relationship Id="rId4" Type="http://schemas.openxmlformats.org/officeDocument/2006/relationships/tags" Target="../tags/tag6.xml"/><Relationship Id="rId30" Type="http://schemas.openxmlformats.org/officeDocument/2006/relationships/tags" Target="../tags/tag20.xml"/><Relationship Id="rId3" Type="http://schemas.openxmlformats.org/officeDocument/2006/relationships/image" Target="../media/image23.jpeg"/><Relationship Id="rId29" Type="http://schemas.openxmlformats.org/officeDocument/2006/relationships/tags" Target="../tags/tag19.xml"/><Relationship Id="rId28" Type="http://schemas.openxmlformats.org/officeDocument/2006/relationships/image" Target="../media/image12.png"/><Relationship Id="rId27" Type="http://schemas.openxmlformats.org/officeDocument/2006/relationships/tags" Target="../tags/tag18.xml"/><Relationship Id="rId26" Type="http://schemas.openxmlformats.org/officeDocument/2006/relationships/tags" Target="../tags/tag17.xml"/><Relationship Id="rId25" Type="http://schemas.openxmlformats.org/officeDocument/2006/relationships/tags" Target="../tags/tag16.xml"/><Relationship Id="rId24" Type="http://schemas.openxmlformats.org/officeDocument/2006/relationships/tags" Target="../tags/tag15.xml"/><Relationship Id="rId23" Type="http://schemas.openxmlformats.org/officeDocument/2006/relationships/image" Target="../media/image9.png"/><Relationship Id="rId22" Type="http://schemas.openxmlformats.org/officeDocument/2006/relationships/tags" Target="../tags/tag14.xml"/><Relationship Id="rId21" Type="http://schemas.openxmlformats.org/officeDocument/2006/relationships/image" Target="../media/image8.png"/><Relationship Id="rId20" Type="http://schemas.openxmlformats.org/officeDocument/2006/relationships/tags" Target="../tags/tag13.xml"/><Relationship Id="rId2" Type="http://schemas.openxmlformats.org/officeDocument/2006/relationships/tags" Target="../tags/tag5.xml"/><Relationship Id="rId19" Type="http://schemas.microsoft.com/office/2007/relationships/media" Target="ppt/slideLayouts/ppt/slideLayouts/ppt/slideLayouts/ppt/slideLayouts/ppt/slideLayouts/ppt/slideLayouts/ppt/slideLayouts/ppt/slideLayouts/ppt/slideLayouts/ppt/slideLayouts/ppt/slideLayouts/ppt/slideLayouts/ppt/slideLayouts/ppt/slideLayouts/ppt/media/media1.mp3" TargetMode="External"/><Relationship Id="rId18" Type="http://schemas.openxmlformats.org/officeDocument/2006/relationships/audio" Target="NULL" TargetMode="External"/><Relationship Id="rId17" Type="http://schemas.openxmlformats.org/officeDocument/2006/relationships/image" Target="../media/image7.png"/><Relationship Id="rId16" Type="http://schemas.openxmlformats.org/officeDocument/2006/relationships/tags" Target="../tags/tag12.xml"/><Relationship Id="rId15" Type="http://schemas.openxmlformats.org/officeDocument/2006/relationships/image" Target="../media/image6.png"/><Relationship Id="rId14" Type="http://schemas.openxmlformats.org/officeDocument/2006/relationships/tags" Target="../tags/tag11.xml"/><Relationship Id="rId13" Type="http://schemas.openxmlformats.org/officeDocument/2006/relationships/image" Target="../media/image26.png"/><Relationship Id="rId12" Type="http://schemas.openxmlformats.org/officeDocument/2006/relationships/tags" Target="../tags/tag10.xml"/><Relationship Id="rId11" Type="http://schemas.openxmlformats.org/officeDocument/2006/relationships/image" Target="../media/image27.jpeg"/><Relationship Id="rId10" Type="http://schemas.openxmlformats.org/officeDocument/2006/relationships/tags" Target="../tags/tag9.xml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tags" Target="../tags/tag24.xml"/><Relationship Id="rId4" Type="http://schemas.openxmlformats.org/officeDocument/2006/relationships/tags" Target="../tags/tag23.xml"/><Relationship Id="rId3" Type="http://schemas.openxmlformats.org/officeDocument/2006/relationships/tags" Target="../tags/tag22.xml"/><Relationship Id="rId2" Type="http://schemas.openxmlformats.org/officeDocument/2006/relationships/tags" Target="../tags/tag21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1"/>
          <p:cNvPicPr>
            <a:picLocks noChangeAspect="1"/>
          </p:cNvPicPr>
          <p:nvPr userDrawn="1"/>
        </p:nvPicPr>
        <p:blipFill>
          <a:blip r:embed="rId2">
            <a:lum bright="6000" contrast="6000"/>
          </a:blip>
          <a:srcRect t="35902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pic>
        <p:nvPicPr>
          <p:cNvPr id="12" name="图片 11" descr="8"/>
          <p:cNvPicPr>
            <a:picLocks noChangeAspect="1"/>
          </p:cNvPicPr>
          <p:nvPr userDrawn="1"/>
        </p:nvPicPr>
        <p:blipFill>
          <a:blip r:embed="rId3"/>
          <a:srcRect r="29681" b="3107"/>
          <a:stretch>
            <a:fillRect/>
          </a:stretch>
        </p:blipFill>
        <p:spPr>
          <a:xfrm>
            <a:off x="0" y="2774315"/>
            <a:ext cx="4464685" cy="3963035"/>
          </a:xfrm>
          <a:prstGeom prst="rect">
            <a:avLst/>
          </a:prstGeom>
        </p:spPr>
      </p:pic>
      <p:pic>
        <p:nvPicPr>
          <p:cNvPr id="19" name="图片 18" descr="8"/>
          <p:cNvPicPr>
            <a:picLocks noChangeAspect="1"/>
          </p:cNvPicPr>
          <p:nvPr userDrawn="1"/>
        </p:nvPicPr>
        <p:blipFill>
          <a:blip r:embed="rId4"/>
          <a:srcRect l="69788" r="121" b="3107"/>
          <a:stretch>
            <a:fillRect/>
          </a:stretch>
        </p:blipFill>
        <p:spPr>
          <a:xfrm>
            <a:off x="9611995" y="1311910"/>
            <a:ext cx="2596515" cy="5385435"/>
          </a:xfrm>
          <a:prstGeom prst="rect">
            <a:avLst/>
          </a:prstGeom>
        </p:spPr>
      </p:pic>
      <p:pic>
        <p:nvPicPr>
          <p:cNvPr id="18" name="图片 17" descr="9"/>
          <p:cNvPicPr>
            <a:picLocks noChangeAspect="1"/>
          </p:cNvPicPr>
          <p:nvPr userDrawn="1"/>
        </p:nvPicPr>
        <p:blipFill>
          <a:blip r:embed="rId5"/>
          <a:srcRect t="75146"/>
          <a:stretch>
            <a:fillRect/>
          </a:stretch>
        </p:blipFill>
        <p:spPr>
          <a:xfrm>
            <a:off x="0" y="5681345"/>
            <a:ext cx="12208510" cy="1176655"/>
          </a:xfrm>
          <a:prstGeom prst="rect">
            <a:avLst/>
          </a:prstGeom>
        </p:spPr>
      </p:pic>
      <p:pic>
        <p:nvPicPr>
          <p:cNvPr id="10" name="图片 9" descr="2"/>
          <p:cNvPicPr>
            <a:picLocks noChangeAspect="1"/>
          </p:cNvPicPr>
          <p:nvPr userDrawn="1"/>
        </p:nvPicPr>
        <p:blipFill>
          <a:blip r:embed="rId6">
            <a:alphaModFix amt="80000"/>
          </a:blip>
          <a:srcRect l="24550" t="7663" r="38738" b="44353"/>
          <a:stretch>
            <a:fillRect/>
          </a:stretch>
        </p:blipFill>
        <p:spPr>
          <a:xfrm>
            <a:off x="4312920" y="-332105"/>
            <a:ext cx="2098040" cy="1760220"/>
          </a:xfrm>
          <a:prstGeom prst="rect">
            <a:avLst/>
          </a:prstGeom>
        </p:spPr>
      </p:pic>
      <p:pic>
        <p:nvPicPr>
          <p:cNvPr id="9" name="图片 8" descr="5"/>
          <p:cNvPicPr>
            <a:picLocks noChangeAspect="1"/>
          </p:cNvPicPr>
          <p:nvPr userDrawn="1"/>
        </p:nvPicPr>
        <p:blipFill>
          <a:blip r:embed="rId7"/>
          <a:srcRect r="41726"/>
          <a:stretch>
            <a:fillRect/>
          </a:stretch>
        </p:blipFill>
        <p:spPr>
          <a:xfrm>
            <a:off x="299720" y="2298065"/>
            <a:ext cx="3987165" cy="4559935"/>
          </a:xfrm>
          <a:prstGeom prst="rect">
            <a:avLst/>
          </a:prstGeom>
        </p:spPr>
      </p:pic>
      <p:pic>
        <p:nvPicPr>
          <p:cNvPr id="20" name="图片 19" descr="5"/>
          <p:cNvPicPr>
            <a:picLocks noChangeAspect="1"/>
          </p:cNvPicPr>
          <p:nvPr userDrawn="1"/>
        </p:nvPicPr>
        <p:blipFill>
          <a:blip r:embed="rId8"/>
          <a:srcRect l="58650" t="23264" r="589"/>
          <a:stretch>
            <a:fillRect/>
          </a:stretch>
        </p:blipFill>
        <p:spPr>
          <a:xfrm>
            <a:off x="9235440" y="2881630"/>
            <a:ext cx="3065145" cy="3845560"/>
          </a:xfrm>
          <a:prstGeom prst="rect">
            <a:avLst/>
          </a:prstGeom>
        </p:spPr>
      </p:pic>
      <p:pic>
        <p:nvPicPr>
          <p:cNvPr id="21" name="图片 20" descr="7"/>
          <p:cNvPicPr>
            <a:picLocks noChangeAspect="1"/>
          </p:cNvPicPr>
          <p:nvPr userDrawn="1"/>
        </p:nvPicPr>
        <p:blipFill>
          <a:blip r:embed="rId9">
            <a:lum bright="-6000" contrast="48000"/>
          </a:blip>
          <a:srcRect t="27050" r="51796"/>
          <a:stretch>
            <a:fillRect/>
          </a:stretch>
        </p:blipFill>
        <p:spPr>
          <a:xfrm>
            <a:off x="-295275" y="2672080"/>
            <a:ext cx="5719445" cy="4236720"/>
          </a:xfrm>
          <a:prstGeom prst="rect">
            <a:avLst/>
          </a:prstGeom>
        </p:spPr>
      </p:pic>
      <p:pic>
        <p:nvPicPr>
          <p:cNvPr id="22" name="图片 21" descr="7"/>
          <p:cNvPicPr>
            <a:picLocks noChangeAspect="1"/>
          </p:cNvPicPr>
          <p:nvPr userDrawn="1"/>
        </p:nvPicPr>
        <p:blipFill>
          <a:blip r:embed="rId10">
            <a:lum contrast="36000"/>
          </a:blip>
          <a:srcRect l="49181" t="-120" r="4809" b="120"/>
          <a:stretch>
            <a:fillRect/>
          </a:stretch>
        </p:blipFill>
        <p:spPr>
          <a:xfrm>
            <a:off x="8353425" y="1184275"/>
            <a:ext cx="3827145" cy="5807710"/>
          </a:xfrm>
          <a:prstGeom prst="rect">
            <a:avLst/>
          </a:prstGeom>
        </p:spPr>
      </p:pic>
      <p:pic>
        <p:nvPicPr>
          <p:cNvPr id="2" name="图片 1" descr="2"/>
          <p:cNvPicPr>
            <a:picLocks noChangeAspect="1"/>
          </p:cNvPicPr>
          <p:nvPr userDrawn="1"/>
        </p:nvPicPr>
        <p:blipFill>
          <a:blip r:embed="rId11">
            <a:alphaModFix amt="80000"/>
          </a:blip>
          <a:srcRect l="61010" t="3178" r="21308" b="67539"/>
          <a:stretch>
            <a:fillRect/>
          </a:stretch>
        </p:blipFill>
        <p:spPr>
          <a:xfrm>
            <a:off x="8087995" y="-332105"/>
            <a:ext cx="1290955" cy="1372235"/>
          </a:xfrm>
          <a:prstGeom prst="rect">
            <a:avLst/>
          </a:prstGeom>
        </p:spPr>
      </p:pic>
      <p:pic>
        <p:nvPicPr>
          <p:cNvPr id="16" name="图片 15" descr="6"/>
          <p:cNvPicPr>
            <a:picLocks noChangeAspect="1"/>
          </p:cNvPicPr>
          <p:nvPr userDrawn="1"/>
        </p:nvPicPr>
        <p:blipFill>
          <a:blip r:embed="rId12"/>
          <a:srcRect l="58979" r="10715" b="80567"/>
          <a:stretch>
            <a:fillRect/>
          </a:stretch>
        </p:blipFill>
        <p:spPr>
          <a:xfrm flipH="1">
            <a:off x="9218295" y="16510"/>
            <a:ext cx="2962275" cy="1184275"/>
          </a:xfrm>
          <a:prstGeom prst="rect">
            <a:avLst/>
          </a:prstGeom>
        </p:spPr>
      </p:pic>
      <p:pic>
        <p:nvPicPr>
          <p:cNvPr id="15" name="图片 14" descr="6"/>
          <p:cNvPicPr>
            <a:picLocks noChangeAspect="1"/>
          </p:cNvPicPr>
          <p:nvPr userDrawn="1"/>
        </p:nvPicPr>
        <p:blipFill>
          <a:blip r:embed="rId13"/>
          <a:srcRect l="-7" r="7" b="80567"/>
          <a:stretch>
            <a:fillRect/>
          </a:stretch>
        </p:blipFill>
        <p:spPr>
          <a:xfrm>
            <a:off x="91440" y="0"/>
            <a:ext cx="9144000" cy="11842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1"/>
          <p:cNvPicPr>
            <a:picLocks noChangeAspect="1"/>
          </p:cNvPicPr>
          <p:nvPr userDrawn="1"/>
        </p:nvPicPr>
        <p:blipFill>
          <a:blip r:embed="rId2">
            <a:lum bright="6000" contrast="6000"/>
          </a:blip>
          <a:srcRect t="35902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pic>
        <p:nvPicPr>
          <p:cNvPr id="19" name="图片 18" descr="8"/>
          <p:cNvPicPr>
            <a:picLocks noChangeAspect="1"/>
          </p:cNvPicPr>
          <p:nvPr userDrawn="1"/>
        </p:nvPicPr>
        <p:blipFill>
          <a:blip r:embed="rId3"/>
          <a:srcRect l="69788" r="121" b="3107"/>
          <a:stretch>
            <a:fillRect/>
          </a:stretch>
        </p:blipFill>
        <p:spPr>
          <a:xfrm>
            <a:off x="9852025" y="1882775"/>
            <a:ext cx="2357120" cy="4889500"/>
          </a:xfrm>
          <a:prstGeom prst="rect">
            <a:avLst/>
          </a:prstGeom>
        </p:spPr>
      </p:pic>
      <p:pic>
        <p:nvPicPr>
          <p:cNvPr id="12" name="图片 11" descr="8"/>
          <p:cNvPicPr>
            <a:picLocks noChangeAspect="1"/>
          </p:cNvPicPr>
          <p:nvPr userDrawn="1"/>
        </p:nvPicPr>
        <p:blipFill>
          <a:blip r:embed="rId4"/>
          <a:srcRect r="29681" b="3107"/>
          <a:stretch>
            <a:fillRect/>
          </a:stretch>
        </p:blipFill>
        <p:spPr>
          <a:xfrm>
            <a:off x="0" y="3147060"/>
            <a:ext cx="3928110" cy="3486785"/>
          </a:xfrm>
          <a:prstGeom prst="rect">
            <a:avLst/>
          </a:prstGeom>
        </p:spPr>
      </p:pic>
      <p:pic>
        <p:nvPicPr>
          <p:cNvPr id="23" name="图片 22" descr="9"/>
          <p:cNvPicPr>
            <a:picLocks noChangeAspect="1"/>
          </p:cNvPicPr>
          <p:nvPr userDrawn="1"/>
        </p:nvPicPr>
        <p:blipFill>
          <a:blip r:embed="rId5"/>
          <a:srcRect t="75146"/>
          <a:stretch>
            <a:fillRect/>
          </a:stretch>
        </p:blipFill>
        <p:spPr>
          <a:xfrm>
            <a:off x="0" y="5681345"/>
            <a:ext cx="12208510" cy="1176655"/>
          </a:xfrm>
          <a:prstGeom prst="rect">
            <a:avLst/>
          </a:prstGeom>
        </p:spPr>
      </p:pic>
      <p:pic>
        <p:nvPicPr>
          <p:cNvPr id="9" name="图片 8" descr="5"/>
          <p:cNvPicPr>
            <a:picLocks noChangeAspect="1"/>
          </p:cNvPicPr>
          <p:nvPr userDrawn="1"/>
        </p:nvPicPr>
        <p:blipFill>
          <a:blip r:embed="rId6"/>
          <a:srcRect r="41726"/>
          <a:stretch>
            <a:fillRect/>
          </a:stretch>
        </p:blipFill>
        <p:spPr>
          <a:xfrm>
            <a:off x="349250" y="2780030"/>
            <a:ext cx="3507740" cy="4012565"/>
          </a:xfrm>
          <a:prstGeom prst="rect">
            <a:avLst/>
          </a:prstGeom>
        </p:spPr>
      </p:pic>
      <p:pic>
        <p:nvPicPr>
          <p:cNvPr id="21" name="图片 20" descr="7"/>
          <p:cNvPicPr>
            <a:picLocks noChangeAspect="1"/>
          </p:cNvPicPr>
          <p:nvPr userDrawn="1"/>
        </p:nvPicPr>
        <p:blipFill>
          <a:blip r:embed="rId7">
            <a:lum contrast="54000"/>
          </a:blip>
          <a:srcRect r="49323"/>
          <a:stretch>
            <a:fillRect/>
          </a:stretch>
        </p:blipFill>
        <p:spPr>
          <a:xfrm>
            <a:off x="-273050" y="1642110"/>
            <a:ext cx="5290185" cy="5110480"/>
          </a:xfrm>
          <a:prstGeom prst="rect">
            <a:avLst/>
          </a:prstGeom>
        </p:spPr>
      </p:pic>
      <p:pic>
        <p:nvPicPr>
          <p:cNvPr id="6" name="图片 5" descr="2"/>
          <p:cNvPicPr>
            <a:picLocks noChangeAspect="1"/>
          </p:cNvPicPr>
          <p:nvPr userDrawn="1"/>
        </p:nvPicPr>
        <p:blipFill>
          <a:blip r:embed="rId8">
            <a:alphaModFix amt="80000"/>
          </a:blip>
          <a:srcRect l="61010" t="3178" r="21308" b="67539"/>
          <a:stretch>
            <a:fillRect/>
          </a:stretch>
        </p:blipFill>
        <p:spPr>
          <a:xfrm>
            <a:off x="8087995" y="-332105"/>
            <a:ext cx="1290955" cy="1372235"/>
          </a:xfrm>
          <a:prstGeom prst="rect">
            <a:avLst/>
          </a:prstGeom>
        </p:spPr>
      </p:pic>
      <p:pic>
        <p:nvPicPr>
          <p:cNvPr id="15" name="图片 14" descr="6"/>
          <p:cNvPicPr>
            <a:picLocks noChangeAspect="1"/>
          </p:cNvPicPr>
          <p:nvPr userDrawn="1"/>
        </p:nvPicPr>
        <p:blipFill>
          <a:blip r:embed="rId9"/>
          <a:srcRect l="-7" r="7" b="80567"/>
          <a:stretch>
            <a:fillRect/>
          </a:stretch>
        </p:blipFill>
        <p:spPr>
          <a:xfrm>
            <a:off x="91440" y="0"/>
            <a:ext cx="8996680" cy="1066165"/>
          </a:xfrm>
          <a:prstGeom prst="rect">
            <a:avLst/>
          </a:prstGeom>
        </p:spPr>
      </p:pic>
      <p:pic>
        <p:nvPicPr>
          <p:cNvPr id="16" name="图片 15" descr="6"/>
          <p:cNvPicPr>
            <a:picLocks noChangeAspect="1"/>
          </p:cNvPicPr>
          <p:nvPr userDrawn="1"/>
        </p:nvPicPr>
        <p:blipFill>
          <a:blip r:embed="rId10"/>
          <a:srcRect l="58979" r="10715" b="80567"/>
          <a:stretch>
            <a:fillRect/>
          </a:stretch>
        </p:blipFill>
        <p:spPr>
          <a:xfrm flipH="1">
            <a:off x="9088120" y="16510"/>
            <a:ext cx="3092450" cy="1061720"/>
          </a:xfrm>
          <a:prstGeom prst="rect">
            <a:avLst/>
          </a:prstGeom>
        </p:spPr>
      </p:pic>
      <p:pic>
        <p:nvPicPr>
          <p:cNvPr id="20" name="图片 19" descr="5"/>
          <p:cNvPicPr>
            <a:picLocks noChangeAspect="1"/>
          </p:cNvPicPr>
          <p:nvPr userDrawn="1"/>
        </p:nvPicPr>
        <p:blipFill>
          <a:blip r:embed="rId11"/>
          <a:srcRect l="58650" t="23264" r="589"/>
          <a:stretch>
            <a:fillRect/>
          </a:stretch>
        </p:blipFill>
        <p:spPr>
          <a:xfrm>
            <a:off x="9425940" y="3383915"/>
            <a:ext cx="2782570" cy="3491230"/>
          </a:xfrm>
          <a:prstGeom prst="rect">
            <a:avLst/>
          </a:prstGeom>
        </p:spPr>
      </p:pic>
      <p:pic>
        <p:nvPicPr>
          <p:cNvPr id="22" name="图片 21" descr="7"/>
          <p:cNvPicPr>
            <a:picLocks noChangeAspect="1"/>
          </p:cNvPicPr>
          <p:nvPr userDrawn="1"/>
        </p:nvPicPr>
        <p:blipFill>
          <a:blip r:embed="rId12">
            <a:lum contrast="60000"/>
          </a:blip>
          <a:srcRect l="49181" t="-120" r="4809" b="120"/>
          <a:stretch>
            <a:fillRect/>
          </a:stretch>
        </p:blipFill>
        <p:spPr>
          <a:xfrm>
            <a:off x="8734425" y="1642110"/>
            <a:ext cx="3474720" cy="5273040"/>
          </a:xfrm>
          <a:prstGeom prst="rect">
            <a:avLst/>
          </a:prstGeom>
        </p:spPr>
      </p:pic>
      <p:pic>
        <p:nvPicPr>
          <p:cNvPr id="10" name="图片 9" descr="2"/>
          <p:cNvPicPr>
            <a:picLocks noChangeAspect="1"/>
          </p:cNvPicPr>
          <p:nvPr userDrawn="1"/>
        </p:nvPicPr>
        <p:blipFill>
          <a:blip r:embed="rId13">
            <a:alphaModFix amt="80000"/>
          </a:blip>
          <a:srcRect l="24550" t="7663" r="38738" b="44353"/>
          <a:stretch>
            <a:fillRect/>
          </a:stretch>
        </p:blipFill>
        <p:spPr>
          <a:xfrm>
            <a:off x="4312920" y="-332105"/>
            <a:ext cx="2098040" cy="17602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1"/>
          <p:cNvPicPr>
            <a:picLocks noChangeAspect="1"/>
          </p:cNvPicPr>
          <p:nvPr userDrawn="1"/>
        </p:nvPicPr>
        <p:blipFill>
          <a:blip r:embed="rId2">
            <a:lum bright="6000" contrast="6000"/>
          </a:blip>
          <a:srcRect t="35902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pic>
        <p:nvPicPr>
          <p:cNvPr id="12" name="图片 11" descr="8"/>
          <p:cNvPicPr>
            <a:picLocks noChangeAspect="1"/>
          </p:cNvPicPr>
          <p:nvPr userDrawn="1"/>
        </p:nvPicPr>
        <p:blipFill>
          <a:blip r:embed="rId3"/>
          <a:srcRect r="29681" b="3107"/>
          <a:stretch>
            <a:fillRect/>
          </a:stretch>
        </p:blipFill>
        <p:spPr>
          <a:xfrm>
            <a:off x="5367020" y="2513330"/>
            <a:ext cx="4761230" cy="4225925"/>
          </a:xfrm>
          <a:prstGeom prst="rect">
            <a:avLst/>
          </a:prstGeom>
        </p:spPr>
      </p:pic>
      <p:pic>
        <p:nvPicPr>
          <p:cNvPr id="18" name="图片 17" descr="9"/>
          <p:cNvPicPr>
            <a:picLocks noChangeAspect="1"/>
          </p:cNvPicPr>
          <p:nvPr userDrawn="1"/>
        </p:nvPicPr>
        <p:blipFill>
          <a:blip r:embed="rId4"/>
          <a:srcRect t="75146"/>
          <a:stretch>
            <a:fillRect/>
          </a:stretch>
        </p:blipFill>
        <p:spPr>
          <a:xfrm>
            <a:off x="0" y="5691505"/>
            <a:ext cx="12208510" cy="1176655"/>
          </a:xfrm>
          <a:prstGeom prst="rect">
            <a:avLst/>
          </a:prstGeom>
        </p:spPr>
      </p:pic>
      <p:pic>
        <p:nvPicPr>
          <p:cNvPr id="5" name="图片 4" descr="8"/>
          <p:cNvPicPr>
            <a:picLocks noChangeAspect="1"/>
          </p:cNvPicPr>
          <p:nvPr userDrawn="1"/>
        </p:nvPicPr>
        <p:blipFill>
          <a:blip r:embed="rId3"/>
          <a:srcRect l="68772" r="814" b="3107"/>
          <a:stretch>
            <a:fillRect/>
          </a:stretch>
        </p:blipFill>
        <p:spPr>
          <a:xfrm>
            <a:off x="10144125" y="2464435"/>
            <a:ext cx="2059305" cy="4225925"/>
          </a:xfrm>
          <a:prstGeom prst="rect">
            <a:avLst/>
          </a:prstGeom>
        </p:spPr>
      </p:pic>
      <p:pic>
        <p:nvPicPr>
          <p:cNvPr id="9" name="图片 8" descr="5"/>
          <p:cNvPicPr>
            <a:picLocks noChangeAspect="1"/>
          </p:cNvPicPr>
          <p:nvPr userDrawn="1"/>
        </p:nvPicPr>
        <p:blipFill>
          <a:blip r:embed="rId5"/>
          <a:srcRect r="41726"/>
          <a:stretch>
            <a:fillRect/>
          </a:stretch>
        </p:blipFill>
        <p:spPr>
          <a:xfrm>
            <a:off x="5479415" y="2320290"/>
            <a:ext cx="3987165" cy="4559935"/>
          </a:xfrm>
          <a:prstGeom prst="rect">
            <a:avLst/>
          </a:prstGeom>
        </p:spPr>
      </p:pic>
      <p:pic>
        <p:nvPicPr>
          <p:cNvPr id="20" name="图片 19" descr="5"/>
          <p:cNvPicPr>
            <a:picLocks noChangeAspect="1"/>
          </p:cNvPicPr>
          <p:nvPr userDrawn="1"/>
        </p:nvPicPr>
        <p:blipFill>
          <a:blip r:embed="rId6"/>
          <a:srcRect l="58650" t="23264" r="589"/>
          <a:stretch>
            <a:fillRect/>
          </a:stretch>
        </p:blipFill>
        <p:spPr>
          <a:xfrm>
            <a:off x="9659620" y="3401695"/>
            <a:ext cx="2612390" cy="3277235"/>
          </a:xfrm>
          <a:prstGeom prst="rect">
            <a:avLst/>
          </a:prstGeom>
        </p:spPr>
      </p:pic>
      <p:pic>
        <p:nvPicPr>
          <p:cNvPr id="21" name="图片 20" descr="7"/>
          <p:cNvPicPr>
            <a:picLocks noChangeAspect="1"/>
          </p:cNvPicPr>
          <p:nvPr userDrawn="1"/>
        </p:nvPicPr>
        <p:blipFill>
          <a:blip r:embed="rId7">
            <a:lum contrast="66000"/>
          </a:blip>
          <a:srcRect r="49323"/>
          <a:stretch>
            <a:fillRect/>
          </a:stretch>
        </p:blipFill>
        <p:spPr>
          <a:xfrm>
            <a:off x="4882515" y="1070610"/>
            <a:ext cx="6012815" cy="5807710"/>
          </a:xfrm>
          <a:prstGeom prst="rect">
            <a:avLst/>
          </a:prstGeom>
        </p:spPr>
      </p:pic>
      <p:pic>
        <p:nvPicPr>
          <p:cNvPr id="4" name="图片 3" descr="7"/>
          <p:cNvPicPr>
            <a:picLocks noChangeAspect="1"/>
          </p:cNvPicPr>
          <p:nvPr userDrawn="1"/>
        </p:nvPicPr>
        <p:blipFill>
          <a:blip r:embed="rId8">
            <a:lum contrast="60000"/>
          </a:blip>
          <a:srcRect l="49181" t="-120" r="4809" b="120"/>
          <a:stretch>
            <a:fillRect/>
          </a:stretch>
        </p:blipFill>
        <p:spPr>
          <a:xfrm>
            <a:off x="8364855" y="1050290"/>
            <a:ext cx="3827145" cy="5807710"/>
          </a:xfrm>
          <a:prstGeom prst="rect">
            <a:avLst/>
          </a:prstGeom>
        </p:spPr>
      </p:pic>
      <p:pic>
        <p:nvPicPr>
          <p:cNvPr id="6" name="图片 5" descr="2"/>
          <p:cNvPicPr>
            <a:picLocks noChangeAspect="1"/>
          </p:cNvPicPr>
          <p:nvPr userDrawn="1"/>
        </p:nvPicPr>
        <p:blipFill>
          <a:blip r:embed="rId9">
            <a:alphaModFix amt="80000"/>
          </a:blip>
          <a:srcRect l="61010" t="3178" r="21308" b="67539"/>
          <a:stretch>
            <a:fillRect/>
          </a:stretch>
        </p:blipFill>
        <p:spPr>
          <a:xfrm>
            <a:off x="8087995" y="-332105"/>
            <a:ext cx="1290955" cy="1372235"/>
          </a:xfrm>
          <a:prstGeom prst="rect">
            <a:avLst/>
          </a:prstGeom>
        </p:spPr>
      </p:pic>
      <p:pic>
        <p:nvPicPr>
          <p:cNvPr id="15" name="图片 14" descr="6"/>
          <p:cNvPicPr>
            <a:picLocks noChangeAspect="1"/>
          </p:cNvPicPr>
          <p:nvPr userDrawn="1"/>
        </p:nvPicPr>
        <p:blipFill>
          <a:blip r:embed="rId10"/>
          <a:srcRect l="-7" r="7" b="80567"/>
          <a:stretch>
            <a:fillRect/>
          </a:stretch>
        </p:blipFill>
        <p:spPr>
          <a:xfrm>
            <a:off x="91440" y="0"/>
            <a:ext cx="9144000" cy="1184275"/>
          </a:xfrm>
          <a:prstGeom prst="rect">
            <a:avLst/>
          </a:prstGeom>
        </p:spPr>
      </p:pic>
      <p:pic>
        <p:nvPicPr>
          <p:cNvPr id="16" name="图片 15" descr="6"/>
          <p:cNvPicPr>
            <a:picLocks noChangeAspect="1"/>
          </p:cNvPicPr>
          <p:nvPr userDrawn="1"/>
        </p:nvPicPr>
        <p:blipFill>
          <a:blip r:embed="rId11"/>
          <a:srcRect l="58979" r="10715" b="80567"/>
          <a:stretch>
            <a:fillRect/>
          </a:stretch>
        </p:blipFill>
        <p:spPr>
          <a:xfrm flipH="1">
            <a:off x="9218295" y="16510"/>
            <a:ext cx="2962275" cy="1184275"/>
          </a:xfrm>
          <a:prstGeom prst="rect">
            <a:avLst/>
          </a:prstGeom>
        </p:spPr>
      </p:pic>
      <p:pic>
        <p:nvPicPr>
          <p:cNvPr id="10" name="图片 9" descr="2"/>
          <p:cNvPicPr>
            <a:picLocks noChangeAspect="1"/>
          </p:cNvPicPr>
          <p:nvPr userDrawn="1"/>
        </p:nvPicPr>
        <p:blipFill>
          <a:blip r:embed="rId12">
            <a:alphaModFix amt="80000"/>
          </a:blip>
          <a:srcRect l="24550" t="7663" r="38738" b="44353"/>
          <a:stretch>
            <a:fillRect/>
          </a:stretch>
        </p:blipFill>
        <p:spPr>
          <a:xfrm>
            <a:off x="4312920" y="-332105"/>
            <a:ext cx="2098040" cy="17602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1"/>
          <p:cNvPicPr>
            <a:picLocks noChangeAspect="1"/>
          </p:cNvPicPr>
          <p:nvPr userDrawn="1"/>
        </p:nvPicPr>
        <p:blipFill>
          <a:blip r:embed="rId2">
            <a:lum bright="6000" contrast="6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 descr="2"/>
          <p:cNvPicPr>
            <a:picLocks noChangeAspect="1"/>
          </p:cNvPicPr>
          <p:nvPr userDrawn="1"/>
        </p:nvPicPr>
        <p:blipFill>
          <a:blip r:embed="rId3">
            <a:alphaModFix amt="80000"/>
          </a:blip>
          <a:srcRect t="3901" r="15792" b="44353"/>
          <a:stretch>
            <a:fillRect/>
          </a:stretch>
        </p:blipFill>
        <p:spPr>
          <a:xfrm>
            <a:off x="24765" y="0"/>
            <a:ext cx="10245725" cy="4039870"/>
          </a:xfrm>
          <a:prstGeom prst="rect">
            <a:avLst/>
          </a:prstGeom>
        </p:spPr>
      </p:pic>
      <p:pic>
        <p:nvPicPr>
          <p:cNvPr id="12" name="图片 11" descr="8"/>
          <p:cNvPicPr>
            <a:picLocks noChangeAspect="1"/>
          </p:cNvPicPr>
          <p:nvPr userDrawn="1"/>
        </p:nvPicPr>
        <p:blipFill>
          <a:blip r:embed="rId4"/>
          <a:srcRect r="29681" b="3107"/>
          <a:stretch>
            <a:fillRect/>
          </a:stretch>
        </p:blipFill>
        <p:spPr>
          <a:xfrm>
            <a:off x="0" y="2632710"/>
            <a:ext cx="4464685" cy="3963035"/>
          </a:xfrm>
          <a:prstGeom prst="rect">
            <a:avLst/>
          </a:prstGeom>
        </p:spPr>
      </p:pic>
      <p:pic>
        <p:nvPicPr>
          <p:cNvPr id="15" name="图片 14" descr="6"/>
          <p:cNvPicPr>
            <a:picLocks noChangeAspect="1"/>
          </p:cNvPicPr>
          <p:nvPr userDrawn="1"/>
        </p:nvPicPr>
        <p:blipFill>
          <a:blip r:embed="rId5"/>
          <a:srcRect l="-7" r="7" b="80567"/>
          <a:stretch>
            <a:fillRect/>
          </a:stretch>
        </p:blipFill>
        <p:spPr>
          <a:xfrm>
            <a:off x="91440" y="0"/>
            <a:ext cx="9916795" cy="1184275"/>
          </a:xfrm>
          <a:prstGeom prst="rect">
            <a:avLst/>
          </a:prstGeom>
        </p:spPr>
      </p:pic>
      <p:pic>
        <p:nvPicPr>
          <p:cNvPr id="19" name="图片 18" descr="8"/>
          <p:cNvPicPr>
            <a:picLocks noChangeAspect="1"/>
          </p:cNvPicPr>
          <p:nvPr userDrawn="1"/>
        </p:nvPicPr>
        <p:blipFill>
          <a:blip r:embed="rId6"/>
          <a:srcRect l="69788" r="121" b="3107"/>
          <a:stretch>
            <a:fillRect/>
          </a:stretch>
        </p:blipFill>
        <p:spPr>
          <a:xfrm>
            <a:off x="9611995" y="1210310"/>
            <a:ext cx="2596515" cy="5385435"/>
          </a:xfrm>
          <a:prstGeom prst="rect">
            <a:avLst/>
          </a:prstGeom>
        </p:spPr>
      </p:pic>
      <p:pic>
        <p:nvPicPr>
          <p:cNvPr id="14" name="图片 13" descr="4"/>
          <p:cNvPicPr>
            <a:picLocks noChangeAspect="1"/>
          </p:cNvPicPr>
          <p:nvPr userDrawn="1"/>
        </p:nvPicPr>
        <p:blipFill>
          <a:blip r:embed="rId7"/>
          <a:srcRect t="75544" r="6809"/>
          <a:stretch>
            <a:fillRect/>
          </a:stretch>
        </p:blipFill>
        <p:spPr>
          <a:xfrm>
            <a:off x="0" y="5565775"/>
            <a:ext cx="12219940" cy="1303655"/>
          </a:xfrm>
          <a:prstGeom prst="rect">
            <a:avLst/>
          </a:prstGeom>
        </p:spPr>
      </p:pic>
      <p:pic>
        <p:nvPicPr>
          <p:cNvPr id="9" name="图片 8" descr="5"/>
          <p:cNvPicPr>
            <a:picLocks noChangeAspect="1"/>
          </p:cNvPicPr>
          <p:nvPr userDrawn="1"/>
        </p:nvPicPr>
        <p:blipFill>
          <a:blip r:embed="rId8"/>
          <a:srcRect r="41726"/>
          <a:stretch>
            <a:fillRect/>
          </a:stretch>
        </p:blipFill>
        <p:spPr>
          <a:xfrm>
            <a:off x="91440" y="2355215"/>
            <a:ext cx="3987165" cy="4559935"/>
          </a:xfrm>
          <a:prstGeom prst="rect">
            <a:avLst/>
          </a:prstGeom>
        </p:spPr>
      </p:pic>
      <p:pic>
        <p:nvPicPr>
          <p:cNvPr id="20" name="图片 19" descr="5"/>
          <p:cNvPicPr>
            <a:picLocks noChangeAspect="1"/>
          </p:cNvPicPr>
          <p:nvPr userDrawn="1"/>
        </p:nvPicPr>
        <p:blipFill>
          <a:blip r:embed="rId9"/>
          <a:srcRect l="58650" t="23264" r="589"/>
          <a:stretch>
            <a:fillRect/>
          </a:stretch>
        </p:blipFill>
        <p:spPr>
          <a:xfrm>
            <a:off x="9126855" y="3012440"/>
            <a:ext cx="3065145" cy="3845560"/>
          </a:xfrm>
          <a:prstGeom prst="rect">
            <a:avLst/>
          </a:prstGeom>
        </p:spPr>
      </p:pic>
      <p:pic>
        <p:nvPicPr>
          <p:cNvPr id="21" name="图片 20" descr="7"/>
          <p:cNvPicPr>
            <a:picLocks noChangeAspect="1"/>
          </p:cNvPicPr>
          <p:nvPr userDrawn="1"/>
        </p:nvPicPr>
        <p:blipFill>
          <a:blip r:embed="rId10"/>
          <a:srcRect r="49323"/>
          <a:stretch>
            <a:fillRect/>
          </a:stretch>
        </p:blipFill>
        <p:spPr>
          <a:xfrm>
            <a:off x="0" y="1061720"/>
            <a:ext cx="6012815" cy="5807710"/>
          </a:xfrm>
          <a:prstGeom prst="rect">
            <a:avLst/>
          </a:prstGeom>
        </p:spPr>
      </p:pic>
      <p:pic>
        <p:nvPicPr>
          <p:cNvPr id="22" name="图片 21" descr="7"/>
          <p:cNvPicPr>
            <a:picLocks noChangeAspect="1"/>
          </p:cNvPicPr>
          <p:nvPr userDrawn="1"/>
        </p:nvPicPr>
        <p:blipFill>
          <a:blip r:embed="rId11"/>
          <a:srcRect l="49181" t="-120" r="4809" b="120"/>
          <a:stretch>
            <a:fillRect/>
          </a:stretch>
        </p:blipFill>
        <p:spPr>
          <a:xfrm>
            <a:off x="8392795" y="1050290"/>
            <a:ext cx="3827145" cy="5807710"/>
          </a:xfrm>
          <a:prstGeom prst="rect">
            <a:avLst/>
          </a:prstGeom>
        </p:spPr>
      </p:pic>
      <p:sp>
        <p:nvSpPr>
          <p:cNvPr id="56" name="矩形 55"/>
          <p:cNvSpPr/>
          <p:nvPr userDrawn="1">
            <p:custDataLst>
              <p:tags r:id="rId12"/>
            </p:custDataLst>
          </p:nvPr>
        </p:nvSpPr>
        <p:spPr>
          <a:xfrm>
            <a:off x="250825" y="245110"/>
            <a:ext cx="11711940" cy="639508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a typeface="汉仪长宋繁" panose="02010600000101010101" charset="-122"/>
            </a:endParaRPr>
          </a:p>
        </p:txBody>
      </p:sp>
      <p:sp>
        <p:nvSpPr>
          <p:cNvPr id="5" name="圆角矩形 4"/>
          <p:cNvSpPr/>
          <p:nvPr userDrawn="1">
            <p:custDataLst>
              <p:tags r:id="rId13"/>
            </p:custDataLst>
          </p:nvPr>
        </p:nvSpPr>
        <p:spPr>
          <a:xfrm>
            <a:off x="545465" y="570865"/>
            <a:ext cx="1579880" cy="40449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4B03"/>
              </a:gs>
              <a:gs pos="100000">
                <a:srgbClr val="C11A00"/>
              </a:gs>
            </a:gsLst>
            <a:lin ang="5400000" scaled="0"/>
          </a:gra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ysClr val="window" lastClr="FFFFFF"/>
          </a:fontRef>
        </p:style>
        <p:txBody>
          <a:bodyPr lIns="0" tIns="0" rIns="0" bIns="0" rtlCol="0" anchor="ctr"/>
          <a:p>
            <a:pPr algn="ctr">
              <a:buClrTx/>
              <a:buSzTx/>
              <a:buFontTx/>
            </a:pPr>
            <a:r>
              <a:rPr lang="zh-CN" altLang="en-US" sz="2800">
                <a:solidFill>
                  <a:schemeClr val="bg1"/>
                </a:solidFill>
                <a:latin typeface="那年手写" panose="02010601030101010101" charset="-122"/>
                <a:ea typeface="那年手写" panose="02010601030101010101" charset="-122"/>
                <a:sym typeface="+mn-ea"/>
              </a:rPr>
              <a:t>第一部分</a:t>
            </a:r>
            <a:endParaRPr lang="zh-CN" altLang="en-US" sz="2800">
              <a:solidFill>
                <a:schemeClr val="bg1"/>
              </a:solidFill>
              <a:latin typeface="那年手写" panose="02010601030101010101" charset="-122"/>
              <a:ea typeface="那年手写" panose="02010601030101010101" charset="-122"/>
              <a:cs typeface="汉仪铸字美心体简" panose="00020600040101010101" charset="-122"/>
              <a:sym typeface="+mn-ea"/>
            </a:endParaRPr>
          </a:p>
        </p:txBody>
      </p:sp>
      <p:sp>
        <p:nvSpPr>
          <p:cNvPr id="3" name="文本框 2"/>
          <p:cNvSpPr txBox="1"/>
          <p:nvPr userDrawn="1"/>
        </p:nvSpPr>
        <p:spPr>
          <a:xfrm>
            <a:off x="2052955" y="450850"/>
            <a:ext cx="33286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4000">
                <a:gradFill>
                  <a:gsLst>
                    <a:gs pos="0">
                      <a:srgbClr val="FB4803"/>
                    </a:gs>
                    <a:gs pos="98000">
                      <a:srgbClr val="CA2100"/>
                    </a:gs>
                  </a:gsLst>
                  <a:lin ang="5400000" scaled="0"/>
                </a:gradFill>
                <a:latin typeface="那年手写" panose="02010601030101010101" charset="-122"/>
                <a:ea typeface="那年手写" panose="02010601030101010101" charset="-122"/>
                <a:sym typeface="+mn-ea"/>
              </a:rPr>
              <a:t>舞狮历史起源</a:t>
            </a:r>
            <a:endParaRPr lang="zh-CN" altLang="en-US" sz="4000">
              <a:gradFill>
                <a:gsLst>
                  <a:gs pos="0">
                    <a:srgbClr val="FB4803"/>
                  </a:gs>
                  <a:gs pos="98000">
                    <a:srgbClr val="CA2100"/>
                  </a:gs>
                </a:gsLst>
                <a:lin ang="5400000" scaled="0"/>
              </a:gradFill>
              <a:latin typeface="那年手写" panose="02010601030101010101" charset="-122"/>
              <a:ea typeface="那年手写" panose="02010601030101010101" charset="-122"/>
              <a:sym typeface="+mn-ea"/>
            </a:endParaRPr>
          </a:p>
        </p:txBody>
      </p:sp>
      <p:pic>
        <p:nvPicPr>
          <p:cNvPr id="4" name="图片 3" descr="6"/>
          <p:cNvPicPr>
            <a:picLocks noChangeAspect="1"/>
          </p:cNvPicPr>
          <p:nvPr userDrawn="1"/>
        </p:nvPicPr>
        <p:blipFill>
          <a:blip r:embed="rId14"/>
          <a:srcRect l="73986" r="7" b="80567"/>
          <a:stretch>
            <a:fillRect/>
          </a:stretch>
        </p:blipFill>
        <p:spPr>
          <a:xfrm>
            <a:off x="9813290" y="-17780"/>
            <a:ext cx="2378075" cy="1184275"/>
          </a:xfrm>
          <a:prstGeom prst="rect">
            <a:avLst/>
          </a:prstGeom>
        </p:spPr>
      </p:pic>
      <p:sp>
        <p:nvSpPr>
          <p:cNvPr id="6" name="流程图: 文档 5"/>
          <p:cNvSpPr/>
          <p:nvPr userDrawn="1">
            <p:custDataLst>
              <p:tags r:id="rId15"/>
            </p:custDataLst>
          </p:nvPr>
        </p:nvSpPr>
        <p:spPr>
          <a:xfrm rot="10800000">
            <a:off x="-635" y="6447155"/>
            <a:ext cx="12192000" cy="344805"/>
          </a:xfrm>
          <a:prstGeom prst="flowChartDocument">
            <a:avLst/>
          </a:prstGeom>
          <a:solidFill>
            <a:srgbClr val="CA2100">
              <a:alpha val="13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流程图: 文档 1"/>
          <p:cNvSpPr/>
          <p:nvPr userDrawn="1">
            <p:custDataLst>
              <p:tags r:id="rId16"/>
            </p:custDataLst>
          </p:nvPr>
        </p:nvSpPr>
        <p:spPr>
          <a:xfrm rot="10800000">
            <a:off x="-635" y="6549390"/>
            <a:ext cx="12192000" cy="344805"/>
          </a:xfrm>
          <a:prstGeom prst="flowChartDocument">
            <a:avLst/>
          </a:prstGeom>
          <a:gradFill>
            <a:gsLst>
              <a:gs pos="0">
                <a:srgbClr val="FB4803"/>
              </a:gs>
              <a:gs pos="100000">
                <a:srgbClr val="CA2100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>
            <a:lum bright="6000" contrast="6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 descr="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>
            <a:alphaModFix amt="80000"/>
          </a:blip>
          <a:srcRect t="3901" r="15792" b="44353"/>
          <a:stretch>
            <a:fillRect/>
          </a:stretch>
        </p:blipFill>
        <p:spPr>
          <a:xfrm>
            <a:off x="24765" y="0"/>
            <a:ext cx="10245725" cy="4039870"/>
          </a:xfrm>
          <a:prstGeom prst="rect">
            <a:avLst/>
          </a:prstGeom>
        </p:spPr>
      </p:pic>
      <p:pic>
        <p:nvPicPr>
          <p:cNvPr id="12" name="图片 11" descr="8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7"/>
          <a:srcRect r="29681" b="3107"/>
          <a:stretch>
            <a:fillRect/>
          </a:stretch>
        </p:blipFill>
        <p:spPr>
          <a:xfrm>
            <a:off x="0" y="2632710"/>
            <a:ext cx="4464685" cy="3963035"/>
          </a:xfrm>
          <a:prstGeom prst="rect">
            <a:avLst/>
          </a:prstGeom>
        </p:spPr>
      </p:pic>
      <p:pic>
        <p:nvPicPr>
          <p:cNvPr id="15" name="图片 14" descr="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9"/>
          <a:srcRect l="-7" r="7" b="80567"/>
          <a:stretch>
            <a:fillRect/>
          </a:stretch>
        </p:blipFill>
        <p:spPr>
          <a:xfrm>
            <a:off x="91440" y="0"/>
            <a:ext cx="9916795" cy="1184275"/>
          </a:xfrm>
          <a:prstGeom prst="rect">
            <a:avLst/>
          </a:prstGeom>
        </p:spPr>
      </p:pic>
      <p:pic>
        <p:nvPicPr>
          <p:cNvPr id="3" name="图片 2" descr="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11"/>
          <a:srcRect l="69788" r="121" b="3107"/>
          <a:stretch>
            <a:fillRect/>
          </a:stretch>
        </p:blipFill>
        <p:spPr>
          <a:xfrm>
            <a:off x="9611995" y="1210310"/>
            <a:ext cx="2596515" cy="5385435"/>
          </a:xfrm>
          <a:prstGeom prst="rect">
            <a:avLst/>
          </a:prstGeom>
        </p:spPr>
      </p:pic>
      <p:pic>
        <p:nvPicPr>
          <p:cNvPr id="14" name="图片 13" descr="4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3"/>
          <a:srcRect t="75544" r="6809"/>
          <a:stretch>
            <a:fillRect/>
          </a:stretch>
        </p:blipFill>
        <p:spPr>
          <a:xfrm>
            <a:off x="0" y="5565775"/>
            <a:ext cx="12219940" cy="1303655"/>
          </a:xfrm>
          <a:prstGeom prst="rect">
            <a:avLst/>
          </a:prstGeom>
        </p:spPr>
      </p:pic>
      <p:pic>
        <p:nvPicPr>
          <p:cNvPr id="9" name="图片 8" descr="5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5"/>
          <a:srcRect r="41726"/>
          <a:stretch>
            <a:fillRect/>
          </a:stretch>
        </p:blipFill>
        <p:spPr>
          <a:xfrm>
            <a:off x="91440" y="2355215"/>
            <a:ext cx="3987165" cy="4559935"/>
          </a:xfrm>
          <a:prstGeom prst="rect">
            <a:avLst/>
          </a:prstGeom>
        </p:spPr>
      </p:pic>
      <p:pic>
        <p:nvPicPr>
          <p:cNvPr id="4" name="图片 3" descr="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7"/>
          <a:srcRect l="58650" t="23264" r="589"/>
          <a:stretch>
            <a:fillRect/>
          </a:stretch>
        </p:blipFill>
        <p:spPr>
          <a:xfrm>
            <a:off x="9126855" y="3012440"/>
            <a:ext cx="3065145" cy="3845560"/>
          </a:xfrm>
          <a:prstGeom prst="rect">
            <a:avLst/>
          </a:prstGeom>
        </p:spPr>
      </p:pic>
      <p:pic>
        <p:nvPicPr>
          <p:cNvPr id="5" name="media1.mp3" descr="7"/>
          <p:cNvPicPr>
            <a:picLocks noChangeAspect="1"/>
          </p:cNvPicPr>
          <p:nvPr userDrawn="1">
            <a:audioFile r:link="rId18"/>
            <p:extLst>
              <p:ext uri="{DAA4B4D4-6D71-4841-9C94-3DE7FCFB9230}">
                <p14:media xmlns:p14="http://schemas.microsoft.com/office/powerpoint/2010/main" r:link="rId19">
                  <p14:trim end="181769.000000"/>
                </p14:media>
              </p:ext>
            </p:extLst>
            <p:custDataLst>
              <p:tags r:id="rId20"/>
            </p:custDataLst>
          </p:nvPr>
        </p:nvPicPr>
        <p:blipFill>
          <a:blip r:embed="rId21"/>
          <a:srcRect r="49323"/>
          <a:stretch>
            <a:fillRect/>
          </a:stretch>
        </p:blipFill>
        <p:spPr>
          <a:xfrm>
            <a:off x="0" y="1061720"/>
            <a:ext cx="6012815" cy="5807710"/>
          </a:xfrm>
          <a:prstGeom prst="rect">
            <a:avLst/>
          </a:prstGeom>
        </p:spPr>
      </p:pic>
      <p:pic>
        <p:nvPicPr>
          <p:cNvPr id="6" name="图片 5" descr="7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3"/>
          <a:srcRect l="49181" t="-120" r="4809" b="120"/>
          <a:stretch>
            <a:fillRect/>
          </a:stretch>
        </p:blipFill>
        <p:spPr>
          <a:xfrm>
            <a:off x="8392795" y="1050290"/>
            <a:ext cx="3827145" cy="5807710"/>
          </a:xfrm>
          <a:prstGeom prst="rect">
            <a:avLst/>
          </a:prstGeom>
        </p:spPr>
      </p:pic>
      <p:sp>
        <p:nvSpPr>
          <p:cNvPr id="56" name="矩形 55"/>
          <p:cNvSpPr/>
          <p:nvPr userDrawn="1">
            <p:custDataLst>
              <p:tags r:id="rId24"/>
            </p:custDataLst>
          </p:nvPr>
        </p:nvSpPr>
        <p:spPr>
          <a:xfrm>
            <a:off x="250825" y="245110"/>
            <a:ext cx="11711940" cy="639508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ea typeface="汉仪长宋繁" panose="02010600000101010101" charset="-122"/>
            </a:endParaRPr>
          </a:p>
        </p:txBody>
      </p:sp>
      <p:sp>
        <p:nvSpPr>
          <p:cNvPr id="8" name="圆角矩形 7"/>
          <p:cNvSpPr/>
          <p:nvPr userDrawn="1">
            <p:custDataLst>
              <p:tags r:id="rId25"/>
            </p:custDataLst>
          </p:nvPr>
        </p:nvSpPr>
        <p:spPr>
          <a:xfrm>
            <a:off x="545465" y="570865"/>
            <a:ext cx="1579880" cy="40449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4B03"/>
              </a:gs>
              <a:gs pos="66000">
                <a:srgbClr val="C11A00"/>
              </a:gs>
            </a:gsLst>
            <a:lin ang="2700000" scaled="0"/>
          </a:gra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ysClr val="window" lastClr="FFFFFF"/>
          </a:fontRef>
        </p:style>
        <p:txBody>
          <a:bodyPr lIns="0" tIns="0" rIns="0" bIns="0" rtlCol="0" anchor="ctr"/>
          <a:p>
            <a:pPr algn="ctr">
              <a:buClrTx/>
              <a:buSzTx/>
              <a:buFontTx/>
            </a:pPr>
            <a:r>
              <a:rPr lang="zh-CN" altLang="en-US" sz="2800">
                <a:solidFill>
                  <a:schemeClr val="bg1"/>
                </a:solidFill>
                <a:latin typeface="那年手写" panose="02010601030101010101" charset="-122"/>
                <a:ea typeface="那年手写" panose="02010601030101010101" charset="-122"/>
                <a:sym typeface="+mn-ea"/>
              </a:rPr>
              <a:t>第一部分</a:t>
            </a:r>
            <a:endParaRPr lang="zh-CN" altLang="en-US" sz="2800">
              <a:solidFill>
                <a:schemeClr val="bg1"/>
              </a:solidFill>
              <a:latin typeface="那年手写" panose="02010601030101010101" charset="-122"/>
              <a:ea typeface="那年手写" panose="02010601030101010101" charset="-122"/>
              <a:cs typeface="汉仪铸字美心体简" panose="0002060004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 userDrawn="1">
            <p:custDataLst>
              <p:tags r:id="rId26"/>
            </p:custDataLst>
          </p:nvPr>
        </p:nvSpPr>
        <p:spPr>
          <a:xfrm>
            <a:off x="2052955" y="450850"/>
            <a:ext cx="33286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4000">
                <a:gradFill>
                  <a:gsLst>
                    <a:gs pos="0">
                      <a:srgbClr val="FB4803"/>
                    </a:gs>
                    <a:gs pos="54000">
                      <a:srgbClr val="CA2100"/>
                    </a:gs>
                  </a:gsLst>
                  <a:lin ang="2700000" scaled="0"/>
                </a:gradFill>
                <a:latin typeface="那年手写" panose="02010601030101010101" charset="-122"/>
                <a:ea typeface="那年手写" panose="02010601030101010101" charset="-122"/>
                <a:sym typeface="+mn-ea"/>
              </a:rPr>
              <a:t>舞狮历史起源</a:t>
            </a:r>
            <a:endParaRPr lang="zh-CN" altLang="en-US" sz="4000">
              <a:gradFill>
                <a:gsLst>
                  <a:gs pos="0">
                    <a:srgbClr val="FB4803"/>
                  </a:gs>
                  <a:gs pos="54000">
                    <a:srgbClr val="CA2100"/>
                  </a:gs>
                </a:gsLst>
                <a:lin ang="2700000" scaled="0"/>
              </a:gradFill>
              <a:latin typeface="那年手写" panose="02010601030101010101" charset="-122"/>
              <a:ea typeface="那年手写" panose="02010601030101010101" charset="-122"/>
              <a:sym typeface="+mn-ea"/>
            </a:endParaRPr>
          </a:p>
        </p:txBody>
      </p:sp>
      <p:pic>
        <p:nvPicPr>
          <p:cNvPr id="13" name="图片 12" descr="6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8"/>
          <a:srcRect l="73986" r="7" b="80567"/>
          <a:stretch>
            <a:fillRect/>
          </a:stretch>
        </p:blipFill>
        <p:spPr>
          <a:xfrm>
            <a:off x="9813290" y="-17780"/>
            <a:ext cx="2378075" cy="1184275"/>
          </a:xfrm>
          <a:prstGeom prst="rect">
            <a:avLst/>
          </a:prstGeom>
        </p:spPr>
      </p:pic>
      <p:sp>
        <p:nvSpPr>
          <p:cNvPr id="16" name="流程图: 文档 15"/>
          <p:cNvSpPr/>
          <p:nvPr userDrawn="1">
            <p:custDataLst>
              <p:tags r:id="rId29"/>
            </p:custDataLst>
          </p:nvPr>
        </p:nvSpPr>
        <p:spPr>
          <a:xfrm rot="10800000">
            <a:off x="-635" y="6447155"/>
            <a:ext cx="12192000" cy="344805"/>
          </a:xfrm>
          <a:prstGeom prst="flowChartDocument">
            <a:avLst/>
          </a:prstGeom>
          <a:solidFill>
            <a:srgbClr val="CA2100">
              <a:alpha val="13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流程图: 文档 22"/>
          <p:cNvSpPr/>
          <p:nvPr userDrawn="1">
            <p:custDataLst>
              <p:tags r:id="rId30"/>
            </p:custDataLst>
          </p:nvPr>
        </p:nvSpPr>
        <p:spPr>
          <a:xfrm rot="10800000">
            <a:off x="-635" y="6549390"/>
            <a:ext cx="12192000" cy="344805"/>
          </a:xfrm>
          <a:prstGeom prst="flowChartDocument">
            <a:avLst/>
          </a:prstGeom>
          <a:gradFill>
            <a:gsLst>
              <a:gs pos="0">
                <a:srgbClr val="FB4803"/>
              </a:gs>
              <a:gs pos="100000">
                <a:srgbClr val="CA2100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fill="hold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/>
          <a:lstStyle>
            <a:lvl1pPr algn="ctr">
              <a:defRPr sz="32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</p:sldLayoutIdLst>
  <mc:AlternateContent xmlns:mc="http://schemas.openxmlformats.org/markup-compatibility/2006">
    <mc:Choice xmlns:p14="http://schemas.microsoft.com/office/powerpoint/2010/main" Requires="p14">
      <p:transition spd="slow" p14:dur="1250" advTm="2000">
        <p:wedge/>
      </p:transition>
    </mc:Choice>
    <mc:Fallback>
      <p:transition spd="slow" advTm="2000">
        <p:wedg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阿里巴巴普惠体" panose="00020600040101010101" charset="-122"/>
          <a:ea typeface="阿里巴巴普惠体" panose="00020600040101010101" charset="-122"/>
          <a:cs typeface="阿里巴巴普惠体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阿里巴巴普惠体" panose="00020600040101010101" charset="-122"/>
          <a:ea typeface="阿里巴巴普惠体" panose="00020600040101010101" charset="-122"/>
          <a:cs typeface="阿里巴巴普惠体" panose="0002060004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阿里巴巴普惠体" panose="00020600040101010101" charset="-122"/>
          <a:ea typeface="阿里巴巴普惠体" panose="00020600040101010101" charset="-122"/>
          <a:cs typeface="阿里巴巴普惠体" panose="0002060004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阿里巴巴普惠体" panose="00020600040101010101" charset="-122"/>
          <a:ea typeface="阿里巴巴普惠体" panose="00020600040101010101" charset="-122"/>
          <a:cs typeface="阿里巴巴普惠体" panose="0002060004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阿里巴巴普惠体" panose="00020600040101010101" charset="-122"/>
          <a:ea typeface="阿里巴巴普惠体" panose="00020600040101010101" charset="-122"/>
          <a:cs typeface="阿里巴巴普惠体" panose="0002060004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阿里巴巴普惠体" panose="00020600040101010101" charset="-122"/>
          <a:ea typeface="阿里巴巴普惠体" panose="00020600040101010101" charset="-122"/>
          <a:cs typeface="阿里巴巴普惠体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9.png"/><Relationship Id="rId3" Type="http://schemas.microsoft.com/office/2007/relationships/media" Target="ppt/slides/ppt/slides/ppt/slides/ppt/slides/ppt/slides/ppt/slides/ppt/slides/ppt/slides/ppt/slides/ppt/slides/ppt/slides/ppt/slides/ppt/slides/ppt/slides/ppt/media/audio1.wav" TargetMode="External"/><Relationship Id="rId2" Type="http://schemas.openxmlformats.org/officeDocument/2006/relationships/audio" Target="ppt/slides/ppt/slides/ppt/slides/ppt/slides/ppt/slides/ppt/slides/ppt/slides/ppt/slides/ppt/slides/ppt/slides/ppt/slides/ppt/slides/ppt/slides/ppt/slides/ppt/media/audio1.wav" TargetMode="External"/><Relationship Id="rId1" Type="http://schemas.openxmlformats.org/officeDocument/2006/relationships/image" Target="../media/image2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3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32.jpeg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6.xml"/><Relationship Id="rId4" Type="http://schemas.openxmlformats.org/officeDocument/2006/relationships/image" Target="../media/image33.png"/><Relationship Id="rId3" Type="http://schemas.openxmlformats.org/officeDocument/2006/relationships/tags" Target="../tags/tag25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9.png"/><Relationship Id="rId3" Type="http://schemas.microsoft.com/office/2007/relationships/media" Target="ppt/slides/ppt/slides/ppt/slides/ppt/slides/ppt/slides/clipboard/slides/ppt/slides/ppt/slides/ppt/slides/ppt/slides/ppt/slides/ppt/slides/ppt/slides/ppt/slides/ppt/slides/ppt/media/audio1.wav" TargetMode="External"/><Relationship Id="rId2" Type="http://schemas.openxmlformats.org/officeDocument/2006/relationships/audio" Target="ppt/slides/ppt/slides/ppt/slides/ppt/slides/ppt/slides/clipboard/slides/ppt/slides/ppt/slides/ppt/slides/ppt/slides/ppt/slides/ppt/slides/ppt/slides/ppt/slides/ppt/slides/ppt/media/audio1.wav" TargetMode="External"/><Relationship Id="rId1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image" Target="../media/image35.png"/><Relationship Id="rId3" Type="http://schemas.openxmlformats.org/officeDocument/2006/relationships/tags" Target="../tags/tag26.xml"/><Relationship Id="rId2" Type="http://schemas.microsoft.com/office/2007/relationships/media" Target="../media/media2.mp4"/><Relationship Id="rId1" Type="http://schemas.openxmlformats.org/officeDocument/2006/relationships/video" Target="../media/media2.mp4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image" Target="../media/image29.png"/><Relationship Id="rId3" Type="http://schemas.microsoft.com/office/2007/relationships/media" Target="../media/media3.mp3"/><Relationship Id="rId2" Type="http://schemas.openxmlformats.org/officeDocument/2006/relationships/audio" Target="NULL" TargetMode="External"/><Relationship Id="rId1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image" Target="../media/image29.png"/><Relationship Id="rId3" Type="http://schemas.microsoft.com/office/2007/relationships/media" Target="../media/media3.mp3"/><Relationship Id="rId2" Type="http://schemas.openxmlformats.org/officeDocument/2006/relationships/audio" Target="NULL" TargetMode="External"/><Relationship Id="rId1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6.xml"/><Relationship Id="rId3" Type="http://schemas.openxmlformats.org/officeDocument/2006/relationships/image" Target="../media/image29.png"/><Relationship Id="rId2" Type="http://schemas.microsoft.com/office/2007/relationships/media" Target="../media/media3.mp3"/><Relationship Id="rId1" Type="http://schemas.openxmlformats.org/officeDocument/2006/relationships/audio" Target="../media/media3.mp3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36.jpeg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image" Target="../media/image29.png"/><Relationship Id="rId3" Type="http://schemas.microsoft.com/office/2007/relationships/media" Target="../media/media4.mp3"/><Relationship Id="rId2" Type="http://schemas.openxmlformats.org/officeDocument/2006/relationships/audio" Target="../media/media4.mp3"/><Relationship Id="rId1" Type="http://schemas.openxmlformats.org/officeDocument/2006/relationships/image" Target="../media/image36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组合 19"/>
          <p:cNvGrpSpPr/>
          <p:nvPr/>
        </p:nvGrpSpPr>
        <p:grpSpPr>
          <a:xfrm>
            <a:off x="1534054" y="1685179"/>
            <a:ext cx="730462" cy="844355"/>
            <a:chOff x="6928" y="2401"/>
            <a:chExt cx="952" cy="1195"/>
          </a:xfrm>
        </p:grpSpPr>
        <p:pic>
          <p:nvPicPr>
            <p:cNvPr id="18" name="图片 17" descr="8"/>
            <p:cNvPicPr/>
            <p:nvPr/>
          </p:nvPicPr>
          <p:blipFill>
            <a:blip r:embed="rId1">
              <a:lum bright="12000" contrast="72000"/>
            </a:blip>
            <a:srcRect l="46854" t="17785" r="48569" b="72170"/>
            <a:stretch>
              <a:fillRect/>
            </a:stretch>
          </p:blipFill>
          <p:spPr>
            <a:xfrm>
              <a:off x="6992" y="2495"/>
              <a:ext cx="888" cy="1008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/>
          </p:nvSpPr>
          <p:spPr>
            <a:xfrm>
              <a:off x="6928" y="2401"/>
              <a:ext cx="735" cy="1195"/>
            </a:xfrm>
            <a:prstGeom prst="rect">
              <a:avLst/>
            </a:prstGeom>
            <a:noFill/>
          </p:spPr>
          <p:txBody>
            <a:bodyPr vert="eaVert" wrap="square" rtlCol="0" anchor="t">
              <a:noAutofit/>
            </a:bodyPr>
            <a:p>
              <a:pPr algn="ctr" fontAlgn="t"/>
              <a:r>
                <a:rPr lang="zh-CN" altLang="en-US" sz="1600">
                  <a:solidFill>
                    <a:schemeClr val="bg1"/>
                  </a:solidFill>
                  <a:latin typeface="印品灵秀体（非商用）" panose="02000000000000000000" charset="-122"/>
                  <a:ea typeface="印品灵秀体（非商用）" panose="02000000000000000000" charset="-122"/>
                </a:rPr>
                <a:t>传统</a:t>
              </a:r>
              <a:endParaRPr lang="zh-CN" altLang="en-US" sz="1600">
                <a:solidFill>
                  <a:schemeClr val="bg1"/>
                </a:solidFill>
                <a:latin typeface="印品灵秀体（非商用）" panose="02000000000000000000" charset="-122"/>
                <a:ea typeface="印品灵秀体（非商用）" panose="02000000000000000000" charset="-122"/>
              </a:endParaRPr>
            </a:p>
          </p:txBody>
        </p:sp>
      </p:grpSp>
      <p:pic>
        <p:nvPicPr>
          <p:cNvPr id="2" name="100143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681355" y="436245"/>
            <a:ext cx="495300" cy="495300"/>
          </a:xfrm>
          <a:prstGeom prst="rect">
            <a:avLst/>
          </a:prstGeom>
        </p:spPr>
      </p:pic>
      <p:sp>
        <p:nvSpPr>
          <p:cNvPr id="2050" name="TextBox 4"/>
          <p:cNvSpPr txBox="1">
            <a:spLocks noChangeArrowheads="1"/>
          </p:cNvSpPr>
          <p:nvPr/>
        </p:nvSpPr>
        <p:spPr bwMode="auto">
          <a:xfrm>
            <a:off x="2264410" y="1706245"/>
            <a:ext cx="7816215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zh-CN" altLang="en-US" sz="8000" b="1" spc="200" dirty="0" smtClean="0">
                <a:solidFill>
                  <a:schemeClr val="bg1"/>
                </a:solidFill>
                <a:uFillTx/>
                <a:latin typeface="汉仪铸字美心体简" panose="00020600040101010101" charset="-122"/>
                <a:ea typeface="汉仪铸字美心体简" panose="00020600040101010101" charset="-122"/>
                <a:cs typeface="汉仪铸字美心体简" panose="00020600040101010101" charset="-122"/>
              </a:rPr>
              <a:t>传</a:t>
            </a:r>
            <a:r>
              <a:rPr lang="zh-CN" altLang="en-US" sz="8000" b="1" spc="200" dirty="0">
                <a:solidFill>
                  <a:schemeClr val="bg1"/>
                </a:solidFill>
                <a:uFillTx/>
                <a:latin typeface="汉仪铸字美心体简" panose="00020600040101010101" charset="-122"/>
                <a:ea typeface="汉仪铸字美心体简" panose="00020600040101010101" charset="-122"/>
                <a:cs typeface="汉仪铸字美心体简" panose="00020600040101010101" charset="-122"/>
              </a:rPr>
              <a:t>统游戏我会</a:t>
            </a:r>
            <a:r>
              <a:rPr lang="zh-CN" altLang="en-US" sz="8000" b="1" spc="200" dirty="0" smtClean="0">
                <a:solidFill>
                  <a:schemeClr val="bg1"/>
                </a:solidFill>
                <a:uFillTx/>
                <a:latin typeface="汉仪铸字美心体简" panose="00020600040101010101" charset="-122"/>
                <a:ea typeface="汉仪铸字美心体简" panose="00020600040101010101" charset="-122"/>
                <a:cs typeface="汉仪铸字美心体简" panose="00020600040101010101" charset="-122"/>
              </a:rPr>
              <a:t>玩</a:t>
            </a:r>
            <a:endParaRPr lang="zh-CN" altLang="en-US" sz="8000" b="1" spc="200" dirty="0" smtClean="0">
              <a:solidFill>
                <a:schemeClr val="bg1"/>
              </a:solidFill>
              <a:uFillTx/>
              <a:latin typeface="汉仪铸字美心体简" panose="00020600040101010101" charset="-122"/>
              <a:ea typeface="汉仪铸字美心体简" panose="00020600040101010101" charset="-122"/>
              <a:cs typeface="汉仪铸字美心体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audio>
              <p:cMediaNode numSld="999" showWhenStopped="0">
                <p:cTn id="2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00" name="图片 99"/>
          <p:cNvPicPr/>
          <p:nvPr/>
        </p:nvPicPr>
        <p:blipFill>
          <a:blip r:embed="rId1"/>
          <a:stretch>
            <a:fillRect/>
          </a:stretch>
        </p:blipFill>
        <p:spPr>
          <a:xfrm>
            <a:off x="635" y="-635"/>
            <a:ext cx="12192000" cy="69075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4261485" y="530860"/>
            <a:ext cx="5433695" cy="8667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7200" b="1">
                <a:gradFill>
                  <a:gsLst>
                    <a:gs pos="50000">
                      <a:schemeClr val="accent4"/>
                    </a:gs>
                    <a:gs pos="0">
                      <a:schemeClr val="accent4">
                        <a:lumMod val="25000"/>
                        <a:lumOff val="75000"/>
                      </a:schemeClr>
                    </a:gs>
                    <a:gs pos="100000">
                      <a:schemeClr val="accent4">
                        <a:lumMod val="85000"/>
                      </a:schemeClr>
                    </a:gs>
                  </a:gsLst>
                  <a:lin ang="5400000" scaled="1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  <a:sym typeface="汉仪晓波折纸体简" panose="00020600040101010101" charset="-122"/>
              </a:rPr>
              <a:t>击鼓传花</a:t>
            </a:r>
            <a:endParaRPr lang="zh-CN" altLang="en-US" sz="7200" b="1">
              <a:gradFill>
                <a:gsLst>
                  <a:gs pos="50000">
                    <a:schemeClr val="accent4"/>
                  </a:gs>
                  <a:gs pos="0">
                    <a:schemeClr val="accent4">
                      <a:lumMod val="25000"/>
                      <a:lumOff val="75000"/>
                    </a:schemeClr>
                  </a:gs>
                  <a:gs pos="100000">
                    <a:schemeClr val="accent4">
                      <a:lumMod val="85000"/>
                    </a:schemeClr>
                  </a:gs>
                </a:gsLst>
                <a:lin ang="5400000" scaled="1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新魏" panose="02010800040101010101" charset="-122"/>
              <a:ea typeface="华文新魏" panose="02010800040101010101" charset="-122"/>
              <a:sym typeface="汉仪晓波折纸体简" panose="000206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389755" y="1843405"/>
            <a:ext cx="424307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</a:rPr>
              <a:t>鼓声停，花传到谁的手里，</a:t>
            </a:r>
            <a:endParaRPr lang="zh-CN" altLang="en-US" sz="2400">
              <a:solidFill>
                <a:schemeClr val="tx1"/>
              </a:solidFill>
              <a:latin typeface="华文新魏" panose="02010800040101010101" charset="-122"/>
              <a:ea typeface="华文新魏" panose="02010800040101010101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</a:rPr>
              <a:t>谁就大声说出一个你采访到的</a:t>
            </a:r>
            <a:endParaRPr lang="zh-CN" altLang="en-US" sz="2400">
              <a:solidFill>
                <a:schemeClr val="tx1"/>
              </a:solidFill>
              <a:latin typeface="华文新魏" panose="02010800040101010101" charset="-122"/>
              <a:ea typeface="华文新魏" panose="02010800040101010101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  <a:latin typeface="华文新魏" panose="02010800040101010101" charset="-122"/>
                <a:ea typeface="华文新魏" panose="02010800040101010101" charset="-122"/>
              </a:rPr>
              <a:t>长辈童年喜欢玩的</a:t>
            </a:r>
            <a:r>
              <a:rPr lang="zh-CN" altLang="en-US" sz="2400">
                <a:solidFill>
                  <a:srgbClr val="FF0000"/>
                </a:solidFill>
                <a:highlight>
                  <a:srgbClr val="FFFF00"/>
                </a:highlight>
                <a:latin typeface="华文新魏" panose="02010800040101010101" charset="-122"/>
                <a:ea typeface="华文新魏" panose="02010800040101010101" charset="-122"/>
              </a:rPr>
              <a:t>游戏的名称</a:t>
            </a:r>
            <a:r>
              <a:rPr lang="zh-CN" altLang="en-US" sz="2400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5" name="云形 4"/>
          <p:cNvSpPr/>
          <p:nvPr/>
        </p:nvSpPr>
        <p:spPr>
          <a:xfrm>
            <a:off x="8360410" y="691515"/>
            <a:ext cx="3742055" cy="2473960"/>
          </a:xfrm>
          <a:prstGeom prst="cloud">
            <a:avLst/>
          </a:prstGeom>
          <a:noFill/>
          <a:ln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632825" y="1191260"/>
            <a:ext cx="431736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我采访的是</a:t>
            </a:r>
            <a:r>
              <a: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_______</a:t>
            </a:r>
            <a:endParaRPr lang="en-US" altLang="zh-CN" sz="2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他童年最喜欢玩的游戏是</a:t>
            </a:r>
            <a:endParaRPr lang="en-US" altLang="zh-CN" sz="2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————————</a:t>
            </a:r>
            <a:endParaRPr lang="en-US" altLang="zh-CN" sz="2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5" grpId="1" animBg="1"/>
      <p:bldP spid="6" grpId="0"/>
      <p:bldP spid="6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7030" y="245745"/>
            <a:ext cx="6470650" cy="632841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278255" y="2733675"/>
            <a:ext cx="3855720" cy="82994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问卷统计结果</a:t>
            </a:r>
            <a:endParaRPr lang="zh-CN" altLang="en-US" sz="4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云形标注 1"/>
          <p:cNvSpPr/>
          <p:nvPr/>
        </p:nvSpPr>
        <p:spPr>
          <a:xfrm>
            <a:off x="1404620" y="273050"/>
            <a:ext cx="6649085" cy="4092575"/>
          </a:xfrm>
          <a:prstGeom prst="cloudCallout">
            <a:avLst>
              <a:gd name="adj1" fmla="val 39609"/>
              <a:gd name="adj2" fmla="val 57788"/>
            </a:avLst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213610" y="890270"/>
            <a:ext cx="4755515" cy="2584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eaLnBrk="1" latinLnBrk="0" hangingPunct="1">
              <a:lnSpc>
                <a:spcPct val="150000"/>
              </a:lnSpc>
            </a:pPr>
            <a:r>
              <a:rPr lang="en-US" altLang="zh-CN" sz="2400"/>
              <a:t>    </a:t>
            </a:r>
            <a:r>
              <a:rPr lang="zh-CN" altLang="en-US" sz="2400" b="1"/>
              <a:t>爷爷奶奶外公外婆</a:t>
            </a:r>
            <a:r>
              <a:rPr lang="zh-CN" altLang="en-US" sz="2400"/>
              <a:t>小时候就玩，</a:t>
            </a:r>
            <a:r>
              <a:rPr lang="zh-CN" altLang="en-US" sz="2400" b="1"/>
              <a:t>爸爸妈妈</a:t>
            </a:r>
            <a:r>
              <a:rPr lang="zh-CN" altLang="en-US" sz="2400"/>
              <a:t>也玩，</a:t>
            </a:r>
            <a:r>
              <a:rPr lang="zh-CN" altLang="en-US" sz="2400" b="1"/>
              <a:t>小朋友</a:t>
            </a:r>
            <a:r>
              <a:rPr lang="zh-CN" altLang="en-US" sz="2400"/>
              <a:t>现在还玩，这种</a:t>
            </a:r>
            <a:r>
              <a:rPr lang="zh-CN" altLang="en-US" sz="2400" b="1"/>
              <a:t>代代相传</a:t>
            </a:r>
            <a:r>
              <a:rPr lang="zh-CN" altLang="en-US" sz="2400"/>
              <a:t>的游戏就叫做——</a:t>
            </a:r>
            <a:r>
              <a:rPr lang="en-US" altLang="zh-CN" sz="2800"/>
              <a:t>  </a:t>
            </a:r>
            <a:endParaRPr lang="en-US" altLang="zh-CN" sz="2800"/>
          </a:p>
          <a:p>
            <a:pPr marL="0" indent="0" eaLnBrk="1" latinLnBrk="0" hangingPunct="1">
              <a:lnSpc>
                <a:spcPct val="150000"/>
              </a:lnSpc>
            </a:pPr>
            <a:r>
              <a:rPr lang="en-US" altLang="zh-CN" sz="2800"/>
              <a:t>              </a:t>
            </a:r>
            <a:r>
              <a:rPr lang="zh-CN" altLang="en-US" sz="3200" b="1">
                <a:solidFill>
                  <a:srgbClr val="FF0000"/>
                </a:solidFill>
              </a:rPr>
              <a:t>传统游戏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pic>
        <p:nvPicPr>
          <p:cNvPr id="101" name="图片 100"/>
          <p:cNvPicPr/>
          <p:nvPr/>
        </p:nvPicPr>
        <p:blipFill>
          <a:blip r:embed="rId1"/>
          <a:stretch>
            <a:fillRect/>
          </a:stretch>
        </p:blipFill>
        <p:spPr>
          <a:xfrm>
            <a:off x="8229600" y="3716655"/>
            <a:ext cx="2002155" cy="24930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云形标注 1"/>
          <p:cNvSpPr/>
          <p:nvPr/>
        </p:nvSpPr>
        <p:spPr>
          <a:xfrm>
            <a:off x="1404620" y="273050"/>
            <a:ext cx="6649085" cy="4092575"/>
          </a:xfrm>
          <a:prstGeom prst="cloudCallout">
            <a:avLst>
              <a:gd name="adj1" fmla="val 39609"/>
              <a:gd name="adj2" fmla="val 57788"/>
            </a:avLst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907540" y="1434465"/>
            <a:ext cx="5754370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eaLnBrk="1" latinLnBrk="0" hangingPunct="1">
              <a:lnSpc>
                <a:spcPct val="150000"/>
              </a:lnSpc>
            </a:pPr>
            <a:r>
              <a:rPr lang="en-US" altLang="zh-CN" sz="2400"/>
              <a:t>    </a:t>
            </a:r>
            <a:r>
              <a:rPr lang="zh-CN" altLang="en-US" sz="3200" b="1"/>
              <a:t>为什么这些游戏会代代相传，</a:t>
            </a:r>
            <a:endParaRPr lang="zh-CN" altLang="en-US" sz="3200" b="1"/>
          </a:p>
          <a:p>
            <a:pPr marL="0" indent="0" eaLnBrk="1" latinLnBrk="0" hangingPunct="1">
              <a:lnSpc>
                <a:spcPct val="150000"/>
              </a:lnSpc>
            </a:pPr>
            <a:r>
              <a:rPr lang="zh-CN" altLang="en-US" sz="3200" b="1"/>
              <a:t>大家都</a:t>
            </a:r>
            <a:r>
              <a:rPr lang="zh-CN" altLang="en-US" sz="3200" b="1"/>
              <a:t>喜欢玩呢？</a:t>
            </a:r>
            <a:endParaRPr lang="zh-CN" altLang="en-US" sz="2400" b="1"/>
          </a:p>
          <a:p>
            <a:pPr marL="0" indent="0" eaLnBrk="1" latinLnBrk="0" hangingPunct="1">
              <a:lnSpc>
                <a:spcPct val="150000"/>
              </a:lnSpc>
            </a:pPr>
            <a:r>
              <a:rPr lang="en-US" altLang="zh-CN" sz="2400" b="1"/>
              <a:t>    </a:t>
            </a:r>
            <a:endParaRPr lang="en-US" altLang="zh-CN" sz="2400" b="1"/>
          </a:p>
        </p:txBody>
      </p:sp>
      <p:pic>
        <p:nvPicPr>
          <p:cNvPr id="101" name="图片 100"/>
          <p:cNvPicPr/>
          <p:nvPr/>
        </p:nvPicPr>
        <p:blipFill>
          <a:blip r:embed="rId1"/>
          <a:stretch>
            <a:fillRect/>
          </a:stretch>
        </p:blipFill>
        <p:spPr>
          <a:xfrm>
            <a:off x="8229600" y="3716655"/>
            <a:ext cx="2002155" cy="24930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4" name="传统游戏集锦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-1981835"/>
            <a:ext cx="12191365" cy="102120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946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云形标注 1"/>
          <p:cNvSpPr/>
          <p:nvPr/>
        </p:nvSpPr>
        <p:spPr>
          <a:xfrm>
            <a:off x="1404620" y="273050"/>
            <a:ext cx="6649085" cy="4092575"/>
          </a:xfrm>
          <a:prstGeom prst="cloudCallout">
            <a:avLst>
              <a:gd name="adj1" fmla="val 39609"/>
              <a:gd name="adj2" fmla="val 57788"/>
            </a:avLst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907540" y="1272540"/>
            <a:ext cx="5754370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eaLnBrk="1" latinLnBrk="0" hangingPunct="1">
              <a:lnSpc>
                <a:spcPct val="150000"/>
              </a:lnSpc>
            </a:pPr>
            <a:r>
              <a:rPr lang="en-US" altLang="zh-CN" sz="2400"/>
              <a:t>    </a:t>
            </a:r>
            <a:r>
              <a:rPr lang="zh-CN" altLang="en-US" sz="3200" b="1"/>
              <a:t>为什么这些游戏会代代相传，</a:t>
            </a:r>
            <a:endParaRPr lang="zh-CN" altLang="en-US" sz="3200" b="1"/>
          </a:p>
          <a:p>
            <a:pPr marL="0" indent="0" eaLnBrk="1" latinLnBrk="0" hangingPunct="1">
              <a:lnSpc>
                <a:spcPct val="150000"/>
              </a:lnSpc>
            </a:pPr>
            <a:r>
              <a:rPr lang="zh-CN" altLang="en-US" sz="3200" b="1"/>
              <a:t>大家都</a:t>
            </a:r>
            <a:r>
              <a:rPr lang="zh-CN" altLang="en-US" sz="3200" b="1"/>
              <a:t>喜欢玩呢？</a:t>
            </a:r>
            <a:endParaRPr lang="zh-CN" altLang="en-US" sz="2400" b="1"/>
          </a:p>
          <a:p>
            <a:pPr marL="0" indent="0" eaLnBrk="1" latinLnBrk="0" hangingPunct="1">
              <a:lnSpc>
                <a:spcPct val="150000"/>
              </a:lnSpc>
            </a:pPr>
            <a:r>
              <a:rPr lang="en-US" altLang="zh-CN" sz="2400" b="1"/>
              <a:t>    </a:t>
            </a:r>
            <a:endParaRPr lang="en-US" altLang="zh-CN" sz="2400" b="1"/>
          </a:p>
        </p:txBody>
      </p:sp>
      <p:pic>
        <p:nvPicPr>
          <p:cNvPr id="101" name="图片 100"/>
          <p:cNvPicPr/>
          <p:nvPr/>
        </p:nvPicPr>
        <p:blipFill>
          <a:blip r:embed="rId1"/>
          <a:stretch>
            <a:fillRect/>
          </a:stretch>
        </p:blipFill>
        <p:spPr>
          <a:xfrm>
            <a:off x="8229600" y="3716655"/>
            <a:ext cx="2002155" cy="24930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2250" y="219710"/>
            <a:ext cx="11747500" cy="63334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组合 19"/>
          <p:cNvGrpSpPr/>
          <p:nvPr/>
        </p:nvGrpSpPr>
        <p:grpSpPr>
          <a:xfrm>
            <a:off x="398462" y="746850"/>
            <a:ext cx="737368" cy="844355"/>
            <a:chOff x="5448" y="1073"/>
            <a:chExt cx="961" cy="1195"/>
          </a:xfrm>
        </p:grpSpPr>
        <p:pic>
          <p:nvPicPr>
            <p:cNvPr id="18" name="图片 17" descr="8"/>
            <p:cNvPicPr/>
            <p:nvPr/>
          </p:nvPicPr>
          <p:blipFill>
            <a:blip r:embed="rId1">
              <a:lum bright="12000" contrast="72000"/>
            </a:blip>
            <a:srcRect l="46854" t="17785" r="48569" b="72170"/>
            <a:stretch>
              <a:fillRect/>
            </a:stretch>
          </p:blipFill>
          <p:spPr>
            <a:xfrm>
              <a:off x="5521" y="1073"/>
              <a:ext cx="888" cy="1008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/>
          </p:nvSpPr>
          <p:spPr>
            <a:xfrm>
              <a:off x="5448" y="1073"/>
              <a:ext cx="735" cy="1195"/>
            </a:xfrm>
            <a:prstGeom prst="rect">
              <a:avLst/>
            </a:prstGeom>
            <a:noFill/>
          </p:spPr>
          <p:txBody>
            <a:bodyPr vert="eaVert" wrap="square" rtlCol="0" anchor="t">
              <a:noAutofit/>
            </a:bodyPr>
            <a:p>
              <a:pPr algn="ctr" fontAlgn="t"/>
              <a:r>
                <a:rPr lang="zh-CN" altLang="en-US" sz="1600">
                  <a:solidFill>
                    <a:schemeClr val="bg1"/>
                  </a:solidFill>
                  <a:latin typeface="印品灵秀体（非商用）" panose="02000000000000000000" charset="-122"/>
                  <a:ea typeface="印品灵秀体（非商用）" panose="02000000000000000000" charset="-122"/>
                </a:rPr>
                <a:t>传统</a:t>
              </a:r>
              <a:endParaRPr lang="zh-CN" altLang="en-US" sz="1600">
                <a:solidFill>
                  <a:schemeClr val="bg1"/>
                </a:solidFill>
                <a:latin typeface="印品灵秀体（非商用）" panose="02000000000000000000" charset="-122"/>
                <a:ea typeface="印品灵秀体（非商用）" panose="02000000000000000000" charset="-122"/>
              </a:endParaRPr>
            </a:p>
          </p:txBody>
        </p:sp>
      </p:grpSp>
      <p:pic>
        <p:nvPicPr>
          <p:cNvPr id="2" name="100143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681355" y="436245"/>
            <a:ext cx="495300" cy="495300"/>
          </a:xfrm>
          <a:prstGeom prst="rect">
            <a:avLst/>
          </a:prstGeom>
        </p:spPr>
      </p:pic>
      <p:sp>
        <p:nvSpPr>
          <p:cNvPr id="2050" name="TextBox 4"/>
          <p:cNvSpPr txBox="1">
            <a:spLocks noChangeArrowheads="1"/>
          </p:cNvSpPr>
          <p:nvPr/>
        </p:nvSpPr>
        <p:spPr bwMode="auto">
          <a:xfrm>
            <a:off x="962660" y="1386840"/>
            <a:ext cx="10621010" cy="2181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lvl1pPr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endParaRPr lang="en-US" altLang="zh-CN" sz="1050" dirty="0" smtClean="0">
              <a:solidFill>
                <a:schemeClr val="bg1"/>
              </a:solidFill>
              <a:latin typeface="汉仪铸字美心体简" panose="00020600040101010101" charset="-122"/>
              <a:ea typeface="汉仪铸字美心体简" panose="00020600040101010101" charset="-122"/>
              <a:cs typeface="汉仪铸字美心体简" panose="00020600040101010101" charset="-122"/>
            </a:endParaRPr>
          </a:p>
          <a:p>
            <a:pPr algn="ctr" eaLnBrk="1" hangingPunct="1">
              <a:lnSpc>
                <a:spcPct val="150000"/>
              </a:lnSpc>
            </a:pPr>
            <a:r>
              <a:rPr lang="zh-CN" altLang="en-US" sz="8800" b="1" spc="20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  <a:uFillTx/>
                <a:latin typeface="汉仪铸字美心体简" panose="00020600040101010101" charset="-122"/>
                <a:ea typeface="汉仪铸字美心体简" panose="00020600040101010101" charset="-122"/>
                <a:cs typeface="汉仪铸字美心体简" panose="00020600040101010101" charset="-122"/>
              </a:rPr>
              <a:t>传</a:t>
            </a:r>
            <a:r>
              <a:rPr lang="zh-CN" altLang="en-US" sz="8800" b="1" spc="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  <a:uFillTx/>
                <a:latin typeface="汉仪铸字美心体简" panose="00020600040101010101" charset="-122"/>
                <a:ea typeface="汉仪铸字美心体简" panose="00020600040101010101" charset="-122"/>
                <a:cs typeface="汉仪铸字美心体简" panose="00020600040101010101" charset="-122"/>
              </a:rPr>
              <a:t>统游戏推荐会</a:t>
            </a:r>
            <a:endParaRPr lang="zh-CN" altLang="en-US" sz="8800" b="1" spc="20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  <a:effectLst/>
              <a:uFillTx/>
              <a:latin typeface="汉仪铸字美心体简" panose="00020600040101010101" charset="-122"/>
              <a:ea typeface="汉仪铸字美心体简" panose="00020600040101010101" charset="-122"/>
              <a:cs typeface="汉仪铸字美心体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audio>
              <p:cMediaNode numSld="999" showWhenStopped="0">
                <p:cTn id="2" repeatCount="indefinite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" name="挑小棒_20240417_22012151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6700" y="237490"/>
            <a:ext cx="11686540" cy="63474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599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矩形 2"/>
          <p:cNvSpPr/>
          <p:nvPr/>
        </p:nvSpPr>
        <p:spPr>
          <a:xfrm>
            <a:off x="407035" y="47625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559435" y="1553210"/>
            <a:ext cx="11176000" cy="27381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sz="4400" b="1">
                <a:gradFill>
                  <a:gsLst>
                    <a:gs pos="50000">
                      <a:schemeClr val="accent2"/>
                    </a:gs>
                    <a:gs pos="0">
                      <a:schemeClr val="accent2">
                        <a:lumMod val="25000"/>
                        <a:lumOff val="75000"/>
                      </a:schemeClr>
                    </a:gs>
                    <a:gs pos="100000">
                      <a:schemeClr val="accent2">
                        <a:lumMod val="85000"/>
                      </a:schemeClr>
                    </a:gs>
                  </a:gsLst>
                  <a:lin ang="5400000" scaled="1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panose="02010600030101010101" pitchFamily="2" charset="-122"/>
              </a:rPr>
              <a:t>挑小棒游戏规则：</a:t>
            </a:r>
            <a:endParaRPr lang="zh-CN" sz="4400" b="1">
              <a:gradFill>
                <a:gsLst>
                  <a:gs pos="50000">
                    <a:schemeClr val="accent2"/>
                  </a:gs>
                  <a:gs pos="0">
                    <a:schemeClr val="accent2">
                      <a:lumMod val="25000"/>
                      <a:lumOff val="75000"/>
                    </a:schemeClr>
                  </a:gs>
                  <a:gs pos="100000">
                    <a:schemeClr val="accent2">
                      <a:lumMod val="85000"/>
                    </a:schemeClr>
                  </a:gs>
                </a:gsLst>
                <a:lin ang="5400000" scaled="1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宋体" panose="02010600030101010101" pitchFamily="2" charset="-122"/>
            </a:endParaRPr>
          </a:p>
          <a:p>
            <a:pPr indent="0"/>
            <a:endParaRPr lang="zh-CN" sz="3200" b="0">
              <a:latin typeface="华文楷体" panose="02010600040101010101" charset="-122"/>
              <a:ea typeface="华文楷体" panose="02010600040101010101" charset="-122"/>
            </a:endParaRPr>
          </a:p>
          <a:p>
            <a:pPr indent="0"/>
            <a:r>
              <a:rPr lang="en-US" altLang="zh-CN" sz="3200" b="1">
                <a:latin typeface="华文楷体" panose="02010600040101010101" charset="-122"/>
                <a:ea typeface="华文楷体" panose="02010600040101010101" charset="-122"/>
              </a:rPr>
              <a:t>      </a:t>
            </a:r>
            <a:r>
              <a:rPr lang="zh-CN" sz="3200" b="1">
                <a:latin typeface="华文楷体" panose="02010600040101010101" charset="-122"/>
                <a:ea typeface="华文楷体" panose="02010600040101010101" charset="-122"/>
              </a:rPr>
              <a:t>首先把小棒撒在桌上，几个人轮流拿，每次拿一根。拿的时候不能碰到其它小棒，如果碰到了，就要把小棒放回原位，如果没有碰到，小棒就是自己的了，最后比一比谁的小棒最多。</a:t>
            </a:r>
            <a:endParaRPr lang="zh-CN" altLang="en-US" sz="3200" b="1">
              <a:latin typeface="华文楷体" panose="02010600040101010101" charset="-122"/>
              <a:ea typeface="华文楷体" panose="0201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TextBox 4"/>
          <p:cNvSpPr txBox="1">
            <a:spLocks noChangeArrowheads="1"/>
          </p:cNvSpPr>
          <p:nvPr/>
        </p:nvSpPr>
        <p:spPr bwMode="auto">
          <a:xfrm>
            <a:off x="683260" y="2417445"/>
            <a:ext cx="10826115" cy="2799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 eaLnBrk="1" hangingPunct="1">
              <a:lnSpc>
                <a:spcPct val="110000"/>
              </a:lnSpc>
              <a:buNone/>
            </a:pPr>
            <a:r>
              <a:rPr lang="en-US" altLang="zh-CN" sz="32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    </a:t>
            </a: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1.</a:t>
            </a:r>
            <a:r>
              <a:rPr lang="en-US"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</a:t>
            </a: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在组长带领下玩一玩挑小棒。</a:t>
            </a:r>
            <a:endParaRPr sz="4000" b="1" dirty="0">
              <a:solidFill>
                <a:schemeClr val="tx1"/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   2.</a:t>
            </a:r>
            <a:r>
              <a:rPr lang="en-US"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</a:t>
            </a: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一边玩一边思考有什么发现</a:t>
            </a:r>
            <a:r>
              <a:rPr lang="zh-CN"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、经验或提醒</a:t>
            </a: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？</a:t>
            </a:r>
            <a:endParaRPr sz="4000" b="1" dirty="0">
              <a:solidFill>
                <a:schemeClr val="tx1"/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   3.</a:t>
            </a:r>
            <a:r>
              <a:rPr lang="en-US"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</a:t>
            </a: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游戏时间</a:t>
            </a:r>
            <a:r>
              <a:rPr lang="en-US"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2</a:t>
            </a:r>
            <a:r>
              <a:rPr lang="zh-CN" altLang="en-US"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分</a:t>
            </a: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钟，音乐开始游戏开始，音乐停止游戏结束</a:t>
            </a:r>
            <a:r>
              <a:rPr lang="zh-CN"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，</a:t>
            </a:r>
            <a:r>
              <a:rPr sz="4000" b="1" dirty="0">
                <a:solidFill>
                  <a:schemeClr val="tx1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组长用皮筋捆好小棒。</a:t>
            </a:r>
            <a:endParaRPr sz="4000" b="1" dirty="0">
              <a:solidFill>
                <a:schemeClr val="tx1"/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58520" y="1172845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54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小组玩一玩：</a:t>
            </a:r>
            <a:endParaRPr lang="zh-CN" altLang="en-US" sz="54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sp>
        <p:nvSpPr>
          <p:cNvPr id="3" name="云形标注 2"/>
          <p:cNvSpPr/>
          <p:nvPr/>
        </p:nvSpPr>
        <p:spPr>
          <a:xfrm rot="5400000">
            <a:off x="6878320" y="-1016000"/>
            <a:ext cx="1757680" cy="4276090"/>
          </a:xfrm>
          <a:prstGeom prst="cloudCallout">
            <a:avLst>
              <a:gd name="adj1" fmla="val 39609"/>
              <a:gd name="adj2" fmla="val 57788"/>
            </a:avLst>
          </a:prstGeom>
          <a:noFill/>
          <a:ln>
            <a:solidFill>
              <a:srgbClr val="EB883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n>
                <a:solidFill>
                  <a:srgbClr val="FFC000"/>
                </a:solidFill>
              </a:ln>
            </a:endParaRPr>
          </a:p>
        </p:txBody>
      </p:sp>
      <p:sp>
        <p:nvSpPr>
          <p:cNvPr id="5" name="矩形 4"/>
          <p:cNvSpPr/>
          <p:nvPr/>
        </p:nvSpPr>
        <p:spPr>
          <a:xfrm>
            <a:off x="6206490" y="774065"/>
            <a:ext cx="323469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4000" b="1">
                <a:gradFill>
                  <a:gsLst>
                    <a:gs pos="50000">
                      <a:schemeClr val="accent2"/>
                    </a:gs>
                    <a:gs pos="0">
                      <a:schemeClr val="accent2">
                        <a:lumMod val="25000"/>
                        <a:lumOff val="75000"/>
                      </a:schemeClr>
                    </a:gs>
                    <a:gs pos="100000">
                      <a:schemeClr val="accent2">
                        <a:lumMod val="85000"/>
                      </a:schemeClr>
                    </a:gs>
                  </a:gsLst>
                  <a:lin ang="5400000" scaled="1"/>
                </a:gradFill>
                <a:effectLst/>
                <a:latin typeface="华文彩云" panose="02010800040101010101" charset="-122"/>
                <a:ea typeface="华文彩云" panose="02010800040101010101" charset="-122"/>
              </a:rPr>
              <a:t>李老师的推荐</a:t>
            </a:r>
            <a:endParaRPr lang="zh-CN" altLang="en-US" sz="4000" b="1">
              <a:gradFill>
                <a:gsLst>
                  <a:gs pos="50000">
                    <a:schemeClr val="accent2"/>
                  </a:gs>
                  <a:gs pos="0">
                    <a:schemeClr val="accent2">
                      <a:lumMod val="25000"/>
                      <a:lumOff val="75000"/>
                    </a:schemeClr>
                  </a:gs>
                  <a:gs pos="100000">
                    <a:schemeClr val="accent2">
                      <a:lumMod val="85000"/>
                    </a:schemeClr>
                  </a:gs>
                </a:gsLst>
                <a:lin ang="5400000" scaled="1"/>
              </a:gradFill>
              <a:effectLst/>
              <a:latin typeface="华文彩云" panose="02010800040101010101" charset="-122"/>
              <a:ea typeface="华文彩云" panose="020108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49403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玩一玩：</a:t>
            </a:r>
            <a:endParaRPr lang="zh-CN" altLang="en-US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pic>
        <p:nvPicPr>
          <p:cNvPr id="3" name="图片 2" descr="133854650"/>
          <p:cNvPicPr>
            <a:picLocks noChangeAspect="1"/>
          </p:cNvPicPr>
          <p:nvPr/>
        </p:nvPicPr>
        <p:blipFill>
          <a:blip r:embed="rId1"/>
          <a:srcRect t="19935" r="-326" b="4623"/>
          <a:stretch>
            <a:fillRect/>
          </a:stretch>
        </p:blipFill>
        <p:spPr>
          <a:xfrm>
            <a:off x="2684780" y="1701800"/>
            <a:ext cx="6316345" cy="4734560"/>
          </a:xfrm>
          <a:prstGeom prst="rect">
            <a:avLst/>
          </a:prstGeom>
        </p:spPr>
      </p:pic>
      <p:pic>
        <p:nvPicPr>
          <p:cNvPr id="5" name="游戏背景乐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181769.000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26040" y="4369435"/>
            <a:ext cx="1289050" cy="12090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2033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49403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再玩一玩：</a:t>
            </a:r>
            <a:endParaRPr lang="zh-CN" altLang="en-US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pic>
        <p:nvPicPr>
          <p:cNvPr id="3" name="图片 2" descr="133854650"/>
          <p:cNvPicPr>
            <a:picLocks noChangeAspect="1"/>
          </p:cNvPicPr>
          <p:nvPr/>
        </p:nvPicPr>
        <p:blipFill>
          <a:blip r:embed="rId1"/>
          <a:srcRect t="19935" r="-326" b="4623"/>
          <a:stretch>
            <a:fillRect/>
          </a:stretch>
        </p:blipFill>
        <p:spPr>
          <a:xfrm>
            <a:off x="2684780" y="1701800"/>
            <a:ext cx="6316345" cy="4734560"/>
          </a:xfrm>
          <a:prstGeom prst="rect">
            <a:avLst/>
          </a:prstGeom>
        </p:spPr>
      </p:pic>
      <p:pic>
        <p:nvPicPr>
          <p:cNvPr id="5" name="游戏背景乐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122021.000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26040" y="4369435"/>
            <a:ext cx="1289050" cy="12090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800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874395"/>
            <a:ext cx="76796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我当</a:t>
            </a:r>
            <a:r>
              <a:rPr lang="en-US" altLang="zh-CN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“</a:t>
            </a: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游戏推荐官</a:t>
            </a:r>
            <a:r>
              <a:rPr lang="en-US" altLang="zh-CN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”</a:t>
            </a:r>
            <a:endParaRPr lang="en-US" altLang="zh-CN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sp>
        <p:nvSpPr>
          <p:cNvPr id="6" name="TextBox 4"/>
          <p:cNvSpPr txBox="1">
            <a:spLocks noChangeArrowheads="1"/>
          </p:cNvSpPr>
          <p:nvPr/>
        </p:nvSpPr>
        <p:spPr bwMode="auto">
          <a:xfrm>
            <a:off x="362585" y="2510155"/>
            <a:ext cx="11766550" cy="2084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>
              <a:lnSpc>
                <a:spcPct val="110000"/>
              </a:lnSpc>
            </a:pPr>
            <a:r>
              <a:rPr lang="en-US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1. </a:t>
            </a:r>
            <a:r>
              <a:rPr lang="zh-CN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在小组内轮流分享传统游戏的玩法。</a:t>
            </a:r>
            <a:endParaRPr lang="zh-CN" sz="36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  <a:sym typeface="+mn-ea"/>
            </a:endParaRPr>
          </a:p>
          <a:p>
            <a:pPr marL="0" indent="0">
              <a:lnSpc>
                <a:spcPct val="110000"/>
              </a:lnSpc>
            </a:pPr>
            <a:r>
              <a:rPr lang="en-US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2. </a:t>
            </a:r>
            <a:r>
              <a:rPr lang="zh-CN" altLang="en-US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小组内选择一个你们最想推荐的游戏，准备</a:t>
            </a:r>
            <a:r>
              <a:rPr lang="zh-CN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全班分享。</a:t>
            </a:r>
            <a:endParaRPr lang="zh-CN" sz="3600" b="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pPr marL="0" indent="0" eaLnBrk="1" hangingPunct="1">
              <a:lnSpc>
                <a:spcPct val="140000"/>
              </a:lnSpc>
              <a:buNone/>
            </a:pPr>
            <a:endParaRPr lang="zh-CN" altLang="en-US" sz="36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云形标注 6"/>
          <p:cNvSpPr/>
          <p:nvPr/>
        </p:nvSpPr>
        <p:spPr>
          <a:xfrm>
            <a:off x="2418715" y="1600835"/>
            <a:ext cx="7561580" cy="3032760"/>
          </a:xfrm>
          <a:prstGeom prst="cloudCallout">
            <a:avLst>
              <a:gd name="adj1" fmla="val -44694"/>
              <a:gd name="adj2" fmla="val 70420"/>
            </a:avLst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3739515" y="2442845"/>
            <a:ext cx="4919980" cy="13487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8800">
                <a:solidFill>
                  <a:srgbClr val="FB4803"/>
                </a:solidFill>
                <a:latin typeface="汉仪铸字美心体简" panose="00020600040101010101" charset="-122"/>
                <a:ea typeface="汉仪铸字美心体简" panose="00020600040101010101" charset="-122"/>
              </a:rPr>
              <a:t>分享时刻</a:t>
            </a:r>
            <a:endParaRPr lang="zh-CN" altLang="en-US" sz="8800">
              <a:solidFill>
                <a:srgbClr val="FB4803"/>
              </a:solidFill>
              <a:latin typeface="汉仪铸字美心体简" panose="00020600040101010101" charset="-122"/>
              <a:ea typeface="汉仪铸字美心体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494030"/>
            <a:ext cx="76796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一起玩游戏吧！</a:t>
            </a:r>
            <a:endParaRPr lang="zh-CN" altLang="en-US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sp>
        <p:nvSpPr>
          <p:cNvPr id="6" name="TextBox 4"/>
          <p:cNvSpPr txBox="1">
            <a:spLocks noChangeArrowheads="1"/>
          </p:cNvSpPr>
          <p:nvPr/>
        </p:nvSpPr>
        <p:spPr bwMode="auto">
          <a:xfrm>
            <a:off x="617220" y="2095500"/>
            <a:ext cx="10611485" cy="3192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 eaLnBrk="1" hangingPunct="1">
              <a:lnSpc>
                <a:spcPct val="140000"/>
              </a:lnSpc>
              <a:buNone/>
            </a:pPr>
            <a:r>
              <a:rPr lang="zh-CN" altLang="en-US" sz="36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1.在游戏推荐官带领下选择合适的游戏场地。</a:t>
            </a:r>
            <a:endParaRPr lang="zh-CN" altLang="en-US" sz="36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 eaLnBrk="1" hangingPunct="1">
              <a:lnSpc>
                <a:spcPct val="140000"/>
              </a:lnSpc>
              <a:buNone/>
            </a:pPr>
            <a:r>
              <a:rPr lang="zh-CN" altLang="en-US" sz="36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2.向游戏推荐官学习游戏的玩法。</a:t>
            </a:r>
            <a:endParaRPr lang="zh-CN" altLang="en-US" sz="36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 eaLnBrk="1" hangingPunct="1">
              <a:lnSpc>
                <a:spcPct val="140000"/>
              </a:lnSpc>
              <a:buNone/>
            </a:pPr>
            <a:r>
              <a:rPr lang="zh-CN" altLang="en-US" sz="36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3.玩一玩游戏，说一说游戏的感受。</a:t>
            </a:r>
            <a:endParaRPr lang="zh-CN" altLang="en-US" sz="36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 eaLnBrk="1" hangingPunct="1">
              <a:lnSpc>
                <a:spcPct val="140000"/>
              </a:lnSpc>
              <a:buNone/>
            </a:pPr>
            <a:endParaRPr lang="zh-CN" altLang="en-US" sz="36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云形标注 6"/>
          <p:cNvSpPr/>
          <p:nvPr/>
        </p:nvSpPr>
        <p:spPr>
          <a:xfrm>
            <a:off x="2418715" y="1600835"/>
            <a:ext cx="7561580" cy="3032760"/>
          </a:xfrm>
          <a:prstGeom prst="cloudCallout">
            <a:avLst>
              <a:gd name="adj1" fmla="val -44694"/>
              <a:gd name="adj2" fmla="val 70420"/>
            </a:avLst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4296410" y="2371090"/>
            <a:ext cx="4919980" cy="13487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8800">
                <a:solidFill>
                  <a:srgbClr val="FB4803"/>
                </a:solidFill>
                <a:latin typeface="汉仪铸字美心体简" panose="00020600040101010101" charset="-122"/>
                <a:ea typeface="汉仪铸字美心体简" panose="00020600040101010101" charset="-122"/>
              </a:rPr>
              <a:t>玩一玩</a:t>
            </a:r>
            <a:endParaRPr lang="zh-CN" altLang="en-US" sz="8800">
              <a:solidFill>
                <a:srgbClr val="FB4803"/>
              </a:solidFill>
              <a:latin typeface="汉仪铸字美心体简" panose="00020600040101010101" charset="-122"/>
              <a:ea typeface="汉仪铸字美心体简" panose="00020600040101010101" charset="-122"/>
            </a:endParaRPr>
          </a:p>
        </p:txBody>
      </p:sp>
      <p:pic>
        <p:nvPicPr>
          <p:cNvPr id="3" name="游戏背景乐">
            <a:hlinkClick r:id="" action="ppaction://media"/>
          </p:cNvPr>
          <p:cNvPicPr/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9617075" y="4633595"/>
            <a:ext cx="1011555" cy="8642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3021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云形标注 6"/>
          <p:cNvSpPr/>
          <p:nvPr/>
        </p:nvSpPr>
        <p:spPr>
          <a:xfrm>
            <a:off x="2418715" y="1600835"/>
            <a:ext cx="7561580" cy="3032760"/>
          </a:xfrm>
          <a:prstGeom prst="cloudCallout">
            <a:avLst>
              <a:gd name="adj1" fmla="val -44694"/>
              <a:gd name="adj2" fmla="val 70420"/>
            </a:avLst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3739515" y="2442845"/>
            <a:ext cx="4919980" cy="13487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8800">
                <a:solidFill>
                  <a:srgbClr val="FB4803"/>
                </a:solidFill>
                <a:latin typeface="汉仪铸字美心体简" panose="00020600040101010101" charset="-122"/>
                <a:ea typeface="汉仪铸字美心体简" panose="00020600040101010101" charset="-122"/>
              </a:rPr>
              <a:t>分享时刻</a:t>
            </a:r>
            <a:endParaRPr lang="zh-CN" altLang="en-US" sz="8800">
              <a:solidFill>
                <a:srgbClr val="FB4803"/>
              </a:solidFill>
              <a:latin typeface="汉仪铸字美心体简" panose="00020600040101010101" charset="-122"/>
              <a:ea typeface="汉仪铸字美心体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49403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你觉得呢？</a:t>
            </a:r>
            <a:endParaRPr lang="zh-CN" altLang="en-US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sp>
        <p:nvSpPr>
          <p:cNvPr id="6" name="云形标注 5"/>
          <p:cNvSpPr/>
          <p:nvPr/>
        </p:nvSpPr>
        <p:spPr>
          <a:xfrm>
            <a:off x="1581150" y="1223010"/>
            <a:ext cx="6417945" cy="4092575"/>
          </a:xfrm>
          <a:prstGeom prst="cloudCallout">
            <a:avLst>
              <a:gd name="adj1" fmla="val 47041"/>
              <a:gd name="adj2" fmla="val 42707"/>
            </a:avLst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02" name="图片 101"/>
          <p:cNvPicPr/>
          <p:nvPr/>
        </p:nvPicPr>
        <p:blipFill>
          <a:blip r:embed="rId1"/>
          <a:srcRect r="385" b="11021"/>
          <a:stretch>
            <a:fillRect/>
          </a:stretch>
        </p:blipFill>
        <p:spPr>
          <a:xfrm>
            <a:off x="8098155" y="3429000"/>
            <a:ext cx="3314700" cy="30308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2086610" y="2212975"/>
            <a:ext cx="540702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600">
                <a:sym typeface="+mn-ea"/>
              </a:rPr>
              <a:t>    </a:t>
            </a:r>
            <a:r>
              <a:rPr lang="en-US" altLang="zh-CN" sz="3600" b="1">
                <a:solidFill>
                  <a:srgbClr val="FF0000"/>
                </a:solidFill>
                <a:sym typeface="+mn-ea"/>
              </a:rPr>
              <a:t>传统游戏</a:t>
            </a:r>
            <a:r>
              <a:rPr lang="en-US" altLang="zh-CN" sz="3600" b="1">
                <a:sym typeface="+mn-ea"/>
              </a:rPr>
              <a:t>已经落后啦！现在大家都流行玩</a:t>
            </a:r>
            <a:r>
              <a:rPr lang="en-US" altLang="zh-CN" sz="3600" b="1">
                <a:solidFill>
                  <a:srgbClr val="FF0000"/>
                </a:solidFill>
                <a:sym typeface="+mn-ea"/>
              </a:rPr>
              <a:t>电子游戏</a:t>
            </a:r>
            <a:r>
              <a:rPr lang="zh-CN" altLang="en-US" sz="3600" b="1">
                <a:sym typeface="+mn-ea"/>
              </a:rPr>
              <a:t>，</a:t>
            </a:r>
            <a:r>
              <a:rPr lang="en-US" altLang="zh-CN" sz="3600" b="1">
                <a:sym typeface="+mn-ea"/>
              </a:rPr>
              <a:t>刺激又有意思！</a:t>
            </a:r>
            <a:endParaRPr lang="zh-CN" altLang="en-US" sz="3600" b="1"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49403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你觉得</a:t>
            </a: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呢？</a:t>
            </a:r>
            <a:endParaRPr lang="zh-CN" altLang="en-US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sp>
        <p:nvSpPr>
          <p:cNvPr id="6" name="云形标注 5"/>
          <p:cNvSpPr/>
          <p:nvPr/>
        </p:nvSpPr>
        <p:spPr>
          <a:xfrm>
            <a:off x="1581150" y="1223010"/>
            <a:ext cx="6417945" cy="4092575"/>
          </a:xfrm>
          <a:prstGeom prst="cloudCallout">
            <a:avLst>
              <a:gd name="adj1" fmla="val 47041"/>
              <a:gd name="adj2" fmla="val 42707"/>
            </a:avLst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02" name="图片 101"/>
          <p:cNvPicPr/>
          <p:nvPr/>
        </p:nvPicPr>
        <p:blipFill>
          <a:blip r:embed="rId1"/>
          <a:srcRect r="385" b="11021"/>
          <a:stretch>
            <a:fillRect/>
          </a:stretch>
        </p:blipFill>
        <p:spPr>
          <a:xfrm>
            <a:off x="8098155" y="3429000"/>
            <a:ext cx="3314700" cy="30308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2086610" y="2212975"/>
            <a:ext cx="540702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600">
                <a:sym typeface="+mn-ea"/>
              </a:rPr>
              <a:t>    </a:t>
            </a:r>
            <a:r>
              <a:rPr lang="en-US" altLang="zh-CN" sz="3600" b="1">
                <a:solidFill>
                  <a:srgbClr val="FF0000"/>
                </a:solidFill>
                <a:sym typeface="+mn-ea"/>
              </a:rPr>
              <a:t>传统游戏</a:t>
            </a:r>
            <a:r>
              <a:rPr lang="en-US" altLang="zh-CN" sz="3600" b="1">
                <a:sym typeface="+mn-ea"/>
              </a:rPr>
              <a:t>已经落后啦！现在大家都流行玩</a:t>
            </a:r>
            <a:r>
              <a:rPr lang="en-US" altLang="zh-CN" sz="3600" b="1">
                <a:solidFill>
                  <a:srgbClr val="FF0000"/>
                </a:solidFill>
                <a:sym typeface="+mn-ea"/>
              </a:rPr>
              <a:t>电子游戏</a:t>
            </a:r>
            <a:r>
              <a:rPr lang="zh-CN" altLang="en-US" sz="3600" b="1">
                <a:sym typeface="+mn-ea"/>
              </a:rPr>
              <a:t>，</a:t>
            </a:r>
            <a:r>
              <a:rPr lang="en-US" altLang="zh-CN" sz="3600" b="1">
                <a:sym typeface="+mn-ea"/>
              </a:rPr>
              <a:t>刺激又有意思！</a:t>
            </a:r>
            <a:endParaRPr lang="zh-CN" altLang="en-US" sz="3600" b="1">
              <a:sym typeface="+mn-ea"/>
            </a:endParaRPr>
          </a:p>
        </p:txBody>
      </p:sp>
      <p:pic>
        <p:nvPicPr>
          <p:cNvPr id="3" name="电子游戏转换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65640" y="2293620"/>
            <a:ext cx="955040" cy="7804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15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49403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sp>
        <p:nvSpPr>
          <p:cNvPr id="7" name="TextBox 4"/>
          <p:cNvSpPr txBox="1">
            <a:spLocks noChangeArrowheads="1"/>
          </p:cNvSpPr>
          <p:nvPr/>
        </p:nvSpPr>
        <p:spPr bwMode="auto">
          <a:xfrm>
            <a:off x="673100" y="2030730"/>
            <a:ext cx="10526395" cy="279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 eaLnBrk="1" hangingPunct="1">
              <a:lnSpc>
                <a:spcPct val="110000"/>
              </a:lnSpc>
              <a:buNone/>
            </a:pPr>
            <a:r>
              <a:rPr lang="en-US" altLang="zh-CN" sz="32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作业：</a:t>
            </a:r>
            <a:endParaRPr lang="en-US" altLang="zh-CN" sz="32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en-US" altLang="zh-CN" sz="32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1.课后，请你</a:t>
            </a:r>
            <a:r>
              <a:rPr lang="zh-CN" altLang="en-US" sz="32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自制</a:t>
            </a:r>
            <a:r>
              <a:rPr lang="en-US" altLang="zh-CN" sz="3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推荐卡</a:t>
            </a:r>
            <a:r>
              <a:rPr lang="en-US" altLang="zh-CN" sz="32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，向全校同学推荐传统游戏，让他们有个快乐难忘的</a:t>
            </a:r>
            <a:r>
              <a:rPr lang="en-US" altLang="zh-CN" sz="3200" b="1" dirty="0">
                <a:solidFill>
                  <a:schemeClr val="accent2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六一游戏时光</a:t>
            </a:r>
            <a:r>
              <a:rPr lang="en-US" altLang="zh-CN" sz="32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en-US" altLang="zh-CN" sz="32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en-US" altLang="zh-CN" sz="32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2.回家后，把你学到的传统游戏分享给你的家人，并和他们一起玩一玩吧！</a:t>
            </a:r>
            <a:endParaRPr lang="zh-CN" altLang="en-US" sz="4400" b="1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62585" y="615950"/>
            <a:ext cx="9298305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我当</a:t>
            </a:r>
            <a:r>
              <a:rPr lang="en-US" altLang="zh-CN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“</a:t>
            </a: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传统游戏推荐官</a:t>
            </a:r>
            <a:r>
              <a:rPr lang="en-US" altLang="zh-CN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”</a:t>
            </a:r>
            <a:endParaRPr lang="en-US" altLang="zh-CN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62585" y="370205"/>
            <a:ext cx="5373370" cy="701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94410" y="494030"/>
            <a:ext cx="5101590" cy="107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6000" b="1" cap="all" dirty="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铸字美心体简" panose="00020600040101010101" charset="-122"/>
                <a:ea typeface="汉仪铸字美心体简" panose="00020600040101010101" charset="-122"/>
                <a:sym typeface="+mn-ea"/>
              </a:rPr>
              <a:t>作业评价表：</a:t>
            </a:r>
            <a:endParaRPr lang="zh-CN" altLang="en-US" sz="6000" b="1" cap="all" dirty="0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铸字美心体简" panose="00020600040101010101" charset="-122"/>
              <a:ea typeface="汉仪铸字美心体简" panose="00020600040101010101" charset="-122"/>
              <a:sym typeface="+mn-ea"/>
            </a:endParaRPr>
          </a:p>
        </p:txBody>
      </p:sp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1609090" y="2058670"/>
          <a:ext cx="7292975" cy="3535680"/>
        </p:xfrm>
        <a:graphic>
          <a:graphicData uri="http://schemas.openxmlformats.org/drawingml/2006/table">
            <a:tbl>
              <a:tblPr/>
              <a:tblGrid>
                <a:gridCol w="1543050"/>
                <a:gridCol w="2520315"/>
                <a:gridCol w="3229610"/>
              </a:tblGrid>
              <a:tr h="441960">
                <a:tc rowSpan="2">
                  <a:txBody>
                    <a:bodyPr/>
                    <a:p>
                      <a:pPr indent="0" algn="ctr">
                        <a:buNone/>
                      </a:pPr>
                      <a:endParaRPr lang="en-US" sz="2000" b="1">
                        <a:solidFill>
                          <a:schemeClr val="accent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chemeClr val="accent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我了解</a:t>
                      </a:r>
                      <a:endParaRPr lang="en-US" altLang="en-US" sz="2000" b="1">
                        <a:solidFill>
                          <a:schemeClr val="accent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chemeClr val="accent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游戏名称</a:t>
                      </a:r>
                      <a:endParaRPr lang="en-US" altLang="en-US" sz="2000" b="1">
                        <a:solidFill>
                          <a:schemeClr val="accent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endParaRPr lang="en-US" altLang="en-US" sz="20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960"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chemeClr val="accent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游戏玩法</a:t>
                      </a:r>
                      <a:endParaRPr lang="en-US" altLang="en-US" sz="2000" b="1">
                        <a:solidFill>
                          <a:schemeClr val="accent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41960">
                <a:tc rowSpan="3">
                  <a:txBody>
                    <a:bodyPr/>
                    <a:p>
                      <a:pPr indent="0" algn="ctr">
                        <a:buNone/>
                      </a:pPr>
                      <a:endParaRPr lang="en-US" sz="2000" b="1">
                        <a:solidFill>
                          <a:schemeClr val="accent2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 algn="ctr">
                        <a:buNone/>
                      </a:pPr>
                      <a:endParaRPr lang="en-US" sz="2000" b="1">
                        <a:solidFill>
                          <a:schemeClr val="accent2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我会玩</a:t>
                      </a:r>
                      <a:endParaRPr lang="en-US" altLang="en-US" sz="2000" b="1">
                        <a:solidFill>
                          <a:schemeClr val="accent2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安全文明</a:t>
                      </a:r>
                      <a:endParaRPr lang="en-US" altLang="en-US" sz="2000" b="1">
                        <a:solidFill>
                          <a:schemeClr val="accent2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endParaRPr lang="en-US" altLang="en-US" sz="20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960"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遵守规则</a:t>
                      </a:r>
                      <a:endParaRPr lang="en-US" altLang="en-US" sz="2000" b="1">
                        <a:solidFill>
                          <a:schemeClr val="accent2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</a:tr>
              <a:tr h="441960"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掌握技巧</a:t>
                      </a:r>
                      <a:endParaRPr lang="en-US" altLang="en-US" sz="2000" b="1">
                        <a:solidFill>
                          <a:schemeClr val="accent2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41960">
                <a:tc rowSpan="3">
                  <a:txBody>
                    <a:bodyPr/>
                    <a:p>
                      <a:pPr indent="0" algn="ctr">
                        <a:buNone/>
                      </a:pPr>
                      <a:endParaRPr lang="en-US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我愿玩</a:t>
                      </a:r>
                      <a:endParaRPr lang="en-US" altLang="en-US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收获快乐</a:t>
                      </a:r>
                      <a:endParaRPr lang="en-US" altLang="en-US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endParaRPr lang="en-US" altLang="en-US" sz="2000" b="0"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960"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强身健体</a:t>
                      </a:r>
                      <a:endParaRPr lang="en-US" altLang="en-US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41960"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创新玩法</a:t>
                      </a:r>
                      <a:endParaRPr lang="zh-CN" altLang="en-US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vert="horz" anchor="t" anchorCtr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五角星 5"/>
          <p:cNvSpPr/>
          <p:nvPr/>
        </p:nvSpPr>
        <p:spPr>
          <a:xfrm>
            <a:off x="6650355" y="471170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五角星 7"/>
          <p:cNvSpPr/>
          <p:nvPr/>
        </p:nvSpPr>
        <p:spPr>
          <a:xfrm>
            <a:off x="7098665" y="339471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五角星 8"/>
          <p:cNvSpPr/>
          <p:nvPr/>
        </p:nvSpPr>
        <p:spPr>
          <a:xfrm>
            <a:off x="6569710" y="339471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五角星 9"/>
          <p:cNvSpPr/>
          <p:nvPr/>
        </p:nvSpPr>
        <p:spPr>
          <a:xfrm>
            <a:off x="7627620" y="339471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五角星 10"/>
          <p:cNvSpPr/>
          <p:nvPr/>
        </p:nvSpPr>
        <p:spPr>
          <a:xfrm>
            <a:off x="8206105" y="471170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五角星 11"/>
          <p:cNvSpPr/>
          <p:nvPr/>
        </p:nvSpPr>
        <p:spPr>
          <a:xfrm>
            <a:off x="6146800" y="471170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五角星 12"/>
          <p:cNvSpPr/>
          <p:nvPr/>
        </p:nvSpPr>
        <p:spPr>
          <a:xfrm>
            <a:off x="6917690" y="230251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五角星 13"/>
          <p:cNvSpPr/>
          <p:nvPr/>
        </p:nvSpPr>
        <p:spPr>
          <a:xfrm>
            <a:off x="7701915" y="471170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五角星 14"/>
          <p:cNvSpPr/>
          <p:nvPr/>
        </p:nvSpPr>
        <p:spPr>
          <a:xfrm>
            <a:off x="7197725" y="4711700"/>
            <a:ext cx="404495" cy="368300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5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9252*7694*693*693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26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27.xml><?xml version="1.0" encoding="utf-8"?>
<p:tagLst xmlns:p="http://schemas.openxmlformats.org/presentationml/2006/main">
  <p:tag name="TABLE_ENDDRAG_ORIGIN_RECT" val="574*243"/>
  <p:tag name="TABLE_ENDDRAG_RECT" val="126*162*574*243"/>
</p:tagLst>
</file>

<file path=ppt/tags/tag28.xml><?xml version="1.0" encoding="utf-8"?>
<p:tagLst xmlns:p="http://schemas.openxmlformats.org/presentationml/2006/main">
  <p:tag name="COMMONDATA" val="eyJoZGlkIjoiYmRiMzQ2ZGQwOWY5ZGEwMDU4ZWViMDFlZTdmNTU4NDEifQ=="/>
  <p:tag name="commondata" val="eyJoZGlkIjoiOTM2MzA4OGYzMjdmMjczMjJjNjA1YWY2ZWFjNDJkNWIifQ=="/>
  <p:tag name="KSO_WPP_MARK_KEY" val="f18ed07f-8d2c-4313-b3e5-d16a881969b9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阿里巴巴普惠体 2.0 45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阿里巴巴普惠体 2.0 45 Light"/>
        <a:ea typeface=""/>
        <a:cs typeface=""/>
        <a:font script="Jpan" typeface="ＭＳ Ｐゴシック"/>
        <a:font script="Hang" typeface="맑은 고딕"/>
        <a:font script="Hans" typeface="阿里巴巴普惠体 2.0 45 Light"/>
        <a:font script="Hant" typeface="新細明體"/>
        <a:font script="Arab" typeface="阿里巴巴普惠体 2.0 45 Light"/>
        <a:font script="Hebr" typeface="阿里巴巴普惠体 2.0 45 Light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阿里巴巴普惠体 2.0 45 Light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802</Words>
  <Application>WPS 演示</Application>
  <PresentationFormat>宽屏</PresentationFormat>
  <Paragraphs>133</Paragraphs>
  <Slides>23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21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23</vt:i4>
      </vt:variant>
    </vt:vector>
  </HeadingPairs>
  <TitlesOfParts>
    <vt:vector size="46" baseType="lpstr">
      <vt:lpstr>Arial</vt:lpstr>
      <vt:lpstr>宋体</vt:lpstr>
      <vt:lpstr>Wingdings</vt:lpstr>
      <vt:lpstr>汉仪长宋繁</vt:lpstr>
      <vt:lpstr>那年手写</vt:lpstr>
      <vt:lpstr>汉仪铸字美心体简</vt:lpstr>
      <vt:lpstr>阿里巴巴普惠体</vt:lpstr>
      <vt:lpstr>印品灵秀体（非商用）</vt:lpstr>
      <vt:lpstr>华文新魏</vt:lpstr>
      <vt:lpstr>汉仪晓波折纸体简</vt:lpstr>
      <vt:lpstr>华文楷体</vt:lpstr>
      <vt:lpstr>微软雅黑</vt:lpstr>
      <vt:lpstr>Arial Unicode MS</vt:lpstr>
      <vt:lpstr>Calibri</vt:lpstr>
      <vt:lpstr>华文仿宋</vt:lpstr>
      <vt:lpstr>华文彩云</vt:lpstr>
      <vt:lpstr>华文中宋</vt:lpstr>
      <vt:lpstr>楷体</vt:lpstr>
      <vt:lpstr>等线</vt:lpstr>
      <vt:lpstr>阿里巴巴普惠体 2.0 45 Light</vt:lpstr>
      <vt:lpstr>Segoe Print</vt:lpstr>
      <vt:lpstr>Office 主题​​</vt:lpstr>
      <vt:lpstr>5_Office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茶豌香香</cp:lastModifiedBy>
  <cp:revision>201</cp:revision>
  <dcterms:created xsi:type="dcterms:W3CDTF">2019-06-19T02:08:00Z</dcterms:created>
  <dcterms:modified xsi:type="dcterms:W3CDTF">2024-05-21T09:37:39Z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2052-12.1.0.16929</vt:lpwstr>
  </property>
  <property fmtid="{D5CDD505-2E9C-101B-9397-08002B2CF9AE}" pid="3" name="ICV">
    <vt:lpwstr>5192831963BB46F7AF7E08F93F85CBED_13</vt:lpwstr>
  </property>
</Properties>
</file>