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f0660e59dbe41f7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493cdc11ab4d44e2" /><Relationship Type="http://schemas.openxmlformats.org/package/2006/relationships/metadata/core-properties" Target="/package/services/metadata/core-properties/bce31a71b0094fd6b86c31cf209997d4.psmdcp" Id="R2cb936ef84b0484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36576000" cy="2057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