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</p:sldMasterIdLst>
  <p:notesMasterIdLst>
    <p:notesMasterId r:id="rId8"/>
  </p:notesMasterIdLst>
  <p:sldIdLst>
    <p:sldId id="1742" r:id="rId4"/>
    <p:sldId id="256" r:id="rId5"/>
    <p:sldId id="274" r:id="rId6"/>
    <p:sldId id="1744" r:id="rId7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89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48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389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7D25"/>
    <a:srgbClr val="88BC1C"/>
    <a:srgbClr val="367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886" autoAdjust="0"/>
  </p:normalViewPr>
  <p:slideViewPr>
    <p:cSldViewPr snapToGrid="0" showGuides="1">
      <p:cViewPr>
        <p:scale>
          <a:sx n="66" d="100"/>
          <a:sy n="66" d="100"/>
        </p:scale>
        <p:origin x="2262" y="933"/>
      </p:cViewPr>
      <p:guideLst>
        <p:guide pos="416"/>
        <p:guide pos="7289"/>
        <p:guide orient="horz" pos="648"/>
        <p:guide orient="horz" pos="648"/>
        <p:guide orient="horz" pos="3974"/>
        <p:guide orient="horz" pos="38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3" Type="http://schemas.openxmlformats.org/officeDocument/2006/relationships/tags" Target="tags/tag1.xml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FD4E4-60EB-4B56-AA64-E51CC696BB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FF688-61A2-4999-A0DB-DE44CD661B2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187-9E0B-45C8-80FA-1DE6A1028D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C301F-00FB-4637-B6E5-BEB24E269A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187-9E0B-45C8-80FA-1DE6A1028D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C301F-00FB-4637-B6E5-BEB24E269A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hf sldNum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187-9E0B-45C8-80FA-1DE6A1028D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C301F-00FB-4637-B6E5-BEB24E269AC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push dir="u"/>
  </p:transition>
  <p:hf sldNum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187-9E0B-45C8-80FA-1DE6A1028D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C301F-00FB-4637-B6E5-BEB24E269A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hf sldNum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187-9E0B-45C8-80FA-1DE6A1028D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C301F-00FB-4637-B6E5-BEB24E269A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hf sldNum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187-9E0B-45C8-80FA-1DE6A1028D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C301F-00FB-4637-B6E5-BEB24E269A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hf sldNum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187-9E0B-45C8-80FA-1DE6A1028D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C301F-00FB-4637-B6E5-BEB24E269A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hf sldNum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187-9E0B-45C8-80FA-1DE6A1028D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C301F-00FB-4637-B6E5-BEB24E269A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hf sldNum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187-9E0B-45C8-80FA-1DE6A1028D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C301F-00FB-4637-B6E5-BEB24E269A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hf sldNum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11"/>
          <a:stretch>
            <a:fillRect/>
          </a:stretch>
        </p:blipFill>
        <p:spPr>
          <a:xfrm>
            <a:off x="0" y="6437085"/>
            <a:ext cx="12192000" cy="435429"/>
          </a:xfrm>
          <a:prstGeom prst="rect">
            <a:avLst/>
          </a:prstGeom>
        </p:spPr>
      </p:pic>
      <p:sp>
        <p:nvSpPr>
          <p:cNvPr id="44" name="文本占位符 43"/>
          <p:cNvSpPr>
            <a:spLocks noGrp="1"/>
          </p:cNvSpPr>
          <p:nvPr>
            <p:ph type="body" sz="quarter" idx="10" hasCustomPrompt="1"/>
          </p:nvPr>
        </p:nvSpPr>
        <p:spPr>
          <a:xfrm>
            <a:off x="1219599" y="567049"/>
            <a:ext cx="3173413" cy="404416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735">
                <a:solidFill>
                  <a:srgbClr val="229C97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en-US" altLang="zh-CN" dirty="0"/>
              <a:t>01  </a:t>
            </a:r>
            <a:r>
              <a:rPr lang="zh-CN" altLang="en-US" dirty="0"/>
              <a:t>输入标题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685"/>
            <a:ext cx="740229" cy="12991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1"/>
          <a:stretch>
            <a:fillRect/>
          </a:stretch>
        </p:blipFill>
        <p:spPr>
          <a:xfrm flipH="1">
            <a:off x="0" y="5908884"/>
            <a:ext cx="1596571" cy="9491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1"/>
          <a:stretch>
            <a:fillRect/>
          </a:stretch>
        </p:blipFill>
        <p:spPr>
          <a:xfrm>
            <a:off x="10406742" y="5796716"/>
            <a:ext cx="1785257" cy="1061284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hf sldNum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44"/>
            <a:ext cx="12006588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hf sldNum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44"/>
            <a:ext cx="12006588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44"/>
            <a:ext cx="12006588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10718" y="257452"/>
            <a:ext cx="11567604" cy="6347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56839" y="126507"/>
            <a:ext cx="11878322" cy="6604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981" y="497918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0" dirty="0">
                <a:solidFill>
                  <a:srgbClr val="367629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  <a:cs typeface="+mn-ea"/>
                <a:sym typeface="+mn-lt"/>
              </a:rPr>
              <a:t>世界野生动植物日设立背景</a:t>
            </a:r>
            <a:endParaRPr lang="zh-CN" altLang="en-US" sz="3200" b="0" dirty="0">
              <a:solidFill>
                <a:srgbClr val="367629"/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8" y="502959"/>
            <a:ext cx="634393" cy="603213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44"/>
            <a:ext cx="12006588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10718" y="257452"/>
            <a:ext cx="11567604" cy="6347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56839" y="126507"/>
            <a:ext cx="11878322" cy="6604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981" y="497918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 b="0">
                <a:solidFill>
                  <a:srgbClr val="367629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  <a:cs typeface="+mn-ea"/>
              </a:defRPr>
            </a:lvl1pPr>
          </a:lstStyle>
          <a:p>
            <a:pPr lvl="0"/>
            <a:r>
              <a:rPr lang="zh-CN" altLang="en-US" dirty="0">
                <a:sym typeface="+mn-lt"/>
              </a:rPr>
              <a:t>野生动物会传播哪些病毒</a:t>
            </a:r>
            <a:endParaRPr lang="zh-CN" altLang="en-US" dirty="0"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8" y="502959"/>
            <a:ext cx="634393" cy="603213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hf sldNum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44"/>
            <a:ext cx="12006588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10718" y="257452"/>
            <a:ext cx="11567604" cy="6347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56839" y="126507"/>
            <a:ext cx="11878322" cy="6604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981" y="497918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 b="0">
                <a:solidFill>
                  <a:srgbClr val="367629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  <a:cs typeface="+mn-ea"/>
              </a:defRPr>
            </a:lvl1pPr>
          </a:lstStyle>
          <a:p>
            <a:pPr lvl="0"/>
            <a:r>
              <a:rPr lang="zh-CN" altLang="en-US" dirty="0">
                <a:sym typeface="+mn-lt"/>
              </a:rPr>
              <a:t>中国濒危动植物</a:t>
            </a:r>
            <a:endParaRPr lang="zh-CN" altLang="en-US" dirty="0"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8" y="502959"/>
            <a:ext cx="634393" cy="603213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hf sldNum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44"/>
            <a:ext cx="12006588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156839" y="126507"/>
            <a:ext cx="11878322" cy="6604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981" y="497918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 b="0">
                <a:solidFill>
                  <a:srgbClr val="367629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  <a:cs typeface="+mn-ea"/>
              </a:defRPr>
            </a:lvl1pPr>
          </a:lstStyle>
          <a:p>
            <a:pPr lvl="0"/>
            <a:r>
              <a:rPr lang="zh-CN" altLang="en-US" dirty="0">
                <a:sym typeface="+mn-lt"/>
              </a:rPr>
              <a:t>保护野生动植物</a:t>
            </a:r>
            <a:endParaRPr lang="zh-CN" altLang="en-US" dirty="0"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8" y="502959"/>
            <a:ext cx="634393" cy="603213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hf sldNum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187-9E0B-45C8-80FA-1DE6A1028D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C301F-00FB-4637-B6E5-BEB24E269A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hf sldNum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3187-9E0B-45C8-80FA-1DE6A1028D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C301F-00FB-4637-B6E5-BEB24E269A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13187-9E0B-45C8-80FA-1DE6A1028D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C301F-00FB-4637-B6E5-BEB24E269A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slow" advTm="3000">
    <p:push dir="u"/>
  </p:transition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02907" y="275771"/>
            <a:ext cx="10586186" cy="5718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态系统中的重要组成成分(图19-2)。</a:t>
            </a:r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2" y="1028700"/>
            <a:ext cx="1167895" cy="11104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2708" y="3724161"/>
            <a:ext cx="2688865" cy="2969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97" y="4745475"/>
            <a:ext cx="3384848" cy="19087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4569" b="-6907"/>
          <a:stretch>
            <a:fillRect/>
          </a:stretch>
        </p:blipFill>
        <p:spPr>
          <a:xfrm>
            <a:off x="660400" y="4274457"/>
            <a:ext cx="2018475" cy="2583543"/>
          </a:xfrm>
          <a:prstGeom prst="rect">
            <a:avLst/>
          </a:prstGeom>
        </p:spPr>
      </p:pic>
      <p:sp>
        <p:nvSpPr>
          <p:cNvPr id="26" name="TextBox 4"/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44065" y="1564005"/>
            <a:ext cx="849376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分解者又称还原者，是指生态系统中细菌、真菌等具有分解能力的生物，也包括某些原生动物和腐食性动物，如屎壳郎、蚯蚓、秃鹫等。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1460" y="51562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什么是分解者？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03542" y="275771"/>
            <a:ext cx="10586186" cy="5718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态系统中的重要组成成分(图19-2)。</a:t>
            </a:r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2" y="1028700"/>
            <a:ext cx="1167895" cy="11104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2708" y="3724161"/>
            <a:ext cx="2688865" cy="2969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97" y="4745475"/>
            <a:ext cx="3384848" cy="19087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4569" b="-6907"/>
          <a:stretch>
            <a:fillRect/>
          </a:stretch>
        </p:blipFill>
        <p:spPr>
          <a:xfrm>
            <a:off x="660400" y="4274457"/>
            <a:ext cx="2018475" cy="2583543"/>
          </a:xfrm>
          <a:prstGeom prst="rect">
            <a:avLst/>
          </a:prstGeom>
        </p:spPr>
      </p:pic>
      <p:sp>
        <p:nvSpPr>
          <p:cNvPr id="26" name="TextBox 4"/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84730" y="1149985"/>
            <a:ext cx="819912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解者能够利用动、植物的遗体,将其中的有机物分解成简单的无机物(如二氧化碳、无机盐),获得所需的物质和能量。由于分解者分解产生的无机物又回归到环境中,供绿色植物循环利用,所以分解者也是生态系统中的重要组成成分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44600" y="38354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分解者的作用是什么？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" y="681038"/>
            <a:ext cx="12192000" cy="549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0306"/>
            <a:ext cx="12192000" cy="565708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33475" y="21590"/>
            <a:ext cx="29057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4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真菌和细菌：</a:t>
            </a:r>
            <a:endParaRPr lang="zh-CN" altLang="en-US" sz="4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" name="微生物分解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410" y="849630"/>
            <a:ext cx="11219180" cy="518922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" y="681038"/>
            <a:ext cx="12192000" cy="549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0306"/>
            <a:ext cx="12192000" cy="5657088"/>
          </a:xfrm>
          <a:prstGeom prst="rect">
            <a:avLst/>
          </a:prstGeom>
        </p:spPr>
      </p:pic>
      <p:pic>
        <p:nvPicPr>
          <p:cNvPr id="3" name="蚯蚓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980" y="779145"/>
            <a:ext cx="11363960" cy="53035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33475" y="21590"/>
            <a:ext cx="17894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4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蚯蚓：</a:t>
            </a:r>
            <a:endParaRPr lang="zh-CN" altLang="en-US" sz="4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oZGlkIjoiYjAwNjA0YWJhZGIxMTczOTUzMGIzNDFiZTc1OGI5MmMifQ==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vscaxf4">
      <a:majorFont>
        <a:latin typeface="仓耳青禾体-谷力 W05"/>
        <a:ea typeface="仓耳青禾体-谷力 W05"/>
        <a:cs typeface=""/>
      </a:majorFont>
      <a:minorFont>
        <a:latin typeface="仓耳青禾体-谷力 W05"/>
        <a:ea typeface="仓耳青禾体-谷力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qvscaxf4">
      <a:majorFont>
        <a:latin typeface="仓耳青禾体-谷力 W05"/>
        <a:ea typeface="仓耳青禾体-谷力 W05"/>
        <a:cs typeface=""/>
      </a:majorFont>
      <a:minorFont>
        <a:latin typeface="仓耳青禾体-谷力 W05"/>
        <a:ea typeface="仓耳青禾体-谷力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</Words>
  <Application>WPS 演示</Application>
  <PresentationFormat>宽屏</PresentationFormat>
  <Paragraphs>20</Paragraphs>
  <Slides>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</vt:i4>
      </vt:variant>
    </vt:vector>
  </HeadingPairs>
  <TitlesOfParts>
    <vt:vector size="19" baseType="lpstr">
      <vt:lpstr>Arial</vt:lpstr>
      <vt:lpstr>宋体</vt:lpstr>
      <vt:lpstr>Wingdings</vt:lpstr>
      <vt:lpstr>仓耳青禾体-谷力 W05</vt:lpstr>
      <vt:lpstr>微软雅黑</vt:lpstr>
      <vt:lpstr>思源黑体 CN Bold</vt:lpstr>
      <vt:lpstr>黑体</vt:lpstr>
      <vt:lpstr>楷体</vt:lpstr>
      <vt:lpstr>Arial Unicode MS</vt:lpstr>
      <vt:lpstr>等线</vt:lpstr>
      <vt:lpstr>Calibri</vt:lpstr>
      <vt:lpstr>仓耳青禾体-谷力 W05</vt:lpstr>
      <vt:lpstr>Segoe Print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世界动物日</dc:title>
  <dc:creator>第一PPT</dc:creator>
  <cp:keywords>www.1ppt.com</cp:keywords>
  <dc:description>www.1ppt.com</dc:description>
  <cp:lastModifiedBy>灰机</cp:lastModifiedBy>
  <cp:revision>23</cp:revision>
  <dcterms:created xsi:type="dcterms:W3CDTF">2021-02-23T07:49:00Z</dcterms:created>
  <dcterms:modified xsi:type="dcterms:W3CDTF">2024-03-14T23:56:53Z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785A41B2D3754BD9A6020980D2C0195A_13</vt:lpwstr>
  </property>
  <property fmtid="{D5CDD505-2E9C-101B-9397-08002B2CF9AE}" pid="3" name="KSOProductBuildVer">
    <vt:lpwstr>2052-12.1.0.16388</vt:lpwstr>
  </property>
</Properties>
</file>