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1" r:id="rId4"/>
    <p:sldId id="300" r:id="rId5"/>
    <p:sldId id="301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86483" autoAdjust="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A9E8B-8668-4EE9-81CF-39121E276770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191737D-49FB-D2BF-4F7D-C1E31E8E7868}"/>
              </a:ext>
            </a:extLst>
          </p:cNvPr>
          <p:cNvGrpSpPr/>
          <p:nvPr userDrawn="1"/>
        </p:nvGrpSpPr>
        <p:grpSpPr>
          <a:xfrm>
            <a:off x="0" y="0"/>
            <a:ext cx="11518900" cy="6858000"/>
            <a:chOff x="0" y="0"/>
            <a:chExt cx="11518900" cy="6858000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0933E3BD-4D82-DB5F-281D-D7DBDD91E11B}"/>
                </a:ext>
              </a:extLst>
            </p:cNvPr>
            <p:cNvSpPr/>
            <p:nvPr userDrawn="1"/>
          </p:nvSpPr>
          <p:spPr>
            <a:xfrm>
              <a:off x="0" y="0"/>
              <a:ext cx="11518900" cy="6858000"/>
            </a:xfrm>
            <a:prstGeom prst="round2Diag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D461A66-A11D-841A-F22E-55AE507CF491}"/>
                </a:ext>
              </a:extLst>
            </p:cNvPr>
            <p:cNvSpPr/>
            <p:nvPr userDrawn="1"/>
          </p:nvSpPr>
          <p:spPr>
            <a:xfrm>
              <a:off x="0" y="0"/>
              <a:ext cx="8882743" cy="3838109"/>
            </a:xfrm>
            <a:custGeom>
              <a:avLst/>
              <a:gdLst>
                <a:gd name="connsiteX0" fmla="*/ 0 w 8075640"/>
                <a:gd name="connsiteY0" fmla="*/ 0 h 3489371"/>
                <a:gd name="connsiteX1" fmla="*/ 7140138 w 8075640"/>
                <a:gd name="connsiteY1" fmla="*/ 0 h 3489371"/>
                <a:gd name="connsiteX2" fmla="*/ 7838000 w 8075640"/>
                <a:gd name="connsiteY2" fmla="*/ 697864 h 3489371"/>
                <a:gd name="connsiteX3" fmla="*/ 7838135 w 8075640"/>
                <a:gd name="connsiteY3" fmla="*/ 1844876 h 3489371"/>
                <a:gd name="connsiteX4" fmla="*/ 7838000 w 8075640"/>
                <a:gd name="connsiteY4" fmla="*/ 1845006 h 3489371"/>
                <a:gd name="connsiteX5" fmla="*/ 6348893 w 8075640"/>
                <a:gd name="connsiteY5" fmla="*/ 3334118 h 3489371"/>
                <a:gd name="connsiteX6" fmla="*/ 5974261 w 8075640"/>
                <a:gd name="connsiteY6" fmla="*/ 3489371 h 3489371"/>
                <a:gd name="connsiteX7" fmla="*/ 4424055 w 8075640"/>
                <a:gd name="connsiteY7" fmla="*/ 3489371 h 3489371"/>
                <a:gd name="connsiteX8" fmla="*/ 4092376 w 8075640"/>
                <a:gd name="connsiteY8" fmla="*/ 3489371 h 3489371"/>
                <a:gd name="connsiteX9" fmla="*/ 3525691 w 8075640"/>
                <a:gd name="connsiteY9" fmla="*/ 3489371 h 3489371"/>
                <a:gd name="connsiteX10" fmla="*/ 2542169 w 8075640"/>
                <a:gd name="connsiteY10" fmla="*/ 3489371 h 3489371"/>
                <a:gd name="connsiteX11" fmla="*/ 2039439 w 8075640"/>
                <a:gd name="connsiteY11" fmla="*/ 3489371 h 3489371"/>
                <a:gd name="connsiteX12" fmla="*/ 1975484 w 8075640"/>
                <a:gd name="connsiteY12" fmla="*/ 3489371 h 3489371"/>
                <a:gd name="connsiteX13" fmla="*/ 1643805 w 8075640"/>
                <a:gd name="connsiteY13" fmla="*/ 3489371 h 3489371"/>
                <a:gd name="connsiteX14" fmla="*/ 489232 w 8075640"/>
                <a:gd name="connsiteY14" fmla="*/ 3489371 h 3489371"/>
                <a:gd name="connsiteX15" fmla="*/ 157555 w 8075640"/>
                <a:gd name="connsiteY15" fmla="*/ 3489371 h 3489371"/>
                <a:gd name="connsiteX16" fmla="*/ 93598 w 8075640"/>
                <a:gd name="connsiteY16" fmla="*/ 3489371 h 3489371"/>
                <a:gd name="connsiteX17" fmla="*/ 0 w 8075640"/>
                <a:gd name="connsiteY17" fmla="*/ 3489371 h 34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75640" h="3489371">
                  <a:moveTo>
                    <a:pt x="0" y="0"/>
                  </a:moveTo>
                  <a:lnTo>
                    <a:pt x="7140138" y="0"/>
                  </a:lnTo>
                  <a:lnTo>
                    <a:pt x="7838000" y="697864"/>
                  </a:lnTo>
                  <a:cubicBezTo>
                    <a:pt x="8154831" y="1014560"/>
                    <a:pt x="8154831" y="1528180"/>
                    <a:pt x="7838135" y="1844876"/>
                  </a:cubicBezTo>
                  <a:cubicBezTo>
                    <a:pt x="7838000" y="1845006"/>
                    <a:pt x="7838000" y="1845006"/>
                    <a:pt x="7838000" y="1845006"/>
                  </a:cubicBezTo>
                  <a:lnTo>
                    <a:pt x="6348893" y="3334118"/>
                  </a:lnTo>
                  <a:cubicBezTo>
                    <a:pt x="6249554" y="3433589"/>
                    <a:pt x="6114734" y="3489371"/>
                    <a:pt x="5974261" y="3489371"/>
                  </a:cubicBezTo>
                  <a:lnTo>
                    <a:pt x="4424055" y="3489371"/>
                  </a:lnTo>
                  <a:lnTo>
                    <a:pt x="4092376" y="3489371"/>
                  </a:lnTo>
                  <a:lnTo>
                    <a:pt x="3525691" y="3489371"/>
                  </a:lnTo>
                  <a:lnTo>
                    <a:pt x="2542169" y="3489371"/>
                  </a:lnTo>
                  <a:lnTo>
                    <a:pt x="2039439" y="3489371"/>
                  </a:lnTo>
                  <a:lnTo>
                    <a:pt x="1975484" y="3489371"/>
                  </a:lnTo>
                  <a:lnTo>
                    <a:pt x="1643805" y="3489371"/>
                  </a:lnTo>
                  <a:lnTo>
                    <a:pt x="489232" y="3489371"/>
                  </a:lnTo>
                  <a:lnTo>
                    <a:pt x="157555" y="3489371"/>
                  </a:lnTo>
                  <a:lnTo>
                    <a:pt x="93598" y="3489371"/>
                  </a:lnTo>
                  <a:lnTo>
                    <a:pt x="0" y="3489371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134DA46-381F-BECD-8885-4D1734DAD817}"/>
                </a:ext>
              </a:extLst>
            </p:cNvPr>
            <p:cNvSpPr/>
            <p:nvPr userDrawn="1"/>
          </p:nvSpPr>
          <p:spPr>
            <a:xfrm>
              <a:off x="0" y="1"/>
              <a:ext cx="8075640" cy="3489371"/>
            </a:xfrm>
            <a:custGeom>
              <a:avLst/>
              <a:gdLst>
                <a:gd name="connsiteX0" fmla="*/ 0 w 8075640"/>
                <a:gd name="connsiteY0" fmla="*/ 0 h 3489371"/>
                <a:gd name="connsiteX1" fmla="*/ 7140138 w 8075640"/>
                <a:gd name="connsiteY1" fmla="*/ 0 h 3489371"/>
                <a:gd name="connsiteX2" fmla="*/ 7838000 w 8075640"/>
                <a:gd name="connsiteY2" fmla="*/ 697864 h 3489371"/>
                <a:gd name="connsiteX3" fmla="*/ 7838135 w 8075640"/>
                <a:gd name="connsiteY3" fmla="*/ 1844876 h 3489371"/>
                <a:gd name="connsiteX4" fmla="*/ 7838000 w 8075640"/>
                <a:gd name="connsiteY4" fmla="*/ 1845006 h 3489371"/>
                <a:gd name="connsiteX5" fmla="*/ 6348893 w 8075640"/>
                <a:gd name="connsiteY5" fmla="*/ 3334118 h 3489371"/>
                <a:gd name="connsiteX6" fmla="*/ 5974261 w 8075640"/>
                <a:gd name="connsiteY6" fmla="*/ 3489371 h 3489371"/>
                <a:gd name="connsiteX7" fmla="*/ 4424055 w 8075640"/>
                <a:gd name="connsiteY7" fmla="*/ 3489371 h 3489371"/>
                <a:gd name="connsiteX8" fmla="*/ 4092376 w 8075640"/>
                <a:gd name="connsiteY8" fmla="*/ 3489371 h 3489371"/>
                <a:gd name="connsiteX9" fmla="*/ 3525691 w 8075640"/>
                <a:gd name="connsiteY9" fmla="*/ 3489371 h 3489371"/>
                <a:gd name="connsiteX10" fmla="*/ 2542169 w 8075640"/>
                <a:gd name="connsiteY10" fmla="*/ 3489371 h 3489371"/>
                <a:gd name="connsiteX11" fmla="*/ 2039439 w 8075640"/>
                <a:gd name="connsiteY11" fmla="*/ 3489371 h 3489371"/>
                <a:gd name="connsiteX12" fmla="*/ 1975484 w 8075640"/>
                <a:gd name="connsiteY12" fmla="*/ 3489371 h 3489371"/>
                <a:gd name="connsiteX13" fmla="*/ 1643805 w 8075640"/>
                <a:gd name="connsiteY13" fmla="*/ 3489371 h 3489371"/>
                <a:gd name="connsiteX14" fmla="*/ 489232 w 8075640"/>
                <a:gd name="connsiteY14" fmla="*/ 3489371 h 3489371"/>
                <a:gd name="connsiteX15" fmla="*/ 157555 w 8075640"/>
                <a:gd name="connsiteY15" fmla="*/ 3489371 h 3489371"/>
                <a:gd name="connsiteX16" fmla="*/ 93598 w 8075640"/>
                <a:gd name="connsiteY16" fmla="*/ 3489371 h 3489371"/>
                <a:gd name="connsiteX17" fmla="*/ 0 w 8075640"/>
                <a:gd name="connsiteY17" fmla="*/ 3489371 h 34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75640" h="3489371">
                  <a:moveTo>
                    <a:pt x="0" y="0"/>
                  </a:moveTo>
                  <a:lnTo>
                    <a:pt x="7140138" y="0"/>
                  </a:lnTo>
                  <a:lnTo>
                    <a:pt x="7838000" y="697864"/>
                  </a:lnTo>
                  <a:cubicBezTo>
                    <a:pt x="8154831" y="1014560"/>
                    <a:pt x="8154831" y="1528180"/>
                    <a:pt x="7838135" y="1844876"/>
                  </a:cubicBezTo>
                  <a:cubicBezTo>
                    <a:pt x="7838000" y="1845006"/>
                    <a:pt x="7838000" y="1845006"/>
                    <a:pt x="7838000" y="1845006"/>
                  </a:cubicBezTo>
                  <a:lnTo>
                    <a:pt x="6348893" y="3334118"/>
                  </a:lnTo>
                  <a:cubicBezTo>
                    <a:pt x="6249554" y="3433589"/>
                    <a:pt x="6114734" y="3489371"/>
                    <a:pt x="5974261" y="3489371"/>
                  </a:cubicBezTo>
                  <a:lnTo>
                    <a:pt x="4424055" y="3489371"/>
                  </a:lnTo>
                  <a:lnTo>
                    <a:pt x="4092376" y="3489371"/>
                  </a:lnTo>
                  <a:lnTo>
                    <a:pt x="3525691" y="3489371"/>
                  </a:lnTo>
                  <a:lnTo>
                    <a:pt x="2542169" y="3489371"/>
                  </a:lnTo>
                  <a:lnTo>
                    <a:pt x="2039439" y="3489371"/>
                  </a:lnTo>
                  <a:lnTo>
                    <a:pt x="1975484" y="3489371"/>
                  </a:lnTo>
                  <a:lnTo>
                    <a:pt x="1643805" y="3489371"/>
                  </a:lnTo>
                  <a:lnTo>
                    <a:pt x="489232" y="3489371"/>
                  </a:lnTo>
                  <a:lnTo>
                    <a:pt x="157555" y="3489371"/>
                  </a:lnTo>
                  <a:lnTo>
                    <a:pt x="93598" y="3489371"/>
                  </a:lnTo>
                  <a:lnTo>
                    <a:pt x="0" y="3489371"/>
                  </a:lnTo>
                  <a:close/>
                </a:path>
              </a:pathLst>
            </a:custGeom>
            <a:blipFill rotWithShape="0">
              <a:blip r:embed="rId2"/>
              <a:srcRect/>
              <a:stretch>
                <a:fillRect t="-14850" b="-1485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B52D1422-292B-5C7C-A0BF-34C3589A35FD}"/>
                </a:ext>
              </a:extLst>
            </p:cNvPr>
            <p:cNvSpPr/>
            <p:nvPr userDrawn="1"/>
          </p:nvSpPr>
          <p:spPr>
            <a:xfrm>
              <a:off x="1282617" y="5007103"/>
              <a:ext cx="1837120" cy="1850896"/>
            </a:xfrm>
            <a:custGeom>
              <a:avLst/>
              <a:gdLst>
                <a:gd name="connsiteX0" fmla="*/ 1891194 w 3119855"/>
                <a:gd name="connsiteY0" fmla="*/ 104575 h 3143250"/>
                <a:gd name="connsiteX1" fmla="*/ 2946372 w 3119855"/>
                <a:gd name="connsiteY1" fmla="*/ 1159757 h 3143250"/>
                <a:gd name="connsiteX2" fmla="*/ 2946469 w 3119855"/>
                <a:gd name="connsiteY2" fmla="*/ 1972526 h 3143250"/>
                <a:gd name="connsiteX3" fmla="*/ 2946372 w 3119855"/>
                <a:gd name="connsiteY3" fmla="*/ 1972619 h 3143250"/>
                <a:gd name="connsiteX4" fmla="*/ 1891194 w 3119855"/>
                <a:gd name="connsiteY4" fmla="*/ 3027801 h 3143250"/>
                <a:gd name="connsiteX5" fmla="*/ 1625731 w 3119855"/>
                <a:gd name="connsiteY5" fmla="*/ 3137813 h 3143250"/>
                <a:gd name="connsiteX6" fmla="*/ 292231 w 3119855"/>
                <a:gd name="connsiteY6" fmla="*/ 3137813 h 3143250"/>
                <a:gd name="connsiteX7" fmla="*/ 82681 w 3119855"/>
                <a:gd name="connsiteY7" fmla="*/ 2630988 h 3143250"/>
                <a:gd name="connsiteX8" fmla="*/ 815344 w 3119855"/>
                <a:gd name="connsiteY8" fmla="*/ 1898326 h 3143250"/>
                <a:gd name="connsiteX9" fmla="*/ 815441 w 3119855"/>
                <a:gd name="connsiteY9" fmla="*/ 1234148 h 3143250"/>
                <a:gd name="connsiteX10" fmla="*/ 815344 w 3119855"/>
                <a:gd name="connsiteY10" fmla="*/ 1234050 h 3143250"/>
                <a:gd name="connsiteX11" fmla="*/ 82681 w 3119855"/>
                <a:gd name="connsiteY11" fmla="*/ 501388 h 3143250"/>
                <a:gd name="connsiteX12" fmla="*/ 292231 w 3119855"/>
                <a:gd name="connsiteY12" fmla="*/ -5437 h 3143250"/>
                <a:gd name="connsiteX13" fmla="*/ 1625731 w 3119855"/>
                <a:gd name="connsiteY13" fmla="*/ -5437 h 3143250"/>
                <a:gd name="connsiteX14" fmla="*/ 1891194 w 3119855"/>
                <a:gd name="connsiteY14" fmla="*/ 104575 h 314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9855" h="3143250">
                  <a:moveTo>
                    <a:pt x="1891194" y="104575"/>
                  </a:moveTo>
                  <a:lnTo>
                    <a:pt x="2946372" y="1159757"/>
                  </a:lnTo>
                  <a:cubicBezTo>
                    <a:pt x="3170879" y="1384167"/>
                    <a:pt x="3170879" y="1748116"/>
                    <a:pt x="2946469" y="1972526"/>
                  </a:cubicBezTo>
                  <a:cubicBezTo>
                    <a:pt x="2946372" y="1972619"/>
                    <a:pt x="2946372" y="1972619"/>
                    <a:pt x="2946372" y="1972619"/>
                  </a:cubicBezTo>
                  <a:lnTo>
                    <a:pt x="1891194" y="3027801"/>
                  </a:lnTo>
                  <a:cubicBezTo>
                    <a:pt x="1820803" y="3098285"/>
                    <a:pt x="1725270" y="3137813"/>
                    <a:pt x="1625731" y="3137813"/>
                  </a:cubicBezTo>
                  <a:lnTo>
                    <a:pt x="292231" y="3137813"/>
                  </a:lnTo>
                  <a:cubicBezTo>
                    <a:pt x="27820" y="3137813"/>
                    <a:pt x="-104675" y="2818061"/>
                    <a:pt x="82681" y="2630988"/>
                  </a:cubicBezTo>
                  <a:lnTo>
                    <a:pt x="815344" y="1898326"/>
                  </a:lnTo>
                  <a:cubicBezTo>
                    <a:pt x="998798" y="1714872"/>
                    <a:pt x="998798" y="1417504"/>
                    <a:pt x="815441" y="1234148"/>
                  </a:cubicBezTo>
                  <a:cubicBezTo>
                    <a:pt x="815344" y="1234050"/>
                    <a:pt x="815344" y="1234050"/>
                    <a:pt x="815344" y="1234050"/>
                  </a:cubicBezTo>
                  <a:lnTo>
                    <a:pt x="82681" y="501388"/>
                  </a:lnTo>
                  <a:cubicBezTo>
                    <a:pt x="-104293" y="314316"/>
                    <a:pt x="28196" y="-5437"/>
                    <a:pt x="292231" y="-5437"/>
                  </a:cubicBezTo>
                  <a:lnTo>
                    <a:pt x="1625731" y="-5437"/>
                  </a:lnTo>
                  <a:cubicBezTo>
                    <a:pt x="1725270" y="-5437"/>
                    <a:pt x="1820803" y="34091"/>
                    <a:pt x="1891194" y="1045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" name="Title 4"/>
          <p:cNvSpPr>
            <a:spLocks noGrp="1"/>
          </p:cNvSpPr>
          <p:nvPr userDrawn="1">
            <p:ph type="ctrTitle" hasCustomPrompt="1"/>
          </p:nvPr>
        </p:nvSpPr>
        <p:spPr>
          <a:xfrm>
            <a:off x="3417403" y="3838110"/>
            <a:ext cx="8101497" cy="1368788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Subtitle 8"/>
          <p:cNvSpPr>
            <a:spLocks noGrp="1"/>
          </p:cNvSpPr>
          <p:nvPr userDrawn="1">
            <p:ph type="subTitle" sz="quarter" idx="1" hasCustomPrompt="1"/>
          </p:nvPr>
        </p:nvSpPr>
        <p:spPr>
          <a:xfrm>
            <a:off x="3417403" y="5361914"/>
            <a:ext cx="6495357" cy="743961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307974" y="1841490"/>
            <a:ext cx="1920876" cy="345518"/>
          </a:xfrm>
          <a:prstGeom prst="rect">
            <a:avLst/>
          </a:prstGeom>
        </p:spPr>
        <p:txBody>
          <a:bodyPr wrap="square" lIns="90000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307974" y="1309859"/>
            <a:ext cx="1920876" cy="345518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2653836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D10539A-C1C4-6938-E08F-ABBF8809B51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27E2AD-3652-ED88-F70A-AB4CB38FE0A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0">
              <a:blip r:embed="rId2"/>
              <a:srcRect/>
              <a:stretch>
                <a:fillRect l="-180" r="-18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21FF61-D406-0CC5-1220-B0D3CCB8BCF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0400" y="1092200"/>
            <a:ext cx="10858500" cy="50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2A54-1ED4-49C6-8154-FC2019FF8FB3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9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E4B864-6135-F141-9DE4-85C61C7C83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rotWithShape="0">
            <a:blip r:embed="rId2"/>
            <a:srcRect/>
            <a:stretch>
              <a:fillRect l="-180" r="-18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/>
            <a:endParaRPr lang="zh-CN" alt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92877" y="491163"/>
            <a:ext cx="11406244" cy="5875674"/>
          </a:xfrm>
          <a:prstGeom prst="roundRect">
            <a:avLst>
              <a:gd name="adj" fmla="val 18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60399" y="1500188"/>
            <a:ext cx="2836800" cy="914400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algn="r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 hasCustomPrompt="1"/>
          </p:nvPr>
        </p:nvSpPr>
        <p:spPr>
          <a:xfrm>
            <a:off x="3746500" y="1500187"/>
            <a:ext cx="7772400" cy="46332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2024/4/11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 dirty="0"/>
              <a:t>OfficePLUS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13" name="Group 12"/>
          <p:cNvGrpSpPr/>
          <p:nvPr/>
        </p:nvGrpSpPr>
        <p:grpSpPr>
          <a:xfrm>
            <a:off x="2626456" y="1500188"/>
            <a:ext cx="994563" cy="4634686"/>
            <a:chOff x="2626456" y="1500188"/>
            <a:chExt cx="994563" cy="4634686"/>
          </a:xfrm>
        </p:grpSpPr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3621019" y="1500188"/>
              <a:ext cx="0" cy="4633913"/>
            </a:xfrm>
            <a:prstGeom prst="line">
              <a:avLst/>
            </a:prstGeom>
            <a:solidFill>
              <a:srgbClr val="FFCC00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Freeform: Shape 14"/>
            <p:cNvSpPr>
              <a:spLocks noChangeAspect="1"/>
            </p:cNvSpPr>
            <p:nvPr/>
          </p:nvSpPr>
          <p:spPr bwMode="auto">
            <a:xfrm>
              <a:off x="2626456" y="5219207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7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94C791-C5A7-4FA9-80FB-B3D09BA5ADFE}"/>
              </a:ext>
            </a:extLst>
          </p:cNvPr>
          <p:cNvGrpSpPr/>
          <p:nvPr userDrawn="1"/>
        </p:nvGrpSpPr>
        <p:grpSpPr>
          <a:xfrm>
            <a:off x="0" y="0"/>
            <a:ext cx="11518900" cy="6858000"/>
            <a:chOff x="0" y="0"/>
            <a:chExt cx="11518900" cy="6858000"/>
          </a:xfrm>
        </p:grpSpPr>
        <p:sp>
          <p:nvSpPr>
            <p:cNvPr id="3" name="Rectangle: Diagonal Corners Rounded 2">
              <a:extLst>
                <a:ext uri="{FF2B5EF4-FFF2-40B4-BE49-F238E27FC236}">
                  <a16:creationId xmlns:a16="http://schemas.microsoft.com/office/drawing/2014/main" id="{8C99413C-428A-8B02-3EAC-968E4C117103}"/>
                </a:ext>
              </a:extLst>
            </p:cNvPr>
            <p:cNvSpPr/>
            <p:nvPr userDrawn="1"/>
          </p:nvSpPr>
          <p:spPr>
            <a:xfrm>
              <a:off x="0" y="0"/>
              <a:ext cx="11518900" cy="6858000"/>
            </a:xfrm>
            <a:prstGeom prst="round2Diag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21852A-0716-A745-7089-7C675B275CDE}"/>
                </a:ext>
              </a:extLst>
            </p:cNvPr>
            <p:cNvSpPr/>
            <p:nvPr userDrawn="1"/>
          </p:nvSpPr>
          <p:spPr>
            <a:xfrm>
              <a:off x="0" y="0"/>
              <a:ext cx="8882743" cy="3838109"/>
            </a:xfrm>
            <a:custGeom>
              <a:avLst/>
              <a:gdLst>
                <a:gd name="connsiteX0" fmla="*/ 0 w 8075640"/>
                <a:gd name="connsiteY0" fmla="*/ 0 h 3489371"/>
                <a:gd name="connsiteX1" fmla="*/ 7140138 w 8075640"/>
                <a:gd name="connsiteY1" fmla="*/ 0 h 3489371"/>
                <a:gd name="connsiteX2" fmla="*/ 7838000 w 8075640"/>
                <a:gd name="connsiteY2" fmla="*/ 697864 h 3489371"/>
                <a:gd name="connsiteX3" fmla="*/ 7838135 w 8075640"/>
                <a:gd name="connsiteY3" fmla="*/ 1844876 h 3489371"/>
                <a:gd name="connsiteX4" fmla="*/ 7838000 w 8075640"/>
                <a:gd name="connsiteY4" fmla="*/ 1845006 h 3489371"/>
                <a:gd name="connsiteX5" fmla="*/ 6348893 w 8075640"/>
                <a:gd name="connsiteY5" fmla="*/ 3334118 h 3489371"/>
                <a:gd name="connsiteX6" fmla="*/ 5974261 w 8075640"/>
                <a:gd name="connsiteY6" fmla="*/ 3489371 h 3489371"/>
                <a:gd name="connsiteX7" fmla="*/ 4424055 w 8075640"/>
                <a:gd name="connsiteY7" fmla="*/ 3489371 h 3489371"/>
                <a:gd name="connsiteX8" fmla="*/ 4092376 w 8075640"/>
                <a:gd name="connsiteY8" fmla="*/ 3489371 h 3489371"/>
                <a:gd name="connsiteX9" fmla="*/ 3525691 w 8075640"/>
                <a:gd name="connsiteY9" fmla="*/ 3489371 h 3489371"/>
                <a:gd name="connsiteX10" fmla="*/ 2542169 w 8075640"/>
                <a:gd name="connsiteY10" fmla="*/ 3489371 h 3489371"/>
                <a:gd name="connsiteX11" fmla="*/ 2039439 w 8075640"/>
                <a:gd name="connsiteY11" fmla="*/ 3489371 h 3489371"/>
                <a:gd name="connsiteX12" fmla="*/ 1975484 w 8075640"/>
                <a:gd name="connsiteY12" fmla="*/ 3489371 h 3489371"/>
                <a:gd name="connsiteX13" fmla="*/ 1643805 w 8075640"/>
                <a:gd name="connsiteY13" fmla="*/ 3489371 h 3489371"/>
                <a:gd name="connsiteX14" fmla="*/ 489232 w 8075640"/>
                <a:gd name="connsiteY14" fmla="*/ 3489371 h 3489371"/>
                <a:gd name="connsiteX15" fmla="*/ 157555 w 8075640"/>
                <a:gd name="connsiteY15" fmla="*/ 3489371 h 3489371"/>
                <a:gd name="connsiteX16" fmla="*/ 93598 w 8075640"/>
                <a:gd name="connsiteY16" fmla="*/ 3489371 h 3489371"/>
                <a:gd name="connsiteX17" fmla="*/ 0 w 8075640"/>
                <a:gd name="connsiteY17" fmla="*/ 3489371 h 34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75640" h="3489371">
                  <a:moveTo>
                    <a:pt x="0" y="0"/>
                  </a:moveTo>
                  <a:lnTo>
                    <a:pt x="7140138" y="0"/>
                  </a:lnTo>
                  <a:lnTo>
                    <a:pt x="7838000" y="697864"/>
                  </a:lnTo>
                  <a:cubicBezTo>
                    <a:pt x="8154831" y="1014560"/>
                    <a:pt x="8154831" y="1528180"/>
                    <a:pt x="7838135" y="1844876"/>
                  </a:cubicBezTo>
                  <a:cubicBezTo>
                    <a:pt x="7838000" y="1845006"/>
                    <a:pt x="7838000" y="1845006"/>
                    <a:pt x="7838000" y="1845006"/>
                  </a:cubicBezTo>
                  <a:lnTo>
                    <a:pt x="6348893" y="3334118"/>
                  </a:lnTo>
                  <a:cubicBezTo>
                    <a:pt x="6249554" y="3433589"/>
                    <a:pt x="6114734" y="3489371"/>
                    <a:pt x="5974261" y="3489371"/>
                  </a:cubicBezTo>
                  <a:lnTo>
                    <a:pt x="4424055" y="3489371"/>
                  </a:lnTo>
                  <a:lnTo>
                    <a:pt x="4092376" y="3489371"/>
                  </a:lnTo>
                  <a:lnTo>
                    <a:pt x="3525691" y="3489371"/>
                  </a:lnTo>
                  <a:lnTo>
                    <a:pt x="2542169" y="3489371"/>
                  </a:lnTo>
                  <a:lnTo>
                    <a:pt x="2039439" y="3489371"/>
                  </a:lnTo>
                  <a:lnTo>
                    <a:pt x="1975484" y="3489371"/>
                  </a:lnTo>
                  <a:lnTo>
                    <a:pt x="1643805" y="3489371"/>
                  </a:lnTo>
                  <a:lnTo>
                    <a:pt x="489232" y="3489371"/>
                  </a:lnTo>
                  <a:lnTo>
                    <a:pt x="157555" y="3489371"/>
                  </a:lnTo>
                  <a:lnTo>
                    <a:pt x="93598" y="3489371"/>
                  </a:lnTo>
                  <a:lnTo>
                    <a:pt x="0" y="3489371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BB4A53-FC54-E094-6489-5BE4D1594999}"/>
                </a:ext>
              </a:extLst>
            </p:cNvPr>
            <p:cNvSpPr/>
            <p:nvPr userDrawn="1"/>
          </p:nvSpPr>
          <p:spPr>
            <a:xfrm>
              <a:off x="0" y="1"/>
              <a:ext cx="8075640" cy="3489371"/>
            </a:xfrm>
            <a:custGeom>
              <a:avLst/>
              <a:gdLst>
                <a:gd name="connsiteX0" fmla="*/ 0 w 8075640"/>
                <a:gd name="connsiteY0" fmla="*/ 0 h 3489371"/>
                <a:gd name="connsiteX1" fmla="*/ 7140138 w 8075640"/>
                <a:gd name="connsiteY1" fmla="*/ 0 h 3489371"/>
                <a:gd name="connsiteX2" fmla="*/ 7838000 w 8075640"/>
                <a:gd name="connsiteY2" fmla="*/ 697864 h 3489371"/>
                <a:gd name="connsiteX3" fmla="*/ 7838135 w 8075640"/>
                <a:gd name="connsiteY3" fmla="*/ 1844876 h 3489371"/>
                <a:gd name="connsiteX4" fmla="*/ 7838000 w 8075640"/>
                <a:gd name="connsiteY4" fmla="*/ 1845006 h 3489371"/>
                <a:gd name="connsiteX5" fmla="*/ 6348893 w 8075640"/>
                <a:gd name="connsiteY5" fmla="*/ 3334118 h 3489371"/>
                <a:gd name="connsiteX6" fmla="*/ 5974261 w 8075640"/>
                <a:gd name="connsiteY6" fmla="*/ 3489371 h 3489371"/>
                <a:gd name="connsiteX7" fmla="*/ 4424055 w 8075640"/>
                <a:gd name="connsiteY7" fmla="*/ 3489371 h 3489371"/>
                <a:gd name="connsiteX8" fmla="*/ 4092376 w 8075640"/>
                <a:gd name="connsiteY8" fmla="*/ 3489371 h 3489371"/>
                <a:gd name="connsiteX9" fmla="*/ 3525691 w 8075640"/>
                <a:gd name="connsiteY9" fmla="*/ 3489371 h 3489371"/>
                <a:gd name="connsiteX10" fmla="*/ 2542169 w 8075640"/>
                <a:gd name="connsiteY10" fmla="*/ 3489371 h 3489371"/>
                <a:gd name="connsiteX11" fmla="*/ 2039439 w 8075640"/>
                <a:gd name="connsiteY11" fmla="*/ 3489371 h 3489371"/>
                <a:gd name="connsiteX12" fmla="*/ 1975484 w 8075640"/>
                <a:gd name="connsiteY12" fmla="*/ 3489371 h 3489371"/>
                <a:gd name="connsiteX13" fmla="*/ 1643805 w 8075640"/>
                <a:gd name="connsiteY13" fmla="*/ 3489371 h 3489371"/>
                <a:gd name="connsiteX14" fmla="*/ 489232 w 8075640"/>
                <a:gd name="connsiteY14" fmla="*/ 3489371 h 3489371"/>
                <a:gd name="connsiteX15" fmla="*/ 157555 w 8075640"/>
                <a:gd name="connsiteY15" fmla="*/ 3489371 h 3489371"/>
                <a:gd name="connsiteX16" fmla="*/ 93598 w 8075640"/>
                <a:gd name="connsiteY16" fmla="*/ 3489371 h 3489371"/>
                <a:gd name="connsiteX17" fmla="*/ 0 w 8075640"/>
                <a:gd name="connsiteY17" fmla="*/ 3489371 h 34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75640" h="3489371">
                  <a:moveTo>
                    <a:pt x="0" y="0"/>
                  </a:moveTo>
                  <a:lnTo>
                    <a:pt x="7140138" y="0"/>
                  </a:lnTo>
                  <a:lnTo>
                    <a:pt x="7838000" y="697864"/>
                  </a:lnTo>
                  <a:cubicBezTo>
                    <a:pt x="8154831" y="1014560"/>
                    <a:pt x="8154831" y="1528180"/>
                    <a:pt x="7838135" y="1844876"/>
                  </a:cubicBezTo>
                  <a:cubicBezTo>
                    <a:pt x="7838000" y="1845006"/>
                    <a:pt x="7838000" y="1845006"/>
                    <a:pt x="7838000" y="1845006"/>
                  </a:cubicBezTo>
                  <a:lnTo>
                    <a:pt x="6348893" y="3334118"/>
                  </a:lnTo>
                  <a:cubicBezTo>
                    <a:pt x="6249554" y="3433589"/>
                    <a:pt x="6114734" y="3489371"/>
                    <a:pt x="5974261" y="3489371"/>
                  </a:cubicBezTo>
                  <a:lnTo>
                    <a:pt x="4424055" y="3489371"/>
                  </a:lnTo>
                  <a:lnTo>
                    <a:pt x="4092376" y="3489371"/>
                  </a:lnTo>
                  <a:lnTo>
                    <a:pt x="3525691" y="3489371"/>
                  </a:lnTo>
                  <a:lnTo>
                    <a:pt x="2542169" y="3489371"/>
                  </a:lnTo>
                  <a:lnTo>
                    <a:pt x="2039439" y="3489371"/>
                  </a:lnTo>
                  <a:lnTo>
                    <a:pt x="1975484" y="3489371"/>
                  </a:lnTo>
                  <a:lnTo>
                    <a:pt x="1643805" y="3489371"/>
                  </a:lnTo>
                  <a:lnTo>
                    <a:pt x="489232" y="3489371"/>
                  </a:lnTo>
                  <a:lnTo>
                    <a:pt x="157555" y="3489371"/>
                  </a:lnTo>
                  <a:lnTo>
                    <a:pt x="93598" y="3489371"/>
                  </a:lnTo>
                  <a:lnTo>
                    <a:pt x="0" y="3489371"/>
                  </a:lnTo>
                  <a:close/>
                </a:path>
              </a:pathLst>
            </a:custGeom>
            <a:blipFill rotWithShape="0">
              <a:blip r:embed="rId2"/>
              <a:srcRect/>
              <a:stretch>
                <a:fillRect t="-14850" b="-1485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6C8675-609B-8995-4B37-91D1E73F2FE4}"/>
                </a:ext>
              </a:extLst>
            </p:cNvPr>
            <p:cNvSpPr/>
            <p:nvPr userDrawn="1"/>
          </p:nvSpPr>
          <p:spPr>
            <a:xfrm>
              <a:off x="1282616" y="4580364"/>
              <a:ext cx="2260683" cy="2277635"/>
            </a:xfrm>
            <a:custGeom>
              <a:avLst/>
              <a:gdLst>
                <a:gd name="connsiteX0" fmla="*/ 1891194 w 3119855"/>
                <a:gd name="connsiteY0" fmla="*/ 104575 h 3143250"/>
                <a:gd name="connsiteX1" fmla="*/ 2946372 w 3119855"/>
                <a:gd name="connsiteY1" fmla="*/ 1159757 h 3143250"/>
                <a:gd name="connsiteX2" fmla="*/ 2946469 w 3119855"/>
                <a:gd name="connsiteY2" fmla="*/ 1972526 h 3143250"/>
                <a:gd name="connsiteX3" fmla="*/ 2946372 w 3119855"/>
                <a:gd name="connsiteY3" fmla="*/ 1972619 h 3143250"/>
                <a:gd name="connsiteX4" fmla="*/ 1891194 w 3119855"/>
                <a:gd name="connsiteY4" fmla="*/ 3027801 h 3143250"/>
                <a:gd name="connsiteX5" fmla="*/ 1625731 w 3119855"/>
                <a:gd name="connsiteY5" fmla="*/ 3137813 h 3143250"/>
                <a:gd name="connsiteX6" fmla="*/ 292231 w 3119855"/>
                <a:gd name="connsiteY6" fmla="*/ 3137813 h 3143250"/>
                <a:gd name="connsiteX7" fmla="*/ 82681 w 3119855"/>
                <a:gd name="connsiteY7" fmla="*/ 2630988 h 3143250"/>
                <a:gd name="connsiteX8" fmla="*/ 815344 w 3119855"/>
                <a:gd name="connsiteY8" fmla="*/ 1898326 h 3143250"/>
                <a:gd name="connsiteX9" fmla="*/ 815441 w 3119855"/>
                <a:gd name="connsiteY9" fmla="*/ 1234148 h 3143250"/>
                <a:gd name="connsiteX10" fmla="*/ 815344 w 3119855"/>
                <a:gd name="connsiteY10" fmla="*/ 1234050 h 3143250"/>
                <a:gd name="connsiteX11" fmla="*/ 82681 w 3119855"/>
                <a:gd name="connsiteY11" fmla="*/ 501388 h 3143250"/>
                <a:gd name="connsiteX12" fmla="*/ 292231 w 3119855"/>
                <a:gd name="connsiteY12" fmla="*/ -5437 h 3143250"/>
                <a:gd name="connsiteX13" fmla="*/ 1625731 w 3119855"/>
                <a:gd name="connsiteY13" fmla="*/ -5437 h 3143250"/>
                <a:gd name="connsiteX14" fmla="*/ 1891194 w 3119855"/>
                <a:gd name="connsiteY14" fmla="*/ 104575 h 314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9855" h="3143250">
                  <a:moveTo>
                    <a:pt x="1891194" y="104575"/>
                  </a:moveTo>
                  <a:lnTo>
                    <a:pt x="2946372" y="1159757"/>
                  </a:lnTo>
                  <a:cubicBezTo>
                    <a:pt x="3170879" y="1384167"/>
                    <a:pt x="3170879" y="1748116"/>
                    <a:pt x="2946469" y="1972526"/>
                  </a:cubicBezTo>
                  <a:cubicBezTo>
                    <a:pt x="2946372" y="1972619"/>
                    <a:pt x="2946372" y="1972619"/>
                    <a:pt x="2946372" y="1972619"/>
                  </a:cubicBezTo>
                  <a:lnTo>
                    <a:pt x="1891194" y="3027801"/>
                  </a:lnTo>
                  <a:cubicBezTo>
                    <a:pt x="1820803" y="3098285"/>
                    <a:pt x="1725270" y="3137813"/>
                    <a:pt x="1625731" y="3137813"/>
                  </a:cubicBezTo>
                  <a:lnTo>
                    <a:pt x="292231" y="3137813"/>
                  </a:lnTo>
                  <a:cubicBezTo>
                    <a:pt x="27820" y="3137813"/>
                    <a:pt x="-104675" y="2818061"/>
                    <a:pt x="82681" y="2630988"/>
                  </a:cubicBezTo>
                  <a:lnTo>
                    <a:pt x="815344" y="1898326"/>
                  </a:lnTo>
                  <a:cubicBezTo>
                    <a:pt x="998798" y="1714872"/>
                    <a:pt x="998798" y="1417504"/>
                    <a:pt x="815441" y="1234148"/>
                  </a:cubicBezTo>
                  <a:cubicBezTo>
                    <a:pt x="815344" y="1234050"/>
                    <a:pt x="815344" y="1234050"/>
                    <a:pt x="815344" y="1234050"/>
                  </a:cubicBezTo>
                  <a:lnTo>
                    <a:pt x="82681" y="501388"/>
                  </a:lnTo>
                  <a:cubicBezTo>
                    <a:pt x="-104293" y="314316"/>
                    <a:pt x="28196" y="-5437"/>
                    <a:pt x="292231" y="-5437"/>
                  </a:cubicBezTo>
                  <a:lnTo>
                    <a:pt x="1625731" y="-5437"/>
                  </a:lnTo>
                  <a:cubicBezTo>
                    <a:pt x="1725270" y="-5437"/>
                    <a:pt x="1820803" y="34091"/>
                    <a:pt x="1891194" y="1045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95010" y="4048206"/>
            <a:ext cx="6840611" cy="12569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" hasCustomPrompt="1"/>
          </p:nvPr>
        </p:nvSpPr>
        <p:spPr>
          <a:xfrm>
            <a:off x="3695010" y="5316966"/>
            <a:ext cx="6840611" cy="7731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2024/4/11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1505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78B1-822A-48DD-9412-1B7D6807ED91}" type="datetime1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38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D36A-0885-4071-9EF1-0FE4286E17CF}" type="datetime1">
              <a:rPr lang="zh-CN" altLang="en-US" smtClean="0"/>
              <a:t>2024/4/11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256898-3366-1C18-A845-0A0121D053DC}"/>
              </a:ext>
            </a:extLst>
          </p:cNvPr>
          <p:cNvGrpSpPr/>
          <p:nvPr userDrawn="1"/>
        </p:nvGrpSpPr>
        <p:grpSpPr>
          <a:xfrm>
            <a:off x="0" y="0"/>
            <a:ext cx="11518900" cy="6858000"/>
            <a:chOff x="0" y="0"/>
            <a:chExt cx="11518900" cy="6858000"/>
          </a:xfrm>
        </p:grpSpPr>
        <p:sp>
          <p:nvSpPr>
            <p:cNvPr id="3" name="Rectangle: Diagonal Corners Rounded 2">
              <a:extLst>
                <a:ext uri="{FF2B5EF4-FFF2-40B4-BE49-F238E27FC236}">
                  <a16:creationId xmlns:a16="http://schemas.microsoft.com/office/drawing/2014/main" id="{BE55E1B0-60B1-2B6E-434C-E8FA0F585982}"/>
                </a:ext>
              </a:extLst>
            </p:cNvPr>
            <p:cNvSpPr/>
            <p:nvPr userDrawn="1"/>
          </p:nvSpPr>
          <p:spPr>
            <a:xfrm>
              <a:off x="0" y="0"/>
              <a:ext cx="11518900" cy="6858000"/>
            </a:xfrm>
            <a:prstGeom prst="round2Diag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27FE29C-F569-B00F-62C4-EA650EF958E0}"/>
                </a:ext>
              </a:extLst>
            </p:cNvPr>
            <p:cNvSpPr/>
            <p:nvPr userDrawn="1"/>
          </p:nvSpPr>
          <p:spPr>
            <a:xfrm>
              <a:off x="0" y="0"/>
              <a:ext cx="8882743" cy="3838109"/>
            </a:xfrm>
            <a:custGeom>
              <a:avLst/>
              <a:gdLst>
                <a:gd name="connsiteX0" fmla="*/ 0 w 8075640"/>
                <a:gd name="connsiteY0" fmla="*/ 0 h 3489371"/>
                <a:gd name="connsiteX1" fmla="*/ 7140138 w 8075640"/>
                <a:gd name="connsiteY1" fmla="*/ 0 h 3489371"/>
                <a:gd name="connsiteX2" fmla="*/ 7838000 w 8075640"/>
                <a:gd name="connsiteY2" fmla="*/ 697864 h 3489371"/>
                <a:gd name="connsiteX3" fmla="*/ 7838135 w 8075640"/>
                <a:gd name="connsiteY3" fmla="*/ 1844876 h 3489371"/>
                <a:gd name="connsiteX4" fmla="*/ 7838000 w 8075640"/>
                <a:gd name="connsiteY4" fmla="*/ 1845006 h 3489371"/>
                <a:gd name="connsiteX5" fmla="*/ 6348893 w 8075640"/>
                <a:gd name="connsiteY5" fmla="*/ 3334118 h 3489371"/>
                <a:gd name="connsiteX6" fmla="*/ 5974261 w 8075640"/>
                <a:gd name="connsiteY6" fmla="*/ 3489371 h 3489371"/>
                <a:gd name="connsiteX7" fmla="*/ 4424055 w 8075640"/>
                <a:gd name="connsiteY7" fmla="*/ 3489371 h 3489371"/>
                <a:gd name="connsiteX8" fmla="*/ 4092376 w 8075640"/>
                <a:gd name="connsiteY8" fmla="*/ 3489371 h 3489371"/>
                <a:gd name="connsiteX9" fmla="*/ 3525691 w 8075640"/>
                <a:gd name="connsiteY9" fmla="*/ 3489371 h 3489371"/>
                <a:gd name="connsiteX10" fmla="*/ 2542169 w 8075640"/>
                <a:gd name="connsiteY10" fmla="*/ 3489371 h 3489371"/>
                <a:gd name="connsiteX11" fmla="*/ 2039439 w 8075640"/>
                <a:gd name="connsiteY11" fmla="*/ 3489371 h 3489371"/>
                <a:gd name="connsiteX12" fmla="*/ 1975484 w 8075640"/>
                <a:gd name="connsiteY12" fmla="*/ 3489371 h 3489371"/>
                <a:gd name="connsiteX13" fmla="*/ 1643805 w 8075640"/>
                <a:gd name="connsiteY13" fmla="*/ 3489371 h 3489371"/>
                <a:gd name="connsiteX14" fmla="*/ 489232 w 8075640"/>
                <a:gd name="connsiteY14" fmla="*/ 3489371 h 3489371"/>
                <a:gd name="connsiteX15" fmla="*/ 157555 w 8075640"/>
                <a:gd name="connsiteY15" fmla="*/ 3489371 h 3489371"/>
                <a:gd name="connsiteX16" fmla="*/ 93598 w 8075640"/>
                <a:gd name="connsiteY16" fmla="*/ 3489371 h 3489371"/>
                <a:gd name="connsiteX17" fmla="*/ 0 w 8075640"/>
                <a:gd name="connsiteY17" fmla="*/ 3489371 h 34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75640" h="3489371">
                  <a:moveTo>
                    <a:pt x="0" y="0"/>
                  </a:moveTo>
                  <a:lnTo>
                    <a:pt x="7140138" y="0"/>
                  </a:lnTo>
                  <a:lnTo>
                    <a:pt x="7838000" y="697864"/>
                  </a:lnTo>
                  <a:cubicBezTo>
                    <a:pt x="8154831" y="1014560"/>
                    <a:pt x="8154831" y="1528180"/>
                    <a:pt x="7838135" y="1844876"/>
                  </a:cubicBezTo>
                  <a:cubicBezTo>
                    <a:pt x="7838000" y="1845006"/>
                    <a:pt x="7838000" y="1845006"/>
                    <a:pt x="7838000" y="1845006"/>
                  </a:cubicBezTo>
                  <a:lnTo>
                    <a:pt x="6348893" y="3334118"/>
                  </a:lnTo>
                  <a:cubicBezTo>
                    <a:pt x="6249554" y="3433589"/>
                    <a:pt x="6114734" y="3489371"/>
                    <a:pt x="5974261" y="3489371"/>
                  </a:cubicBezTo>
                  <a:lnTo>
                    <a:pt x="4424055" y="3489371"/>
                  </a:lnTo>
                  <a:lnTo>
                    <a:pt x="4092376" y="3489371"/>
                  </a:lnTo>
                  <a:lnTo>
                    <a:pt x="3525691" y="3489371"/>
                  </a:lnTo>
                  <a:lnTo>
                    <a:pt x="2542169" y="3489371"/>
                  </a:lnTo>
                  <a:lnTo>
                    <a:pt x="2039439" y="3489371"/>
                  </a:lnTo>
                  <a:lnTo>
                    <a:pt x="1975484" y="3489371"/>
                  </a:lnTo>
                  <a:lnTo>
                    <a:pt x="1643805" y="3489371"/>
                  </a:lnTo>
                  <a:lnTo>
                    <a:pt x="489232" y="3489371"/>
                  </a:lnTo>
                  <a:lnTo>
                    <a:pt x="157555" y="3489371"/>
                  </a:lnTo>
                  <a:lnTo>
                    <a:pt x="93598" y="3489371"/>
                  </a:lnTo>
                  <a:lnTo>
                    <a:pt x="0" y="3489371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56383C-9989-1631-2AA8-712F7E9B5F82}"/>
                </a:ext>
              </a:extLst>
            </p:cNvPr>
            <p:cNvSpPr/>
            <p:nvPr userDrawn="1"/>
          </p:nvSpPr>
          <p:spPr>
            <a:xfrm>
              <a:off x="0" y="1"/>
              <a:ext cx="8075640" cy="3489371"/>
            </a:xfrm>
            <a:custGeom>
              <a:avLst/>
              <a:gdLst>
                <a:gd name="connsiteX0" fmla="*/ 0 w 8075640"/>
                <a:gd name="connsiteY0" fmla="*/ 0 h 3489371"/>
                <a:gd name="connsiteX1" fmla="*/ 7140138 w 8075640"/>
                <a:gd name="connsiteY1" fmla="*/ 0 h 3489371"/>
                <a:gd name="connsiteX2" fmla="*/ 7838000 w 8075640"/>
                <a:gd name="connsiteY2" fmla="*/ 697864 h 3489371"/>
                <a:gd name="connsiteX3" fmla="*/ 7838135 w 8075640"/>
                <a:gd name="connsiteY3" fmla="*/ 1844876 h 3489371"/>
                <a:gd name="connsiteX4" fmla="*/ 7838000 w 8075640"/>
                <a:gd name="connsiteY4" fmla="*/ 1845006 h 3489371"/>
                <a:gd name="connsiteX5" fmla="*/ 6348893 w 8075640"/>
                <a:gd name="connsiteY5" fmla="*/ 3334118 h 3489371"/>
                <a:gd name="connsiteX6" fmla="*/ 5974261 w 8075640"/>
                <a:gd name="connsiteY6" fmla="*/ 3489371 h 3489371"/>
                <a:gd name="connsiteX7" fmla="*/ 4424055 w 8075640"/>
                <a:gd name="connsiteY7" fmla="*/ 3489371 h 3489371"/>
                <a:gd name="connsiteX8" fmla="*/ 4092376 w 8075640"/>
                <a:gd name="connsiteY8" fmla="*/ 3489371 h 3489371"/>
                <a:gd name="connsiteX9" fmla="*/ 3525691 w 8075640"/>
                <a:gd name="connsiteY9" fmla="*/ 3489371 h 3489371"/>
                <a:gd name="connsiteX10" fmla="*/ 2542169 w 8075640"/>
                <a:gd name="connsiteY10" fmla="*/ 3489371 h 3489371"/>
                <a:gd name="connsiteX11" fmla="*/ 2039439 w 8075640"/>
                <a:gd name="connsiteY11" fmla="*/ 3489371 h 3489371"/>
                <a:gd name="connsiteX12" fmla="*/ 1975484 w 8075640"/>
                <a:gd name="connsiteY12" fmla="*/ 3489371 h 3489371"/>
                <a:gd name="connsiteX13" fmla="*/ 1643805 w 8075640"/>
                <a:gd name="connsiteY13" fmla="*/ 3489371 h 3489371"/>
                <a:gd name="connsiteX14" fmla="*/ 489232 w 8075640"/>
                <a:gd name="connsiteY14" fmla="*/ 3489371 h 3489371"/>
                <a:gd name="connsiteX15" fmla="*/ 157555 w 8075640"/>
                <a:gd name="connsiteY15" fmla="*/ 3489371 h 3489371"/>
                <a:gd name="connsiteX16" fmla="*/ 93598 w 8075640"/>
                <a:gd name="connsiteY16" fmla="*/ 3489371 h 3489371"/>
                <a:gd name="connsiteX17" fmla="*/ 0 w 8075640"/>
                <a:gd name="connsiteY17" fmla="*/ 3489371 h 34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75640" h="3489371">
                  <a:moveTo>
                    <a:pt x="0" y="0"/>
                  </a:moveTo>
                  <a:lnTo>
                    <a:pt x="7140138" y="0"/>
                  </a:lnTo>
                  <a:lnTo>
                    <a:pt x="7838000" y="697864"/>
                  </a:lnTo>
                  <a:cubicBezTo>
                    <a:pt x="8154831" y="1014560"/>
                    <a:pt x="8154831" y="1528180"/>
                    <a:pt x="7838135" y="1844876"/>
                  </a:cubicBezTo>
                  <a:cubicBezTo>
                    <a:pt x="7838000" y="1845006"/>
                    <a:pt x="7838000" y="1845006"/>
                    <a:pt x="7838000" y="1845006"/>
                  </a:cubicBezTo>
                  <a:lnTo>
                    <a:pt x="6348893" y="3334118"/>
                  </a:lnTo>
                  <a:cubicBezTo>
                    <a:pt x="6249554" y="3433589"/>
                    <a:pt x="6114734" y="3489371"/>
                    <a:pt x="5974261" y="3489371"/>
                  </a:cubicBezTo>
                  <a:lnTo>
                    <a:pt x="4424055" y="3489371"/>
                  </a:lnTo>
                  <a:lnTo>
                    <a:pt x="4092376" y="3489371"/>
                  </a:lnTo>
                  <a:lnTo>
                    <a:pt x="3525691" y="3489371"/>
                  </a:lnTo>
                  <a:lnTo>
                    <a:pt x="2542169" y="3489371"/>
                  </a:lnTo>
                  <a:lnTo>
                    <a:pt x="2039439" y="3489371"/>
                  </a:lnTo>
                  <a:lnTo>
                    <a:pt x="1975484" y="3489371"/>
                  </a:lnTo>
                  <a:lnTo>
                    <a:pt x="1643805" y="3489371"/>
                  </a:lnTo>
                  <a:lnTo>
                    <a:pt x="489232" y="3489371"/>
                  </a:lnTo>
                  <a:lnTo>
                    <a:pt x="157555" y="3489371"/>
                  </a:lnTo>
                  <a:lnTo>
                    <a:pt x="93598" y="3489371"/>
                  </a:lnTo>
                  <a:lnTo>
                    <a:pt x="0" y="3489371"/>
                  </a:lnTo>
                  <a:close/>
                </a:path>
              </a:pathLst>
            </a:custGeom>
            <a:blipFill rotWithShape="0">
              <a:blip r:embed="rId2"/>
              <a:srcRect/>
              <a:stretch>
                <a:fillRect t="-14850" b="-1485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B657D3-2395-409A-AD5D-9672B8BE910B}"/>
                </a:ext>
              </a:extLst>
            </p:cNvPr>
            <p:cNvSpPr/>
            <p:nvPr userDrawn="1"/>
          </p:nvSpPr>
          <p:spPr>
            <a:xfrm>
              <a:off x="1282617" y="5007103"/>
              <a:ext cx="1837120" cy="1850896"/>
            </a:xfrm>
            <a:custGeom>
              <a:avLst/>
              <a:gdLst>
                <a:gd name="connsiteX0" fmla="*/ 1891194 w 3119855"/>
                <a:gd name="connsiteY0" fmla="*/ 104575 h 3143250"/>
                <a:gd name="connsiteX1" fmla="*/ 2946372 w 3119855"/>
                <a:gd name="connsiteY1" fmla="*/ 1159757 h 3143250"/>
                <a:gd name="connsiteX2" fmla="*/ 2946469 w 3119855"/>
                <a:gd name="connsiteY2" fmla="*/ 1972526 h 3143250"/>
                <a:gd name="connsiteX3" fmla="*/ 2946372 w 3119855"/>
                <a:gd name="connsiteY3" fmla="*/ 1972619 h 3143250"/>
                <a:gd name="connsiteX4" fmla="*/ 1891194 w 3119855"/>
                <a:gd name="connsiteY4" fmla="*/ 3027801 h 3143250"/>
                <a:gd name="connsiteX5" fmla="*/ 1625731 w 3119855"/>
                <a:gd name="connsiteY5" fmla="*/ 3137813 h 3143250"/>
                <a:gd name="connsiteX6" fmla="*/ 292231 w 3119855"/>
                <a:gd name="connsiteY6" fmla="*/ 3137813 h 3143250"/>
                <a:gd name="connsiteX7" fmla="*/ 82681 w 3119855"/>
                <a:gd name="connsiteY7" fmla="*/ 2630988 h 3143250"/>
                <a:gd name="connsiteX8" fmla="*/ 815344 w 3119855"/>
                <a:gd name="connsiteY8" fmla="*/ 1898326 h 3143250"/>
                <a:gd name="connsiteX9" fmla="*/ 815441 w 3119855"/>
                <a:gd name="connsiteY9" fmla="*/ 1234148 h 3143250"/>
                <a:gd name="connsiteX10" fmla="*/ 815344 w 3119855"/>
                <a:gd name="connsiteY10" fmla="*/ 1234050 h 3143250"/>
                <a:gd name="connsiteX11" fmla="*/ 82681 w 3119855"/>
                <a:gd name="connsiteY11" fmla="*/ 501388 h 3143250"/>
                <a:gd name="connsiteX12" fmla="*/ 292231 w 3119855"/>
                <a:gd name="connsiteY12" fmla="*/ -5437 h 3143250"/>
                <a:gd name="connsiteX13" fmla="*/ 1625731 w 3119855"/>
                <a:gd name="connsiteY13" fmla="*/ -5437 h 3143250"/>
                <a:gd name="connsiteX14" fmla="*/ 1891194 w 3119855"/>
                <a:gd name="connsiteY14" fmla="*/ 104575 h 314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9855" h="3143250">
                  <a:moveTo>
                    <a:pt x="1891194" y="104575"/>
                  </a:moveTo>
                  <a:lnTo>
                    <a:pt x="2946372" y="1159757"/>
                  </a:lnTo>
                  <a:cubicBezTo>
                    <a:pt x="3170879" y="1384167"/>
                    <a:pt x="3170879" y="1748116"/>
                    <a:pt x="2946469" y="1972526"/>
                  </a:cubicBezTo>
                  <a:cubicBezTo>
                    <a:pt x="2946372" y="1972619"/>
                    <a:pt x="2946372" y="1972619"/>
                    <a:pt x="2946372" y="1972619"/>
                  </a:cubicBezTo>
                  <a:lnTo>
                    <a:pt x="1891194" y="3027801"/>
                  </a:lnTo>
                  <a:cubicBezTo>
                    <a:pt x="1820803" y="3098285"/>
                    <a:pt x="1725270" y="3137813"/>
                    <a:pt x="1625731" y="3137813"/>
                  </a:cubicBezTo>
                  <a:lnTo>
                    <a:pt x="292231" y="3137813"/>
                  </a:lnTo>
                  <a:cubicBezTo>
                    <a:pt x="27820" y="3137813"/>
                    <a:pt x="-104675" y="2818061"/>
                    <a:pt x="82681" y="2630988"/>
                  </a:cubicBezTo>
                  <a:lnTo>
                    <a:pt x="815344" y="1898326"/>
                  </a:lnTo>
                  <a:cubicBezTo>
                    <a:pt x="998798" y="1714872"/>
                    <a:pt x="998798" y="1417504"/>
                    <a:pt x="815441" y="1234148"/>
                  </a:cubicBezTo>
                  <a:cubicBezTo>
                    <a:pt x="815344" y="1234050"/>
                    <a:pt x="815344" y="1234050"/>
                    <a:pt x="815344" y="1234050"/>
                  </a:cubicBezTo>
                  <a:lnTo>
                    <a:pt x="82681" y="501388"/>
                  </a:lnTo>
                  <a:cubicBezTo>
                    <a:pt x="-104293" y="314316"/>
                    <a:pt x="28196" y="-5437"/>
                    <a:pt x="292231" y="-5437"/>
                  </a:cubicBezTo>
                  <a:lnTo>
                    <a:pt x="1625731" y="-5437"/>
                  </a:lnTo>
                  <a:cubicBezTo>
                    <a:pt x="1725270" y="-5437"/>
                    <a:pt x="1820803" y="34091"/>
                    <a:pt x="1891194" y="1045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543300" y="3987799"/>
            <a:ext cx="7099300" cy="1606511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330122" y="5857100"/>
            <a:ext cx="1698670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543300" y="5857101"/>
            <a:ext cx="1698670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2749927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</a:t>
            </a:r>
            <a:r>
              <a:rPr lang="en-US" altLang="zh-CN" dirty="0"/>
              <a:t>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EBC5-1D0D-411D-9EE3-C6F41EFD080C}" type="datetime1">
              <a:rPr lang="zh-CN" altLang="en-US" smtClean="0"/>
              <a:t>2024/4/11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201274" y="3924568"/>
            <a:ext cx="11475914" cy="1368788"/>
          </a:xfrm>
        </p:spPr>
        <p:txBody>
          <a:bodyPr wrap="square">
            <a:normAutofit fontScale="90000"/>
          </a:bodyPr>
          <a:lstStyle/>
          <a:p>
            <a:pPr algn="ctr"/>
            <a:r>
              <a:rPr lang="en-US" altLang="zh-CN" sz="5000" b="0" dirty="0"/>
              <a:t>《</a:t>
            </a:r>
            <a:r>
              <a:rPr lang="zh-CN" altLang="en-US" sz="5000" b="0" dirty="0"/>
              <a:t>模型与建模</a:t>
            </a:r>
            <a:r>
              <a:rPr lang="en-US" altLang="zh-CN" sz="5000" b="0" dirty="0"/>
              <a:t>——</a:t>
            </a:r>
            <a:r>
              <a:rPr lang="zh-CN" altLang="en-US" sz="5000" b="0" dirty="0"/>
              <a:t>中学生物学模型教育</a:t>
            </a:r>
            <a:r>
              <a:rPr lang="en-US" altLang="zh-CN" sz="5000" b="0" dirty="0"/>
              <a:t>》</a:t>
            </a:r>
            <a:br>
              <a:rPr lang="en-US" altLang="zh-CN" sz="5000" b="0" dirty="0"/>
            </a:br>
            <a:r>
              <a:rPr lang="zh-CN" altLang="en-US" sz="5000" b="0" dirty="0"/>
              <a:t>读书分享</a:t>
            </a:r>
            <a:endParaRPr lang="zh-CN" alt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/>
          </p:nvPr>
        </p:nvSpPr>
        <p:spPr>
          <a:xfrm>
            <a:off x="3657100" y="5566100"/>
            <a:ext cx="6495357" cy="743961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常州市河海实验学校 朱霞媛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38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8699" y="2805206"/>
            <a:ext cx="1180127" cy="9144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808643" y="1287596"/>
            <a:ext cx="7772400" cy="4633200"/>
          </a:xfrm>
        </p:spPr>
        <p:txBody>
          <a:bodyPr wrap="square">
            <a:normAutofit lnSpcReduction="10000"/>
          </a:bodyPr>
          <a:lstStyle/>
          <a:p>
            <a:pPr marL="0" indent="0">
              <a:buNone/>
            </a:pPr>
            <a:r>
              <a:rPr lang="zh-CN" altLang="en-US" sz="3200" dirty="0"/>
              <a:t>主题二  生物学模型建构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dirty="0"/>
              <a:t>第四章  建模式教学的常见模型综述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第一节 基于模型构建的探究式教学研究</a:t>
            </a:r>
            <a:b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第二节 基于模型构建的情境式教学研究 </a:t>
            </a:r>
            <a:b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第三节 基于模型构建的支架式救学研究</a:t>
            </a:r>
            <a:b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第四节 基于模型构建的主线式教学研究</a:t>
            </a:r>
            <a:b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第五节 基于模型构建的活动教学法研究</a:t>
            </a:r>
            <a:b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第六节 基于模型构建的变式教学研究</a:t>
            </a:r>
            <a:b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第七节 基于模型构建的论证式教学研究 </a:t>
            </a:r>
            <a:b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第八节 基于模型构建的情景体验式教学研究 </a:t>
            </a:r>
          </a:p>
        </p:txBody>
      </p:sp>
    </p:spTree>
    <p:extLst>
      <p:ext uri="{BB962C8B-B14F-4D97-AF65-F5344CB8AC3E}">
        <p14:creationId xmlns:p14="http://schemas.microsoft.com/office/powerpoint/2010/main" val="68317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33"/>
          <p:cNvSpPr>
            <a:spLocks noGrp="1"/>
          </p:cNvSpPr>
          <p:nvPr>
            <p:ph type="title"/>
          </p:nvPr>
        </p:nvSpPr>
        <p:spPr>
          <a:xfrm>
            <a:off x="640117" y="497149"/>
            <a:ext cx="9489304" cy="522673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情境式教学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DB53D1-3111-9593-3937-80BB8AF20CEA}"/>
              </a:ext>
            </a:extLst>
          </p:cNvPr>
          <p:cNvSpPr txBox="1"/>
          <p:nvPr/>
        </p:nvSpPr>
        <p:spPr>
          <a:xfrm>
            <a:off x="565211" y="1188369"/>
            <a:ext cx="10975760" cy="18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情境教学就是指在教学过程中：为了达既定的教学目的，从教学需要出发，引入、创设或制造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与教学内容适应的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具体场景或氛围，从而激发学生的学习热情，引发学生的情感体验，帮助学生在愉快的教学氛围中迅速而准确地接受新的知识，同时促使学生的心理机能全面和谐发展，达到在情境中获得知识、培养能力、发展智力的一种教学方式。</a:t>
            </a:r>
          </a:p>
        </p:txBody>
      </p:sp>
      <p:sp>
        <p:nvSpPr>
          <p:cNvPr id="5" name="Title 133">
            <a:extLst>
              <a:ext uri="{FF2B5EF4-FFF2-40B4-BE49-F238E27FC236}">
                <a16:creationId xmlns:a16="http://schemas.microsoft.com/office/drawing/2014/main" id="{E8CD23A3-70DB-55E3-BA94-F11D8704B920}"/>
              </a:ext>
            </a:extLst>
          </p:cNvPr>
          <p:cNvSpPr txBox="1">
            <a:spLocks/>
          </p:cNvSpPr>
          <p:nvPr/>
        </p:nvSpPr>
        <p:spPr>
          <a:xfrm>
            <a:off x="640117" y="3242709"/>
            <a:ext cx="9489304" cy="522673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情境式教学的基本途径</a:t>
            </a:r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FE8F08B-15A1-13BB-66C7-BE549BBEAE83}"/>
              </a:ext>
            </a:extLst>
          </p:cNvPr>
          <p:cNvSpPr txBox="1"/>
          <p:nvPr/>
        </p:nvSpPr>
        <p:spPr>
          <a:xfrm>
            <a:off x="561234" y="3952864"/>
            <a:ext cx="10975760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展现生活情境     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实物演示情境      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图画再现情境       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音乐渲染情境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表演体会情境     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语言描述情境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39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33"/>
          <p:cNvSpPr>
            <a:spLocks noGrp="1"/>
          </p:cNvSpPr>
          <p:nvPr>
            <p:ph type="title"/>
          </p:nvPr>
        </p:nvSpPr>
        <p:spPr>
          <a:xfrm>
            <a:off x="640117" y="497149"/>
            <a:ext cx="9489304" cy="522673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基于模型构建的情境式教学范式</a:t>
            </a:r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260999C-1882-C826-3B56-5E7139A2431D}"/>
              </a:ext>
            </a:extLst>
          </p:cNvPr>
          <p:cNvSpPr txBox="1"/>
          <p:nvPr/>
        </p:nvSpPr>
        <p:spPr>
          <a:xfrm>
            <a:off x="640116" y="1234084"/>
            <a:ext cx="10975760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模型构建的情境式教学架构由三个环节组成：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11484A-E071-D073-D4E1-01F8855DF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3639" r="12950" b="9168"/>
          <a:stretch/>
        </p:blipFill>
        <p:spPr>
          <a:xfrm rot="16200000">
            <a:off x="4876551" y="-2324909"/>
            <a:ext cx="2134098" cy="104135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096F89C-2C28-41F2-55B9-D5DD8F8324CB}"/>
              </a:ext>
            </a:extLst>
          </p:cNvPr>
          <p:cNvSpPr txBox="1"/>
          <p:nvPr/>
        </p:nvSpPr>
        <p:spPr>
          <a:xfrm>
            <a:off x="1012054" y="4811696"/>
            <a:ext cx="949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将一些抽象的内容转化为可视化的模型，以此为依托创设出教学情境，完成知识内容的学习。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以“创设问题情境</a:t>
            </a:r>
            <a:r>
              <a:rPr lang="en-US" altLang="zh-CN" dirty="0"/>
              <a:t>—</a:t>
            </a:r>
            <a:r>
              <a:rPr lang="zh-CN" altLang="en-US" dirty="0"/>
              <a:t>重构可视化模型</a:t>
            </a:r>
            <a:r>
              <a:rPr lang="en-US" altLang="zh-CN" dirty="0"/>
              <a:t>—</a:t>
            </a:r>
            <a:r>
              <a:rPr lang="zh-CN" altLang="en-US" dirty="0"/>
              <a:t>提炼抽象内容”为主要教学环节，开展课堂。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53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33"/>
          <p:cNvSpPr>
            <a:spLocks noGrp="1"/>
          </p:cNvSpPr>
          <p:nvPr>
            <p:ph type="title"/>
          </p:nvPr>
        </p:nvSpPr>
        <p:spPr>
          <a:xfrm>
            <a:off x="834497" y="362407"/>
            <a:ext cx="9489304" cy="868902"/>
          </a:xfrm>
        </p:spPr>
        <p:txBody>
          <a:bodyPr wrap="square"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/>
              <a:t>七下</a:t>
            </a:r>
            <a:r>
              <a:rPr lang="en-US" altLang="zh-CN" dirty="0"/>
              <a:t>——</a:t>
            </a:r>
            <a:r>
              <a:rPr lang="zh-CN" altLang="en-US" dirty="0"/>
              <a:t>第十章 人体内的物质运输和能量供给</a:t>
            </a:r>
            <a:br>
              <a:rPr lang="en-US" altLang="zh-CN" dirty="0"/>
            </a:br>
            <a:r>
              <a:rPr lang="zh-CN" altLang="en-US" dirty="0"/>
              <a:t>第三节 人体和外界环境的气体交换</a:t>
            </a:r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A6BEF8-6EE4-06DA-6E06-200709372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1" y="1382228"/>
            <a:ext cx="6342857" cy="53809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8DFAA1F-98EA-D3BC-5700-3D1E08E8756A}"/>
              </a:ext>
            </a:extLst>
          </p:cNvPr>
          <p:cNvSpPr txBox="1"/>
          <p:nvPr/>
        </p:nvSpPr>
        <p:spPr>
          <a:xfrm>
            <a:off x="7466120" y="2521259"/>
            <a:ext cx="40215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学生在学习过程中不能理解肺为什么会随着胸廓大小变化而变化。包括呼吸肌的舒张与收缩引起的胸廓大小的变化。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39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FE49437-3CDD-3C0D-674F-C4097423080A}"/>
              </a:ext>
            </a:extLst>
          </p:cNvPr>
          <p:cNvSpPr txBox="1"/>
          <p:nvPr/>
        </p:nvSpPr>
        <p:spPr>
          <a:xfrm>
            <a:off x="251535" y="215847"/>
            <a:ext cx="1168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第一步，以体育课测肺活量为真实情境展开课堂。问：为什么高宇翔的肺活量远大于辛其烨？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408C310-5937-0201-D33B-EE7BF10328E0}"/>
              </a:ext>
            </a:extLst>
          </p:cNvPr>
          <p:cNvSpPr txBox="1"/>
          <p:nvPr/>
        </p:nvSpPr>
        <p:spPr>
          <a:xfrm>
            <a:off x="251535" y="1046844"/>
            <a:ext cx="11611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第二步，以问题情境构建可视化模型。（因学生体型差异，可以做两个不同大小的结构模型）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286EEB1-EEC1-E134-87D9-A1841EDC6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81" y="2538101"/>
            <a:ext cx="3558559" cy="431989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D65C9FB-AB1B-EC6F-4AB2-7C592FCBE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13" y="3429000"/>
            <a:ext cx="3158159" cy="293054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696E30C-4F57-07BF-8492-5AB1DC90EFDC}"/>
              </a:ext>
            </a:extLst>
          </p:cNvPr>
          <p:cNvSpPr txBox="1"/>
          <p:nvPr/>
        </p:nvSpPr>
        <p:spPr>
          <a:xfrm>
            <a:off x="251534" y="1877841"/>
            <a:ext cx="11611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第三步，借助模型构建，归纳、总结和提炼出呼吸运动的过程中呼吸肌、胸廓大小 、肺发生的变化。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39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>
            <a:extLst>
              <a:ext uri="{FF2B5EF4-FFF2-40B4-BE49-F238E27FC236}">
                <a16:creationId xmlns:a16="http://schemas.microsoft.com/office/drawing/2014/main" id="{64EB3596-3B1B-C2B4-707A-2CE5F56C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7" y="1668090"/>
            <a:ext cx="3558559" cy="4319899"/>
          </a:xfrm>
          <a:prstGeom prst="rect">
            <a:avLst/>
          </a:prstGeom>
        </p:spPr>
      </p:pic>
      <p:sp>
        <p:nvSpPr>
          <p:cNvPr id="124" name="文本框 123">
            <a:extLst>
              <a:ext uri="{FF2B5EF4-FFF2-40B4-BE49-F238E27FC236}">
                <a16:creationId xmlns:a16="http://schemas.microsoft.com/office/drawing/2014/main" id="{8EEC2541-591A-D6DA-B8CD-A741B1B8695E}"/>
              </a:ext>
            </a:extLst>
          </p:cNvPr>
          <p:cNvSpPr txBox="1"/>
          <p:nvPr/>
        </p:nvSpPr>
        <p:spPr>
          <a:xfrm>
            <a:off x="580005" y="546191"/>
            <a:ext cx="1161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第四步，在可视化模型的基础上，重新构建呼吸运动的过程，区分吸气、呼气的特点。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655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IMAGE" val="Industry_Purpose_0913_2/20231125/images_object_2001_3000/492970b3-4932-46a9-9d16-7aec818b59db-4.source.default.zh-Hans.jpg"/>
  <p:tag name="OFFICEPLUS.THEME" val="Industry_Purpose_0913_2/20231125/images_object_2001_3000/492970b3-4932-46a9-9d16-7aec818b59db-4.source.default.zh-Hans-7.pptx"/>
  <p:tag name="OFFICEPLUS.OUTLINE" val="198082"/>
  <p:tag name="OFFICEPLUS.OUTLINEEXTERNAL" val="2988b23c-d892-9521-56a1-a48b74f0c5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03a12446-4040-4dad-8d54-bb681f1089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91c190e2-46fa-428b-8eca-8cc83121b5b6.pptx"/>
  <p:tag name="OFFICEPLUS.TAG" val="bd142c3d-b2ac-49d2-945d-a40ea7d68a02"/>
  <p:tag name="OFFICEPLUS.OUTLINECONTENT" val="112845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91c190e2-46fa-428b-8eca-8cc83121b5b6.pptx"/>
  <p:tag name="OFFICEPLUS.TAG" val="bd142c3d-b2ac-49d2-945d-a40ea7d68a02"/>
  <p:tag name="OFFICEPLUS.OUTLINECONTENT" val="112845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91c190e2-46fa-428b-8eca-8cc83121b5b6.pptx"/>
  <p:tag name="OFFICEPLUS.TAG" val="bd142c3d-b2ac-49d2-945d-a40ea7d68a02"/>
  <p:tag name="OFFICEPLUS.OUTLINECONTENT" val="112845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0f20ad0b-2f00-4f32-b51b-7ee700f71979.pptx"/>
  <p:tag name="OFFICEPLUS.TAG" val="bd142c3d-b2ac-49d2-945d-a40ea7d68a02"/>
  <p:tag name="OFFICEPLUS.OUTLINECONTENT" val="11284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ded3af6-26c3-4933-8efc-835e73da6d8d.pptx"/>
  <p:tag name="OFFICEPLUS.TAG" val="bd142c3d-b2ac-49d2-945d-a40ea7d68a02"/>
  <p:tag name="OFFICEPLUS.OUTLINECONTENT" val="11284514"/>
</p:tagLst>
</file>

<file path=ppt/theme/theme1.xml><?xml version="1.0" encoding="utf-8"?>
<a:theme xmlns:a="http://schemas.openxmlformats.org/drawingml/2006/main" name="Designed by OfficePLUS">
  <a:themeElements>
    <a:clrScheme name="OfficePLUS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886AD"/>
      </a:accent1>
      <a:accent2>
        <a:srgbClr val="8B9C98"/>
      </a:accent2>
      <a:accent3>
        <a:srgbClr val="14759E"/>
      </a:accent3>
      <a:accent4>
        <a:srgbClr val="5B9EBA"/>
      </a:accent4>
      <a:accent5>
        <a:srgbClr val="6C6C6C"/>
      </a:accent5>
      <a:accent6>
        <a:srgbClr val="8C8C8C"/>
      </a:accent6>
      <a:hlink>
        <a:srgbClr val="4472C4"/>
      </a:hlink>
      <a:folHlink>
        <a:srgbClr val="BFBFBF"/>
      </a:folHlink>
    </a:clrScheme>
    <a:fontScheme name="OfficePLU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479</Words>
  <Application>Microsoft Office PowerPoint</Application>
  <PresentationFormat>宽屏</PresentationFormat>
  <Paragraphs>22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宋体</vt:lpstr>
      <vt:lpstr>Arial</vt:lpstr>
      <vt:lpstr>Designed by OfficePLUS</vt:lpstr>
      <vt:lpstr>《模型与建模——中学生物学模型教育》 读书分享</vt:lpstr>
      <vt:lpstr>目录</vt:lpstr>
      <vt:lpstr>情境式教学</vt:lpstr>
      <vt:lpstr>基于模型构建的情境式教学范式</vt:lpstr>
      <vt:lpstr>七下——第十章 人体内的物质运输和能量供给 第三节 人体和外界环境的气体交换</vt:lpstr>
      <vt:lpstr>PowerPoint 演示文稿</vt:lpstr>
      <vt:lpstr>PowerPoint 演示文稿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xiayuan zhu</cp:lastModifiedBy>
  <cp:revision>8</cp:revision>
  <dcterms:created xsi:type="dcterms:W3CDTF">2023-07-20T03:04:31Z</dcterms:created>
  <dcterms:modified xsi:type="dcterms:W3CDTF">2024-04-11T09:03:11Z</dcterms:modified>
</cp:coreProperties>
</file>