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5"/>
  </p:notesMasterIdLst>
  <p:sldIdLst>
    <p:sldId id="256" r:id="rId4"/>
    <p:sldId id="257" r:id="rId6"/>
    <p:sldId id="341" r:id="rId7"/>
    <p:sldId id="342" r:id="rId8"/>
    <p:sldId id="343" r:id="rId9"/>
    <p:sldId id="344" r:id="rId10"/>
    <p:sldId id="345" r:id="rId11"/>
    <p:sldId id="277" r:id="rId12"/>
    <p:sldId id="348" r:id="rId13"/>
    <p:sldId id="347" r:id="rId14"/>
    <p:sldId id="349" r:id="rId15"/>
    <p:sldId id="350" r:id="rId16"/>
    <p:sldId id="351" r:id="rId17"/>
    <p:sldId id="352" r:id="rId18"/>
  </p:sldIdLst>
  <p:sldSz cx="12192000" cy="6858000"/>
  <p:notesSz cx="6858000" cy="9144000"/>
  <p:custDataLst>
    <p:tags r:id="rId22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1" userDrawn="1">
          <p15:clr>
            <a:srgbClr val="A4A3A4"/>
          </p15:clr>
        </p15:guide>
        <p15:guide id="2" pos="67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A0CAEF"/>
    <a:srgbClr val="00ABB4"/>
    <a:srgbClr val="ED7FA1"/>
    <a:srgbClr val="B2D1DB"/>
    <a:srgbClr val="9FBE46"/>
    <a:srgbClr val="D1997F"/>
    <a:srgbClr val="848395"/>
    <a:srgbClr val="ED755E"/>
    <a:srgbClr val="3BAF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6" autoAdjust="0"/>
    <p:restoredTop sz="94660" autoAdjust="0"/>
  </p:normalViewPr>
  <p:slideViewPr>
    <p:cSldViewPr snapToGrid="0" showGuides="1">
      <p:cViewPr>
        <p:scale>
          <a:sx n="75" d="100"/>
          <a:sy n="75" d="100"/>
        </p:scale>
        <p:origin x="1542" y="930"/>
      </p:cViewPr>
      <p:guideLst>
        <p:guide orient="horz" pos="2211"/>
        <p:guide pos="67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6" cy="72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gs" Target="tags/tag10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5498F-1E26-41D2-848D-8D4F0E8B846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53C25-AE49-4DB3-B62F-AC78A05DC68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 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08ABD1-52B8-4A78-A008-8C283A473D9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11808-934B-4C6B-97F4-BC75E1A801B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08ABD1-52B8-4A78-A008-8C283A473D9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35E6E-0B87-4461-8386-2BDE2910757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08ABD1-52B8-4A78-A008-8C283A473D9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F1F2F-A32B-4028-A25F-0D98EA60906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08ABD1-52B8-4A78-A008-8C283A473D9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C018E-EB7D-4597-B883-8CD0105F09E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08ABD1-52B8-4A78-A008-8C283A473D9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F14EB-6CC2-4724-B51D-BF00896336A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08ABD1-52B8-4A78-A008-8C283A473D92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28E73-2E7E-4B37-8F0F-FD55226D5D2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08ABD1-52B8-4A78-A008-8C283A473D92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A768B-07EB-4C0B-9A68-1B7C962779D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08ABD1-52B8-4A78-A008-8C283A473D92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3EEF3-E52B-4B0B-B2AC-1C9D72861C8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08ABD1-52B8-4A78-A008-8C283A473D92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084B3-9671-4654-988F-00E55552F38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08ABD1-52B8-4A78-A008-8C283A473D92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F1FA8-1629-4959-91E6-A1F5136FC48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08ABD1-52B8-4A78-A008-8C283A473D92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A74A87-BBF0-4416-A238-276A6A93E45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defRPr sz="12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5608ABD1-52B8-4A78-A008-8C283A473D9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defRPr sz="12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88471B97-DA04-41BD-B722-5F5CF878E157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  <p:hf sldNum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tags" Target="../tags/tag82.xml"/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1" Type="http://schemas.openxmlformats.org/officeDocument/2006/relationships/notesSlide" Target="../notesSlides/notesSlide10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7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92.xml"/><Relationship Id="rId8" Type="http://schemas.openxmlformats.org/officeDocument/2006/relationships/tags" Target="../tags/tag91.xml"/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3" Type="http://schemas.openxmlformats.org/officeDocument/2006/relationships/notesSlide" Target="../notesSlides/notesSlide12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" Type="http://schemas.openxmlformats.org/officeDocument/2006/relationships/tags" Target="../tags/tag84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3" Type="http://schemas.openxmlformats.org/officeDocument/2006/relationships/notesSlide" Target="../notesSlides/notesSlide13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4.png"/><Relationship Id="rId10" Type="http://schemas.openxmlformats.org/officeDocument/2006/relationships/image" Target="../media/image13.png"/><Relationship Id="rId1" Type="http://schemas.openxmlformats.org/officeDocument/2006/relationships/tags" Target="../tags/tag9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4" Type="http://schemas.openxmlformats.org/officeDocument/2006/relationships/notesSlide" Target="../notesSlides/notesSlide4.x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5.png"/><Relationship Id="rId11" Type="http://schemas.openxmlformats.org/officeDocument/2006/relationships/image" Target="../media/image4.png"/><Relationship Id="rId10" Type="http://schemas.openxmlformats.org/officeDocument/2006/relationships/image" Target="../media/image3.png"/><Relationship Id="rId1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1" Type="http://schemas.openxmlformats.org/officeDocument/2006/relationships/notesSlide" Target="../notesSlides/notesSlide5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tags" Target="../tags/tag35.xml"/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3" Type="http://schemas.openxmlformats.org/officeDocument/2006/relationships/notesSlide" Target="../notesSlides/notesSlide6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10" Type="http://schemas.openxmlformats.org/officeDocument/2006/relationships/image" Target="../media/image6.png"/><Relationship Id="rId1" Type="http://schemas.openxmlformats.org/officeDocument/2006/relationships/tags" Target="../tags/tag28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tags" Target="../tags/tag44.xml"/><Relationship Id="rId7" Type="http://schemas.openxmlformats.org/officeDocument/2006/relationships/tags" Target="../tags/tag43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1" Type="http://schemas.openxmlformats.org/officeDocument/2006/relationships/notesSlide" Target="../notesSlides/notesSlide7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37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1" Type="http://schemas.openxmlformats.org/officeDocument/2006/relationships/notesSlide" Target="../notesSlides/notesSlide8.xml"/><Relationship Id="rId20" Type="http://schemas.openxmlformats.org/officeDocument/2006/relationships/slideLayout" Target="../slideLayouts/slideLayout7.xml"/><Relationship Id="rId2" Type="http://schemas.openxmlformats.org/officeDocument/2006/relationships/tags" Target="../tags/tag47.xml"/><Relationship Id="rId19" Type="http://schemas.openxmlformats.org/officeDocument/2006/relationships/image" Target="../media/image10.png"/><Relationship Id="rId18" Type="http://schemas.openxmlformats.org/officeDocument/2006/relationships/image" Target="../media/image9.png"/><Relationship Id="rId17" Type="http://schemas.openxmlformats.org/officeDocument/2006/relationships/image" Target="../media/image8.png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tags" Target="../tags/tag56.xml"/><Relationship Id="rId10" Type="http://schemas.openxmlformats.org/officeDocument/2006/relationships/tags" Target="../tags/tag55.xml"/><Relationship Id="rId1" Type="http://schemas.openxmlformats.org/officeDocument/2006/relationships/tags" Target="../tags/tag46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5" Type="http://schemas.openxmlformats.org/officeDocument/2006/relationships/notesSlide" Target="../notesSlides/notesSlide9.xml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74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tags" Target="../tags/tag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矩形 612"/>
          <p:cNvSpPr>
            <a:spLocks noChangeArrowheads="1"/>
          </p:cNvSpPr>
          <p:nvPr/>
        </p:nvSpPr>
        <p:spPr bwMode="auto">
          <a:xfrm>
            <a:off x="4761659" y="4800607"/>
            <a:ext cx="5618835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汇报人：西夏墅高中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陈书娴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             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汇报日期：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2024</a:t>
            </a:r>
            <a:r>
              <a:rPr lang="zh-CN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年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r>
              <a:rPr lang="zh-CN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月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11</a:t>
            </a:r>
            <a:r>
              <a:rPr lang="zh-CN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日</a:t>
            </a:r>
            <a:endParaRPr lang="zh-CN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49" name="Freeform 5"/>
          <p:cNvSpPr>
            <a:spLocks noChangeArrowheads="1"/>
          </p:cNvSpPr>
          <p:nvPr/>
        </p:nvSpPr>
        <p:spPr bwMode="auto">
          <a:xfrm>
            <a:off x="4231472" y="4430225"/>
            <a:ext cx="6679306" cy="96470"/>
          </a:xfrm>
          <a:custGeom>
            <a:avLst/>
            <a:gdLst>
              <a:gd name="T0" fmla="*/ 1 w 2288"/>
              <a:gd name="T1" fmla="*/ 2 h 38"/>
              <a:gd name="T2" fmla="*/ 2 w 2288"/>
              <a:gd name="T3" fmla="*/ 6 h 38"/>
              <a:gd name="T4" fmla="*/ 152 w 2288"/>
              <a:gd name="T5" fmla="*/ 19 h 38"/>
              <a:gd name="T6" fmla="*/ 199 w 2288"/>
              <a:gd name="T7" fmla="*/ 17 h 38"/>
              <a:gd name="T8" fmla="*/ 566 w 2288"/>
              <a:gd name="T9" fmla="*/ 25 h 38"/>
              <a:gd name="T10" fmla="*/ 710 w 2288"/>
              <a:gd name="T11" fmla="*/ 29 h 38"/>
              <a:gd name="T12" fmla="*/ 1040 w 2288"/>
              <a:gd name="T13" fmla="*/ 31 h 38"/>
              <a:gd name="T14" fmla="*/ 1426 w 2288"/>
              <a:gd name="T15" fmla="*/ 34 h 38"/>
              <a:gd name="T16" fmla="*/ 1706 w 2288"/>
              <a:gd name="T17" fmla="*/ 35 h 38"/>
              <a:gd name="T18" fmla="*/ 1898 w 2288"/>
              <a:gd name="T19" fmla="*/ 34 h 38"/>
              <a:gd name="T20" fmla="*/ 2020 w 2288"/>
              <a:gd name="T21" fmla="*/ 31 h 38"/>
              <a:gd name="T22" fmla="*/ 2182 w 2288"/>
              <a:gd name="T23" fmla="*/ 29 h 38"/>
              <a:gd name="T24" fmla="*/ 2210 w 2288"/>
              <a:gd name="T25" fmla="*/ 31 h 38"/>
              <a:gd name="T26" fmla="*/ 2286 w 2288"/>
              <a:gd name="T27" fmla="*/ 28 h 38"/>
              <a:gd name="T28" fmla="*/ 2287 w 2288"/>
              <a:gd name="T29" fmla="*/ 24 h 38"/>
              <a:gd name="T30" fmla="*/ 2283 w 2288"/>
              <a:gd name="T31" fmla="*/ 23 h 38"/>
              <a:gd name="T32" fmla="*/ 2210 w 2288"/>
              <a:gd name="T33" fmla="*/ 25 h 38"/>
              <a:gd name="T34" fmla="*/ 2183 w 2288"/>
              <a:gd name="T35" fmla="*/ 23 h 38"/>
              <a:gd name="T36" fmla="*/ 2020 w 2288"/>
              <a:gd name="T37" fmla="*/ 25 h 38"/>
              <a:gd name="T38" fmla="*/ 1898 w 2288"/>
              <a:gd name="T39" fmla="*/ 28 h 38"/>
              <a:gd name="T40" fmla="*/ 1706 w 2288"/>
              <a:gd name="T41" fmla="*/ 29 h 38"/>
              <a:gd name="T42" fmla="*/ 1426 w 2288"/>
              <a:gd name="T43" fmla="*/ 28 h 38"/>
              <a:gd name="T44" fmla="*/ 1040 w 2288"/>
              <a:gd name="T45" fmla="*/ 25 h 38"/>
              <a:gd name="T46" fmla="*/ 710 w 2288"/>
              <a:gd name="T47" fmla="*/ 23 h 38"/>
              <a:gd name="T48" fmla="*/ 567 w 2288"/>
              <a:gd name="T49" fmla="*/ 19 h 38"/>
              <a:gd name="T50" fmla="*/ 199 w 2288"/>
              <a:gd name="T51" fmla="*/ 11 h 38"/>
              <a:gd name="T52" fmla="*/ 152 w 2288"/>
              <a:gd name="T53" fmla="*/ 13 h 38"/>
              <a:gd name="T54" fmla="*/ 5 w 2288"/>
              <a:gd name="T55" fmla="*/ 1 h 38"/>
              <a:gd name="T56" fmla="*/ 1 w 2288"/>
              <a:gd name="T57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05" name="Group 142"/>
          <p:cNvGrpSpPr>
            <a:grpSpLocks noChangeAspect="1"/>
          </p:cNvGrpSpPr>
          <p:nvPr/>
        </p:nvGrpSpPr>
        <p:grpSpPr bwMode="auto">
          <a:xfrm>
            <a:off x="918497" y="662913"/>
            <a:ext cx="2815946" cy="4979455"/>
            <a:chOff x="3610" y="1073"/>
            <a:chExt cx="833" cy="1473"/>
          </a:xfrm>
        </p:grpSpPr>
        <p:sp>
          <p:nvSpPr>
            <p:cNvPr id="206" name="Freeform 143"/>
            <p:cNvSpPr>
              <a:spLocks noEditPoints="1"/>
            </p:cNvSpPr>
            <p:nvPr/>
          </p:nvSpPr>
          <p:spPr bwMode="auto">
            <a:xfrm>
              <a:off x="3869" y="1452"/>
              <a:ext cx="301" cy="299"/>
            </a:xfrm>
            <a:custGeom>
              <a:avLst/>
              <a:gdLst>
                <a:gd name="T0" fmla="*/ 23 w 66"/>
                <a:gd name="T1" fmla="*/ 2 h 66"/>
                <a:gd name="T2" fmla="*/ 31 w 66"/>
                <a:gd name="T3" fmla="*/ 0 h 66"/>
                <a:gd name="T4" fmla="*/ 41 w 66"/>
                <a:gd name="T5" fmla="*/ 1 h 66"/>
                <a:gd name="T6" fmla="*/ 47 w 66"/>
                <a:gd name="T7" fmla="*/ 3 h 66"/>
                <a:gd name="T8" fmla="*/ 53 w 66"/>
                <a:gd name="T9" fmla="*/ 7 h 66"/>
                <a:gd name="T10" fmla="*/ 58 w 66"/>
                <a:gd name="T11" fmla="*/ 12 h 66"/>
                <a:gd name="T12" fmla="*/ 62 w 66"/>
                <a:gd name="T13" fmla="*/ 19 h 66"/>
                <a:gd name="T14" fmla="*/ 65 w 66"/>
                <a:gd name="T15" fmla="*/ 27 h 66"/>
                <a:gd name="T16" fmla="*/ 66 w 66"/>
                <a:gd name="T17" fmla="*/ 36 h 66"/>
                <a:gd name="T18" fmla="*/ 60 w 66"/>
                <a:gd name="T19" fmla="*/ 53 h 66"/>
                <a:gd name="T20" fmla="*/ 44 w 66"/>
                <a:gd name="T21" fmla="*/ 63 h 66"/>
                <a:gd name="T22" fmla="*/ 8 w 66"/>
                <a:gd name="T23" fmla="*/ 55 h 66"/>
                <a:gd name="T24" fmla="*/ 0 w 66"/>
                <a:gd name="T25" fmla="*/ 39 h 66"/>
                <a:gd name="T26" fmla="*/ 1 w 66"/>
                <a:gd name="T27" fmla="*/ 23 h 66"/>
                <a:gd name="T28" fmla="*/ 8 w 66"/>
                <a:gd name="T29" fmla="*/ 12 h 66"/>
                <a:gd name="T30" fmla="*/ 15 w 66"/>
                <a:gd name="T31" fmla="*/ 5 h 66"/>
                <a:gd name="T32" fmla="*/ 23 w 66"/>
                <a:gd name="T33" fmla="*/ 2 h 66"/>
                <a:gd name="T34" fmla="*/ 23 w 66"/>
                <a:gd name="T35" fmla="*/ 3 h 66"/>
                <a:gd name="T36" fmla="*/ 16 w 66"/>
                <a:gd name="T37" fmla="*/ 6 h 66"/>
                <a:gd name="T38" fmla="*/ 5 w 66"/>
                <a:gd name="T39" fmla="*/ 24 h 66"/>
                <a:gd name="T40" fmla="*/ 5 w 66"/>
                <a:gd name="T41" fmla="*/ 38 h 66"/>
                <a:gd name="T42" fmla="*/ 11 w 66"/>
                <a:gd name="T43" fmla="*/ 52 h 66"/>
                <a:gd name="T44" fmla="*/ 43 w 66"/>
                <a:gd name="T45" fmla="*/ 60 h 66"/>
                <a:gd name="T46" fmla="*/ 59 w 66"/>
                <a:gd name="T47" fmla="*/ 52 h 66"/>
                <a:gd name="T48" fmla="*/ 63 w 66"/>
                <a:gd name="T49" fmla="*/ 36 h 66"/>
                <a:gd name="T50" fmla="*/ 62 w 66"/>
                <a:gd name="T51" fmla="*/ 28 h 66"/>
                <a:gd name="T52" fmla="*/ 59 w 66"/>
                <a:gd name="T53" fmla="*/ 21 h 66"/>
                <a:gd name="T54" fmla="*/ 55 w 66"/>
                <a:gd name="T55" fmla="*/ 15 h 66"/>
                <a:gd name="T56" fmla="*/ 51 w 66"/>
                <a:gd name="T57" fmla="*/ 9 h 66"/>
                <a:gd name="T58" fmla="*/ 46 w 66"/>
                <a:gd name="T59" fmla="*/ 6 h 66"/>
                <a:gd name="T60" fmla="*/ 41 w 66"/>
                <a:gd name="T61" fmla="*/ 3 h 66"/>
                <a:gd name="T62" fmla="*/ 31 w 66"/>
                <a:gd name="T63" fmla="*/ 1 h 66"/>
                <a:gd name="T64" fmla="*/ 23 w 66"/>
                <a:gd name="T65" fmla="*/ 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" h="66">
                  <a:moveTo>
                    <a:pt x="23" y="2"/>
                  </a:moveTo>
                  <a:cubicBezTo>
                    <a:pt x="23" y="2"/>
                    <a:pt x="26" y="1"/>
                    <a:pt x="31" y="0"/>
                  </a:cubicBezTo>
                  <a:cubicBezTo>
                    <a:pt x="34" y="1"/>
                    <a:pt x="38" y="0"/>
                    <a:pt x="41" y="1"/>
                  </a:cubicBezTo>
                  <a:cubicBezTo>
                    <a:pt x="43" y="2"/>
                    <a:pt x="45" y="2"/>
                    <a:pt x="47" y="3"/>
                  </a:cubicBezTo>
                  <a:cubicBezTo>
                    <a:pt x="49" y="4"/>
                    <a:pt x="51" y="5"/>
                    <a:pt x="53" y="7"/>
                  </a:cubicBezTo>
                  <a:cubicBezTo>
                    <a:pt x="55" y="8"/>
                    <a:pt x="57" y="10"/>
                    <a:pt x="58" y="12"/>
                  </a:cubicBezTo>
                  <a:cubicBezTo>
                    <a:pt x="60" y="14"/>
                    <a:pt x="61" y="17"/>
                    <a:pt x="62" y="19"/>
                  </a:cubicBezTo>
                  <a:cubicBezTo>
                    <a:pt x="64" y="22"/>
                    <a:pt x="64" y="25"/>
                    <a:pt x="65" y="27"/>
                  </a:cubicBezTo>
                  <a:cubicBezTo>
                    <a:pt x="66" y="30"/>
                    <a:pt x="66" y="33"/>
                    <a:pt x="66" y="36"/>
                  </a:cubicBezTo>
                  <a:cubicBezTo>
                    <a:pt x="66" y="42"/>
                    <a:pt x="64" y="48"/>
                    <a:pt x="60" y="53"/>
                  </a:cubicBezTo>
                  <a:cubicBezTo>
                    <a:pt x="56" y="58"/>
                    <a:pt x="50" y="61"/>
                    <a:pt x="44" y="63"/>
                  </a:cubicBezTo>
                  <a:cubicBezTo>
                    <a:pt x="32" y="66"/>
                    <a:pt x="17" y="64"/>
                    <a:pt x="8" y="55"/>
                  </a:cubicBezTo>
                  <a:cubicBezTo>
                    <a:pt x="3" y="51"/>
                    <a:pt x="1" y="44"/>
                    <a:pt x="0" y="39"/>
                  </a:cubicBezTo>
                  <a:cubicBezTo>
                    <a:pt x="0" y="33"/>
                    <a:pt x="0" y="28"/>
                    <a:pt x="1" y="23"/>
                  </a:cubicBezTo>
                  <a:cubicBezTo>
                    <a:pt x="3" y="19"/>
                    <a:pt x="5" y="15"/>
                    <a:pt x="8" y="12"/>
                  </a:cubicBezTo>
                  <a:cubicBezTo>
                    <a:pt x="10" y="9"/>
                    <a:pt x="13" y="7"/>
                    <a:pt x="15" y="5"/>
                  </a:cubicBezTo>
                  <a:cubicBezTo>
                    <a:pt x="20" y="3"/>
                    <a:pt x="23" y="2"/>
                    <a:pt x="23" y="2"/>
                  </a:cubicBezTo>
                  <a:close/>
                  <a:moveTo>
                    <a:pt x="23" y="3"/>
                  </a:moveTo>
                  <a:cubicBezTo>
                    <a:pt x="23" y="3"/>
                    <a:pt x="20" y="3"/>
                    <a:pt x="16" y="6"/>
                  </a:cubicBezTo>
                  <a:cubicBezTo>
                    <a:pt x="11" y="9"/>
                    <a:pt x="6" y="16"/>
                    <a:pt x="5" y="24"/>
                  </a:cubicBezTo>
                  <a:cubicBezTo>
                    <a:pt x="4" y="29"/>
                    <a:pt x="4" y="33"/>
                    <a:pt x="5" y="38"/>
                  </a:cubicBezTo>
                  <a:cubicBezTo>
                    <a:pt x="6" y="43"/>
                    <a:pt x="7" y="48"/>
                    <a:pt x="11" y="52"/>
                  </a:cubicBezTo>
                  <a:cubicBezTo>
                    <a:pt x="19" y="59"/>
                    <a:pt x="32" y="62"/>
                    <a:pt x="43" y="60"/>
                  </a:cubicBezTo>
                  <a:cubicBezTo>
                    <a:pt x="49" y="59"/>
                    <a:pt x="55" y="57"/>
                    <a:pt x="59" y="52"/>
                  </a:cubicBezTo>
                  <a:cubicBezTo>
                    <a:pt x="63" y="48"/>
                    <a:pt x="64" y="42"/>
                    <a:pt x="63" y="36"/>
                  </a:cubicBezTo>
                  <a:cubicBezTo>
                    <a:pt x="63" y="33"/>
                    <a:pt x="63" y="31"/>
                    <a:pt x="62" y="28"/>
                  </a:cubicBezTo>
                  <a:cubicBezTo>
                    <a:pt x="61" y="26"/>
                    <a:pt x="60" y="23"/>
                    <a:pt x="59" y="21"/>
                  </a:cubicBezTo>
                  <a:cubicBezTo>
                    <a:pt x="58" y="19"/>
                    <a:pt x="57" y="16"/>
                    <a:pt x="55" y="15"/>
                  </a:cubicBezTo>
                  <a:cubicBezTo>
                    <a:pt x="54" y="13"/>
                    <a:pt x="52" y="11"/>
                    <a:pt x="51" y="9"/>
                  </a:cubicBezTo>
                  <a:cubicBezTo>
                    <a:pt x="49" y="8"/>
                    <a:pt x="47" y="7"/>
                    <a:pt x="46" y="6"/>
                  </a:cubicBezTo>
                  <a:cubicBezTo>
                    <a:pt x="44" y="5"/>
                    <a:pt x="42" y="4"/>
                    <a:pt x="41" y="3"/>
                  </a:cubicBezTo>
                  <a:cubicBezTo>
                    <a:pt x="37" y="2"/>
                    <a:pt x="34" y="2"/>
                    <a:pt x="31" y="1"/>
                  </a:cubicBezTo>
                  <a:cubicBezTo>
                    <a:pt x="26" y="2"/>
                    <a:pt x="23" y="3"/>
                    <a:pt x="23" y="3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7" name="Freeform 144"/>
            <p:cNvSpPr>
              <a:spLocks noEditPoints="1"/>
            </p:cNvSpPr>
            <p:nvPr/>
          </p:nvSpPr>
          <p:spPr bwMode="auto">
            <a:xfrm>
              <a:off x="3910" y="1493"/>
              <a:ext cx="219" cy="217"/>
            </a:xfrm>
            <a:custGeom>
              <a:avLst/>
              <a:gdLst>
                <a:gd name="T0" fmla="*/ 17 w 48"/>
                <a:gd name="T1" fmla="*/ 2 h 48"/>
                <a:gd name="T2" fmla="*/ 23 w 48"/>
                <a:gd name="T3" fmla="*/ 0 h 48"/>
                <a:gd name="T4" fmla="*/ 30 w 48"/>
                <a:gd name="T5" fmla="*/ 1 h 48"/>
                <a:gd name="T6" fmla="*/ 35 w 48"/>
                <a:gd name="T7" fmla="*/ 2 h 48"/>
                <a:gd name="T8" fmla="*/ 39 w 48"/>
                <a:gd name="T9" fmla="*/ 5 h 48"/>
                <a:gd name="T10" fmla="*/ 46 w 48"/>
                <a:gd name="T11" fmla="*/ 14 h 48"/>
                <a:gd name="T12" fmla="*/ 48 w 48"/>
                <a:gd name="T13" fmla="*/ 26 h 48"/>
                <a:gd name="T14" fmla="*/ 43 w 48"/>
                <a:gd name="T15" fmla="*/ 38 h 48"/>
                <a:gd name="T16" fmla="*/ 32 w 48"/>
                <a:gd name="T17" fmla="*/ 45 h 48"/>
                <a:gd name="T18" fmla="*/ 6 w 48"/>
                <a:gd name="T19" fmla="*/ 40 h 48"/>
                <a:gd name="T20" fmla="*/ 5 w 48"/>
                <a:gd name="T21" fmla="*/ 39 h 48"/>
                <a:gd name="T22" fmla="*/ 4 w 48"/>
                <a:gd name="T23" fmla="*/ 37 h 48"/>
                <a:gd name="T24" fmla="*/ 2 w 48"/>
                <a:gd name="T25" fmla="*/ 34 h 48"/>
                <a:gd name="T26" fmla="*/ 1 w 48"/>
                <a:gd name="T27" fmla="*/ 28 h 48"/>
                <a:gd name="T28" fmla="*/ 1 w 48"/>
                <a:gd name="T29" fmla="*/ 17 h 48"/>
                <a:gd name="T30" fmla="*/ 3 w 48"/>
                <a:gd name="T31" fmla="*/ 12 h 48"/>
                <a:gd name="T32" fmla="*/ 6 w 48"/>
                <a:gd name="T33" fmla="*/ 9 h 48"/>
                <a:gd name="T34" fmla="*/ 12 w 48"/>
                <a:gd name="T35" fmla="*/ 4 h 48"/>
                <a:gd name="T36" fmla="*/ 17 w 48"/>
                <a:gd name="T37" fmla="*/ 2 h 48"/>
                <a:gd name="T38" fmla="*/ 17 w 48"/>
                <a:gd name="T39" fmla="*/ 2 h 48"/>
                <a:gd name="T40" fmla="*/ 12 w 48"/>
                <a:gd name="T41" fmla="*/ 5 h 48"/>
                <a:gd name="T42" fmla="*/ 8 w 48"/>
                <a:gd name="T43" fmla="*/ 10 h 48"/>
                <a:gd name="T44" fmla="*/ 6 w 48"/>
                <a:gd name="T45" fmla="*/ 13 h 48"/>
                <a:gd name="T46" fmla="*/ 5 w 48"/>
                <a:gd name="T47" fmla="*/ 18 h 48"/>
                <a:gd name="T48" fmla="*/ 5 w 48"/>
                <a:gd name="T49" fmla="*/ 27 h 48"/>
                <a:gd name="T50" fmla="*/ 6 w 48"/>
                <a:gd name="T51" fmla="*/ 32 h 48"/>
                <a:gd name="T52" fmla="*/ 8 w 48"/>
                <a:gd name="T53" fmla="*/ 35 h 48"/>
                <a:gd name="T54" fmla="*/ 8 w 48"/>
                <a:gd name="T55" fmla="*/ 36 h 48"/>
                <a:gd name="T56" fmla="*/ 9 w 48"/>
                <a:gd name="T57" fmla="*/ 37 h 48"/>
                <a:gd name="T58" fmla="*/ 32 w 48"/>
                <a:gd name="T59" fmla="*/ 43 h 48"/>
                <a:gd name="T60" fmla="*/ 42 w 48"/>
                <a:gd name="T61" fmla="*/ 37 h 48"/>
                <a:gd name="T62" fmla="*/ 46 w 48"/>
                <a:gd name="T63" fmla="*/ 26 h 48"/>
                <a:gd name="T64" fmla="*/ 42 w 48"/>
                <a:gd name="T65" fmla="*/ 15 h 48"/>
                <a:gd name="T66" fmla="*/ 37 w 48"/>
                <a:gd name="T67" fmla="*/ 7 h 48"/>
                <a:gd name="T68" fmla="*/ 33 w 48"/>
                <a:gd name="T69" fmla="*/ 5 h 48"/>
                <a:gd name="T70" fmla="*/ 30 w 48"/>
                <a:gd name="T71" fmla="*/ 3 h 48"/>
                <a:gd name="T72" fmla="*/ 23 w 48"/>
                <a:gd name="T73" fmla="*/ 1 h 48"/>
                <a:gd name="T74" fmla="*/ 17 w 48"/>
                <a:gd name="T75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" h="48">
                  <a:moveTo>
                    <a:pt x="17" y="2"/>
                  </a:moveTo>
                  <a:cubicBezTo>
                    <a:pt x="17" y="2"/>
                    <a:pt x="19" y="1"/>
                    <a:pt x="23" y="0"/>
                  </a:cubicBezTo>
                  <a:cubicBezTo>
                    <a:pt x="25" y="1"/>
                    <a:pt x="28" y="0"/>
                    <a:pt x="30" y="1"/>
                  </a:cubicBezTo>
                  <a:cubicBezTo>
                    <a:pt x="32" y="1"/>
                    <a:pt x="33" y="2"/>
                    <a:pt x="35" y="2"/>
                  </a:cubicBezTo>
                  <a:cubicBezTo>
                    <a:pt x="36" y="3"/>
                    <a:pt x="37" y="4"/>
                    <a:pt x="39" y="5"/>
                  </a:cubicBezTo>
                  <a:cubicBezTo>
                    <a:pt x="42" y="7"/>
                    <a:pt x="44" y="10"/>
                    <a:pt x="46" y="14"/>
                  </a:cubicBezTo>
                  <a:cubicBezTo>
                    <a:pt x="47" y="17"/>
                    <a:pt x="48" y="22"/>
                    <a:pt x="48" y="26"/>
                  </a:cubicBezTo>
                  <a:cubicBezTo>
                    <a:pt x="48" y="30"/>
                    <a:pt x="46" y="35"/>
                    <a:pt x="43" y="38"/>
                  </a:cubicBezTo>
                  <a:cubicBezTo>
                    <a:pt x="41" y="41"/>
                    <a:pt x="36" y="44"/>
                    <a:pt x="32" y="45"/>
                  </a:cubicBezTo>
                  <a:cubicBezTo>
                    <a:pt x="23" y="48"/>
                    <a:pt x="13" y="46"/>
                    <a:pt x="6" y="40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4" y="38"/>
                    <a:pt x="4" y="38"/>
                    <a:pt x="4" y="37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2"/>
                    <a:pt x="1" y="30"/>
                    <a:pt x="1" y="28"/>
                  </a:cubicBezTo>
                  <a:cubicBezTo>
                    <a:pt x="0" y="24"/>
                    <a:pt x="0" y="20"/>
                    <a:pt x="1" y="17"/>
                  </a:cubicBezTo>
                  <a:cubicBezTo>
                    <a:pt x="2" y="15"/>
                    <a:pt x="3" y="14"/>
                    <a:pt x="3" y="12"/>
                  </a:cubicBezTo>
                  <a:cubicBezTo>
                    <a:pt x="4" y="11"/>
                    <a:pt x="5" y="10"/>
                    <a:pt x="6" y="9"/>
                  </a:cubicBezTo>
                  <a:cubicBezTo>
                    <a:pt x="8" y="7"/>
                    <a:pt x="10" y="5"/>
                    <a:pt x="12" y="4"/>
                  </a:cubicBezTo>
                  <a:cubicBezTo>
                    <a:pt x="15" y="3"/>
                    <a:pt x="17" y="2"/>
                    <a:pt x="17" y="2"/>
                  </a:cubicBezTo>
                  <a:close/>
                  <a:moveTo>
                    <a:pt x="17" y="2"/>
                  </a:moveTo>
                  <a:cubicBezTo>
                    <a:pt x="17" y="2"/>
                    <a:pt x="15" y="3"/>
                    <a:pt x="12" y="5"/>
                  </a:cubicBezTo>
                  <a:cubicBezTo>
                    <a:pt x="11" y="6"/>
                    <a:pt x="9" y="8"/>
                    <a:pt x="8" y="10"/>
                  </a:cubicBezTo>
                  <a:cubicBezTo>
                    <a:pt x="7" y="11"/>
                    <a:pt x="7" y="12"/>
                    <a:pt x="6" y="13"/>
                  </a:cubicBezTo>
                  <a:cubicBezTo>
                    <a:pt x="6" y="15"/>
                    <a:pt x="5" y="16"/>
                    <a:pt x="5" y="18"/>
                  </a:cubicBezTo>
                  <a:cubicBezTo>
                    <a:pt x="5" y="21"/>
                    <a:pt x="5" y="24"/>
                    <a:pt x="5" y="27"/>
                  </a:cubicBezTo>
                  <a:cubicBezTo>
                    <a:pt x="5" y="29"/>
                    <a:pt x="6" y="30"/>
                    <a:pt x="6" y="32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9" y="36"/>
                    <a:pt x="8" y="3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4" y="42"/>
                    <a:pt x="23" y="44"/>
                    <a:pt x="32" y="43"/>
                  </a:cubicBezTo>
                  <a:cubicBezTo>
                    <a:pt x="36" y="42"/>
                    <a:pt x="40" y="40"/>
                    <a:pt x="42" y="37"/>
                  </a:cubicBezTo>
                  <a:cubicBezTo>
                    <a:pt x="45" y="34"/>
                    <a:pt x="46" y="30"/>
                    <a:pt x="46" y="26"/>
                  </a:cubicBezTo>
                  <a:cubicBezTo>
                    <a:pt x="45" y="22"/>
                    <a:pt x="44" y="18"/>
                    <a:pt x="42" y="15"/>
                  </a:cubicBezTo>
                  <a:cubicBezTo>
                    <a:pt x="41" y="12"/>
                    <a:pt x="39" y="10"/>
                    <a:pt x="37" y="7"/>
                  </a:cubicBezTo>
                  <a:cubicBezTo>
                    <a:pt x="35" y="6"/>
                    <a:pt x="34" y="5"/>
                    <a:pt x="33" y="5"/>
                  </a:cubicBezTo>
                  <a:cubicBezTo>
                    <a:pt x="32" y="4"/>
                    <a:pt x="31" y="3"/>
                    <a:pt x="30" y="3"/>
                  </a:cubicBezTo>
                  <a:cubicBezTo>
                    <a:pt x="27" y="2"/>
                    <a:pt x="25" y="2"/>
                    <a:pt x="23" y="1"/>
                  </a:cubicBezTo>
                  <a:cubicBezTo>
                    <a:pt x="19" y="2"/>
                    <a:pt x="17" y="2"/>
                    <a:pt x="17" y="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8" name="Freeform 145"/>
            <p:cNvSpPr>
              <a:spLocks noEditPoints="1"/>
            </p:cNvSpPr>
            <p:nvPr/>
          </p:nvSpPr>
          <p:spPr bwMode="auto">
            <a:xfrm>
              <a:off x="3824" y="1078"/>
              <a:ext cx="400" cy="1156"/>
            </a:xfrm>
            <a:custGeom>
              <a:avLst/>
              <a:gdLst>
                <a:gd name="T0" fmla="*/ 1 w 88"/>
                <a:gd name="T1" fmla="*/ 127 h 256"/>
                <a:gd name="T2" fmla="*/ 0 w 88"/>
                <a:gd name="T3" fmla="*/ 133 h 256"/>
                <a:gd name="T4" fmla="*/ 1 w 88"/>
                <a:gd name="T5" fmla="*/ 151 h 256"/>
                <a:gd name="T6" fmla="*/ 15 w 88"/>
                <a:gd name="T7" fmla="*/ 211 h 256"/>
                <a:gd name="T8" fmla="*/ 23 w 88"/>
                <a:gd name="T9" fmla="*/ 230 h 256"/>
                <a:gd name="T10" fmla="*/ 36 w 88"/>
                <a:gd name="T11" fmla="*/ 246 h 256"/>
                <a:gd name="T12" fmla="*/ 55 w 88"/>
                <a:gd name="T13" fmla="*/ 247 h 256"/>
                <a:gd name="T14" fmla="*/ 68 w 88"/>
                <a:gd name="T15" fmla="*/ 229 h 256"/>
                <a:gd name="T16" fmla="*/ 82 w 88"/>
                <a:gd name="T17" fmla="*/ 181 h 256"/>
                <a:gd name="T18" fmla="*/ 86 w 88"/>
                <a:gd name="T19" fmla="*/ 130 h 256"/>
                <a:gd name="T20" fmla="*/ 78 w 88"/>
                <a:gd name="T21" fmla="*/ 79 h 256"/>
                <a:gd name="T22" fmla="*/ 64 w 88"/>
                <a:gd name="T23" fmla="*/ 31 h 256"/>
                <a:gd name="T24" fmla="*/ 54 w 88"/>
                <a:gd name="T25" fmla="*/ 10 h 256"/>
                <a:gd name="T26" fmla="*/ 46 w 88"/>
                <a:gd name="T27" fmla="*/ 4 h 256"/>
                <a:gd name="T28" fmla="*/ 45 w 88"/>
                <a:gd name="T29" fmla="*/ 4 h 256"/>
                <a:gd name="T30" fmla="*/ 44 w 88"/>
                <a:gd name="T31" fmla="*/ 4 h 256"/>
                <a:gd name="T32" fmla="*/ 41 w 88"/>
                <a:gd name="T33" fmla="*/ 5 h 256"/>
                <a:gd name="T34" fmla="*/ 37 w 88"/>
                <a:gd name="T35" fmla="*/ 7 h 256"/>
                <a:gd name="T36" fmla="*/ 18 w 88"/>
                <a:gd name="T37" fmla="*/ 42 h 256"/>
                <a:gd name="T38" fmla="*/ 3 w 88"/>
                <a:gd name="T39" fmla="*/ 103 h 256"/>
                <a:gd name="T40" fmla="*/ 1 w 88"/>
                <a:gd name="T41" fmla="*/ 127 h 256"/>
                <a:gd name="T42" fmla="*/ 0 w 88"/>
                <a:gd name="T43" fmla="*/ 127 h 256"/>
                <a:gd name="T44" fmla="*/ 2 w 88"/>
                <a:gd name="T45" fmla="*/ 103 h 256"/>
                <a:gd name="T46" fmla="*/ 15 w 88"/>
                <a:gd name="T47" fmla="*/ 41 h 256"/>
                <a:gd name="T48" fmla="*/ 35 w 88"/>
                <a:gd name="T49" fmla="*/ 4 h 256"/>
                <a:gd name="T50" fmla="*/ 40 w 88"/>
                <a:gd name="T51" fmla="*/ 0 h 256"/>
                <a:gd name="T52" fmla="*/ 43 w 88"/>
                <a:gd name="T53" fmla="*/ 0 h 256"/>
                <a:gd name="T54" fmla="*/ 45 w 88"/>
                <a:gd name="T55" fmla="*/ 0 h 256"/>
                <a:gd name="T56" fmla="*/ 47 w 88"/>
                <a:gd name="T57" fmla="*/ 0 h 256"/>
                <a:gd name="T58" fmla="*/ 57 w 88"/>
                <a:gd name="T59" fmla="*/ 8 h 256"/>
                <a:gd name="T60" fmla="*/ 68 w 88"/>
                <a:gd name="T61" fmla="*/ 29 h 256"/>
                <a:gd name="T62" fmla="*/ 82 w 88"/>
                <a:gd name="T63" fmla="*/ 78 h 256"/>
                <a:gd name="T64" fmla="*/ 88 w 88"/>
                <a:gd name="T65" fmla="*/ 129 h 256"/>
                <a:gd name="T66" fmla="*/ 83 w 88"/>
                <a:gd name="T67" fmla="*/ 181 h 256"/>
                <a:gd name="T68" fmla="*/ 71 w 88"/>
                <a:gd name="T69" fmla="*/ 230 h 256"/>
                <a:gd name="T70" fmla="*/ 57 w 88"/>
                <a:gd name="T71" fmla="*/ 250 h 256"/>
                <a:gd name="T72" fmla="*/ 34 w 88"/>
                <a:gd name="T73" fmla="*/ 249 h 256"/>
                <a:gd name="T74" fmla="*/ 20 w 88"/>
                <a:gd name="T75" fmla="*/ 231 h 256"/>
                <a:gd name="T76" fmla="*/ 12 w 88"/>
                <a:gd name="T77" fmla="*/ 213 h 256"/>
                <a:gd name="T78" fmla="*/ 0 w 88"/>
                <a:gd name="T79" fmla="*/ 151 h 256"/>
                <a:gd name="T80" fmla="*/ 0 w 88"/>
                <a:gd name="T81" fmla="*/ 133 h 256"/>
                <a:gd name="T82" fmla="*/ 0 w 88"/>
                <a:gd name="T83" fmla="*/ 127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8" h="256">
                  <a:moveTo>
                    <a:pt x="1" y="127"/>
                  </a:moveTo>
                  <a:cubicBezTo>
                    <a:pt x="1" y="127"/>
                    <a:pt x="0" y="129"/>
                    <a:pt x="0" y="133"/>
                  </a:cubicBezTo>
                  <a:cubicBezTo>
                    <a:pt x="0" y="137"/>
                    <a:pt x="0" y="143"/>
                    <a:pt x="1" y="151"/>
                  </a:cubicBezTo>
                  <a:cubicBezTo>
                    <a:pt x="2" y="166"/>
                    <a:pt x="6" y="187"/>
                    <a:pt x="15" y="211"/>
                  </a:cubicBezTo>
                  <a:cubicBezTo>
                    <a:pt x="17" y="217"/>
                    <a:pt x="20" y="224"/>
                    <a:pt x="23" y="230"/>
                  </a:cubicBezTo>
                  <a:cubicBezTo>
                    <a:pt x="26" y="235"/>
                    <a:pt x="30" y="242"/>
                    <a:pt x="36" y="246"/>
                  </a:cubicBezTo>
                  <a:cubicBezTo>
                    <a:pt x="42" y="250"/>
                    <a:pt x="49" y="252"/>
                    <a:pt x="55" y="247"/>
                  </a:cubicBezTo>
                  <a:cubicBezTo>
                    <a:pt x="61" y="243"/>
                    <a:pt x="65" y="236"/>
                    <a:pt x="68" y="229"/>
                  </a:cubicBezTo>
                  <a:cubicBezTo>
                    <a:pt x="75" y="214"/>
                    <a:pt x="79" y="198"/>
                    <a:pt x="82" y="181"/>
                  </a:cubicBezTo>
                  <a:cubicBezTo>
                    <a:pt x="85" y="164"/>
                    <a:pt x="86" y="147"/>
                    <a:pt x="86" y="130"/>
                  </a:cubicBezTo>
                  <a:cubicBezTo>
                    <a:pt x="84" y="112"/>
                    <a:pt x="82" y="95"/>
                    <a:pt x="78" y="79"/>
                  </a:cubicBezTo>
                  <a:cubicBezTo>
                    <a:pt x="74" y="62"/>
                    <a:pt x="70" y="46"/>
                    <a:pt x="64" y="31"/>
                  </a:cubicBezTo>
                  <a:cubicBezTo>
                    <a:pt x="61" y="24"/>
                    <a:pt x="58" y="16"/>
                    <a:pt x="54" y="10"/>
                  </a:cubicBezTo>
                  <a:cubicBezTo>
                    <a:pt x="51" y="7"/>
                    <a:pt x="49" y="5"/>
                    <a:pt x="46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4"/>
                    <a:pt x="44" y="4"/>
                    <a:pt x="44" y="4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0" y="5"/>
                    <a:pt x="39" y="6"/>
                    <a:pt x="37" y="7"/>
                  </a:cubicBezTo>
                  <a:cubicBezTo>
                    <a:pt x="27" y="17"/>
                    <a:pt x="22" y="31"/>
                    <a:pt x="18" y="42"/>
                  </a:cubicBezTo>
                  <a:cubicBezTo>
                    <a:pt x="10" y="67"/>
                    <a:pt x="6" y="88"/>
                    <a:pt x="3" y="103"/>
                  </a:cubicBezTo>
                  <a:cubicBezTo>
                    <a:pt x="1" y="118"/>
                    <a:pt x="1" y="127"/>
                    <a:pt x="1" y="127"/>
                  </a:cubicBezTo>
                  <a:close/>
                  <a:moveTo>
                    <a:pt x="0" y="127"/>
                  </a:moveTo>
                  <a:cubicBezTo>
                    <a:pt x="0" y="127"/>
                    <a:pt x="1" y="118"/>
                    <a:pt x="2" y="103"/>
                  </a:cubicBezTo>
                  <a:cubicBezTo>
                    <a:pt x="4" y="88"/>
                    <a:pt x="7" y="66"/>
                    <a:pt x="15" y="41"/>
                  </a:cubicBezTo>
                  <a:cubicBezTo>
                    <a:pt x="19" y="29"/>
                    <a:pt x="23" y="15"/>
                    <a:pt x="35" y="4"/>
                  </a:cubicBezTo>
                  <a:cubicBezTo>
                    <a:pt x="36" y="2"/>
                    <a:pt x="38" y="1"/>
                    <a:pt x="4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4" y="0"/>
                    <a:pt x="4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2" y="1"/>
                    <a:pt x="55" y="4"/>
                    <a:pt x="57" y="8"/>
                  </a:cubicBezTo>
                  <a:cubicBezTo>
                    <a:pt x="62" y="14"/>
                    <a:pt x="65" y="22"/>
                    <a:pt x="68" y="29"/>
                  </a:cubicBezTo>
                  <a:cubicBezTo>
                    <a:pt x="74" y="45"/>
                    <a:pt x="78" y="61"/>
                    <a:pt x="82" y="78"/>
                  </a:cubicBezTo>
                  <a:cubicBezTo>
                    <a:pt x="85" y="95"/>
                    <a:pt x="87" y="112"/>
                    <a:pt x="88" y="129"/>
                  </a:cubicBezTo>
                  <a:cubicBezTo>
                    <a:pt x="88" y="147"/>
                    <a:pt x="86" y="164"/>
                    <a:pt x="83" y="181"/>
                  </a:cubicBezTo>
                  <a:cubicBezTo>
                    <a:pt x="80" y="198"/>
                    <a:pt x="77" y="214"/>
                    <a:pt x="71" y="230"/>
                  </a:cubicBezTo>
                  <a:cubicBezTo>
                    <a:pt x="67" y="237"/>
                    <a:pt x="64" y="245"/>
                    <a:pt x="57" y="250"/>
                  </a:cubicBezTo>
                  <a:cubicBezTo>
                    <a:pt x="50" y="256"/>
                    <a:pt x="40" y="253"/>
                    <a:pt x="34" y="249"/>
                  </a:cubicBezTo>
                  <a:cubicBezTo>
                    <a:pt x="27" y="244"/>
                    <a:pt x="23" y="238"/>
                    <a:pt x="20" y="231"/>
                  </a:cubicBezTo>
                  <a:cubicBezTo>
                    <a:pt x="16" y="225"/>
                    <a:pt x="14" y="219"/>
                    <a:pt x="12" y="213"/>
                  </a:cubicBezTo>
                  <a:cubicBezTo>
                    <a:pt x="3" y="188"/>
                    <a:pt x="1" y="166"/>
                    <a:pt x="0" y="151"/>
                  </a:cubicBezTo>
                  <a:cubicBezTo>
                    <a:pt x="0" y="143"/>
                    <a:pt x="0" y="137"/>
                    <a:pt x="0" y="133"/>
                  </a:cubicBezTo>
                  <a:cubicBezTo>
                    <a:pt x="0" y="129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9" name="Freeform 146"/>
            <p:cNvSpPr>
              <a:spLocks noEditPoints="1"/>
            </p:cNvSpPr>
            <p:nvPr/>
          </p:nvSpPr>
          <p:spPr bwMode="auto">
            <a:xfrm>
              <a:off x="3888" y="1073"/>
              <a:ext cx="259" cy="230"/>
            </a:xfrm>
            <a:custGeom>
              <a:avLst/>
              <a:gdLst>
                <a:gd name="T0" fmla="*/ 57 w 57"/>
                <a:gd name="T1" fmla="*/ 46 h 51"/>
                <a:gd name="T2" fmla="*/ 43 w 57"/>
                <a:gd name="T3" fmla="*/ 50 h 51"/>
                <a:gd name="T4" fmla="*/ 29 w 57"/>
                <a:gd name="T5" fmla="*/ 51 h 51"/>
                <a:gd name="T6" fmla="*/ 15 w 57"/>
                <a:gd name="T7" fmla="*/ 50 h 51"/>
                <a:gd name="T8" fmla="*/ 8 w 57"/>
                <a:gd name="T9" fmla="*/ 48 h 51"/>
                <a:gd name="T10" fmla="*/ 1 w 57"/>
                <a:gd name="T11" fmla="*/ 46 h 51"/>
                <a:gd name="T12" fmla="*/ 0 w 57"/>
                <a:gd name="T13" fmla="*/ 46 h 51"/>
                <a:gd name="T14" fmla="*/ 1 w 57"/>
                <a:gd name="T15" fmla="*/ 45 h 51"/>
                <a:gd name="T16" fmla="*/ 11 w 57"/>
                <a:gd name="T17" fmla="*/ 20 h 51"/>
                <a:gd name="T18" fmla="*/ 18 w 57"/>
                <a:gd name="T19" fmla="*/ 9 h 51"/>
                <a:gd name="T20" fmla="*/ 23 w 57"/>
                <a:gd name="T21" fmla="*/ 3 h 51"/>
                <a:gd name="T22" fmla="*/ 30 w 57"/>
                <a:gd name="T23" fmla="*/ 1 h 51"/>
                <a:gd name="T24" fmla="*/ 34 w 57"/>
                <a:gd name="T25" fmla="*/ 1 h 51"/>
                <a:gd name="T26" fmla="*/ 38 w 57"/>
                <a:gd name="T27" fmla="*/ 3 h 51"/>
                <a:gd name="T28" fmla="*/ 43 w 57"/>
                <a:gd name="T29" fmla="*/ 8 h 51"/>
                <a:gd name="T30" fmla="*/ 50 w 57"/>
                <a:gd name="T31" fmla="*/ 20 h 51"/>
                <a:gd name="T32" fmla="*/ 57 w 57"/>
                <a:gd name="T33" fmla="*/ 46 h 51"/>
                <a:gd name="T34" fmla="*/ 57 w 57"/>
                <a:gd name="T35" fmla="*/ 46 h 51"/>
                <a:gd name="T36" fmla="*/ 56 w 57"/>
                <a:gd name="T37" fmla="*/ 46 h 51"/>
                <a:gd name="T38" fmla="*/ 46 w 57"/>
                <a:gd name="T39" fmla="*/ 22 h 51"/>
                <a:gd name="T40" fmla="*/ 39 w 57"/>
                <a:gd name="T41" fmla="*/ 11 h 51"/>
                <a:gd name="T42" fmla="*/ 35 w 57"/>
                <a:gd name="T43" fmla="*/ 7 h 51"/>
                <a:gd name="T44" fmla="*/ 33 w 57"/>
                <a:gd name="T45" fmla="*/ 6 h 51"/>
                <a:gd name="T46" fmla="*/ 30 w 57"/>
                <a:gd name="T47" fmla="*/ 5 h 51"/>
                <a:gd name="T48" fmla="*/ 25 w 57"/>
                <a:gd name="T49" fmla="*/ 7 h 51"/>
                <a:gd name="T50" fmla="*/ 21 w 57"/>
                <a:gd name="T51" fmla="*/ 11 h 51"/>
                <a:gd name="T52" fmla="*/ 13 w 57"/>
                <a:gd name="T53" fmla="*/ 21 h 51"/>
                <a:gd name="T54" fmla="*/ 2 w 57"/>
                <a:gd name="T55" fmla="*/ 46 h 51"/>
                <a:gd name="T56" fmla="*/ 2 w 57"/>
                <a:gd name="T57" fmla="*/ 44 h 51"/>
                <a:gd name="T58" fmla="*/ 8 w 57"/>
                <a:gd name="T59" fmla="*/ 45 h 51"/>
                <a:gd name="T60" fmla="*/ 15 w 57"/>
                <a:gd name="T61" fmla="*/ 46 h 51"/>
                <a:gd name="T62" fmla="*/ 22 w 57"/>
                <a:gd name="T63" fmla="*/ 47 h 51"/>
                <a:gd name="T64" fmla="*/ 29 w 57"/>
                <a:gd name="T65" fmla="*/ 47 h 51"/>
                <a:gd name="T66" fmla="*/ 36 w 57"/>
                <a:gd name="T67" fmla="*/ 47 h 51"/>
                <a:gd name="T68" fmla="*/ 43 w 57"/>
                <a:gd name="T69" fmla="*/ 47 h 51"/>
                <a:gd name="T70" fmla="*/ 56 w 57"/>
                <a:gd name="T71" fmla="*/ 4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" h="51">
                  <a:moveTo>
                    <a:pt x="57" y="46"/>
                  </a:moveTo>
                  <a:cubicBezTo>
                    <a:pt x="52" y="47"/>
                    <a:pt x="48" y="49"/>
                    <a:pt x="43" y="50"/>
                  </a:cubicBezTo>
                  <a:cubicBezTo>
                    <a:pt x="39" y="50"/>
                    <a:pt x="34" y="50"/>
                    <a:pt x="29" y="51"/>
                  </a:cubicBezTo>
                  <a:cubicBezTo>
                    <a:pt x="24" y="51"/>
                    <a:pt x="20" y="50"/>
                    <a:pt x="15" y="50"/>
                  </a:cubicBezTo>
                  <a:cubicBezTo>
                    <a:pt x="12" y="50"/>
                    <a:pt x="10" y="49"/>
                    <a:pt x="8" y="48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4" y="37"/>
                    <a:pt x="7" y="28"/>
                    <a:pt x="11" y="20"/>
                  </a:cubicBezTo>
                  <a:cubicBezTo>
                    <a:pt x="13" y="16"/>
                    <a:pt x="15" y="12"/>
                    <a:pt x="18" y="9"/>
                  </a:cubicBezTo>
                  <a:cubicBezTo>
                    <a:pt x="19" y="7"/>
                    <a:pt x="21" y="5"/>
                    <a:pt x="23" y="3"/>
                  </a:cubicBezTo>
                  <a:cubicBezTo>
                    <a:pt x="25" y="2"/>
                    <a:pt x="27" y="1"/>
                    <a:pt x="30" y="1"/>
                  </a:cubicBezTo>
                  <a:cubicBezTo>
                    <a:pt x="32" y="0"/>
                    <a:pt x="32" y="1"/>
                    <a:pt x="34" y="1"/>
                  </a:cubicBezTo>
                  <a:cubicBezTo>
                    <a:pt x="35" y="1"/>
                    <a:pt x="36" y="2"/>
                    <a:pt x="38" y="3"/>
                  </a:cubicBezTo>
                  <a:cubicBezTo>
                    <a:pt x="40" y="4"/>
                    <a:pt x="41" y="6"/>
                    <a:pt x="43" y="8"/>
                  </a:cubicBezTo>
                  <a:cubicBezTo>
                    <a:pt x="46" y="12"/>
                    <a:pt x="48" y="16"/>
                    <a:pt x="50" y="20"/>
                  </a:cubicBezTo>
                  <a:cubicBezTo>
                    <a:pt x="53" y="28"/>
                    <a:pt x="56" y="37"/>
                    <a:pt x="57" y="46"/>
                  </a:cubicBezTo>
                  <a:cubicBezTo>
                    <a:pt x="57" y="46"/>
                    <a:pt x="57" y="46"/>
                    <a:pt x="57" y="46"/>
                  </a:cubicBezTo>
                  <a:close/>
                  <a:moveTo>
                    <a:pt x="56" y="46"/>
                  </a:moveTo>
                  <a:cubicBezTo>
                    <a:pt x="53" y="38"/>
                    <a:pt x="50" y="29"/>
                    <a:pt x="46" y="22"/>
                  </a:cubicBezTo>
                  <a:cubicBezTo>
                    <a:pt x="44" y="18"/>
                    <a:pt x="42" y="14"/>
                    <a:pt x="39" y="11"/>
                  </a:cubicBezTo>
                  <a:cubicBezTo>
                    <a:pt x="38" y="9"/>
                    <a:pt x="37" y="8"/>
                    <a:pt x="35" y="7"/>
                  </a:cubicBezTo>
                  <a:cubicBezTo>
                    <a:pt x="34" y="6"/>
                    <a:pt x="34" y="6"/>
                    <a:pt x="33" y="6"/>
                  </a:cubicBezTo>
                  <a:cubicBezTo>
                    <a:pt x="32" y="5"/>
                    <a:pt x="30" y="5"/>
                    <a:pt x="30" y="5"/>
                  </a:cubicBezTo>
                  <a:cubicBezTo>
                    <a:pt x="29" y="5"/>
                    <a:pt x="27" y="6"/>
                    <a:pt x="25" y="7"/>
                  </a:cubicBezTo>
                  <a:cubicBezTo>
                    <a:pt x="23" y="8"/>
                    <a:pt x="22" y="9"/>
                    <a:pt x="21" y="11"/>
                  </a:cubicBezTo>
                  <a:cubicBezTo>
                    <a:pt x="18" y="14"/>
                    <a:pt x="15" y="18"/>
                    <a:pt x="13" y="21"/>
                  </a:cubicBezTo>
                  <a:cubicBezTo>
                    <a:pt x="8" y="29"/>
                    <a:pt x="5" y="37"/>
                    <a:pt x="2" y="46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11" y="46"/>
                    <a:pt x="13" y="46"/>
                    <a:pt x="15" y="46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4" y="47"/>
                    <a:pt x="27" y="47"/>
                    <a:pt x="29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8" y="47"/>
                    <a:pt x="40" y="47"/>
                    <a:pt x="43" y="47"/>
                  </a:cubicBezTo>
                  <a:cubicBezTo>
                    <a:pt x="47" y="46"/>
                    <a:pt x="52" y="46"/>
                    <a:pt x="56" y="46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0" name="Freeform 147"/>
            <p:cNvSpPr/>
            <p:nvPr/>
          </p:nvSpPr>
          <p:spPr bwMode="auto">
            <a:xfrm>
              <a:off x="3888" y="1317"/>
              <a:ext cx="264" cy="23"/>
            </a:xfrm>
            <a:custGeom>
              <a:avLst/>
              <a:gdLst>
                <a:gd name="T0" fmla="*/ 0 w 58"/>
                <a:gd name="T1" fmla="*/ 0 h 5"/>
                <a:gd name="T2" fmla="*/ 9 w 58"/>
                <a:gd name="T3" fmla="*/ 1 h 5"/>
                <a:gd name="T4" fmla="*/ 18 w 58"/>
                <a:gd name="T5" fmla="*/ 2 h 5"/>
                <a:gd name="T6" fmla="*/ 29 w 58"/>
                <a:gd name="T7" fmla="*/ 2 h 5"/>
                <a:gd name="T8" fmla="*/ 49 w 58"/>
                <a:gd name="T9" fmla="*/ 1 h 5"/>
                <a:gd name="T10" fmla="*/ 58 w 58"/>
                <a:gd name="T11" fmla="*/ 0 h 5"/>
                <a:gd name="T12" fmla="*/ 49 w 58"/>
                <a:gd name="T13" fmla="*/ 2 h 5"/>
                <a:gd name="T14" fmla="*/ 40 w 58"/>
                <a:gd name="T15" fmla="*/ 4 h 5"/>
                <a:gd name="T16" fmla="*/ 29 w 58"/>
                <a:gd name="T17" fmla="*/ 5 h 5"/>
                <a:gd name="T18" fmla="*/ 18 w 58"/>
                <a:gd name="T19" fmla="*/ 4 h 5"/>
                <a:gd name="T20" fmla="*/ 9 w 58"/>
                <a:gd name="T21" fmla="*/ 3 h 5"/>
                <a:gd name="T22" fmla="*/ 0 w 58"/>
                <a:gd name="T2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5">
                  <a:moveTo>
                    <a:pt x="0" y="0"/>
                  </a:moveTo>
                  <a:cubicBezTo>
                    <a:pt x="0" y="0"/>
                    <a:pt x="3" y="0"/>
                    <a:pt x="9" y="1"/>
                  </a:cubicBezTo>
                  <a:cubicBezTo>
                    <a:pt x="12" y="2"/>
                    <a:pt x="15" y="1"/>
                    <a:pt x="18" y="2"/>
                  </a:cubicBezTo>
                  <a:cubicBezTo>
                    <a:pt x="22" y="2"/>
                    <a:pt x="25" y="2"/>
                    <a:pt x="29" y="2"/>
                  </a:cubicBezTo>
                  <a:cubicBezTo>
                    <a:pt x="36" y="1"/>
                    <a:pt x="44" y="1"/>
                    <a:pt x="49" y="1"/>
                  </a:cubicBezTo>
                  <a:cubicBezTo>
                    <a:pt x="55" y="0"/>
                    <a:pt x="58" y="0"/>
                    <a:pt x="58" y="0"/>
                  </a:cubicBezTo>
                  <a:cubicBezTo>
                    <a:pt x="58" y="0"/>
                    <a:pt x="55" y="1"/>
                    <a:pt x="49" y="2"/>
                  </a:cubicBezTo>
                  <a:cubicBezTo>
                    <a:pt x="47" y="3"/>
                    <a:pt x="43" y="4"/>
                    <a:pt x="40" y="4"/>
                  </a:cubicBezTo>
                  <a:cubicBezTo>
                    <a:pt x="36" y="4"/>
                    <a:pt x="33" y="5"/>
                    <a:pt x="29" y="5"/>
                  </a:cubicBezTo>
                  <a:cubicBezTo>
                    <a:pt x="25" y="5"/>
                    <a:pt x="22" y="4"/>
                    <a:pt x="18" y="4"/>
                  </a:cubicBezTo>
                  <a:cubicBezTo>
                    <a:pt x="15" y="4"/>
                    <a:pt x="11" y="4"/>
                    <a:pt x="9" y="3"/>
                  </a:cubicBezTo>
                  <a:cubicBezTo>
                    <a:pt x="3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1" name="Freeform 148"/>
            <p:cNvSpPr/>
            <p:nvPr/>
          </p:nvSpPr>
          <p:spPr bwMode="auto">
            <a:xfrm>
              <a:off x="3838" y="1823"/>
              <a:ext cx="368" cy="31"/>
            </a:xfrm>
            <a:custGeom>
              <a:avLst/>
              <a:gdLst>
                <a:gd name="T0" fmla="*/ 0 w 81"/>
                <a:gd name="T1" fmla="*/ 1 h 7"/>
                <a:gd name="T2" fmla="*/ 13 w 81"/>
                <a:gd name="T3" fmla="*/ 1 h 7"/>
                <a:gd name="T4" fmla="*/ 41 w 81"/>
                <a:gd name="T5" fmla="*/ 4 h 7"/>
                <a:gd name="T6" fmla="*/ 56 w 81"/>
                <a:gd name="T7" fmla="*/ 3 h 7"/>
                <a:gd name="T8" fmla="*/ 62 w 81"/>
                <a:gd name="T9" fmla="*/ 2 h 7"/>
                <a:gd name="T10" fmla="*/ 68 w 81"/>
                <a:gd name="T11" fmla="*/ 2 h 7"/>
                <a:gd name="T12" fmla="*/ 81 w 81"/>
                <a:gd name="T13" fmla="*/ 1 h 7"/>
                <a:gd name="T14" fmla="*/ 81 w 81"/>
                <a:gd name="T15" fmla="*/ 1 h 7"/>
                <a:gd name="T16" fmla="*/ 81 w 81"/>
                <a:gd name="T17" fmla="*/ 2 h 7"/>
                <a:gd name="T18" fmla="*/ 69 w 81"/>
                <a:gd name="T19" fmla="*/ 5 h 7"/>
                <a:gd name="T20" fmla="*/ 56 w 81"/>
                <a:gd name="T21" fmla="*/ 7 h 7"/>
                <a:gd name="T22" fmla="*/ 41 w 81"/>
                <a:gd name="T23" fmla="*/ 7 h 7"/>
                <a:gd name="T24" fmla="*/ 26 w 81"/>
                <a:gd name="T25" fmla="*/ 6 h 7"/>
                <a:gd name="T26" fmla="*/ 19 w 81"/>
                <a:gd name="T27" fmla="*/ 6 h 7"/>
                <a:gd name="T28" fmla="*/ 13 w 81"/>
                <a:gd name="T29" fmla="*/ 5 h 7"/>
                <a:gd name="T30" fmla="*/ 0 w 81"/>
                <a:gd name="T31" fmla="*/ 1 h 7"/>
                <a:gd name="T32" fmla="*/ 0 w 81"/>
                <a:gd name="T33" fmla="*/ 1 h 7"/>
                <a:gd name="T34" fmla="*/ 0 w 81"/>
                <a:gd name="T3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1" h="7">
                  <a:moveTo>
                    <a:pt x="0" y="1"/>
                  </a:moveTo>
                  <a:cubicBezTo>
                    <a:pt x="0" y="1"/>
                    <a:pt x="6" y="0"/>
                    <a:pt x="13" y="1"/>
                  </a:cubicBezTo>
                  <a:cubicBezTo>
                    <a:pt x="21" y="2"/>
                    <a:pt x="30" y="5"/>
                    <a:pt x="41" y="4"/>
                  </a:cubicBezTo>
                  <a:cubicBezTo>
                    <a:pt x="46" y="4"/>
                    <a:pt x="51" y="3"/>
                    <a:pt x="56" y="3"/>
                  </a:cubicBezTo>
                  <a:cubicBezTo>
                    <a:pt x="58" y="3"/>
                    <a:pt x="60" y="3"/>
                    <a:pt x="62" y="2"/>
                  </a:cubicBezTo>
                  <a:cubicBezTo>
                    <a:pt x="64" y="2"/>
                    <a:pt x="66" y="2"/>
                    <a:pt x="68" y="2"/>
                  </a:cubicBezTo>
                  <a:cubicBezTo>
                    <a:pt x="76" y="1"/>
                    <a:pt x="81" y="1"/>
                    <a:pt x="81" y="1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81" y="1"/>
                    <a:pt x="81" y="1"/>
                    <a:pt x="81" y="2"/>
                  </a:cubicBezTo>
                  <a:cubicBezTo>
                    <a:pt x="81" y="2"/>
                    <a:pt x="77" y="4"/>
                    <a:pt x="69" y="5"/>
                  </a:cubicBezTo>
                  <a:cubicBezTo>
                    <a:pt x="65" y="6"/>
                    <a:pt x="61" y="7"/>
                    <a:pt x="56" y="7"/>
                  </a:cubicBezTo>
                  <a:cubicBezTo>
                    <a:pt x="51" y="7"/>
                    <a:pt x="46" y="7"/>
                    <a:pt x="41" y="7"/>
                  </a:cubicBezTo>
                  <a:cubicBezTo>
                    <a:pt x="36" y="6"/>
                    <a:pt x="31" y="5"/>
                    <a:pt x="26" y="6"/>
                  </a:cubicBezTo>
                  <a:cubicBezTo>
                    <a:pt x="23" y="6"/>
                    <a:pt x="21" y="6"/>
                    <a:pt x="19" y="6"/>
                  </a:cubicBezTo>
                  <a:cubicBezTo>
                    <a:pt x="16" y="6"/>
                    <a:pt x="14" y="5"/>
                    <a:pt x="13" y="5"/>
                  </a:cubicBezTo>
                  <a:cubicBezTo>
                    <a:pt x="5" y="3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2" name="Freeform 149"/>
            <p:cNvSpPr/>
            <p:nvPr/>
          </p:nvSpPr>
          <p:spPr bwMode="auto">
            <a:xfrm>
              <a:off x="3847" y="1873"/>
              <a:ext cx="350" cy="31"/>
            </a:xfrm>
            <a:custGeom>
              <a:avLst/>
              <a:gdLst>
                <a:gd name="T0" fmla="*/ 0 w 77"/>
                <a:gd name="T1" fmla="*/ 2 h 7"/>
                <a:gd name="T2" fmla="*/ 12 w 77"/>
                <a:gd name="T3" fmla="*/ 2 h 7"/>
                <a:gd name="T4" fmla="*/ 38 w 77"/>
                <a:gd name="T5" fmla="*/ 5 h 7"/>
                <a:gd name="T6" fmla="*/ 52 w 77"/>
                <a:gd name="T7" fmla="*/ 2 h 7"/>
                <a:gd name="T8" fmla="*/ 59 w 77"/>
                <a:gd name="T9" fmla="*/ 2 h 7"/>
                <a:gd name="T10" fmla="*/ 65 w 77"/>
                <a:gd name="T11" fmla="*/ 1 h 7"/>
                <a:gd name="T12" fmla="*/ 77 w 77"/>
                <a:gd name="T13" fmla="*/ 0 h 7"/>
                <a:gd name="T14" fmla="*/ 77 w 77"/>
                <a:gd name="T15" fmla="*/ 0 h 7"/>
                <a:gd name="T16" fmla="*/ 77 w 77"/>
                <a:gd name="T17" fmla="*/ 1 h 7"/>
                <a:gd name="T18" fmla="*/ 65 w 77"/>
                <a:gd name="T19" fmla="*/ 5 h 7"/>
                <a:gd name="T20" fmla="*/ 53 w 77"/>
                <a:gd name="T21" fmla="*/ 7 h 7"/>
                <a:gd name="T22" fmla="*/ 38 w 77"/>
                <a:gd name="T23" fmla="*/ 7 h 7"/>
                <a:gd name="T24" fmla="*/ 24 w 77"/>
                <a:gd name="T25" fmla="*/ 6 h 7"/>
                <a:gd name="T26" fmla="*/ 17 w 77"/>
                <a:gd name="T27" fmla="*/ 7 h 7"/>
                <a:gd name="T28" fmla="*/ 12 w 77"/>
                <a:gd name="T29" fmla="*/ 5 h 7"/>
                <a:gd name="T30" fmla="*/ 0 w 77"/>
                <a:gd name="T31" fmla="*/ 2 h 7"/>
                <a:gd name="T32" fmla="*/ 0 w 77"/>
                <a:gd name="T33" fmla="*/ 2 h 7"/>
                <a:gd name="T34" fmla="*/ 0 w 77"/>
                <a:gd name="T3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" h="7">
                  <a:moveTo>
                    <a:pt x="0" y="2"/>
                  </a:moveTo>
                  <a:cubicBezTo>
                    <a:pt x="0" y="2"/>
                    <a:pt x="5" y="1"/>
                    <a:pt x="12" y="2"/>
                  </a:cubicBezTo>
                  <a:cubicBezTo>
                    <a:pt x="19" y="3"/>
                    <a:pt x="29" y="6"/>
                    <a:pt x="38" y="5"/>
                  </a:cubicBezTo>
                  <a:cubicBezTo>
                    <a:pt x="43" y="3"/>
                    <a:pt x="48" y="3"/>
                    <a:pt x="52" y="2"/>
                  </a:cubicBezTo>
                  <a:cubicBezTo>
                    <a:pt x="55" y="2"/>
                    <a:pt x="57" y="2"/>
                    <a:pt x="59" y="2"/>
                  </a:cubicBezTo>
                  <a:cubicBezTo>
                    <a:pt x="61" y="1"/>
                    <a:pt x="63" y="1"/>
                    <a:pt x="65" y="1"/>
                  </a:cubicBezTo>
                  <a:cubicBezTo>
                    <a:pt x="72" y="0"/>
                    <a:pt x="77" y="0"/>
                    <a:pt x="7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7" y="1"/>
                    <a:pt x="72" y="3"/>
                    <a:pt x="65" y="5"/>
                  </a:cubicBezTo>
                  <a:cubicBezTo>
                    <a:pt x="62" y="6"/>
                    <a:pt x="57" y="7"/>
                    <a:pt x="53" y="7"/>
                  </a:cubicBezTo>
                  <a:cubicBezTo>
                    <a:pt x="48" y="7"/>
                    <a:pt x="43" y="7"/>
                    <a:pt x="38" y="7"/>
                  </a:cubicBezTo>
                  <a:cubicBezTo>
                    <a:pt x="34" y="6"/>
                    <a:pt x="29" y="6"/>
                    <a:pt x="24" y="6"/>
                  </a:cubicBezTo>
                  <a:cubicBezTo>
                    <a:pt x="22" y="6"/>
                    <a:pt x="19" y="7"/>
                    <a:pt x="17" y="7"/>
                  </a:cubicBezTo>
                  <a:cubicBezTo>
                    <a:pt x="15" y="6"/>
                    <a:pt x="13" y="6"/>
                    <a:pt x="12" y="5"/>
                  </a:cubicBezTo>
                  <a:cubicBezTo>
                    <a:pt x="4" y="4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3" name="Freeform 150"/>
            <p:cNvSpPr/>
            <p:nvPr/>
          </p:nvSpPr>
          <p:spPr bwMode="auto">
            <a:xfrm>
              <a:off x="3797" y="2193"/>
              <a:ext cx="191" cy="14"/>
            </a:xfrm>
            <a:custGeom>
              <a:avLst/>
              <a:gdLst>
                <a:gd name="T0" fmla="*/ 0 w 42"/>
                <a:gd name="T1" fmla="*/ 2 h 3"/>
                <a:gd name="T2" fmla="*/ 7 w 42"/>
                <a:gd name="T3" fmla="*/ 1 h 3"/>
                <a:gd name="T4" fmla="*/ 21 w 42"/>
                <a:gd name="T5" fmla="*/ 0 h 3"/>
                <a:gd name="T6" fmla="*/ 35 w 42"/>
                <a:gd name="T7" fmla="*/ 0 h 3"/>
                <a:gd name="T8" fmla="*/ 42 w 42"/>
                <a:gd name="T9" fmla="*/ 1 h 3"/>
                <a:gd name="T10" fmla="*/ 35 w 42"/>
                <a:gd name="T11" fmla="*/ 2 h 3"/>
                <a:gd name="T12" fmla="*/ 21 w 42"/>
                <a:gd name="T13" fmla="*/ 3 h 3"/>
                <a:gd name="T14" fmla="*/ 7 w 42"/>
                <a:gd name="T15" fmla="*/ 3 h 3"/>
                <a:gd name="T16" fmla="*/ 0 w 42"/>
                <a:gd name="T1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">
                  <a:moveTo>
                    <a:pt x="0" y="2"/>
                  </a:moveTo>
                  <a:cubicBezTo>
                    <a:pt x="0" y="2"/>
                    <a:pt x="3" y="1"/>
                    <a:pt x="7" y="1"/>
                  </a:cubicBezTo>
                  <a:cubicBezTo>
                    <a:pt x="11" y="0"/>
                    <a:pt x="16" y="0"/>
                    <a:pt x="21" y="0"/>
                  </a:cubicBezTo>
                  <a:cubicBezTo>
                    <a:pt x="26" y="0"/>
                    <a:pt x="31" y="0"/>
                    <a:pt x="35" y="0"/>
                  </a:cubicBezTo>
                  <a:cubicBezTo>
                    <a:pt x="39" y="0"/>
                    <a:pt x="42" y="1"/>
                    <a:pt x="42" y="1"/>
                  </a:cubicBezTo>
                  <a:cubicBezTo>
                    <a:pt x="42" y="1"/>
                    <a:pt x="39" y="1"/>
                    <a:pt x="35" y="2"/>
                  </a:cubicBezTo>
                  <a:cubicBezTo>
                    <a:pt x="31" y="3"/>
                    <a:pt x="26" y="3"/>
                    <a:pt x="21" y="3"/>
                  </a:cubicBezTo>
                  <a:cubicBezTo>
                    <a:pt x="16" y="3"/>
                    <a:pt x="11" y="3"/>
                    <a:pt x="7" y="3"/>
                  </a:cubicBezTo>
                  <a:cubicBezTo>
                    <a:pt x="3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4" name="Freeform 151"/>
            <p:cNvSpPr/>
            <p:nvPr/>
          </p:nvSpPr>
          <p:spPr bwMode="auto">
            <a:xfrm>
              <a:off x="3783" y="2022"/>
              <a:ext cx="91" cy="85"/>
            </a:xfrm>
            <a:custGeom>
              <a:avLst/>
              <a:gdLst>
                <a:gd name="T0" fmla="*/ 20 w 20"/>
                <a:gd name="T1" fmla="*/ 0 h 19"/>
                <a:gd name="T2" fmla="*/ 17 w 20"/>
                <a:gd name="T3" fmla="*/ 4 h 19"/>
                <a:gd name="T4" fmla="*/ 11 w 20"/>
                <a:gd name="T5" fmla="*/ 11 h 19"/>
                <a:gd name="T6" fmla="*/ 4 w 20"/>
                <a:gd name="T7" fmla="*/ 17 h 19"/>
                <a:gd name="T8" fmla="*/ 0 w 20"/>
                <a:gd name="T9" fmla="*/ 19 h 19"/>
                <a:gd name="T10" fmla="*/ 3 w 20"/>
                <a:gd name="T11" fmla="*/ 15 h 19"/>
                <a:gd name="T12" fmla="*/ 9 w 20"/>
                <a:gd name="T13" fmla="*/ 9 h 19"/>
                <a:gd name="T14" fmla="*/ 16 w 20"/>
                <a:gd name="T15" fmla="*/ 3 h 19"/>
                <a:gd name="T16" fmla="*/ 20 w 20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9">
                  <a:moveTo>
                    <a:pt x="20" y="0"/>
                  </a:moveTo>
                  <a:cubicBezTo>
                    <a:pt x="20" y="0"/>
                    <a:pt x="19" y="2"/>
                    <a:pt x="17" y="4"/>
                  </a:cubicBezTo>
                  <a:cubicBezTo>
                    <a:pt x="16" y="6"/>
                    <a:pt x="14" y="8"/>
                    <a:pt x="11" y="11"/>
                  </a:cubicBezTo>
                  <a:cubicBezTo>
                    <a:pt x="9" y="13"/>
                    <a:pt x="6" y="15"/>
                    <a:pt x="4" y="17"/>
                  </a:cubicBezTo>
                  <a:cubicBezTo>
                    <a:pt x="2" y="18"/>
                    <a:pt x="0" y="19"/>
                    <a:pt x="0" y="19"/>
                  </a:cubicBezTo>
                  <a:cubicBezTo>
                    <a:pt x="0" y="19"/>
                    <a:pt x="1" y="17"/>
                    <a:pt x="3" y="15"/>
                  </a:cubicBezTo>
                  <a:cubicBezTo>
                    <a:pt x="4" y="13"/>
                    <a:pt x="7" y="11"/>
                    <a:pt x="9" y="9"/>
                  </a:cubicBezTo>
                  <a:cubicBezTo>
                    <a:pt x="12" y="6"/>
                    <a:pt x="14" y="4"/>
                    <a:pt x="16" y="3"/>
                  </a:cubicBezTo>
                  <a:cubicBezTo>
                    <a:pt x="18" y="1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5" name="Freeform 152"/>
            <p:cNvSpPr>
              <a:spLocks noEditPoints="1"/>
            </p:cNvSpPr>
            <p:nvPr/>
          </p:nvSpPr>
          <p:spPr bwMode="auto">
            <a:xfrm>
              <a:off x="3628" y="1918"/>
              <a:ext cx="178" cy="456"/>
            </a:xfrm>
            <a:custGeom>
              <a:avLst/>
              <a:gdLst>
                <a:gd name="T0" fmla="*/ 2 w 39"/>
                <a:gd name="T1" fmla="*/ 51 h 101"/>
                <a:gd name="T2" fmla="*/ 11 w 39"/>
                <a:gd name="T3" fmla="*/ 76 h 101"/>
                <a:gd name="T4" fmla="*/ 18 w 39"/>
                <a:gd name="T5" fmla="*/ 88 h 101"/>
                <a:gd name="T6" fmla="*/ 22 w 39"/>
                <a:gd name="T7" fmla="*/ 93 h 101"/>
                <a:gd name="T8" fmla="*/ 27 w 39"/>
                <a:gd name="T9" fmla="*/ 97 h 101"/>
                <a:gd name="T10" fmla="*/ 25 w 39"/>
                <a:gd name="T11" fmla="*/ 97 h 101"/>
                <a:gd name="T12" fmla="*/ 29 w 39"/>
                <a:gd name="T13" fmla="*/ 96 h 101"/>
                <a:gd name="T14" fmla="*/ 34 w 39"/>
                <a:gd name="T15" fmla="*/ 95 h 101"/>
                <a:gd name="T16" fmla="*/ 33 w 39"/>
                <a:gd name="T17" fmla="*/ 96 h 101"/>
                <a:gd name="T18" fmla="*/ 36 w 39"/>
                <a:gd name="T19" fmla="*/ 88 h 101"/>
                <a:gd name="T20" fmla="*/ 37 w 39"/>
                <a:gd name="T21" fmla="*/ 78 h 101"/>
                <a:gd name="T22" fmla="*/ 35 w 39"/>
                <a:gd name="T23" fmla="*/ 59 h 101"/>
                <a:gd name="T24" fmla="*/ 31 w 39"/>
                <a:gd name="T25" fmla="*/ 40 h 101"/>
                <a:gd name="T26" fmla="*/ 23 w 39"/>
                <a:gd name="T27" fmla="*/ 23 h 101"/>
                <a:gd name="T28" fmla="*/ 13 w 39"/>
                <a:gd name="T29" fmla="*/ 7 h 101"/>
                <a:gd name="T30" fmla="*/ 10 w 39"/>
                <a:gd name="T31" fmla="*/ 4 h 101"/>
                <a:gd name="T32" fmla="*/ 10 w 39"/>
                <a:gd name="T33" fmla="*/ 4 h 101"/>
                <a:gd name="T34" fmla="*/ 8 w 39"/>
                <a:gd name="T35" fmla="*/ 5 h 101"/>
                <a:gd name="T36" fmla="*/ 5 w 39"/>
                <a:gd name="T37" fmla="*/ 13 h 101"/>
                <a:gd name="T38" fmla="*/ 2 w 39"/>
                <a:gd name="T39" fmla="*/ 51 h 101"/>
                <a:gd name="T40" fmla="*/ 2 w 39"/>
                <a:gd name="T41" fmla="*/ 51 h 101"/>
                <a:gd name="T42" fmla="*/ 0 w 39"/>
                <a:gd name="T43" fmla="*/ 31 h 101"/>
                <a:gd name="T44" fmla="*/ 1 w 39"/>
                <a:gd name="T45" fmla="*/ 12 h 101"/>
                <a:gd name="T46" fmla="*/ 5 w 39"/>
                <a:gd name="T47" fmla="*/ 2 h 101"/>
                <a:gd name="T48" fmla="*/ 8 w 39"/>
                <a:gd name="T49" fmla="*/ 0 h 101"/>
                <a:gd name="T50" fmla="*/ 12 w 39"/>
                <a:gd name="T51" fmla="*/ 0 h 101"/>
                <a:gd name="T52" fmla="*/ 17 w 39"/>
                <a:gd name="T53" fmla="*/ 4 h 101"/>
                <a:gd name="T54" fmla="*/ 27 w 39"/>
                <a:gd name="T55" fmla="*/ 21 h 101"/>
                <a:gd name="T56" fmla="*/ 37 w 39"/>
                <a:gd name="T57" fmla="*/ 59 h 101"/>
                <a:gd name="T58" fmla="*/ 39 w 39"/>
                <a:gd name="T59" fmla="*/ 78 h 101"/>
                <a:gd name="T60" fmla="*/ 38 w 39"/>
                <a:gd name="T61" fmla="*/ 88 h 101"/>
                <a:gd name="T62" fmla="*/ 35 w 39"/>
                <a:gd name="T63" fmla="*/ 98 h 101"/>
                <a:gd name="T64" fmla="*/ 35 w 39"/>
                <a:gd name="T65" fmla="*/ 98 h 101"/>
                <a:gd name="T66" fmla="*/ 34 w 39"/>
                <a:gd name="T67" fmla="*/ 98 h 101"/>
                <a:gd name="T68" fmla="*/ 30 w 39"/>
                <a:gd name="T69" fmla="*/ 99 h 101"/>
                <a:gd name="T70" fmla="*/ 26 w 39"/>
                <a:gd name="T71" fmla="*/ 100 h 101"/>
                <a:gd name="T72" fmla="*/ 26 w 39"/>
                <a:gd name="T73" fmla="*/ 101 h 101"/>
                <a:gd name="T74" fmla="*/ 25 w 39"/>
                <a:gd name="T75" fmla="*/ 100 h 101"/>
                <a:gd name="T76" fmla="*/ 19 w 39"/>
                <a:gd name="T77" fmla="*/ 96 h 101"/>
                <a:gd name="T78" fmla="*/ 15 w 39"/>
                <a:gd name="T79" fmla="*/ 90 h 101"/>
                <a:gd name="T80" fmla="*/ 9 w 39"/>
                <a:gd name="T81" fmla="*/ 77 h 101"/>
                <a:gd name="T82" fmla="*/ 5 w 39"/>
                <a:gd name="T83" fmla="*/ 64 h 101"/>
                <a:gd name="T84" fmla="*/ 2 w 39"/>
                <a:gd name="T85" fmla="*/ 5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9" h="101">
                  <a:moveTo>
                    <a:pt x="2" y="51"/>
                  </a:moveTo>
                  <a:cubicBezTo>
                    <a:pt x="4" y="60"/>
                    <a:pt x="7" y="68"/>
                    <a:pt x="11" y="76"/>
                  </a:cubicBezTo>
                  <a:cubicBezTo>
                    <a:pt x="14" y="80"/>
                    <a:pt x="16" y="84"/>
                    <a:pt x="18" y="88"/>
                  </a:cubicBezTo>
                  <a:cubicBezTo>
                    <a:pt x="19" y="90"/>
                    <a:pt x="21" y="91"/>
                    <a:pt x="22" y="93"/>
                  </a:cubicBezTo>
                  <a:cubicBezTo>
                    <a:pt x="23" y="95"/>
                    <a:pt x="25" y="96"/>
                    <a:pt x="27" y="97"/>
                  </a:cubicBezTo>
                  <a:cubicBezTo>
                    <a:pt x="25" y="97"/>
                    <a:pt x="25" y="97"/>
                    <a:pt x="25" y="97"/>
                  </a:cubicBezTo>
                  <a:cubicBezTo>
                    <a:pt x="27" y="97"/>
                    <a:pt x="28" y="96"/>
                    <a:pt x="29" y="96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33" y="96"/>
                    <a:pt x="33" y="96"/>
                    <a:pt x="33" y="96"/>
                  </a:cubicBezTo>
                  <a:cubicBezTo>
                    <a:pt x="35" y="94"/>
                    <a:pt x="36" y="91"/>
                    <a:pt x="36" y="88"/>
                  </a:cubicBezTo>
                  <a:cubicBezTo>
                    <a:pt x="37" y="85"/>
                    <a:pt x="37" y="81"/>
                    <a:pt x="37" y="78"/>
                  </a:cubicBezTo>
                  <a:cubicBezTo>
                    <a:pt x="37" y="72"/>
                    <a:pt x="36" y="65"/>
                    <a:pt x="35" y="59"/>
                  </a:cubicBezTo>
                  <a:cubicBezTo>
                    <a:pt x="34" y="53"/>
                    <a:pt x="33" y="46"/>
                    <a:pt x="31" y="40"/>
                  </a:cubicBezTo>
                  <a:cubicBezTo>
                    <a:pt x="28" y="34"/>
                    <a:pt x="26" y="28"/>
                    <a:pt x="23" y="23"/>
                  </a:cubicBezTo>
                  <a:cubicBezTo>
                    <a:pt x="20" y="17"/>
                    <a:pt x="17" y="11"/>
                    <a:pt x="13" y="7"/>
                  </a:cubicBezTo>
                  <a:cubicBezTo>
                    <a:pt x="12" y="6"/>
                    <a:pt x="11" y="5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8" y="5"/>
                    <a:pt x="8" y="5"/>
                  </a:cubicBezTo>
                  <a:cubicBezTo>
                    <a:pt x="7" y="6"/>
                    <a:pt x="5" y="10"/>
                    <a:pt x="5" y="13"/>
                  </a:cubicBezTo>
                  <a:cubicBezTo>
                    <a:pt x="2" y="25"/>
                    <a:pt x="1" y="38"/>
                    <a:pt x="2" y="51"/>
                  </a:cubicBezTo>
                  <a:close/>
                  <a:moveTo>
                    <a:pt x="2" y="51"/>
                  </a:moveTo>
                  <a:cubicBezTo>
                    <a:pt x="1" y="44"/>
                    <a:pt x="1" y="38"/>
                    <a:pt x="0" y="31"/>
                  </a:cubicBezTo>
                  <a:cubicBezTo>
                    <a:pt x="0" y="25"/>
                    <a:pt x="0" y="18"/>
                    <a:pt x="1" y="12"/>
                  </a:cubicBezTo>
                  <a:cubicBezTo>
                    <a:pt x="2" y="8"/>
                    <a:pt x="2" y="5"/>
                    <a:pt x="5" y="2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1" y="0"/>
                    <a:pt x="12" y="0"/>
                  </a:cubicBezTo>
                  <a:cubicBezTo>
                    <a:pt x="14" y="1"/>
                    <a:pt x="15" y="3"/>
                    <a:pt x="17" y="4"/>
                  </a:cubicBezTo>
                  <a:cubicBezTo>
                    <a:pt x="21" y="9"/>
                    <a:pt x="24" y="15"/>
                    <a:pt x="27" y="21"/>
                  </a:cubicBezTo>
                  <a:cubicBezTo>
                    <a:pt x="32" y="33"/>
                    <a:pt x="36" y="46"/>
                    <a:pt x="37" y="59"/>
                  </a:cubicBezTo>
                  <a:cubicBezTo>
                    <a:pt x="38" y="65"/>
                    <a:pt x="38" y="72"/>
                    <a:pt x="39" y="78"/>
                  </a:cubicBezTo>
                  <a:cubicBezTo>
                    <a:pt x="39" y="81"/>
                    <a:pt x="39" y="85"/>
                    <a:pt x="38" y="88"/>
                  </a:cubicBezTo>
                  <a:cubicBezTo>
                    <a:pt x="38" y="91"/>
                    <a:pt x="38" y="95"/>
                    <a:pt x="35" y="98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29" y="99"/>
                    <a:pt x="28" y="100"/>
                    <a:pt x="26" y="100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6" y="101"/>
                    <a:pt x="25" y="101"/>
                    <a:pt x="25" y="100"/>
                  </a:cubicBezTo>
                  <a:cubicBezTo>
                    <a:pt x="23" y="99"/>
                    <a:pt x="21" y="98"/>
                    <a:pt x="19" y="96"/>
                  </a:cubicBezTo>
                  <a:cubicBezTo>
                    <a:pt x="18" y="94"/>
                    <a:pt x="16" y="92"/>
                    <a:pt x="15" y="90"/>
                  </a:cubicBezTo>
                  <a:cubicBezTo>
                    <a:pt x="13" y="86"/>
                    <a:pt x="11" y="82"/>
                    <a:pt x="9" y="77"/>
                  </a:cubicBezTo>
                  <a:cubicBezTo>
                    <a:pt x="7" y="73"/>
                    <a:pt x="6" y="69"/>
                    <a:pt x="5" y="64"/>
                  </a:cubicBezTo>
                  <a:cubicBezTo>
                    <a:pt x="4" y="60"/>
                    <a:pt x="3" y="55"/>
                    <a:pt x="2" y="5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6" name="Freeform 153"/>
            <p:cNvSpPr>
              <a:spLocks noEditPoints="1"/>
            </p:cNvSpPr>
            <p:nvPr/>
          </p:nvSpPr>
          <p:spPr bwMode="auto">
            <a:xfrm>
              <a:off x="3628" y="1918"/>
              <a:ext cx="100" cy="99"/>
            </a:xfrm>
            <a:custGeom>
              <a:avLst/>
              <a:gdLst>
                <a:gd name="T0" fmla="*/ 22 w 22"/>
                <a:gd name="T1" fmla="*/ 16 h 22"/>
                <a:gd name="T2" fmla="*/ 12 w 22"/>
                <a:gd name="T3" fmla="*/ 21 h 22"/>
                <a:gd name="T4" fmla="*/ 1 w 22"/>
                <a:gd name="T5" fmla="*/ 21 h 22"/>
                <a:gd name="T6" fmla="*/ 0 w 22"/>
                <a:gd name="T7" fmla="*/ 20 h 22"/>
                <a:gd name="T8" fmla="*/ 1 w 22"/>
                <a:gd name="T9" fmla="*/ 20 h 22"/>
                <a:gd name="T10" fmla="*/ 3 w 22"/>
                <a:gd name="T11" fmla="*/ 10 h 22"/>
                <a:gd name="T12" fmla="*/ 4 w 22"/>
                <a:gd name="T13" fmla="*/ 5 h 22"/>
                <a:gd name="T14" fmla="*/ 5 w 22"/>
                <a:gd name="T15" fmla="*/ 2 h 22"/>
                <a:gd name="T16" fmla="*/ 8 w 22"/>
                <a:gd name="T17" fmla="*/ 0 h 22"/>
                <a:gd name="T18" fmla="*/ 10 w 22"/>
                <a:gd name="T19" fmla="*/ 0 h 22"/>
                <a:gd name="T20" fmla="*/ 12 w 22"/>
                <a:gd name="T21" fmla="*/ 1 h 22"/>
                <a:gd name="T22" fmla="*/ 15 w 22"/>
                <a:gd name="T23" fmla="*/ 2 h 22"/>
                <a:gd name="T24" fmla="*/ 18 w 22"/>
                <a:gd name="T25" fmla="*/ 6 h 22"/>
                <a:gd name="T26" fmla="*/ 22 w 22"/>
                <a:gd name="T27" fmla="*/ 16 h 22"/>
                <a:gd name="T28" fmla="*/ 22 w 22"/>
                <a:gd name="T29" fmla="*/ 16 h 22"/>
                <a:gd name="T30" fmla="*/ 21 w 22"/>
                <a:gd name="T31" fmla="*/ 16 h 22"/>
                <a:gd name="T32" fmla="*/ 15 w 22"/>
                <a:gd name="T33" fmla="*/ 9 h 22"/>
                <a:gd name="T34" fmla="*/ 12 w 22"/>
                <a:gd name="T35" fmla="*/ 6 h 22"/>
                <a:gd name="T36" fmla="*/ 10 w 22"/>
                <a:gd name="T37" fmla="*/ 5 h 22"/>
                <a:gd name="T38" fmla="*/ 10 w 22"/>
                <a:gd name="T39" fmla="*/ 4 h 22"/>
                <a:gd name="T40" fmla="*/ 10 w 22"/>
                <a:gd name="T41" fmla="*/ 4 h 22"/>
                <a:gd name="T42" fmla="*/ 9 w 22"/>
                <a:gd name="T43" fmla="*/ 5 h 22"/>
                <a:gd name="T44" fmla="*/ 8 w 22"/>
                <a:gd name="T45" fmla="*/ 7 h 22"/>
                <a:gd name="T46" fmla="*/ 5 w 22"/>
                <a:gd name="T47" fmla="*/ 11 h 22"/>
                <a:gd name="T48" fmla="*/ 2 w 22"/>
                <a:gd name="T49" fmla="*/ 20 h 22"/>
                <a:gd name="T50" fmla="*/ 2 w 22"/>
                <a:gd name="T51" fmla="*/ 19 h 22"/>
                <a:gd name="T52" fmla="*/ 11 w 22"/>
                <a:gd name="T53" fmla="*/ 17 h 22"/>
                <a:gd name="T54" fmla="*/ 16 w 22"/>
                <a:gd name="T55" fmla="*/ 16 h 22"/>
                <a:gd name="T56" fmla="*/ 21 w 22"/>
                <a:gd name="T57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" h="22">
                  <a:moveTo>
                    <a:pt x="22" y="16"/>
                  </a:moveTo>
                  <a:cubicBezTo>
                    <a:pt x="19" y="18"/>
                    <a:pt x="16" y="20"/>
                    <a:pt x="12" y="21"/>
                  </a:cubicBezTo>
                  <a:cubicBezTo>
                    <a:pt x="9" y="22"/>
                    <a:pt x="5" y="21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16"/>
                    <a:pt x="2" y="13"/>
                    <a:pt x="3" y="10"/>
                  </a:cubicBezTo>
                  <a:cubicBezTo>
                    <a:pt x="3" y="8"/>
                    <a:pt x="3" y="7"/>
                    <a:pt x="4" y="5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6" y="2"/>
                    <a:pt x="7" y="1"/>
                    <a:pt x="8" y="0"/>
                  </a:cubicBezTo>
                  <a:cubicBezTo>
                    <a:pt x="10" y="0"/>
                    <a:pt x="9" y="0"/>
                    <a:pt x="10" y="0"/>
                  </a:cubicBezTo>
                  <a:cubicBezTo>
                    <a:pt x="11" y="0"/>
                    <a:pt x="12" y="0"/>
                    <a:pt x="12" y="1"/>
                  </a:cubicBezTo>
                  <a:cubicBezTo>
                    <a:pt x="13" y="1"/>
                    <a:pt x="14" y="2"/>
                    <a:pt x="15" y="2"/>
                  </a:cubicBezTo>
                  <a:cubicBezTo>
                    <a:pt x="16" y="4"/>
                    <a:pt x="17" y="5"/>
                    <a:pt x="18" y="6"/>
                  </a:cubicBezTo>
                  <a:cubicBezTo>
                    <a:pt x="20" y="9"/>
                    <a:pt x="21" y="12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lose/>
                  <a:moveTo>
                    <a:pt x="21" y="16"/>
                  </a:moveTo>
                  <a:cubicBezTo>
                    <a:pt x="19" y="13"/>
                    <a:pt x="17" y="11"/>
                    <a:pt x="15" y="9"/>
                  </a:cubicBezTo>
                  <a:cubicBezTo>
                    <a:pt x="14" y="8"/>
                    <a:pt x="13" y="7"/>
                    <a:pt x="12" y="6"/>
                  </a:cubicBezTo>
                  <a:cubicBezTo>
                    <a:pt x="11" y="5"/>
                    <a:pt x="11" y="5"/>
                    <a:pt x="10" y="5"/>
                  </a:cubicBezTo>
                  <a:cubicBezTo>
                    <a:pt x="10" y="4"/>
                    <a:pt x="10" y="5"/>
                    <a:pt x="10" y="4"/>
                  </a:cubicBezTo>
                  <a:cubicBezTo>
                    <a:pt x="10" y="4"/>
                    <a:pt x="9" y="4"/>
                    <a:pt x="10" y="4"/>
                  </a:cubicBezTo>
                  <a:cubicBezTo>
                    <a:pt x="9" y="5"/>
                    <a:pt x="9" y="4"/>
                    <a:pt x="9" y="5"/>
                  </a:cubicBezTo>
                  <a:cubicBezTo>
                    <a:pt x="8" y="6"/>
                    <a:pt x="8" y="6"/>
                    <a:pt x="8" y="7"/>
                  </a:cubicBezTo>
                  <a:cubicBezTo>
                    <a:pt x="7" y="8"/>
                    <a:pt x="6" y="9"/>
                    <a:pt x="5" y="11"/>
                  </a:cubicBezTo>
                  <a:cubicBezTo>
                    <a:pt x="4" y="14"/>
                    <a:pt x="3" y="17"/>
                    <a:pt x="2" y="20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5" y="18"/>
                    <a:pt x="8" y="17"/>
                    <a:pt x="11" y="17"/>
                  </a:cubicBezTo>
                  <a:cubicBezTo>
                    <a:pt x="13" y="17"/>
                    <a:pt x="15" y="17"/>
                    <a:pt x="16" y="16"/>
                  </a:cubicBezTo>
                  <a:cubicBezTo>
                    <a:pt x="18" y="16"/>
                    <a:pt x="20" y="16"/>
                    <a:pt x="21" y="16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7" name="Freeform 154"/>
            <p:cNvSpPr/>
            <p:nvPr/>
          </p:nvSpPr>
          <p:spPr bwMode="auto">
            <a:xfrm>
              <a:off x="3637" y="2022"/>
              <a:ext cx="96" cy="22"/>
            </a:xfrm>
            <a:custGeom>
              <a:avLst/>
              <a:gdLst>
                <a:gd name="T0" fmla="*/ 0 w 21"/>
                <a:gd name="T1" fmla="*/ 4 h 5"/>
                <a:gd name="T2" fmla="*/ 4 w 21"/>
                <a:gd name="T3" fmla="*/ 3 h 5"/>
                <a:gd name="T4" fmla="*/ 7 w 21"/>
                <a:gd name="T5" fmla="*/ 2 h 5"/>
                <a:gd name="T6" fmla="*/ 11 w 21"/>
                <a:gd name="T7" fmla="*/ 1 h 5"/>
                <a:gd name="T8" fmla="*/ 18 w 21"/>
                <a:gd name="T9" fmla="*/ 0 h 5"/>
                <a:gd name="T10" fmla="*/ 21 w 21"/>
                <a:gd name="T11" fmla="*/ 0 h 5"/>
                <a:gd name="T12" fmla="*/ 19 w 21"/>
                <a:gd name="T13" fmla="*/ 1 h 5"/>
                <a:gd name="T14" fmla="*/ 11 w 21"/>
                <a:gd name="T15" fmla="*/ 4 h 5"/>
                <a:gd name="T16" fmla="*/ 7 w 21"/>
                <a:gd name="T17" fmla="*/ 5 h 5"/>
                <a:gd name="T18" fmla="*/ 4 w 21"/>
                <a:gd name="T19" fmla="*/ 5 h 5"/>
                <a:gd name="T20" fmla="*/ 0 w 21"/>
                <a:gd name="T2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5">
                  <a:moveTo>
                    <a:pt x="0" y="4"/>
                  </a:moveTo>
                  <a:cubicBezTo>
                    <a:pt x="0" y="4"/>
                    <a:pt x="2" y="3"/>
                    <a:pt x="4" y="3"/>
                  </a:cubicBezTo>
                  <a:cubicBezTo>
                    <a:pt x="5" y="3"/>
                    <a:pt x="6" y="2"/>
                    <a:pt x="7" y="2"/>
                  </a:cubicBezTo>
                  <a:cubicBezTo>
                    <a:pt x="8" y="2"/>
                    <a:pt x="10" y="2"/>
                    <a:pt x="11" y="1"/>
                  </a:cubicBezTo>
                  <a:cubicBezTo>
                    <a:pt x="13" y="1"/>
                    <a:pt x="16" y="0"/>
                    <a:pt x="18" y="0"/>
                  </a:cubicBezTo>
                  <a:cubicBezTo>
                    <a:pt x="20" y="0"/>
                    <a:pt x="21" y="0"/>
                    <a:pt x="21" y="0"/>
                  </a:cubicBezTo>
                  <a:cubicBezTo>
                    <a:pt x="21" y="0"/>
                    <a:pt x="20" y="0"/>
                    <a:pt x="19" y="1"/>
                  </a:cubicBezTo>
                  <a:cubicBezTo>
                    <a:pt x="17" y="3"/>
                    <a:pt x="14" y="4"/>
                    <a:pt x="11" y="4"/>
                  </a:cubicBezTo>
                  <a:cubicBezTo>
                    <a:pt x="10" y="5"/>
                    <a:pt x="8" y="5"/>
                    <a:pt x="7" y="5"/>
                  </a:cubicBezTo>
                  <a:cubicBezTo>
                    <a:pt x="6" y="5"/>
                    <a:pt x="5" y="5"/>
                    <a:pt x="4" y="5"/>
                  </a:cubicBezTo>
                  <a:cubicBezTo>
                    <a:pt x="2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8" name="Freeform 155"/>
            <p:cNvSpPr/>
            <p:nvPr/>
          </p:nvSpPr>
          <p:spPr bwMode="auto">
            <a:xfrm>
              <a:off x="3665" y="2189"/>
              <a:ext cx="127" cy="36"/>
            </a:xfrm>
            <a:custGeom>
              <a:avLst/>
              <a:gdLst>
                <a:gd name="T0" fmla="*/ 0 w 28"/>
                <a:gd name="T1" fmla="*/ 6 h 8"/>
                <a:gd name="T2" fmla="*/ 4 w 28"/>
                <a:gd name="T3" fmla="*/ 4 h 8"/>
                <a:gd name="T4" fmla="*/ 9 w 28"/>
                <a:gd name="T5" fmla="*/ 4 h 8"/>
                <a:gd name="T6" fmla="*/ 14 w 28"/>
                <a:gd name="T7" fmla="*/ 3 h 8"/>
                <a:gd name="T8" fmla="*/ 19 w 28"/>
                <a:gd name="T9" fmla="*/ 1 h 8"/>
                <a:gd name="T10" fmla="*/ 23 w 28"/>
                <a:gd name="T11" fmla="*/ 0 h 8"/>
                <a:gd name="T12" fmla="*/ 28 w 28"/>
                <a:gd name="T13" fmla="*/ 0 h 8"/>
                <a:gd name="T14" fmla="*/ 28 w 28"/>
                <a:gd name="T15" fmla="*/ 0 h 8"/>
                <a:gd name="T16" fmla="*/ 28 w 28"/>
                <a:gd name="T17" fmla="*/ 0 h 8"/>
                <a:gd name="T18" fmla="*/ 24 w 28"/>
                <a:gd name="T19" fmla="*/ 4 h 8"/>
                <a:gd name="T20" fmla="*/ 14 w 28"/>
                <a:gd name="T21" fmla="*/ 6 h 8"/>
                <a:gd name="T22" fmla="*/ 9 w 28"/>
                <a:gd name="T23" fmla="*/ 6 h 8"/>
                <a:gd name="T24" fmla="*/ 4 w 28"/>
                <a:gd name="T25" fmla="*/ 7 h 8"/>
                <a:gd name="T26" fmla="*/ 0 w 28"/>
                <a:gd name="T27" fmla="*/ 6 h 8"/>
                <a:gd name="T28" fmla="*/ 0 w 28"/>
                <a:gd name="T29" fmla="*/ 6 h 8"/>
                <a:gd name="T30" fmla="*/ 0 w 28"/>
                <a:gd name="T3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8">
                  <a:moveTo>
                    <a:pt x="0" y="6"/>
                  </a:moveTo>
                  <a:cubicBezTo>
                    <a:pt x="0" y="6"/>
                    <a:pt x="1" y="4"/>
                    <a:pt x="4" y="4"/>
                  </a:cubicBezTo>
                  <a:cubicBezTo>
                    <a:pt x="6" y="3"/>
                    <a:pt x="7" y="4"/>
                    <a:pt x="9" y="4"/>
                  </a:cubicBezTo>
                  <a:cubicBezTo>
                    <a:pt x="10" y="5"/>
                    <a:pt x="12" y="4"/>
                    <a:pt x="14" y="3"/>
                  </a:cubicBezTo>
                  <a:cubicBezTo>
                    <a:pt x="16" y="2"/>
                    <a:pt x="17" y="2"/>
                    <a:pt x="19" y="1"/>
                  </a:cubicBezTo>
                  <a:cubicBezTo>
                    <a:pt x="20" y="1"/>
                    <a:pt x="22" y="0"/>
                    <a:pt x="23" y="0"/>
                  </a:cubicBezTo>
                  <a:cubicBezTo>
                    <a:pt x="26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7" y="2"/>
                    <a:pt x="24" y="4"/>
                  </a:cubicBezTo>
                  <a:cubicBezTo>
                    <a:pt x="22" y="5"/>
                    <a:pt x="18" y="6"/>
                    <a:pt x="14" y="6"/>
                  </a:cubicBezTo>
                  <a:cubicBezTo>
                    <a:pt x="12" y="5"/>
                    <a:pt x="11" y="6"/>
                    <a:pt x="9" y="6"/>
                  </a:cubicBezTo>
                  <a:cubicBezTo>
                    <a:pt x="7" y="7"/>
                    <a:pt x="6" y="8"/>
                    <a:pt x="4" y="7"/>
                  </a:cubicBezTo>
                  <a:cubicBezTo>
                    <a:pt x="2" y="7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9" name="Freeform 156"/>
            <p:cNvSpPr/>
            <p:nvPr/>
          </p:nvSpPr>
          <p:spPr bwMode="auto">
            <a:xfrm>
              <a:off x="3669" y="2216"/>
              <a:ext cx="123" cy="41"/>
            </a:xfrm>
            <a:custGeom>
              <a:avLst/>
              <a:gdLst>
                <a:gd name="T0" fmla="*/ 0 w 27"/>
                <a:gd name="T1" fmla="*/ 7 h 9"/>
                <a:gd name="T2" fmla="*/ 4 w 27"/>
                <a:gd name="T3" fmla="*/ 5 h 9"/>
                <a:gd name="T4" fmla="*/ 9 w 27"/>
                <a:gd name="T5" fmla="*/ 5 h 9"/>
                <a:gd name="T6" fmla="*/ 14 w 27"/>
                <a:gd name="T7" fmla="*/ 5 h 9"/>
                <a:gd name="T8" fmla="*/ 22 w 27"/>
                <a:gd name="T9" fmla="*/ 1 h 9"/>
                <a:gd name="T10" fmla="*/ 27 w 27"/>
                <a:gd name="T11" fmla="*/ 1 h 9"/>
                <a:gd name="T12" fmla="*/ 27 w 27"/>
                <a:gd name="T13" fmla="*/ 1 h 9"/>
                <a:gd name="T14" fmla="*/ 27 w 27"/>
                <a:gd name="T15" fmla="*/ 1 h 9"/>
                <a:gd name="T16" fmla="*/ 24 w 27"/>
                <a:gd name="T17" fmla="*/ 4 h 9"/>
                <a:gd name="T18" fmla="*/ 14 w 27"/>
                <a:gd name="T19" fmla="*/ 7 h 9"/>
                <a:gd name="T20" fmla="*/ 9 w 27"/>
                <a:gd name="T21" fmla="*/ 8 h 9"/>
                <a:gd name="T22" fmla="*/ 7 w 27"/>
                <a:gd name="T23" fmla="*/ 9 h 9"/>
                <a:gd name="T24" fmla="*/ 5 w 27"/>
                <a:gd name="T25" fmla="*/ 9 h 9"/>
                <a:gd name="T26" fmla="*/ 0 w 27"/>
                <a:gd name="T27" fmla="*/ 7 h 9"/>
                <a:gd name="T28" fmla="*/ 0 w 27"/>
                <a:gd name="T29" fmla="*/ 7 h 9"/>
                <a:gd name="T30" fmla="*/ 0 w 27"/>
                <a:gd name="T31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9">
                  <a:moveTo>
                    <a:pt x="0" y="7"/>
                  </a:moveTo>
                  <a:cubicBezTo>
                    <a:pt x="0" y="7"/>
                    <a:pt x="2" y="6"/>
                    <a:pt x="4" y="5"/>
                  </a:cubicBezTo>
                  <a:cubicBezTo>
                    <a:pt x="6" y="5"/>
                    <a:pt x="7" y="5"/>
                    <a:pt x="9" y="5"/>
                  </a:cubicBezTo>
                  <a:cubicBezTo>
                    <a:pt x="10" y="6"/>
                    <a:pt x="12" y="6"/>
                    <a:pt x="14" y="5"/>
                  </a:cubicBezTo>
                  <a:cubicBezTo>
                    <a:pt x="17" y="2"/>
                    <a:pt x="20" y="2"/>
                    <a:pt x="22" y="1"/>
                  </a:cubicBezTo>
                  <a:cubicBezTo>
                    <a:pt x="25" y="0"/>
                    <a:pt x="27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6" y="3"/>
                    <a:pt x="24" y="4"/>
                  </a:cubicBezTo>
                  <a:cubicBezTo>
                    <a:pt x="22" y="6"/>
                    <a:pt x="18" y="7"/>
                    <a:pt x="14" y="7"/>
                  </a:cubicBezTo>
                  <a:cubicBezTo>
                    <a:pt x="12" y="7"/>
                    <a:pt x="11" y="7"/>
                    <a:pt x="9" y="8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6" y="9"/>
                    <a:pt x="5" y="9"/>
                    <a:pt x="5" y="9"/>
                  </a:cubicBezTo>
                  <a:cubicBezTo>
                    <a:pt x="2" y="9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0" name="Freeform 157"/>
            <p:cNvSpPr/>
            <p:nvPr/>
          </p:nvSpPr>
          <p:spPr bwMode="auto">
            <a:xfrm>
              <a:off x="3706" y="2297"/>
              <a:ext cx="91" cy="18"/>
            </a:xfrm>
            <a:custGeom>
              <a:avLst/>
              <a:gdLst>
                <a:gd name="T0" fmla="*/ 0 w 20"/>
                <a:gd name="T1" fmla="*/ 4 h 4"/>
                <a:gd name="T2" fmla="*/ 3 w 20"/>
                <a:gd name="T3" fmla="*/ 2 h 4"/>
                <a:gd name="T4" fmla="*/ 10 w 20"/>
                <a:gd name="T5" fmla="*/ 0 h 4"/>
                <a:gd name="T6" fmla="*/ 17 w 20"/>
                <a:gd name="T7" fmla="*/ 0 h 4"/>
                <a:gd name="T8" fmla="*/ 20 w 20"/>
                <a:gd name="T9" fmla="*/ 0 h 4"/>
                <a:gd name="T10" fmla="*/ 17 w 20"/>
                <a:gd name="T11" fmla="*/ 1 h 4"/>
                <a:gd name="T12" fmla="*/ 11 w 20"/>
                <a:gd name="T13" fmla="*/ 3 h 4"/>
                <a:gd name="T14" fmla="*/ 4 w 20"/>
                <a:gd name="T15" fmla="*/ 4 h 4"/>
                <a:gd name="T16" fmla="*/ 0 w 20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4">
                  <a:moveTo>
                    <a:pt x="0" y="4"/>
                  </a:moveTo>
                  <a:cubicBezTo>
                    <a:pt x="0" y="4"/>
                    <a:pt x="2" y="3"/>
                    <a:pt x="3" y="2"/>
                  </a:cubicBezTo>
                  <a:cubicBezTo>
                    <a:pt x="5" y="2"/>
                    <a:pt x="8" y="1"/>
                    <a:pt x="10" y="0"/>
                  </a:cubicBezTo>
                  <a:cubicBezTo>
                    <a:pt x="13" y="0"/>
                    <a:pt x="15" y="0"/>
                    <a:pt x="17" y="0"/>
                  </a:cubicBezTo>
                  <a:cubicBezTo>
                    <a:pt x="19" y="0"/>
                    <a:pt x="20" y="0"/>
                    <a:pt x="20" y="0"/>
                  </a:cubicBezTo>
                  <a:cubicBezTo>
                    <a:pt x="20" y="0"/>
                    <a:pt x="19" y="1"/>
                    <a:pt x="17" y="1"/>
                  </a:cubicBezTo>
                  <a:cubicBezTo>
                    <a:pt x="16" y="2"/>
                    <a:pt x="13" y="3"/>
                    <a:pt x="11" y="3"/>
                  </a:cubicBezTo>
                  <a:cubicBezTo>
                    <a:pt x="8" y="4"/>
                    <a:pt x="6" y="4"/>
                    <a:pt x="4" y="4"/>
                  </a:cubicBezTo>
                  <a:cubicBezTo>
                    <a:pt x="2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1" name="Freeform 158"/>
            <p:cNvSpPr/>
            <p:nvPr/>
          </p:nvSpPr>
          <p:spPr bwMode="auto">
            <a:xfrm>
              <a:off x="3687" y="2216"/>
              <a:ext cx="23" cy="27"/>
            </a:xfrm>
            <a:custGeom>
              <a:avLst/>
              <a:gdLst>
                <a:gd name="T0" fmla="*/ 2 w 5"/>
                <a:gd name="T1" fmla="*/ 0 h 6"/>
                <a:gd name="T2" fmla="*/ 3 w 5"/>
                <a:gd name="T3" fmla="*/ 0 h 6"/>
                <a:gd name="T4" fmla="*/ 3 w 5"/>
                <a:gd name="T5" fmla="*/ 1 h 6"/>
                <a:gd name="T6" fmla="*/ 4 w 5"/>
                <a:gd name="T7" fmla="*/ 2 h 6"/>
                <a:gd name="T8" fmla="*/ 5 w 5"/>
                <a:gd name="T9" fmla="*/ 4 h 6"/>
                <a:gd name="T10" fmla="*/ 4 w 5"/>
                <a:gd name="T11" fmla="*/ 5 h 6"/>
                <a:gd name="T12" fmla="*/ 3 w 5"/>
                <a:gd name="T13" fmla="*/ 6 h 6"/>
                <a:gd name="T14" fmla="*/ 1 w 5"/>
                <a:gd name="T15" fmla="*/ 5 h 6"/>
                <a:gd name="T16" fmla="*/ 1 w 5"/>
                <a:gd name="T17" fmla="*/ 3 h 6"/>
                <a:gd name="T18" fmla="*/ 1 w 5"/>
                <a:gd name="T19" fmla="*/ 2 h 6"/>
                <a:gd name="T20" fmla="*/ 0 w 5"/>
                <a:gd name="T21" fmla="*/ 2 h 6"/>
                <a:gd name="T22" fmla="*/ 1 w 5"/>
                <a:gd name="T23" fmla="*/ 0 h 6"/>
                <a:gd name="T24" fmla="*/ 2 w 5"/>
                <a:gd name="T2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4" y="1"/>
                    <a:pt x="3" y="1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1" y="5"/>
                    <a:pt x="0" y="4"/>
                    <a:pt x="1" y="3"/>
                  </a:cubicBezTo>
                  <a:cubicBezTo>
                    <a:pt x="2" y="3"/>
                    <a:pt x="2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2" name="Freeform 159"/>
            <p:cNvSpPr/>
            <p:nvPr/>
          </p:nvSpPr>
          <p:spPr bwMode="auto">
            <a:xfrm>
              <a:off x="3724" y="2211"/>
              <a:ext cx="23" cy="23"/>
            </a:xfrm>
            <a:custGeom>
              <a:avLst/>
              <a:gdLst>
                <a:gd name="T0" fmla="*/ 2 w 5"/>
                <a:gd name="T1" fmla="*/ 0 h 5"/>
                <a:gd name="T2" fmla="*/ 3 w 5"/>
                <a:gd name="T3" fmla="*/ 1 h 5"/>
                <a:gd name="T4" fmla="*/ 3 w 5"/>
                <a:gd name="T5" fmla="*/ 2 h 5"/>
                <a:gd name="T6" fmla="*/ 3 w 5"/>
                <a:gd name="T7" fmla="*/ 2 h 5"/>
                <a:gd name="T8" fmla="*/ 4 w 5"/>
                <a:gd name="T9" fmla="*/ 4 h 5"/>
                <a:gd name="T10" fmla="*/ 3 w 5"/>
                <a:gd name="T11" fmla="*/ 5 h 5"/>
                <a:gd name="T12" fmla="*/ 2 w 5"/>
                <a:gd name="T13" fmla="*/ 5 h 5"/>
                <a:gd name="T14" fmla="*/ 1 w 5"/>
                <a:gd name="T15" fmla="*/ 5 h 5"/>
                <a:gd name="T16" fmla="*/ 1 w 5"/>
                <a:gd name="T17" fmla="*/ 3 h 5"/>
                <a:gd name="T18" fmla="*/ 1 w 5"/>
                <a:gd name="T19" fmla="*/ 2 h 5"/>
                <a:gd name="T20" fmla="*/ 0 w 5"/>
                <a:gd name="T21" fmla="*/ 1 h 5"/>
                <a:gd name="T22" fmla="*/ 1 w 5"/>
                <a:gd name="T23" fmla="*/ 0 h 5"/>
                <a:gd name="T24" fmla="*/ 2 w 5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2" y="0"/>
                    <a:pt x="3" y="0"/>
                    <a:pt x="3" y="1"/>
                  </a:cubicBezTo>
                  <a:cubicBezTo>
                    <a:pt x="4" y="1"/>
                    <a:pt x="4" y="1"/>
                    <a:pt x="3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5" y="3"/>
                    <a:pt x="5" y="4"/>
                    <a:pt x="4" y="4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3" name="Freeform 160"/>
            <p:cNvSpPr/>
            <p:nvPr/>
          </p:nvSpPr>
          <p:spPr bwMode="auto">
            <a:xfrm>
              <a:off x="3756" y="2202"/>
              <a:ext cx="22" cy="23"/>
            </a:xfrm>
            <a:custGeom>
              <a:avLst/>
              <a:gdLst>
                <a:gd name="T0" fmla="*/ 1 w 5"/>
                <a:gd name="T1" fmla="*/ 0 h 5"/>
                <a:gd name="T2" fmla="*/ 3 w 5"/>
                <a:gd name="T3" fmla="*/ 0 h 5"/>
                <a:gd name="T4" fmla="*/ 3 w 5"/>
                <a:gd name="T5" fmla="*/ 1 h 5"/>
                <a:gd name="T6" fmla="*/ 3 w 5"/>
                <a:gd name="T7" fmla="*/ 2 h 5"/>
                <a:gd name="T8" fmla="*/ 5 w 5"/>
                <a:gd name="T9" fmla="*/ 4 h 5"/>
                <a:gd name="T10" fmla="*/ 3 w 5"/>
                <a:gd name="T11" fmla="*/ 5 h 5"/>
                <a:gd name="T12" fmla="*/ 3 w 5"/>
                <a:gd name="T13" fmla="*/ 5 h 5"/>
                <a:gd name="T14" fmla="*/ 1 w 5"/>
                <a:gd name="T15" fmla="*/ 5 h 5"/>
                <a:gd name="T16" fmla="*/ 1 w 5"/>
                <a:gd name="T17" fmla="*/ 3 h 5"/>
                <a:gd name="T18" fmla="*/ 1 w 5"/>
                <a:gd name="T19" fmla="*/ 2 h 5"/>
                <a:gd name="T20" fmla="*/ 0 w 5"/>
                <a:gd name="T21" fmla="*/ 2 h 5"/>
                <a:gd name="T22" fmla="*/ 1 w 5"/>
                <a:gd name="T23" fmla="*/ 0 h 5"/>
                <a:gd name="T24" fmla="*/ 1 w 5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5" y="2"/>
                    <a:pt x="5" y="3"/>
                    <a:pt x="5" y="4"/>
                  </a:cubicBezTo>
                  <a:cubicBezTo>
                    <a:pt x="4" y="4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2" y="5"/>
                    <a:pt x="1" y="5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2" y="3"/>
                    <a:pt x="2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4" name="Freeform 161"/>
            <p:cNvSpPr/>
            <p:nvPr/>
          </p:nvSpPr>
          <p:spPr bwMode="auto">
            <a:xfrm>
              <a:off x="4083" y="2193"/>
              <a:ext cx="187" cy="18"/>
            </a:xfrm>
            <a:custGeom>
              <a:avLst/>
              <a:gdLst>
                <a:gd name="T0" fmla="*/ 41 w 41"/>
                <a:gd name="T1" fmla="*/ 1 h 4"/>
                <a:gd name="T2" fmla="*/ 35 w 41"/>
                <a:gd name="T3" fmla="*/ 2 h 4"/>
                <a:gd name="T4" fmla="*/ 21 w 41"/>
                <a:gd name="T5" fmla="*/ 4 h 4"/>
                <a:gd name="T6" fmla="*/ 6 w 41"/>
                <a:gd name="T7" fmla="*/ 3 h 4"/>
                <a:gd name="T8" fmla="*/ 0 w 41"/>
                <a:gd name="T9" fmla="*/ 2 h 4"/>
                <a:gd name="T10" fmla="*/ 6 w 41"/>
                <a:gd name="T11" fmla="*/ 1 h 4"/>
                <a:gd name="T12" fmla="*/ 20 w 41"/>
                <a:gd name="T13" fmla="*/ 0 h 4"/>
                <a:gd name="T14" fmla="*/ 35 w 41"/>
                <a:gd name="T15" fmla="*/ 1 h 4"/>
                <a:gd name="T16" fmla="*/ 41 w 41"/>
                <a:gd name="T1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4">
                  <a:moveTo>
                    <a:pt x="41" y="1"/>
                  </a:moveTo>
                  <a:cubicBezTo>
                    <a:pt x="41" y="1"/>
                    <a:pt x="39" y="2"/>
                    <a:pt x="35" y="2"/>
                  </a:cubicBezTo>
                  <a:cubicBezTo>
                    <a:pt x="31" y="3"/>
                    <a:pt x="26" y="3"/>
                    <a:pt x="21" y="4"/>
                  </a:cubicBezTo>
                  <a:cubicBezTo>
                    <a:pt x="15" y="3"/>
                    <a:pt x="10" y="3"/>
                    <a:pt x="6" y="3"/>
                  </a:cubicBezTo>
                  <a:cubicBezTo>
                    <a:pt x="2" y="2"/>
                    <a:pt x="0" y="2"/>
                    <a:pt x="0" y="2"/>
                  </a:cubicBezTo>
                  <a:cubicBezTo>
                    <a:pt x="0" y="2"/>
                    <a:pt x="2" y="1"/>
                    <a:pt x="6" y="1"/>
                  </a:cubicBezTo>
                  <a:cubicBezTo>
                    <a:pt x="10" y="0"/>
                    <a:pt x="15" y="0"/>
                    <a:pt x="20" y="0"/>
                  </a:cubicBezTo>
                  <a:cubicBezTo>
                    <a:pt x="26" y="0"/>
                    <a:pt x="31" y="0"/>
                    <a:pt x="35" y="1"/>
                  </a:cubicBezTo>
                  <a:cubicBezTo>
                    <a:pt x="39" y="1"/>
                    <a:pt x="41" y="1"/>
                    <a:pt x="41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5" name="Freeform 162"/>
            <p:cNvSpPr/>
            <p:nvPr/>
          </p:nvSpPr>
          <p:spPr bwMode="auto">
            <a:xfrm>
              <a:off x="4174" y="2008"/>
              <a:ext cx="110" cy="99"/>
            </a:xfrm>
            <a:custGeom>
              <a:avLst/>
              <a:gdLst>
                <a:gd name="T0" fmla="*/ 0 w 24"/>
                <a:gd name="T1" fmla="*/ 0 h 22"/>
                <a:gd name="T2" fmla="*/ 5 w 24"/>
                <a:gd name="T3" fmla="*/ 2 h 22"/>
                <a:gd name="T4" fmla="*/ 13 w 24"/>
                <a:gd name="T5" fmla="*/ 9 h 22"/>
                <a:gd name="T6" fmla="*/ 21 w 24"/>
                <a:gd name="T7" fmla="*/ 17 h 22"/>
                <a:gd name="T8" fmla="*/ 24 w 24"/>
                <a:gd name="T9" fmla="*/ 22 h 22"/>
                <a:gd name="T10" fmla="*/ 20 w 24"/>
                <a:gd name="T11" fmla="*/ 19 h 22"/>
                <a:gd name="T12" fmla="*/ 11 w 24"/>
                <a:gd name="T13" fmla="*/ 12 h 22"/>
                <a:gd name="T14" fmla="*/ 4 w 24"/>
                <a:gd name="T15" fmla="*/ 4 h 22"/>
                <a:gd name="T16" fmla="*/ 0 w 24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2">
                  <a:moveTo>
                    <a:pt x="0" y="0"/>
                  </a:moveTo>
                  <a:cubicBezTo>
                    <a:pt x="0" y="0"/>
                    <a:pt x="2" y="1"/>
                    <a:pt x="5" y="2"/>
                  </a:cubicBezTo>
                  <a:cubicBezTo>
                    <a:pt x="7" y="4"/>
                    <a:pt x="10" y="7"/>
                    <a:pt x="13" y="9"/>
                  </a:cubicBezTo>
                  <a:cubicBezTo>
                    <a:pt x="16" y="12"/>
                    <a:pt x="19" y="15"/>
                    <a:pt x="21" y="17"/>
                  </a:cubicBezTo>
                  <a:cubicBezTo>
                    <a:pt x="23" y="20"/>
                    <a:pt x="24" y="22"/>
                    <a:pt x="24" y="22"/>
                  </a:cubicBezTo>
                  <a:cubicBezTo>
                    <a:pt x="24" y="22"/>
                    <a:pt x="23" y="21"/>
                    <a:pt x="20" y="19"/>
                  </a:cubicBezTo>
                  <a:cubicBezTo>
                    <a:pt x="18" y="17"/>
                    <a:pt x="14" y="14"/>
                    <a:pt x="11" y="12"/>
                  </a:cubicBezTo>
                  <a:cubicBezTo>
                    <a:pt x="9" y="9"/>
                    <a:pt x="6" y="6"/>
                    <a:pt x="4" y="4"/>
                  </a:cubicBezTo>
                  <a:cubicBezTo>
                    <a:pt x="2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6" name="Freeform 163"/>
            <p:cNvSpPr>
              <a:spLocks noEditPoints="1"/>
            </p:cNvSpPr>
            <p:nvPr/>
          </p:nvSpPr>
          <p:spPr bwMode="auto">
            <a:xfrm>
              <a:off x="4265" y="1913"/>
              <a:ext cx="178" cy="456"/>
            </a:xfrm>
            <a:custGeom>
              <a:avLst/>
              <a:gdLst>
                <a:gd name="T0" fmla="*/ 36 w 39"/>
                <a:gd name="T1" fmla="*/ 51 h 101"/>
                <a:gd name="T2" fmla="*/ 34 w 39"/>
                <a:gd name="T3" fmla="*/ 65 h 101"/>
                <a:gd name="T4" fmla="*/ 30 w 39"/>
                <a:gd name="T5" fmla="*/ 78 h 101"/>
                <a:gd name="T6" fmla="*/ 24 w 39"/>
                <a:gd name="T7" fmla="*/ 90 h 101"/>
                <a:gd name="T8" fmla="*/ 19 w 39"/>
                <a:gd name="T9" fmla="*/ 96 h 101"/>
                <a:gd name="T10" fmla="*/ 14 w 39"/>
                <a:gd name="T11" fmla="*/ 101 h 101"/>
                <a:gd name="T12" fmla="*/ 13 w 39"/>
                <a:gd name="T13" fmla="*/ 101 h 101"/>
                <a:gd name="T14" fmla="*/ 12 w 39"/>
                <a:gd name="T15" fmla="*/ 101 h 101"/>
                <a:gd name="T16" fmla="*/ 8 w 39"/>
                <a:gd name="T17" fmla="*/ 100 h 101"/>
                <a:gd name="T18" fmla="*/ 4 w 39"/>
                <a:gd name="T19" fmla="*/ 99 h 101"/>
                <a:gd name="T20" fmla="*/ 4 w 39"/>
                <a:gd name="T21" fmla="*/ 99 h 101"/>
                <a:gd name="T22" fmla="*/ 4 w 39"/>
                <a:gd name="T23" fmla="*/ 99 h 101"/>
                <a:gd name="T24" fmla="*/ 0 w 39"/>
                <a:gd name="T25" fmla="*/ 89 h 101"/>
                <a:gd name="T26" fmla="*/ 0 w 39"/>
                <a:gd name="T27" fmla="*/ 79 h 101"/>
                <a:gd name="T28" fmla="*/ 1 w 39"/>
                <a:gd name="T29" fmla="*/ 59 h 101"/>
                <a:gd name="T30" fmla="*/ 11 w 39"/>
                <a:gd name="T31" fmla="*/ 22 h 101"/>
                <a:gd name="T32" fmla="*/ 22 w 39"/>
                <a:gd name="T33" fmla="*/ 4 h 101"/>
                <a:gd name="T34" fmla="*/ 26 w 39"/>
                <a:gd name="T35" fmla="*/ 1 h 101"/>
                <a:gd name="T36" fmla="*/ 30 w 39"/>
                <a:gd name="T37" fmla="*/ 1 h 101"/>
                <a:gd name="T38" fmla="*/ 33 w 39"/>
                <a:gd name="T39" fmla="*/ 2 h 101"/>
                <a:gd name="T40" fmla="*/ 37 w 39"/>
                <a:gd name="T41" fmla="*/ 12 h 101"/>
                <a:gd name="T42" fmla="*/ 38 w 39"/>
                <a:gd name="T43" fmla="*/ 32 h 101"/>
                <a:gd name="T44" fmla="*/ 36 w 39"/>
                <a:gd name="T45" fmla="*/ 51 h 101"/>
                <a:gd name="T46" fmla="*/ 36 w 39"/>
                <a:gd name="T47" fmla="*/ 51 h 101"/>
                <a:gd name="T48" fmla="*/ 34 w 39"/>
                <a:gd name="T49" fmla="*/ 13 h 101"/>
                <a:gd name="T50" fmla="*/ 30 w 39"/>
                <a:gd name="T51" fmla="*/ 6 h 101"/>
                <a:gd name="T52" fmla="*/ 29 w 39"/>
                <a:gd name="T53" fmla="*/ 5 h 101"/>
                <a:gd name="T54" fmla="*/ 28 w 39"/>
                <a:gd name="T55" fmla="*/ 5 h 101"/>
                <a:gd name="T56" fmla="*/ 25 w 39"/>
                <a:gd name="T57" fmla="*/ 8 h 101"/>
                <a:gd name="T58" fmla="*/ 15 w 39"/>
                <a:gd name="T59" fmla="*/ 23 h 101"/>
                <a:gd name="T60" fmla="*/ 8 w 39"/>
                <a:gd name="T61" fmla="*/ 41 h 101"/>
                <a:gd name="T62" fmla="*/ 3 w 39"/>
                <a:gd name="T63" fmla="*/ 60 h 101"/>
                <a:gd name="T64" fmla="*/ 1 w 39"/>
                <a:gd name="T65" fmla="*/ 79 h 101"/>
                <a:gd name="T66" fmla="*/ 2 w 39"/>
                <a:gd name="T67" fmla="*/ 88 h 101"/>
                <a:gd name="T68" fmla="*/ 5 w 39"/>
                <a:gd name="T69" fmla="*/ 96 h 101"/>
                <a:gd name="T70" fmla="*/ 4 w 39"/>
                <a:gd name="T71" fmla="*/ 96 h 101"/>
                <a:gd name="T72" fmla="*/ 9 w 39"/>
                <a:gd name="T73" fmla="*/ 97 h 101"/>
                <a:gd name="T74" fmla="*/ 13 w 39"/>
                <a:gd name="T75" fmla="*/ 98 h 101"/>
                <a:gd name="T76" fmla="*/ 12 w 39"/>
                <a:gd name="T77" fmla="*/ 98 h 101"/>
                <a:gd name="T78" fmla="*/ 17 w 39"/>
                <a:gd name="T79" fmla="*/ 94 h 101"/>
                <a:gd name="T80" fmla="*/ 20 w 39"/>
                <a:gd name="T81" fmla="*/ 88 h 101"/>
                <a:gd name="T82" fmla="*/ 27 w 39"/>
                <a:gd name="T83" fmla="*/ 77 h 101"/>
                <a:gd name="T84" fmla="*/ 36 w 39"/>
                <a:gd name="T85" fmla="*/ 5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9" h="101">
                  <a:moveTo>
                    <a:pt x="36" y="51"/>
                  </a:moveTo>
                  <a:cubicBezTo>
                    <a:pt x="36" y="56"/>
                    <a:pt x="35" y="60"/>
                    <a:pt x="34" y="65"/>
                  </a:cubicBezTo>
                  <a:cubicBezTo>
                    <a:pt x="32" y="69"/>
                    <a:pt x="31" y="74"/>
                    <a:pt x="30" y="78"/>
                  </a:cubicBezTo>
                  <a:cubicBezTo>
                    <a:pt x="28" y="82"/>
                    <a:pt x="26" y="86"/>
                    <a:pt x="24" y="90"/>
                  </a:cubicBezTo>
                  <a:cubicBezTo>
                    <a:pt x="23" y="93"/>
                    <a:pt x="21" y="94"/>
                    <a:pt x="19" y="96"/>
                  </a:cubicBezTo>
                  <a:cubicBezTo>
                    <a:pt x="18" y="98"/>
                    <a:pt x="16" y="99"/>
                    <a:pt x="14" y="101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1" y="101"/>
                    <a:pt x="10" y="100"/>
                    <a:pt x="8" y="100"/>
                  </a:cubicBezTo>
                  <a:cubicBezTo>
                    <a:pt x="4" y="99"/>
                    <a:pt x="4" y="99"/>
                    <a:pt x="4" y="99"/>
                  </a:cubicBezTo>
                  <a:cubicBezTo>
                    <a:pt x="4" y="99"/>
                    <a:pt x="4" y="99"/>
                    <a:pt x="4" y="99"/>
                  </a:cubicBezTo>
                  <a:cubicBezTo>
                    <a:pt x="4" y="99"/>
                    <a:pt x="4" y="99"/>
                    <a:pt x="4" y="99"/>
                  </a:cubicBezTo>
                  <a:cubicBezTo>
                    <a:pt x="0" y="95"/>
                    <a:pt x="1" y="92"/>
                    <a:pt x="0" y="89"/>
                  </a:cubicBezTo>
                  <a:cubicBezTo>
                    <a:pt x="0" y="85"/>
                    <a:pt x="0" y="82"/>
                    <a:pt x="0" y="79"/>
                  </a:cubicBezTo>
                  <a:cubicBezTo>
                    <a:pt x="0" y="72"/>
                    <a:pt x="1" y="66"/>
                    <a:pt x="1" y="59"/>
                  </a:cubicBezTo>
                  <a:cubicBezTo>
                    <a:pt x="2" y="46"/>
                    <a:pt x="6" y="33"/>
                    <a:pt x="11" y="22"/>
                  </a:cubicBezTo>
                  <a:cubicBezTo>
                    <a:pt x="14" y="16"/>
                    <a:pt x="17" y="10"/>
                    <a:pt x="22" y="4"/>
                  </a:cubicBezTo>
                  <a:cubicBezTo>
                    <a:pt x="23" y="3"/>
                    <a:pt x="24" y="2"/>
                    <a:pt x="26" y="1"/>
                  </a:cubicBezTo>
                  <a:cubicBezTo>
                    <a:pt x="27" y="0"/>
                    <a:pt x="29" y="0"/>
                    <a:pt x="30" y="1"/>
                  </a:cubicBezTo>
                  <a:cubicBezTo>
                    <a:pt x="31" y="1"/>
                    <a:pt x="32" y="1"/>
                    <a:pt x="33" y="2"/>
                  </a:cubicBezTo>
                  <a:cubicBezTo>
                    <a:pt x="36" y="6"/>
                    <a:pt x="37" y="9"/>
                    <a:pt x="37" y="12"/>
                  </a:cubicBezTo>
                  <a:cubicBezTo>
                    <a:pt x="39" y="19"/>
                    <a:pt x="39" y="25"/>
                    <a:pt x="38" y="32"/>
                  </a:cubicBezTo>
                  <a:cubicBezTo>
                    <a:pt x="38" y="38"/>
                    <a:pt x="37" y="45"/>
                    <a:pt x="36" y="51"/>
                  </a:cubicBezTo>
                  <a:close/>
                  <a:moveTo>
                    <a:pt x="36" y="51"/>
                  </a:moveTo>
                  <a:cubicBezTo>
                    <a:pt x="37" y="38"/>
                    <a:pt x="36" y="25"/>
                    <a:pt x="34" y="13"/>
                  </a:cubicBezTo>
                  <a:cubicBezTo>
                    <a:pt x="33" y="10"/>
                    <a:pt x="31" y="7"/>
                    <a:pt x="30" y="6"/>
                  </a:cubicBezTo>
                  <a:cubicBezTo>
                    <a:pt x="30" y="5"/>
                    <a:pt x="29" y="5"/>
                    <a:pt x="29" y="5"/>
                  </a:cubicBezTo>
                  <a:cubicBezTo>
                    <a:pt x="29" y="5"/>
                    <a:pt x="28" y="5"/>
                    <a:pt x="28" y="5"/>
                  </a:cubicBezTo>
                  <a:cubicBezTo>
                    <a:pt x="27" y="5"/>
                    <a:pt x="26" y="6"/>
                    <a:pt x="25" y="8"/>
                  </a:cubicBezTo>
                  <a:cubicBezTo>
                    <a:pt x="21" y="12"/>
                    <a:pt x="18" y="18"/>
                    <a:pt x="15" y="23"/>
                  </a:cubicBezTo>
                  <a:cubicBezTo>
                    <a:pt x="12" y="29"/>
                    <a:pt x="10" y="35"/>
                    <a:pt x="8" y="41"/>
                  </a:cubicBezTo>
                  <a:cubicBezTo>
                    <a:pt x="6" y="47"/>
                    <a:pt x="4" y="53"/>
                    <a:pt x="3" y="60"/>
                  </a:cubicBezTo>
                  <a:cubicBezTo>
                    <a:pt x="2" y="66"/>
                    <a:pt x="1" y="72"/>
                    <a:pt x="1" y="79"/>
                  </a:cubicBezTo>
                  <a:cubicBezTo>
                    <a:pt x="2" y="82"/>
                    <a:pt x="2" y="85"/>
                    <a:pt x="2" y="88"/>
                  </a:cubicBezTo>
                  <a:cubicBezTo>
                    <a:pt x="3" y="91"/>
                    <a:pt x="4" y="95"/>
                    <a:pt x="5" y="96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9" y="97"/>
                    <a:pt x="9" y="97"/>
                    <a:pt x="9" y="97"/>
                  </a:cubicBezTo>
                  <a:cubicBezTo>
                    <a:pt x="11" y="97"/>
                    <a:pt x="12" y="97"/>
                    <a:pt x="13" y="98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14" y="96"/>
                    <a:pt x="15" y="96"/>
                    <a:pt x="17" y="94"/>
                  </a:cubicBezTo>
                  <a:cubicBezTo>
                    <a:pt x="18" y="92"/>
                    <a:pt x="19" y="90"/>
                    <a:pt x="20" y="88"/>
                  </a:cubicBezTo>
                  <a:cubicBezTo>
                    <a:pt x="23" y="85"/>
                    <a:pt x="25" y="81"/>
                    <a:pt x="27" y="77"/>
                  </a:cubicBezTo>
                  <a:cubicBezTo>
                    <a:pt x="31" y="69"/>
                    <a:pt x="35" y="60"/>
                    <a:pt x="36" y="5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7" name="Freeform 164"/>
            <p:cNvSpPr>
              <a:spLocks noEditPoints="1"/>
            </p:cNvSpPr>
            <p:nvPr/>
          </p:nvSpPr>
          <p:spPr bwMode="auto">
            <a:xfrm>
              <a:off x="4338" y="1913"/>
              <a:ext cx="100" cy="100"/>
            </a:xfrm>
            <a:custGeom>
              <a:avLst/>
              <a:gdLst>
                <a:gd name="T0" fmla="*/ 1 w 22"/>
                <a:gd name="T1" fmla="*/ 16 h 22"/>
                <a:gd name="T2" fmla="*/ 6 w 22"/>
                <a:gd name="T3" fmla="*/ 17 h 22"/>
                <a:gd name="T4" fmla="*/ 11 w 22"/>
                <a:gd name="T5" fmla="*/ 18 h 22"/>
                <a:gd name="T6" fmla="*/ 21 w 22"/>
                <a:gd name="T7" fmla="*/ 19 h 22"/>
                <a:gd name="T8" fmla="*/ 20 w 22"/>
                <a:gd name="T9" fmla="*/ 20 h 22"/>
                <a:gd name="T10" fmla="*/ 17 w 22"/>
                <a:gd name="T11" fmla="*/ 11 h 22"/>
                <a:gd name="T12" fmla="*/ 15 w 22"/>
                <a:gd name="T13" fmla="*/ 7 h 22"/>
                <a:gd name="T14" fmla="*/ 13 w 22"/>
                <a:gd name="T15" fmla="*/ 6 h 22"/>
                <a:gd name="T16" fmla="*/ 13 w 22"/>
                <a:gd name="T17" fmla="*/ 5 h 22"/>
                <a:gd name="T18" fmla="*/ 12 w 22"/>
                <a:gd name="T19" fmla="*/ 5 h 22"/>
                <a:gd name="T20" fmla="*/ 12 w 22"/>
                <a:gd name="T21" fmla="*/ 5 h 22"/>
                <a:gd name="T22" fmla="*/ 11 w 22"/>
                <a:gd name="T23" fmla="*/ 6 h 22"/>
                <a:gd name="T24" fmla="*/ 7 w 22"/>
                <a:gd name="T25" fmla="*/ 9 h 22"/>
                <a:gd name="T26" fmla="*/ 1 w 22"/>
                <a:gd name="T27" fmla="*/ 16 h 22"/>
                <a:gd name="T28" fmla="*/ 0 w 22"/>
                <a:gd name="T29" fmla="*/ 16 h 22"/>
                <a:gd name="T30" fmla="*/ 4 w 22"/>
                <a:gd name="T31" fmla="*/ 7 h 22"/>
                <a:gd name="T32" fmla="*/ 7 w 22"/>
                <a:gd name="T33" fmla="*/ 3 h 22"/>
                <a:gd name="T34" fmla="*/ 10 w 22"/>
                <a:gd name="T35" fmla="*/ 1 h 22"/>
                <a:gd name="T36" fmla="*/ 12 w 22"/>
                <a:gd name="T37" fmla="*/ 0 h 22"/>
                <a:gd name="T38" fmla="*/ 14 w 22"/>
                <a:gd name="T39" fmla="*/ 1 h 22"/>
                <a:gd name="T40" fmla="*/ 17 w 22"/>
                <a:gd name="T41" fmla="*/ 3 h 22"/>
                <a:gd name="T42" fmla="*/ 18 w 22"/>
                <a:gd name="T43" fmla="*/ 5 h 22"/>
                <a:gd name="T44" fmla="*/ 19 w 22"/>
                <a:gd name="T45" fmla="*/ 10 h 22"/>
                <a:gd name="T46" fmla="*/ 22 w 22"/>
                <a:gd name="T47" fmla="*/ 20 h 22"/>
                <a:gd name="T48" fmla="*/ 22 w 22"/>
                <a:gd name="T49" fmla="*/ 21 h 22"/>
                <a:gd name="T50" fmla="*/ 21 w 22"/>
                <a:gd name="T51" fmla="*/ 21 h 22"/>
                <a:gd name="T52" fmla="*/ 10 w 22"/>
                <a:gd name="T53" fmla="*/ 21 h 22"/>
                <a:gd name="T54" fmla="*/ 5 w 22"/>
                <a:gd name="T55" fmla="*/ 20 h 22"/>
                <a:gd name="T56" fmla="*/ 1 w 22"/>
                <a:gd name="T57" fmla="*/ 17 h 22"/>
                <a:gd name="T58" fmla="*/ 0 w 22"/>
                <a:gd name="T59" fmla="*/ 17 h 22"/>
                <a:gd name="T60" fmla="*/ 0 w 22"/>
                <a:gd name="T61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" h="22">
                  <a:moveTo>
                    <a:pt x="1" y="16"/>
                  </a:moveTo>
                  <a:cubicBezTo>
                    <a:pt x="3" y="16"/>
                    <a:pt x="4" y="17"/>
                    <a:pt x="6" y="17"/>
                  </a:cubicBezTo>
                  <a:cubicBezTo>
                    <a:pt x="8" y="17"/>
                    <a:pt x="9" y="17"/>
                    <a:pt x="11" y="18"/>
                  </a:cubicBezTo>
                  <a:cubicBezTo>
                    <a:pt x="14" y="18"/>
                    <a:pt x="17" y="19"/>
                    <a:pt x="21" y="19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17"/>
                    <a:pt x="18" y="14"/>
                    <a:pt x="17" y="11"/>
                  </a:cubicBezTo>
                  <a:cubicBezTo>
                    <a:pt x="16" y="10"/>
                    <a:pt x="15" y="8"/>
                    <a:pt x="15" y="7"/>
                  </a:cubicBezTo>
                  <a:cubicBezTo>
                    <a:pt x="14" y="6"/>
                    <a:pt x="14" y="6"/>
                    <a:pt x="13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1" y="6"/>
                    <a:pt x="11" y="6"/>
                  </a:cubicBezTo>
                  <a:cubicBezTo>
                    <a:pt x="10" y="7"/>
                    <a:pt x="8" y="8"/>
                    <a:pt x="7" y="9"/>
                  </a:cubicBezTo>
                  <a:cubicBezTo>
                    <a:pt x="5" y="12"/>
                    <a:pt x="3" y="14"/>
                    <a:pt x="1" y="16"/>
                  </a:cubicBezTo>
                  <a:close/>
                  <a:moveTo>
                    <a:pt x="0" y="16"/>
                  </a:moveTo>
                  <a:cubicBezTo>
                    <a:pt x="1" y="13"/>
                    <a:pt x="3" y="10"/>
                    <a:pt x="4" y="7"/>
                  </a:cubicBezTo>
                  <a:cubicBezTo>
                    <a:pt x="5" y="6"/>
                    <a:pt x="6" y="4"/>
                    <a:pt x="7" y="3"/>
                  </a:cubicBezTo>
                  <a:cubicBezTo>
                    <a:pt x="8" y="2"/>
                    <a:pt x="9" y="2"/>
                    <a:pt x="10" y="1"/>
                  </a:cubicBezTo>
                  <a:cubicBezTo>
                    <a:pt x="10" y="1"/>
                    <a:pt x="11" y="0"/>
                    <a:pt x="12" y="0"/>
                  </a:cubicBezTo>
                  <a:cubicBezTo>
                    <a:pt x="13" y="0"/>
                    <a:pt x="12" y="0"/>
                    <a:pt x="14" y="1"/>
                  </a:cubicBezTo>
                  <a:cubicBezTo>
                    <a:pt x="15" y="1"/>
                    <a:pt x="16" y="2"/>
                    <a:pt x="17" y="3"/>
                  </a:cubicBezTo>
                  <a:cubicBezTo>
                    <a:pt x="17" y="4"/>
                    <a:pt x="18" y="5"/>
                    <a:pt x="18" y="5"/>
                  </a:cubicBezTo>
                  <a:cubicBezTo>
                    <a:pt x="19" y="7"/>
                    <a:pt x="19" y="9"/>
                    <a:pt x="19" y="10"/>
                  </a:cubicBezTo>
                  <a:cubicBezTo>
                    <a:pt x="20" y="14"/>
                    <a:pt x="21" y="17"/>
                    <a:pt x="22" y="20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17" y="22"/>
                    <a:pt x="14" y="22"/>
                    <a:pt x="10" y="21"/>
                  </a:cubicBezTo>
                  <a:cubicBezTo>
                    <a:pt x="8" y="21"/>
                    <a:pt x="6" y="20"/>
                    <a:pt x="5" y="20"/>
                  </a:cubicBezTo>
                  <a:cubicBezTo>
                    <a:pt x="3" y="19"/>
                    <a:pt x="2" y="18"/>
                    <a:pt x="1" y="17"/>
                  </a:cubicBezTo>
                  <a:cubicBezTo>
                    <a:pt x="0" y="17"/>
                    <a:pt x="0" y="17"/>
                    <a:pt x="0" y="17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8" name="Freeform 165"/>
            <p:cNvSpPr/>
            <p:nvPr/>
          </p:nvSpPr>
          <p:spPr bwMode="auto">
            <a:xfrm>
              <a:off x="4334" y="2017"/>
              <a:ext cx="95" cy="27"/>
            </a:xfrm>
            <a:custGeom>
              <a:avLst/>
              <a:gdLst>
                <a:gd name="T0" fmla="*/ 21 w 21"/>
                <a:gd name="T1" fmla="*/ 5 h 6"/>
                <a:gd name="T2" fmla="*/ 18 w 21"/>
                <a:gd name="T3" fmla="*/ 5 h 6"/>
                <a:gd name="T4" fmla="*/ 10 w 21"/>
                <a:gd name="T5" fmla="*/ 5 h 6"/>
                <a:gd name="T6" fmla="*/ 3 w 21"/>
                <a:gd name="T7" fmla="*/ 2 h 6"/>
                <a:gd name="T8" fmla="*/ 0 w 21"/>
                <a:gd name="T9" fmla="*/ 0 h 6"/>
                <a:gd name="T10" fmla="*/ 3 w 21"/>
                <a:gd name="T11" fmla="*/ 1 h 6"/>
                <a:gd name="T12" fmla="*/ 10 w 21"/>
                <a:gd name="T13" fmla="*/ 2 h 6"/>
                <a:gd name="T14" fmla="*/ 18 w 21"/>
                <a:gd name="T15" fmla="*/ 4 h 6"/>
                <a:gd name="T16" fmla="*/ 21 w 21"/>
                <a:gd name="T1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6">
                  <a:moveTo>
                    <a:pt x="21" y="5"/>
                  </a:moveTo>
                  <a:cubicBezTo>
                    <a:pt x="21" y="5"/>
                    <a:pt x="20" y="5"/>
                    <a:pt x="18" y="5"/>
                  </a:cubicBezTo>
                  <a:cubicBezTo>
                    <a:pt x="16" y="6"/>
                    <a:pt x="13" y="6"/>
                    <a:pt x="10" y="5"/>
                  </a:cubicBezTo>
                  <a:cubicBezTo>
                    <a:pt x="7" y="4"/>
                    <a:pt x="4" y="4"/>
                    <a:pt x="3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3" y="1"/>
                  </a:cubicBezTo>
                  <a:cubicBezTo>
                    <a:pt x="5" y="1"/>
                    <a:pt x="8" y="2"/>
                    <a:pt x="10" y="2"/>
                  </a:cubicBezTo>
                  <a:cubicBezTo>
                    <a:pt x="13" y="3"/>
                    <a:pt x="15" y="3"/>
                    <a:pt x="18" y="4"/>
                  </a:cubicBezTo>
                  <a:cubicBezTo>
                    <a:pt x="20" y="4"/>
                    <a:pt x="21" y="5"/>
                    <a:pt x="21" y="5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9" name="Freeform 166"/>
            <p:cNvSpPr/>
            <p:nvPr/>
          </p:nvSpPr>
          <p:spPr bwMode="auto">
            <a:xfrm>
              <a:off x="4274" y="2184"/>
              <a:ext cx="132" cy="36"/>
            </a:xfrm>
            <a:custGeom>
              <a:avLst/>
              <a:gdLst>
                <a:gd name="T0" fmla="*/ 29 w 29"/>
                <a:gd name="T1" fmla="*/ 6 h 8"/>
                <a:gd name="T2" fmla="*/ 24 w 29"/>
                <a:gd name="T3" fmla="*/ 8 h 8"/>
                <a:gd name="T4" fmla="*/ 20 w 29"/>
                <a:gd name="T5" fmla="*/ 7 h 8"/>
                <a:gd name="T6" fmla="*/ 14 w 29"/>
                <a:gd name="T7" fmla="*/ 6 h 8"/>
                <a:gd name="T8" fmla="*/ 4 w 29"/>
                <a:gd name="T9" fmla="*/ 4 h 8"/>
                <a:gd name="T10" fmla="*/ 0 w 29"/>
                <a:gd name="T11" fmla="*/ 1 h 8"/>
                <a:gd name="T12" fmla="*/ 0 w 29"/>
                <a:gd name="T13" fmla="*/ 1 h 8"/>
                <a:gd name="T14" fmla="*/ 1 w 29"/>
                <a:gd name="T15" fmla="*/ 1 h 8"/>
                <a:gd name="T16" fmla="*/ 5 w 29"/>
                <a:gd name="T17" fmla="*/ 1 h 8"/>
                <a:gd name="T18" fmla="*/ 10 w 29"/>
                <a:gd name="T19" fmla="*/ 2 h 8"/>
                <a:gd name="T20" fmla="*/ 15 w 29"/>
                <a:gd name="T21" fmla="*/ 4 h 8"/>
                <a:gd name="T22" fmla="*/ 20 w 29"/>
                <a:gd name="T23" fmla="*/ 5 h 8"/>
                <a:gd name="T24" fmla="*/ 24 w 29"/>
                <a:gd name="T25" fmla="*/ 4 h 8"/>
                <a:gd name="T26" fmla="*/ 29 w 29"/>
                <a:gd name="T27" fmla="*/ 6 h 8"/>
                <a:gd name="T28" fmla="*/ 29 w 29"/>
                <a:gd name="T29" fmla="*/ 6 h 8"/>
                <a:gd name="T30" fmla="*/ 29 w 29"/>
                <a:gd name="T3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8">
                  <a:moveTo>
                    <a:pt x="29" y="6"/>
                  </a:moveTo>
                  <a:cubicBezTo>
                    <a:pt x="29" y="6"/>
                    <a:pt x="27" y="8"/>
                    <a:pt x="24" y="8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6"/>
                    <a:pt x="16" y="6"/>
                    <a:pt x="14" y="6"/>
                  </a:cubicBezTo>
                  <a:cubicBezTo>
                    <a:pt x="10" y="7"/>
                    <a:pt x="6" y="6"/>
                    <a:pt x="4" y="4"/>
                  </a:cubicBezTo>
                  <a:cubicBezTo>
                    <a:pt x="2" y="3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7" y="1"/>
                    <a:pt x="8" y="2"/>
                    <a:pt x="10" y="2"/>
                  </a:cubicBezTo>
                  <a:cubicBezTo>
                    <a:pt x="11" y="2"/>
                    <a:pt x="13" y="3"/>
                    <a:pt x="15" y="4"/>
                  </a:cubicBezTo>
                  <a:cubicBezTo>
                    <a:pt x="16" y="5"/>
                    <a:pt x="18" y="5"/>
                    <a:pt x="20" y="5"/>
                  </a:cubicBezTo>
                  <a:cubicBezTo>
                    <a:pt x="21" y="4"/>
                    <a:pt x="23" y="4"/>
                    <a:pt x="24" y="4"/>
                  </a:cubicBezTo>
                  <a:cubicBezTo>
                    <a:pt x="27" y="5"/>
                    <a:pt x="29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0" name="Freeform 167"/>
            <p:cNvSpPr/>
            <p:nvPr/>
          </p:nvSpPr>
          <p:spPr bwMode="auto">
            <a:xfrm>
              <a:off x="4274" y="2216"/>
              <a:ext cx="128" cy="41"/>
            </a:xfrm>
            <a:custGeom>
              <a:avLst/>
              <a:gdLst>
                <a:gd name="T0" fmla="*/ 27 w 28"/>
                <a:gd name="T1" fmla="*/ 7 h 9"/>
                <a:gd name="T2" fmla="*/ 23 w 28"/>
                <a:gd name="T3" fmla="*/ 8 h 9"/>
                <a:gd name="T4" fmla="*/ 21 w 28"/>
                <a:gd name="T5" fmla="*/ 8 h 9"/>
                <a:gd name="T6" fmla="*/ 18 w 28"/>
                <a:gd name="T7" fmla="*/ 7 h 9"/>
                <a:gd name="T8" fmla="*/ 13 w 28"/>
                <a:gd name="T9" fmla="*/ 7 h 9"/>
                <a:gd name="T10" fmla="*/ 4 w 28"/>
                <a:gd name="T11" fmla="*/ 4 h 9"/>
                <a:gd name="T12" fmla="*/ 0 w 28"/>
                <a:gd name="T13" fmla="*/ 1 h 9"/>
                <a:gd name="T14" fmla="*/ 0 w 28"/>
                <a:gd name="T15" fmla="*/ 0 h 9"/>
                <a:gd name="T16" fmla="*/ 0 w 28"/>
                <a:gd name="T17" fmla="*/ 0 h 9"/>
                <a:gd name="T18" fmla="*/ 5 w 28"/>
                <a:gd name="T19" fmla="*/ 1 h 9"/>
                <a:gd name="T20" fmla="*/ 14 w 28"/>
                <a:gd name="T21" fmla="*/ 4 h 9"/>
                <a:gd name="T22" fmla="*/ 19 w 28"/>
                <a:gd name="T23" fmla="*/ 5 h 9"/>
                <a:gd name="T24" fmla="*/ 23 w 28"/>
                <a:gd name="T25" fmla="*/ 5 h 9"/>
                <a:gd name="T26" fmla="*/ 27 w 28"/>
                <a:gd name="T27" fmla="*/ 7 h 9"/>
                <a:gd name="T28" fmla="*/ 28 w 28"/>
                <a:gd name="T29" fmla="*/ 7 h 9"/>
                <a:gd name="T30" fmla="*/ 27 w 28"/>
                <a:gd name="T31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9">
                  <a:moveTo>
                    <a:pt x="27" y="7"/>
                  </a:moveTo>
                  <a:cubicBezTo>
                    <a:pt x="27" y="7"/>
                    <a:pt x="26" y="8"/>
                    <a:pt x="23" y="8"/>
                  </a:cubicBezTo>
                  <a:cubicBezTo>
                    <a:pt x="22" y="8"/>
                    <a:pt x="22" y="9"/>
                    <a:pt x="21" y="8"/>
                  </a:cubicBezTo>
                  <a:cubicBezTo>
                    <a:pt x="20" y="8"/>
                    <a:pt x="19" y="8"/>
                    <a:pt x="18" y="7"/>
                  </a:cubicBezTo>
                  <a:cubicBezTo>
                    <a:pt x="17" y="6"/>
                    <a:pt x="15" y="6"/>
                    <a:pt x="13" y="7"/>
                  </a:cubicBezTo>
                  <a:cubicBezTo>
                    <a:pt x="9" y="7"/>
                    <a:pt x="6" y="6"/>
                    <a:pt x="4" y="4"/>
                  </a:cubicBezTo>
                  <a:cubicBezTo>
                    <a:pt x="1" y="3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8" y="1"/>
                    <a:pt x="11" y="2"/>
                    <a:pt x="14" y="4"/>
                  </a:cubicBezTo>
                  <a:cubicBezTo>
                    <a:pt x="15" y="5"/>
                    <a:pt x="17" y="5"/>
                    <a:pt x="19" y="5"/>
                  </a:cubicBezTo>
                  <a:cubicBezTo>
                    <a:pt x="20" y="5"/>
                    <a:pt x="22" y="4"/>
                    <a:pt x="23" y="5"/>
                  </a:cubicBezTo>
                  <a:cubicBezTo>
                    <a:pt x="26" y="5"/>
                    <a:pt x="27" y="7"/>
                    <a:pt x="27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7" y="7"/>
                    <a:pt x="27" y="7"/>
                    <a:pt x="27" y="7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1" name="Freeform 168"/>
            <p:cNvSpPr/>
            <p:nvPr/>
          </p:nvSpPr>
          <p:spPr bwMode="auto">
            <a:xfrm>
              <a:off x="4270" y="2293"/>
              <a:ext cx="91" cy="22"/>
            </a:xfrm>
            <a:custGeom>
              <a:avLst/>
              <a:gdLst>
                <a:gd name="T0" fmla="*/ 20 w 20"/>
                <a:gd name="T1" fmla="*/ 5 h 5"/>
                <a:gd name="T2" fmla="*/ 17 w 20"/>
                <a:gd name="T3" fmla="*/ 5 h 5"/>
                <a:gd name="T4" fmla="*/ 10 w 20"/>
                <a:gd name="T5" fmla="*/ 4 h 5"/>
                <a:gd name="T6" fmla="*/ 3 w 20"/>
                <a:gd name="T7" fmla="*/ 2 h 5"/>
                <a:gd name="T8" fmla="*/ 0 w 20"/>
                <a:gd name="T9" fmla="*/ 1 h 5"/>
                <a:gd name="T10" fmla="*/ 3 w 20"/>
                <a:gd name="T11" fmla="*/ 0 h 5"/>
                <a:gd name="T12" fmla="*/ 10 w 20"/>
                <a:gd name="T13" fmla="*/ 1 h 5"/>
                <a:gd name="T14" fmla="*/ 17 w 20"/>
                <a:gd name="T15" fmla="*/ 3 h 5"/>
                <a:gd name="T16" fmla="*/ 20 w 20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5">
                  <a:moveTo>
                    <a:pt x="20" y="5"/>
                  </a:moveTo>
                  <a:cubicBezTo>
                    <a:pt x="20" y="5"/>
                    <a:pt x="19" y="5"/>
                    <a:pt x="17" y="5"/>
                  </a:cubicBezTo>
                  <a:cubicBezTo>
                    <a:pt x="15" y="5"/>
                    <a:pt x="13" y="5"/>
                    <a:pt x="10" y="4"/>
                  </a:cubicBezTo>
                  <a:cubicBezTo>
                    <a:pt x="8" y="4"/>
                    <a:pt x="5" y="3"/>
                    <a:pt x="3" y="2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8" y="1"/>
                    <a:pt x="10" y="1"/>
                  </a:cubicBezTo>
                  <a:cubicBezTo>
                    <a:pt x="13" y="2"/>
                    <a:pt x="15" y="2"/>
                    <a:pt x="17" y="3"/>
                  </a:cubicBezTo>
                  <a:cubicBezTo>
                    <a:pt x="19" y="4"/>
                    <a:pt x="20" y="5"/>
                    <a:pt x="20" y="5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2" name="Freeform 169"/>
            <p:cNvSpPr/>
            <p:nvPr/>
          </p:nvSpPr>
          <p:spPr bwMode="auto">
            <a:xfrm>
              <a:off x="4356" y="2216"/>
              <a:ext cx="23" cy="22"/>
            </a:xfrm>
            <a:custGeom>
              <a:avLst/>
              <a:gdLst>
                <a:gd name="T0" fmla="*/ 4 w 5"/>
                <a:gd name="T1" fmla="*/ 0 h 5"/>
                <a:gd name="T2" fmla="*/ 5 w 5"/>
                <a:gd name="T3" fmla="*/ 1 h 5"/>
                <a:gd name="T4" fmla="*/ 4 w 5"/>
                <a:gd name="T5" fmla="*/ 2 h 5"/>
                <a:gd name="T6" fmla="*/ 4 w 5"/>
                <a:gd name="T7" fmla="*/ 3 h 5"/>
                <a:gd name="T8" fmla="*/ 4 w 5"/>
                <a:gd name="T9" fmla="*/ 5 h 5"/>
                <a:gd name="T10" fmla="*/ 2 w 5"/>
                <a:gd name="T11" fmla="*/ 5 h 5"/>
                <a:gd name="T12" fmla="*/ 2 w 5"/>
                <a:gd name="T13" fmla="*/ 5 h 5"/>
                <a:gd name="T14" fmla="*/ 1 w 5"/>
                <a:gd name="T15" fmla="*/ 4 h 5"/>
                <a:gd name="T16" fmla="*/ 2 w 5"/>
                <a:gd name="T17" fmla="*/ 2 h 5"/>
                <a:gd name="T18" fmla="*/ 2 w 5"/>
                <a:gd name="T19" fmla="*/ 1 h 5"/>
                <a:gd name="T20" fmla="*/ 2 w 5"/>
                <a:gd name="T21" fmla="*/ 0 h 5"/>
                <a:gd name="T22" fmla="*/ 4 w 5"/>
                <a:gd name="T23" fmla="*/ 0 h 5"/>
                <a:gd name="T24" fmla="*/ 4 w 5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4" y="0"/>
                    <a:pt x="5" y="1"/>
                    <a:pt x="5" y="1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2"/>
                    <a:pt x="4" y="3"/>
                  </a:cubicBezTo>
                  <a:cubicBezTo>
                    <a:pt x="5" y="4"/>
                    <a:pt x="5" y="5"/>
                    <a:pt x="4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1" y="4"/>
                    <a:pt x="1" y="4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3" y="2"/>
                    <a:pt x="3" y="2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3" name="Freeform 170"/>
            <p:cNvSpPr/>
            <p:nvPr/>
          </p:nvSpPr>
          <p:spPr bwMode="auto">
            <a:xfrm>
              <a:off x="4324" y="2211"/>
              <a:ext cx="23" cy="23"/>
            </a:xfrm>
            <a:custGeom>
              <a:avLst/>
              <a:gdLst>
                <a:gd name="T0" fmla="*/ 3 w 5"/>
                <a:gd name="T1" fmla="*/ 0 h 5"/>
                <a:gd name="T2" fmla="*/ 4 w 5"/>
                <a:gd name="T3" fmla="*/ 1 h 5"/>
                <a:gd name="T4" fmla="*/ 4 w 5"/>
                <a:gd name="T5" fmla="*/ 2 h 5"/>
                <a:gd name="T6" fmla="*/ 4 w 5"/>
                <a:gd name="T7" fmla="*/ 3 h 5"/>
                <a:gd name="T8" fmla="*/ 4 w 5"/>
                <a:gd name="T9" fmla="*/ 5 h 5"/>
                <a:gd name="T10" fmla="*/ 2 w 5"/>
                <a:gd name="T11" fmla="*/ 5 h 5"/>
                <a:gd name="T12" fmla="*/ 2 w 5"/>
                <a:gd name="T13" fmla="*/ 5 h 5"/>
                <a:gd name="T14" fmla="*/ 0 w 5"/>
                <a:gd name="T15" fmla="*/ 4 h 5"/>
                <a:gd name="T16" fmla="*/ 1 w 5"/>
                <a:gd name="T17" fmla="*/ 2 h 5"/>
                <a:gd name="T18" fmla="*/ 1 w 5"/>
                <a:gd name="T19" fmla="*/ 1 h 5"/>
                <a:gd name="T20" fmla="*/ 1 w 5"/>
                <a:gd name="T21" fmla="*/ 0 h 5"/>
                <a:gd name="T22" fmla="*/ 3 w 5"/>
                <a:gd name="T23" fmla="*/ 0 h 5"/>
                <a:gd name="T24" fmla="*/ 3 w 5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3" y="0"/>
                    <a:pt x="4" y="0"/>
                    <a:pt x="4" y="1"/>
                  </a:cubicBezTo>
                  <a:cubicBezTo>
                    <a:pt x="5" y="1"/>
                    <a:pt x="4" y="1"/>
                    <a:pt x="4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5" y="3"/>
                    <a:pt x="5" y="4"/>
                    <a:pt x="4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1" y="4"/>
                    <a:pt x="0" y="4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2" y="2"/>
                    <a:pt x="2" y="2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4" name="Freeform 171"/>
            <p:cNvSpPr/>
            <p:nvPr/>
          </p:nvSpPr>
          <p:spPr bwMode="auto">
            <a:xfrm>
              <a:off x="4288" y="2202"/>
              <a:ext cx="27" cy="23"/>
            </a:xfrm>
            <a:custGeom>
              <a:avLst/>
              <a:gdLst>
                <a:gd name="T0" fmla="*/ 4 w 6"/>
                <a:gd name="T1" fmla="*/ 0 h 5"/>
                <a:gd name="T2" fmla="*/ 6 w 6"/>
                <a:gd name="T3" fmla="*/ 1 h 5"/>
                <a:gd name="T4" fmla="*/ 5 w 6"/>
                <a:gd name="T5" fmla="*/ 2 h 5"/>
                <a:gd name="T6" fmla="*/ 4 w 6"/>
                <a:gd name="T7" fmla="*/ 3 h 5"/>
                <a:gd name="T8" fmla="*/ 4 w 6"/>
                <a:gd name="T9" fmla="*/ 5 h 5"/>
                <a:gd name="T10" fmla="*/ 2 w 6"/>
                <a:gd name="T11" fmla="*/ 5 h 5"/>
                <a:gd name="T12" fmla="*/ 2 w 6"/>
                <a:gd name="T13" fmla="*/ 5 h 5"/>
                <a:gd name="T14" fmla="*/ 1 w 6"/>
                <a:gd name="T15" fmla="*/ 3 h 5"/>
                <a:gd name="T16" fmla="*/ 2 w 6"/>
                <a:gd name="T17" fmla="*/ 2 h 5"/>
                <a:gd name="T18" fmla="*/ 2 w 6"/>
                <a:gd name="T19" fmla="*/ 1 h 5"/>
                <a:gd name="T20" fmla="*/ 2 w 6"/>
                <a:gd name="T21" fmla="*/ 0 h 5"/>
                <a:gd name="T22" fmla="*/ 4 w 6"/>
                <a:gd name="T23" fmla="*/ 0 h 5"/>
                <a:gd name="T24" fmla="*/ 4 w 6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4" y="0"/>
                    <a:pt x="5" y="1"/>
                    <a:pt x="6" y="1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4" y="2"/>
                    <a:pt x="4" y="2"/>
                    <a:pt x="4" y="3"/>
                  </a:cubicBezTo>
                  <a:cubicBezTo>
                    <a:pt x="5" y="4"/>
                    <a:pt x="5" y="5"/>
                    <a:pt x="4" y="5"/>
                  </a:cubicBezTo>
                  <a:cubicBezTo>
                    <a:pt x="4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1" y="4"/>
                    <a:pt x="1" y="3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3" y="2"/>
                    <a:pt x="3" y="2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5" name="Freeform 172"/>
            <p:cNvSpPr/>
            <p:nvPr/>
          </p:nvSpPr>
          <p:spPr bwMode="auto">
            <a:xfrm>
              <a:off x="4011" y="1854"/>
              <a:ext cx="22" cy="41"/>
            </a:xfrm>
            <a:custGeom>
              <a:avLst/>
              <a:gdLst>
                <a:gd name="T0" fmla="*/ 3 w 5"/>
                <a:gd name="T1" fmla="*/ 0 h 9"/>
                <a:gd name="T2" fmla="*/ 4 w 5"/>
                <a:gd name="T3" fmla="*/ 1 h 9"/>
                <a:gd name="T4" fmla="*/ 4 w 5"/>
                <a:gd name="T5" fmla="*/ 2 h 9"/>
                <a:gd name="T6" fmla="*/ 4 w 5"/>
                <a:gd name="T7" fmla="*/ 4 h 9"/>
                <a:gd name="T8" fmla="*/ 5 w 5"/>
                <a:gd name="T9" fmla="*/ 7 h 9"/>
                <a:gd name="T10" fmla="*/ 3 w 5"/>
                <a:gd name="T11" fmla="*/ 9 h 9"/>
                <a:gd name="T12" fmla="*/ 3 w 5"/>
                <a:gd name="T13" fmla="*/ 9 h 9"/>
                <a:gd name="T14" fmla="*/ 1 w 5"/>
                <a:gd name="T15" fmla="*/ 8 h 9"/>
                <a:gd name="T16" fmla="*/ 2 w 5"/>
                <a:gd name="T17" fmla="*/ 4 h 9"/>
                <a:gd name="T18" fmla="*/ 2 w 5"/>
                <a:gd name="T19" fmla="*/ 3 h 9"/>
                <a:gd name="T20" fmla="*/ 1 w 5"/>
                <a:gd name="T21" fmla="*/ 1 h 9"/>
                <a:gd name="T22" fmla="*/ 2 w 5"/>
                <a:gd name="T23" fmla="*/ 0 h 9"/>
                <a:gd name="T24" fmla="*/ 3 w 5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9">
                  <a:moveTo>
                    <a:pt x="3" y="0"/>
                  </a:moveTo>
                  <a:cubicBezTo>
                    <a:pt x="3" y="0"/>
                    <a:pt x="4" y="0"/>
                    <a:pt x="4" y="1"/>
                  </a:cubicBezTo>
                  <a:cubicBezTo>
                    <a:pt x="5" y="1"/>
                    <a:pt x="4" y="2"/>
                    <a:pt x="4" y="2"/>
                  </a:cubicBezTo>
                  <a:cubicBezTo>
                    <a:pt x="3" y="3"/>
                    <a:pt x="3" y="4"/>
                    <a:pt x="4" y="4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4" y="8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2" y="8"/>
                    <a:pt x="1" y="8"/>
                  </a:cubicBezTo>
                  <a:cubicBezTo>
                    <a:pt x="0" y="7"/>
                    <a:pt x="0" y="6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1" y="2"/>
                    <a:pt x="0" y="2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6" name="Freeform 173"/>
            <p:cNvSpPr/>
            <p:nvPr/>
          </p:nvSpPr>
          <p:spPr bwMode="auto">
            <a:xfrm>
              <a:off x="4070" y="1850"/>
              <a:ext cx="27" cy="41"/>
            </a:xfrm>
            <a:custGeom>
              <a:avLst/>
              <a:gdLst>
                <a:gd name="T0" fmla="*/ 3 w 6"/>
                <a:gd name="T1" fmla="*/ 0 h 9"/>
                <a:gd name="T2" fmla="*/ 4 w 6"/>
                <a:gd name="T3" fmla="*/ 2 h 9"/>
                <a:gd name="T4" fmla="*/ 4 w 6"/>
                <a:gd name="T5" fmla="*/ 3 h 9"/>
                <a:gd name="T6" fmla="*/ 4 w 6"/>
                <a:gd name="T7" fmla="*/ 5 h 9"/>
                <a:gd name="T8" fmla="*/ 5 w 6"/>
                <a:gd name="T9" fmla="*/ 8 h 9"/>
                <a:gd name="T10" fmla="*/ 4 w 6"/>
                <a:gd name="T11" fmla="*/ 9 h 9"/>
                <a:gd name="T12" fmla="*/ 3 w 6"/>
                <a:gd name="T13" fmla="*/ 9 h 9"/>
                <a:gd name="T14" fmla="*/ 1 w 6"/>
                <a:gd name="T15" fmla="*/ 8 h 9"/>
                <a:gd name="T16" fmla="*/ 2 w 6"/>
                <a:gd name="T17" fmla="*/ 5 h 9"/>
                <a:gd name="T18" fmla="*/ 2 w 6"/>
                <a:gd name="T19" fmla="*/ 3 h 9"/>
                <a:gd name="T20" fmla="*/ 1 w 6"/>
                <a:gd name="T21" fmla="*/ 2 h 9"/>
                <a:gd name="T22" fmla="*/ 2 w 6"/>
                <a:gd name="T23" fmla="*/ 0 h 9"/>
                <a:gd name="T24" fmla="*/ 3 w 6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9">
                  <a:moveTo>
                    <a:pt x="3" y="0"/>
                  </a:moveTo>
                  <a:cubicBezTo>
                    <a:pt x="3" y="0"/>
                    <a:pt x="4" y="1"/>
                    <a:pt x="4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3" y="4"/>
                    <a:pt x="3" y="4"/>
                    <a:pt x="4" y="5"/>
                  </a:cubicBezTo>
                  <a:cubicBezTo>
                    <a:pt x="5" y="6"/>
                    <a:pt x="6" y="7"/>
                    <a:pt x="5" y="8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2" y="9"/>
                    <a:pt x="1" y="8"/>
                  </a:cubicBezTo>
                  <a:cubicBezTo>
                    <a:pt x="1" y="7"/>
                    <a:pt x="0" y="6"/>
                    <a:pt x="2" y="5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7" name="Freeform 174"/>
            <p:cNvSpPr/>
            <p:nvPr/>
          </p:nvSpPr>
          <p:spPr bwMode="auto">
            <a:xfrm>
              <a:off x="4133" y="1845"/>
              <a:ext cx="23" cy="37"/>
            </a:xfrm>
            <a:custGeom>
              <a:avLst/>
              <a:gdLst>
                <a:gd name="T0" fmla="*/ 3 w 5"/>
                <a:gd name="T1" fmla="*/ 0 h 8"/>
                <a:gd name="T2" fmla="*/ 4 w 5"/>
                <a:gd name="T3" fmla="*/ 1 h 8"/>
                <a:gd name="T4" fmla="*/ 3 w 5"/>
                <a:gd name="T5" fmla="*/ 3 h 8"/>
                <a:gd name="T6" fmla="*/ 3 w 5"/>
                <a:gd name="T7" fmla="*/ 4 h 8"/>
                <a:gd name="T8" fmla="*/ 4 w 5"/>
                <a:gd name="T9" fmla="*/ 6 h 8"/>
                <a:gd name="T10" fmla="*/ 3 w 5"/>
                <a:gd name="T11" fmla="*/ 8 h 8"/>
                <a:gd name="T12" fmla="*/ 3 w 5"/>
                <a:gd name="T13" fmla="*/ 8 h 8"/>
                <a:gd name="T14" fmla="*/ 1 w 5"/>
                <a:gd name="T15" fmla="*/ 7 h 8"/>
                <a:gd name="T16" fmla="*/ 1 w 5"/>
                <a:gd name="T17" fmla="*/ 4 h 8"/>
                <a:gd name="T18" fmla="*/ 1 w 5"/>
                <a:gd name="T19" fmla="*/ 2 h 8"/>
                <a:gd name="T20" fmla="*/ 1 w 5"/>
                <a:gd name="T21" fmla="*/ 1 h 8"/>
                <a:gd name="T22" fmla="*/ 2 w 5"/>
                <a:gd name="T23" fmla="*/ 0 h 8"/>
                <a:gd name="T24" fmla="*/ 3 w 5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cubicBezTo>
                    <a:pt x="3" y="0"/>
                    <a:pt x="4" y="1"/>
                    <a:pt x="4" y="1"/>
                  </a:cubicBezTo>
                  <a:cubicBezTo>
                    <a:pt x="4" y="2"/>
                    <a:pt x="4" y="2"/>
                    <a:pt x="3" y="3"/>
                  </a:cubicBezTo>
                  <a:cubicBezTo>
                    <a:pt x="3" y="3"/>
                    <a:pt x="3" y="4"/>
                    <a:pt x="3" y="4"/>
                  </a:cubicBezTo>
                  <a:cubicBezTo>
                    <a:pt x="5" y="5"/>
                    <a:pt x="5" y="6"/>
                    <a:pt x="4" y="6"/>
                  </a:cubicBezTo>
                  <a:cubicBezTo>
                    <a:pt x="4" y="7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1" y="8"/>
                    <a:pt x="1" y="7"/>
                  </a:cubicBezTo>
                  <a:cubicBezTo>
                    <a:pt x="0" y="6"/>
                    <a:pt x="0" y="5"/>
                    <a:pt x="1" y="4"/>
                  </a:cubicBezTo>
                  <a:cubicBezTo>
                    <a:pt x="2" y="3"/>
                    <a:pt x="2" y="3"/>
                    <a:pt x="1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8" name="Freeform 175"/>
            <p:cNvSpPr/>
            <p:nvPr/>
          </p:nvSpPr>
          <p:spPr bwMode="auto">
            <a:xfrm>
              <a:off x="3947" y="1845"/>
              <a:ext cx="23" cy="50"/>
            </a:xfrm>
            <a:custGeom>
              <a:avLst/>
              <a:gdLst>
                <a:gd name="T0" fmla="*/ 2 w 5"/>
                <a:gd name="T1" fmla="*/ 0 h 11"/>
                <a:gd name="T2" fmla="*/ 4 w 5"/>
                <a:gd name="T3" fmla="*/ 2 h 11"/>
                <a:gd name="T4" fmla="*/ 3 w 5"/>
                <a:gd name="T5" fmla="*/ 3 h 11"/>
                <a:gd name="T6" fmla="*/ 3 w 5"/>
                <a:gd name="T7" fmla="*/ 5 h 11"/>
                <a:gd name="T8" fmla="*/ 4 w 5"/>
                <a:gd name="T9" fmla="*/ 9 h 11"/>
                <a:gd name="T10" fmla="*/ 2 w 5"/>
                <a:gd name="T11" fmla="*/ 10 h 11"/>
                <a:gd name="T12" fmla="*/ 2 w 5"/>
                <a:gd name="T13" fmla="*/ 10 h 11"/>
                <a:gd name="T14" fmla="*/ 0 w 5"/>
                <a:gd name="T15" fmla="*/ 9 h 11"/>
                <a:gd name="T16" fmla="*/ 1 w 5"/>
                <a:gd name="T17" fmla="*/ 5 h 11"/>
                <a:gd name="T18" fmla="*/ 1 w 5"/>
                <a:gd name="T19" fmla="*/ 3 h 11"/>
                <a:gd name="T20" fmla="*/ 0 w 5"/>
                <a:gd name="T21" fmla="*/ 2 h 11"/>
                <a:gd name="T22" fmla="*/ 1 w 5"/>
                <a:gd name="T23" fmla="*/ 0 h 11"/>
                <a:gd name="T24" fmla="*/ 2 w 5"/>
                <a:gd name="T2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11">
                  <a:moveTo>
                    <a:pt x="2" y="0"/>
                  </a:moveTo>
                  <a:cubicBezTo>
                    <a:pt x="2" y="0"/>
                    <a:pt x="3" y="1"/>
                    <a:pt x="4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2" y="4"/>
                    <a:pt x="2" y="5"/>
                    <a:pt x="3" y="5"/>
                  </a:cubicBezTo>
                  <a:cubicBezTo>
                    <a:pt x="4" y="6"/>
                    <a:pt x="5" y="8"/>
                    <a:pt x="4" y="9"/>
                  </a:cubicBezTo>
                  <a:cubicBezTo>
                    <a:pt x="4" y="10"/>
                    <a:pt x="2" y="10"/>
                    <a:pt x="2" y="10"/>
                  </a:cubicBezTo>
                  <a:cubicBezTo>
                    <a:pt x="2" y="11"/>
                    <a:pt x="2" y="11"/>
                    <a:pt x="2" y="10"/>
                  </a:cubicBezTo>
                  <a:cubicBezTo>
                    <a:pt x="2" y="10"/>
                    <a:pt x="1" y="10"/>
                    <a:pt x="0" y="9"/>
                  </a:cubicBezTo>
                  <a:cubicBezTo>
                    <a:pt x="0" y="8"/>
                    <a:pt x="0" y="7"/>
                    <a:pt x="1" y="5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9" name="Freeform 176"/>
            <p:cNvSpPr/>
            <p:nvPr/>
          </p:nvSpPr>
          <p:spPr bwMode="auto">
            <a:xfrm>
              <a:off x="3874" y="1836"/>
              <a:ext cx="23" cy="50"/>
            </a:xfrm>
            <a:custGeom>
              <a:avLst/>
              <a:gdLst>
                <a:gd name="T0" fmla="*/ 2 w 5"/>
                <a:gd name="T1" fmla="*/ 0 h 11"/>
                <a:gd name="T2" fmla="*/ 4 w 5"/>
                <a:gd name="T3" fmla="*/ 2 h 11"/>
                <a:gd name="T4" fmla="*/ 3 w 5"/>
                <a:gd name="T5" fmla="*/ 3 h 11"/>
                <a:gd name="T6" fmla="*/ 3 w 5"/>
                <a:gd name="T7" fmla="*/ 5 h 11"/>
                <a:gd name="T8" fmla="*/ 4 w 5"/>
                <a:gd name="T9" fmla="*/ 9 h 11"/>
                <a:gd name="T10" fmla="*/ 3 w 5"/>
                <a:gd name="T11" fmla="*/ 11 h 11"/>
                <a:gd name="T12" fmla="*/ 3 w 5"/>
                <a:gd name="T13" fmla="*/ 11 h 11"/>
                <a:gd name="T14" fmla="*/ 1 w 5"/>
                <a:gd name="T15" fmla="*/ 9 h 11"/>
                <a:gd name="T16" fmla="*/ 1 w 5"/>
                <a:gd name="T17" fmla="*/ 6 h 11"/>
                <a:gd name="T18" fmla="*/ 1 w 5"/>
                <a:gd name="T19" fmla="*/ 4 h 11"/>
                <a:gd name="T20" fmla="*/ 0 w 5"/>
                <a:gd name="T21" fmla="*/ 2 h 11"/>
                <a:gd name="T22" fmla="*/ 2 w 5"/>
                <a:gd name="T23" fmla="*/ 0 h 11"/>
                <a:gd name="T24" fmla="*/ 2 w 5"/>
                <a:gd name="T2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11">
                  <a:moveTo>
                    <a:pt x="2" y="0"/>
                  </a:moveTo>
                  <a:cubicBezTo>
                    <a:pt x="2" y="0"/>
                    <a:pt x="3" y="1"/>
                    <a:pt x="4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3" y="4"/>
                    <a:pt x="3" y="5"/>
                    <a:pt x="3" y="5"/>
                  </a:cubicBezTo>
                  <a:cubicBezTo>
                    <a:pt x="5" y="7"/>
                    <a:pt x="5" y="8"/>
                    <a:pt x="4" y="9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1" y="10"/>
                    <a:pt x="1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2" y="5"/>
                    <a:pt x="2" y="4"/>
                    <a:pt x="1" y="4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0" name="Freeform 177"/>
            <p:cNvSpPr/>
            <p:nvPr/>
          </p:nvSpPr>
          <p:spPr bwMode="auto">
            <a:xfrm>
              <a:off x="3897" y="2058"/>
              <a:ext cx="264" cy="40"/>
            </a:xfrm>
            <a:custGeom>
              <a:avLst/>
              <a:gdLst>
                <a:gd name="T0" fmla="*/ 0 w 58"/>
                <a:gd name="T1" fmla="*/ 3 h 9"/>
                <a:gd name="T2" fmla="*/ 3 w 58"/>
                <a:gd name="T3" fmla="*/ 4 h 9"/>
                <a:gd name="T4" fmla="*/ 9 w 58"/>
                <a:gd name="T5" fmla="*/ 5 h 9"/>
                <a:gd name="T6" fmla="*/ 19 w 58"/>
                <a:gd name="T7" fmla="*/ 6 h 9"/>
                <a:gd name="T8" fmla="*/ 29 w 58"/>
                <a:gd name="T9" fmla="*/ 6 h 9"/>
                <a:gd name="T10" fmla="*/ 40 w 58"/>
                <a:gd name="T11" fmla="*/ 5 h 9"/>
                <a:gd name="T12" fmla="*/ 49 w 58"/>
                <a:gd name="T13" fmla="*/ 3 h 9"/>
                <a:gd name="T14" fmla="*/ 53 w 58"/>
                <a:gd name="T15" fmla="*/ 2 h 9"/>
                <a:gd name="T16" fmla="*/ 55 w 58"/>
                <a:gd name="T17" fmla="*/ 1 h 9"/>
                <a:gd name="T18" fmla="*/ 58 w 58"/>
                <a:gd name="T19" fmla="*/ 0 h 9"/>
                <a:gd name="T20" fmla="*/ 55 w 58"/>
                <a:gd name="T21" fmla="*/ 2 h 9"/>
                <a:gd name="T22" fmla="*/ 50 w 58"/>
                <a:gd name="T23" fmla="*/ 5 h 9"/>
                <a:gd name="T24" fmla="*/ 40 w 58"/>
                <a:gd name="T25" fmla="*/ 8 h 9"/>
                <a:gd name="T26" fmla="*/ 29 w 58"/>
                <a:gd name="T27" fmla="*/ 9 h 9"/>
                <a:gd name="T28" fmla="*/ 9 w 58"/>
                <a:gd name="T29" fmla="*/ 7 h 9"/>
                <a:gd name="T30" fmla="*/ 3 w 58"/>
                <a:gd name="T31" fmla="*/ 4 h 9"/>
                <a:gd name="T32" fmla="*/ 0 w 58"/>
                <a:gd name="T3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9">
                  <a:moveTo>
                    <a:pt x="0" y="3"/>
                  </a:moveTo>
                  <a:cubicBezTo>
                    <a:pt x="0" y="3"/>
                    <a:pt x="1" y="3"/>
                    <a:pt x="3" y="4"/>
                  </a:cubicBezTo>
                  <a:cubicBezTo>
                    <a:pt x="4" y="4"/>
                    <a:pt x="7" y="4"/>
                    <a:pt x="9" y="5"/>
                  </a:cubicBezTo>
                  <a:cubicBezTo>
                    <a:pt x="12" y="5"/>
                    <a:pt x="15" y="5"/>
                    <a:pt x="19" y="6"/>
                  </a:cubicBezTo>
                  <a:cubicBezTo>
                    <a:pt x="22" y="6"/>
                    <a:pt x="26" y="6"/>
                    <a:pt x="29" y="6"/>
                  </a:cubicBezTo>
                  <a:cubicBezTo>
                    <a:pt x="33" y="6"/>
                    <a:pt x="37" y="6"/>
                    <a:pt x="40" y="5"/>
                  </a:cubicBezTo>
                  <a:cubicBezTo>
                    <a:pt x="43" y="5"/>
                    <a:pt x="46" y="4"/>
                    <a:pt x="49" y="3"/>
                  </a:cubicBezTo>
                  <a:cubicBezTo>
                    <a:pt x="50" y="3"/>
                    <a:pt x="52" y="3"/>
                    <a:pt x="53" y="2"/>
                  </a:cubicBezTo>
                  <a:cubicBezTo>
                    <a:pt x="54" y="2"/>
                    <a:pt x="54" y="2"/>
                    <a:pt x="55" y="1"/>
                  </a:cubicBezTo>
                  <a:cubicBezTo>
                    <a:pt x="57" y="1"/>
                    <a:pt x="58" y="0"/>
                    <a:pt x="58" y="0"/>
                  </a:cubicBezTo>
                  <a:cubicBezTo>
                    <a:pt x="58" y="0"/>
                    <a:pt x="57" y="1"/>
                    <a:pt x="55" y="2"/>
                  </a:cubicBezTo>
                  <a:cubicBezTo>
                    <a:pt x="54" y="3"/>
                    <a:pt x="52" y="4"/>
                    <a:pt x="50" y="5"/>
                  </a:cubicBezTo>
                  <a:cubicBezTo>
                    <a:pt x="47" y="6"/>
                    <a:pt x="44" y="7"/>
                    <a:pt x="40" y="8"/>
                  </a:cubicBezTo>
                  <a:cubicBezTo>
                    <a:pt x="37" y="8"/>
                    <a:pt x="33" y="9"/>
                    <a:pt x="29" y="9"/>
                  </a:cubicBezTo>
                  <a:cubicBezTo>
                    <a:pt x="22" y="9"/>
                    <a:pt x="14" y="8"/>
                    <a:pt x="9" y="7"/>
                  </a:cubicBezTo>
                  <a:cubicBezTo>
                    <a:pt x="6" y="6"/>
                    <a:pt x="4" y="5"/>
                    <a:pt x="3" y="4"/>
                  </a:cubicBezTo>
                  <a:cubicBezTo>
                    <a:pt x="1" y="4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1" name="Freeform 178"/>
            <p:cNvSpPr/>
            <p:nvPr/>
          </p:nvSpPr>
          <p:spPr bwMode="auto">
            <a:xfrm>
              <a:off x="3651" y="2202"/>
              <a:ext cx="137" cy="32"/>
            </a:xfrm>
            <a:custGeom>
              <a:avLst/>
              <a:gdLst>
                <a:gd name="T0" fmla="*/ 0 w 30"/>
                <a:gd name="T1" fmla="*/ 3 h 7"/>
                <a:gd name="T2" fmla="*/ 4 w 30"/>
                <a:gd name="T3" fmla="*/ 7 h 7"/>
                <a:gd name="T4" fmla="*/ 3 w 30"/>
                <a:gd name="T5" fmla="*/ 4 h 7"/>
                <a:gd name="T6" fmla="*/ 5 w 30"/>
                <a:gd name="T7" fmla="*/ 6 h 7"/>
                <a:gd name="T8" fmla="*/ 4 w 30"/>
                <a:gd name="T9" fmla="*/ 3 h 7"/>
                <a:gd name="T10" fmla="*/ 7 w 30"/>
                <a:gd name="T11" fmla="*/ 7 h 7"/>
                <a:gd name="T12" fmla="*/ 6 w 30"/>
                <a:gd name="T13" fmla="*/ 3 h 7"/>
                <a:gd name="T14" fmla="*/ 6 w 30"/>
                <a:gd name="T15" fmla="*/ 3 h 7"/>
                <a:gd name="T16" fmla="*/ 8 w 30"/>
                <a:gd name="T17" fmla="*/ 5 h 7"/>
                <a:gd name="T18" fmla="*/ 8 w 30"/>
                <a:gd name="T19" fmla="*/ 3 h 7"/>
                <a:gd name="T20" fmla="*/ 10 w 30"/>
                <a:gd name="T21" fmla="*/ 5 h 7"/>
                <a:gd name="T22" fmla="*/ 9 w 30"/>
                <a:gd name="T23" fmla="*/ 3 h 7"/>
                <a:gd name="T24" fmla="*/ 12 w 30"/>
                <a:gd name="T25" fmla="*/ 6 h 7"/>
                <a:gd name="T26" fmla="*/ 11 w 30"/>
                <a:gd name="T27" fmla="*/ 2 h 7"/>
                <a:gd name="T28" fmla="*/ 11 w 30"/>
                <a:gd name="T29" fmla="*/ 2 h 7"/>
                <a:gd name="T30" fmla="*/ 13 w 30"/>
                <a:gd name="T31" fmla="*/ 5 h 7"/>
                <a:gd name="T32" fmla="*/ 13 w 30"/>
                <a:gd name="T33" fmla="*/ 3 h 7"/>
                <a:gd name="T34" fmla="*/ 16 w 30"/>
                <a:gd name="T35" fmla="*/ 7 h 7"/>
                <a:gd name="T36" fmla="*/ 14 w 30"/>
                <a:gd name="T37" fmla="*/ 3 h 7"/>
                <a:gd name="T38" fmla="*/ 18 w 30"/>
                <a:gd name="T39" fmla="*/ 6 h 7"/>
                <a:gd name="T40" fmla="*/ 17 w 30"/>
                <a:gd name="T41" fmla="*/ 4 h 7"/>
                <a:gd name="T42" fmla="*/ 20 w 30"/>
                <a:gd name="T43" fmla="*/ 7 h 7"/>
                <a:gd name="T44" fmla="*/ 18 w 30"/>
                <a:gd name="T45" fmla="*/ 3 h 7"/>
                <a:gd name="T46" fmla="*/ 20 w 30"/>
                <a:gd name="T47" fmla="*/ 5 h 7"/>
                <a:gd name="T48" fmla="*/ 19 w 30"/>
                <a:gd name="T49" fmla="*/ 2 h 7"/>
                <a:gd name="T50" fmla="*/ 21 w 30"/>
                <a:gd name="T51" fmla="*/ 4 h 7"/>
                <a:gd name="T52" fmla="*/ 21 w 30"/>
                <a:gd name="T53" fmla="*/ 2 h 7"/>
                <a:gd name="T54" fmla="*/ 25 w 30"/>
                <a:gd name="T55" fmla="*/ 4 h 7"/>
                <a:gd name="T56" fmla="*/ 24 w 30"/>
                <a:gd name="T57" fmla="*/ 2 h 7"/>
                <a:gd name="T58" fmla="*/ 26 w 30"/>
                <a:gd name="T59" fmla="*/ 4 h 7"/>
                <a:gd name="T60" fmla="*/ 26 w 30"/>
                <a:gd name="T61" fmla="*/ 2 h 7"/>
                <a:gd name="T62" fmla="*/ 27 w 30"/>
                <a:gd name="T63" fmla="*/ 0 h 7"/>
                <a:gd name="T64" fmla="*/ 30 w 30"/>
                <a:gd name="T6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" h="7">
                  <a:moveTo>
                    <a:pt x="0" y="3"/>
                  </a:moveTo>
                  <a:cubicBezTo>
                    <a:pt x="2" y="5"/>
                    <a:pt x="3" y="6"/>
                    <a:pt x="4" y="7"/>
                  </a:cubicBezTo>
                  <a:cubicBezTo>
                    <a:pt x="4" y="6"/>
                    <a:pt x="3" y="5"/>
                    <a:pt x="3" y="4"/>
                  </a:cubicBezTo>
                  <a:cubicBezTo>
                    <a:pt x="3" y="4"/>
                    <a:pt x="5" y="6"/>
                    <a:pt x="5" y="6"/>
                  </a:cubicBezTo>
                  <a:cubicBezTo>
                    <a:pt x="5" y="5"/>
                    <a:pt x="4" y="4"/>
                    <a:pt x="4" y="3"/>
                  </a:cubicBezTo>
                  <a:cubicBezTo>
                    <a:pt x="5" y="4"/>
                    <a:pt x="6" y="5"/>
                    <a:pt x="7" y="7"/>
                  </a:cubicBezTo>
                  <a:cubicBezTo>
                    <a:pt x="7" y="5"/>
                    <a:pt x="6" y="4"/>
                    <a:pt x="6" y="3"/>
                  </a:cubicBezTo>
                  <a:cubicBezTo>
                    <a:pt x="6" y="2"/>
                    <a:pt x="6" y="2"/>
                    <a:pt x="6" y="3"/>
                  </a:cubicBezTo>
                  <a:cubicBezTo>
                    <a:pt x="7" y="3"/>
                    <a:pt x="7" y="4"/>
                    <a:pt x="8" y="5"/>
                  </a:cubicBezTo>
                  <a:cubicBezTo>
                    <a:pt x="9" y="5"/>
                    <a:pt x="8" y="3"/>
                    <a:pt x="8" y="3"/>
                  </a:cubicBezTo>
                  <a:cubicBezTo>
                    <a:pt x="8" y="3"/>
                    <a:pt x="9" y="4"/>
                    <a:pt x="10" y="5"/>
                  </a:cubicBezTo>
                  <a:cubicBezTo>
                    <a:pt x="10" y="4"/>
                    <a:pt x="10" y="3"/>
                    <a:pt x="9" y="3"/>
                  </a:cubicBezTo>
                  <a:cubicBezTo>
                    <a:pt x="11" y="3"/>
                    <a:pt x="11" y="5"/>
                    <a:pt x="12" y="6"/>
                  </a:cubicBezTo>
                  <a:cubicBezTo>
                    <a:pt x="12" y="5"/>
                    <a:pt x="11" y="3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3"/>
                    <a:pt x="12" y="4"/>
                    <a:pt x="13" y="5"/>
                  </a:cubicBezTo>
                  <a:cubicBezTo>
                    <a:pt x="14" y="4"/>
                    <a:pt x="13" y="3"/>
                    <a:pt x="13" y="3"/>
                  </a:cubicBezTo>
                  <a:cubicBezTo>
                    <a:pt x="14" y="4"/>
                    <a:pt x="15" y="5"/>
                    <a:pt x="16" y="7"/>
                  </a:cubicBezTo>
                  <a:cubicBezTo>
                    <a:pt x="16" y="5"/>
                    <a:pt x="15" y="4"/>
                    <a:pt x="14" y="3"/>
                  </a:cubicBezTo>
                  <a:cubicBezTo>
                    <a:pt x="16" y="4"/>
                    <a:pt x="16" y="5"/>
                    <a:pt x="18" y="6"/>
                  </a:cubicBezTo>
                  <a:cubicBezTo>
                    <a:pt x="18" y="5"/>
                    <a:pt x="17" y="4"/>
                    <a:pt x="17" y="4"/>
                  </a:cubicBezTo>
                  <a:cubicBezTo>
                    <a:pt x="18" y="4"/>
                    <a:pt x="19" y="6"/>
                    <a:pt x="20" y="7"/>
                  </a:cubicBezTo>
                  <a:cubicBezTo>
                    <a:pt x="19" y="5"/>
                    <a:pt x="18" y="4"/>
                    <a:pt x="18" y="3"/>
                  </a:cubicBezTo>
                  <a:cubicBezTo>
                    <a:pt x="19" y="3"/>
                    <a:pt x="19" y="5"/>
                    <a:pt x="20" y="5"/>
                  </a:cubicBezTo>
                  <a:cubicBezTo>
                    <a:pt x="20" y="4"/>
                    <a:pt x="20" y="3"/>
                    <a:pt x="19" y="2"/>
                  </a:cubicBezTo>
                  <a:cubicBezTo>
                    <a:pt x="20" y="2"/>
                    <a:pt x="20" y="4"/>
                    <a:pt x="21" y="4"/>
                  </a:cubicBezTo>
                  <a:cubicBezTo>
                    <a:pt x="21" y="3"/>
                    <a:pt x="20" y="0"/>
                    <a:pt x="21" y="2"/>
                  </a:cubicBezTo>
                  <a:cubicBezTo>
                    <a:pt x="22" y="3"/>
                    <a:pt x="23" y="3"/>
                    <a:pt x="25" y="4"/>
                  </a:cubicBezTo>
                  <a:cubicBezTo>
                    <a:pt x="25" y="4"/>
                    <a:pt x="25" y="2"/>
                    <a:pt x="24" y="2"/>
                  </a:cubicBezTo>
                  <a:cubicBezTo>
                    <a:pt x="24" y="2"/>
                    <a:pt x="27" y="4"/>
                    <a:pt x="26" y="4"/>
                  </a:cubicBezTo>
                  <a:cubicBezTo>
                    <a:pt x="26" y="4"/>
                    <a:pt x="26" y="2"/>
                    <a:pt x="26" y="2"/>
                  </a:cubicBezTo>
                  <a:cubicBezTo>
                    <a:pt x="26" y="2"/>
                    <a:pt x="27" y="2"/>
                    <a:pt x="27" y="0"/>
                  </a:cubicBezTo>
                  <a:cubicBezTo>
                    <a:pt x="28" y="1"/>
                    <a:pt x="29" y="3"/>
                    <a:pt x="30" y="3"/>
                  </a:cubicBezTo>
                </a:path>
              </a:pathLst>
            </a:custGeom>
            <a:noFill/>
            <a:ln w="7938" cap="rnd">
              <a:solidFill>
                <a:srgbClr val="66666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2" name="Freeform 179"/>
            <p:cNvSpPr/>
            <p:nvPr/>
          </p:nvSpPr>
          <p:spPr bwMode="auto">
            <a:xfrm>
              <a:off x="4265" y="2193"/>
              <a:ext cx="141" cy="45"/>
            </a:xfrm>
            <a:custGeom>
              <a:avLst/>
              <a:gdLst>
                <a:gd name="T0" fmla="*/ 0 w 31"/>
                <a:gd name="T1" fmla="*/ 2 h 10"/>
                <a:gd name="T2" fmla="*/ 5 w 31"/>
                <a:gd name="T3" fmla="*/ 6 h 10"/>
                <a:gd name="T4" fmla="*/ 2 w 31"/>
                <a:gd name="T5" fmla="*/ 1 h 10"/>
                <a:gd name="T6" fmla="*/ 6 w 31"/>
                <a:gd name="T7" fmla="*/ 5 h 10"/>
                <a:gd name="T8" fmla="*/ 3 w 31"/>
                <a:gd name="T9" fmla="*/ 0 h 10"/>
                <a:gd name="T10" fmla="*/ 8 w 31"/>
                <a:gd name="T11" fmla="*/ 4 h 10"/>
                <a:gd name="T12" fmla="*/ 7 w 31"/>
                <a:gd name="T13" fmla="*/ 1 h 10"/>
                <a:gd name="T14" fmla="*/ 11 w 31"/>
                <a:gd name="T15" fmla="*/ 6 h 10"/>
                <a:gd name="T16" fmla="*/ 10 w 31"/>
                <a:gd name="T17" fmla="*/ 3 h 10"/>
                <a:gd name="T18" fmla="*/ 15 w 31"/>
                <a:gd name="T19" fmla="*/ 7 h 10"/>
                <a:gd name="T20" fmla="*/ 13 w 31"/>
                <a:gd name="T21" fmla="*/ 4 h 10"/>
                <a:gd name="T22" fmla="*/ 16 w 31"/>
                <a:gd name="T23" fmla="*/ 7 h 10"/>
                <a:gd name="T24" fmla="*/ 15 w 31"/>
                <a:gd name="T25" fmla="*/ 5 h 10"/>
                <a:gd name="T26" fmla="*/ 19 w 31"/>
                <a:gd name="T27" fmla="*/ 8 h 10"/>
                <a:gd name="T28" fmla="*/ 17 w 31"/>
                <a:gd name="T29" fmla="*/ 5 h 10"/>
                <a:gd name="T30" fmla="*/ 21 w 31"/>
                <a:gd name="T31" fmla="*/ 9 h 10"/>
                <a:gd name="T32" fmla="*/ 19 w 31"/>
                <a:gd name="T33" fmla="*/ 6 h 10"/>
                <a:gd name="T34" fmla="*/ 22 w 31"/>
                <a:gd name="T35" fmla="*/ 9 h 10"/>
                <a:gd name="T36" fmla="*/ 21 w 31"/>
                <a:gd name="T37" fmla="*/ 6 h 10"/>
                <a:gd name="T38" fmla="*/ 22 w 31"/>
                <a:gd name="T39" fmla="*/ 7 h 10"/>
                <a:gd name="T40" fmla="*/ 24 w 31"/>
                <a:gd name="T41" fmla="*/ 9 h 10"/>
                <a:gd name="T42" fmla="*/ 24 w 31"/>
                <a:gd name="T43" fmla="*/ 8 h 10"/>
                <a:gd name="T44" fmla="*/ 25 w 31"/>
                <a:gd name="T45" fmla="*/ 10 h 10"/>
                <a:gd name="T46" fmla="*/ 26 w 31"/>
                <a:gd name="T47" fmla="*/ 9 h 10"/>
                <a:gd name="T48" fmla="*/ 25 w 31"/>
                <a:gd name="T49" fmla="*/ 7 h 10"/>
                <a:gd name="T50" fmla="*/ 28 w 31"/>
                <a:gd name="T51" fmla="*/ 8 h 10"/>
                <a:gd name="T52" fmla="*/ 27 w 31"/>
                <a:gd name="T53" fmla="*/ 6 h 10"/>
                <a:gd name="T54" fmla="*/ 30 w 31"/>
                <a:gd name="T55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1" h="10">
                  <a:moveTo>
                    <a:pt x="0" y="2"/>
                  </a:moveTo>
                  <a:cubicBezTo>
                    <a:pt x="2" y="3"/>
                    <a:pt x="4" y="4"/>
                    <a:pt x="5" y="6"/>
                  </a:cubicBezTo>
                  <a:cubicBezTo>
                    <a:pt x="5" y="4"/>
                    <a:pt x="4" y="3"/>
                    <a:pt x="2" y="1"/>
                  </a:cubicBezTo>
                  <a:cubicBezTo>
                    <a:pt x="3" y="2"/>
                    <a:pt x="5" y="4"/>
                    <a:pt x="6" y="5"/>
                  </a:cubicBezTo>
                  <a:cubicBezTo>
                    <a:pt x="5" y="4"/>
                    <a:pt x="4" y="2"/>
                    <a:pt x="3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8" y="4"/>
                    <a:pt x="6" y="1"/>
                    <a:pt x="7" y="1"/>
                  </a:cubicBezTo>
                  <a:cubicBezTo>
                    <a:pt x="7" y="2"/>
                    <a:pt x="10" y="5"/>
                    <a:pt x="11" y="6"/>
                  </a:cubicBezTo>
                  <a:cubicBezTo>
                    <a:pt x="12" y="4"/>
                    <a:pt x="10" y="4"/>
                    <a:pt x="10" y="3"/>
                  </a:cubicBezTo>
                  <a:cubicBezTo>
                    <a:pt x="11" y="4"/>
                    <a:pt x="13" y="6"/>
                    <a:pt x="15" y="7"/>
                  </a:cubicBezTo>
                  <a:cubicBezTo>
                    <a:pt x="15" y="6"/>
                    <a:pt x="13" y="4"/>
                    <a:pt x="13" y="4"/>
                  </a:cubicBezTo>
                  <a:cubicBezTo>
                    <a:pt x="14" y="5"/>
                    <a:pt x="15" y="6"/>
                    <a:pt x="16" y="7"/>
                  </a:cubicBezTo>
                  <a:cubicBezTo>
                    <a:pt x="17" y="6"/>
                    <a:pt x="15" y="6"/>
                    <a:pt x="15" y="5"/>
                  </a:cubicBezTo>
                  <a:cubicBezTo>
                    <a:pt x="16" y="6"/>
                    <a:pt x="18" y="7"/>
                    <a:pt x="19" y="8"/>
                  </a:cubicBezTo>
                  <a:cubicBezTo>
                    <a:pt x="19" y="7"/>
                    <a:pt x="17" y="4"/>
                    <a:pt x="17" y="5"/>
                  </a:cubicBezTo>
                  <a:cubicBezTo>
                    <a:pt x="19" y="6"/>
                    <a:pt x="20" y="8"/>
                    <a:pt x="21" y="9"/>
                  </a:cubicBezTo>
                  <a:cubicBezTo>
                    <a:pt x="21" y="8"/>
                    <a:pt x="20" y="7"/>
                    <a:pt x="19" y="6"/>
                  </a:cubicBezTo>
                  <a:cubicBezTo>
                    <a:pt x="20" y="7"/>
                    <a:pt x="21" y="8"/>
                    <a:pt x="22" y="9"/>
                  </a:cubicBezTo>
                  <a:cubicBezTo>
                    <a:pt x="22" y="9"/>
                    <a:pt x="21" y="7"/>
                    <a:pt x="21" y="6"/>
                  </a:cubicBezTo>
                  <a:cubicBezTo>
                    <a:pt x="23" y="9"/>
                    <a:pt x="21" y="8"/>
                    <a:pt x="22" y="7"/>
                  </a:cubicBezTo>
                  <a:cubicBezTo>
                    <a:pt x="22" y="8"/>
                    <a:pt x="23" y="9"/>
                    <a:pt x="24" y="9"/>
                  </a:cubicBezTo>
                  <a:cubicBezTo>
                    <a:pt x="24" y="9"/>
                    <a:pt x="24" y="9"/>
                    <a:pt x="24" y="8"/>
                  </a:cubicBezTo>
                  <a:cubicBezTo>
                    <a:pt x="24" y="8"/>
                    <a:pt x="25" y="10"/>
                    <a:pt x="25" y="10"/>
                  </a:cubicBezTo>
                  <a:cubicBezTo>
                    <a:pt x="25" y="9"/>
                    <a:pt x="25" y="9"/>
                    <a:pt x="26" y="9"/>
                  </a:cubicBezTo>
                  <a:cubicBezTo>
                    <a:pt x="26" y="8"/>
                    <a:pt x="25" y="8"/>
                    <a:pt x="25" y="7"/>
                  </a:cubicBezTo>
                  <a:cubicBezTo>
                    <a:pt x="25" y="7"/>
                    <a:pt x="28" y="8"/>
                    <a:pt x="28" y="8"/>
                  </a:cubicBezTo>
                  <a:cubicBezTo>
                    <a:pt x="28" y="7"/>
                    <a:pt x="27" y="6"/>
                    <a:pt x="27" y="6"/>
                  </a:cubicBezTo>
                  <a:cubicBezTo>
                    <a:pt x="31" y="6"/>
                    <a:pt x="29" y="7"/>
                    <a:pt x="30" y="9"/>
                  </a:cubicBezTo>
                </a:path>
              </a:pathLst>
            </a:custGeom>
            <a:noFill/>
            <a:ln w="7938" cap="rnd">
              <a:solidFill>
                <a:srgbClr val="66666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3" name="Freeform 180"/>
            <p:cNvSpPr/>
            <p:nvPr/>
          </p:nvSpPr>
          <p:spPr bwMode="auto">
            <a:xfrm>
              <a:off x="4347" y="1945"/>
              <a:ext cx="78" cy="45"/>
            </a:xfrm>
            <a:custGeom>
              <a:avLst/>
              <a:gdLst>
                <a:gd name="T0" fmla="*/ 0 w 17"/>
                <a:gd name="T1" fmla="*/ 7 h 10"/>
                <a:gd name="T2" fmla="*/ 2 w 17"/>
                <a:gd name="T3" fmla="*/ 10 h 10"/>
                <a:gd name="T4" fmla="*/ 2 w 17"/>
                <a:gd name="T5" fmla="*/ 4 h 10"/>
                <a:gd name="T6" fmla="*/ 5 w 17"/>
                <a:gd name="T7" fmla="*/ 9 h 10"/>
                <a:gd name="T8" fmla="*/ 4 w 17"/>
                <a:gd name="T9" fmla="*/ 3 h 10"/>
                <a:gd name="T10" fmla="*/ 6 w 17"/>
                <a:gd name="T11" fmla="*/ 9 h 10"/>
                <a:gd name="T12" fmla="*/ 5 w 17"/>
                <a:gd name="T13" fmla="*/ 2 h 10"/>
                <a:gd name="T14" fmla="*/ 9 w 17"/>
                <a:gd name="T15" fmla="*/ 10 h 10"/>
                <a:gd name="T16" fmla="*/ 6 w 17"/>
                <a:gd name="T17" fmla="*/ 1 h 10"/>
                <a:gd name="T18" fmla="*/ 10 w 17"/>
                <a:gd name="T19" fmla="*/ 10 h 10"/>
                <a:gd name="T20" fmla="*/ 7 w 17"/>
                <a:gd name="T21" fmla="*/ 1 h 10"/>
                <a:gd name="T22" fmla="*/ 11 w 17"/>
                <a:gd name="T23" fmla="*/ 8 h 10"/>
                <a:gd name="T24" fmla="*/ 8 w 17"/>
                <a:gd name="T25" fmla="*/ 0 h 10"/>
                <a:gd name="T26" fmla="*/ 13 w 17"/>
                <a:gd name="T27" fmla="*/ 9 h 10"/>
                <a:gd name="T28" fmla="*/ 9 w 17"/>
                <a:gd name="T29" fmla="*/ 0 h 10"/>
                <a:gd name="T30" fmla="*/ 14 w 17"/>
                <a:gd name="T31" fmla="*/ 8 h 10"/>
                <a:gd name="T32" fmla="*/ 11 w 17"/>
                <a:gd name="T33" fmla="*/ 0 h 10"/>
                <a:gd name="T34" fmla="*/ 14 w 17"/>
                <a:gd name="T35" fmla="*/ 7 h 10"/>
                <a:gd name="T36" fmla="*/ 11 w 17"/>
                <a:gd name="T37" fmla="*/ 0 h 10"/>
                <a:gd name="T38" fmla="*/ 17 w 17"/>
                <a:gd name="T3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" h="10">
                  <a:moveTo>
                    <a:pt x="0" y="7"/>
                  </a:moveTo>
                  <a:cubicBezTo>
                    <a:pt x="0" y="7"/>
                    <a:pt x="1" y="10"/>
                    <a:pt x="2" y="10"/>
                  </a:cubicBezTo>
                  <a:cubicBezTo>
                    <a:pt x="3" y="9"/>
                    <a:pt x="2" y="6"/>
                    <a:pt x="2" y="4"/>
                  </a:cubicBezTo>
                  <a:cubicBezTo>
                    <a:pt x="3" y="6"/>
                    <a:pt x="3" y="8"/>
                    <a:pt x="5" y="9"/>
                  </a:cubicBezTo>
                  <a:cubicBezTo>
                    <a:pt x="5" y="7"/>
                    <a:pt x="4" y="5"/>
                    <a:pt x="4" y="3"/>
                  </a:cubicBezTo>
                  <a:cubicBezTo>
                    <a:pt x="5" y="5"/>
                    <a:pt x="5" y="7"/>
                    <a:pt x="6" y="9"/>
                  </a:cubicBezTo>
                  <a:cubicBezTo>
                    <a:pt x="6" y="7"/>
                    <a:pt x="5" y="5"/>
                    <a:pt x="5" y="2"/>
                  </a:cubicBezTo>
                  <a:cubicBezTo>
                    <a:pt x="6" y="5"/>
                    <a:pt x="8" y="8"/>
                    <a:pt x="9" y="10"/>
                  </a:cubicBezTo>
                  <a:cubicBezTo>
                    <a:pt x="8" y="7"/>
                    <a:pt x="7" y="4"/>
                    <a:pt x="6" y="1"/>
                  </a:cubicBezTo>
                  <a:cubicBezTo>
                    <a:pt x="7" y="4"/>
                    <a:pt x="9" y="7"/>
                    <a:pt x="10" y="10"/>
                  </a:cubicBezTo>
                  <a:cubicBezTo>
                    <a:pt x="9" y="7"/>
                    <a:pt x="8" y="4"/>
                    <a:pt x="7" y="1"/>
                  </a:cubicBezTo>
                  <a:cubicBezTo>
                    <a:pt x="8" y="3"/>
                    <a:pt x="9" y="6"/>
                    <a:pt x="11" y="8"/>
                  </a:cubicBezTo>
                  <a:cubicBezTo>
                    <a:pt x="10" y="6"/>
                    <a:pt x="9" y="3"/>
                    <a:pt x="8" y="0"/>
                  </a:cubicBezTo>
                  <a:cubicBezTo>
                    <a:pt x="10" y="3"/>
                    <a:pt x="11" y="6"/>
                    <a:pt x="13" y="9"/>
                  </a:cubicBezTo>
                  <a:cubicBezTo>
                    <a:pt x="12" y="6"/>
                    <a:pt x="11" y="3"/>
                    <a:pt x="9" y="0"/>
                  </a:cubicBezTo>
                  <a:cubicBezTo>
                    <a:pt x="11" y="2"/>
                    <a:pt x="12" y="5"/>
                    <a:pt x="14" y="8"/>
                  </a:cubicBezTo>
                  <a:cubicBezTo>
                    <a:pt x="13" y="6"/>
                    <a:pt x="12" y="3"/>
                    <a:pt x="11" y="0"/>
                  </a:cubicBezTo>
                  <a:cubicBezTo>
                    <a:pt x="12" y="2"/>
                    <a:pt x="13" y="5"/>
                    <a:pt x="14" y="7"/>
                  </a:cubicBezTo>
                  <a:cubicBezTo>
                    <a:pt x="13" y="5"/>
                    <a:pt x="12" y="2"/>
                    <a:pt x="11" y="0"/>
                  </a:cubicBezTo>
                  <a:cubicBezTo>
                    <a:pt x="13" y="3"/>
                    <a:pt x="15" y="7"/>
                    <a:pt x="17" y="10"/>
                  </a:cubicBezTo>
                </a:path>
              </a:pathLst>
            </a:custGeom>
            <a:noFill/>
            <a:ln w="7938" cap="rnd">
              <a:solidFill>
                <a:srgbClr val="66666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4" name="Freeform 181"/>
            <p:cNvSpPr/>
            <p:nvPr/>
          </p:nvSpPr>
          <p:spPr bwMode="auto">
            <a:xfrm>
              <a:off x="3637" y="1936"/>
              <a:ext cx="78" cy="68"/>
            </a:xfrm>
            <a:custGeom>
              <a:avLst/>
              <a:gdLst>
                <a:gd name="T0" fmla="*/ 0 w 17"/>
                <a:gd name="T1" fmla="*/ 10 h 15"/>
                <a:gd name="T2" fmla="*/ 4 w 17"/>
                <a:gd name="T3" fmla="*/ 14 h 15"/>
                <a:gd name="T4" fmla="*/ 2 w 17"/>
                <a:gd name="T5" fmla="*/ 11 h 15"/>
                <a:gd name="T6" fmla="*/ 5 w 17"/>
                <a:gd name="T7" fmla="*/ 15 h 15"/>
                <a:gd name="T8" fmla="*/ 3 w 17"/>
                <a:gd name="T9" fmla="*/ 9 h 15"/>
                <a:gd name="T10" fmla="*/ 6 w 17"/>
                <a:gd name="T11" fmla="*/ 13 h 15"/>
                <a:gd name="T12" fmla="*/ 1 w 17"/>
                <a:gd name="T13" fmla="*/ 6 h 15"/>
                <a:gd name="T14" fmla="*/ 7 w 17"/>
                <a:gd name="T15" fmla="*/ 12 h 15"/>
                <a:gd name="T16" fmla="*/ 0 w 17"/>
                <a:gd name="T17" fmla="*/ 2 h 15"/>
                <a:gd name="T18" fmla="*/ 9 w 17"/>
                <a:gd name="T19" fmla="*/ 12 h 15"/>
                <a:gd name="T20" fmla="*/ 3 w 17"/>
                <a:gd name="T21" fmla="*/ 3 h 15"/>
                <a:gd name="T22" fmla="*/ 10 w 17"/>
                <a:gd name="T23" fmla="*/ 12 h 15"/>
                <a:gd name="T24" fmla="*/ 6 w 17"/>
                <a:gd name="T25" fmla="*/ 4 h 15"/>
                <a:gd name="T26" fmla="*/ 12 w 17"/>
                <a:gd name="T27" fmla="*/ 12 h 15"/>
                <a:gd name="T28" fmla="*/ 7 w 17"/>
                <a:gd name="T29" fmla="*/ 4 h 15"/>
                <a:gd name="T30" fmla="*/ 13 w 17"/>
                <a:gd name="T31" fmla="*/ 11 h 15"/>
                <a:gd name="T32" fmla="*/ 7 w 17"/>
                <a:gd name="T33" fmla="*/ 2 h 15"/>
                <a:gd name="T34" fmla="*/ 13 w 17"/>
                <a:gd name="T35" fmla="*/ 8 h 15"/>
                <a:gd name="T36" fmla="*/ 8 w 17"/>
                <a:gd name="T37" fmla="*/ 1 h 15"/>
                <a:gd name="T38" fmla="*/ 7 w 17"/>
                <a:gd name="T39" fmla="*/ 0 h 15"/>
                <a:gd name="T40" fmla="*/ 17 w 17"/>
                <a:gd name="T41" fmla="*/ 13 h 15"/>
                <a:gd name="T42" fmla="*/ 14 w 17"/>
                <a:gd name="T43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15">
                  <a:moveTo>
                    <a:pt x="0" y="10"/>
                  </a:moveTo>
                  <a:cubicBezTo>
                    <a:pt x="1" y="11"/>
                    <a:pt x="3" y="12"/>
                    <a:pt x="4" y="14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3" y="11"/>
                    <a:pt x="5" y="13"/>
                    <a:pt x="5" y="15"/>
                  </a:cubicBezTo>
                  <a:cubicBezTo>
                    <a:pt x="5" y="12"/>
                    <a:pt x="4" y="11"/>
                    <a:pt x="3" y="9"/>
                  </a:cubicBezTo>
                  <a:cubicBezTo>
                    <a:pt x="4" y="10"/>
                    <a:pt x="5" y="12"/>
                    <a:pt x="6" y="13"/>
                  </a:cubicBezTo>
                  <a:cubicBezTo>
                    <a:pt x="4" y="11"/>
                    <a:pt x="2" y="8"/>
                    <a:pt x="1" y="6"/>
                  </a:cubicBezTo>
                  <a:cubicBezTo>
                    <a:pt x="2" y="8"/>
                    <a:pt x="5" y="10"/>
                    <a:pt x="7" y="12"/>
                  </a:cubicBezTo>
                  <a:cubicBezTo>
                    <a:pt x="5" y="9"/>
                    <a:pt x="2" y="6"/>
                    <a:pt x="0" y="2"/>
                  </a:cubicBezTo>
                  <a:cubicBezTo>
                    <a:pt x="3" y="6"/>
                    <a:pt x="6" y="9"/>
                    <a:pt x="9" y="12"/>
                  </a:cubicBezTo>
                  <a:cubicBezTo>
                    <a:pt x="7" y="9"/>
                    <a:pt x="5" y="6"/>
                    <a:pt x="3" y="3"/>
                  </a:cubicBezTo>
                  <a:cubicBezTo>
                    <a:pt x="5" y="6"/>
                    <a:pt x="8" y="9"/>
                    <a:pt x="10" y="12"/>
                  </a:cubicBezTo>
                  <a:cubicBezTo>
                    <a:pt x="9" y="9"/>
                    <a:pt x="8" y="7"/>
                    <a:pt x="6" y="4"/>
                  </a:cubicBezTo>
                  <a:cubicBezTo>
                    <a:pt x="8" y="7"/>
                    <a:pt x="10" y="9"/>
                    <a:pt x="12" y="12"/>
                  </a:cubicBezTo>
                  <a:cubicBezTo>
                    <a:pt x="11" y="10"/>
                    <a:pt x="9" y="7"/>
                    <a:pt x="7" y="4"/>
                  </a:cubicBezTo>
                  <a:cubicBezTo>
                    <a:pt x="9" y="7"/>
                    <a:pt x="11" y="9"/>
                    <a:pt x="13" y="11"/>
                  </a:cubicBezTo>
                  <a:cubicBezTo>
                    <a:pt x="11" y="8"/>
                    <a:pt x="10" y="5"/>
                    <a:pt x="7" y="2"/>
                  </a:cubicBezTo>
                  <a:cubicBezTo>
                    <a:pt x="9" y="4"/>
                    <a:pt x="11" y="6"/>
                    <a:pt x="13" y="8"/>
                  </a:cubicBezTo>
                  <a:cubicBezTo>
                    <a:pt x="11" y="6"/>
                    <a:pt x="9" y="3"/>
                    <a:pt x="8" y="1"/>
                  </a:cubicBezTo>
                  <a:cubicBezTo>
                    <a:pt x="8" y="1"/>
                    <a:pt x="7" y="0"/>
                    <a:pt x="7" y="0"/>
                  </a:cubicBezTo>
                  <a:cubicBezTo>
                    <a:pt x="11" y="4"/>
                    <a:pt x="15" y="8"/>
                    <a:pt x="17" y="13"/>
                  </a:cubicBezTo>
                  <a:cubicBezTo>
                    <a:pt x="16" y="14"/>
                    <a:pt x="14" y="12"/>
                    <a:pt x="14" y="12"/>
                  </a:cubicBezTo>
                </a:path>
              </a:pathLst>
            </a:custGeom>
            <a:noFill/>
            <a:ln w="7938" cap="rnd">
              <a:solidFill>
                <a:srgbClr val="66666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5" name="Freeform 182"/>
            <p:cNvSpPr/>
            <p:nvPr/>
          </p:nvSpPr>
          <p:spPr bwMode="auto">
            <a:xfrm>
              <a:off x="3897" y="1091"/>
              <a:ext cx="282" cy="203"/>
            </a:xfrm>
            <a:custGeom>
              <a:avLst/>
              <a:gdLst>
                <a:gd name="T0" fmla="*/ 0 w 62"/>
                <a:gd name="T1" fmla="*/ 35 h 45"/>
                <a:gd name="T2" fmla="*/ 2 w 62"/>
                <a:gd name="T3" fmla="*/ 40 h 45"/>
                <a:gd name="T4" fmla="*/ 1 w 62"/>
                <a:gd name="T5" fmla="*/ 35 h 45"/>
                <a:gd name="T6" fmla="*/ 4 w 62"/>
                <a:gd name="T7" fmla="*/ 41 h 45"/>
                <a:gd name="T8" fmla="*/ 3 w 62"/>
                <a:gd name="T9" fmla="*/ 32 h 45"/>
                <a:gd name="T10" fmla="*/ 7 w 62"/>
                <a:gd name="T11" fmla="*/ 41 h 45"/>
                <a:gd name="T12" fmla="*/ 3 w 62"/>
                <a:gd name="T13" fmla="*/ 29 h 45"/>
                <a:gd name="T14" fmla="*/ 10 w 62"/>
                <a:gd name="T15" fmla="*/ 43 h 45"/>
                <a:gd name="T16" fmla="*/ 4 w 62"/>
                <a:gd name="T17" fmla="*/ 27 h 45"/>
                <a:gd name="T18" fmla="*/ 10 w 62"/>
                <a:gd name="T19" fmla="*/ 42 h 45"/>
                <a:gd name="T20" fmla="*/ 4 w 62"/>
                <a:gd name="T21" fmla="*/ 21 h 45"/>
                <a:gd name="T22" fmla="*/ 10 w 62"/>
                <a:gd name="T23" fmla="*/ 39 h 45"/>
                <a:gd name="T24" fmla="*/ 5 w 62"/>
                <a:gd name="T25" fmla="*/ 19 h 45"/>
                <a:gd name="T26" fmla="*/ 14 w 62"/>
                <a:gd name="T27" fmla="*/ 39 h 45"/>
                <a:gd name="T28" fmla="*/ 8 w 62"/>
                <a:gd name="T29" fmla="*/ 20 h 45"/>
                <a:gd name="T30" fmla="*/ 17 w 62"/>
                <a:gd name="T31" fmla="*/ 41 h 45"/>
                <a:gd name="T32" fmla="*/ 10 w 62"/>
                <a:gd name="T33" fmla="*/ 18 h 45"/>
                <a:gd name="T34" fmla="*/ 21 w 62"/>
                <a:gd name="T35" fmla="*/ 41 h 45"/>
                <a:gd name="T36" fmla="*/ 10 w 62"/>
                <a:gd name="T37" fmla="*/ 15 h 45"/>
                <a:gd name="T38" fmla="*/ 22 w 62"/>
                <a:gd name="T39" fmla="*/ 40 h 45"/>
                <a:gd name="T40" fmla="*/ 11 w 62"/>
                <a:gd name="T41" fmla="*/ 12 h 45"/>
                <a:gd name="T42" fmla="*/ 27 w 62"/>
                <a:gd name="T43" fmla="*/ 41 h 45"/>
                <a:gd name="T44" fmla="*/ 12 w 62"/>
                <a:gd name="T45" fmla="*/ 10 h 45"/>
                <a:gd name="T46" fmla="*/ 28 w 62"/>
                <a:gd name="T47" fmla="*/ 40 h 45"/>
                <a:gd name="T48" fmla="*/ 15 w 62"/>
                <a:gd name="T49" fmla="*/ 11 h 45"/>
                <a:gd name="T50" fmla="*/ 32 w 62"/>
                <a:gd name="T51" fmla="*/ 42 h 45"/>
                <a:gd name="T52" fmla="*/ 15 w 62"/>
                <a:gd name="T53" fmla="*/ 6 h 45"/>
                <a:gd name="T54" fmla="*/ 35 w 62"/>
                <a:gd name="T55" fmla="*/ 42 h 45"/>
                <a:gd name="T56" fmla="*/ 18 w 62"/>
                <a:gd name="T57" fmla="*/ 7 h 45"/>
                <a:gd name="T58" fmla="*/ 36 w 62"/>
                <a:gd name="T59" fmla="*/ 40 h 45"/>
                <a:gd name="T60" fmla="*/ 20 w 62"/>
                <a:gd name="T61" fmla="*/ 6 h 45"/>
                <a:gd name="T62" fmla="*/ 39 w 62"/>
                <a:gd name="T63" fmla="*/ 39 h 45"/>
                <a:gd name="T64" fmla="*/ 23 w 62"/>
                <a:gd name="T65" fmla="*/ 5 h 45"/>
                <a:gd name="T66" fmla="*/ 42 w 62"/>
                <a:gd name="T67" fmla="*/ 40 h 45"/>
                <a:gd name="T68" fmla="*/ 25 w 62"/>
                <a:gd name="T69" fmla="*/ 4 h 45"/>
                <a:gd name="T70" fmla="*/ 46 w 62"/>
                <a:gd name="T71" fmla="*/ 40 h 45"/>
                <a:gd name="T72" fmla="*/ 27 w 62"/>
                <a:gd name="T73" fmla="*/ 3 h 45"/>
                <a:gd name="T74" fmla="*/ 46 w 62"/>
                <a:gd name="T75" fmla="*/ 34 h 45"/>
                <a:gd name="T76" fmla="*/ 33 w 62"/>
                <a:gd name="T77" fmla="*/ 8 h 45"/>
                <a:gd name="T78" fmla="*/ 48 w 62"/>
                <a:gd name="T79" fmla="*/ 32 h 45"/>
                <a:gd name="T80" fmla="*/ 39 w 62"/>
                <a:gd name="T81" fmla="*/ 15 h 45"/>
                <a:gd name="T82" fmla="*/ 50 w 62"/>
                <a:gd name="T83" fmla="*/ 35 h 45"/>
                <a:gd name="T84" fmla="*/ 49 w 62"/>
                <a:gd name="T85" fmla="*/ 31 h 45"/>
                <a:gd name="T86" fmla="*/ 43 w 62"/>
                <a:gd name="T87" fmla="*/ 44 h 45"/>
                <a:gd name="T88" fmla="*/ 26 w 62"/>
                <a:gd name="T8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2" h="45">
                  <a:moveTo>
                    <a:pt x="0" y="35"/>
                  </a:moveTo>
                  <a:cubicBezTo>
                    <a:pt x="1" y="37"/>
                    <a:pt x="1" y="39"/>
                    <a:pt x="2" y="40"/>
                  </a:cubicBezTo>
                  <a:cubicBezTo>
                    <a:pt x="1" y="39"/>
                    <a:pt x="1" y="37"/>
                    <a:pt x="1" y="35"/>
                  </a:cubicBezTo>
                  <a:cubicBezTo>
                    <a:pt x="2" y="37"/>
                    <a:pt x="3" y="39"/>
                    <a:pt x="4" y="41"/>
                  </a:cubicBezTo>
                  <a:cubicBezTo>
                    <a:pt x="4" y="38"/>
                    <a:pt x="3" y="35"/>
                    <a:pt x="3" y="32"/>
                  </a:cubicBezTo>
                  <a:cubicBezTo>
                    <a:pt x="4" y="35"/>
                    <a:pt x="6" y="38"/>
                    <a:pt x="7" y="41"/>
                  </a:cubicBezTo>
                  <a:cubicBezTo>
                    <a:pt x="6" y="37"/>
                    <a:pt x="4" y="32"/>
                    <a:pt x="3" y="29"/>
                  </a:cubicBezTo>
                  <a:cubicBezTo>
                    <a:pt x="4" y="34"/>
                    <a:pt x="7" y="39"/>
                    <a:pt x="10" y="43"/>
                  </a:cubicBezTo>
                  <a:cubicBezTo>
                    <a:pt x="9" y="37"/>
                    <a:pt x="7" y="32"/>
                    <a:pt x="4" y="27"/>
                  </a:cubicBezTo>
                  <a:cubicBezTo>
                    <a:pt x="5" y="32"/>
                    <a:pt x="7" y="37"/>
                    <a:pt x="10" y="42"/>
                  </a:cubicBezTo>
                  <a:cubicBezTo>
                    <a:pt x="10" y="35"/>
                    <a:pt x="7" y="28"/>
                    <a:pt x="4" y="21"/>
                  </a:cubicBezTo>
                  <a:cubicBezTo>
                    <a:pt x="6" y="27"/>
                    <a:pt x="8" y="33"/>
                    <a:pt x="10" y="39"/>
                  </a:cubicBezTo>
                  <a:cubicBezTo>
                    <a:pt x="10" y="32"/>
                    <a:pt x="8" y="26"/>
                    <a:pt x="5" y="19"/>
                  </a:cubicBezTo>
                  <a:cubicBezTo>
                    <a:pt x="7" y="26"/>
                    <a:pt x="11" y="33"/>
                    <a:pt x="14" y="39"/>
                  </a:cubicBezTo>
                  <a:cubicBezTo>
                    <a:pt x="14" y="32"/>
                    <a:pt x="11" y="26"/>
                    <a:pt x="8" y="20"/>
                  </a:cubicBezTo>
                  <a:cubicBezTo>
                    <a:pt x="10" y="27"/>
                    <a:pt x="13" y="35"/>
                    <a:pt x="17" y="41"/>
                  </a:cubicBezTo>
                  <a:cubicBezTo>
                    <a:pt x="17" y="33"/>
                    <a:pt x="13" y="25"/>
                    <a:pt x="10" y="18"/>
                  </a:cubicBezTo>
                  <a:cubicBezTo>
                    <a:pt x="12" y="26"/>
                    <a:pt x="16" y="35"/>
                    <a:pt x="21" y="41"/>
                  </a:cubicBezTo>
                  <a:cubicBezTo>
                    <a:pt x="19" y="32"/>
                    <a:pt x="14" y="23"/>
                    <a:pt x="10" y="15"/>
                  </a:cubicBezTo>
                  <a:cubicBezTo>
                    <a:pt x="14" y="23"/>
                    <a:pt x="18" y="31"/>
                    <a:pt x="22" y="40"/>
                  </a:cubicBezTo>
                  <a:cubicBezTo>
                    <a:pt x="20" y="30"/>
                    <a:pt x="15" y="20"/>
                    <a:pt x="11" y="12"/>
                  </a:cubicBezTo>
                  <a:cubicBezTo>
                    <a:pt x="16" y="22"/>
                    <a:pt x="21" y="32"/>
                    <a:pt x="27" y="41"/>
                  </a:cubicBezTo>
                  <a:cubicBezTo>
                    <a:pt x="23" y="31"/>
                    <a:pt x="18" y="20"/>
                    <a:pt x="12" y="10"/>
                  </a:cubicBezTo>
                  <a:cubicBezTo>
                    <a:pt x="17" y="20"/>
                    <a:pt x="22" y="31"/>
                    <a:pt x="28" y="40"/>
                  </a:cubicBezTo>
                  <a:cubicBezTo>
                    <a:pt x="26" y="30"/>
                    <a:pt x="20" y="20"/>
                    <a:pt x="15" y="11"/>
                  </a:cubicBezTo>
                  <a:cubicBezTo>
                    <a:pt x="19" y="22"/>
                    <a:pt x="26" y="33"/>
                    <a:pt x="32" y="42"/>
                  </a:cubicBezTo>
                  <a:cubicBezTo>
                    <a:pt x="29" y="30"/>
                    <a:pt x="21" y="18"/>
                    <a:pt x="15" y="6"/>
                  </a:cubicBezTo>
                  <a:cubicBezTo>
                    <a:pt x="20" y="19"/>
                    <a:pt x="28" y="31"/>
                    <a:pt x="35" y="42"/>
                  </a:cubicBezTo>
                  <a:cubicBezTo>
                    <a:pt x="30" y="30"/>
                    <a:pt x="24" y="18"/>
                    <a:pt x="18" y="7"/>
                  </a:cubicBezTo>
                  <a:cubicBezTo>
                    <a:pt x="23" y="18"/>
                    <a:pt x="31" y="28"/>
                    <a:pt x="36" y="40"/>
                  </a:cubicBezTo>
                  <a:cubicBezTo>
                    <a:pt x="33" y="28"/>
                    <a:pt x="26" y="17"/>
                    <a:pt x="20" y="6"/>
                  </a:cubicBezTo>
                  <a:cubicBezTo>
                    <a:pt x="27" y="17"/>
                    <a:pt x="33" y="28"/>
                    <a:pt x="39" y="39"/>
                  </a:cubicBezTo>
                  <a:cubicBezTo>
                    <a:pt x="35" y="27"/>
                    <a:pt x="29" y="16"/>
                    <a:pt x="23" y="5"/>
                  </a:cubicBezTo>
                  <a:cubicBezTo>
                    <a:pt x="30" y="16"/>
                    <a:pt x="36" y="28"/>
                    <a:pt x="42" y="40"/>
                  </a:cubicBezTo>
                  <a:cubicBezTo>
                    <a:pt x="39" y="27"/>
                    <a:pt x="30" y="16"/>
                    <a:pt x="25" y="4"/>
                  </a:cubicBezTo>
                  <a:cubicBezTo>
                    <a:pt x="32" y="16"/>
                    <a:pt x="40" y="27"/>
                    <a:pt x="46" y="40"/>
                  </a:cubicBezTo>
                  <a:cubicBezTo>
                    <a:pt x="43" y="26"/>
                    <a:pt x="33" y="15"/>
                    <a:pt x="27" y="3"/>
                  </a:cubicBezTo>
                  <a:cubicBezTo>
                    <a:pt x="33" y="14"/>
                    <a:pt x="41" y="23"/>
                    <a:pt x="46" y="34"/>
                  </a:cubicBezTo>
                  <a:cubicBezTo>
                    <a:pt x="43" y="24"/>
                    <a:pt x="37" y="16"/>
                    <a:pt x="33" y="8"/>
                  </a:cubicBezTo>
                  <a:cubicBezTo>
                    <a:pt x="38" y="16"/>
                    <a:pt x="43" y="24"/>
                    <a:pt x="48" y="32"/>
                  </a:cubicBezTo>
                  <a:cubicBezTo>
                    <a:pt x="46" y="27"/>
                    <a:pt x="43" y="20"/>
                    <a:pt x="39" y="15"/>
                  </a:cubicBezTo>
                  <a:cubicBezTo>
                    <a:pt x="43" y="21"/>
                    <a:pt x="47" y="28"/>
                    <a:pt x="50" y="35"/>
                  </a:cubicBezTo>
                  <a:cubicBezTo>
                    <a:pt x="50" y="34"/>
                    <a:pt x="49" y="33"/>
                    <a:pt x="49" y="31"/>
                  </a:cubicBezTo>
                  <a:cubicBezTo>
                    <a:pt x="53" y="39"/>
                    <a:pt x="50" y="45"/>
                    <a:pt x="43" y="44"/>
                  </a:cubicBezTo>
                  <a:cubicBezTo>
                    <a:pt x="62" y="39"/>
                    <a:pt x="32" y="7"/>
                    <a:pt x="26" y="0"/>
                  </a:cubicBezTo>
                </a:path>
              </a:pathLst>
            </a:custGeom>
            <a:noFill/>
            <a:ln w="7938" cap="rnd">
              <a:solidFill>
                <a:srgbClr val="66666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6" name="Freeform 183"/>
            <p:cNvSpPr/>
            <p:nvPr/>
          </p:nvSpPr>
          <p:spPr bwMode="auto">
            <a:xfrm>
              <a:off x="4047" y="1105"/>
              <a:ext cx="55" cy="90"/>
            </a:xfrm>
            <a:custGeom>
              <a:avLst/>
              <a:gdLst>
                <a:gd name="T0" fmla="*/ 0 w 12"/>
                <a:gd name="T1" fmla="*/ 0 h 20"/>
                <a:gd name="T2" fmla="*/ 12 w 12"/>
                <a:gd name="T3" fmla="*/ 12 h 20"/>
                <a:gd name="T4" fmla="*/ 3 w 12"/>
                <a:gd name="T5" fmla="*/ 3 h 20"/>
                <a:gd name="T6" fmla="*/ 12 w 12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0">
                  <a:moveTo>
                    <a:pt x="0" y="0"/>
                  </a:moveTo>
                  <a:cubicBezTo>
                    <a:pt x="4" y="3"/>
                    <a:pt x="8" y="8"/>
                    <a:pt x="12" y="12"/>
                  </a:cubicBezTo>
                  <a:cubicBezTo>
                    <a:pt x="9" y="10"/>
                    <a:pt x="5" y="7"/>
                    <a:pt x="3" y="3"/>
                  </a:cubicBezTo>
                  <a:cubicBezTo>
                    <a:pt x="6" y="9"/>
                    <a:pt x="10" y="14"/>
                    <a:pt x="12" y="20"/>
                  </a:cubicBezTo>
                </a:path>
              </a:pathLst>
            </a:custGeom>
            <a:noFill/>
            <a:ln w="7938" cap="rnd">
              <a:solidFill>
                <a:srgbClr val="66666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7" name="Freeform 184"/>
            <p:cNvSpPr/>
            <p:nvPr/>
          </p:nvSpPr>
          <p:spPr bwMode="auto">
            <a:xfrm>
              <a:off x="3933" y="1258"/>
              <a:ext cx="159" cy="32"/>
            </a:xfrm>
            <a:custGeom>
              <a:avLst/>
              <a:gdLst>
                <a:gd name="T0" fmla="*/ 31 w 35"/>
                <a:gd name="T1" fmla="*/ 0 h 7"/>
                <a:gd name="T2" fmla="*/ 20 w 35"/>
                <a:gd name="T3" fmla="*/ 6 h 7"/>
                <a:gd name="T4" fmla="*/ 35 w 35"/>
                <a:gd name="T5" fmla="*/ 6 h 7"/>
                <a:gd name="T6" fmla="*/ 0 w 35"/>
                <a:gd name="T7" fmla="*/ 6 h 7"/>
                <a:gd name="T8" fmla="*/ 31 w 3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7">
                  <a:moveTo>
                    <a:pt x="31" y="0"/>
                  </a:moveTo>
                  <a:cubicBezTo>
                    <a:pt x="32" y="6"/>
                    <a:pt x="27" y="7"/>
                    <a:pt x="20" y="6"/>
                  </a:cubicBezTo>
                  <a:cubicBezTo>
                    <a:pt x="25" y="6"/>
                    <a:pt x="30" y="7"/>
                    <a:pt x="35" y="6"/>
                  </a:cubicBezTo>
                  <a:cubicBezTo>
                    <a:pt x="24" y="5"/>
                    <a:pt x="12" y="6"/>
                    <a:pt x="0" y="6"/>
                  </a:cubicBezTo>
                  <a:cubicBezTo>
                    <a:pt x="10" y="6"/>
                    <a:pt x="20" y="6"/>
                    <a:pt x="31" y="5"/>
                  </a:cubicBezTo>
                </a:path>
              </a:pathLst>
            </a:custGeom>
            <a:noFill/>
            <a:ln w="7938" cap="rnd">
              <a:solidFill>
                <a:srgbClr val="66666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8" name="Freeform 185"/>
            <p:cNvSpPr/>
            <p:nvPr/>
          </p:nvSpPr>
          <p:spPr bwMode="auto">
            <a:xfrm>
              <a:off x="3942" y="1249"/>
              <a:ext cx="178" cy="41"/>
            </a:xfrm>
            <a:custGeom>
              <a:avLst/>
              <a:gdLst>
                <a:gd name="T0" fmla="*/ 0 w 39"/>
                <a:gd name="T1" fmla="*/ 4 h 9"/>
                <a:gd name="T2" fmla="*/ 6 w 39"/>
                <a:gd name="T3" fmla="*/ 6 h 9"/>
                <a:gd name="T4" fmla="*/ 8 w 39"/>
                <a:gd name="T5" fmla="*/ 3 h 9"/>
                <a:gd name="T6" fmla="*/ 31 w 39"/>
                <a:gd name="T7" fmla="*/ 5 h 9"/>
                <a:gd name="T8" fmla="*/ 35 w 39"/>
                <a:gd name="T9" fmla="*/ 9 h 9"/>
                <a:gd name="T10" fmla="*/ 35 w 39"/>
                <a:gd name="T11" fmla="*/ 3 h 9"/>
                <a:gd name="T12" fmla="*/ 36 w 39"/>
                <a:gd name="T13" fmla="*/ 4 h 9"/>
                <a:gd name="T14" fmla="*/ 39 w 39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9">
                  <a:moveTo>
                    <a:pt x="0" y="4"/>
                  </a:moveTo>
                  <a:cubicBezTo>
                    <a:pt x="2" y="4"/>
                    <a:pt x="4" y="5"/>
                    <a:pt x="6" y="6"/>
                  </a:cubicBezTo>
                  <a:cubicBezTo>
                    <a:pt x="7" y="5"/>
                    <a:pt x="7" y="4"/>
                    <a:pt x="8" y="3"/>
                  </a:cubicBezTo>
                  <a:cubicBezTo>
                    <a:pt x="14" y="7"/>
                    <a:pt x="25" y="8"/>
                    <a:pt x="31" y="5"/>
                  </a:cubicBezTo>
                  <a:cubicBezTo>
                    <a:pt x="32" y="6"/>
                    <a:pt x="34" y="8"/>
                    <a:pt x="35" y="9"/>
                  </a:cubicBezTo>
                  <a:cubicBezTo>
                    <a:pt x="35" y="7"/>
                    <a:pt x="35" y="5"/>
                    <a:pt x="35" y="3"/>
                  </a:cubicBezTo>
                  <a:cubicBezTo>
                    <a:pt x="35" y="3"/>
                    <a:pt x="36" y="4"/>
                    <a:pt x="36" y="4"/>
                  </a:cubicBezTo>
                  <a:cubicBezTo>
                    <a:pt x="36" y="1"/>
                    <a:pt x="38" y="2"/>
                    <a:pt x="39" y="0"/>
                  </a:cubicBezTo>
                </a:path>
              </a:pathLst>
            </a:custGeom>
            <a:noFill/>
            <a:ln w="7938" cap="rnd">
              <a:solidFill>
                <a:srgbClr val="66666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9" name="Freeform 186"/>
            <p:cNvSpPr/>
            <p:nvPr/>
          </p:nvSpPr>
          <p:spPr bwMode="auto">
            <a:xfrm>
              <a:off x="3747" y="1416"/>
              <a:ext cx="400" cy="389"/>
            </a:xfrm>
            <a:custGeom>
              <a:avLst/>
              <a:gdLst>
                <a:gd name="T0" fmla="*/ 43 w 88"/>
                <a:gd name="T1" fmla="*/ 17 h 86"/>
                <a:gd name="T2" fmla="*/ 80 w 88"/>
                <a:gd name="T3" fmla="*/ 48 h 86"/>
                <a:gd name="T4" fmla="*/ 55 w 88"/>
                <a:gd name="T5" fmla="*/ 14 h 86"/>
                <a:gd name="T6" fmla="*/ 37 w 88"/>
                <a:gd name="T7" fmla="*/ 52 h 86"/>
                <a:gd name="T8" fmla="*/ 86 w 88"/>
                <a:gd name="T9" fmla="*/ 47 h 86"/>
                <a:gd name="T10" fmla="*/ 44 w 88"/>
                <a:gd name="T11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86">
                  <a:moveTo>
                    <a:pt x="43" y="17"/>
                  </a:moveTo>
                  <a:cubicBezTo>
                    <a:pt x="0" y="45"/>
                    <a:pt x="68" y="86"/>
                    <a:pt x="80" y="48"/>
                  </a:cubicBezTo>
                  <a:cubicBezTo>
                    <a:pt x="85" y="33"/>
                    <a:pt x="71" y="15"/>
                    <a:pt x="55" y="14"/>
                  </a:cubicBezTo>
                  <a:cubicBezTo>
                    <a:pt x="37" y="12"/>
                    <a:pt x="31" y="38"/>
                    <a:pt x="37" y="52"/>
                  </a:cubicBezTo>
                  <a:cubicBezTo>
                    <a:pt x="47" y="73"/>
                    <a:pt x="83" y="71"/>
                    <a:pt x="86" y="47"/>
                  </a:cubicBezTo>
                  <a:cubicBezTo>
                    <a:pt x="88" y="26"/>
                    <a:pt x="65" y="0"/>
                    <a:pt x="44" y="14"/>
                  </a:cubicBezTo>
                </a:path>
              </a:pathLst>
            </a:custGeom>
            <a:noFill/>
            <a:ln w="7938" cap="rnd">
              <a:solidFill>
                <a:srgbClr val="66666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0" name="Freeform 187"/>
            <p:cNvSpPr/>
            <p:nvPr/>
          </p:nvSpPr>
          <p:spPr bwMode="auto">
            <a:xfrm>
              <a:off x="3883" y="1489"/>
              <a:ext cx="128" cy="122"/>
            </a:xfrm>
            <a:custGeom>
              <a:avLst/>
              <a:gdLst>
                <a:gd name="T0" fmla="*/ 0 w 28"/>
                <a:gd name="T1" fmla="*/ 18 h 27"/>
                <a:gd name="T2" fmla="*/ 3 w 28"/>
                <a:gd name="T3" fmla="*/ 27 h 27"/>
                <a:gd name="T4" fmla="*/ 1 w 28"/>
                <a:gd name="T5" fmla="*/ 14 h 27"/>
                <a:gd name="T6" fmla="*/ 4 w 28"/>
                <a:gd name="T7" fmla="*/ 22 h 27"/>
                <a:gd name="T8" fmla="*/ 4 w 28"/>
                <a:gd name="T9" fmla="*/ 8 h 27"/>
                <a:gd name="T10" fmla="*/ 6 w 28"/>
                <a:gd name="T11" fmla="*/ 14 h 27"/>
                <a:gd name="T12" fmla="*/ 8 w 28"/>
                <a:gd name="T13" fmla="*/ 4 h 27"/>
                <a:gd name="T14" fmla="*/ 10 w 28"/>
                <a:gd name="T15" fmla="*/ 10 h 27"/>
                <a:gd name="T16" fmla="*/ 12 w 28"/>
                <a:gd name="T17" fmla="*/ 3 h 27"/>
                <a:gd name="T18" fmla="*/ 14 w 28"/>
                <a:gd name="T19" fmla="*/ 8 h 27"/>
                <a:gd name="T20" fmla="*/ 16 w 28"/>
                <a:gd name="T21" fmla="*/ 0 h 27"/>
                <a:gd name="T22" fmla="*/ 18 w 28"/>
                <a:gd name="T23" fmla="*/ 3 h 27"/>
                <a:gd name="T24" fmla="*/ 19 w 28"/>
                <a:gd name="T25" fmla="*/ 0 h 27"/>
                <a:gd name="T26" fmla="*/ 23 w 28"/>
                <a:gd name="T27" fmla="*/ 3 h 27"/>
                <a:gd name="T28" fmla="*/ 25 w 28"/>
                <a:gd name="T29" fmla="*/ 0 h 27"/>
                <a:gd name="T30" fmla="*/ 28 w 28"/>
                <a:gd name="T31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27">
                  <a:moveTo>
                    <a:pt x="0" y="18"/>
                  </a:moveTo>
                  <a:cubicBezTo>
                    <a:pt x="0" y="19"/>
                    <a:pt x="2" y="24"/>
                    <a:pt x="3" y="27"/>
                  </a:cubicBezTo>
                  <a:cubicBezTo>
                    <a:pt x="3" y="24"/>
                    <a:pt x="2" y="18"/>
                    <a:pt x="1" y="14"/>
                  </a:cubicBezTo>
                  <a:cubicBezTo>
                    <a:pt x="2" y="16"/>
                    <a:pt x="4" y="21"/>
                    <a:pt x="4" y="22"/>
                  </a:cubicBezTo>
                  <a:cubicBezTo>
                    <a:pt x="3" y="17"/>
                    <a:pt x="4" y="12"/>
                    <a:pt x="4" y="8"/>
                  </a:cubicBezTo>
                  <a:cubicBezTo>
                    <a:pt x="4" y="10"/>
                    <a:pt x="6" y="13"/>
                    <a:pt x="6" y="14"/>
                  </a:cubicBezTo>
                  <a:cubicBezTo>
                    <a:pt x="6" y="11"/>
                    <a:pt x="8" y="6"/>
                    <a:pt x="8" y="4"/>
                  </a:cubicBezTo>
                  <a:cubicBezTo>
                    <a:pt x="9" y="6"/>
                    <a:pt x="10" y="9"/>
                    <a:pt x="10" y="10"/>
                  </a:cubicBezTo>
                  <a:cubicBezTo>
                    <a:pt x="11" y="8"/>
                    <a:pt x="12" y="5"/>
                    <a:pt x="12" y="3"/>
                  </a:cubicBezTo>
                  <a:cubicBezTo>
                    <a:pt x="13" y="5"/>
                    <a:pt x="13" y="7"/>
                    <a:pt x="14" y="8"/>
                  </a:cubicBezTo>
                  <a:cubicBezTo>
                    <a:pt x="14" y="5"/>
                    <a:pt x="16" y="3"/>
                    <a:pt x="16" y="0"/>
                  </a:cubicBezTo>
                  <a:cubicBezTo>
                    <a:pt x="17" y="1"/>
                    <a:pt x="17" y="3"/>
                    <a:pt x="18" y="3"/>
                  </a:cubicBezTo>
                  <a:cubicBezTo>
                    <a:pt x="18" y="3"/>
                    <a:pt x="18" y="1"/>
                    <a:pt x="19" y="0"/>
                  </a:cubicBezTo>
                  <a:cubicBezTo>
                    <a:pt x="21" y="1"/>
                    <a:pt x="21" y="2"/>
                    <a:pt x="23" y="3"/>
                  </a:cubicBezTo>
                  <a:cubicBezTo>
                    <a:pt x="23" y="3"/>
                    <a:pt x="24" y="1"/>
                    <a:pt x="25" y="0"/>
                  </a:cubicBezTo>
                  <a:cubicBezTo>
                    <a:pt x="26" y="1"/>
                    <a:pt x="27" y="2"/>
                    <a:pt x="28" y="3"/>
                  </a:cubicBezTo>
                </a:path>
              </a:pathLst>
            </a:custGeom>
            <a:noFill/>
            <a:ln w="7938" cap="rnd">
              <a:solidFill>
                <a:srgbClr val="66666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1" name="Freeform 188"/>
            <p:cNvSpPr/>
            <p:nvPr/>
          </p:nvSpPr>
          <p:spPr bwMode="auto">
            <a:xfrm>
              <a:off x="3888" y="1642"/>
              <a:ext cx="100" cy="77"/>
            </a:xfrm>
            <a:custGeom>
              <a:avLst/>
              <a:gdLst>
                <a:gd name="T0" fmla="*/ 0 w 22"/>
                <a:gd name="T1" fmla="*/ 2 h 17"/>
                <a:gd name="T2" fmla="*/ 12 w 22"/>
                <a:gd name="T3" fmla="*/ 13 h 17"/>
                <a:gd name="T4" fmla="*/ 12 w 22"/>
                <a:gd name="T5" fmla="*/ 10 h 17"/>
                <a:gd name="T6" fmla="*/ 18 w 22"/>
                <a:gd name="T7" fmla="*/ 15 h 17"/>
                <a:gd name="T8" fmla="*/ 18 w 22"/>
                <a:gd name="T9" fmla="*/ 12 h 17"/>
                <a:gd name="T10" fmla="*/ 22 w 22"/>
                <a:gd name="T1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7">
                  <a:moveTo>
                    <a:pt x="0" y="2"/>
                  </a:moveTo>
                  <a:cubicBezTo>
                    <a:pt x="3" y="0"/>
                    <a:pt x="8" y="8"/>
                    <a:pt x="12" y="13"/>
                  </a:cubicBezTo>
                  <a:cubicBezTo>
                    <a:pt x="13" y="13"/>
                    <a:pt x="12" y="10"/>
                    <a:pt x="12" y="10"/>
                  </a:cubicBezTo>
                  <a:cubicBezTo>
                    <a:pt x="14" y="11"/>
                    <a:pt x="15" y="14"/>
                    <a:pt x="18" y="15"/>
                  </a:cubicBezTo>
                  <a:cubicBezTo>
                    <a:pt x="18" y="15"/>
                    <a:pt x="18" y="12"/>
                    <a:pt x="18" y="12"/>
                  </a:cubicBezTo>
                  <a:cubicBezTo>
                    <a:pt x="19" y="14"/>
                    <a:pt x="20" y="16"/>
                    <a:pt x="22" y="17"/>
                  </a:cubicBezTo>
                </a:path>
              </a:pathLst>
            </a:custGeom>
            <a:noFill/>
            <a:ln w="7938" cap="rnd">
              <a:solidFill>
                <a:srgbClr val="66666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2" name="Freeform 189"/>
            <p:cNvSpPr/>
            <p:nvPr/>
          </p:nvSpPr>
          <p:spPr bwMode="auto">
            <a:xfrm>
              <a:off x="3988" y="1683"/>
              <a:ext cx="109" cy="45"/>
            </a:xfrm>
            <a:custGeom>
              <a:avLst/>
              <a:gdLst>
                <a:gd name="T0" fmla="*/ 1 w 24"/>
                <a:gd name="T1" fmla="*/ 7 h 10"/>
                <a:gd name="T2" fmla="*/ 4 w 24"/>
                <a:gd name="T3" fmla="*/ 9 h 10"/>
                <a:gd name="T4" fmla="*/ 5 w 24"/>
                <a:gd name="T5" fmla="*/ 6 h 10"/>
                <a:gd name="T6" fmla="*/ 7 w 24"/>
                <a:gd name="T7" fmla="*/ 10 h 10"/>
                <a:gd name="T8" fmla="*/ 7 w 24"/>
                <a:gd name="T9" fmla="*/ 7 h 10"/>
                <a:gd name="T10" fmla="*/ 10 w 24"/>
                <a:gd name="T11" fmla="*/ 9 h 10"/>
                <a:gd name="T12" fmla="*/ 10 w 24"/>
                <a:gd name="T13" fmla="*/ 7 h 10"/>
                <a:gd name="T14" fmla="*/ 12 w 24"/>
                <a:gd name="T15" fmla="*/ 10 h 10"/>
                <a:gd name="T16" fmla="*/ 11 w 24"/>
                <a:gd name="T17" fmla="*/ 4 h 10"/>
                <a:gd name="T18" fmla="*/ 14 w 24"/>
                <a:gd name="T19" fmla="*/ 8 h 10"/>
                <a:gd name="T20" fmla="*/ 14 w 24"/>
                <a:gd name="T21" fmla="*/ 3 h 10"/>
                <a:gd name="T22" fmla="*/ 18 w 24"/>
                <a:gd name="T23" fmla="*/ 7 h 10"/>
                <a:gd name="T24" fmla="*/ 18 w 24"/>
                <a:gd name="T25" fmla="*/ 2 h 10"/>
                <a:gd name="T26" fmla="*/ 20 w 24"/>
                <a:gd name="T27" fmla="*/ 5 h 10"/>
                <a:gd name="T28" fmla="*/ 21 w 24"/>
                <a:gd name="T29" fmla="*/ 1 h 10"/>
                <a:gd name="T30" fmla="*/ 24 w 24"/>
                <a:gd name="T31" fmla="*/ 5 h 10"/>
                <a:gd name="T32" fmla="*/ 24 w 24"/>
                <a:gd name="T3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10">
                  <a:moveTo>
                    <a:pt x="1" y="7"/>
                  </a:moveTo>
                  <a:cubicBezTo>
                    <a:pt x="0" y="6"/>
                    <a:pt x="3" y="9"/>
                    <a:pt x="4" y="9"/>
                  </a:cubicBezTo>
                  <a:cubicBezTo>
                    <a:pt x="5" y="9"/>
                    <a:pt x="5" y="7"/>
                    <a:pt x="5" y="6"/>
                  </a:cubicBezTo>
                  <a:cubicBezTo>
                    <a:pt x="6" y="7"/>
                    <a:pt x="6" y="9"/>
                    <a:pt x="7" y="10"/>
                  </a:cubicBezTo>
                  <a:cubicBezTo>
                    <a:pt x="7" y="10"/>
                    <a:pt x="7" y="7"/>
                    <a:pt x="7" y="7"/>
                  </a:cubicBezTo>
                  <a:cubicBezTo>
                    <a:pt x="8" y="7"/>
                    <a:pt x="9" y="9"/>
                    <a:pt x="10" y="9"/>
                  </a:cubicBezTo>
                  <a:cubicBezTo>
                    <a:pt x="10" y="9"/>
                    <a:pt x="10" y="7"/>
                    <a:pt x="10" y="7"/>
                  </a:cubicBezTo>
                  <a:cubicBezTo>
                    <a:pt x="10" y="7"/>
                    <a:pt x="12" y="9"/>
                    <a:pt x="12" y="10"/>
                  </a:cubicBezTo>
                  <a:cubicBezTo>
                    <a:pt x="12" y="8"/>
                    <a:pt x="12" y="6"/>
                    <a:pt x="11" y="4"/>
                  </a:cubicBezTo>
                  <a:cubicBezTo>
                    <a:pt x="13" y="5"/>
                    <a:pt x="13" y="7"/>
                    <a:pt x="14" y="8"/>
                  </a:cubicBezTo>
                  <a:cubicBezTo>
                    <a:pt x="14" y="7"/>
                    <a:pt x="14" y="5"/>
                    <a:pt x="14" y="3"/>
                  </a:cubicBezTo>
                  <a:cubicBezTo>
                    <a:pt x="15" y="4"/>
                    <a:pt x="16" y="6"/>
                    <a:pt x="18" y="7"/>
                  </a:cubicBezTo>
                  <a:cubicBezTo>
                    <a:pt x="18" y="6"/>
                    <a:pt x="17" y="4"/>
                    <a:pt x="18" y="2"/>
                  </a:cubicBezTo>
                  <a:cubicBezTo>
                    <a:pt x="19" y="3"/>
                    <a:pt x="19" y="4"/>
                    <a:pt x="20" y="5"/>
                  </a:cubicBezTo>
                  <a:cubicBezTo>
                    <a:pt x="19" y="4"/>
                    <a:pt x="21" y="1"/>
                    <a:pt x="21" y="1"/>
                  </a:cubicBezTo>
                  <a:cubicBezTo>
                    <a:pt x="22" y="2"/>
                    <a:pt x="23" y="4"/>
                    <a:pt x="24" y="5"/>
                  </a:cubicBezTo>
                  <a:cubicBezTo>
                    <a:pt x="24" y="3"/>
                    <a:pt x="24" y="1"/>
                    <a:pt x="24" y="0"/>
                  </a:cubicBezTo>
                </a:path>
              </a:pathLst>
            </a:custGeom>
            <a:noFill/>
            <a:ln w="7938" cap="rnd">
              <a:solidFill>
                <a:srgbClr val="66666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3" name="Freeform 190"/>
            <p:cNvSpPr/>
            <p:nvPr/>
          </p:nvSpPr>
          <p:spPr bwMode="auto">
            <a:xfrm>
              <a:off x="4106" y="1574"/>
              <a:ext cx="55" cy="127"/>
            </a:xfrm>
            <a:custGeom>
              <a:avLst/>
              <a:gdLst>
                <a:gd name="T0" fmla="*/ 0 w 12"/>
                <a:gd name="T1" fmla="*/ 19 h 28"/>
                <a:gd name="T2" fmla="*/ 2 w 12"/>
                <a:gd name="T3" fmla="*/ 28 h 28"/>
                <a:gd name="T4" fmla="*/ 2 w 12"/>
                <a:gd name="T5" fmla="*/ 15 h 28"/>
                <a:gd name="T6" fmla="*/ 4 w 12"/>
                <a:gd name="T7" fmla="*/ 23 h 28"/>
                <a:gd name="T8" fmla="*/ 1 w 12"/>
                <a:gd name="T9" fmla="*/ 8 h 28"/>
                <a:gd name="T10" fmla="*/ 6 w 12"/>
                <a:gd name="T11" fmla="*/ 17 h 28"/>
                <a:gd name="T12" fmla="*/ 5 w 12"/>
                <a:gd name="T13" fmla="*/ 4 h 28"/>
                <a:gd name="T14" fmla="*/ 8 w 12"/>
                <a:gd name="T15" fmla="*/ 12 h 28"/>
                <a:gd name="T16" fmla="*/ 7 w 12"/>
                <a:gd name="T17" fmla="*/ 0 h 28"/>
                <a:gd name="T18" fmla="*/ 12 w 12"/>
                <a:gd name="T19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28">
                  <a:moveTo>
                    <a:pt x="0" y="19"/>
                  </a:moveTo>
                  <a:cubicBezTo>
                    <a:pt x="0" y="22"/>
                    <a:pt x="1" y="25"/>
                    <a:pt x="2" y="28"/>
                  </a:cubicBezTo>
                  <a:cubicBezTo>
                    <a:pt x="2" y="23"/>
                    <a:pt x="3" y="19"/>
                    <a:pt x="2" y="15"/>
                  </a:cubicBezTo>
                  <a:cubicBezTo>
                    <a:pt x="3" y="18"/>
                    <a:pt x="4" y="20"/>
                    <a:pt x="4" y="23"/>
                  </a:cubicBezTo>
                  <a:cubicBezTo>
                    <a:pt x="4" y="20"/>
                    <a:pt x="3" y="12"/>
                    <a:pt x="1" y="8"/>
                  </a:cubicBezTo>
                  <a:cubicBezTo>
                    <a:pt x="3" y="11"/>
                    <a:pt x="5" y="15"/>
                    <a:pt x="6" y="17"/>
                  </a:cubicBezTo>
                  <a:cubicBezTo>
                    <a:pt x="6" y="13"/>
                    <a:pt x="6" y="9"/>
                    <a:pt x="5" y="4"/>
                  </a:cubicBezTo>
                  <a:cubicBezTo>
                    <a:pt x="6" y="7"/>
                    <a:pt x="7" y="9"/>
                    <a:pt x="8" y="12"/>
                  </a:cubicBezTo>
                  <a:cubicBezTo>
                    <a:pt x="8" y="8"/>
                    <a:pt x="8" y="4"/>
                    <a:pt x="7" y="0"/>
                  </a:cubicBezTo>
                  <a:cubicBezTo>
                    <a:pt x="8" y="2"/>
                    <a:pt x="12" y="5"/>
                    <a:pt x="12" y="6"/>
                  </a:cubicBezTo>
                </a:path>
              </a:pathLst>
            </a:custGeom>
            <a:noFill/>
            <a:ln w="7938" cap="rnd">
              <a:solidFill>
                <a:srgbClr val="66666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4" name="Freeform 191"/>
            <p:cNvSpPr/>
            <p:nvPr/>
          </p:nvSpPr>
          <p:spPr bwMode="auto">
            <a:xfrm>
              <a:off x="4120" y="1606"/>
              <a:ext cx="36" cy="95"/>
            </a:xfrm>
            <a:custGeom>
              <a:avLst/>
              <a:gdLst>
                <a:gd name="T0" fmla="*/ 5 w 8"/>
                <a:gd name="T1" fmla="*/ 1 h 21"/>
                <a:gd name="T2" fmla="*/ 3 w 8"/>
                <a:gd name="T3" fmla="*/ 21 h 21"/>
                <a:gd name="T4" fmla="*/ 8 w 8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1">
                  <a:moveTo>
                    <a:pt x="5" y="1"/>
                  </a:moveTo>
                  <a:cubicBezTo>
                    <a:pt x="5" y="8"/>
                    <a:pt x="5" y="14"/>
                    <a:pt x="3" y="21"/>
                  </a:cubicBezTo>
                  <a:cubicBezTo>
                    <a:pt x="0" y="13"/>
                    <a:pt x="5" y="6"/>
                    <a:pt x="8" y="0"/>
                  </a:cubicBezTo>
                </a:path>
              </a:pathLst>
            </a:custGeom>
            <a:noFill/>
            <a:ln w="7938" cap="rnd">
              <a:solidFill>
                <a:srgbClr val="66666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5" name="Freeform 192"/>
            <p:cNvSpPr/>
            <p:nvPr/>
          </p:nvSpPr>
          <p:spPr bwMode="auto">
            <a:xfrm>
              <a:off x="3988" y="1466"/>
              <a:ext cx="164" cy="108"/>
            </a:xfrm>
            <a:custGeom>
              <a:avLst/>
              <a:gdLst>
                <a:gd name="T0" fmla="*/ 0 w 36"/>
                <a:gd name="T1" fmla="*/ 1 h 24"/>
                <a:gd name="T2" fmla="*/ 10 w 36"/>
                <a:gd name="T3" fmla="*/ 8 h 24"/>
                <a:gd name="T4" fmla="*/ 6 w 36"/>
                <a:gd name="T5" fmla="*/ 1 h 24"/>
                <a:gd name="T6" fmla="*/ 10 w 36"/>
                <a:gd name="T7" fmla="*/ 5 h 24"/>
                <a:gd name="T8" fmla="*/ 10 w 36"/>
                <a:gd name="T9" fmla="*/ 0 h 24"/>
                <a:gd name="T10" fmla="*/ 18 w 36"/>
                <a:gd name="T11" fmla="*/ 9 h 24"/>
                <a:gd name="T12" fmla="*/ 18 w 36"/>
                <a:gd name="T13" fmla="*/ 4 h 24"/>
                <a:gd name="T14" fmla="*/ 24 w 36"/>
                <a:gd name="T15" fmla="*/ 15 h 24"/>
                <a:gd name="T16" fmla="*/ 23 w 36"/>
                <a:gd name="T17" fmla="*/ 7 h 24"/>
                <a:gd name="T18" fmla="*/ 28 w 36"/>
                <a:gd name="T19" fmla="*/ 17 h 24"/>
                <a:gd name="T20" fmla="*/ 28 w 36"/>
                <a:gd name="T21" fmla="*/ 11 h 24"/>
                <a:gd name="T22" fmla="*/ 34 w 36"/>
                <a:gd name="T23" fmla="*/ 22 h 24"/>
                <a:gd name="T24" fmla="*/ 33 w 36"/>
                <a:gd name="T25" fmla="*/ 17 h 24"/>
                <a:gd name="T26" fmla="*/ 36 w 36"/>
                <a:gd name="T2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24">
                  <a:moveTo>
                    <a:pt x="0" y="1"/>
                  </a:moveTo>
                  <a:cubicBezTo>
                    <a:pt x="3" y="3"/>
                    <a:pt x="7" y="6"/>
                    <a:pt x="10" y="8"/>
                  </a:cubicBezTo>
                  <a:cubicBezTo>
                    <a:pt x="9" y="6"/>
                    <a:pt x="8" y="3"/>
                    <a:pt x="6" y="1"/>
                  </a:cubicBezTo>
                  <a:cubicBezTo>
                    <a:pt x="7" y="2"/>
                    <a:pt x="9" y="4"/>
                    <a:pt x="10" y="5"/>
                  </a:cubicBezTo>
                  <a:cubicBezTo>
                    <a:pt x="10" y="4"/>
                    <a:pt x="9" y="0"/>
                    <a:pt x="10" y="0"/>
                  </a:cubicBezTo>
                  <a:cubicBezTo>
                    <a:pt x="12" y="3"/>
                    <a:pt x="16" y="6"/>
                    <a:pt x="18" y="9"/>
                  </a:cubicBezTo>
                  <a:cubicBezTo>
                    <a:pt x="18" y="7"/>
                    <a:pt x="18" y="5"/>
                    <a:pt x="18" y="4"/>
                  </a:cubicBezTo>
                  <a:cubicBezTo>
                    <a:pt x="20" y="7"/>
                    <a:pt x="22" y="11"/>
                    <a:pt x="24" y="15"/>
                  </a:cubicBezTo>
                  <a:cubicBezTo>
                    <a:pt x="23" y="12"/>
                    <a:pt x="23" y="9"/>
                    <a:pt x="23" y="7"/>
                  </a:cubicBezTo>
                  <a:cubicBezTo>
                    <a:pt x="23" y="8"/>
                    <a:pt x="27" y="14"/>
                    <a:pt x="28" y="17"/>
                  </a:cubicBezTo>
                  <a:cubicBezTo>
                    <a:pt x="28" y="15"/>
                    <a:pt x="28" y="13"/>
                    <a:pt x="28" y="11"/>
                  </a:cubicBezTo>
                  <a:cubicBezTo>
                    <a:pt x="30" y="14"/>
                    <a:pt x="33" y="19"/>
                    <a:pt x="34" y="22"/>
                  </a:cubicBezTo>
                  <a:cubicBezTo>
                    <a:pt x="34" y="21"/>
                    <a:pt x="34" y="18"/>
                    <a:pt x="33" y="17"/>
                  </a:cubicBezTo>
                  <a:cubicBezTo>
                    <a:pt x="34" y="19"/>
                    <a:pt x="35" y="21"/>
                    <a:pt x="36" y="24"/>
                  </a:cubicBezTo>
                </a:path>
              </a:pathLst>
            </a:custGeom>
            <a:noFill/>
            <a:ln w="7938" cap="rnd">
              <a:solidFill>
                <a:srgbClr val="66666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6" name="Freeform 193"/>
            <p:cNvSpPr/>
            <p:nvPr/>
          </p:nvSpPr>
          <p:spPr bwMode="auto">
            <a:xfrm>
              <a:off x="3838" y="1832"/>
              <a:ext cx="31" cy="45"/>
            </a:xfrm>
            <a:custGeom>
              <a:avLst/>
              <a:gdLst>
                <a:gd name="T0" fmla="*/ 1 w 7"/>
                <a:gd name="T1" fmla="*/ 0 h 10"/>
                <a:gd name="T2" fmla="*/ 4 w 7"/>
                <a:gd name="T3" fmla="*/ 9 h 10"/>
                <a:gd name="T4" fmla="*/ 0 w 7"/>
                <a:gd name="T5" fmla="*/ 0 h 10"/>
                <a:gd name="T6" fmla="*/ 5 w 7"/>
                <a:gd name="T7" fmla="*/ 9 h 10"/>
                <a:gd name="T8" fmla="*/ 5 w 7"/>
                <a:gd name="T9" fmla="*/ 9 h 10"/>
                <a:gd name="T10" fmla="*/ 5 w 7"/>
                <a:gd name="T11" fmla="*/ 2 h 10"/>
                <a:gd name="T12" fmla="*/ 7 w 7"/>
                <a:gd name="T13" fmla="*/ 8 h 10"/>
                <a:gd name="T14" fmla="*/ 7 w 7"/>
                <a:gd name="T1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0">
                  <a:moveTo>
                    <a:pt x="1" y="0"/>
                  </a:moveTo>
                  <a:cubicBezTo>
                    <a:pt x="2" y="3"/>
                    <a:pt x="2" y="6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cubicBezTo>
                    <a:pt x="2" y="3"/>
                    <a:pt x="4" y="6"/>
                    <a:pt x="5" y="9"/>
                  </a:cubicBezTo>
                  <a:cubicBezTo>
                    <a:pt x="5" y="10"/>
                    <a:pt x="5" y="10"/>
                    <a:pt x="5" y="9"/>
                  </a:cubicBezTo>
                  <a:cubicBezTo>
                    <a:pt x="5" y="7"/>
                    <a:pt x="5" y="4"/>
                    <a:pt x="5" y="2"/>
                  </a:cubicBezTo>
                  <a:cubicBezTo>
                    <a:pt x="5" y="4"/>
                    <a:pt x="6" y="6"/>
                    <a:pt x="7" y="8"/>
                  </a:cubicBezTo>
                  <a:cubicBezTo>
                    <a:pt x="7" y="6"/>
                    <a:pt x="6" y="4"/>
                    <a:pt x="7" y="3"/>
                  </a:cubicBezTo>
                </a:path>
              </a:pathLst>
            </a:custGeom>
            <a:noFill/>
            <a:ln w="7938" cap="rnd">
              <a:solidFill>
                <a:srgbClr val="66666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7" name="Freeform 194"/>
            <p:cNvSpPr/>
            <p:nvPr/>
          </p:nvSpPr>
          <p:spPr bwMode="auto">
            <a:xfrm>
              <a:off x="3951" y="1850"/>
              <a:ext cx="64" cy="45"/>
            </a:xfrm>
            <a:custGeom>
              <a:avLst/>
              <a:gdLst>
                <a:gd name="T0" fmla="*/ 0 w 14"/>
                <a:gd name="T1" fmla="*/ 0 h 10"/>
                <a:gd name="T2" fmla="*/ 6 w 14"/>
                <a:gd name="T3" fmla="*/ 10 h 10"/>
                <a:gd name="T4" fmla="*/ 5 w 14"/>
                <a:gd name="T5" fmla="*/ 2 h 10"/>
                <a:gd name="T6" fmla="*/ 6 w 14"/>
                <a:gd name="T7" fmla="*/ 7 h 10"/>
                <a:gd name="T8" fmla="*/ 4 w 14"/>
                <a:gd name="T9" fmla="*/ 0 h 10"/>
                <a:gd name="T10" fmla="*/ 9 w 14"/>
                <a:gd name="T11" fmla="*/ 7 h 10"/>
                <a:gd name="T12" fmla="*/ 8 w 14"/>
                <a:gd name="T13" fmla="*/ 2 h 10"/>
                <a:gd name="T14" fmla="*/ 12 w 14"/>
                <a:gd name="T15" fmla="*/ 8 h 10"/>
                <a:gd name="T16" fmla="*/ 11 w 14"/>
                <a:gd name="T17" fmla="*/ 3 h 10"/>
                <a:gd name="T18" fmla="*/ 14 w 14"/>
                <a:gd name="T19" fmla="*/ 9 h 10"/>
                <a:gd name="T20" fmla="*/ 13 w 14"/>
                <a:gd name="T2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cubicBezTo>
                    <a:pt x="1" y="4"/>
                    <a:pt x="3" y="7"/>
                    <a:pt x="6" y="10"/>
                  </a:cubicBezTo>
                  <a:cubicBezTo>
                    <a:pt x="5" y="7"/>
                    <a:pt x="5" y="4"/>
                    <a:pt x="5" y="2"/>
                  </a:cubicBezTo>
                  <a:cubicBezTo>
                    <a:pt x="5" y="3"/>
                    <a:pt x="6" y="6"/>
                    <a:pt x="6" y="7"/>
                  </a:cubicBezTo>
                  <a:cubicBezTo>
                    <a:pt x="6" y="5"/>
                    <a:pt x="5" y="2"/>
                    <a:pt x="4" y="0"/>
                  </a:cubicBezTo>
                  <a:cubicBezTo>
                    <a:pt x="6" y="2"/>
                    <a:pt x="8" y="5"/>
                    <a:pt x="9" y="7"/>
                  </a:cubicBezTo>
                  <a:cubicBezTo>
                    <a:pt x="10" y="6"/>
                    <a:pt x="8" y="3"/>
                    <a:pt x="8" y="2"/>
                  </a:cubicBezTo>
                  <a:cubicBezTo>
                    <a:pt x="10" y="4"/>
                    <a:pt x="10" y="6"/>
                    <a:pt x="12" y="8"/>
                  </a:cubicBezTo>
                  <a:cubicBezTo>
                    <a:pt x="12" y="7"/>
                    <a:pt x="11" y="4"/>
                    <a:pt x="11" y="3"/>
                  </a:cubicBezTo>
                  <a:cubicBezTo>
                    <a:pt x="12" y="5"/>
                    <a:pt x="13" y="7"/>
                    <a:pt x="14" y="9"/>
                  </a:cubicBezTo>
                  <a:cubicBezTo>
                    <a:pt x="14" y="7"/>
                    <a:pt x="11" y="0"/>
                    <a:pt x="13" y="5"/>
                  </a:cubicBezTo>
                </a:path>
              </a:pathLst>
            </a:custGeom>
            <a:noFill/>
            <a:ln w="7938" cap="rnd">
              <a:solidFill>
                <a:srgbClr val="66666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8" name="Freeform 195"/>
            <p:cNvSpPr/>
            <p:nvPr/>
          </p:nvSpPr>
          <p:spPr bwMode="auto">
            <a:xfrm>
              <a:off x="4083" y="1854"/>
              <a:ext cx="55" cy="23"/>
            </a:xfrm>
            <a:custGeom>
              <a:avLst/>
              <a:gdLst>
                <a:gd name="T0" fmla="*/ 0 w 12"/>
                <a:gd name="T1" fmla="*/ 0 h 5"/>
                <a:gd name="T2" fmla="*/ 2 w 12"/>
                <a:gd name="T3" fmla="*/ 5 h 5"/>
                <a:gd name="T4" fmla="*/ 2 w 12"/>
                <a:gd name="T5" fmla="*/ 2 h 5"/>
                <a:gd name="T6" fmla="*/ 4 w 12"/>
                <a:gd name="T7" fmla="*/ 5 h 5"/>
                <a:gd name="T8" fmla="*/ 4 w 12"/>
                <a:gd name="T9" fmla="*/ 1 h 5"/>
                <a:gd name="T10" fmla="*/ 4 w 12"/>
                <a:gd name="T11" fmla="*/ 1 h 5"/>
                <a:gd name="T12" fmla="*/ 5 w 12"/>
                <a:gd name="T13" fmla="*/ 5 h 5"/>
                <a:gd name="T14" fmla="*/ 5 w 12"/>
                <a:gd name="T15" fmla="*/ 1 h 5"/>
                <a:gd name="T16" fmla="*/ 8 w 12"/>
                <a:gd name="T17" fmla="*/ 5 h 5"/>
                <a:gd name="T18" fmla="*/ 8 w 12"/>
                <a:gd name="T19" fmla="*/ 0 h 5"/>
                <a:gd name="T20" fmla="*/ 12 w 12"/>
                <a:gd name="T21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5">
                  <a:moveTo>
                    <a:pt x="0" y="0"/>
                  </a:moveTo>
                  <a:cubicBezTo>
                    <a:pt x="1" y="2"/>
                    <a:pt x="0" y="4"/>
                    <a:pt x="2" y="5"/>
                  </a:cubicBezTo>
                  <a:cubicBezTo>
                    <a:pt x="2" y="4"/>
                    <a:pt x="2" y="3"/>
                    <a:pt x="2" y="2"/>
                  </a:cubicBezTo>
                  <a:cubicBezTo>
                    <a:pt x="3" y="3"/>
                    <a:pt x="2" y="5"/>
                    <a:pt x="4" y="5"/>
                  </a:cubicBezTo>
                  <a:cubicBezTo>
                    <a:pt x="4" y="4"/>
                    <a:pt x="4" y="2"/>
                    <a:pt x="4" y="1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4" y="3"/>
                    <a:pt x="5" y="4"/>
                    <a:pt x="5" y="5"/>
                  </a:cubicBezTo>
                  <a:cubicBezTo>
                    <a:pt x="6" y="4"/>
                    <a:pt x="5" y="3"/>
                    <a:pt x="5" y="1"/>
                  </a:cubicBezTo>
                  <a:cubicBezTo>
                    <a:pt x="7" y="2"/>
                    <a:pt x="6" y="4"/>
                    <a:pt x="8" y="5"/>
                  </a:cubicBezTo>
                  <a:cubicBezTo>
                    <a:pt x="8" y="4"/>
                    <a:pt x="8" y="1"/>
                    <a:pt x="8" y="0"/>
                  </a:cubicBezTo>
                  <a:cubicBezTo>
                    <a:pt x="9" y="2"/>
                    <a:pt x="11" y="3"/>
                    <a:pt x="12" y="3"/>
                  </a:cubicBezTo>
                </a:path>
              </a:pathLst>
            </a:custGeom>
            <a:noFill/>
            <a:ln w="7938" cap="rnd">
              <a:solidFill>
                <a:srgbClr val="66666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9" name="Freeform 196"/>
            <p:cNvSpPr/>
            <p:nvPr/>
          </p:nvSpPr>
          <p:spPr bwMode="auto">
            <a:xfrm>
              <a:off x="4033" y="2266"/>
              <a:ext cx="37" cy="262"/>
            </a:xfrm>
            <a:custGeom>
              <a:avLst/>
              <a:gdLst>
                <a:gd name="T0" fmla="*/ 1 w 8"/>
                <a:gd name="T1" fmla="*/ 0 h 58"/>
                <a:gd name="T2" fmla="*/ 2 w 8"/>
                <a:gd name="T3" fmla="*/ 9 h 58"/>
                <a:gd name="T4" fmla="*/ 6 w 8"/>
                <a:gd name="T5" fmla="*/ 29 h 58"/>
                <a:gd name="T6" fmla="*/ 8 w 8"/>
                <a:gd name="T7" fmla="*/ 39 h 58"/>
                <a:gd name="T8" fmla="*/ 8 w 8"/>
                <a:gd name="T9" fmla="*/ 49 h 58"/>
                <a:gd name="T10" fmla="*/ 8 w 8"/>
                <a:gd name="T11" fmla="*/ 58 h 58"/>
                <a:gd name="T12" fmla="*/ 6 w 8"/>
                <a:gd name="T13" fmla="*/ 49 h 58"/>
                <a:gd name="T14" fmla="*/ 3 w 8"/>
                <a:gd name="T15" fmla="*/ 29 h 58"/>
                <a:gd name="T16" fmla="*/ 1 w 8"/>
                <a:gd name="T17" fmla="*/ 18 h 58"/>
                <a:gd name="T18" fmla="*/ 0 w 8"/>
                <a:gd name="T19" fmla="*/ 9 h 58"/>
                <a:gd name="T20" fmla="*/ 1 w 8"/>
                <a:gd name="T2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58">
                  <a:moveTo>
                    <a:pt x="1" y="0"/>
                  </a:moveTo>
                  <a:cubicBezTo>
                    <a:pt x="1" y="0"/>
                    <a:pt x="1" y="4"/>
                    <a:pt x="2" y="9"/>
                  </a:cubicBezTo>
                  <a:cubicBezTo>
                    <a:pt x="2" y="15"/>
                    <a:pt x="5" y="22"/>
                    <a:pt x="6" y="29"/>
                  </a:cubicBezTo>
                  <a:cubicBezTo>
                    <a:pt x="6" y="32"/>
                    <a:pt x="7" y="36"/>
                    <a:pt x="8" y="39"/>
                  </a:cubicBezTo>
                  <a:cubicBezTo>
                    <a:pt x="8" y="43"/>
                    <a:pt x="8" y="46"/>
                    <a:pt x="8" y="49"/>
                  </a:cubicBezTo>
                  <a:cubicBezTo>
                    <a:pt x="8" y="54"/>
                    <a:pt x="8" y="58"/>
                    <a:pt x="8" y="58"/>
                  </a:cubicBezTo>
                  <a:cubicBezTo>
                    <a:pt x="8" y="58"/>
                    <a:pt x="7" y="54"/>
                    <a:pt x="6" y="49"/>
                  </a:cubicBezTo>
                  <a:cubicBezTo>
                    <a:pt x="6" y="44"/>
                    <a:pt x="4" y="36"/>
                    <a:pt x="3" y="29"/>
                  </a:cubicBezTo>
                  <a:cubicBezTo>
                    <a:pt x="2" y="26"/>
                    <a:pt x="2" y="22"/>
                    <a:pt x="1" y="18"/>
                  </a:cubicBezTo>
                  <a:cubicBezTo>
                    <a:pt x="0" y="15"/>
                    <a:pt x="0" y="12"/>
                    <a:pt x="0" y="9"/>
                  </a:cubicBezTo>
                  <a:cubicBezTo>
                    <a:pt x="0" y="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0" name="Freeform 197"/>
            <p:cNvSpPr/>
            <p:nvPr/>
          </p:nvSpPr>
          <p:spPr bwMode="auto">
            <a:xfrm>
              <a:off x="3897" y="2288"/>
              <a:ext cx="100" cy="226"/>
            </a:xfrm>
            <a:custGeom>
              <a:avLst/>
              <a:gdLst>
                <a:gd name="T0" fmla="*/ 16 w 22"/>
                <a:gd name="T1" fmla="*/ 0 h 50"/>
                <a:gd name="T2" fmla="*/ 16 w 22"/>
                <a:gd name="T3" fmla="*/ 3 h 50"/>
                <a:gd name="T4" fmla="*/ 18 w 22"/>
                <a:gd name="T5" fmla="*/ 11 h 50"/>
                <a:gd name="T6" fmla="*/ 21 w 22"/>
                <a:gd name="T7" fmla="*/ 37 h 50"/>
                <a:gd name="T8" fmla="*/ 19 w 22"/>
                <a:gd name="T9" fmla="*/ 44 h 50"/>
                <a:gd name="T10" fmla="*/ 13 w 22"/>
                <a:gd name="T11" fmla="*/ 49 h 50"/>
                <a:gd name="T12" fmla="*/ 6 w 22"/>
                <a:gd name="T13" fmla="*/ 49 h 50"/>
                <a:gd name="T14" fmla="*/ 2 w 22"/>
                <a:gd name="T15" fmla="*/ 45 h 50"/>
                <a:gd name="T16" fmla="*/ 3 w 22"/>
                <a:gd name="T17" fmla="*/ 37 h 50"/>
                <a:gd name="T18" fmla="*/ 5 w 22"/>
                <a:gd name="T19" fmla="*/ 38 h 50"/>
                <a:gd name="T20" fmla="*/ 6 w 22"/>
                <a:gd name="T21" fmla="*/ 38 h 50"/>
                <a:gd name="T22" fmla="*/ 5 w 22"/>
                <a:gd name="T23" fmla="*/ 38 h 50"/>
                <a:gd name="T24" fmla="*/ 3 w 22"/>
                <a:gd name="T25" fmla="*/ 37 h 50"/>
                <a:gd name="T26" fmla="*/ 3 w 22"/>
                <a:gd name="T27" fmla="*/ 44 h 50"/>
                <a:gd name="T28" fmla="*/ 7 w 22"/>
                <a:gd name="T29" fmla="*/ 47 h 50"/>
                <a:gd name="T30" fmla="*/ 12 w 22"/>
                <a:gd name="T31" fmla="*/ 46 h 50"/>
                <a:gd name="T32" fmla="*/ 17 w 22"/>
                <a:gd name="T33" fmla="*/ 42 h 50"/>
                <a:gd name="T34" fmla="*/ 18 w 22"/>
                <a:gd name="T35" fmla="*/ 37 h 50"/>
                <a:gd name="T36" fmla="*/ 17 w 22"/>
                <a:gd name="T37" fmla="*/ 12 h 50"/>
                <a:gd name="T38" fmla="*/ 16 w 22"/>
                <a:gd name="T39" fmla="*/ 3 h 50"/>
                <a:gd name="T40" fmla="*/ 16 w 22"/>
                <a:gd name="T4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50">
                  <a:moveTo>
                    <a:pt x="16" y="0"/>
                  </a:moveTo>
                  <a:cubicBezTo>
                    <a:pt x="16" y="0"/>
                    <a:pt x="16" y="1"/>
                    <a:pt x="16" y="3"/>
                  </a:cubicBezTo>
                  <a:cubicBezTo>
                    <a:pt x="17" y="5"/>
                    <a:pt x="17" y="8"/>
                    <a:pt x="18" y="11"/>
                  </a:cubicBezTo>
                  <a:cubicBezTo>
                    <a:pt x="20" y="18"/>
                    <a:pt x="22" y="27"/>
                    <a:pt x="21" y="37"/>
                  </a:cubicBezTo>
                  <a:cubicBezTo>
                    <a:pt x="21" y="39"/>
                    <a:pt x="21" y="42"/>
                    <a:pt x="19" y="44"/>
                  </a:cubicBezTo>
                  <a:cubicBezTo>
                    <a:pt x="18" y="46"/>
                    <a:pt x="15" y="48"/>
                    <a:pt x="13" y="49"/>
                  </a:cubicBezTo>
                  <a:cubicBezTo>
                    <a:pt x="11" y="49"/>
                    <a:pt x="9" y="50"/>
                    <a:pt x="6" y="49"/>
                  </a:cubicBezTo>
                  <a:cubicBezTo>
                    <a:pt x="4" y="48"/>
                    <a:pt x="3" y="47"/>
                    <a:pt x="2" y="45"/>
                  </a:cubicBezTo>
                  <a:cubicBezTo>
                    <a:pt x="0" y="42"/>
                    <a:pt x="1" y="37"/>
                    <a:pt x="3" y="37"/>
                  </a:cubicBezTo>
                  <a:cubicBezTo>
                    <a:pt x="4" y="37"/>
                    <a:pt x="5" y="37"/>
                    <a:pt x="5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8"/>
                    <a:pt x="6" y="38"/>
                    <a:pt x="5" y="38"/>
                  </a:cubicBezTo>
                  <a:cubicBezTo>
                    <a:pt x="5" y="37"/>
                    <a:pt x="4" y="37"/>
                    <a:pt x="3" y="37"/>
                  </a:cubicBezTo>
                  <a:cubicBezTo>
                    <a:pt x="2" y="38"/>
                    <a:pt x="2" y="41"/>
                    <a:pt x="3" y="44"/>
                  </a:cubicBezTo>
                  <a:cubicBezTo>
                    <a:pt x="4" y="45"/>
                    <a:pt x="5" y="46"/>
                    <a:pt x="7" y="47"/>
                  </a:cubicBezTo>
                  <a:cubicBezTo>
                    <a:pt x="9" y="47"/>
                    <a:pt x="10" y="47"/>
                    <a:pt x="12" y="46"/>
                  </a:cubicBezTo>
                  <a:cubicBezTo>
                    <a:pt x="14" y="45"/>
                    <a:pt x="16" y="44"/>
                    <a:pt x="17" y="42"/>
                  </a:cubicBezTo>
                  <a:cubicBezTo>
                    <a:pt x="18" y="41"/>
                    <a:pt x="18" y="39"/>
                    <a:pt x="18" y="37"/>
                  </a:cubicBezTo>
                  <a:cubicBezTo>
                    <a:pt x="20" y="28"/>
                    <a:pt x="18" y="19"/>
                    <a:pt x="17" y="12"/>
                  </a:cubicBezTo>
                  <a:cubicBezTo>
                    <a:pt x="16" y="8"/>
                    <a:pt x="16" y="5"/>
                    <a:pt x="16" y="3"/>
                  </a:cubicBezTo>
                  <a:cubicBezTo>
                    <a:pt x="16" y="1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1" name="Freeform 198"/>
            <p:cNvSpPr/>
            <p:nvPr/>
          </p:nvSpPr>
          <p:spPr bwMode="auto">
            <a:xfrm>
              <a:off x="4106" y="2347"/>
              <a:ext cx="96" cy="117"/>
            </a:xfrm>
            <a:custGeom>
              <a:avLst/>
              <a:gdLst>
                <a:gd name="T0" fmla="*/ 1 w 21"/>
                <a:gd name="T1" fmla="*/ 0 h 26"/>
                <a:gd name="T2" fmla="*/ 3 w 21"/>
                <a:gd name="T3" fmla="*/ 7 h 26"/>
                <a:gd name="T4" fmla="*/ 11 w 21"/>
                <a:gd name="T5" fmla="*/ 21 h 26"/>
                <a:gd name="T6" fmla="*/ 15 w 21"/>
                <a:gd name="T7" fmla="*/ 23 h 26"/>
                <a:gd name="T8" fmla="*/ 18 w 21"/>
                <a:gd name="T9" fmla="*/ 22 h 26"/>
                <a:gd name="T10" fmla="*/ 19 w 21"/>
                <a:gd name="T11" fmla="*/ 19 h 26"/>
                <a:gd name="T12" fmla="*/ 19 w 21"/>
                <a:gd name="T13" fmla="*/ 16 h 26"/>
                <a:gd name="T14" fmla="*/ 16 w 21"/>
                <a:gd name="T15" fmla="*/ 13 h 26"/>
                <a:gd name="T16" fmla="*/ 14 w 21"/>
                <a:gd name="T17" fmla="*/ 14 h 26"/>
                <a:gd name="T18" fmla="*/ 15 w 21"/>
                <a:gd name="T19" fmla="*/ 13 h 26"/>
                <a:gd name="T20" fmla="*/ 18 w 21"/>
                <a:gd name="T21" fmla="*/ 13 h 26"/>
                <a:gd name="T22" fmla="*/ 20 w 21"/>
                <a:gd name="T23" fmla="*/ 15 h 26"/>
                <a:gd name="T24" fmla="*/ 21 w 21"/>
                <a:gd name="T25" fmla="*/ 20 h 26"/>
                <a:gd name="T26" fmla="*/ 19 w 21"/>
                <a:gd name="T27" fmla="*/ 24 h 26"/>
                <a:gd name="T28" fmla="*/ 14 w 21"/>
                <a:gd name="T29" fmla="*/ 26 h 26"/>
                <a:gd name="T30" fmla="*/ 9 w 21"/>
                <a:gd name="T31" fmla="*/ 23 h 26"/>
                <a:gd name="T32" fmla="*/ 1 w 21"/>
                <a:gd name="T33" fmla="*/ 7 h 26"/>
                <a:gd name="T34" fmla="*/ 1 w 21"/>
                <a:gd name="T3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6">
                  <a:moveTo>
                    <a:pt x="1" y="0"/>
                  </a:moveTo>
                  <a:cubicBezTo>
                    <a:pt x="1" y="0"/>
                    <a:pt x="1" y="3"/>
                    <a:pt x="3" y="7"/>
                  </a:cubicBezTo>
                  <a:cubicBezTo>
                    <a:pt x="5" y="11"/>
                    <a:pt x="7" y="17"/>
                    <a:pt x="11" y="21"/>
                  </a:cubicBezTo>
                  <a:cubicBezTo>
                    <a:pt x="12" y="22"/>
                    <a:pt x="13" y="23"/>
                    <a:pt x="15" y="23"/>
                  </a:cubicBezTo>
                  <a:cubicBezTo>
                    <a:pt x="16" y="23"/>
                    <a:pt x="17" y="23"/>
                    <a:pt x="18" y="22"/>
                  </a:cubicBezTo>
                  <a:cubicBezTo>
                    <a:pt x="18" y="22"/>
                    <a:pt x="19" y="20"/>
                    <a:pt x="19" y="19"/>
                  </a:cubicBezTo>
                  <a:cubicBezTo>
                    <a:pt x="19" y="18"/>
                    <a:pt x="19" y="17"/>
                    <a:pt x="19" y="16"/>
                  </a:cubicBezTo>
                  <a:cubicBezTo>
                    <a:pt x="18" y="14"/>
                    <a:pt x="17" y="13"/>
                    <a:pt x="16" y="13"/>
                  </a:cubicBezTo>
                  <a:cubicBezTo>
                    <a:pt x="14" y="14"/>
                    <a:pt x="14" y="15"/>
                    <a:pt x="14" y="14"/>
                  </a:cubicBezTo>
                  <a:cubicBezTo>
                    <a:pt x="14" y="15"/>
                    <a:pt x="14" y="14"/>
                    <a:pt x="15" y="13"/>
                  </a:cubicBezTo>
                  <a:cubicBezTo>
                    <a:pt x="16" y="13"/>
                    <a:pt x="17" y="12"/>
                    <a:pt x="18" y="13"/>
                  </a:cubicBezTo>
                  <a:cubicBezTo>
                    <a:pt x="19" y="13"/>
                    <a:pt x="20" y="14"/>
                    <a:pt x="20" y="15"/>
                  </a:cubicBezTo>
                  <a:cubicBezTo>
                    <a:pt x="21" y="17"/>
                    <a:pt x="21" y="18"/>
                    <a:pt x="21" y="20"/>
                  </a:cubicBezTo>
                  <a:cubicBezTo>
                    <a:pt x="21" y="21"/>
                    <a:pt x="21" y="23"/>
                    <a:pt x="19" y="24"/>
                  </a:cubicBezTo>
                  <a:cubicBezTo>
                    <a:pt x="18" y="25"/>
                    <a:pt x="16" y="26"/>
                    <a:pt x="14" y="26"/>
                  </a:cubicBezTo>
                  <a:cubicBezTo>
                    <a:pt x="12" y="25"/>
                    <a:pt x="11" y="24"/>
                    <a:pt x="9" y="23"/>
                  </a:cubicBezTo>
                  <a:cubicBezTo>
                    <a:pt x="5" y="18"/>
                    <a:pt x="2" y="12"/>
                    <a:pt x="1" y="7"/>
                  </a:cubicBezTo>
                  <a:cubicBezTo>
                    <a:pt x="0" y="3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2" name="Freeform 199"/>
            <p:cNvSpPr/>
            <p:nvPr/>
          </p:nvSpPr>
          <p:spPr bwMode="auto">
            <a:xfrm>
              <a:off x="3610" y="1981"/>
              <a:ext cx="82" cy="312"/>
            </a:xfrm>
            <a:custGeom>
              <a:avLst/>
              <a:gdLst>
                <a:gd name="T0" fmla="*/ 8 w 18"/>
                <a:gd name="T1" fmla="*/ 0 h 69"/>
                <a:gd name="T2" fmla="*/ 5 w 18"/>
                <a:gd name="T3" fmla="*/ 37 h 69"/>
                <a:gd name="T4" fmla="*/ 18 w 18"/>
                <a:gd name="T5" fmla="*/ 69 h 69"/>
                <a:gd name="T6" fmla="*/ 4 w 18"/>
                <a:gd name="T7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69">
                  <a:moveTo>
                    <a:pt x="8" y="0"/>
                  </a:moveTo>
                  <a:cubicBezTo>
                    <a:pt x="1" y="5"/>
                    <a:pt x="2" y="29"/>
                    <a:pt x="5" y="37"/>
                  </a:cubicBezTo>
                  <a:cubicBezTo>
                    <a:pt x="7" y="48"/>
                    <a:pt x="12" y="60"/>
                    <a:pt x="18" y="69"/>
                  </a:cubicBezTo>
                  <a:cubicBezTo>
                    <a:pt x="11" y="54"/>
                    <a:pt x="0" y="35"/>
                    <a:pt x="4" y="19"/>
                  </a:cubicBezTo>
                </a:path>
              </a:pathLst>
            </a:custGeom>
            <a:noFill/>
            <a:ln w="7938" cap="rnd">
              <a:solidFill>
                <a:srgbClr val="66666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3" name="Freeform 200"/>
            <p:cNvSpPr/>
            <p:nvPr/>
          </p:nvSpPr>
          <p:spPr bwMode="auto">
            <a:xfrm>
              <a:off x="3801" y="1245"/>
              <a:ext cx="114" cy="655"/>
            </a:xfrm>
            <a:custGeom>
              <a:avLst/>
              <a:gdLst>
                <a:gd name="T0" fmla="*/ 25 w 25"/>
                <a:gd name="T1" fmla="*/ 0 h 145"/>
                <a:gd name="T2" fmla="*/ 10 w 25"/>
                <a:gd name="T3" fmla="*/ 82 h 145"/>
                <a:gd name="T4" fmla="*/ 13 w 25"/>
                <a:gd name="T5" fmla="*/ 145 h 145"/>
                <a:gd name="T6" fmla="*/ 23 w 25"/>
                <a:gd name="T7" fmla="*/ 2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45">
                  <a:moveTo>
                    <a:pt x="25" y="0"/>
                  </a:moveTo>
                  <a:cubicBezTo>
                    <a:pt x="7" y="15"/>
                    <a:pt x="11" y="60"/>
                    <a:pt x="10" y="82"/>
                  </a:cubicBezTo>
                  <a:cubicBezTo>
                    <a:pt x="9" y="102"/>
                    <a:pt x="7" y="126"/>
                    <a:pt x="13" y="145"/>
                  </a:cubicBezTo>
                  <a:cubicBezTo>
                    <a:pt x="0" y="104"/>
                    <a:pt x="9" y="64"/>
                    <a:pt x="23" y="24"/>
                  </a:cubicBezTo>
                </a:path>
              </a:pathLst>
            </a:custGeom>
            <a:noFill/>
            <a:ln w="7938" cap="rnd">
              <a:solidFill>
                <a:srgbClr val="66666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4" name="Freeform 201"/>
            <p:cNvSpPr/>
            <p:nvPr/>
          </p:nvSpPr>
          <p:spPr bwMode="auto">
            <a:xfrm>
              <a:off x="4111" y="1647"/>
              <a:ext cx="104" cy="501"/>
            </a:xfrm>
            <a:custGeom>
              <a:avLst/>
              <a:gdLst>
                <a:gd name="T0" fmla="*/ 23 w 23"/>
                <a:gd name="T1" fmla="*/ 0 h 111"/>
                <a:gd name="T2" fmla="*/ 20 w 23"/>
                <a:gd name="T3" fmla="*/ 61 h 111"/>
                <a:gd name="T4" fmla="*/ 0 w 23"/>
                <a:gd name="T5" fmla="*/ 111 h 111"/>
                <a:gd name="T6" fmla="*/ 12 w 23"/>
                <a:gd name="T7" fmla="*/ 82 h 111"/>
                <a:gd name="T8" fmla="*/ 19 w 23"/>
                <a:gd name="T9" fmla="*/ 54 h 111"/>
                <a:gd name="T10" fmla="*/ 22 w 23"/>
                <a:gd name="T11" fmla="*/ 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11">
                  <a:moveTo>
                    <a:pt x="23" y="0"/>
                  </a:moveTo>
                  <a:cubicBezTo>
                    <a:pt x="23" y="19"/>
                    <a:pt x="23" y="41"/>
                    <a:pt x="20" y="61"/>
                  </a:cubicBezTo>
                  <a:cubicBezTo>
                    <a:pt x="18" y="76"/>
                    <a:pt x="11" y="100"/>
                    <a:pt x="0" y="111"/>
                  </a:cubicBezTo>
                  <a:cubicBezTo>
                    <a:pt x="1" y="102"/>
                    <a:pt x="9" y="92"/>
                    <a:pt x="12" y="82"/>
                  </a:cubicBezTo>
                  <a:cubicBezTo>
                    <a:pt x="14" y="73"/>
                    <a:pt x="18" y="64"/>
                    <a:pt x="19" y="54"/>
                  </a:cubicBezTo>
                  <a:cubicBezTo>
                    <a:pt x="22" y="38"/>
                    <a:pt x="22" y="22"/>
                    <a:pt x="22" y="5"/>
                  </a:cubicBezTo>
                </a:path>
              </a:pathLst>
            </a:custGeom>
            <a:noFill/>
            <a:ln w="7938" cap="rnd">
              <a:solidFill>
                <a:srgbClr val="66666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5" name="Freeform 202"/>
            <p:cNvSpPr/>
            <p:nvPr/>
          </p:nvSpPr>
          <p:spPr bwMode="auto">
            <a:xfrm>
              <a:off x="3892" y="2053"/>
              <a:ext cx="237" cy="91"/>
            </a:xfrm>
            <a:custGeom>
              <a:avLst/>
              <a:gdLst>
                <a:gd name="T0" fmla="*/ 0 w 52"/>
                <a:gd name="T1" fmla="*/ 1 h 20"/>
                <a:gd name="T2" fmla="*/ 52 w 52"/>
                <a:gd name="T3" fmla="*/ 1 h 20"/>
                <a:gd name="T4" fmla="*/ 1 w 52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20">
                  <a:moveTo>
                    <a:pt x="0" y="1"/>
                  </a:moveTo>
                  <a:cubicBezTo>
                    <a:pt x="12" y="12"/>
                    <a:pt x="40" y="13"/>
                    <a:pt x="52" y="1"/>
                  </a:cubicBezTo>
                  <a:cubicBezTo>
                    <a:pt x="39" y="3"/>
                    <a:pt x="9" y="20"/>
                    <a:pt x="1" y="0"/>
                  </a:cubicBezTo>
                </a:path>
              </a:pathLst>
            </a:custGeom>
            <a:noFill/>
            <a:ln w="7938" cap="rnd">
              <a:solidFill>
                <a:srgbClr val="66666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6" name="Freeform 203"/>
            <p:cNvSpPr/>
            <p:nvPr/>
          </p:nvSpPr>
          <p:spPr bwMode="auto">
            <a:xfrm>
              <a:off x="4179" y="2013"/>
              <a:ext cx="100" cy="81"/>
            </a:xfrm>
            <a:custGeom>
              <a:avLst/>
              <a:gdLst>
                <a:gd name="T0" fmla="*/ 0 w 22"/>
                <a:gd name="T1" fmla="*/ 2 h 18"/>
                <a:gd name="T2" fmla="*/ 22 w 22"/>
                <a:gd name="T3" fmla="*/ 18 h 18"/>
                <a:gd name="T4" fmla="*/ 2 w 22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8">
                  <a:moveTo>
                    <a:pt x="0" y="2"/>
                  </a:moveTo>
                  <a:cubicBezTo>
                    <a:pt x="5" y="7"/>
                    <a:pt x="16" y="13"/>
                    <a:pt x="22" y="18"/>
                  </a:cubicBezTo>
                  <a:cubicBezTo>
                    <a:pt x="13" y="17"/>
                    <a:pt x="8" y="7"/>
                    <a:pt x="2" y="0"/>
                  </a:cubicBezTo>
                </a:path>
              </a:pathLst>
            </a:custGeom>
            <a:noFill/>
            <a:ln w="7938" cap="rnd">
              <a:solidFill>
                <a:srgbClr val="66666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7" name="Freeform 204"/>
            <p:cNvSpPr/>
            <p:nvPr/>
          </p:nvSpPr>
          <p:spPr bwMode="auto">
            <a:xfrm>
              <a:off x="3765" y="2026"/>
              <a:ext cx="104" cy="104"/>
            </a:xfrm>
            <a:custGeom>
              <a:avLst/>
              <a:gdLst>
                <a:gd name="T0" fmla="*/ 2 w 23"/>
                <a:gd name="T1" fmla="*/ 22 h 23"/>
                <a:gd name="T2" fmla="*/ 0 w 23"/>
                <a:gd name="T3" fmla="*/ 23 h 23"/>
                <a:gd name="T4" fmla="*/ 23 w 23"/>
                <a:gd name="T5" fmla="*/ 0 h 23"/>
                <a:gd name="T6" fmla="*/ 4 w 23"/>
                <a:gd name="T7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3">
                  <a:moveTo>
                    <a:pt x="2" y="22"/>
                  </a:moveTo>
                  <a:cubicBezTo>
                    <a:pt x="1" y="22"/>
                    <a:pt x="1" y="23"/>
                    <a:pt x="0" y="23"/>
                  </a:cubicBezTo>
                  <a:cubicBezTo>
                    <a:pt x="5" y="14"/>
                    <a:pt x="13" y="5"/>
                    <a:pt x="23" y="0"/>
                  </a:cubicBezTo>
                  <a:cubicBezTo>
                    <a:pt x="15" y="4"/>
                    <a:pt x="9" y="13"/>
                    <a:pt x="4" y="19"/>
                  </a:cubicBezTo>
                </a:path>
              </a:pathLst>
            </a:custGeom>
            <a:noFill/>
            <a:ln w="7938" cap="rnd">
              <a:solidFill>
                <a:srgbClr val="66666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8" name="Freeform 205"/>
            <p:cNvSpPr/>
            <p:nvPr/>
          </p:nvSpPr>
          <p:spPr bwMode="auto">
            <a:xfrm>
              <a:off x="3797" y="2184"/>
              <a:ext cx="177" cy="9"/>
            </a:xfrm>
            <a:custGeom>
              <a:avLst/>
              <a:gdLst>
                <a:gd name="T0" fmla="*/ 0 w 39"/>
                <a:gd name="T1" fmla="*/ 2 h 2"/>
                <a:gd name="T2" fmla="*/ 39 w 39"/>
                <a:gd name="T3" fmla="*/ 1 h 2"/>
                <a:gd name="T4" fmla="*/ 10 w 39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">
                  <a:moveTo>
                    <a:pt x="0" y="2"/>
                  </a:moveTo>
                  <a:cubicBezTo>
                    <a:pt x="10" y="2"/>
                    <a:pt x="27" y="1"/>
                    <a:pt x="39" y="1"/>
                  </a:cubicBezTo>
                  <a:cubicBezTo>
                    <a:pt x="30" y="1"/>
                    <a:pt x="20" y="0"/>
                    <a:pt x="10" y="0"/>
                  </a:cubicBezTo>
                </a:path>
              </a:pathLst>
            </a:custGeom>
            <a:noFill/>
            <a:ln w="7938" cap="rnd">
              <a:solidFill>
                <a:srgbClr val="66666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9" name="Freeform 206"/>
            <p:cNvSpPr/>
            <p:nvPr/>
          </p:nvSpPr>
          <p:spPr bwMode="auto">
            <a:xfrm>
              <a:off x="4079" y="2189"/>
              <a:ext cx="173" cy="18"/>
            </a:xfrm>
            <a:custGeom>
              <a:avLst/>
              <a:gdLst>
                <a:gd name="T0" fmla="*/ 1 w 38"/>
                <a:gd name="T1" fmla="*/ 3 h 4"/>
                <a:gd name="T2" fmla="*/ 38 w 38"/>
                <a:gd name="T3" fmla="*/ 4 h 4"/>
                <a:gd name="T4" fmla="*/ 0 w 38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4">
                  <a:moveTo>
                    <a:pt x="1" y="3"/>
                  </a:moveTo>
                  <a:cubicBezTo>
                    <a:pt x="14" y="3"/>
                    <a:pt x="26" y="4"/>
                    <a:pt x="38" y="4"/>
                  </a:cubicBezTo>
                  <a:cubicBezTo>
                    <a:pt x="29" y="2"/>
                    <a:pt x="6" y="0"/>
                    <a:pt x="0" y="4"/>
                  </a:cubicBezTo>
                </a:path>
              </a:pathLst>
            </a:custGeom>
            <a:noFill/>
            <a:ln w="7938" cap="rnd">
              <a:solidFill>
                <a:srgbClr val="66666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0" name="Freeform 207"/>
            <p:cNvSpPr/>
            <p:nvPr/>
          </p:nvSpPr>
          <p:spPr bwMode="auto">
            <a:xfrm>
              <a:off x="4375" y="2044"/>
              <a:ext cx="54" cy="267"/>
            </a:xfrm>
            <a:custGeom>
              <a:avLst/>
              <a:gdLst>
                <a:gd name="T0" fmla="*/ 11 w 12"/>
                <a:gd name="T1" fmla="*/ 0 h 59"/>
                <a:gd name="T2" fmla="*/ 10 w 12"/>
                <a:gd name="T3" fmla="*/ 32 h 59"/>
                <a:gd name="T4" fmla="*/ 0 w 12"/>
                <a:gd name="T5" fmla="*/ 59 h 59"/>
                <a:gd name="T6" fmla="*/ 12 w 12"/>
                <a:gd name="T7" fmla="*/ 2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59">
                  <a:moveTo>
                    <a:pt x="11" y="0"/>
                  </a:moveTo>
                  <a:cubicBezTo>
                    <a:pt x="11" y="10"/>
                    <a:pt x="12" y="22"/>
                    <a:pt x="10" y="32"/>
                  </a:cubicBezTo>
                  <a:cubicBezTo>
                    <a:pt x="8" y="42"/>
                    <a:pt x="3" y="50"/>
                    <a:pt x="0" y="59"/>
                  </a:cubicBezTo>
                  <a:cubicBezTo>
                    <a:pt x="2" y="48"/>
                    <a:pt x="9" y="37"/>
                    <a:pt x="12" y="26"/>
                  </a:cubicBezTo>
                </a:path>
              </a:pathLst>
            </a:custGeom>
            <a:noFill/>
            <a:ln w="7938" cap="rnd">
              <a:solidFill>
                <a:srgbClr val="66666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1" name="Freeform 208"/>
            <p:cNvSpPr/>
            <p:nvPr/>
          </p:nvSpPr>
          <p:spPr bwMode="auto">
            <a:xfrm>
              <a:off x="4024" y="2284"/>
              <a:ext cx="50" cy="262"/>
            </a:xfrm>
            <a:custGeom>
              <a:avLst/>
              <a:gdLst>
                <a:gd name="T0" fmla="*/ 1 w 11"/>
                <a:gd name="T1" fmla="*/ 0 h 58"/>
                <a:gd name="T2" fmla="*/ 11 w 11"/>
                <a:gd name="T3" fmla="*/ 58 h 58"/>
                <a:gd name="T4" fmla="*/ 11 w 11"/>
                <a:gd name="T5" fmla="*/ 5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58">
                  <a:moveTo>
                    <a:pt x="1" y="0"/>
                  </a:moveTo>
                  <a:cubicBezTo>
                    <a:pt x="0" y="20"/>
                    <a:pt x="10" y="39"/>
                    <a:pt x="11" y="58"/>
                  </a:cubicBezTo>
                  <a:cubicBezTo>
                    <a:pt x="11" y="57"/>
                    <a:pt x="11" y="56"/>
                    <a:pt x="11" y="55"/>
                  </a:cubicBezTo>
                </a:path>
              </a:pathLst>
            </a:custGeom>
            <a:noFill/>
            <a:ln w="7938" cap="rnd">
              <a:solidFill>
                <a:srgbClr val="66666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2" name="Freeform 209"/>
            <p:cNvSpPr/>
            <p:nvPr/>
          </p:nvSpPr>
          <p:spPr bwMode="auto">
            <a:xfrm>
              <a:off x="3883" y="2306"/>
              <a:ext cx="100" cy="235"/>
            </a:xfrm>
            <a:custGeom>
              <a:avLst/>
              <a:gdLst>
                <a:gd name="T0" fmla="*/ 16 w 22"/>
                <a:gd name="T1" fmla="*/ 0 h 52"/>
                <a:gd name="T2" fmla="*/ 18 w 22"/>
                <a:gd name="T3" fmla="*/ 35 h 52"/>
                <a:gd name="T4" fmla="*/ 0 w 22"/>
                <a:gd name="T5" fmla="*/ 36 h 52"/>
                <a:gd name="T6" fmla="*/ 11 w 22"/>
                <a:gd name="T7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2">
                  <a:moveTo>
                    <a:pt x="16" y="0"/>
                  </a:moveTo>
                  <a:cubicBezTo>
                    <a:pt x="22" y="7"/>
                    <a:pt x="22" y="27"/>
                    <a:pt x="18" y="35"/>
                  </a:cubicBezTo>
                  <a:cubicBezTo>
                    <a:pt x="13" y="43"/>
                    <a:pt x="0" y="52"/>
                    <a:pt x="0" y="36"/>
                  </a:cubicBezTo>
                  <a:cubicBezTo>
                    <a:pt x="2" y="40"/>
                    <a:pt x="6" y="49"/>
                    <a:pt x="11" y="42"/>
                  </a:cubicBezTo>
                </a:path>
              </a:pathLst>
            </a:custGeom>
            <a:noFill/>
            <a:ln w="7938" cap="rnd">
              <a:solidFill>
                <a:srgbClr val="66666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3" name="Freeform 210"/>
            <p:cNvSpPr/>
            <p:nvPr/>
          </p:nvSpPr>
          <p:spPr bwMode="auto">
            <a:xfrm>
              <a:off x="4120" y="2347"/>
              <a:ext cx="100" cy="108"/>
            </a:xfrm>
            <a:custGeom>
              <a:avLst/>
              <a:gdLst>
                <a:gd name="T0" fmla="*/ 0 w 22"/>
                <a:gd name="T1" fmla="*/ 0 h 24"/>
                <a:gd name="T2" fmla="*/ 9 w 22"/>
                <a:gd name="T3" fmla="*/ 22 h 24"/>
                <a:gd name="T4" fmla="*/ 17 w 22"/>
                <a:gd name="T5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4">
                  <a:moveTo>
                    <a:pt x="0" y="0"/>
                  </a:moveTo>
                  <a:cubicBezTo>
                    <a:pt x="0" y="6"/>
                    <a:pt x="3" y="18"/>
                    <a:pt x="9" y="22"/>
                  </a:cubicBezTo>
                  <a:cubicBezTo>
                    <a:pt x="14" y="24"/>
                    <a:pt x="22" y="21"/>
                    <a:pt x="17" y="14"/>
                  </a:cubicBezTo>
                </a:path>
              </a:pathLst>
            </a:custGeom>
            <a:noFill/>
            <a:ln w="7938" cap="rnd">
              <a:solidFill>
                <a:srgbClr val="66666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4" name="Freeform 211"/>
            <p:cNvSpPr/>
            <p:nvPr/>
          </p:nvSpPr>
          <p:spPr bwMode="auto">
            <a:xfrm>
              <a:off x="3874" y="1317"/>
              <a:ext cx="32" cy="14"/>
            </a:xfrm>
            <a:custGeom>
              <a:avLst/>
              <a:gdLst>
                <a:gd name="T0" fmla="*/ 0 w 7"/>
                <a:gd name="T1" fmla="*/ 0 h 3"/>
                <a:gd name="T2" fmla="*/ 7 w 7"/>
                <a:gd name="T3" fmla="*/ 3 h 3"/>
                <a:gd name="T4" fmla="*/ 0 w 7"/>
                <a:gd name="T5" fmla="*/ 2 h 3"/>
                <a:gd name="T6" fmla="*/ 7 w 7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cubicBezTo>
                    <a:pt x="2" y="0"/>
                    <a:pt x="5" y="2"/>
                    <a:pt x="7" y="3"/>
                  </a:cubicBezTo>
                  <a:cubicBezTo>
                    <a:pt x="5" y="3"/>
                    <a:pt x="2" y="3"/>
                    <a:pt x="0" y="2"/>
                  </a:cubicBezTo>
                  <a:cubicBezTo>
                    <a:pt x="2" y="2"/>
                    <a:pt x="4" y="2"/>
                    <a:pt x="7" y="2"/>
                  </a:cubicBezTo>
                </a:path>
              </a:pathLst>
            </a:custGeom>
            <a:noFill/>
            <a:ln w="7938" cap="rnd">
              <a:solidFill>
                <a:srgbClr val="66666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5" name="Freeform 212"/>
            <p:cNvSpPr/>
            <p:nvPr/>
          </p:nvSpPr>
          <p:spPr bwMode="auto">
            <a:xfrm>
              <a:off x="4079" y="1308"/>
              <a:ext cx="68" cy="23"/>
            </a:xfrm>
            <a:custGeom>
              <a:avLst/>
              <a:gdLst>
                <a:gd name="T0" fmla="*/ 15 w 15"/>
                <a:gd name="T1" fmla="*/ 0 h 5"/>
                <a:gd name="T2" fmla="*/ 0 w 15"/>
                <a:gd name="T3" fmla="*/ 4 h 5"/>
                <a:gd name="T4" fmla="*/ 14 w 15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cubicBezTo>
                    <a:pt x="10" y="0"/>
                    <a:pt x="5" y="3"/>
                    <a:pt x="0" y="4"/>
                  </a:cubicBezTo>
                  <a:cubicBezTo>
                    <a:pt x="5" y="5"/>
                    <a:pt x="10" y="4"/>
                    <a:pt x="14" y="2"/>
                  </a:cubicBezTo>
                </a:path>
              </a:pathLst>
            </a:custGeom>
            <a:noFill/>
            <a:ln w="7938" cap="rnd">
              <a:solidFill>
                <a:srgbClr val="66666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673496" y="1348991"/>
            <a:ext cx="7923530" cy="2584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6600">
                <a:solidFill>
                  <a:schemeClr val="tx1">
                    <a:lumMod val="75000"/>
                    <a:lumOff val="25000"/>
                  </a:schemeClr>
                </a:solidFill>
                <a:latin typeface="新蒂黑板报" panose="03000600000000000000" pitchFamily="66" charset="-122"/>
                <a:ea typeface="新蒂黑板报" panose="03000600000000000000" pitchFamily="66" charset="-122"/>
              </a:defRPr>
            </a:lvl1pPr>
          </a:lstStyle>
          <a:p>
            <a:pPr algn="ctr"/>
            <a:r>
              <a:rPr lang="zh-CN" altLang="en-US" sz="5400" dirty="0">
                <a:latin typeface="+mn-lt"/>
                <a:ea typeface="+mn-ea"/>
                <a:cs typeface="+mn-ea"/>
                <a:sym typeface="+mn-lt"/>
              </a:rPr>
              <a:t>《模型与建模》</a:t>
            </a:r>
            <a:endParaRPr lang="zh-CN" altLang="en-US" sz="5400" dirty="0"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sz="5400" dirty="0">
                <a:latin typeface="+mn-lt"/>
                <a:ea typeface="+mn-ea"/>
                <a:cs typeface="+mn-ea"/>
                <a:sym typeface="+mn-lt"/>
              </a:rPr>
              <a:t>——中学生物学模型教育</a:t>
            </a:r>
            <a:endParaRPr lang="zh-CN" altLang="en-US" sz="5400" dirty="0"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sz="5400" dirty="0">
                <a:latin typeface="+mn-lt"/>
                <a:ea typeface="+mn-ea"/>
                <a:cs typeface="+mn-ea"/>
                <a:sym typeface="+mn-lt"/>
              </a:rPr>
              <a:t>阅读</a:t>
            </a:r>
            <a:r>
              <a:rPr lang="zh-CN" altLang="en-US" sz="5400" dirty="0">
                <a:latin typeface="+mn-lt"/>
                <a:ea typeface="+mn-ea"/>
                <a:cs typeface="+mn-ea"/>
                <a:sym typeface="+mn-lt"/>
              </a:rPr>
              <a:t>分享</a:t>
            </a:r>
            <a:endParaRPr lang="zh-CN" altLang="en-US" sz="54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4" grpId="0"/>
      <p:bldP spid="2249" grpId="0" bldLvl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668020" y="492760"/>
            <a:ext cx="8319135" cy="1265159"/>
            <a:chOff x="1276" y="3242"/>
            <a:chExt cx="13101" cy="1992"/>
          </a:xfrm>
        </p:grpSpPr>
        <p:sp>
          <p:nvSpPr>
            <p:cNvPr id="27650" name="文本框 61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296" y="3242"/>
              <a:ext cx="9534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p>
              <a:r>
                <a:rPr lang="zh-CN" altLang="zh-CN" sz="3200" b="1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基于模型构建的</a:t>
              </a:r>
              <a:r>
                <a:rPr lang="zh-CN" altLang="zh-CN" sz="3200" b="1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支架式教学研究</a:t>
              </a:r>
              <a:endParaRPr lang="zh-CN" altLang="zh-CN" sz="3200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651" name="文本框 62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934" y="3976"/>
              <a:ext cx="11443" cy="1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p>
              <a:pPr>
                <a:lnSpc>
                  <a:spcPct val="150000"/>
                </a:lnSpc>
              </a:pPr>
              <a:r>
                <a:rPr lang="en-US" altLang="zh-CN" sz="2800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1.2.5</a:t>
              </a:r>
              <a:r>
                <a:rPr lang="zh-CN" altLang="en-US" sz="2800" dirty="0">
                  <a:solidFill>
                    <a:schemeClr val="accent2"/>
                  </a:solidFill>
                  <a:latin typeface="+mn-lt"/>
                  <a:cs typeface="+mn-ea"/>
                  <a:sym typeface="+mn-lt"/>
                </a:rPr>
                <a:t>《核酸是遗传物质的</a:t>
              </a:r>
              <a:r>
                <a:rPr lang="zh-CN" altLang="en-US" sz="2800" dirty="0">
                  <a:solidFill>
                    <a:schemeClr val="accent2"/>
                  </a:solidFill>
                  <a:latin typeface="+mn-lt"/>
                  <a:cs typeface="+mn-ea"/>
                  <a:sym typeface="+mn-lt"/>
                </a:rPr>
                <a:t>携带者》为例</a:t>
              </a:r>
              <a:endParaRPr lang="zh-CN" altLang="en-US" sz="2800" dirty="0">
                <a:solidFill>
                  <a:schemeClr val="accent2"/>
                </a:solidFill>
                <a:latin typeface="+mn-lt"/>
                <a:cs typeface="+mn-ea"/>
                <a:sym typeface="+mn-lt"/>
              </a:endParaRPr>
            </a:p>
          </p:txBody>
        </p:sp>
        <p:grpSp>
          <p:nvGrpSpPr>
            <p:cNvPr id="5" name="组合 4"/>
            <p:cNvGrpSpPr/>
            <p:nvPr>
              <p:custDataLst>
                <p:tags r:id="rId3"/>
              </p:custDataLst>
            </p:nvPr>
          </p:nvGrpSpPr>
          <p:grpSpPr>
            <a:xfrm>
              <a:off x="1276" y="3249"/>
              <a:ext cx="1615" cy="1985"/>
              <a:chOff x="1346200" y="2378075"/>
              <a:chExt cx="1025525" cy="1260893"/>
            </a:xfrm>
          </p:grpSpPr>
          <p:sp>
            <p:nvSpPr>
              <p:cNvPr id="68" name="椭圆 31"/>
              <p:cNvSpPr/>
              <p:nvPr>
                <p:custDataLst>
                  <p:tags r:id="rId4"/>
                </p:custDataLst>
              </p:nvPr>
            </p:nvSpPr>
            <p:spPr>
              <a:xfrm>
                <a:off x="1346200" y="2378075"/>
                <a:ext cx="1025525" cy="1239838"/>
              </a:xfrm>
              <a:custGeom>
                <a:avLst/>
                <a:gdLst>
                  <a:gd name="connsiteX0" fmla="*/ 0 w 656493"/>
                  <a:gd name="connsiteY0" fmla="*/ 316523 h 633046"/>
                  <a:gd name="connsiteX1" fmla="*/ 328247 w 656493"/>
                  <a:gd name="connsiteY1" fmla="*/ 0 h 633046"/>
                  <a:gd name="connsiteX2" fmla="*/ 656494 w 656493"/>
                  <a:gd name="connsiteY2" fmla="*/ 316523 h 633046"/>
                  <a:gd name="connsiteX3" fmla="*/ 328247 w 656493"/>
                  <a:gd name="connsiteY3" fmla="*/ 633046 h 633046"/>
                  <a:gd name="connsiteX4" fmla="*/ 0 w 656493"/>
                  <a:gd name="connsiteY4" fmla="*/ 316523 h 633046"/>
                  <a:gd name="connsiteX0-1" fmla="*/ 328247 w 656494"/>
                  <a:gd name="connsiteY0-2" fmla="*/ 0 h 633046"/>
                  <a:gd name="connsiteX1-3" fmla="*/ 656494 w 656494"/>
                  <a:gd name="connsiteY1-4" fmla="*/ 316523 h 633046"/>
                  <a:gd name="connsiteX2-5" fmla="*/ 328247 w 656494"/>
                  <a:gd name="connsiteY2-6" fmla="*/ 633046 h 633046"/>
                  <a:gd name="connsiteX3-7" fmla="*/ 0 w 656494"/>
                  <a:gd name="connsiteY3-8" fmla="*/ 316523 h 633046"/>
                  <a:gd name="connsiteX4-9" fmla="*/ 419687 w 656494"/>
                  <a:gd name="connsiteY4-10" fmla="*/ 91440 h 633046"/>
                  <a:gd name="connsiteX0-11" fmla="*/ 402964 w 731211"/>
                  <a:gd name="connsiteY0-12" fmla="*/ 0 h 633046"/>
                  <a:gd name="connsiteX1-13" fmla="*/ 731211 w 731211"/>
                  <a:gd name="connsiteY1-14" fmla="*/ 316523 h 633046"/>
                  <a:gd name="connsiteX2-15" fmla="*/ 402964 w 731211"/>
                  <a:gd name="connsiteY2-16" fmla="*/ 633046 h 633046"/>
                  <a:gd name="connsiteX3-17" fmla="*/ 74717 w 731211"/>
                  <a:gd name="connsiteY3-18" fmla="*/ 316523 h 633046"/>
                  <a:gd name="connsiteX4-19" fmla="*/ 161895 w 731211"/>
                  <a:gd name="connsiteY4-20" fmla="*/ 152400 h 633046"/>
                  <a:gd name="connsiteX0-21" fmla="*/ 353700 w 681947"/>
                  <a:gd name="connsiteY0-22" fmla="*/ 0 h 633046"/>
                  <a:gd name="connsiteX1-23" fmla="*/ 681947 w 681947"/>
                  <a:gd name="connsiteY1-24" fmla="*/ 316523 h 633046"/>
                  <a:gd name="connsiteX2-25" fmla="*/ 353700 w 681947"/>
                  <a:gd name="connsiteY2-26" fmla="*/ 633046 h 633046"/>
                  <a:gd name="connsiteX3-27" fmla="*/ 25453 w 681947"/>
                  <a:gd name="connsiteY3-28" fmla="*/ 316523 h 633046"/>
                  <a:gd name="connsiteX4-29" fmla="*/ 112631 w 681947"/>
                  <a:gd name="connsiteY4-30" fmla="*/ 152400 h 633046"/>
                  <a:gd name="connsiteX0-31" fmla="*/ 341249 w 669496"/>
                  <a:gd name="connsiteY0-32" fmla="*/ 0 h 633046"/>
                  <a:gd name="connsiteX1-33" fmla="*/ 669496 w 669496"/>
                  <a:gd name="connsiteY1-34" fmla="*/ 316523 h 633046"/>
                  <a:gd name="connsiteX2-35" fmla="*/ 341249 w 669496"/>
                  <a:gd name="connsiteY2-36" fmla="*/ 633046 h 633046"/>
                  <a:gd name="connsiteX3-37" fmla="*/ 13002 w 669496"/>
                  <a:gd name="connsiteY3-38" fmla="*/ 316523 h 633046"/>
                  <a:gd name="connsiteX4-39" fmla="*/ 100180 w 669496"/>
                  <a:gd name="connsiteY4-40" fmla="*/ 152400 h 633046"/>
                  <a:gd name="connsiteX0-41" fmla="*/ 347951 w 676198"/>
                  <a:gd name="connsiteY0-42" fmla="*/ 0 h 633046"/>
                  <a:gd name="connsiteX1-43" fmla="*/ 676198 w 676198"/>
                  <a:gd name="connsiteY1-44" fmla="*/ 316523 h 633046"/>
                  <a:gd name="connsiteX2-45" fmla="*/ 347951 w 676198"/>
                  <a:gd name="connsiteY2-46" fmla="*/ 633046 h 633046"/>
                  <a:gd name="connsiteX3-47" fmla="*/ 19704 w 676198"/>
                  <a:gd name="connsiteY3-48" fmla="*/ 316523 h 633046"/>
                  <a:gd name="connsiteX4-49" fmla="*/ 79173 w 676198"/>
                  <a:gd name="connsiteY4-50" fmla="*/ 113607 h 633046"/>
                  <a:gd name="connsiteX0-51" fmla="*/ 333371 w 661618"/>
                  <a:gd name="connsiteY0-52" fmla="*/ 0 h 633046"/>
                  <a:gd name="connsiteX1-53" fmla="*/ 661618 w 661618"/>
                  <a:gd name="connsiteY1-54" fmla="*/ 316523 h 633046"/>
                  <a:gd name="connsiteX2-55" fmla="*/ 333371 w 661618"/>
                  <a:gd name="connsiteY2-56" fmla="*/ 633046 h 633046"/>
                  <a:gd name="connsiteX3-57" fmla="*/ 5124 w 661618"/>
                  <a:gd name="connsiteY3-58" fmla="*/ 316523 h 633046"/>
                  <a:gd name="connsiteX4-59" fmla="*/ 64593 w 661618"/>
                  <a:gd name="connsiteY4-60" fmla="*/ 113607 h 633046"/>
                  <a:gd name="connsiteX0-61" fmla="*/ 178200 w 661618"/>
                  <a:gd name="connsiteY0-62" fmla="*/ 0 h 583170"/>
                  <a:gd name="connsiteX1-63" fmla="*/ 661618 w 661618"/>
                  <a:gd name="connsiteY1-64" fmla="*/ 266647 h 583170"/>
                  <a:gd name="connsiteX2-65" fmla="*/ 333371 w 661618"/>
                  <a:gd name="connsiteY2-66" fmla="*/ 583170 h 583170"/>
                  <a:gd name="connsiteX3-67" fmla="*/ 5124 w 661618"/>
                  <a:gd name="connsiteY3-68" fmla="*/ 266647 h 583170"/>
                  <a:gd name="connsiteX4-69" fmla="*/ 64593 w 661618"/>
                  <a:gd name="connsiteY4-70" fmla="*/ 63731 h 583170"/>
                  <a:gd name="connsiteX0-71" fmla="*/ 178200 w 662133"/>
                  <a:gd name="connsiteY0-72" fmla="*/ 66578 h 649748"/>
                  <a:gd name="connsiteX1-73" fmla="*/ 412660 w 662133"/>
                  <a:gd name="connsiteY1-74" fmla="*/ 10947 h 649748"/>
                  <a:gd name="connsiteX2-75" fmla="*/ 661618 w 662133"/>
                  <a:gd name="connsiteY2-76" fmla="*/ 333225 h 649748"/>
                  <a:gd name="connsiteX3-77" fmla="*/ 333371 w 662133"/>
                  <a:gd name="connsiteY3-78" fmla="*/ 649748 h 649748"/>
                  <a:gd name="connsiteX4-79" fmla="*/ 5124 w 662133"/>
                  <a:gd name="connsiteY4-80" fmla="*/ 333225 h 649748"/>
                  <a:gd name="connsiteX5" fmla="*/ 64593 w 662133"/>
                  <a:gd name="connsiteY5" fmla="*/ 130309 h 649748"/>
                  <a:gd name="connsiteX0-81" fmla="*/ 178200 w 662148"/>
                  <a:gd name="connsiteY0-82" fmla="*/ 66578 h 649748"/>
                  <a:gd name="connsiteX1-83" fmla="*/ 412660 w 662148"/>
                  <a:gd name="connsiteY1-84" fmla="*/ 10947 h 649748"/>
                  <a:gd name="connsiteX2-85" fmla="*/ 661618 w 662148"/>
                  <a:gd name="connsiteY2-86" fmla="*/ 333225 h 649748"/>
                  <a:gd name="connsiteX3-87" fmla="*/ 333371 w 662148"/>
                  <a:gd name="connsiteY3-88" fmla="*/ 649748 h 649748"/>
                  <a:gd name="connsiteX4-89" fmla="*/ 5124 w 662148"/>
                  <a:gd name="connsiteY4-90" fmla="*/ 333225 h 649748"/>
                  <a:gd name="connsiteX5-91" fmla="*/ 64593 w 662148"/>
                  <a:gd name="connsiteY5-92" fmla="*/ 130309 h 649748"/>
                  <a:gd name="connsiteX0-93" fmla="*/ 178200 w 662148"/>
                  <a:gd name="connsiteY0-94" fmla="*/ 61032 h 644202"/>
                  <a:gd name="connsiteX1-95" fmla="*/ 412660 w 662148"/>
                  <a:gd name="connsiteY1-96" fmla="*/ 5401 h 644202"/>
                  <a:gd name="connsiteX2-97" fmla="*/ 661618 w 662148"/>
                  <a:gd name="connsiteY2-98" fmla="*/ 327679 h 644202"/>
                  <a:gd name="connsiteX3-99" fmla="*/ 333371 w 662148"/>
                  <a:gd name="connsiteY3-100" fmla="*/ 644202 h 644202"/>
                  <a:gd name="connsiteX4-101" fmla="*/ 5124 w 662148"/>
                  <a:gd name="connsiteY4-102" fmla="*/ 327679 h 644202"/>
                  <a:gd name="connsiteX5-103" fmla="*/ 64593 w 662148"/>
                  <a:gd name="connsiteY5-104" fmla="*/ 124763 h 644202"/>
                  <a:gd name="connsiteX0-105" fmla="*/ 178200 w 662148"/>
                  <a:gd name="connsiteY0-106" fmla="*/ 75865 h 659035"/>
                  <a:gd name="connsiteX1-107" fmla="*/ 168819 w 662148"/>
                  <a:gd name="connsiteY1-108" fmla="*/ 31317 h 659035"/>
                  <a:gd name="connsiteX2-109" fmla="*/ 412660 w 662148"/>
                  <a:gd name="connsiteY2-110" fmla="*/ 20234 h 659035"/>
                  <a:gd name="connsiteX3-111" fmla="*/ 661618 w 662148"/>
                  <a:gd name="connsiteY3-112" fmla="*/ 342512 h 659035"/>
                  <a:gd name="connsiteX4-113" fmla="*/ 333371 w 662148"/>
                  <a:gd name="connsiteY4-114" fmla="*/ 659035 h 659035"/>
                  <a:gd name="connsiteX5-115" fmla="*/ 5124 w 662148"/>
                  <a:gd name="connsiteY5-116" fmla="*/ 342512 h 659035"/>
                  <a:gd name="connsiteX6" fmla="*/ 64593 w 662148"/>
                  <a:gd name="connsiteY6" fmla="*/ 139596 h 659035"/>
                  <a:gd name="connsiteX0-117" fmla="*/ 178200 w 662148"/>
                  <a:gd name="connsiteY0-118" fmla="*/ 68901 h 652071"/>
                  <a:gd name="connsiteX1-119" fmla="*/ 130026 w 662148"/>
                  <a:gd name="connsiteY1-120" fmla="*/ 68688 h 652071"/>
                  <a:gd name="connsiteX2-121" fmla="*/ 412660 w 662148"/>
                  <a:gd name="connsiteY2-122" fmla="*/ 13270 h 652071"/>
                  <a:gd name="connsiteX3-123" fmla="*/ 661618 w 662148"/>
                  <a:gd name="connsiteY3-124" fmla="*/ 335548 h 652071"/>
                  <a:gd name="connsiteX4-125" fmla="*/ 333371 w 662148"/>
                  <a:gd name="connsiteY4-126" fmla="*/ 652071 h 652071"/>
                  <a:gd name="connsiteX5-127" fmla="*/ 5124 w 662148"/>
                  <a:gd name="connsiteY5-128" fmla="*/ 335548 h 652071"/>
                  <a:gd name="connsiteX6-129" fmla="*/ 64593 w 662148"/>
                  <a:gd name="connsiteY6-130" fmla="*/ 132632 h 652071"/>
                  <a:gd name="connsiteX0-131" fmla="*/ 178200 w 662220"/>
                  <a:gd name="connsiteY0-132" fmla="*/ 68901 h 652071"/>
                  <a:gd name="connsiteX1-133" fmla="*/ 130026 w 662220"/>
                  <a:gd name="connsiteY1-134" fmla="*/ 68688 h 652071"/>
                  <a:gd name="connsiteX2-135" fmla="*/ 412660 w 662220"/>
                  <a:gd name="connsiteY2-136" fmla="*/ 13270 h 652071"/>
                  <a:gd name="connsiteX3-137" fmla="*/ 661618 w 662220"/>
                  <a:gd name="connsiteY3-138" fmla="*/ 335548 h 652071"/>
                  <a:gd name="connsiteX4-139" fmla="*/ 333371 w 662220"/>
                  <a:gd name="connsiteY4-140" fmla="*/ 652071 h 652071"/>
                  <a:gd name="connsiteX5-141" fmla="*/ 5124 w 662220"/>
                  <a:gd name="connsiteY5-142" fmla="*/ 335548 h 652071"/>
                  <a:gd name="connsiteX6-143" fmla="*/ 64593 w 662220"/>
                  <a:gd name="connsiteY6-144" fmla="*/ 132632 h 652071"/>
                  <a:gd name="connsiteX0-145" fmla="*/ 178200 w 662220"/>
                  <a:gd name="connsiteY0-146" fmla="*/ 58449 h 641619"/>
                  <a:gd name="connsiteX1-147" fmla="*/ 130026 w 662220"/>
                  <a:gd name="connsiteY1-148" fmla="*/ 58236 h 641619"/>
                  <a:gd name="connsiteX2-149" fmla="*/ 412660 w 662220"/>
                  <a:gd name="connsiteY2-150" fmla="*/ 2818 h 641619"/>
                  <a:gd name="connsiteX3-151" fmla="*/ 661618 w 662220"/>
                  <a:gd name="connsiteY3-152" fmla="*/ 325096 h 641619"/>
                  <a:gd name="connsiteX4-153" fmla="*/ 333371 w 662220"/>
                  <a:gd name="connsiteY4-154" fmla="*/ 641619 h 641619"/>
                  <a:gd name="connsiteX5-155" fmla="*/ 5124 w 662220"/>
                  <a:gd name="connsiteY5-156" fmla="*/ 325096 h 641619"/>
                  <a:gd name="connsiteX6-157" fmla="*/ 64593 w 662220"/>
                  <a:gd name="connsiteY6-158" fmla="*/ 122180 h 641619"/>
                  <a:gd name="connsiteX0-159" fmla="*/ 178200 w 662220"/>
                  <a:gd name="connsiteY0-160" fmla="*/ 58449 h 641619"/>
                  <a:gd name="connsiteX1-161" fmla="*/ 130026 w 662220"/>
                  <a:gd name="connsiteY1-162" fmla="*/ 58236 h 641619"/>
                  <a:gd name="connsiteX2-163" fmla="*/ 412660 w 662220"/>
                  <a:gd name="connsiteY2-164" fmla="*/ 2818 h 641619"/>
                  <a:gd name="connsiteX3-165" fmla="*/ 661618 w 662220"/>
                  <a:gd name="connsiteY3-166" fmla="*/ 325096 h 641619"/>
                  <a:gd name="connsiteX4-167" fmla="*/ 333371 w 662220"/>
                  <a:gd name="connsiteY4-168" fmla="*/ 641619 h 641619"/>
                  <a:gd name="connsiteX5-169" fmla="*/ 5124 w 662220"/>
                  <a:gd name="connsiteY5-170" fmla="*/ 325096 h 641619"/>
                  <a:gd name="connsiteX6-171" fmla="*/ 64593 w 662220"/>
                  <a:gd name="connsiteY6-172" fmla="*/ 122180 h 641619"/>
                  <a:gd name="connsiteX0-173" fmla="*/ 178200 w 662220"/>
                  <a:gd name="connsiteY0-174" fmla="*/ 58449 h 641619"/>
                  <a:gd name="connsiteX1-175" fmla="*/ 130026 w 662220"/>
                  <a:gd name="connsiteY1-176" fmla="*/ 58236 h 641619"/>
                  <a:gd name="connsiteX2-177" fmla="*/ 412660 w 662220"/>
                  <a:gd name="connsiteY2-178" fmla="*/ 2818 h 641619"/>
                  <a:gd name="connsiteX3-179" fmla="*/ 661618 w 662220"/>
                  <a:gd name="connsiteY3-180" fmla="*/ 325096 h 641619"/>
                  <a:gd name="connsiteX4-181" fmla="*/ 333371 w 662220"/>
                  <a:gd name="connsiteY4-182" fmla="*/ 641619 h 641619"/>
                  <a:gd name="connsiteX5-183" fmla="*/ 5124 w 662220"/>
                  <a:gd name="connsiteY5-184" fmla="*/ 325096 h 641619"/>
                  <a:gd name="connsiteX6-185" fmla="*/ 64593 w 662220"/>
                  <a:gd name="connsiteY6-186" fmla="*/ 122180 h 641619"/>
                  <a:gd name="connsiteX0-187" fmla="*/ 178200 w 662220"/>
                  <a:gd name="connsiteY0-188" fmla="*/ 58449 h 641619"/>
                  <a:gd name="connsiteX1-189" fmla="*/ 130026 w 662220"/>
                  <a:gd name="connsiteY1-190" fmla="*/ 58236 h 641619"/>
                  <a:gd name="connsiteX2-191" fmla="*/ 412660 w 662220"/>
                  <a:gd name="connsiteY2-192" fmla="*/ 2818 h 641619"/>
                  <a:gd name="connsiteX3-193" fmla="*/ 661618 w 662220"/>
                  <a:gd name="connsiteY3-194" fmla="*/ 325096 h 641619"/>
                  <a:gd name="connsiteX4-195" fmla="*/ 333371 w 662220"/>
                  <a:gd name="connsiteY4-196" fmla="*/ 641619 h 641619"/>
                  <a:gd name="connsiteX5-197" fmla="*/ 5124 w 662220"/>
                  <a:gd name="connsiteY5-198" fmla="*/ 325096 h 641619"/>
                  <a:gd name="connsiteX6-199" fmla="*/ 64593 w 662220"/>
                  <a:gd name="connsiteY6-200" fmla="*/ 122180 h 641619"/>
                  <a:gd name="connsiteX0-201" fmla="*/ 178200 w 662220"/>
                  <a:gd name="connsiteY0-202" fmla="*/ 58449 h 641619"/>
                  <a:gd name="connsiteX1-203" fmla="*/ 130026 w 662220"/>
                  <a:gd name="connsiteY1-204" fmla="*/ 58236 h 641619"/>
                  <a:gd name="connsiteX2-205" fmla="*/ 412660 w 662220"/>
                  <a:gd name="connsiteY2-206" fmla="*/ 2818 h 641619"/>
                  <a:gd name="connsiteX3-207" fmla="*/ 661618 w 662220"/>
                  <a:gd name="connsiteY3-208" fmla="*/ 325096 h 641619"/>
                  <a:gd name="connsiteX4-209" fmla="*/ 333371 w 662220"/>
                  <a:gd name="connsiteY4-210" fmla="*/ 641619 h 641619"/>
                  <a:gd name="connsiteX5-211" fmla="*/ 5124 w 662220"/>
                  <a:gd name="connsiteY5-212" fmla="*/ 325096 h 641619"/>
                  <a:gd name="connsiteX6-213" fmla="*/ 64593 w 662220"/>
                  <a:gd name="connsiteY6-214" fmla="*/ 122180 h 641619"/>
                  <a:gd name="connsiteX0-215" fmla="*/ 176252 w 660272"/>
                  <a:gd name="connsiteY0-216" fmla="*/ 58449 h 641619"/>
                  <a:gd name="connsiteX1-217" fmla="*/ 128078 w 660272"/>
                  <a:gd name="connsiteY1-218" fmla="*/ 58236 h 641619"/>
                  <a:gd name="connsiteX2-219" fmla="*/ 410712 w 660272"/>
                  <a:gd name="connsiteY2-220" fmla="*/ 2818 h 641619"/>
                  <a:gd name="connsiteX3-221" fmla="*/ 659670 w 660272"/>
                  <a:gd name="connsiteY3-222" fmla="*/ 325096 h 641619"/>
                  <a:gd name="connsiteX4-223" fmla="*/ 331423 w 660272"/>
                  <a:gd name="connsiteY4-224" fmla="*/ 641619 h 641619"/>
                  <a:gd name="connsiteX5-225" fmla="*/ 3176 w 660272"/>
                  <a:gd name="connsiteY5-226" fmla="*/ 325096 h 641619"/>
                  <a:gd name="connsiteX6-227" fmla="*/ 62645 w 660272"/>
                  <a:gd name="connsiteY6-228" fmla="*/ 122180 h 641619"/>
                  <a:gd name="connsiteX0-229" fmla="*/ 253837 w 660272"/>
                  <a:gd name="connsiteY0-230" fmla="*/ 30740 h 641619"/>
                  <a:gd name="connsiteX1-231" fmla="*/ 128078 w 660272"/>
                  <a:gd name="connsiteY1-232" fmla="*/ 58236 h 641619"/>
                  <a:gd name="connsiteX2-233" fmla="*/ 410712 w 660272"/>
                  <a:gd name="connsiteY2-234" fmla="*/ 2818 h 641619"/>
                  <a:gd name="connsiteX3-235" fmla="*/ 659670 w 660272"/>
                  <a:gd name="connsiteY3-236" fmla="*/ 325096 h 641619"/>
                  <a:gd name="connsiteX4-237" fmla="*/ 331423 w 660272"/>
                  <a:gd name="connsiteY4-238" fmla="*/ 641619 h 641619"/>
                  <a:gd name="connsiteX5-239" fmla="*/ 3176 w 660272"/>
                  <a:gd name="connsiteY5-240" fmla="*/ 325096 h 641619"/>
                  <a:gd name="connsiteX6-241" fmla="*/ 62645 w 660272"/>
                  <a:gd name="connsiteY6-242" fmla="*/ 122180 h 641619"/>
                  <a:gd name="connsiteX0-243" fmla="*/ 253837 w 660191"/>
                  <a:gd name="connsiteY0-244" fmla="*/ 41069 h 651948"/>
                  <a:gd name="connsiteX1-245" fmla="*/ 161329 w 660191"/>
                  <a:gd name="connsiteY1-246" fmla="*/ 63023 h 651948"/>
                  <a:gd name="connsiteX2-247" fmla="*/ 410712 w 660191"/>
                  <a:gd name="connsiteY2-248" fmla="*/ 13147 h 651948"/>
                  <a:gd name="connsiteX3-249" fmla="*/ 659670 w 660191"/>
                  <a:gd name="connsiteY3-250" fmla="*/ 335425 h 651948"/>
                  <a:gd name="connsiteX4-251" fmla="*/ 331423 w 660191"/>
                  <a:gd name="connsiteY4-252" fmla="*/ 651948 h 651948"/>
                  <a:gd name="connsiteX5-253" fmla="*/ 3176 w 660191"/>
                  <a:gd name="connsiteY5-254" fmla="*/ 335425 h 651948"/>
                  <a:gd name="connsiteX6-255" fmla="*/ 62645 w 660191"/>
                  <a:gd name="connsiteY6-256" fmla="*/ 132509 h 651948"/>
                  <a:gd name="connsiteX0-257" fmla="*/ 253837 w 660897"/>
                  <a:gd name="connsiteY0-258" fmla="*/ 45475 h 656354"/>
                  <a:gd name="connsiteX1-259" fmla="*/ 161329 w 660897"/>
                  <a:gd name="connsiteY1-260" fmla="*/ 67429 h 656354"/>
                  <a:gd name="connsiteX2-261" fmla="*/ 410712 w 660897"/>
                  <a:gd name="connsiteY2-262" fmla="*/ 17553 h 656354"/>
                  <a:gd name="connsiteX3-263" fmla="*/ 659670 w 660897"/>
                  <a:gd name="connsiteY3-264" fmla="*/ 339831 h 656354"/>
                  <a:gd name="connsiteX4-265" fmla="*/ 331423 w 660897"/>
                  <a:gd name="connsiteY4-266" fmla="*/ 656354 h 656354"/>
                  <a:gd name="connsiteX5-267" fmla="*/ 3176 w 660897"/>
                  <a:gd name="connsiteY5-268" fmla="*/ 339831 h 656354"/>
                  <a:gd name="connsiteX6-269" fmla="*/ 62645 w 660897"/>
                  <a:gd name="connsiteY6-270" fmla="*/ 136915 h 656354"/>
                  <a:gd name="connsiteX0-271" fmla="*/ 253837 w 660406"/>
                  <a:gd name="connsiteY0-272" fmla="*/ 41070 h 651949"/>
                  <a:gd name="connsiteX1-273" fmla="*/ 161329 w 660406"/>
                  <a:gd name="connsiteY1-274" fmla="*/ 63024 h 651949"/>
                  <a:gd name="connsiteX2-275" fmla="*/ 410712 w 660406"/>
                  <a:gd name="connsiteY2-276" fmla="*/ 13148 h 651949"/>
                  <a:gd name="connsiteX3-277" fmla="*/ 659670 w 660406"/>
                  <a:gd name="connsiteY3-278" fmla="*/ 335426 h 651949"/>
                  <a:gd name="connsiteX4-279" fmla="*/ 331423 w 660406"/>
                  <a:gd name="connsiteY4-280" fmla="*/ 651949 h 651949"/>
                  <a:gd name="connsiteX5-281" fmla="*/ 3176 w 660406"/>
                  <a:gd name="connsiteY5-282" fmla="*/ 335426 h 651949"/>
                  <a:gd name="connsiteX6-283" fmla="*/ 62645 w 660406"/>
                  <a:gd name="connsiteY6-284" fmla="*/ 132510 h 651949"/>
                  <a:gd name="connsiteX0-285" fmla="*/ 161329 w 660406"/>
                  <a:gd name="connsiteY0-286" fmla="*/ 63024 h 651949"/>
                  <a:gd name="connsiteX1-287" fmla="*/ 410712 w 660406"/>
                  <a:gd name="connsiteY1-288" fmla="*/ 13148 h 651949"/>
                  <a:gd name="connsiteX2-289" fmla="*/ 659670 w 660406"/>
                  <a:gd name="connsiteY2-290" fmla="*/ 335426 h 651949"/>
                  <a:gd name="connsiteX3-291" fmla="*/ 331423 w 660406"/>
                  <a:gd name="connsiteY3-292" fmla="*/ 651949 h 651949"/>
                  <a:gd name="connsiteX4-293" fmla="*/ 3176 w 660406"/>
                  <a:gd name="connsiteY4-294" fmla="*/ 335426 h 651949"/>
                  <a:gd name="connsiteX5-295" fmla="*/ 62645 w 660406"/>
                  <a:gd name="connsiteY5-296" fmla="*/ 132510 h 651949"/>
                  <a:gd name="connsiteX0-297" fmla="*/ 128078 w 660207"/>
                  <a:gd name="connsiteY0-298" fmla="*/ 63024 h 651949"/>
                  <a:gd name="connsiteX1-299" fmla="*/ 410712 w 660207"/>
                  <a:gd name="connsiteY1-300" fmla="*/ 13148 h 651949"/>
                  <a:gd name="connsiteX2-301" fmla="*/ 659670 w 660207"/>
                  <a:gd name="connsiteY2-302" fmla="*/ 335426 h 651949"/>
                  <a:gd name="connsiteX3-303" fmla="*/ 331423 w 660207"/>
                  <a:gd name="connsiteY3-304" fmla="*/ 651949 h 651949"/>
                  <a:gd name="connsiteX4-305" fmla="*/ 3176 w 660207"/>
                  <a:gd name="connsiteY4-306" fmla="*/ 335426 h 651949"/>
                  <a:gd name="connsiteX5-307" fmla="*/ 62645 w 660207"/>
                  <a:gd name="connsiteY5-308" fmla="*/ 132510 h 651949"/>
                  <a:gd name="connsiteX0-309" fmla="*/ 128078 w 660438"/>
                  <a:gd name="connsiteY0-310" fmla="*/ 60888 h 649813"/>
                  <a:gd name="connsiteX1-311" fmla="*/ 410712 w 660438"/>
                  <a:gd name="connsiteY1-312" fmla="*/ 11012 h 649813"/>
                  <a:gd name="connsiteX2-313" fmla="*/ 659670 w 660438"/>
                  <a:gd name="connsiteY2-314" fmla="*/ 333290 h 649813"/>
                  <a:gd name="connsiteX3-315" fmla="*/ 331423 w 660438"/>
                  <a:gd name="connsiteY3-316" fmla="*/ 649813 h 649813"/>
                  <a:gd name="connsiteX4-317" fmla="*/ 3176 w 660438"/>
                  <a:gd name="connsiteY4-318" fmla="*/ 333290 h 649813"/>
                  <a:gd name="connsiteX5-319" fmla="*/ 62645 w 660438"/>
                  <a:gd name="connsiteY5-320" fmla="*/ 130374 h 649813"/>
                  <a:gd name="connsiteX0-321" fmla="*/ 128078 w 660438"/>
                  <a:gd name="connsiteY0-322" fmla="*/ 64927 h 653852"/>
                  <a:gd name="connsiteX1-323" fmla="*/ 410712 w 660438"/>
                  <a:gd name="connsiteY1-324" fmla="*/ 15051 h 653852"/>
                  <a:gd name="connsiteX2-325" fmla="*/ 659670 w 660438"/>
                  <a:gd name="connsiteY2-326" fmla="*/ 337329 h 653852"/>
                  <a:gd name="connsiteX3-327" fmla="*/ 331423 w 660438"/>
                  <a:gd name="connsiteY3-328" fmla="*/ 653852 h 653852"/>
                  <a:gd name="connsiteX4-329" fmla="*/ 3176 w 660438"/>
                  <a:gd name="connsiteY4-330" fmla="*/ 337329 h 653852"/>
                  <a:gd name="connsiteX5-331" fmla="*/ 62645 w 660438"/>
                  <a:gd name="connsiteY5-332" fmla="*/ 134413 h 653852"/>
                  <a:gd name="connsiteX0-333" fmla="*/ 128078 w 687378"/>
                  <a:gd name="connsiteY0-334" fmla="*/ 58090 h 647015"/>
                  <a:gd name="connsiteX1-335" fmla="*/ 571432 w 687378"/>
                  <a:gd name="connsiteY1-336" fmla="*/ 16673 h 647015"/>
                  <a:gd name="connsiteX2-337" fmla="*/ 659670 w 687378"/>
                  <a:gd name="connsiteY2-338" fmla="*/ 330492 h 647015"/>
                  <a:gd name="connsiteX3-339" fmla="*/ 331423 w 687378"/>
                  <a:gd name="connsiteY3-340" fmla="*/ 647015 h 647015"/>
                  <a:gd name="connsiteX4-341" fmla="*/ 3176 w 687378"/>
                  <a:gd name="connsiteY4-342" fmla="*/ 330492 h 647015"/>
                  <a:gd name="connsiteX5-343" fmla="*/ 62645 w 687378"/>
                  <a:gd name="connsiteY5-344" fmla="*/ 127576 h 647015"/>
                  <a:gd name="connsiteX0-345" fmla="*/ 128078 w 677145"/>
                  <a:gd name="connsiteY0-346" fmla="*/ 58090 h 663933"/>
                  <a:gd name="connsiteX1-347" fmla="*/ 571432 w 677145"/>
                  <a:gd name="connsiteY1-348" fmla="*/ 16673 h 663933"/>
                  <a:gd name="connsiteX2-349" fmla="*/ 659670 w 677145"/>
                  <a:gd name="connsiteY2-350" fmla="*/ 330492 h 663933"/>
                  <a:gd name="connsiteX3-351" fmla="*/ 559815 w 677145"/>
                  <a:gd name="connsiteY3-352" fmla="*/ 663933 h 663933"/>
                  <a:gd name="connsiteX4-353" fmla="*/ 3176 w 677145"/>
                  <a:gd name="connsiteY4-354" fmla="*/ 330492 h 663933"/>
                  <a:gd name="connsiteX5-355" fmla="*/ 62645 w 677145"/>
                  <a:gd name="connsiteY5-356" fmla="*/ 127576 h 663933"/>
                  <a:gd name="connsiteX0-357" fmla="*/ 101940 w 644966"/>
                  <a:gd name="connsiteY0-358" fmla="*/ 58090 h 685888"/>
                  <a:gd name="connsiteX1-359" fmla="*/ 545294 w 644966"/>
                  <a:gd name="connsiteY1-360" fmla="*/ 16673 h 685888"/>
                  <a:gd name="connsiteX2-361" fmla="*/ 633532 w 644966"/>
                  <a:gd name="connsiteY2-362" fmla="*/ 330492 h 685888"/>
                  <a:gd name="connsiteX3-363" fmla="*/ 533677 w 644966"/>
                  <a:gd name="connsiteY3-364" fmla="*/ 663933 h 685888"/>
                  <a:gd name="connsiteX4-365" fmla="*/ 10874 w 644966"/>
                  <a:gd name="connsiteY4-366" fmla="*/ 575801 h 685888"/>
                  <a:gd name="connsiteX5-367" fmla="*/ 36507 w 644966"/>
                  <a:gd name="connsiteY5-368" fmla="*/ 127576 h 685888"/>
                  <a:gd name="connsiteX0-369" fmla="*/ 101940 w 642626"/>
                  <a:gd name="connsiteY0-370" fmla="*/ 58090 h 654766"/>
                  <a:gd name="connsiteX1-371" fmla="*/ 545294 w 642626"/>
                  <a:gd name="connsiteY1-372" fmla="*/ 16673 h 654766"/>
                  <a:gd name="connsiteX2-373" fmla="*/ 633532 w 642626"/>
                  <a:gd name="connsiteY2-374" fmla="*/ 330492 h 654766"/>
                  <a:gd name="connsiteX3-375" fmla="*/ 567513 w 642626"/>
                  <a:gd name="connsiteY3-376" fmla="*/ 613179 h 654766"/>
                  <a:gd name="connsiteX4-377" fmla="*/ 10874 w 642626"/>
                  <a:gd name="connsiteY4-378" fmla="*/ 575801 h 654766"/>
                  <a:gd name="connsiteX5-379" fmla="*/ 36507 w 642626"/>
                  <a:gd name="connsiteY5-380" fmla="*/ 127576 h 654766"/>
                  <a:gd name="connsiteX0-381" fmla="*/ 101940 w 642626"/>
                  <a:gd name="connsiteY0-382" fmla="*/ 30477 h 627153"/>
                  <a:gd name="connsiteX1-383" fmla="*/ 545294 w 642626"/>
                  <a:gd name="connsiteY1-384" fmla="*/ 31354 h 627153"/>
                  <a:gd name="connsiteX2-385" fmla="*/ 633532 w 642626"/>
                  <a:gd name="connsiteY2-386" fmla="*/ 302879 h 627153"/>
                  <a:gd name="connsiteX3-387" fmla="*/ 567513 w 642626"/>
                  <a:gd name="connsiteY3-388" fmla="*/ 585566 h 627153"/>
                  <a:gd name="connsiteX4-389" fmla="*/ 10874 w 642626"/>
                  <a:gd name="connsiteY4-390" fmla="*/ 548188 h 627153"/>
                  <a:gd name="connsiteX5-391" fmla="*/ 36507 w 642626"/>
                  <a:gd name="connsiteY5-392" fmla="*/ 99963 h 627153"/>
                  <a:gd name="connsiteX0-393" fmla="*/ 101940 w 641803"/>
                  <a:gd name="connsiteY0-394" fmla="*/ 32533 h 629209"/>
                  <a:gd name="connsiteX1-395" fmla="*/ 545294 w 641803"/>
                  <a:gd name="connsiteY1-396" fmla="*/ 33410 h 629209"/>
                  <a:gd name="connsiteX2-397" fmla="*/ 633532 w 641803"/>
                  <a:gd name="connsiteY2-398" fmla="*/ 304935 h 629209"/>
                  <a:gd name="connsiteX3-399" fmla="*/ 567513 w 641803"/>
                  <a:gd name="connsiteY3-400" fmla="*/ 587622 h 629209"/>
                  <a:gd name="connsiteX4-401" fmla="*/ 10874 w 641803"/>
                  <a:gd name="connsiteY4-402" fmla="*/ 550244 h 629209"/>
                  <a:gd name="connsiteX5-403" fmla="*/ 36507 w 641803"/>
                  <a:gd name="connsiteY5-404" fmla="*/ 102019 h 629209"/>
                  <a:gd name="connsiteX0-405" fmla="*/ 93785 w 633648"/>
                  <a:gd name="connsiteY0-406" fmla="*/ 32533 h 629209"/>
                  <a:gd name="connsiteX1-407" fmla="*/ 537139 w 633648"/>
                  <a:gd name="connsiteY1-408" fmla="*/ 33410 h 629209"/>
                  <a:gd name="connsiteX2-409" fmla="*/ 625377 w 633648"/>
                  <a:gd name="connsiteY2-410" fmla="*/ 304935 h 629209"/>
                  <a:gd name="connsiteX3-411" fmla="*/ 559358 w 633648"/>
                  <a:gd name="connsiteY3-412" fmla="*/ 587622 h 629209"/>
                  <a:gd name="connsiteX4-413" fmla="*/ 2719 w 633648"/>
                  <a:gd name="connsiteY4-414" fmla="*/ 550244 h 629209"/>
                  <a:gd name="connsiteX5-415" fmla="*/ 28352 w 633648"/>
                  <a:gd name="connsiteY5-416" fmla="*/ 102019 h 629209"/>
                  <a:gd name="connsiteX0-417" fmla="*/ 103603 w 643466"/>
                  <a:gd name="connsiteY0-418" fmla="*/ 32533 h 629209"/>
                  <a:gd name="connsiteX1-419" fmla="*/ 546957 w 643466"/>
                  <a:gd name="connsiteY1-420" fmla="*/ 33410 h 629209"/>
                  <a:gd name="connsiteX2-421" fmla="*/ 635195 w 643466"/>
                  <a:gd name="connsiteY2-422" fmla="*/ 304935 h 629209"/>
                  <a:gd name="connsiteX3-423" fmla="*/ 569176 w 643466"/>
                  <a:gd name="connsiteY3-424" fmla="*/ 587622 h 629209"/>
                  <a:gd name="connsiteX4-425" fmla="*/ 12537 w 643466"/>
                  <a:gd name="connsiteY4-426" fmla="*/ 550244 h 629209"/>
                  <a:gd name="connsiteX5-427" fmla="*/ 4334 w 643466"/>
                  <a:gd name="connsiteY5-428" fmla="*/ 102019 h 629209"/>
                  <a:gd name="connsiteX0-429" fmla="*/ 103603 w 643466"/>
                  <a:gd name="connsiteY0-430" fmla="*/ 32533 h 613248"/>
                  <a:gd name="connsiteX1-431" fmla="*/ 546957 w 643466"/>
                  <a:gd name="connsiteY1-432" fmla="*/ 33410 h 613248"/>
                  <a:gd name="connsiteX2-433" fmla="*/ 635195 w 643466"/>
                  <a:gd name="connsiteY2-434" fmla="*/ 304935 h 613248"/>
                  <a:gd name="connsiteX3-435" fmla="*/ 569176 w 643466"/>
                  <a:gd name="connsiteY3-436" fmla="*/ 587622 h 613248"/>
                  <a:gd name="connsiteX4-437" fmla="*/ 12537 w 643466"/>
                  <a:gd name="connsiteY4-438" fmla="*/ 518643 h 613248"/>
                  <a:gd name="connsiteX5-439" fmla="*/ 4334 w 643466"/>
                  <a:gd name="connsiteY5-440" fmla="*/ 102019 h 613248"/>
                  <a:gd name="connsiteX0-441" fmla="*/ 103603 w 622280"/>
                  <a:gd name="connsiteY0-442" fmla="*/ 51723 h 632438"/>
                  <a:gd name="connsiteX1-443" fmla="*/ 546957 w 622280"/>
                  <a:gd name="connsiteY1-444" fmla="*/ 52600 h 632438"/>
                  <a:gd name="connsiteX2-445" fmla="*/ 569176 w 622280"/>
                  <a:gd name="connsiteY2-446" fmla="*/ 606812 h 632438"/>
                  <a:gd name="connsiteX3-447" fmla="*/ 12537 w 622280"/>
                  <a:gd name="connsiteY3-448" fmla="*/ 537833 h 632438"/>
                  <a:gd name="connsiteX4-449" fmla="*/ 4334 w 622280"/>
                  <a:gd name="connsiteY4-450" fmla="*/ 121209 h 632438"/>
                  <a:gd name="connsiteX0-451" fmla="*/ 103603 w 640916"/>
                  <a:gd name="connsiteY0-452" fmla="*/ 51277 h 628066"/>
                  <a:gd name="connsiteX1-453" fmla="*/ 546957 w 640916"/>
                  <a:gd name="connsiteY1-454" fmla="*/ 52154 h 628066"/>
                  <a:gd name="connsiteX2-455" fmla="*/ 595444 w 640916"/>
                  <a:gd name="connsiteY2-456" fmla="*/ 600046 h 628066"/>
                  <a:gd name="connsiteX3-457" fmla="*/ 12537 w 640916"/>
                  <a:gd name="connsiteY3-458" fmla="*/ 537387 h 628066"/>
                  <a:gd name="connsiteX4-459" fmla="*/ 4334 w 640916"/>
                  <a:gd name="connsiteY4-460" fmla="*/ 120763 h 628066"/>
                  <a:gd name="connsiteX0-461" fmla="*/ 103603 w 629940"/>
                  <a:gd name="connsiteY0-462" fmla="*/ 26437 h 603226"/>
                  <a:gd name="connsiteX1-463" fmla="*/ 546957 w 629940"/>
                  <a:gd name="connsiteY1-464" fmla="*/ 27314 h 603226"/>
                  <a:gd name="connsiteX2-465" fmla="*/ 595444 w 629940"/>
                  <a:gd name="connsiteY2-466" fmla="*/ 575206 h 603226"/>
                  <a:gd name="connsiteX3-467" fmla="*/ 12537 w 629940"/>
                  <a:gd name="connsiteY3-468" fmla="*/ 512547 h 603226"/>
                  <a:gd name="connsiteX4-469" fmla="*/ 4334 w 629940"/>
                  <a:gd name="connsiteY4-470" fmla="*/ 95923 h 603226"/>
                  <a:gd name="connsiteX0-471" fmla="*/ 103603 w 651443"/>
                  <a:gd name="connsiteY0-472" fmla="*/ 20041 h 614843"/>
                  <a:gd name="connsiteX1-473" fmla="*/ 608249 w 651443"/>
                  <a:gd name="connsiteY1-474" fmla="*/ 39879 h 614843"/>
                  <a:gd name="connsiteX2-475" fmla="*/ 595444 w 651443"/>
                  <a:gd name="connsiteY2-476" fmla="*/ 568810 h 614843"/>
                  <a:gd name="connsiteX3-477" fmla="*/ 12537 w 651443"/>
                  <a:gd name="connsiteY3-478" fmla="*/ 506151 h 614843"/>
                  <a:gd name="connsiteX4-479" fmla="*/ 4334 w 651443"/>
                  <a:gd name="connsiteY4-480" fmla="*/ 89527 h 614843"/>
                  <a:gd name="connsiteX0-481" fmla="*/ 103603 w 640788"/>
                  <a:gd name="connsiteY0-482" fmla="*/ 20041 h 614843"/>
                  <a:gd name="connsiteX1-483" fmla="*/ 581981 w 640788"/>
                  <a:gd name="connsiteY1-484" fmla="*/ 39879 h 614843"/>
                  <a:gd name="connsiteX2-485" fmla="*/ 595444 w 640788"/>
                  <a:gd name="connsiteY2-486" fmla="*/ 568810 h 614843"/>
                  <a:gd name="connsiteX3-487" fmla="*/ 12537 w 640788"/>
                  <a:gd name="connsiteY3-488" fmla="*/ 506151 h 614843"/>
                  <a:gd name="connsiteX4-489" fmla="*/ 4334 w 640788"/>
                  <a:gd name="connsiteY4-490" fmla="*/ 89527 h 614843"/>
                  <a:gd name="connsiteX0-491" fmla="*/ 103603 w 673655"/>
                  <a:gd name="connsiteY0-492" fmla="*/ 38763 h 618146"/>
                  <a:gd name="connsiteX1-493" fmla="*/ 581981 w 673655"/>
                  <a:gd name="connsiteY1-494" fmla="*/ 58601 h 618146"/>
                  <a:gd name="connsiteX2-495" fmla="*/ 621713 w 673655"/>
                  <a:gd name="connsiteY2-496" fmla="*/ 562250 h 618146"/>
                  <a:gd name="connsiteX3-497" fmla="*/ 12537 w 673655"/>
                  <a:gd name="connsiteY3-498" fmla="*/ 524873 h 618146"/>
                  <a:gd name="connsiteX4-499" fmla="*/ 4334 w 673655"/>
                  <a:gd name="connsiteY4-500" fmla="*/ 108249 h 618146"/>
                  <a:gd name="connsiteX0-501" fmla="*/ 103603 w 654750"/>
                  <a:gd name="connsiteY0-502" fmla="*/ 38763 h 605787"/>
                  <a:gd name="connsiteX1-503" fmla="*/ 581981 w 654750"/>
                  <a:gd name="connsiteY1-504" fmla="*/ 58601 h 605787"/>
                  <a:gd name="connsiteX2-505" fmla="*/ 621713 w 654750"/>
                  <a:gd name="connsiteY2-506" fmla="*/ 562250 h 605787"/>
                  <a:gd name="connsiteX3-507" fmla="*/ 12537 w 654750"/>
                  <a:gd name="connsiteY3-508" fmla="*/ 524873 h 605787"/>
                  <a:gd name="connsiteX4-509" fmla="*/ 4334 w 654750"/>
                  <a:gd name="connsiteY4-510" fmla="*/ 108249 h 605787"/>
                  <a:gd name="connsiteX0-511" fmla="*/ 103603 w 643734"/>
                  <a:gd name="connsiteY0-512" fmla="*/ 31800 h 598824"/>
                  <a:gd name="connsiteX1-513" fmla="*/ 581981 w 643734"/>
                  <a:gd name="connsiteY1-514" fmla="*/ 51638 h 598824"/>
                  <a:gd name="connsiteX2-515" fmla="*/ 621713 w 643734"/>
                  <a:gd name="connsiteY2-516" fmla="*/ 555287 h 598824"/>
                  <a:gd name="connsiteX3-517" fmla="*/ 12537 w 643734"/>
                  <a:gd name="connsiteY3-518" fmla="*/ 517910 h 598824"/>
                  <a:gd name="connsiteX4-519" fmla="*/ 4334 w 643734"/>
                  <a:gd name="connsiteY4-520" fmla="*/ 101286 h 598824"/>
                  <a:gd name="connsiteX0-521" fmla="*/ 103603 w 643734"/>
                  <a:gd name="connsiteY0-522" fmla="*/ 24551 h 591575"/>
                  <a:gd name="connsiteX1-523" fmla="*/ 581981 w 643734"/>
                  <a:gd name="connsiteY1-524" fmla="*/ 44389 h 591575"/>
                  <a:gd name="connsiteX2-525" fmla="*/ 621713 w 643734"/>
                  <a:gd name="connsiteY2-526" fmla="*/ 548038 h 591575"/>
                  <a:gd name="connsiteX3-527" fmla="*/ 12537 w 643734"/>
                  <a:gd name="connsiteY3-528" fmla="*/ 510661 h 591575"/>
                  <a:gd name="connsiteX4-529" fmla="*/ 4334 w 643734"/>
                  <a:gd name="connsiteY4-530" fmla="*/ 94037 h 591575"/>
                  <a:gd name="connsiteX0-531" fmla="*/ 103603 w 643734"/>
                  <a:gd name="connsiteY0-532" fmla="*/ 20135 h 587159"/>
                  <a:gd name="connsiteX1-533" fmla="*/ 581981 w 643734"/>
                  <a:gd name="connsiteY1-534" fmla="*/ 39973 h 587159"/>
                  <a:gd name="connsiteX2-535" fmla="*/ 621713 w 643734"/>
                  <a:gd name="connsiteY2-536" fmla="*/ 543622 h 587159"/>
                  <a:gd name="connsiteX3-537" fmla="*/ 12537 w 643734"/>
                  <a:gd name="connsiteY3-538" fmla="*/ 506245 h 587159"/>
                  <a:gd name="connsiteX4-539" fmla="*/ 4334 w 643734"/>
                  <a:gd name="connsiteY4-540" fmla="*/ 89621 h 587159"/>
                  <a:gd name="connsiteX0-541" fmla="*/ 51067 w 657504"/>
                  <a:gd name="connsiteY0-542" fmla="*/ 31623 h 592327"/>
                  <a:gd name="connsiteX1-543" fmla="*/ 581981 w 657504"/>
                  <a:gd name="connsiteY1-544" fmla="*/ 45141 h 592327"/>
                  <a:gd name="connsiteX2-545" fmla="*/ 621713 w 657504"/>
                  <a:gd name="connsiteY2-546" fmla="*/ 548790 h 592327"/>
                  <a:gd name="connsiteX3-547" fmla="*/ 12537 w 657504"/>
                  <a:gd name="connsiteY3-548" fmla="*/ 511413 h 592327"/>
                  <a:gd name="connsiteX4-549" fmla="*/ 4334 w 657504"/>
                  <a:gd name="connsiteY4-550" fmla="*/ 94789 h 592327"/>
                  <a:gd name="connsiteX0-551" fmla="*/ 51067 w 676118"/>
                  <a:gd name="connsiteY0-552" fmla="*/ 31623 h 604686"/>
                  <a:gd name="connsiteX1-553" fmla="*/ 581981 w 676118"/>
                  <a:gd name="connsiteY1-554" fmla="*/ 45141 h 604686"/>
                  <a:gd name="connsiteX2-555" fmla="*/ 621713 w 676118"/>
                  <a:gd name="connsiteY2-556" fmla="*/ 548790 h 604686"/>
                  <a:gd name="connsiteX3-557" fmla="*/ 12537 w 676118"/>
                  <a:gd name="connsiteY3-558" fmla="*/ 511413 h 604686"/>
                  <a:gd name="connsiteX4-559" fmla="*/ 4334 w 676118"/>
                  <a:gd name="connsiteY4-560" fmla="*/ 94789 h 604686"/>
                  <a:gd name="connsiteX0-561" fmla="*/ 51067 w 659741"/>
                  <a:gd name="connsiteY0-562" fmla="*/ 18182 h 591245"/>
                  <a:gd name="connsiteX1-563" fmla="*/ 581981 w 659741"/>
                  <a:gd name="connsiteY1-564" fmla="*/ 31700 h 591245"/>
                  <a:gd name="connsiteX2-565" fmla="*/ 621713 w 659741"/>
                  <a:gd name="connsiteY2-566" fmla="*/ 535349 h 591245"/>
                  <a:gd name="connsiteX3-567" fmla="*/ 12537 w 659741"/>
                  <a:gd name="connsiteY3-568" fmla="*/ 497972 h 591245"/>
                  <a:gd name="connsiteX4-569" fmla="*/ 4334 w 659741"/>
                  <a:gd name="connsiteY4-570" fmla="*/ 81348 h 591245"/>
                  <a:gd name="connsiteX0-571" fmla="*/ 51067 w 671131"/>
                  <a:gd name="connsiteY0-572" fmla="*/ 18182 h 591245"/>
                  <a:gd name="connsiteX1-573" fmla="*/ 617005 w 671131"/>
                  <a:gd name="connsiteY1-574" fmla="*/ 31700 h 591245"/>
                  <a:gd name="connsiteX2-575" fmla="*/ 621713 w 671131"/>
                  <a:gd name="connsiteY2-576" fmla="*/ 535349 h 591245"/>
                  <a:gd name="connsiteX3-577" fmla="*/ 12537 w 671131"/>
                  <a:gd name="connsiteY3-578" fmla="*/ 497972 h 591245"/>
                  <a:gd name="connsiteX4-579" fmla="*/ 4334 w 671131"/>
                  <a:gd name="connsiteY4-580" fmla="*/ 81348 h 591245"/>
                  <a:gd name="connsiteX0-581" fmla="*/ 51067 w 648099"/>
                  <a:gd name="connsiteY0-582" fmla="*/ 18182 h 578886"/>
                  <a:gd name="connsiteX1-583" fmla="*/ 617005 w 648099"/>
                  <a:gd name="connsiteY1-584" fmla="*/ 31700 h 578886"/>
                  <a:gd name="connsiteX2-585" fmla="*/ 621713 w 648099"/>
                  <a:gd name="connsiteY2-586" fmla="*/ 535349 h 578886"/>
                  <a:gd name="connsiteX3-587" fmla="*/ 12537 w 648099"/>
                  <a:gd name="connsiteY3-588" fmla="*/ 497972 h 578886"/>
                  <a:gd name="connsiteX4-589" fmla="*/ 4334 w 648099"/>
                  <a:gd name="connsiteY4-590" fmla="*/ 81348 h 578886"/>
                  <a:gd name="connsiteX0-591" fmla="*/ 51067 w 648099"/>
                  <a:gd name="connsiteY0-592" fmla="*/ 18182 h 565791"/>
                  <a:gd name="connsiteX1-593" fmla="*/ 617005 w 648099"/>
                  <a:gd name="connsiteY1-594" fmla="*/ 31700 h 565791"/>
                  <a:gd name="connsiteX2-595" fmla="*/ 621713 w 648099"/>
                  <a:gd name="connsiteY2-596" fmla="*/ 535349 h 565791"/>
                  <a:gd name="connsiteX3-597" fmla="*/ 12537 w 648099"/>
                  <a:gd name="connsiteY3-598" fmla="*/ 497972 h 565791"/>
                  <a:gd name="connsiteX4-599" fmla="*/ 4334 w 648099"/>
                  <a:gd name="connsiteY4-600" fmla="*/ 81348 h 565791"/>
                </a:gdLst>
                <a:ahLst/>
                <a:cxnLst>
                  <a:cxn ang="0">
                    <a:pos x="connsiteX0-591" y="connsiteY0-592"/>
                  </a:cxn>
                  <a:cxn ang="0">
                    <a:pos x="connsiteX1-593" y="connsiteY1-594"/>
                  </a:cxn>
                  <a:cxn ang="0">
                    <a:pos x="connsiteX2-595" y="connsiteY2-596"/>
                  </a:cxn>
                  <a:cxn ang="0">
                    <a:pos x="connsiteX3-597" y="connsiteY3-598"/>
                  </a:cxn>
                  <a:cxn ang="0">
                    <a:pos x="connsiteX4-599" y="connsiteY4-600"/>
                  </a:cxn>
                </a:cxnLst>
                <a:rect l="l" t="t" r="r" b="b"/>
                <a:pathLst>
                  <a:path w="648099" h="565791">
                    <a:moveTo>
                      <a:pt x="51067" y="18182"/>
                    </a:moveTo>
                    <a:cubicBezTo>
                      <a:pt x="281003" y="7261"/>
                      <a:pt x="591945" y="-22893"/>
                      <a:pt x="617005" y="31700"/>
                    </a:cubicBezTo>
                    <a:cubicBezTo>
                      <a:pt x="642065" y="86293"/>
                      <a:pt x="669922" y="489239"/>
                      <a:pt x="621713" y="535349"/>
                    </a:cubicBezTo>
                    <a:cubicBezTo>
                      <a:pt x="573504" y="581459"/>
                      <a:pt x="32838" y="579874"/>
                      <a:pt x="12537" y="497972"/>
                    </a:cubicBezTo>
                    <a:cubicBezTo>
                      <a:pt x="992" y="378148"/>
                      <a:pt x="-4426" y="189998"/>
                      <a:pt x="4334" y="81348"/>
                    </a:cubicBezTo>
                  </a:path>
                </a:pathLst>
              </a:custGeom>
              <a:noFill/>
              <a:ln w="25400" cap="rnd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fontAlgn="auto"/>
                <a:endParaRPr lang="zh-CN" altLang="en-US" noProof="1">
                  <a:solidFill>
                    <a:schemeClr val="accent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652" name="矩形 71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1393350" y="2932113"/>
                <a:ext cx="923290" cy="7068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p>
                <a:pPr algn="ctr"/>
                <a:r>
                  <a:rPr lang="en-US" altLang="zh-CN" sz="4000" b="1" dirty="0">
                    <a:solidFill>
                      <a:schemeClr val="accent2"/>
                    </a:solidFill>
                    <a:latin typeface="+mn-lt"/>
                    <a:ea typeface="+mn-ea"/>
                    <a:cs typeface="+mn-ea"/>
                    <a:sym typeface="+mn-lt"/>
                  </a:rPr>
                  <a:t>03</a:t>
                </a:r>
                <a:endParaRPr lang="en-US" altLang="zh-CN" sz="4000" b="1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27653" name="组合 5"/>
              <p:cNvGrpSpPr/>
              <p:nvPr/>
            </p:nvGrpSpPr>
            <p:grpSpPr bwMode="auto">
              <a:xfrm>
                <a:off x="1584325" y="2544763"/>
                <a:ext cx="536575" cy="473075"/>
                <a:chOff x="7509111" y="2144857"/>
                <a:chExt cx="1157049" cy="1019200"/>
              </a:xfrm>
            </p:grpSpPr>
            <p:sp>
              <p:nvSpPr>
                <p:cNvPr id="2" name="任意多边形 1"/>
                <p:cNvSpPr/>
                <p:nvPr>
                  <p:custDataLst>
                    <p:tags r:id="rId6"/>
                  </p:custDataLst>
                </p:nvPr>
              </p:nvSpPr>
              <p:spPr>
                <a:xfrm>
                  <a:off x="7509111" y="2363746"/>
                  <a:ext cx="1157049" cy="800311"/>
                </a:xfrm>
                <a:custGeom>
                  <a:avLst/>
                  <a:gdLst>
                    <a:gd name="connsiteX0" fmla="*/ 582519 w 1166674"/>
                    <a:gd name="connsiteY0" fmla="*/ 223878 h 732468"/>
                    <a:gd name="connsiteX1" fmla="*/ 236155 w 1166674"/>
                    <a:gd name="connsiteY1" fmla="*/ 2205 h 732468"/>
                    <a:gd name="connsiteX2" fmla="*/ 628 w 1166674"/>
                    <a:gd name="connsiteY2" fmla="*/ 390133 h 732468"/>
                    <a:gd name="connsiteX3" fmla="*/ 305428 w 1166674"/>
                    <a:gd name="connsiteY3" fmla="*/ 722642 h 732468"/>
                    <a:gd name="connsiteX4" fmla="*/ 540955 w 1166674"/>
                    <a:gd name="connsiteY4" fmla="*/ 611805 h 732468"/>
                    <a:gd name="connsiteX5" fmla="*/ 734919 w 1166674"/>
                    <a:gd name="connsiteY5" fmla="*/ 722642 h 732468"/>
                    <a:gd name="connsiteX6" fmla="*/ 1095137 w 1166674"/>
                    <a:gd name="connsiteY6" fmla="*/ 556387 h 732468"/>
                    <a:gd name="connsiteX7" fmla="*/ 1122846 w 1166674"/>
                    <a:gd name="connsiteY7" fmla="*/ 43769 h 732468"/>
                    <a:gd name="connsiteX8" fmla="*/ 582519 w 1166674"/>
                    <a:gd name="connsiteY8" fmla="*/ 223878 h 732468"/>
                    <a:gd name="connsiteX0-1" fmla="*/ 582519 w 1166674"/>
                    <a:gd name="connsiteY0-2" fmla="*/ 223878 h 732468"/>
                    <a:gd name="connsiteX1-3" fmla="*/ 236155 w 1166674"/>
                    <a:gd name="connsiteY1-4" fmla="*/ 2205 h 732468"/>
                    <a:gd name="connsiteX2-5" fmla="*/ 628 w 1166674"/>
                    <a:gd name="connsiteY2-6" fmla="*/ 390133 h 732468"/>
                    <a:gd name="connsiteX3-7" fmla="*/ 305428 w 1166674"/>
                    <a:gd name="connsiteY3-8" fmla="*/ 722642 h 732468"/>
                    <a:gd name="connsiteX4-9" fmla="*/ 540955 w 1166674"/>
                    <a:gd name="connsiteY4-10" fmla="*/ 611805 h 732468"/>
                    <a:gd name="connsiteX5-11" fmla="*/ 734919 w 1166674"/>
                    <a:gd name="connsiteY5-12" fmla="*/ 722642 h 732468"/>
                    <a:gd name="connsiteX6-13" fmla="*/ 1095137 w 1166674"/>
                    <a:gd name="connsiteY6-14" fmla="*/ 556387 h 732468"/>
                    <a:gd name="connsiteX7-15" fmla="*/ 1122846 w 1166674"/>
                    <a:gd name="connsiteY7-16" fmla="*/ 43769 h 732468"/>
                    <a:gd name="connsiteX8-17" fmla="*/ 582519 w 1166674"/>
                    <a:gd name="connsiteY8-18" fmla="*/ 223878 h 732468"/>
                    <a:gd name="connsiteX0-19" fmla="*/ 582519 w 1166674"/>
                    <a:gd name="connsiteY0-20" fmla="*/ 226644 h 735234"/>
                    <a:gd name="connsiteX1-21" fmla="*/ 236155 w 1166674"/>
                    <a:gd name="connsiteY1-22" fmla="*/ 4971 h 735234"/>
                    <a:gd name="connsiteX2-23" fmla="*/ 628 w 1166674"/>
                    <a:gd name="connsiteY2-24" fmla="*/ 392899 h 735234"/>
                    <a:gd name="connsiteX3-25" fmla="*/ 305428 w 1166674"/>
                    <a:gd name="connsiteY3-26" fmla="*/ 725408 h 735234"/>
                    <a:gd name="connsiteX4-27" fmla="*/ 540955 w 1166674"/>
                    <a:gd name="connsiteY4-28" fmla="*/ 614571 h 735234"/>
                    <a:gd name="connsiteX5-29" fmla="*/ 734919 w 1166674"/>
                    <a:gd name="connsiteY5-30" fmla="*/ 725408 h 735234"/>
                    <a:gd name="connsiteX6-31" fmla="*/ 1095137 w 1166674"/>
                    <a:gd name="connsiteY6-32" fmla="*/ 559153 h 735234"/>
                    <a:gd name="connsiteX7-33" fmla="*/ 1122846 w 1166674"/>
                    <a:gd name="connsiteY7-34" fmla="*/ 46535 h 735234"/>
                    <a:gd name="connsiteX8-35" fmla="*/ 582519 w 1166674"/>
                    <a:gd name="connsiteY8-36" fmla="*/ 226644 h 735234"/>
                    <a:gd name="connsiteX0-37" fmla="*/ 582519 w 1166674"/>
                    <a:gd name="connsiteY0-38" fmla="*/ 226644 h 735234"/>
                    <a:gd name="connsiteX1-39" fmla="*/ 236155 w 1166674"/>
                    <a:gd name="connsiteY1-40" fmla="*/ 4971 h 735234"/>
                    <a:gd name="connsiteX2-41" fmla="*/ 628 w 1166674"/>
                    <a:gd name="connsiteY2-42" fmla="*/ 392899 h 735234"/>
                    <a:gd name="connsiteX3-43" fmla="*/ 305428 w 1166674"/>
                    <a:gd name="connsiteY3-44" fmla="*/ 725408 h 735234"/>
                    <a:gd name="connsiteX4-45" fmla="*/ 540955 w 1166674"/>
                    <a:gd name="connsiteY4-46" fmla="*/ 614571 h 735234"/>
                    <a:gd name="connsiteX5-47" fmla="*/ 734919 w 1166674"/>
                    <a:gd name="connsiteY5-48" fmla="*/ 725408 h 735234"/>
                    <a:gd name="connsiteX6-49" fmla="*/ 1095137 w 1166674"/>
                    <a:gd name="connsiteY6-50" fmla="*/ 559153 h 735234"/>
                    <a:gd name="connsiteX7-51" fmla="*/ 1122846 w 1166674"/>
                    <a:gd name="connsiteY7-52" fmla="*/ 46535 h 735234"/>
                    <a:gd name="connsiteX8-53" fmla="*/ 582519 w 1166674"/>
                    <a:gd name="connsiteY8-54" fmla="*/ 226644 h 735234"/>
                    <a:gd name="connsiteX0-55" fmla="*/ 582519 w 1166674"/>
                    <a:gd name="connsiteY0-56" fmla="*/ 226644 h 735234"/>
                    <a:gd name="connsiteX1-57" fmla="*/ 236155 w 1166674"/>
                    <a:gd name="connsiteY1-58" fmla="*/ 4971 h 735234"/>
                    <a:gd name="connsiteX2-59" fmla="*/ 628 w 1166674"/>
                    <a:gd name="connsiteY2-60" fmla="*/ 392899 h 735234"/>
                    <a:gd name="connsiteX3-61" fmla="*/ 305428 w 1166674"/>
                    <a:gd name="connsiteY3-62" fmla="*/ 725408 h 735234"/>
                    <a:gd name="connsiteX4-63" fmla="*/ 540955 w 1166674"/>
                    <a:gd name="connsiteY4-64" fmla="*/ 614571 h 735234"/>
                    <a:gd name="connsiteX5-65" fmla="*/ 734919 w 1166674"/>
                    <a:gd name="connsiteY5-66" fmla="*/ 725408 h 735234"/>
                    <a:gd name="connsiteX6-67" fmla="*/ 1095137 w 1166674"/>
                    <a:gd name="connsiteY6-68" fmla="*/ 559153 h 735234"/>
                    <a:gd name="connsiteX7-69" fmla="*/ 1122846 w 1166674"/>
                    <a:gd name="connsiteY7-70" fmla="*/ 46535 h 735234"/>
                    <a:gd name="connsiteX8-71" fmla="*/ 582519 w 1166674"/>
                    <a:gd name="connsiteY8-72" fmla="*/ 226644 h 735234"/>
                    <a:gd name="connsiteX0-73" fmla="*/ 582519 w 1131746"/>
                    <a:gd name="connsiteY0-74" fmla="*/ 226644 h 735234"/>
                    <a:gd name="connsiteX1-75" fmla="*/ 236155 w 1131746"/>
                    <a:gd name="connsiteY1-76" fmla="*/ 4971 h 735234"/>
                    <a:gd name="connsiteX2-77" fmla="*/ 628 w 1131746"/>
                    <a:gd name="connsiteY2-78" fmla="*/ 392899 h 735234"/>
                    <a:gd name="connsiteX3-79" fmla="*/ 305428 w 1131746"/>
                    <a:gd name="connsiteY3-80" fmla="*/ 725408 h 735234"/>
                    <a:gd name="connsiteX4-81" fmla="*/ 540955 w 1131746"/>
                    <a:gd name="connsiteY4-82" fmla="*/ 614571 h 735234"/>
                    <a:gd name="connsiteX5-83" fmla="*/ 734919 w 1131746"/>
                    <a:gd name="connsiteY5-84" fmla="*/ 725408 h 735234"/>
                    <a:gd name="connsiteX6-85" fmla="*/ 1095137 w 1131746"/>
                    <a:gd name="connsiteY6-86" fmla="*/ 559153 h 735234"/>
                    <a:gd name="connsiteX7-87" fmla="*/ 1053574 w 1131746"/>
                    <a:gd name="connsiteY7-88" fmla="*/ 74245 h 735234"/>
                    <a:gd name="connsiteX8-89" fmla="*/ 582519 w 1131746"/>
                    <a:gd name="connsiteY8-90" fmla="*/ 226644 h 735234"/>
                    <a:gd name="connsiteX0-91" fmla="*/ 582519 w 1137803"/>
                    <a:gd name="connsiteY0-92" fmla="*/ 226644 h 735234"/>
                    <a:gd name="connsiteX1-93" fmla="*/ 236155 w 1137803"/>
                    <a:gd name="connsiteY1-94" fmla="*/ 4971 h 735234"/>
                    <a:gd name="connsiteX2-95" fmla="*/ 628 w 1137803"/>
                    <a:gd name="connsiteY2-96" fmla="*/ 392899 h 735234"/>
                    <a:gd name="connsiteX3-97" fmla="*/ 305428 w 1137803"/>
                    <a:gd name="connsiteY3-98" fmla="*/ 725408 h 735234"/>
                    <a:gd name="connsiteX4-99" fmla="*/ 540955 w 1137803"/>
                    <a:gd name="connsiteY4-100" fmla="*/ 614571 h 735234"/>
                    <a:gd name="connsiteX5-101" fmla="*/ 734919 w 1137803"/>
                    <a:gd name="connsiteY5-102" fmla="*/ 725408 h 735234"/>
                    <a:gd name="connsiteX6-103" fmla="*/ 1095137 w 1137803"/>
                    <a:gd name="connsiteY6-104" fmla="*/ 559153 h 735234"/>
                    <a:gd name="connsiteX7-105" fmla="*/ 1053574 w 1137803"/>
                    <a:gd name="connsiteY7-106" fmla="*/ 74245 h 735234"/>
                    <a:gd name="connsiteX8-107" fmla="*/ 582519 w 1137803"/>
                    <a:gd name="connsiteY8-108" fmla="*/ 226644 h 735234"/>
                    <a:gd name="connsiteX0-109" fmla="*/ 582519 w 1137803"/>
                    <a:gd name="connsiteY0-110" fmla="*/ 226644 h 735234"/>
                    <a:gd name="connsiteX1-111" fmla="*/ 236155 w 1137803"/>
                    <a:gd name="connsiteY1-112" fmla="*/ 4971 h 735234"/>
                    <a:gd name="connsiteX2-113" fmla="*/ 628 w 1137803"/>
                    <a:gd name="connsiteY2-114" fmla="*/ 392899 h 735234"/>
                    <a:gd name="connsiteX3-115" fmla="*/ 305428 w 1137803"/>
                    <a:gd name="connsiteY3-116" fmla="*/ 725408 h 735234"/>
                    <a:gd name="connsiteX4-117" fmla="*/ 540955 w 1137803"/>
                    <a:gd name="connsiteY4-118" fmla="*/ 614571 h 735234"/>
                    <a:gd name="connsiteX5-119" fmla="*/ 734919 w 1137803"/>
                    <a:gd name="connsiteY5-120" fmla="*/ 725408 h 735234"/>
                    <a:gd name="connsiteX6-121" fmla="*/ 1095137 w 1137803"/>
                    <a:gd name="connsiteY6-122" fmla="*/ 559153 h 735234"/>
                    <a:gd name="connsiteX7-123" fmla="*/ 1053574 w 1137803"/>
                    <a:gd name="connsiteY7-124" fmla="*/ 74245 h 735234"/>
                    <a:gd name="connsiteX8-125" fmla="*/ 582519 w 1137803"/>
                    <a:gd name="connsiteY8-126" fmla="*/ 226644 h 735234"/>
                    <a:gd name="connsiteX0-127" fmla="*/ 582519 w 1140842"/>
                    <a:gd name="connsiteY0-128" fmla="*/ 226644 h 735234"/>
                    <a:gd name="connsiteX1-129" fmla="*/ 236155 w 1140842"/>
                    <a:gd name="connsiteY1-130" fmla="*/ 4971 h 735234"/>
                    <a:gd name="connsiteX2-131" fmla="*/ 628 w 1140842"/>
                    <a:gd name="connsiteY2-132" fmla="*/ 392899 h 735234"/>
                    <a:gd name="connsiteX3-133" fmla="*/ 305428 w 1140842"/>
                    <a:gd name="connsiteY3-134" fmla="*/ 725408 h 735234"/>
                    <a:gd name="connsiteX4-135" fmla="*/ 540955 w 1140842"/>
                    <a:gd name="connsiteY4-136" fmla="*/ 614571 h 735234"/>
                    <a:gd name="connsiteX5-137" fmla="*/ 1095137 w 1140842"/>
                    <a:gd name="connsiteY5-138" fmla="*/ 559153 h 735234"/>
                    <a:gd name="connsiteX6-139" fmla="*/ 1053574 w 1140842"/>
                    <a:gd name="connsiteY6-140" fmla="*/ 74245 h 735234"/>
                    <a:gd name="connsiteX7-141" fmla="*/ 582519 w 1140842"/>
                    <a:gd name="connsiteY7-142" fmla="*/ 226644 h 735234"/>
                    <a:gd name="connsiteX0-143" fmla="*/ 582519 w 1140842"/>
                    <a:gd name="connsiteY0-144" fmla="*/ 226644 h 735234"/>
                    <a:gd name="connsiteX1-145" fmla="*/ 236155 w 1140842"/>
                    <a:gd name="connsiteY1-146" fmla="*/ 4971 h 735234"/>
                    <a:gd name="connsiteX2-147" fmla="*/ 628 w 1140842"/>
                    <a:gd name="connsiteY2-148" fmla="*/ 392899 h 735234"/>
                    <a:gd name="connsiteX3-149" fmla="*/ 305428 w 1140842"/>
                    <a:gd name="connsiteY3-150" fmla="*/ 725408 h 735234"/>
                    <a:gd name="connsiteX4-151" fmla="*/ 540955 w 1140842"/>
                    <a:gd name="connsiteY4-152" fmla="*/ 614571 h 735234"/>
                    <a:gd name="connsiteX5-153" fmla="*/ 1095137 w 1140842"/>
                    <a:gd name="connsiteY5-154" fmla="*/ 559153 h 735234"/>
                    <a:gd name="connsiteX6-155" fmla="*/ 1053574 w 1140842"/>
                    <a:gd name="connsiteY6-156" fmla="*/ 74245 h 735234"/>
                    <a:gd name="connsiteX7-157" fmla="*/ 582519 w 1140842"/>
                    <a:gd name="connsiteY7-158" fmla="*/ 226644 h 735234"/>
                    <a:gd name="connsiteX0-159" fmla="*/ 582519 w 1140842"/>
                    <a:gd name="connsiteY0-160" fmla="*/ 226644 h 743441"/>
                    <a:gd name="connsiteX1-161" fmla="*/ 236155 w 1140842"/>
                    <a:gd name="connsiteY1-162" fmla="*/ 4971 h 743441"/>
                    <a:gd name="connsiteX2-163" fmla="*/ 628 w 1140842"/>
                    <a:gd name="connsiteY2-164" fmla="*/ 392899 h 743441"/>
                    <a:gd name="connsiteX3-165" fmla="*/ 305428 w 1140842"/>
                    <a:gd name="connsiteY3-166" fmla="*/ 725408 h 743441"/>
                    <a:gd name="connsiteX4-167" fmla="*/ 540955 w 1140842"/>
                    <a:gd name="connsiteY4-168" fmla="*/ 614571 h 743441"/>
                    <a:gd name="connsiteX5-169" fmla="*/ 1095137 w 1140842"/>
                    <a:gd name="connsiteY5-170" fmla="*/ 559153 h 743441"/>
                    <a:gd name="connsiteX6-171" fmla="*/ 1053574 w 1140842"/>
                    <a:gd name="connsiteY6-172" fmla="*/ 74245 h 743441"/>
                    <a:gd name="connsiteX7-173" fmla="*/ 582519 w 1140842"/>
                    <a:gd name="connsiteY7-174" fmla="*/ 226644 h 743441"/>
                    <a:gd name="connsiteX0-175" fmla="*/ 582519 w 1140842"/>
                    <a:gd name="connsiteY0-176" fmla="*/ 226644 h 756134"/>
                    <a:gd name="connsiteX1-177" fmla="*/ 236155 w 1140842"/>
                    <a:gd name="connsiteY1-178" fmla="*/ 4971 h 756134"/>
                    <a:gd name="connsiteX2-179" fmla="*/ 628 w 1140842"/>
                    <a:gd name="connsiteY2-180" fmla="*/ 392899 h 756134"/>
                    <a:gd name="connsiteX3-181" fmla="*/ 305428 w 1140842"/>
                    <a:gd name="connsiteY3-182" fmla="*/ 725408 h 756134"/>
                    <a:gd name="connsiteX4-183" fmla="*/ 540955 w 1140842"/>
                    <a:gd name="connsiteY4-184" fmla="*/ 614571 h 756134"/>
                    <a:gd name="connsiteX5-185" fmla="*/ 1095137 w 1140842"/>
                    <a:gd name="connsiteY5-186" fmla="*/ 559153 h 756134"/>
                    <a:gd name="connsiteX6-187" fmla="*/ 1053574 w 1140842"/>
                    <a:gd name="connsiteY6-188" fmla="*/ 74245 h 756134"/>
                    <a:gd name="connsiteX7-189" fmla="*/ 582519 w 1140842"/>
                    <a:gd name="connsiteY7-190" fmla="*/ 226644 h 756134"/>
                    <a:gd name="connsiteX0-191" fmla="*/ 590394 w 1148717"/>
                    <a:gd name="connsiteY0-192" fmla="*/ 226644 h 756134"/>
                    <a:gd name="connsiteX1-193" fmla="*/ 244030 w 1148717"/>
                    <a:gd name="connsiteY1-194" fmla="*/ 4971 h 756134"/>
                    <a:gd name="connsiteX2-195" fmla="*/ 8503 w 1148717"/>
                    <a:gd name="connsiteY2-196" fmla="*/ 392899 h 756134"/>
                    <a:gd name="connsiteX3-197" fmla="*/ 548830 w 1148717"/>
                    <a:gd name="connsiteY3-198" fmla="*/ 614571 h 756134"/>
                    <a:gd name="connsiteX4-199" fmla="*/ 1103012 w 1148717"/>
                    <a:gd name="connsiteY4-200" fmla="*/ 559153 h 756134"/>
                    <a:gd name="connsiteX5-201" fmla="*/ 1061449 w 1148717"/>
                    <a:gd name="connsiteY5-202" fmla="*/ 74245 h 756134"/>
                    <a:gd name="connsiteX6-203" fmla="*/ 590394 w 1148717"/>
                    <a:gd name="connsiteY6-204" fmla="*/ 226644 h 756134"/>
                    <a:gd name="connsiteX0-205" fmla="*/ 590394 w 1148717"/>
                    <a:gd name="connsiteY0-206" fmla="*/ 226644 h 784718"/>
                    <a:gd name="connsiteX1-207" fmla="*/ 244030 w 1148717"/>
                    <a:gd name="connsiteY1-208" fmla="*/ 4971 h 784718"/>
                    <a:gd name="connsiteX2-209" fmla="*/ 8503 w 1148717"/>
                    <a:gd name="connsiteY2-210" fmla="*/ 392899 h 784718"/>
                    <a:gd name="connsiteX3-211" fmla="*/ 548830 w 1148717"/>
                    <a:gd name="connsiteY3-212" fmla="*/ 614571 h 784718"/>
                    <a:gd name="connsiteX4-213" fmla="*/ 1103012 w 1148717"/>
                    <a:gd name="connsiteY4-214" fmla="*/ 559153 h 784718"/>
                    <a:gd name="connsiteX5-215" fmla="*/ 1061449 w 1148717"/>
                    <a:gd name="connsiteY5-216" fmla="*/ 74245 h 784718"/>
                    <a:gd name="connsiteX6-217" fmla="*/ 590394 w 1148717"/>
                    <a:gd name="connsiteY6-218" fmla="*/ 226644 h 784718"/>
                    <a:gd name="connsiteX0-219" fmla="*/ 590394 w 1148717"/>
                    <a:gd name="connsiteY0-220" fmla="*/ 226644 h 784718"/>
                    <a:gd name="connsiteX1-221" fmla="*/ 244030 w 1148717"/>
                    <a:gd name="connsiteY1-222" fmla="*/ 4971 h 784718"/>
                    <a:gd name="connsiteX2-223" fmla="*/ 8503 w 1148717"/>
                    <a:gd name="connsiteY2-224" fmla="*/ 392899 h 784718"/>
                    <a:gd name="connsiteX3-225" fmla="*/ 548830 w 1148717"/>
                    <a:gd name="connsiteY3-226" fmla="*/ 614571 h 784718"/>
                    <a:gd name="connsiteX4-227" fmla="*/ 1103012 w 1148717"/>
                    <a:gd name="connsiteY4-228" fmla="*/ 559153 h 784718"/>
                    <a:gd name="connsiteX5-229" fmla="*/ 1061449 w 1148717"/>
                    <a:gd name="connsiteY5-230" fmla="*/ 74245 h 784718"/>
                    <a:gd name="connsiteX6-231" fmla="*/ 590394 w 1148717"/>
                    <a:gd name="connsiteY6-232" fmla="*/ 226644 h 784718"/>
                    <a:gd name="connsiteX0-233" fmla="*/ 581944 w 1140267"/>
                    <a:gd name="connsiteY0-234" fmla="*/ 226644 h 799900"/>
                    <a:gd name="connsiteX1-235" fmla="*/ 235580 w 1140267"/>
                    <a:gd name="connsiteY1-236" fmla="*/ 4971 h 799900"/>
                    <a:gd name="connsiteX2-237" fmla="*/ 53 w 1140267"/>
                    <a:gd name="connsiteY2-238" fmla="*/ 392899 h 799900"/>
                    <a:gd name="connsiteX3-239" fmla="*/ 540380 w 1140267"/>
                    <a:gd name="connsiteY3-240" fmla="*/ 614571 h 799900"/>
                    <a:gd name="connsiteX4-241" fmla="*/ 1094562 w 1140267"/>
                    <a:gd name="connsiteY4-242" fmla="*/ 559153 h 799900"/>
                    <a:gd name="connsiteX5-243" fmla="*/ 1052999 w 1140267"/>
                    <a:gd name="connsiteY5-244" fmla="*/ 74245 h 799900"/>
                    <a:gd name="connsiteX6-245" fmla="*/ 581944 w 1140267"/>
                    <a:gd name="connsiteY6-246" fmla="*/ 226644 h 799900"/>
                    <a:gd name="connsiteX0-247" fmla="*/ 581944 w 1157049"/>
                    <a:gd name="connsiteY0-248" fmla="*/ 226644 h 799900"/>
                    <a:gd name="connsiteX1-249" fmla="*/ 235580 w 1157049"/>
                    <a:gd name="connsiteY1-250" fmla="*/ 4971 h 799900"/>
                    <a:gd name="connsiteX2-251" fmla="*/ 53 w 1157049"/>
                    <a:gd name="connsiteY2-252" fmla="*/ 392899 h 799900"/>
                    <a:gd name="connsiteX3-253" fmla="*/ 540380 w 1157049"/>
                    <a:gd name="connsiteY3-254" fmla="*/ 614571 h 799900"/>
                    <a:gd name="connsiteX4-255" fmla="*/ 1094562 w 1157049"/>
                    <a:gd name="connsiteY4-256" fmla="*/ 559153 h 799900"/>
                    <a:gd name="connsiteX5-257" fmla="*/ 1052999 w 1157049"/>
                    <a:gd name="connsiteY5-258" fmla="*/ 74245 h 799900"/>
                    <a:gd name="connsiteX6-259" fmla="*/ 581944 w 1157049"/>
                    <a:gd name="connsiteY6-260" fmla="*/ 226644 h 799900"/>
                    <a:gd name="connsiteX0-261" fmla="*/ 581944 w 1157049"/>
                    <a:gd name="connsiteY0-262" fmla="*/ 226644 h 799900"/>
                    <a:gd name="connsiteX1-263" fmla="*/ 235580 w 1157049"/>
                    <a:gd name="connsiteY1-264" fmla="*/ 4971 h 799900"/>
                    <a:gd name="connsiteX2-265" fmla="*/ 53 w 1157049"/>
                    <a:gd name="connsiteY2-266" fmla="*/ 392899 h 799900"/>
                    <a:gd name="connsiteX3-267" fmla="*/ 540380 w 1157049"/>
                    <a:gd name="connsiteY3-268" fmla="*/ 614571 h 799900"/>
                    <a:gd name="connsiteX4-269" fmla="*/ 1094562 w 1157049"/>
                    <a:gd name="connsiteY4-270" fmla="*/ 559153 h 799900"/>
                    <a:gd name="connsiteX5-271" fmla="*/ 1052999 w 1157049"/>
                    <a:gd name="connsiteY5-272" fmla="*/ 74245 h 799900"/>
                    <a:gd name="connsiteX6-273" fmla="*/ 581944 w 1157049"/>
                    <a:gd name="connsiteY6-274" fmla="*/ 226644 h 799900"/>
                  </a:gdLst>
                  <a:ahLst/>
                  <a:cxnLst>
                    <a:cxn ang="0">
                      <a:pos x="connsiteX0-261" y="connsiteY0-262"/>
                    </a:cxn>
                    <a:cxn ang="0">
                      <a:pos x="connsiteX1-263" y="connsiteY1-264"/>
                    </a:cxn>
                    <a:cxn ang="0">
                      <a:pos x="connsiteX2-265" y="connsiteY2-266"/>
                    </a:cxn>
                    <a:cxn ang="0">
                      <a:pos x="connsiteX3-267" y="connsiteY3-268"/>
                    </a:cxn>
                    <a:cxn ang="0">
                      <a:pos x="connsiteX4-269" y="connsiteY4-270"/>
                    </a:cxn>
                    <a:cxn ang="0">
                      <a:pos x="connsiteX5-271" y="connsiteY5-272"/>
                    </a:cxn>
                    <a:cxn ang="0">
                      <a:pos x="connsiteX6-273" y="connsiteY6-274"/>
                    </a:cxn>
                  </a:cxnLst>
                  <a:rect l="l" t="t" r="r" b="b"/>
                  <a:pathLst>
                    <a:path w="1157049" h="799900">
                      <a:moveTo>
                        <a:pt x="581944" y="226644"/>
                      </a:moveTo>
                      <a:cubicBezTo>
                        <a:pt x="475725" y="67317"/>
                        <a:pt x="332562" y="-22738"/>
                        <a:pt x="235580" y="4971"/>
                      </a:cubicBezTo>
                      <a:cubicBezTo>
                        <a:pt x="138598" y="32680"/>
                        <a:pt x="-3122" y="205574"/>
                        <a:pt x="53" y="392899"/>
                      </a:cubicBezTo>
                      <a:cubicBezTo>
                        <a:pt x="3228" y="580224"/>
                        <a:pt x="176987" y="1063112"/>
                        <a:pt x="540380" y="614571"/>
                      </a:cubicBezTo>
                      <a:cubicBezTo>
                        <a:pt x="795823" y="920237"/>
                        <a:pt x="971025" y="773032"/>
                        <a:pt x="1094562" y="559153"/>
                      </a:cubicBezTo>
                      <a:cubicBezTo>
                        <a:pt x="1218099" y="345274"/>
                        <a:pt x="1133817" y="134281"/>
                        <a:pt x="1052999" y="74245"/>
                      </a:cubicBezTo>
                      <a:cubicBezTo>
                        <a:pt x="972181" y="14209"/>
                        <a:pt x="618889" y="25753"/>
                        <a:pt x="581944" y="226644"/>
                      </a:cubicBezTo>
                      <a:close/>
                    </a:path>
                  </a:pathLst>
                </a:custGeom>
                <a:noFill/>
                <a:ln w="22225" cap="rnd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auto"/>
                  <a:endParaRPr lang="zh-CN" altLang="en-US" noProof="1">
                    <a:solidFill>
                      <a:schemeClr val="accent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" name="任意多边形 2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8008901" y="2688657"/>
                  <a:ext cx="164315" cy="0"/>
                </a:xfrm>
                <a:custGeom>
                  <a:avLst/>
                  <a:gdLst>
                    <a:gd name="connsiteX0" fmla="*/ 0 w 166255"/>
                    <a:gd name="connsiteY0" fmla="*/ 0 h 0"/>
                    <a:gd name="connsiteX1" fmla="*/ 166255 w 166255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6255">
                      <a:moveTo>
                        <a:pt x="0" y="0"/>
                      </a:moveTo>
                      <a:lnTo>
                        <a:pt x="166255" y="0"/>
                      </a:lnTo>
                    </a:path>
                  </a:pathLst>
                </a:custGeom>
                <a:noFill/>
                <a:ln w="22225" cap="rnd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auto"/>
                  <a:endParaRPr lang="zh-CN" altLang="en-US" noProof="1">
                    <a:solidFill>
                      <a:schemeClr val="accent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" name="任意多边形 5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8097905" y="2144857"/>
                  <a:ext cx="143775" cy="543800"/>
                </a:xfrm>
                <a:custGeom>
                  <a:avLst/>
                  <a:gdLst>
                    <a:gd name="connsiteX0" fmla="*/ 0 w 142875"/>
                    <a:gd name="connsiteY0" fmla="*/ 542925 h 542925"/>
                    <a:gd name="connsiteX1" fmla="*/ 28575 w 142875"/>
                    <a:gd name="connsiteY1" fmla="*/ 219075 h 542925"/>
                    <a:gd name="connsiteX2" fmla="*/ 142875 w 142875"/>
                    <a:gd name="connsiteY2" fmla="*/ 0 h 542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2875" h="542925">
                      <a:moveTo>
                        <a:pt x="0" y="542925"/>
                      </a:moveTo>
                      <a:cubicBezTo>
                        <a:pt x="2381" y="426243"/>
                        <a:pt x="4763" y="309562"/>
                        <a:pt x="28575" y="219075"/>
                      </a:cubicBezTo>
                      <a:cubicBezTo>
                        <a:pt x="52387" y="128588"/>
                        <a:pt x="97631" y="64294"/>
                        <a:pt x="142875" y="0"/>
                      </a:cubicBezTo>
                    </a:path>
                  </a:pathLst>
                </a:custGeom>
                <a:noFill/>
                <a:ln w="22225" cap="rnd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auto"/>
                  <a:endParaRPr lang="zh-CN" altLang="en-US" noProof="1">
                    <a:solidFill>
                      <a:schemeClr val="accent2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7687" name="Freeform 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78" y="3896"/>
              <a:ext cx="5077" cy="125"/>
            </a:xfrm>
            <a:custGeom>
              <a:avLst/>
              <a:gdLst>
                <a:gd name="T0" fmla="*/ 1 w 2288"/>
                <a:gd name="T1" fmla="*/ 2 h 38"/>
                <a:gd name="T2" fmla="*/ 2 w 2288"/>
                <a:gd name="T3" fmla="*/ 6 h 38"/>
                <a:gd name="T4" fmla="*/ 152 w 2288"/>
                <a:gd name="T5" fmla="*/ 19 h 38"/>
                <a:gd name="T6" fmla="*/ 199 w 2288"/>
                <a:gd name="T7" fmla="*/ 17 h 38"/>
                <a:gd name="T8" fmla="*/ 566 w 2288"/>
                <a:gd name="T9" fmla="*/ 25 h 38"/>
                <a:gd name="T10" fmla="*/ 710 w 2288"/>
                <a:gd name="T11" fmla="*/ 29 h 38"/>
                <a:gd name="T12" fmla="*/ 1040 w 2288"/>
                <a:gd name="T13" fmla="*/ 31 h 38"/>
                <a:gd name="T14" fmla="*/ 1426 w 2288"/>
                <a:gd name="T15" fmla="*/ 34 h 38"/>
                <a:gd name="T16" fmla="*/ 1706 w 2288"/>
                <a:gd name="T17" fmla="*/ 35 h 38"/>
                <a:gd name="T18" fmla="*/ 1898 w 2288"/>
                <a:gd name="T19" fmla="*/ 34 h 38"/>
                <a:gd name="T20" fmla="*/ 2020 w 2288"/>
                <a:gd name="T21" fmla="*/ 31 h 38"/>
                <a:gd name="T22" fmla="*/ 2182 w 2288"/>
                <a:gd name="T23" fmla="*/ 29 h 38"/>
                <a:gd name="T24" fmla="*/ 2210 w 2288"/>
                <a:gd name="T25" fmla="*/ 31 h 38"/>
                <a:gd name="T26" fmla="*/ 2286 w 2288"/>
                <a:gd name="T27" fmla="*/ 28 h 38"/>
                <a:gd name="T28" fmla="*/ 2287 w 2288"/>
                <a:gd name="T29" fmla="*/ 24 h 38"/>
                <a:gd name="T30" fmla="*/ 2283 w 2288"/>
                <a:gd name="T31" fmla="*/ 23 h 38"/>
                <a:gd name="T32" fmla="*/ 2210 w 2288"/>
                <a:gd name="T33" fmla="*/ 25 h 38"/>
                <a:gd name="T34" fmla="*/ 2183 w 2288"/>
                <a:gd name="T35" fmla="*/ 23 h 38"/>
                <a:gd name="T36" fmla="*/ 2020 w 2288"/>
                <a:gd name="T37" fmla="*/ 25 h 38"/>
                <a:gd name="T38" fmla="*/ 1898 w 2288"/>
                <a:gd name="T39" fmla="*/ 28 h 38"/>
                <a:gd name="T40" fmla="*/ 1706 w 2288"/>
                <a:gd name="T41" fmla="*/ 29 h 38"/>
                <a:gd name="T42" fmla="*/ 1426 w 2288"/>
                <a:gd name="T43" fmla="*/ 28 h 38"/>
                <a:gd name="T44" fmla="*/ 1040 w 2288"/>
                <a:gd name="T45" fmla="*/ 25 h 38"/>
                <a:gd name="T46" fmla="*/ 710 w 2288"/>
                <a:gd name="T47" fmla="*/ 23 h 38"/>
                <a:gd name="T48" fmla="*/ 567 w 2288"/>
                <a:gd name="T49" fmla="*/ 19 h 38"/>
                <a:gd name="T50" fmla="*/ 199 w 2288"/>
                <a:gd name="T51" fmla="*/ 11 h 38"/>
                <a:gd name="T52" fmla="*/ 152 w 2288"/>
                <a:gd name="T53" fmla="*/ 13 h 38"/>
                <a:gd name="T54" fmla="*/ 5 w 2288"/>
                <a:gd name="T55" fmla="*/ 1 h 38"/>
                <a:gd name="T56" fmla="*/ 1 w 2288"/>
                <a:gd name="T5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88" h="38">
                  <a:moveTo>
                    <a:pt x="1" y="2"/>
                  </a:moveTo>
                  <a:cubicBezTo>
                    <a:pt x="0" y="3"/>
                    <a:pt x="1" y="5"/>
                    <a:pt x="2" y="6"/>
                  </a:cubicBezTo>
                  <a:cubicBezTo>
                    <a:pt x="39" y="25"/>
                    <a:pt x="99" y="22"/>
                    <a:pt x="152" y="19"/>
                  </a:cubicBezTo>
                  <a:cubicBezTo>
                    <a:pt x="169" y="18"/>
                    <a:pt x="185" y="17"/>
                    <a:pt x="199" y="17"/>
                  </a:cubicBezTo>
                  <a:cubicBezTo>
                    <a:pt x="322" y="17"/>
                    <a:pt x="446" y="21"/>
                    <a:pt x="566" y="25"/>
                  </a:cubicBezTo>
                  <a:cubicBezTo>
                    <a:pt x="710" y="29"/>
                    <a:pt x="710" y="29"/>
                    <a:pt x="710" y="29"/>
                  </a:cubicBezTo>
                  <a:cubicBezTo>
                    <a:pt x="820" y="32"/>
                    <a:pt x="932" y="31"/>
                    <a:pt x="1040" y="31"/>
                  </a:cubicBezTo>
                  <a:cubicBezTo>
                    <a:pt x="1167" y="30"/>
                    <a:pt x="1297" y="29"/>
                    <a:pt x="1426" y="34"/>
                  </a:cubicBezTo>
                  <a:cubicBezTo>
                    <a:pt x="1519" y="37"/>
                    <a:pt x="1614" y="36"/>
                    <a:pt x="1706" y="35"/>
                  </a:cubicBezTo>
                  <a:cubicBezTo>
                    <a:pt x="1769" y="34"/>
                    <a:pt x="1834" y="34"/>
                    <a:pt x="1898" y="34"/>
                  </a:cubicBezTo>
                  <a:cubicBezTo>
                    <a:pt x="1939" y="35"/>
                    <a:pt x="1980" y="33"/>
                    <a:pt x="2020" y="31"/>
                  </a:cubicBezTo>
                  <a:cubicBezTo>
                    <a:pt x="2073" y="28"/>
                    <a:pt x="2128" y="26"/>
                    <a:pt x="2182" y="29"/>
                  </a:cubicBezTo>
                  <a:cubicBezTo>
                    <a:pt x="2191" y="29"/>
                    <a:pt x="2200" y="30"/>
                    <a:pt x="2210" y="31"/>
                  </a:cubicBezTo>
                  <a:cubicBezTo>
                    <a:pt x="2236" y="34"/>
                    <a:pt x="2266" y="38"/>
                    <a:pt x="2286" y="28"/>
                  </a:cubicBezTo>
                  <a:cubicBezTo>
                    <a:pt x="2287" y="28"/>
                    <a:pt x="2288" y="26"/>
                    <a:pt x="2287" y="24"/>
                  </a:cubicBezTo>
                  <a:cubicBezTo>
                    <a:pt x="2286" y="23"/>
                    <a:pt x="2285" y="22"/>
                    <a:pt x="2283" y="23"/>
                  </a:cubicBezTo>
                  <a:cubicBezTo>
                    <a:pt x="2265" y="32"/>
                    <a:pt x="2236" y="28"/>
                    <a:pt x="2210" y="25"/>
                  </a:cubicBezTo>
                  <a:cubicBezTo>
                    <a:pt x="2200" y="24"/>
                    <a:pt x="2191" y="23"/>
                    <a:pt x="2183" y="23"/>
                  </a:cubicBezTo>
                  <a:cubicBezTo>
                    <a:pt x="2128" y="20"/>
                    <a:pt x="2073" y="22"/>
                    <a:pt x="2020" y="25"/>
                  </a:cubicBezTo>
                  <a:cubicBezTo>
                    <a:pt x="1980" y="27"/>
                    <a:pt x="1938" y="29"/>
                    <a:pt x="1898" y="28"/>
                  </a:cubicBezTo>
                  <a:cubicBezTo>
                    <a:pt x="1834" y="28"/>
                    <a:pt x="1769" y="28"/>
                    <a:pt x="1706" y="29"/>
                  </a:cubicBezTo>
                  <a:cubicBezTo>
                    <a:pt x="1614" y="30"/>
                    <a:pt x="1519" y="32"/>
                    <a:pt x="1426" y="28"/>
                  </a:cubicBezTo>
                  <a:cubicBezTo>
                    <a:pt x="1297" y="23"/>
                    <a:pt x="1167" y="24"/>
                    <a:pt x="1040" y="25"/>
                  </a:cubicBezTo>
                  <a:cubicBezTo>
                    <a:pt x="932" y="25"/>
                    <a:pt x="820" y="26"/>
                    <a:pt x="710" y="23"/>
                  </a:cubicBezTo>
                  <a:cubicBezTo>
                    <a:pt x="567" y="19"/>
                    <a:pt x="567" y="19"/>
                    <a:pt x="567" y="19"/>
                  </a:cubicBezTo>
                  <a:cubicBezTo>
                    <a:pt x="446" y="15"/>
                    <a:pt x="322" y="11"/>
                    <a:pt x="199" y="11"/>
                  </a:cubicBezTo>
                  <a:cubicBezTo>
                    <a:pt x="185" y="11"/>
                    <a:pt x="169" y="12"/>
                    <a:pt x="152" y="13"/>
                  </a:cubicBezTo>
                  <a:cubicBezTo>
                    <a:pt x="100" y="16"/>
                    <a:pt x="40" y="19"/>
                    <a:pt x="5" y="1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p>
              <a:endParaRPr lang="zh-CN" altLang="en-US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369695" y="1696085"/>
            <a:ext cx="1007872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buNone/>
            </a:pPr>
            <a:r>
              <a:rPr lang="zh-CN" sz="3600" b="1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②借助模型，深化教学支架，解决实际问题</a:t>
            </a:r>
            <a:endParaRPr lang="zh-CN" altLang="en-US" sz="3600" b="1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09930" y="3606165"/>
            <a:ext cx="2500630" cy="1931670"/>
            <a:chOff x="4734181" y="3481855"/>
            <a:chExt cx="4190570" cy="3368881"/>
          </a:xfrm>
        </p:grpSpPr>
        <p:sp>
          <p:nvSpPr>
            <p:cNvPr id="387" name="Freeform 752"/>
            <p:cNvSpPr>
              <a:spLocks noEditPoints="1"/>
            </p:cNvSpPr>
            <p:nvPr/>
          </p:nvSpPr>
          <p:spPr bwMode="auto">
            <a:xfrm>
              <a:off x="4830960" y="3601678"/>
              <a:ext cx="2820460" cy="1903348"/>
            </a:xfrm>
            <a:custGeom>
              <a:avLst/>
              <a:gdLst>
                <a:gd name="T0" fmla="*/ 6 w 258"/>
                <a:gd name="T1" fmla="*/ 11 h 174"/>
                <a:gd name="T2" fmla="*/ 3 w 258"/>
                <a:gd name="T3" fmla="*/ 19 h 174"/>
                <a:gd name="T4" fmla="*/ 1 w 258"/>
                <a:gd name="T5" fmla="*/ 44 h 174"/>
                <a:gd name="T6" fmla="*/ 4 w 258"/>
                <a:gd name="T7" fmla="*/ 134 h 174"/>
                <a:gd name="T8" fmla="*/ 11 w 258"/>
                <a:gd name="T9" fmla="*/ 161 h 174"/>
                <a:gd name="T10" fmla="*/ 16 w 258"/>
                <a:gd name="T11" fmla="*/ 166 h 174"/>
                <a:gd name="T12" fmla="*/ 18 w 258"/>
                <a:gd name="T13" fmla="*/ 168 h 174"/>
                <a:gd name="T14" fmla="*/ 22 w 258"/>
                <a:gd name="T15" fmla="*/ 169 h 174"/>
                <a:gd name="T16" fmla="*/ 37 w 258"/>
                <a:gd name="T17" fmla="*/ 170 h 174"/>
                <a:gd name="T18" fmla="*/ 104 w 258"/>
                <a:gd name="T19" fmla="*/ 170 h 174"/>
                <a:gd name="T20" fmla="*/ 176 w 258"/>
                <a:gd name="T21" fmla="*/ 169 h 174"/>
                <a:gd name="T22" fmla="*/ 213 w 258"/>
                <a:gd name="T23" fmla="*/ 168 h 174"/>
                <a:gd name="T24" fmla="*/ 231 w 258"/>
                <a:gd name="T25" fmla="*/ 168 h 174"/>
                <a:gd name="T26" fmla="*/ 249 w 258"/>
                <a:gd name="T27" fmla="*/ 165 h 174"/>
                <a:gd name="T28" fmla="*/ 253 w 258"/>
                <a:gd name="T29" fmla="*/ 158 h 174"/>
                <a:gd name="T30" fmla="*/ 255 w 258"/>
                <a:gd name="T31" fmla="*/ 149 h 174"/>
                <a:gd name="T32" fmla="*/ 255 w 258"/>
                <a:gd name="T33" fmla="*/ 131 h 174"/>
                <a:gd name="T34" fmla="*/ 253 w 258"/>
                <a:gd name="T35" fmla="*/ 94 h 174"/>
                <a:gd name="T36" fmla="*/ 244 w 258"/>
                <a:gd name="T37" fmla="*/ 23 h 174"/>
                <a:gd name="T38" fmla="*/ 220 w 258"/>
                <a:gd name="T39" fmla="*/ 8 h 174"/>
                <a:gd name="T40" fmla="*/ 188 w 258"/>
                <a:gd name="T41" fmla="*/ 6 h 174"/>
                <a:gd name="T42" fmla="*/ 157 w 258"/>
                <a:gd name="T43" fmla="*/ 5 h 174"/>
                <a:gd name="T44" fmla="*/ 128 w 258"/>
                <a:gd name="T45" fmla="*/ 4 h 174"/>
                <a:gd name="T46" fmla="*/ 77 w 258"/>
                <a:gd name="T47" fmla="*/ 3 h 174"/>
                <a:gd name="T48" fmla="*/ 38 w 258"/>
                <a:gd name="T49" fmla="*/ 3 h 174"/>
                <a:gd name="T50" fmla="*/ 13 w 258"/>
                <a:gd name="T51" fmla="*/ 6 h 174"/>
                <a:gd name="T52" fmla="*/ 7 w 258"/>
                <a:gd name="T53" fmla="*/ 9 h 174"/>
                <a:gd name="T54" fmla="*/ 6 w 258"/>
                <a:gd name="T55" fmla="*/ 11 h 174"/>
                <a:gd name="T56" fmla="*/ 5 w 258"/>
                <a:gd name="T57" fmla="*/ 11 h 174"/>
                <a:gd name="T58" fmla="*/ 7 w 258"/>
                <a:gd name="T59" fmla="*/ 9 h 174"/>
                <a:gd name="T60" fmla="*/ 13 w 258"/>
                <a:gd name="T61" fmla="*/ 6 h 174"/>
                <a:gd name="T62" fmla="*/ 38 w 258"/>
                <a:gd name="T63" fmla="*/ 1 h 174"/>
                <a:gd name="T64" fmla="*/ 77 w 258"/>
                <a:gd name="T65" fmla="*/ 1 h 174"/>
                <a:gd name="T66" fmla="*/ 128 w 258"/>
                <a:gd name="T67" fmla="*/ 0 h 174"/>
                <a:gd name="T68" fmla="*/ 188 w 258"/>
                <a:gd name="T69" fmla="*/ 1 h 174"/>
                <a:gd name="T70" fmla="*/ 221 w 258"/>
                <a:gd name="T71" fmla="*/ 4 h 174"/>
                <a:gd name="T72" fmla="*/ 238 w 258"/>
                <a:gd name="T73" fmla="*/ 8 h 174"/>
                <a:gd name="T74" fmla="*/ 245 w 258"/>
                <a:gd name="T75" fmla="*/ 14 h 174"/>
                <a:gd name="T76" fmla="*/ 248 w 258"/>
                <a:gd name="T77" fmla="*/ 23 h 174"/>
                <a:gd name="T78" fmla="*/ 256 w 258"/>
                <a:gd name="T79" fmla="*/ 94 h 174"/>
                <a:gd name="T80" fmla="*/ 258 w 258"/>
                <a:gd name="T81" fmla="*/ 131 h 174"/>
                <a:gd name="T82" fmla="*/ 258 w 258"/>
                <a:gd name="T83" fmla="*/ 150 h 174"/>
                <a:gd name="T84" fmla="*/ 250 w 258"/>
                <a:gd name="T85" fmla="*/ 167 h 174"/>
                <a:gd name="T86" fmla="*/ 231 w 258"/>
                <a:gd name="T87" fmla="*/ 170 h 174"/>
                <a:gd name="T88" fmla="*/ 213 w 258"/>
                <a:gd name="T89" fmla="*/ 170 h 174"/>
                <a:gd name="T90" fmla="*/ 176 w 258"/>
                <a:gd name="T91" fmla="*/ 170 h 174"/>
                <a:gd name="T92" fmla="*/ 104 w 258"/>
                <a:gd name="T93" fmla="*/ 172 h 174"/>
                <a:gd name="T94" fmla="*/ 37 w 258"/>
                <a:gd name="T95" fmla="*/ 173 h 174"/>
                <a:gd name="T96" fmla="*/ 21 w 258"/>
                <a:gd name="T97" fmla="*/ 172 h 174"/>
                <a:gd name="T98" fmla="*/ 17 w 258"/>
                <a:gd name="T99" fmla="*/ 171 h 174"/>
                <a:gd name="T100" fmla="*/ 13 w 258"/>
                <a:gd name="T101" fmla="*/ 169 h 174"/>
                <a:gd name="T102" fmla="*/ 8 w 258"/>
                <a:gd name="T103" fmla="*/ 163 h 174"/>
                <a:gd name="T104" fmla="*/ 1 w 258"/>
                <a:gd name="T105" fmla="*/ 134 h 174"/>
                <a:gd name="T106" fmla="*/ 0 w 258"/>
                <a:gd name="T107" fmla="*/ 44 h 174"/>
                <a:gd name="T108" fmla="*/ 3 w 258"/>
                <a:gd name="T109" fmla="*/ 19 h 174"/>
                <a:gd name="T110" fmla="*/ 5 w 258"/>
                <a:gd name="T111" fmla="*/ 1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8" h="174">
                  <a:moveTo>
                    <a:pt x="6" y="11"/>
                  </a:moveTo>
                  <a:cubicBezTo>
                    <a:pt x="6" y="11"/>
                    <a:pt x="4" y="13"/>
                    <a:pt x="3" y="19"/>
                  </a:cubicBezTo>
                  <a:cubicBezTo>
                    <a:pt x="2" y="25"/>
                    <a:pt x="2" y="33"/>
                    <a:pt x="1" y="44"/>
                  </a:cubicBezTo>
                  <a:cubicBezTo>
                    <a:pt x="1" y="66"/>
                    <a:pt x="2" y="97"/>
                    <a:pt x="4" y="134"/>
                  </a:cubicBezTo>
                  <a:cubicBezTo>
                    <a:pt x="5" y="143"/>
                    <a:pt x="6" y="153"/>
                    <a:pt x="11" y="161"/>
                  </a:cubicBezTo>
                  <a:cubicBezTo>
                    <a:pt x="12" y="163"/>
                    <a:pt x="14" y="165"/>
                    <a:pt x="16" y="166"/>
                  </a:cubicBezTo>
                  <a:cubicBezTo>
                    <a:pt x="16" y="167"/>
                    <a:pt x="18" y="168"/>
                    <a:pt x="18" y="168"/>
                  </a:cubicBezTo>
                  <a:cubicBezTo>
                    <a:pt x="19" y="168"/>
                    <a:pt x="21" y="169"/>
                    <a:pt x="22" y="169"/>
                  </a:cubicBezTo>
                  <a:cubicBezTo>
                    <a:pt x="26" y="169"/>
                    <a:pt x="32" y="170"/>
                    <a:pt x="37" y="170"/>
                  </a:cubicBezTo>
                  <a:cubicBezTo>
                    <a:pt x="58" y="170"/>
                    <a:pt x="81" y="170"/>
                    <a:pt x="104" y="170"/>
                  </a:cubicBezTo>
                  <a:cubicBezTo>
                    <a:pt x="127" y="169"/>
                    <a:pt x="151" y="169"/>
                    <a:pt x="176" y="169"/>
                  </a:cubicBezTo>
                  <a:cubicBezTo>
                    <a:pt x="188" y="168"/>
                    <a:pt x="200" y="168"/>
                    <a:pt x="213" y="168"/>
                  </a:cubicBezTo>
                  <a:cubicBezTo>
                    <a:pt x="219" y="168"/>
                    <a:pt x="225" y="168"/>
                    <a:pt x="231" y="168"/>
                  </a:cubicBezTo>
                  <a:cubicBezTo>
                    <a:pt x="237" y="168"/>
                    <a:pt x="244" y="169"/>
                    <a:pt x="249" y="165"/>
                  </a:cubicBezTo>
                  <a:cubicBezTo>
                    <a:pt x="251" y="163"/>
                    <a:pt x="252" y="161"/>
                    <a:pt x="253" y="158"/>
                  </a:cubicBezTo>
                  <a:cubicBezTo>
                    <a:pt x="255" y="155"/>
                    <a:pt x="255" y="153"/>
                    <a:pt x="255" y="149"/>
                  </a:cubicBezTo>
                  <a:cubicBezTo>
                    <a:pt x="255" y="143"/>
                    <a:pt x="255" y="137"/>
                    <a:pt x="255" y="131"/>
                  </a:cubicBezTo>
                  <a:cubicBezTo>
                    <a:pt x="254" y="119"/>
                    <a:pt x="254" y="106"/>
                    <a:pt x="253" y="94"/>
                  </a:cubicBezTo>
                  <a:cubicBezTo>
                    <a:pt x="251" y="70"/>
                    <a:pt x="249" y="46"/>
                    <a:pt x="244" y="23"/>
                  </a:cubicBezTo>
                  <a:cubicBezTo>
                    <a:pt x="244" y="11"/>
                    <a:pt x="231" y="8"/>
                    <a:pt x="220" y="8"/>
                  </a:cubicBezTo>
                  <a:cubicBezTo>
                    <a:pt x="209" y="7"/>
                    <a:pt x="198" y="6"/>
                    <a:pt x="188" y="6"/>
                  </a:cubicBezTo>
                  <a:cubicBezTo>
                    <a:pt x="177" y="5"/>
                    <a:pt x="167" y="5"/>
                    <a:pt x="157" y="5"/>
                  </a:cubicBezTo>
                  <a:cubicBezTo>
                    <a:pt x="147" y="4"/>
                    <a:pt x="137" y="4"/>
                    <a:pt x="128" y="4"/>
                  </a:cubicBezTo>
                  <a:cubicBezTo>
                    <a:pt x="109" y="4"/>
                    <a:pt x="92" y="3"/>
                    <a:pt x="77" y="3"/>
                  </a:cubicBezTo>
                  <a:cubicBezTo>
                    <a:pt x="62" y="2"/>
                    <a:pt x="49" y="2"/>
                    <a:pt x="38" y="3"/>
                  </a:cubicBezTo>
                  <a:cubicBezTo>
                    <a:pt x="27" y="3"/>
                    <a:pt x="19" y="4"/>
                    <a:pt x="13" y="6"/>
                  </a:cubicBezTo>
                  <a:cubicBezTo>
                    <a:pt x="10" y="7"/>
                    <a:pt x="8" y="8"/>
                    <a:pt x="7" y="9"/>
                  </a:cubicBezTo>
                  <a:cubicBezTo>
                    <a:pt x="6" y="10"/>
                    <a:pt x="6" y="11"/>
                    <a:pt x="6" y="11"/>
                  </a:cubicBezTo>
                  <a:close/>
                  <a:moveTo>
                    <a:pt x="5" y="11"/>
                  </a:moveTo>
                  <a:cubicBezTo>
                    <a:pt x="5" y="11"/>
                    <a:pt x="6" y="10"/>
                    <a:pt x="7" y="9"/>
                  </a:cubicBezTo>
                  <a:cubicBezTo>
                    <a:pt x="8" y="8"/>
                    <a:pt x="10" y="6"/>
                    <a:pt x="13" y="6"/>
                  </a:cubicBezTo>
                  <a:cubicBezTo>
                    <a:pt x="18" y="3"/>
                    <a:pt x="27" y="2"/>
                    <a:pt x="38" y="1"/>
                  </a:cubicBezTo>
                  <a:cubicBezTo>
                    <a:pt x="49" y="1"/>
                    <a:pt x="62" y="1"/>
                    <a:pt x="77" y="1"/>
                  </a:cubicBezTo>
                  <a:cubicBezTo>
                    <a:pt x="92" y="1"/>
                    <a:pt x="109" y="1"/>
                    <a:pt x="128" y="0"/>
                  </a:cubicBezTo>
                  <a:cubicBezTo>
                    <a:pt x="146" y="0"/>
                    <a:pt x="167" y="0"/>
                    <a:pt x="188" y="1"/>
                  </a:cubicBezTo>
                  <a:cubicBezTo>
                    <a:pt x="199" y="2"/>
                    <a:pt x="210" y="2"/>
                    <a:pt x="221" y="4"/>
                  </a:cubicBezTo>
                  <a:cubicBezTo>
                    <a:pt x="226" y="4"/>
                    <a:pt x="232" y="5"/>
                    <a:pt x="238" y="8"/>
                  </a:cubicBezTo>
                  <a:cubicBezTo>
                    <a:pt x="241" y="9"/>
                    <a:pt x="243" y="11"/>
                    <a:pt x="245" y="14"/>
                  </a:cubicBezTo>
                  <a:cubicBezTo>
                    <a:pt x="247" y="17"/>
                    <a:pt x="248" y="20"/>
                    <a:pt x="248" y="23"/>
                  </a:cubicBezTo>
                  <a:cubicBezTo>
                    <a:pt x="253" y="46"/>
                    <a:pt x="255" y="70"/>
                    <a:pt x="256" y="94"/>
                  </a:cubicBezTo>
                  <a:cubicBezTo>
                    <a:pt x="257" y="106"/>
                    <a:pt x="258" y="119"/>
                    <a:pt x="258" y="131"/>
                  </a:cubicBezTo>
                  <a:cubicBezTo>
                    <a:pt x="258" y="137"/>
                    <a:pt x="258" y="144"/>
                    <a:pt x="258" y="150"/>
                  </a:cubicBezTo>
                  <a:cubicBezTo>
                    <a:pt x="258" y="156"/>
                    <a:pt x="255" y="163"/>
                    <a:pt x="250" y="167"/>
                  </a:cubicBezTo>
                  <a:cubicBezTo>
                    <a:pt x="244" y="171"/>
                    <a:pt x="237" y="170"/>
                    <a:pt x="231" y="170"/>
                  </a:cubicBezTo>
                  <a:cubicBezTo>
                    <a:pt x="225" y="170"/>
                    <a:pt x="219" y="170"/>
                    <a:pt x="213" y="170"/>
                  </a:cubicBezTo>
                  <a:cubicBezTo>
                    <a:pt x="200" y="170"/>
                    <a:pt x="188" y="170"/>
                    <a:pt x="176" y="170"/>
                  </a:cubicBezTo>
                  <a:cubicBezTo>
                    <a:pt x="151" y="171"/>
                    <a:pt x="127" y="172"/>
                    <a:pt x="104" y="172"/>
                  </a:cubicBezTo>
                  <a:cubicBezTo>
                    <a:pt x="81" y="173"/>
                    <a:pt x="58" y="174"/>
                    <a:pt x="37" y="173"/>
                  </a:cubicBezTo>
                  <a:cubicBezTo>
                    <a:pt x="32" y="173"/>
                    <a:pt x="27" y="173"/>
                    <a:pt x="21" y="172"/>
                  </a:cubicBezTo>
                  <a:cubicBezTo>
                    <a:pt x="19" y="172"/>
                    <a:pt x="18" y="172"/>
                    <a:pt x="17" y="171"/>
                  </a:cubicBezTo>
                  <a:cubicBezTo>
                    <a:pt x="15" y="171"/>
                    <a:pt x="14" y="170"/>
                    <a:pt x="13" y="169"/>
                  </a:cubicBezTo>
                  <a:cubicBezTo>
                    <a:pt x="11" y="168"/>
                    <a:pt x="9" y="165"/>
                    <a:pt x="8" y="163"/>
                  </a:cubicBezTo>
                  <a:cubicBezTo>
                    <a:pt x="2" y="154"/>
                    <a:pt x="1" y="144"/>
                    <a:pt x="1" y="134"/>
                  </a:cubicBezTo>
                  <a:cubicBezTo>
                    <a:pt x="0" y="97"/>
                    <a:pt x="0" y="66"/>
                    <a:pt x="0" y="44"/>
                  </a:cubicBezTo>
                  <a:cubicBezTo>
                    <a:pt x="1" y="33"/>
                    <a:pt x="2" y="25"/>
                    <a:pt x="3" y="19"/>
                  </a:cubicBezTo>
                  <a:cubicBezTo>
                    <a:pt x="4" y="13"/>
                    <a:pt x="5" y="11"/>
                    <a:pt x="5" y="1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8" name="Freeform 753"/>
            <p:cNvSpPr>
              <a:spLocks noEditPoints="1"/>
            </p:cNvSpPr>
            <p:nvPr/>
          </p:nvSpPr>
          <p:spPr bwMode="auto">
            <a:xfrm>
              <a:off x="5019914" y="3767588"/>
              <a:ext cx="2447162" cy="1562312"/>
            </a:xfrm>
            <a:custGeom>
              <a:avLst/>
              <a:gdLst>
                <a:gd name="T0" fmla="*/ 6 w 224"/>
                <a:gd name="T1" fmla="*/ 9 h 143"/>
                <a:gd name="T2" fmla="*/ 3 w 224"/>
                <a:gd name="T3" fmla="*/ 17 h 143"/>
                <a:gd name="T4" fmla="*/ 2 w 224"/>
                <a:gd name="T5" fmla="*/ 25 h 143"/>
                <a:gd name="T6" fmla="*/ 2 w 224"/>
                <a:gd name="T7" fmla="*/ 38 h 143"/>
                <a:gd name="T8" fmla="*/ 4 w 224"/>
                <a:gd name="T9" fmla="*/ 114 h 143"/>
                <a:gd name="T10" fmla="*/ 12 w 224"/>
                <a:gd name="T11" fmla="*/ 135 h 143"/>
                <a:gd name="T12" fmla="*/ 17 w 224"/>
                <a:gd name="T13" fmla="*/ 138 h 143"/>
                <a:gd name="T14" fmla="*/ 23 w 224"/>
                <a:gd name="T15" fmla="*/ 139 h 143"/>
                <a:gd name="T16" fmla="*/ 36 w 224"/>
                <a:gd name="T17" fmla="*/ 140 h 143"/>
                <a:gd name="T18" fmla="*/ 93 w 224"/>
                <a:gd name="T19" fmla="*/ 140 h 143"/>
                <a:gd name="T20" fmla="*/ 153 w 224"/>
                <a:gd name="T21" fmla="*/ 139 h 143"/>
                <a:gd name="T22" fmla="*/ 185 w 224"/>
                <a:gd name="T23" fmla="*/ 138 h 143"/>
                <a:gd name="T24" fmla="*/ 200 w 224"/>
                <a:gd name="T25" fmla="*/ 138 h 143"/>
                <a:gd name="T26" fmla="*/ 215 w 224"/>
                <a:gd name="T27" fmla="*/ 136 h 143"/>
                <a:gd name="T28" fmla="*/ 220 w 224"/>
                <a:gd name="T29" fmla="*/ 123 h 143"/>
                <a:gd name="T30" fmla="*/ 220 w 224"/>
                <a:gd name="T31" fmla="*/ 107 h 143"/>
                <a:gd name="T32" fmla="*/ 218 w 224"/>
                <a:gd name="T33" fmla="*/ 76 h 143"/>
                <a:gd name="T34" fmla="*/ 210 w 224"/>
                <a:gd name="T35" fmla="*/ 16 h 143"/>
                <a:gd name="T36" fmla="*/ 201 w 224"/>
                <a:gd name="T37" fmla="*/ 9 h 143"/>
                <a:gd name="T38" fmla="*/ 187 w 224"/>
                <a:gd name="T39" fmla="*/ 7 h 143"/>
                <a:gd name="T40" fmla="*/ 160 w 224"/>
                <a:gd name="T41" fmla="*/ 5 h 143"/>
                <a:gd name="T42" fmla="*/ 109 w 224"/>
                <a:gd name="T43" fmla="*/ 4 h 143"/>
                <a:gd name="T44" fmla="*/ 66 w 224"/>
                <a:gd name="T45" fmla="*/ 3 h 143"/>
                <a:gd name="T46" fmla="*/ 33 w 224"/>
                <a:gd name="T47" fmla="*/ 3 h 143"/>
                <a:gd name="T48" fmla="*/ 12 w 224"/>
                <a:gd name="T49" fmla="*/ 6 h 143"/>
                <a:gd name="T50" fmla="*/ 7 w 224"/>
                <a:gd name="T51" fmla="*/ 8 h 143"/>
                <a:gd name="T52" fmla="*/ 6 w 224"/>
                <a:gd name="T53" fmla="*/ 9 h 143"/>
                <a:gd name="T54" fmla="*/ 5 w 224"/>
                <a:gd name="T55" fmla="*/ 9 h 143"/>
                <a:gd name="T56" fmla="*/ 7 w 224"/>
                <a:gd name="T57" fmla="*/ 8 h 143"/>
                <a:gd name="T58" fmla="*/ 12 w 224"/>
                <a:gd name="T59" fmla="*/ 5 h 143"/>
                <a:gd name="T60" fmla="*/ 33 w 224"/>
                <a:gd name="T61" fmla="*/ 2 h 143"/>
                <a:gd name="T62" fmla="*/ 66 w 224"/>
                <a:gd name="T63" fmla="*/ 1 h 143"/>
                <a:gd name="T64" fmla="*/ 109 w 224"/>
                <a:gd name="T65" fmla="*/ 0 h 143"/>
                <a:gd name="T66" fmla="*/ 160 w 224"/>
                <a:gd name="T67" fmla="*/ 1 h 143"/>
                <a:gd name="T68" fmla="*/ 188 w 224"/>
                <a:gd name="T69" fmla="*/ 3 h 143"/>
                <a:gd name="T70" fmla="*/ 202 w 224"/>
                <a:gd name="T71" fmla="*/ 4 h 143"/>
                <a:gd name="T72" fmla="*/ 215 w 224"/>
                <a:gd name="T73" fmla="*/ 15 h 143"/>
                <a:gd name="T74" fmla="*/ 222 w 224"/>
                <a:gd name="T75" fmla="*/ 76 h 143"/>
                <a:gd name="T76" fmla="*/ 223 w 224"/>
                <a:gd name="T77" fmla="*/ 107 h 143"/>
                <a:gd name="T78" fmla="*/ 223 w 224"/>
                <a:gd name="T79" fmla="*/ 123 h 143"/>
                <a:gd name="T80" fmla="*/ 216 w 224"/>
                <a:gd name="T81" fmla="*/ 138 h 143"/>
                <a:gd name="T82" fmla="*/ 200 w 224"/>
                <a:gd name="T83" fmla="*/ 140 h 143"/>
                <a:gd name="T84" fmla="*/ 185 w 224"/>
                <a:gd name="T85" fmla="*/ 140 h 143"/>
                <a:gd name="T86" fmla="*/ 153 w 224"/>
                <a:gd name="T87" fmla="*/ 140 h 143"/>
                <a:gd name="T88" fmla="*/ 93 w 224"/>
                <a:gd name="T89" fmla="*/ 142 h 143"/>
                <a:gd name="T90" fmla="*/ 36 w 224"/>
                <a:gd name="T91" fmla="*/ 143 h 143"/>
                <a:gd name="T92" fmla="*/ 22 w 224"/>
                <a:gd name="T93" fmla="*/ 143 h 143"/>
                <a:gd name="T94" fmla="*/ 15 w 224"/>
                <a:gd name="T95" fmla="*/ 142 h 143"/>
                <a:gd name="T96" fmla="*/ 9 w 224"/>
                <a:gd name="T97" fmla="*/ 138 h 143"/>
                <a:gd name="T98" fmla="*/ 1 w 224"/>
                <a:gd name="T99" fmla="*/ 114 h 143"/>
                <a:gd name="T100" fmla="*/ 0 w 224"/>
                <a:gd name="T101" fmla="*/ 71 h 143"/>
                <a:gd name="T102" fmla="*/ 1 w 224"/>
                <a:gd name="T103" fmla="*/ 38 h 143"/>
                <a:gd name="T104" fmla="*/ 2 w 224"/>
                <a:gd name="T105" fmla="*/ 25 h 143"/>
                <a:gd name="T106" fmla="*/ 3 w 224"/>
                <a:gd name="T107" fmla="*/ 16 h 143"/>
                <a:gd name="T108" fmla="*/ 5 w 224"/>
                <a:gd name="T109" fmla="*/ 9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4" h="143">
                  <a:moveTo>
                    <a:pt x="6" y="9"/>
                  </a:moveTo>
                  <a:cubicBezTo>
                    <a:pt x="6" y="9"/>
                    <a:pt x="5" y="12"/>
                    <a:pt x="3" y="17"/>
                  </a:cubicBezTo>
                  <a:cubicBezTo>
                    <a:pt x="3" y="19"/>
                    <a:pt x="3" y="22"/>
                    <a:pt x="2" y="25"/>
                  </a:cubicBezTo>
                  <a:cubicBezTo>
                    <a:pt x="2" y="29"/>
                    <a:pt x="2" y="33"/>
                    <a:pt x="2" y="38"/>
                  </a:cubicBezTo>
                  <a:cubicBezTo>
                    <a:pt x="1" y="56"/>
                    <a:pt x="2" y="82"/>
                    <a:pt x="4" y="114"/>
                  </a:cubicBezTo>
                  <a:cubicBezTo>
                    <a:pt x="5" y="121"/>
                    <a:pt x="7" y="130"/>
                    <a:pt x="12" y="135"/>
                  </a:cubicBezTo>
                  <a:cubicBezTo>
                    <a:pt x="13" y="136"/>
                    <a:pt x="15" y="138"/>
                    <a:pt x="17" y="138"/>
                  </a:cubicBezTo>
                  <a:cubicBezTo>
                    <a:pt x="19" y="139"/>
                    <a:pt x="21" y="139"/>
                    <a:pt x="23" y="139"/>
                  </a:cubicBezTo>
                  <a:cubicBezTo>
                    <a:pt x="27" y="139"/>
                    <a:pt x="31" y="140"/>
                    <a:pt x="36" y="140"/>
                  </a:cubicBezTo>
                  <a:cubicBezTo>
                    <a:pt x="54" y="140"/>
                    <a:pt x="73" y="140"/>
                    <a:pt x="93" y="140"/>
                  </a:cubicBezTo>
                  <a:cubicBezTo>
                    <a:pt x="112" y="139"/>
                    <a:pt x="133" y="139"/>
                    <a:pt x="153" y="139"/>
                  </a:cubicBezTo>
                  <a:cubicBezTo>
                    <a:pt x="164" y="138"/>
                    <a:pt x="174" y="138"/>
                    <a:pt x="185" y="138"/>
                  </a:cubicBezTo>
                  <a:cubicBezTo>
                    <a:pt x="200" y="138"/>
                    <a:pt x="200" y="138"/>
                    <a:pt x="200" y="138"/>
                  </a:cubicBezTo>
                  <a:cubicBezTo>
                    <a:pt x="206" y="138"/>
                    <a:pt x="211" y="138"/>
                    <a:pt x="215" y="136"/>
                  </a:cubicBezTo>
                  <a:cubicBezTo>
                    <a:pt x="219" y="133"/>
                    <a:pt x="220" y="128"/>
                    <a:pt x="220" y="123"/>
                  </a:cubicBezTo>
                  <a:cubicBezTo>
                    <a:pt x="221" y="117"/>
                    <a:pt x="221" y="112"/>
                    <a:pt x="220" y="107"/>
                  </a:cubicBezTo>
                  <a:cubicBezTo>
                    <a:pt x="220" y="97"/>
                    <a:pt x="219" y="86"/>
                    <a:pt x="218" y="76"/>
                  </a:cubicBezTo>
                  <a:cubicBezTo>
                    <a:pt x="216" y="56"/>
                    <a:pt x="215" y="35"/>
                    <a:pt x="210" y="16"/>
                  </a:cubicBezTo>
                  <a:cubicBezTo>
                    <a:pt x="209" y="12"/>
                    <a:pt x="206" y="10"/>
                    <a:pt x="201" y="9"/>
                  </a:cubicBezTo>
                  <a:cubicBezTo>
                    <a:pt x="197" y="7"/>
                    <a:pt x="192" y="8"/>
                    <a:pt x="187" y="7"/>
                  </a:cubicBezTo>
                  <a:cubicBezTo>
                    <a:pt x="178" y="7"/>
                    <a:pt x="169" y="6"/>
                    <a:pt x="160" y="5"/>
                  </a:cubicBezTo>
                  <a:cubicBezTo>
                    <a:pt x="142" y="4"/>
                    <a:pt x="125" y="5"/>
                    <a:pt x="109" y="4"/>
                  </a:cubicBezTo>
                  <a:cubicBezTo>
                    <a:pt x="93" y="3"/>
                    <a:pt x="79" y="3"/>
                    <a:pt x="66" y="3"/>
                  </a:cubicBezTo>
                  <a:cubicBezTo>
                    <a:pt x="53" y="2"/>
                    <a:pt x="42" y="2"/>
                    <a:pt x="33" y="3"/>
                  </a:cubicBezTo>
                  <a:cubicBezTo>
                    <a:pt x="24" y="3"/>
                    <a:pt x="16" y="4"/>
                    <a:pt x="12" y="6"/>
                  </a:cubicBezTo>
                  <a:cubicBezTo>
                    <a:pt x="9" y="6"/>
                    <a:pt x="8" y="7"/>
                    <a:pt x="7" y="8"/>
                  </a:cubicBezTo>
                  <a:cubicBezTo>
                    <a:pt x="6" y="9"/>
                    <a:pt x="6" y="9"/>
                    <a:pt x="6" y="9"/>
                  </a:cubicBezTo>
                  <a:close/>
                  <a:moveTo>
                    <a:pt x="5" y="9"/>
                  </a:moveTo>
                  <a:cubicBezTo>
                    <a:pt x="5" y="9"/>
                    <a:pt x="6" y="9"/>
                    <a:pt x="7" y="8"/>
                  </a:cubicBezTo>
                  <a:cubicBezTo>
                    <a:pt x="8" y="7"/>
                    <a:pt x="9" y="6"/>
                    <a:pt x="12" y="5"/>
                  </a:cubicBezTo>
                  <a:cubicBezTo>
                    <a:pt x="16" y="3"/>
                    <a:pt x="24" y="2"/>
                    <a:pt x="33" y="2"/>
                  </a:cubicBezTo>
                  <a:cubicBezTo>
                    <a:pt x="42" y="1"/>
                    <a:pt x="53" y="1"/>
                    <a:pt x="66" y="1"/>
                  </a:cubicBezTo>
                  <a:cubicBezTo>
                    <a:pt x="79" y="1"/>
                    <a:pt x="93" y="1"/>
                    <a:pt x="109" y="0"/>
                  </a:cubicBezTo>
                  <a:cubicBezTo>
                    <a:pt x="125" y="1"/>
                    <a:pt x="142" y="0"/>
                    <a:pt x="160" y="1"/>
                  </a:cubicBezTo>
                  <a:cubicBezTo>
                    <a:pt x="169" y="2"/>
                    <a:pt x="178" y="2"/>
                    <a:pt x="188" y="3"/>
                  </a:cubicBezTo>
                  <a:cubicBezTo>
                    <a:pt x="192" y="3"/>
                    <a:pt x="198" y="3"/>
                    <a:pt x="202" y="4"/>
                  </a:cubicBezTo>
                  <a:cubicBezTo>
                    <a:pt x="207" y="5"/>
                    <a:pt x="213" y="9"/>
                    <a:pt x="215" y="15"/>
                  </a:cubicBezTo>
                  <a:cubicBezTo>
                    <a:pt x="219" y="35"/>
                    <a:pt x="220" y="55"/>
                    <a:pt x="222" y="76"/>
                  </a:cubicBezTo>
                  <a:cubicBezTo>
                    <a:pt x="223" y="86"/>
                    <a:pt x="223" y="96"/>
                    <a:pt x="223" y="107"/>
                  </a:cubicBezTo>
                  <a:cubicBezTo>
                    <a:pt x="224" y="112"/>
                    <a:pt x="224" y="118"/>
                    <a:pt x="223" y="123"/>
                  </a:cubicBezTo>
                  <a:cubicBezTo>
                    <a:pt x="223" y="128"/>
                    <a:pt x="221" y="134"/>
                    <a:pt x="216" y="138"/>
                  </a:cubicBezTo>
                  <a:cubicBezTo>
                    <a:pt x="211" y="141"/>
                    <a:pt x="205" y="140"/>
                    <a:pt x="200" y="140"/>
                  </a:cubicBezTo>
                  <a:cubicBezTo>
                    <a:pt x="185" y="140"/>
                    <a:pt x="185" y="140"/>
                    <a:pt x="185" y="140"/>
                  </a:cubicBezTo>
                  <a:cubicBezTo>
                    <a:pt x="174" y="140"/>
                    <a:pt x="164" y="140"/>
                    <a:pt x="153" y="140"/>
                  </a:cubicBezTo>
                  <a:cubicBezTo>
                    <a:pt x="133" y="141"/>
                    <a:pt x="112" y="141"/>
                    <a:pt x="93" y="142"/>
                  </a:cubicBezTo>
                  <a:cubicBezTo>
                    <a:pt x="73" y="143"/>
                    <a:pt x="54" y="143"/>
                    <a:pt x="36" y="143"/>
                  </a:cubicBezTo>
                  <a:cubicBezTo>
                    <a:pt x="31" y="143"/>
                    <a:pt x="27" y="143"/>
                    <a:pt x="22" y="143"/>
                  </a:cubicBezTo>
                  <a:cubicBezTo>
                    <a:pt x="20" y="143"/>
                    <a:pt x="17" y="143"/>
                    <a:pt x="15" y="142"/>
                  </a:cubicBezTo>
                  <a:cubicBezTo>
                    <a:pt x="13" y="141"/>
                    <a:pt x="11" y="139"/>
                    <a:pt x="9" y="138"/>
                  </a:cubicBezTo>
                  <a:cubicBezTo>
                    <a:pt x="3" y="131"/>
                    <a:pt x="2" y="122"/>
                    <a:pt x="1" y="114"/>
                  </a:cubicBezTo>
                  <a:cubicBezTo>
                    <a:pt x="0" y="98"/>
                    <a:pt x="0" y="84"/>
                    <a:pt x="0" y="71"/>
                  </a:cubicBezTo>
                  <a:cubicBezTo>
                    <a:pt x="0" y="58"/>
                    <a:pt x="1" y="47"/>
                    <a:pt x="1" y="38"/>
                  </a:cubicBezTo>
                  <a:cubicBezTo>
                    <a:pt x="1" y="33"/>
                    <a:pt x="1" y="29"/>
                    <a:pt x="2" y="25"/>
                  </a:cubicBezTo>
                  <a:cubicBezTo>
                    <a:pt x="2" y="22"/>
                    <a:pt x="3" y="19"/>
                    <a:pt x="3" y="16"/>
                  </a:cubicBezTo>
                  <a:cubicBezTo>
                    <a:pt x="4" y="12"/>
                    <a:pt x="5" y="9"/>
                    <a:pt x="5" y="9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9" name="Freeform 754"/>
            <p:cNvSpPr/>
            <p:nvPr/>
          </p:nvSpPr>
          <p:spPr bwMode="auto">
            <a:xfrm>
              <a:off x="5162779" y="3799847"/>
              <a:ext cx="1649877" cy="1474750"/>
            </a:xfrm>
            <a:custGeom>
              <a:avLst/>
              <a:gdLst>
                <a:gd name="T0" fmla="*/ 1 w 151"/>
                <a:gd name="T1" fmla="*/ 135 h 135"/>
                <a:gd name="T2" fmla="*/ 2 w 151"/>
                <a:gd name="T3" fmla="*/ 134 h 135"/>
                <a:gd name="T4" fmla="*/ 8 w 151"/>
                <a:gd name="T5" fmla="*/ 130 h 135"/>
                <a:gd name="T6" fmla="*/ 25 w 151"/>
                <a:gd name="T7" fmla="*/ 115 h 135"/>
                <a:gd name="T8" fmla="*/ 49 w 151"/>
                <a:gd name="T9" fmla="*/ 94 h 135"/>
                <a:gd name="T10" fmla="*/ 77 w 151"/>
                <a:gd name="T11" fmla="*/ 69 h 135"/>
                <a:gd name="T12" fmla="*/ 127 w 151"/>
                <a:gd name="T13" fmla="*/ 21 h 135"/>
                <a:gd name="T14" fmla="*/ 151 w 151"/>
                <a:gd name="T15" fmla="*/ 1 h 135"/>
                <a:gd name="T16" fmla="*/ 151 w 151"/>
                <a:gd name="T17" fmla="*/ 1 h 135"/>
                <a:gd name="T18" fmla="*/ 151 w 151"/>
                <a:gd name="T19" fmla="*/ 1 h 135"/>
                <a:gd name="T20" fmla="*/ 129 w 151"/>
                <a:gd name="T21" fmla="*/ 24 h 135"/>
                <a:gd name="T22" fmla="*/ 78 w 151"/>
                <a:gd name="T23" fmla="*/ 71 h 135"/>
                <a:gd name="T24" fmla="*/ 51 w 151"/>
                <a:gd name="T25" fmla="*/ 96 h 135"/>
                <a:gd name="T26" fmla="*/ 27 w 151"/>
                <a:gd name="T27" fmla="*/ 118 h 135"/>
                <a:gd name="T28" fmla="*/ 9 w 151"/>
                <a:gd name="T29" fmla="*/ 132 h 135"/>
                <a:gd name="T30" fmla="*/ 3 w 151"/>
                <a:gd name="T31" fmla="*/ 135 h 135"/>
                <a:gd name="T32" fmla="*/ 1 w 151"/>
                <a:gd name="T33" fmla="*/ 135 h 135"/>
                <a:gd name="T34" fmla="*/ 0 w 151"/>
                <a:gd name="T35" fmla="*/ 135 h 135"/>
                <a:gd name="T36" fmla="*/ 1 w 151"/>
                <a:gd name="T3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135">
                  <a:moveTo>
                    <a:pt x="1" y="135"/>
                  </a:moveTo>
                  <a:cubicBezTo>
                    <a:pt x="1" y="135"/>
                    <a:pt x="1" y="135"/>
                    <a:pt x="2" y="134"/>
                  </a:cubicBezTo>
                  <a:cubicBezTo>
                    <a:pt x="4" y="133"/>
                    <a:pt x="6" y="132"/>
                    <a:pt x="8" y="130"/>
                  </a:cubicBezTo>
                  <a:cubicBezTo>
                    <a:pt x="12" y="127"/>
                    <a:pt x="18" y="121"/>
                    <a:pt x="25" y="115"/>
                  </a:cubicBezTo>
                  <a:cubicBezTo>
                    <a:pt x="32" y="109"/>
                    <a:pt x="40" y="102"/>
                    <a:pt x="49" y="94"/>
                  </a:cubicBezTo>
                  <a:cubicBezTo>
                    <a:pt x="59" y="87"/>
                    <a:pt x="68" y="78"/>
                    <a:pt x="77" y="69"/>
                  </a:cubicBezTo>
                  <a:cubicBezTo>
                    <a:pt x="94" y="51"/>
                    <a:pt x="113" y="33"/>
                    <a:pt x="127" y="21"/>
                  </a:cubicBezTo>
                  <a:cubicBezTo>
                    <a:pt x="141" y="8"/>
                    <a:pt x="151" y="1"/>
                    <a:pt x="151" y="1"/>
                  </a:cubicBezTo>
                  <a:cubicBezTo>
                    <a:pt x="151" y="0"/>
                    <a:pt x="151" y="0"/>
                    <a:pt x="151" y="1"/>
                  </a:cubicBezTo>
                  <a:cubicBezTo>
                    <a:pt x="151" y="1"/>
                    <a:pt x="151" y="1"/>
                    <a:pt x="151" y="1"/>
                  </a:cubicBezTo>
                  <a:cubicBezTo>
                    <a:pt x="151" y="1"/>
                    <a:pt x="143" y="10"/>
                    <a:pt x="129" y="24"/>
                  </a:cubicBezTo>
                  <a:cubicBezTo>
                    <a:pt x="116" y="37"/>
                    <a:pt x="98" y="54"/>
                    <a:pt x="78" y="71"/>
                  </a:cubicBezTo>
                  <a:cubicBezTo>
                    <a:pt x="69" y="79"/>
                    <a:pt x="59" y="87"/>
                    <a:pt x="51" y="96"/>
                  </a:cubicBezTo>
                  <a:cubicBezTo>
                    <a:pt x="43" y="104"/>
                    <a:pt x="34" y="112"/>
                    <a:pt x="27" y="118"/>
                  </a:cubicBezTo>
                  <a:cubicBezTo>
                    <a:pt x="20" y="124"/>
                    <a:pt x="13" y="129"/>
                    <a:pt x="9" y="132"/>
                  </a:cubicBezTo>
                  <a:cubicBezTo>
                    <a:pt x="6" y="133"/>
                    <a:pt x="4" y="134"/>
                    <a:pt x="3" y="135"/>
                  </a:cubicBezTo>
                  <a:cubicBezTo>
                    <a:pt x="1" y="135"/>
                    <a:pt x="1" y="135"/>
                    <a:pt x="1" y="135"/>
                  </a:cubicBezTo>
                  <a:cubicBezTo>
                    <a:pt x="1" y="135"/>
                    <a:pt x="0" y="135"/>
                    <a:pt x="0" y="135"/>
                  </a:cubicBezTo>
                  <a:cubicBezTo>
                    <a:pt x="0" y="135"/>
                    <a:pt x="0" y="135"/>
                    <a:pt x="1" y="135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0" name="Freeform 755"/>
            <p:cNvSpPr/>
            <p:nvPr/>
          </p:nvSpPr>
          <p:spPr bwMode="auto">
            <a:xfrm>
              <a:off x="5840244" y="3887411"/>
              <a:ext cx="1428664" cy="1424054"/>
            </a:xfrm>
            <a:custGeom>
              <a:avLst/>
              <a:gdLst>
                <a:gd name="T0" fmla="*/ 0 w 131"/>
                <a:gd name="T1" fmla="*/ 130 h 130"/>
                <a:gd name="T2" fmla="*/ 19 w 131"/>
                <a:gd name="T3" fmla="*/ 108 h 130"/>
                <a:gd name="T4" fmla="*/ 41 w 131"/>
                <a:gd name="T5" fmla="*/ 88 h 130"/>
                <a:gd name="T6" fmla="*/ 65 w 131"/>
                <a:gd name="T7" fmla="*/ 64 h 130"/>
                <a:gd name="T8" fmla="*/ 109 w 131"/>
                <a:gd name="T9" fmla="*/ 19 h 130"/>
                <a:gd name="T10" fmla="*/ 131 w 131"/>
                <a:gd name="T11" fmla="*/ 0 h 130"/>
                <a:gd name="T12" fmla="*/ 131 w 131"/>
                <a:gd name="T13" fmla="*/ 0 h 130"/>
                <a:gd name="T14" fmla="*/ 131 w 131"/>
                <a:gd name="T15" fmla="*/ 0 h 130"/>
                <a:gd name="T16" fmla="*/ 112 w 131"/>
                <a:gd name="T17" fmla="*/ 22 h 130"/>
                <a:gd name="T18" fmla="*/ 66 w 131"/>
                <a:gd name="T19" fmla="*/ 65 h 130"/>
                <a:gd name="T20" fmla="*/ 42 w 131"/>
                <a:gd name="T21" fmla="*/ 89 h 130"/>
                <a:gd name="T22" fmla="*/ 22 w 131"/>
                <a:gd name="T23" fmla="*/ 111 h 130"/>
                <a:gd name="T24" fmla="*/ 1 w 131"/>
                <a:gd name="T25" fmla="*/ 130 h 130"/>
                <a:gd name="T26" fmla="*/ 0 w 131"/>
                <a:gd name="T27" fmla="*/ 130 h 130"/>
                <a:gd name="T28" fmla="*/ 0 w 131"/>
                <a:gd name="T2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1" h="130">
                  <a:moveTo>
                    <a:pt x="0" y="130"/>
                  </a:moveTo>
                  <a:cubicBezTo>
                    <a:pt x="0" y="130"/>
                    <a:pt x="7" y="121"/>
                    <a:pt x="19" y="108"/>
                  </a:cubicBezTo>
                  <a:cubicBezTo>
                    <a:pt x="25" y="102"/>
                    <a:pt x="33" y="95"/>
                    <a:pt x="41" y="88"/>
                  </a:cubicBezTo>
                  <a:cubicBezTo>
                    <a:pt x="49" y="80"/>
                    <a:pt x="57" y="72"/>
                    <a:pt x="65" y="64"/>
                  </a:cubicBezTo>
                  <a:cubicBezTo>
                    <a:pt x="80" y="47"/>
                    <a:pt x="97" y="30"/>
                    <a:pt x="109" y="19"/>
                  </a:cubicBezTo>
                  <a:cubicBezTo>
                    <a:pt x="122" y="7"/>
                    <a:pt x="131" y="0"/>
                    <a:pt x="131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0"/>
                    <a:pt x="124" y="9"/>
                    <a:pt x="112" y="22"/>
                  </a:cubicBezTo>
                  <a:cubicBezTo>
                    <a:pt x="100" y="34"/>
                    <a:pt x="84" y="50"/>
                    <a:pt x="66" y="65"/>
                  </a:cubicBezTo>
                  <a:cubicBezTo>
                    <a:pt x="58" y="73"/>
                    <a:pt x="50" y="81"/>
                    <a:pt x="42" y="89"/>
                  </a:cubicBezTo>
                  <a:cubicBezTo>
                    <a:pt x="35" y="97"/>
                    <a:pt x="28" y="105"/>
                    <a:pt x="22" y="111"/>
                  </a:cubicBezTo>
                  <a:cubicBezTo>
                    <a:pt x="10" y="123"/>
                    <a:pt x="1" y="130"/>
                    <a:pt x="1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0"/>
                    <a:pt x="0" y="130"/>
                    <a:pt x="0" y="13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1" name="Freeform 756"/>
            <p:cNvSpPr/>
            <p:nvPr/>
          </p:nvSpPr>
          <p:spPr bwMode="auto">
            <a:xfrm>
              <a:off x="6798831" y="4541832"/>
              <a:ext cx="612942" cy="732765"/>
            </a:xfrm>
            <a:custGeom>
              <a:avLst/>
              <a:gdLst>
                <a:gd name="T0" fmla="*/ 0 w 56"/>
                <a:gd name="T1" fmla="*/ 67 h 67"/>
                <a:gd name="T2" fmla="*/ 8 w 56"/>
                <a:gd name="T3" fmla="*/ 56 h 67"/>
                <a:gd name="T4" fmla="*/ 17 w 56"/>
                <a:gd name="T5" fmla="*/ 46 h 67"/>
                <a:gd name="T6" fmla="*/ 28 w 56"/>
                <a:gd name="T7" fmla="*/ 34 h 67"/>
                <a:gd name="T8" fmla="*/ 46 w 56"/>
                <a:gd name="T9" fmla="*/ 10 h 67"/>
                <a:gd name="T10" fmla="*/ 55 w 56"/>
                <a:gd name="T11" fmla="*/ 0 h 67"/>
                <a:gd name="T12" fmla="*/ 56 w 56"/>
                <a:gd name="T13" fmla="*/ 0 h 67"/>
                <a:gd name="T14" fmla="*/ 56 w 56"/>
                <a:gd name="T15" fmla="*/ 1 h 67"/>
                <a:gd name="T16" fmla="*/ 49 w 56"/>
                <a:gd name="T17" fmla="*/ 12 h 67"/>
                <a:gd name="T18" fmla="*/ 29 w 56"/>
                <a:gd name="T19" fmla="*/ 35 h 67"/>
                <a:gd name="T20" fmla="*/ 19 w 56"/>
                <a:gd name="T21" fmla="*/ 47 h 67"/>
                <a:gd name="T22" fmla="*/ 10 w 56"/>
                <a:gd name="T23" fmla="*/ 58 h 67"/>
                <a:gd name="T24" fmla="*/ 0 w 56"/>
                <a:gd name="T25" fmla="*/ 67 h 67"/>
                <a:gd name="T26" fmla="*/ 0 w 56"/>
                <a:gd name="T27" fmla="*/ 67 h 67"/>
                <a:gd name="T28" fmla="*/ 0 w 56"/>
                <a:gd name="T2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67">
                  <a:moveTo>
                    <a:pt x="0" y="67"/>
                  </a:moveTo>
                  <a:cubicBezTo>
                    <a:pt x="0" y="67"/>
                    <a:pt x="2" y="62"/>
                    <a:pt x="8" y="56"/>
                  </a:cubicBezTo>
                  <a:cubicBezTo>
                    <a:pt x="10" y="53"/>
                    <a:pt x="13" y="49"/>
                    <a:pt x="17" y="46"/>
                  </a:cubicBezTo>
                  <a:cubicBezTo>
                    <a:pt x="21" y="42"/>
                    <a:pt x="25" y="38"/>
                    <a:pt x="28" y="34"/>
                  </a:cubicBezTo>
                  <a:cubicBezTo>
                    <a:pt x="33" y="24"/>
                    <a:pt x="40" y="16"/>
                    <a:pt x="46" y="10"/>
                  </a:cubicBezTo>
                  <a:cubicBezTo>
                    <a:pt x="51" y="4"/>
                    <a:pt x="55" y="0"/>
                    <a:pt x="55" y="0"/>
                  </a:cubicBezTo>
                  <a:cubicBezTo>
                    <a:pt x="55" y="0"/>
                    <a:pt x="56" y="0"/>
                    <a:pt x="56" y="0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6" y="1"/>
                    <a:pt x="53" y="6"/>
                    <a:pt x="49" y="12"/>
                  </a:cubicBezTo>
                  <a:cubicBezTo>
                    <a:pt x="44" y="19"/>
                    <a:pt x="37" y="28"/>
                    <a:pt x="29" y="35"/>
                  </a:cubicBezTo>
                  <a:cubicBezTo>
                    <a:pt x="25" y="39"/>
                    <a:pt x="22" y="43"/>
                    <a:pt x="19" y="47"/>
                  </a:cubicBezTo>
                  <a:cubicBezTo>
                    <a:pt x="16" y="52"/>
                    <a:pt x="13" y="55"/>
                    <a:pt x="10" y="58"/>
                  </a:cubicBezTo>
                  <a:cubicBezTo>
                    <a:pt x="5" y="64"/>
                    <a:pt x="0" y="67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2" name="Freeform 757"/>
            <p:cNvSpPr>
              <a:spLocks noEditPoints="1"/>
            </p:cNvSpPr>
            <p:nvPr/>
          </p:nvSpPr>
          <p:spPr bwMode="auto">
            <a:xfrm>
              <a:off x="5642073" y="5449723"/>
              <a:ext cx="1290406" cy="594507"/>
            </a:xfrm>
            <a:custGeom>
              <a:avLst/>
              <a:gdLst>
                <a:gd name="T0" fmla="*/ 39 w 118"/>
                <a:gd name="T1" fmla="*/ 3 h 54"/>
                <a:gd name="T2" fmla="*/ 40 w 118"/>
                <a:gd name="T3" fmla="*/ 32 h 54"/>
                <a:gd name="T4" fmla="*/ 39 w 118"/>
                <a:gd name="T5" fmla="*/ 34 h 54"/>
                <a:gd name="T6" fmla="*/ 2 w 118"/>
                <a:gd name="T7" fmla="*/ 36 h 54"/>
                <a:gd name="T8" fmla="*/ 4 w 118"/>
                <a:gd name="T9" fmla="*/ 34 h 54"/>
                <a:gd name="T10" fmla="*/ 4 w 118"/>
                <a:gd name="T11" fmla="*/ 43 h 54"/>
                <a:gd name="T12" fmla="*/ 4 w 118"/>
                <a:gd name="T13" fmla="*/ 51 h 54"/>
                <a:gd name="T14" fmla="*/ 3 w 118"/>
                <a:gd name="T15" fmla="*/ 50 h 54"/>
                <a:gd name="T16" fmla="*/ 31 w 118"/>
                <a:gd name="T17" fmla="*/ 52 h 54"/>
                <a:gd name="T18" fmla="*/ 59 w 118"/>
                <a:gd name="T19" fmla="*/ 51 h 54"/>
                <a:gd name="T20" fmla="*/ 115 w 118"/>
                <a:gd name="T21" fmla="*/ 48 h 54"/>
                <a:gd name="T22" fmla="*/ 113 w 118"/>
                <a:gd name="T23" fmla="*/ 50 h 54"/>
                <a:gd name="T24" fmla="*/ 114 w 118"/>
                <a:gd name="T25" fmla="*/ 43 h 54"/>
                <a:gd name="T26" fmla="*/ 114 w 118"/>
                <a:gd name="T27" fmla="*/ 40 h 54"/>
                <a:gd name="T28" fmla="*/ 114 w 118"/>
                <a:gd name="T29" fmla="*/ 38 h 54"/>
                <a:gd name="T30" fmla="*/ 114 w 118"/>
                <a:gd name="T31" fmla="*/ 38 h 54"/>
                <a:gd name="T32" fmla="*/ 113 w 118"/>
                <a:gd name="T33" fmla="*/ 37 h 54"/>
                <a:gd name="T34" fmla="*/ 112 w 118"/>
                <a:gd name="T35" fmla="*/ 37 h 54"/>
                <a:gd name="T36" fmla="*/ 109 w 118"/>
                <a:gd name="T37" fmla="*/ 37 h 54"/>
                <a:gd name="T38" fmla="*/ 103 w 118"/>
                <a:gd name="T39" fmla="*/ 36 h 54"/>
                <a:gd name="T40" fmla="*/ 77 w 118"/>
                <a:gd name="T41" fmla="*/ 35 h 54"/>
                <a:gd name="T42" fmla="*/ 75 w 118"/>
                <a:gd name="T43" fmla="*/ 33 h 54"/>
                <a:gd name="T44" fmla="*/ 74 w 118"/>
                <a:gd name="T45" fmla="*/ 17 h 54"/>
                <a:gd name="T46" fmla="*/ 74 w 118"/>
                <a:gd name="T47" fmla="*/ 1 h 54"/>
                <a:gd name="T48" fmla="*/ 75 w 118"/>
                <a:gd name="T49" fmla="*/ 3 h 54"/>
                <a:gd name="T50" fmla="*/ 39 w 118"/>
                <a:gd name="T51" fmla="*/ 3 h 54"/>
                <a:gd name="T52" fmla="*/ 39 w 118"/>
                <a:gd name="T53" fmla="*/ 3 h 54"/>
                <a:gd name="T54" fmla="*/ 75 w 118"/>
                <a:gd name="T55" fmla="*/ 0 h 54"/>
                <a:gd name="T56" fmla="*/ 77 w 118"/>
                <a:gd name="T57" fmla="*/ 1 h 54"/>
                <a:gd name="T58" fmla="*/ 77 w 118"/>
                <a:gd name="T59" fmla="*/ 1 h 54"/>
                <a:gd name="T60" fmla="*/ 77 w 118"/>
                <a:gd name="T61" fmla="*/ 2 h 54"/>
                <a:gd name="T62" fmla="*/ 77 w 118"/>
                <a:gd name="T63" fmla="*/ 17 h 54"/>
                <a:gd name="T64" fmla="*/ 79 w 118"/>
                <a:gd name="T65" fmla="*/ 33 h 54"/>
                <a:gd name="T66" fmla="*/ 77 w 118"/>
                <a:gd name="T67" fmla="*/ 31 h 54"/>
                <a:gd name="T68" fmla="*/ 103 w 118"/>
                <a:gd name="T69" fmla="*/ 31 h 54"/>
                <a:gd name="T70" fmla="*/ 110 w 118"/>
                <a:gd name="T71" fmla="*/ 32 h 54"/>
                <a:gd name="T72" fmla="*/ 114 w 118"/>
                <a:gd name="T73" fmla="*/ 33 h 54"/>
                <a:gd name="T74" fmla="*/ 116 w 118"/>
                <a:gd name="T75" fmla="*/ 34 h 54"/>
                <a:gd name="T76" fmla="*/ 117 w 118"/>
                <a:gd name="T77" fmla="*/ 34 h 54"/>
                <a:gd name="T78" fmla="*/ 118 w 118"/>
                <a:gd name="T79" fmla="*/ 36 h 54"/>
                <a:gd name="T80" fmla="*/ 118 w 118"/>
                <a:gd name="T81" fmla="*/ 40 h 54"/>
                <a:gd name="T82" fmla="*/ 118 w 118"/>
                <a:gd name="T83" fmla="*/ 44 h 54"/>
                <a:gd name="T84" fmla="*/ 117 w 118"/>
                <a:gd name="T85" fmla="*/ 50 h 54"/>
                <a:gd name="T86" fmla="*/ 117 w 118"/>
                <a:gd name="T87" fmla="*/ 50 h 54"/>
                <a:gd name="T88" fmla="*/ 115 w 118"/>
                <a:gd name="T89" fmla="*/ 52 h 54"/>
                <a:gd name="T90" fmla="*/ 59 w 118"/>
                <a:gd name="T91" fmla="*/ 53 h 54"/>
                <a:gd name="T92" fmla="*/ 31 w 118"/>
                <a:gd name="T93" fmla="*/ 53 h 54"/>
                <a:gd name="T94" fmla="*/ 2 w 118"/>
                <a:gd name="T95" fmla="*/ 53 h 54"/>
                <a:gd name="T96" fmla="*/ 1 w 118"/>
                <a:gd name="T97" fmla="*/ 52 h 54"/>
                <a:gd name="T98" fmla="*/ 1 w 118"/>
                <a:gd name="T99" fmla="*/ 52 h 54"/>
                <a:gd name="T100" fmla="*/ 0 w 118"/>
                <a:gd name="T101" fmla="*/ 43 h 54"/>
                <a:gd name="T102" fmla="*/ 0 w 118"/>
                <a:gd name="T103" fmla="*/ 34 h 54"/>
                <a:gd name="T104" fmla="*/ 1 w 118"/>
                <a:gd name="T105" fmla="*/ 32 h 54"/>
                <a:gd name="T106" fmla="*/ 39 w 118"/>
                <a:gd name="T107" fmla="*/ 31 h 54"/>
                <a:gd name="T108" fmla="*/ 38 w 118"/>
                <a:gd name="T109" fmla="*/ 32 h 54"/>
                <a:gd name="T110" fmla="*/ 39 w 118"/>
                <a:gd name="T111" fmla="*/ 3 h 54"/>
                <a:gd name="T112" fmla="*/ 39 w 118"/>
                <a:gd name="T113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8" h="54">
                  <a:moveTo>
                    <a:pt x="39" y="3"/>
                  </a:moveTo>
                  <a:cubicBezTo>
                    <a:pt x="40" y="13"/>
                    <a:pt x="40" y="23"/>
                    <a:pt x="40" y="32"/>
                  </a:cubicBezTo>
                  <a:cubicBezTo>
                    <a:pt x="40" y="33"/>
                    <a:pt x="40" y="34"/>
                    <a:pt x="39" y="34"/>
                  </a:cubicBezTo>
                  <a:cubicBezTo>
                    <a:pt x="27" y="35"/>
                    <a:pt x="14" y="35"/>
                    <a:pt x="2" y="36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7"/>
                    <a:pt x="4" y="40"/>
                    <a:pt x="4" y="43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12" y="50"/>
                    <a:pt x="21" y="52"/>
                    <a:pt x="31" y="52"/>
                  </a:cubicBezTo>
                  <a:cubicBezTo>
                    <a:pt x="40" y="52"/>
                    <a:pt x="50" y="52"/>
                    <a:pt x="59" y="51"/>
                  </a:cubicBezTo>
                  <a:cubicBezTo>
                    <a:pt x="78" y="50"/>
                    <a:pt x="96" y="49"/>
                    <a:pt x="115" y="48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4" y="42"/>
                    <a:pt x="114" y="41"/>
                    <a:pt x="114" y="40"/>
                  </a:cubicBezTo>
                  <a:cubicBezTo>
                    <a:pt x="114" y="39"/>
                    <a:pt x="114" y="38"/>
                    <a:pt x="114" y="38"/>
                  </a:cubicBezTo>
                  <a:cubicBezTo>
                    <a:pt x="114" y="38"/>
                    <a:pt x="113" y="37"/>
                    <a:pt x="114" y="38"/>
                  </a:cubicBezTo>
                  <a:cubicBezTo>
                    <a:pt x="113" y="37"/>
                    <a:pt x="113" y="37"/>
                    <a:pt x="113" y="37"/>
                  </a:cubicBezTo>
                  <a:cubicBezTo>
                    <a:pt x="113" y="37"/>
                    <a:pt x="113" y="37"/>
                    <a:pt x="112" y="37"/>
                  </a:cubicBezTo>
                  <a:cubicBezTo>
                    <a:pt x="112" y="37"/>
                    <a:pt x="111" y="37"/>
                    <a:pt x="109" y="37"/>
                  </a:cubicBezTo>
                  <a:cubicBezTo>
                    <a:pt x="107" y="36"/>
                    <a:pt x="105" y="36"/>
                    <a:pt x="103" y="36"/>
                  </a:cubicBezTo>
                  <a:cubicBezTo>
                    <a:pt x="94" y="35"/>
                    <a:pt x="86" y="35"/>
                    <a:pt x="77" y="35"/>
                  </a:cubicBezTo>
                  <a:cubicBezTo>
                    <a:pt x="76" y="35"/>
                    <a:pt x="75" y="34"/>
                    <a:pt x="75" y="33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"/>
                    <a:pt x="74" y="1"/>
                    <a:pt x="74" y="1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63" y="3"/>
                    <a:pt x="51" y="4"/>
                    <a:pt x="39" y="3"/>
                  </a:cubicBezTo>
                  <a:close/>
                  <a:moveTo>
                    <a:pt x="39" y="3"/>
                  </a:moveTo>
                  <a:cubicBezTo>
                    <a:pt x="51" y="2"/>
                    <a:pt x="63" y="1"/>
                    <a:pt x="75" y="0"/>
                  </a:cubicBezTo>
                  <a:cubicBezTo>
                    <a:pt x="76" y="0"/>
                    <a:pt x="77" y="1"/>
                    <a:pt x="77" y="1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86" y="31"/>
                    <a:pt x="94" y="31"/>
                    <a:pt x="103" y="31"/>
                  </a:cubicBezTo>
                  <a:cubicBezTo>
                    <a:pt x="106" y="32"/>
                    <a:pt x="108" y="32"/>
                    <a:pt x="110" y="32"/>
                  </a:cubicBezTo>
                  <a:cubicBezTo>
                    <a:pt x="111" y="32"/>
                    <a:pt x="112" y="33"/>
                    <a:pt x="114" y="33"/>
                  </a:cubicBezTo>
                  <a:cubicBezTo>
                    <a:pt x="114" y="33"/>
                    <a:pt x="115" y="33"/>
                    <a:pt x="116" y="34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18" y="35"/>
                    <a:pt x="117" y="35"/>
                    <a:pt x="118" y="36"/>
                  </a:cubicBezTo>
                  <a:cubicBezTo>
                    <a:pt x="118" y="38"/>
                    <a:pt x="118" y="39"/>
                    <a:pt x="118" y="40"/>
                  </a:cubicBezTo>
                  <a:cubicBezTo>
                    <a:pt x="118" y="41"/>
                    <a:pt x="118" y="42"/>
                    <a:pt x="118" y="44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7" y="51"/>
                    <a:pt x="116" y="52"/>
                    <a:pt x="115" y="52"/>
                  </a:cubicBezTo>
                  <a:cubicBezTo>
                    <a:pt x="96" y="53"/>
                    <a:pt x="78" y="53"/>
                    <a:pt x="59" y="53"/>
                  </a:cubicBezTo>
                  <a:cubicBezTo>
                    <a:pt x="50" y="53"/>
                    <a:pt x="40" y="53"/>
                    <a:pt x="31" y="53"/>
                  </a:cubicBezTo>
                  <a:cubicBezTo>
                    <a:pt x="21" y="54"/>
                    <a:pt x="12" y="53"/>
                    <a:pt x="2" y="53"/>
                  </a:cubicBezTo>
                  <a:cubicBezTo>
                    <a:pt x="2" y="53"/>
                    <a:pt x="1" y="53"/>
                    <a:pt x="1" y="52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0"/>
                    <a:pt x="0" y="37"/>
                    <a:pt x="0" y="34"/>
                  </a:cubicBezTo>
                  <a:cubicBezTo>
                    <a:pt x="0" y="33"/>
                    <a:pt x="0" y="32"/>
                    <a:pt x="1" y="32"/>
                  </a:cubicBezTo>
                  <a:cubicBezTo>
                    <a:pt x="14" y="32"/>
                    <a:pt x="26" y="31"/>
                    <a:pt x="39" y="31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23"/>
                    <a:pt x="38" y="1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3" name="Freeform 758"/>
            <p:cNvSpPr/>
            <p:nvPr/>
          </p:nvSpPr>
          <p:spPr bwMode="auto">
            <a:xfrm>
              <a:off x="5665117" y="5988930"/>
              <a:ext cx="1244321" cy="184344"/>
            </a:xfrm>
            <a:custGeom>
              <a:avLst/>
              <a:gdLst>
                <a:gd name="T0" fmla="*/ 1 w 114"/>
                <a:gd name="T1" fmla="*/ 2 h 17"/>
                <a:gd name="T2" fmla="*/ 3 w 114"/>
                <a:gd name="T3" fmla="*/ 15 h 17"/>
                <a:gd name="T4" fmla="*/ 1 w 114"/>
                <a:gd name="T5" fmla="*/ 14 h 17"/>
                <a:gd name="T6" fmla="*/ 29 w 114"/>
                <a:gd name="T7" fmla="*/ 14 h 17"/>
                <a:gd name="T8" fmla="*/ 57 w 114"/>
                <a:gd name="T9" fmla="*/ 14 h 17"/>
                <a:gd name="T10" fmla="*/ 84 w 114"/>
                <a:gd name="T11" fmla="*/ 12 h 17"/>
                <a:gd name="T12" fmla="*/ 98 w 114"/>
                <a:gd name="T13" fmla="*/ 12 h 17"/>
                <a:gd name="T14" fmla="*/ 105 w 114"/>
                <a:gd name="T15" fmla="*/ 12 h 17"/>
                <a:gd name="T16" fmla="*/ 112 w 114"/>
                <a:gd name="T17" fmla="*/ 12 h 17"/>
                <a:gd name="T18" fmla="*/ 111 w 114"/>
                <a:gd name="T19" fmla="*/ 13 h 17"/>
                <a:gd name="T20" fmla="*/ 112 w 114"/>
                <a:gd name="T21" fmla="*/ 7 h 17"/>
                <a:gd name="T22" fmla="*/ 113 w 114"/>
                <a:gd name="T23" fmla="*/ 0 h 17"/>
                <a:gd name="T24" fmla="*/ 114 w 114"/>
                <a:gd name="T25" fmla="*/ 0 h 17"/>
                <a:gd name="T26" fmla="*/ 114 w 114"/>
                <a:gd name="T27" fmla="*/ 0 h 17"/>
                <a:gd name="T28" fmla="*/ 114 w 114"/>
                <a:gd name="T29" fmla="*/ 7 h 17"/>
                <a:gd name="T30" fmla="*/ 114 w 114"/>
                <a:gd name="T31" fmla="*/ 14 h 17"/>
                <a:gd name="T32" fmla="*/ 113 w 114"/>
                <a:gd name="T33" fmla="*/ 15 h 17"/>
                <a:gd name="T34" fmla="*/ 113 w 114"/>
                <a:gd name="T35" fmla="*/ 15 h 17"/>
                <a:gd name="T36" fmla="*/ 105 w 114"/>
                <a:gd name="T37" fmla="*/ 16 h 17"/>
                <a:gd name="T38" fmla="*/ 98 w 114"/>
                <a:gd name="T39" fmla="*/ 17 h 17"/>
                <a:gd name="T40" fmla="*/ 84 w 114"/>
                <a:gd name="T41" fmla="*/ 17 h 17"/>
                <a:gd name="T42" fmla="*/ 57 w 114"/>
                <a:gd name="T43" fmla="*/ 16 h 17"/>
                <a:gd name="T44" fmla="*/ 29 w 114"/>
                <a:gd name="T45" fmla="*/ 17 h 17"/>
                <a:gd name="T46" fmla="*/ 1 w 114"/>
                <a:gd name="T47" fmla="*/ 16 h 17"/>
                <a:gd name="T48" fmla="*/ 0 w 114"/>
                <a:gd name="T49" fmla="*/ 15 h 17"/>
                <a:gd name="T50" fmla="*/ 0 w 114"/>
                <a:gd name="T51" fmla="*/ 2 h 17"/>
                <a:gd name="T52" fmla="*/ 0 w 114"/>
                <a:gd name="T53" fmla="*/ 2 h 17"/>
                <a:gd name="T54" fmla="*/ 1 w 114"/>
                <a:gd name="T55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7">
                  <a:moveTo>
                    <a:pt x="1" y="2"/>
                  </a:moveTo>
                  <a:cubicBezTo>
                    <a:pt x="1" y="6"/>
                    <a:pt x="2" y="11"/>
                    <a:pt x="3" y="15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1" y="13"/>
                    <a:pt x="20" y="13"/>
                    <a:pt x="29" y="14"/>
                  </a:cubicBezTo>
                  <a:cubicBezTo>
                    <a:pt x="38" y="15"/>
                    <a:pt x="47" y="15"/>
                    <a:pt x="57" y="14"/>
                  </a:cubicBezTo>
                  <a:cubicBezTo>
                    <a:pt x="66" y="13"/>
                    <a:pt x="75" y="13"/>
                    <a:pt x="84" y="12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105" y="12"/>
                    <a:pt x="105" y="12"/>
                    <a:pt x="105" y="12"/>
                  </a:cubicBezTo>
                  <a:cubicBezTo>
                    <a:pt x="108" y="13"/>
                    <a:pt x="110" y="12"/>
                    <a:pt x="112" y="12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4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14" y="15"/>
                    <a:pt x="113" y="15"/>
                    <a:pt x="113" y="15"/>
                  </a:cubicBezTo>
                  <a:cubicBezTo>
                    <a:pt x="113" y="15"/>
                    <a:pt x="113" y="15"/>
                    <a:pt x="113" y="15"/>
                  </a:cubicBezTo>
                  <a:cubicBezTo>
                    <a:pt x="110" y="16"/>
                    <a:pt x="107" y="16"/>
                    <a:pt x="105" y="16"/>
                  </a:cubicBezTo>
                  <a:cubicBezTo>
                    <a:pt x="98" y="17"/>
                    <a:pt x="98" y="17"/>
                    <a:pt x="98" y="17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75" y="17"/>
                    <a:pt x="66" y="17"/>
                    <a:pt x="57" y="16"/>
                  </a:cubicBezTo>
                  <a:cubicBezTo>
                    <a:pt x="47" y="16"/>
                    <a:pt x="38" y="16"/>
                    <a:pt x="29" y="17"/>
                  </a:cubicBezTo>
                  <a:cubicBezTo>
                    <a:pt x="20" y="17"/>
                    <a:pt x="10" y="17"/>
                    <a:pt x="1" y="16"/>
                  </a:cubicBezTo>
                  <a:cubicBezTo>
                    <a:pt x="0" y="16"/>
                    <a:pt x="0" y="16"/>
                    <a:pt x="0" y="15"/>
                  </a:cubicBezTo>
                  <a:cubicBezTo>
                    <a:pt x="0" y="11"/>
                    <a:pt x="0" y="6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8" name="Freeform 763"/>
            <p:cNvSpPr/>
            <p:nvPr/>
          </p:nvSpPr>
          <p:spPr bwMode="auto">
            <a:xfrm>
              <a:off x="5314864" y="5910582"/>
              <a:ext cx="2630270" cy="920778"/>
            </a:xfrm>
            <a:custGeom>
              <a:avLst/>
              <a:gdLst>
                <a:gd name="T0" fmla="*/ 16 w 189"/>
                <a:gd name="T1" fmla="*/ 2 h 103"/>
                <a:gd name="T2" fmla="*/ 2 w 189"/>
                <a:gd name="T3" fmla="*/ 5 h 103"/>
                <a:gd name="T4" fmla="*/ 5 w 189"/>
                <a:gd name="T5" fmla="*/ 22 h 103"/>
                <a:gd name="T6" fmla="*/ 7 w 189"/>
                <a:gd name="T7" fmla="*/ 40 h 103"/>
                <a:gd name="T8" fmla="*/ 51 w 189"/>
                <a:gd name="T9" fmla="*/ 42 h 103"/>
                <a:gd name="T10" fmla="*/ 141 w 189"/>
                <a:gd name="T11" fmla="*/ 41 h 103"/>
                <a:gd name="T12" fmla="*/ 186 w 189"/>
                <a:gd name="T13" fmla="*/ 41 h 103"/>
                <a:gd name="T14" fmla="*/ 189 w 189"/>
                <a:gd name="T15" fmla="*/ 56 h 103"/>
                <a:gd name="T16" fmla="*/ 188 w 189"/>
                <a:gd name="T17" fmla="*/ 57 h 103"/>
                <a:gd name="T18" fmla="*/ 123 w 189"/>
                <a:gd name="T19" fmla="*/ 62 h 103"/>
                <a:gd name="T20" fmla="*/ 59 w 189"/>
                <a:gd name="T21" fmla="*/ 63 h 103"/>
                <a:gd name="T22" fmla="*/ 60 w 189"/>
                <a:gd name="T23" fmla="*/ 79 h 103"/>
                <a:gd name="T24" fmla="*/ 72 w 189"/>
                <a:gd name="T25" fmla="*/ 79 h 103"/>
                <a:gd name="T26" fmla="*/ 139 w 189"/>
                <a:gd name="T27" fmla="*/ 78 h 103"/>
                <a:gd name="T28" fmla="*/ 173 w 189"/>
                <a:gd name="T29" fmla="*/ 79 h 103"/>
                <a:gd name="T30" fmla="*/ 173 w 189"/>
                <a:gd name="T31" fmla="*/ 103 h 103"/>
                <a:gd name="T32" fmla="*/ 172 w 189"/>
                <a:gd name="T33" fmla="*/ 103 h 103"/>
                <a:gd name="T34" fmla="*/ 172 w 189"/>
                <a:gd name="T35" fmla="*/ 81 h 103"/>
                <a:gd name="T36" fmla="*/ 139 w 189"/>
                <a:gd name="T37" fmla="*/ 81 h 103"/>
                <a:gd name="T38" fmla="*/ 72 w 189"/>
                <a:gd name="T39" fmla="*/ 84 h 103"/>
                <a:gd name="T40" fmla="*/ 59 w 189"/>
                <a:gd name="T41" fmla="*/ 83 h 103"/>
                <a:gd name="T42" fmla="*/ 53 w 189"/>
                <a:gd name="T43" fmla="*/ 70 h 103"/>
                <a:gd name="T44" fmla="*/ 57 w 189"/>
                <a:gd name="T45" fmla="*/ 60 h 103"/>
                <a:gd name="T46" fmla="*/ 188 w 189"/>
                <a:gd name="T47" fmla="*/ 55 h 103"/>
                <a:gd name="T48" fmla="*/ 186 w 189"/>
                <a:gd name="T49" fmla="*/ 49 h 103"/>
                <a:gd name="T50" fmla="*/ 185 w 189"/>
                <a:gd name="T51" fmla="*/ 42 h 103"/>
                <a:gd name="T52" fmla="*/ 96 w 189"/>
                <a:gd name="T53" fmla="*/ 45 h 103"/>
                <a:gd name="T54" fmla="*/ 29 w 189"/>
                <a:gd name="T55" fmla="*/ 45 h 103"/>
                <a:gd name="T56" fmla="*/ 5 w 189"/>
                <a:gd name="T57" fmla="*/ 42 h 103"/>
                <a:gd name="T58" fmla="*/ 0 w 189"/>
                <a:gd name="T59" fmla="*/ 4 h 103"/>
                <a:gd name="T60" fmla="*/ 1 w 189"/>
                <a:gd name="T61" fmla="*/ 3 h 103"/>
                <a:gd name="T62" fmla="*/ 16 w 189"/>
                <a:gd name="T63" fmla="*/ 0 h 103"/>
                <a:gd name="T64" fmla="*/ 31 w 189"/>
                <a:gd name="T65" fmla="*/ 0 h 103"/>
                <a:gd name="connsiteX0" fmla="*/ 1640 w 12379"/>
                <a:gd name="connsiteY0" fmla="*/ 0 h 10000"/>
                <a:gd name="connsiteX1" fmla="*/ 847 w 12379"/>
                <a:gd name="connsiteY1" fmla="*/ 194 h 10000"/>
                <a:gd name="connsiteX2" fmla="*/ 476 w 12379"/>
                <a:gd name="connsiteY2" fmla="*/ 291 h 10000"/>
                <a:gd name="connsiteX3" fmla="*/ 106 w 12379"/>
                <a:gd name="connsiteY3" fmla="*/ 485 h 10000"/>
                <a:gd name="connsiteX4" fmla="*/ 159 w 12379"/>
                <a:gd name="connsiteY4" fmla="*/ 291 h 10000"/>
                <a:gd name="connsiteX5" fmla="*/ 265 w 12379"/>
                <a:gd name="connsiteY5" fmla="*/ 2136 h 10000"/>
                <a:gd name="connsiteX6" fmla="*/ 423 w 12379"/>
                <a:gd name="connsiteY6" fmla="*/ 3981 h 10000"/>
                <a:gd name="connsiteX7" fmla="*/ 370 w 12379"/>
                <a:gd name="connsiteY7" fmla="*/ 3883 h 10000"/>
                <a:gd name="connsiteX8" fmla="*/ 1534 w 12379"/>
                <a:gd name="connsiteY8" fmla="*/ 4078 h 10000"/>
                <a:gd name="connsiteX9" fmla="*/ 2698 w 12379"/>
                <a:gd name="connsiteY9" fmla="*/ 4078 h 10000"/>
                <a:gd name="connsiteX10" fmla="*/ 5079 w 12379"/>
                <a:gd name="connsiteY10" fmla="*/ 4078 h 10000"/>
                <a:gd name="connsiteX11" fmla="*/ 7460 w 12379"/>
                <a:gd name="connsiteY11" fmla="*/ 3981 h 10000"/>
                <a:gd name="connsiteX12" fmla="*/ 9841 w 12379"/>
                <a:gd name="connsiteY12" fmla="*/ 3981 h 10000"/>
                <a:gd name="connsiteX13" fmla="*/ 9841 w 12379"/>
                <a:gd name="connsiteY13" fmla="*/ 3981 h 10000"/>
                <a:gd name="connsiteX14" fmla="*/ 9947 w 12379"/>
                <a:gd name="connsiteY14" fmla="*/ 4757 h 10000"/>
                <a:gd name="connsiteX15" fmla="*/ 10000 w 12379"/>
                <a:gd name="connsiteY15" fmla="*/ 5437 h 10000"/>
                <a:gd name="connsiteX16" fmla="*/ 10000 w 12379"/>
                <a:gd name="connsiteY16" fmla="*/ 5437 h 10000"/>
                <a:gd name="connsiteX17" fmla="*/ 9947 w 12379"/>
                <a:gd name="connsiteY17" fmla="*/ 5534 h 10000"/>
                <a:gd name="connsiteX18" fmla="*/ 9947 w 12379"/>
                <a:gd name="connsiteY18" fmla="*/ 5534 h 10000"/>
                <a:gd name="connsiteX19" fmla="*/ 6508 w 12379"/>
                <a:gd name="connsiteY19" fmla="*/ 6019 h 10000"/>
                <a:gd name="connsiteX20" fmla="*/ 3016 w 12379"/>
                <a:gd name="connsiteY20" fmla="*/ 6214 h 10000"/>
                <a:gd name="connsiteX21" fmla="*/ 3122 w 12379"/>
                <a:gd name="connsiteY21" fmla="*/ 6117 h 10000"/>
                <a:gd name="connsiteX22" fmla="*/ 3069 w 12379"/>
                <a:gd name="connsiteY22" fmla="*/ 7476 h 10000"/>
                <a:gd name="connsiteX23" fmla="*/ 3175 w 12379"/>
                <a:gd name="connsiteY23" fmla="*/ 7670 h 10000"/>
                <a:gd name="connsiteX24" fmla="*/ 3386 w 12379"/>
                <a:gd name="connsiteY24" fmla="*/ 7670 h 10000"/>
                <a:gd name="connsiteX25" fmla="*/ 3810 w 12379"/>
                <a:gd name="connsiteY25" fmla="*/ 7670 h 10000"/>
                <a:gd name="connsiteX26" fmla="*/ 5608 w 12379"/>
                <a:gd name="connsiteY26" fmla="*/ 7573 h 10000"/>
                <a:gd name="connsiteX27" fmla="*/ 7354 w 12379"/>
                <a:gd name="connsiteY27" fmla="*/ 7573 h 10000"/>
                <a:gd name="connsiteX28" fmla="*/ 8254 w 12379"/>
                <a:gd name="connsiteY28" fmla="*/ 7573 h 10000"/>
                <a:gd name="connsiteX29" fmla="*/ 9153 w 12379"/>
                <a:gd name="connsiteY29" fmla="*/ 7670 h 10000"/>
                <a:gd name="connsiteX30" fmla="*/ 9153 w 12379"/>
                <a:gd name="connsiteY30" fmla="*/ 7767 h 10000"/>
                <a:gd name="connsiteX31" fmla="*/ 9153 w 12379"/>
                <a:gd name="connsiteY31" fmla="*/ 10000 h 10000"/>
                <a:gd name="connsiteX32" fmla="*/ 9153 w 12379"/>
                <a:gd name="connsiteY32" fmla="*/ 10000 h 10000"/>
                <a:gd name="connsiteX33" fmla="*/ 12379 w 12379"/>
                <a:gd name="connsiteY33" fmla="*/ 6319 h 10000"/>
                <a:gd name="connsiteX34" fmla="*/ 9101 w 12379"/>
                <a:gd name="connsiteY34" fmla="*/ 7767 h 10000"/>
                <a:gd name="connsiteX35" fmla="*/ 9101 w 12379"/>
                <a:gd name="connsiteY35" fmla="*/ 7864 h 10000"/>
                <a:gd name="connsiteX36" fmla="*/ 8254 w 12379"/>
                <a:gd name="connsiteY36" fmla="*/ 7767 h 10000"/>
                <a:gd name="connsiteX37" fmla="*/ 7354 w 12379"/>
                <a:gd name="connsiteY37" fmla="*/ 7864 h 10000"/>
                <a:gd name="connsiteX38" fmla="*/ 5608 w 12379"/>
                <a:gd name="connsiteY38" fmla="*/ 7961 h 10000"/>
                <a:gd name="connsiteX39" fmla="*/ 3810 w 12379"/>
                <a:gd name="connsiteY39" fmla="*/ 8155 h 10000"/>
                <a:gd name="connsiteX40" fmla="*/ 3333 w 12379"/>
                <a:gd name="connsiteY40" fmla="*/ 8155 h 10000"/>
                <a:gd name="connsiteX41" fmla="*/ 3122 w 12379"/>
                <a:gd name="connsiteY41" fmla="*/ 8058 h 10000"/>
                <a:gd name="connsiteX42" fmla="*/ 2910 w 12379"/>
                <a:gd name="connsiteY42" fmla="*/ 7767 h 10000"/>
                <a:gd name="connsiteX43" fmla="*/ 2804 w 12379"/>
                <a:gd name="connsiteY43" fmla="*/ 6796 h 10000"/>
                <a:gd name="connsiteX44" fmla="*/ 2910 w 12379"/>
                <a:gd name="connsiteY44" fmla="*/ 6019 h 10000"/>
                <a:gd name="connsiteX45" fmla="*/ 3016 w 12379"/>
                <a:gd name="connsiteY45" fmla="*/ 5825 h 10000"/>
                <a:gd name="connsiteX46" fmla="*/ 6455 w 12379"/>
                <a:gd name="connsiteY46" fmla="*/ 5631 h 10000"/>
                <a:gd name="connsiteX47" fmla="*/ 9947 w 12379"/>
                <a:gd name="connsiteY47" fmla="*/ 5340 h 10000"/>
                <a:gd name="connsiteX48" fmla="*/ 9894 w 12379"/>
                <a:gd name="connsiteY48" fmla="*/ 5437 h 10000"/>
                <a:gd name="connsiteX49" fmla="*/ 9841 w 12379"/>
                <a:gd name="connsiteY49" fmla="*/ 4757 h 10000"/>
                <a:gd name="connsiteX50" fmla="*/ 9788 w 12379"/>
                <a:gd name="connsiteY50" fmla="*/ 4078 h 10000"/>
                <a:gd name="connsiteX51" fmla="*/ 9788 w 12379"/>
                <a:gd name="connsiteY51" fmla="*/ 4078 h 10000"/>
                <a:gd name="connsiteX52" fmla="*/ 7460 w 12379"/>
                <a:gd name="connsiteY52" fmla="*/ 4175 h 10000"/>
                <a:gd name="connsiteX53" fmla="*/ 5079 w 12379"/>
                <a:gd name="connsiteY53" fmla="*/ 4369 h 10000"/>
                <a:gd name="connsiteX54" fmla="*/ 2698 w 12379"/>
                <a:gd name="connsiteY54" fmla="*/ 4466 h 10000"/>
                <a:gd name="connsiteX55" fmla="*/ 1534 w 12379"/>
                <a:gd name="connsiteY55" fmla="*/ 4369 h 10000"/>
                <a:gd name="connsiteX56" fmla="*/ 317 w 12379"/>
                <a:gd name="connsiteY56" fmla="*/ 4175 h 10000"/>
                <a:gd name="connsiteX57" fmla="*/ 265 w 12379"/>
                <a:gd name="connsiteY57" fmla="*/ 4078 h 10000"/>
                <a:gd name="connsiteX58" fmla="*/ 106 w 12379"/>
                <a:gd name="connsiteY58" fmla="*/ 2233 h 10000"/>
                <a:gd name="connsiteX59" fmla="*/ 0 w 12379"/>
                <a:gd name="connsiteY59" fmla="*/ 388 h 10000"/>
                <a:gd name="connsiteX60" fmla="*/ 0 w 12379"/>
                <a:gd name="connsiteY60" fmla="*/ 388 h 10000"/>
                <a:gd name="connsiteX61" fmla="*/ 53 w 12379"/>
                <a:gd name="connsiteY61" fmla="*/ 291 h 10000"/>
                <a:gd name="connsiteX62" fmla="*/ 476 w 12379"/>
                <a:gd name="connsiteY62" fmla="*/ 97 h 10000"/>
                <a:gd name="connsiteX63" fmla="*/ 847 w 12379"/>
                <a:gd name="connsiteY63" fmla="*/ 0 h 10000"/>
                <a:gd name="connsiteX64" fmla="*/ 1640 w 12379"/>
                <a:gd name="connsiteY64" fmla="*/ 0 h 10000"/>
                <a:gd name="connsiteX65" fmla="*/ 1640 w 12379"/>
                <a:gd name="connsiteY65" fmla="*/ 0 h 10000"/>
                <a:gd name="connsiteX66" fmla="*/ 1640 w 12379"/>
                <a:gd name="connsiteY66" fmla="*/ 0 h 10000"/>
                <a:gd name="connsiteX0-1" fmla="*/ 1640 w 12462"/>
                <a:gd name="connsiteY0-2" fmla="*/ 0 h 10004"/>
                <a:gd name="connsiteX1-3" fmla="*/ 847 w 12462"/>
                <a:gd name="connsiteY1-4" fmla="*/ 194 h 10004"/>
                <a:gd name="connsiteX2-5" fmla="*/ 476 w 12462"/>
                <a:gd name="connsiteY2-6" fmla="*/ 291 h 10004"/>
                <a:gd name="connsiteX3-7" fmla="*/ 106 w 12462"/>
                <a:gd name="connsiteY3-8" fmla="*/ 485 h 10004"/>
                <a:gd name="connsiteX4-9" fmla="*/ 159 w 12462"/>
                <a:gd name="connsiteY4-10" fmla="*/ 291 h 10004"/>
                <a:gd name="connsiteX5-11" fmla="*/ 265 w 12462"/>
                <a:gd name="connsiteY5-12" fmla="*/ 2136 h 10004"/>
                <a:gd name="connsiteX6-13" fmla="*/ 423 w 12462"/>
                <a:gd name="connsiteY6-14" fmla="*/ 3981 h 10004"/>
                <a:gd name="connsiteX7-15" fmla="*/ 370 w 12462"/>
                <a:gd name="connsiteY7-16" fmla="*/ 3883 h 10004"/>
                <a:gd name="connsiteX8-17" fmla="*/ 1534 w 12462"/>
                <a:gd name="connsiteY8-18" fmla="*/ 4078 h 10004"/>
                <a:gd name="connsiteX9-19" fmla="*/ 2698 w 12462"/>
                <a:gd name="connsiteY9-20" fmla="*/ 4078 h 10004"/>
                <a:gd name="connsiteX10-21" fmla="*/ 5079 w 12462"/>
                <a:gd name="connsiteY10-22" fmla="*/ 4078 h 10004"/>
                <a:gd name="connsiteX11-23" fmla="*/ 7460 w 12462"/>
                <a:gd name="connsiteY11-24" fmla="*/ 3981 h 10004"/>
                <a:gd name="connsiteX12-25" fmla="*/ 9841 w 12462"/>
                <a:gd name="connsiteY12-26" fmla="*/ 3981 h 10004"/>
                <a:gd name="connsiteX13-27" fmla="*/ 9841 w 12462"/>
                <a:gd name="connsiteY13-28" fmla="*/ 3981 h 10004"/>
                <a:gd name="connsiteX14-29" fmla="*/ 9947 w 12462"/>
                <a:gd name="connsiteY14-30" fmla="*/ 4757 h 10004"/>
                <a:gd name="connsiteX15-31" fmla="*/ 10000 w 12462"/>
                <a:gd name="connsiteY15-32" fmla="*/ 5437 h 10004"/>
                <a:gd name="connsiteX16-33" fmla="*/ 10000 w 12462"/>
                <a:gd name="connsiteY16-34" fmla="*/ 5437 h 10004"/>
                <a:gd name="connsiteX17-35" fmla="*/ 9947 w 12462"/>
                <a:gd name="connsiteY17-36" fmla="*/ 5534 h 10004"/>
                <a:gd name="connsiteX18-37" fmla="*/ 9947 w 12462"/>
                <a:gd name="connsiteY18-38" fmla="*/ 5534 h 10004"/>
                <a:gd name="connsiteX19-39" fmla="*/ 6508 w 12462"/>
                <a:gd name="connsiteY19-40" fmla="*/ 6019 h 10004"/>
                <a:gd name="connsiteX20-41" fmla="*/ 3016 w 12462"/>
                <a:gd name="connsiteY20-42" fmla="*/ 6214 h 10004"/>
                <a:gd name="connsiteX21-43" fmla="*/ 3122 w 12462"/>
                <a:gd name="connsiteY21-44" fmla="*/ 6117 h 10004"/>
                <a:gd name="connsiteX22-45" fmla="*/ 3069 w 12462"/>
                <a:gd name="connsiteY22-46" fmla="*/ 7476 h 10004"/>
                <a:gd name="connsiteX23-47" fmla="*/ 3175 w 12462"/>
                <a:gd name="connsiteY23-48" fmla="*/ 7670 h 10004"/>
                <a:gd name="connsiteX24-49" fmla="*/ 3386 w 12462"/>
                <a:gd name="connsiteY24-50" fmla="*/ 7670 h 10004"/>
                <a:gd name="connsiteX25-51" fmla="*/ 3810 w 12462"/>
                <a:gd name="connsiteY25-52" fmla="*/ 7670 h 10004"/>
                <a:gd name="connsiteX26-53" fmla="*/ 5608 w 12462"/>
                <a:gd name="connsiteY26-54" fmla="*/ 7573 h 10004"/>
                <a:gd name="connsiteX27-55" fmla="*/ 7354 w 12462"/>
                <a:gd name="connsiteY27-56" fmla="*/ 7573 h 10004"/>
                <a:gd name="connsiteX28-57" fmla="*/ 8254 w 12462"/>
                <a:gd name="connsiteY28-58" fmla="*/ 7573 h 10004"/>
                <a:gd name="connsiteX29-59" fmla="*/ 9153 w 12462"/>
                <a:gd name="connsiteY29-60" fmla="*/ 7670 h 10004"/>
                <a:gd name="connsiteX30-61" fmla="*/ 9153 w 12462"/>
                <a:gd name="connsiteY30-62" fmla="*/ 7767 h 10004"/>
                <a:gd name="connsiteX31-63" fmla="*/ 9153 w 12462"/>
                <a:gd name="connsiteY31-64" fmla="*/ 10000 h 10004"/>
                <a:gd name="connsiteX32-65" fmla="*/ 11396 w 12462"/>
                <a:gd name="connsiteY32-66" fmla="*/ 8317 h 10004"/>
                <a:gd name="connsiteX33-67" fmla="*/ 12379 w 12462"/>
                <a:gd name="connsiteY33-68" fmla="*/ 6319 h 10004"/>
                <a:gd name="connsiteX34-69" fmla="*/ 9101 w 12462"/>
                <a:gd name="connsiteY34-70" fmla="*/ 7767 h 10004"/>
                <a:gd name="connsiteX35-71" fmla="*/ 9101 w 12462"/>
                <a:gd name="connsiteY35-72" fmla="*/ 7864 h 10004"/>
                <a:gd name="connsiteX36-73" fmla="*/ 8254 w 12462"/>
                <a:gd name="connsiteY36-74" fmla="*/ 7767 h 10004"/>
                <a:gd name="connsiteX37-75" fmla="*/ 7354 w 12462"/>
                <a:gd name="connsiteY37-76" fmla="*/ 7864 h 10004"/>
                <a:gd name="connsiteX38-77" fmla="*/ 5608 w 12462"/>
                <a:gd name="connsiteY38-78" fmla="*/ 7961 h 10004"/>
                <a:gd name="connsiteX39-79" fmla="*/ 3810 w 12462"/>
                <a:gd name="connsiteY39-80" fmla="*/ 8155 h 10004"/>
                <a:gd name="connsiteX40-81" fmla="*/ 3333 w 12462"/>
                <a:gd name="connsiteY40-82" fmla="*/ 8155 h 10004"/>
                <a:gd name="connsiteX41-83" fmla="*/ 3122 w 12462"/>
                <a:gd name="connsiteY41-84" fmla="*/ 8058 h 10004"/>
                <a:gd name="connsiteX42-85" fmla="*/ 2910 w 12462"/>
                <a:gd name="connsiteY42-86" fmla="*/ 7767 h 10004"/>
                <a:gd name="connsiteX43-87" fmla="*/ 2804 w 12462"/>
                <a:gd name="connsiteY43-88" fmla="*/ 6796 h 10004"/>
                <a:gd name="connsiteX44-89" fmla="*/ 2910 w 12462"/>
                <a:gd name="connsiteY44-90" fmla="*/ 6019 h 10004"/>
                <a:gd name="connsiteX45-91" fmla="*/ 3016 w 12462"/>
                <a:gd name="connsiteY45-92" fmla="*/ 5825 h 10004"/>
                <a:gd name="connsiteX46-93" fmla="*/ 6455 w 12462"/>
                <a:gd name="connsiteY46-94" fmla="*/ 5631 h 10004"/>
                <a:gd name="connsiteX47-95" fmla="*/ 9947 w 12462"/>
                <a:gd name="connsiteY47-96" fmla="*/ 5340 h 10004"/>
                <a:gd name="connsiteX48-97" fmla="*/ 9894 w 12462"/>
                <a:gd name="connsiteY48-98" fmla="*/ 5437 h 10004"/>
                <a:gd name="connsiteX49-99" fmla="*/ 9841 w 12462"/>
                <a:gd name="connsiteY49-100" fmla="*/ 4757 h 10004"/>
                <a:gd name="connsiteX50-101" fmla="*/ 9788 w 12462"/>
                <a:gd name="connsiteY50-102" fmla="*/ 4078 h 10004"/>
                <a:gd name="connsiteX51-103" fmla="*/ 9788 w 12462"/>
                <a:gd name="connsiteY51-104" fmla="*/ 4078 h 10004"/>
                <a:gd name="connsiteX52-105" fmla="*/ 7460 w 12462"/>
                <a:gd name="connsiteY52-106" fmla="*/ 4175 h 10004"/>
                <a:gd name="connsiteX53-107" fmla="*/ 5079 w 12462"/>
                <a:gd name="connsiteY53-108" fmla="*/ 4369 h 10004"/>
                <a:gd name="connsiteX54-109" fmla="*/ 2698 w 12462"/>
                <a:gd name="connsiteY54-110" fmla="*/ 4466 h 10004"/>
                <a:gd name="connsiteX55-111" fmla="*/ 1534 w 12462"/>
                <a:gd name="connsiteY55-112" fmla="*/ 4369 h 10004"/>
                <a:gd name="connsiteX56-113" fmla="*/ 317 w 12462"/>
                <a:gd name="connsiteY56-114" fmla="*/ 4175 h 10004"/>
                <a:gd name="connsiteX57-115" fmla="*/ 265 w 12462"/>
                <a:gd name="connsiteY57-116" fmla="*/ 4078 h 10004"/>
                <a:gd name="connsiteX58-117" fmla="*/ 106 w 12462"/>
                <a:gd name="connsiteY58-118" fmla="*/ 2233 h 10004"/>
                <a:gd name="connsiteX59-119" fmla="*/ 0 w 12462"/>
                <a:gd name="connsiteY59-120" fmla="*/ 388 h 10004"/>
                <a:gd name="connsiteX60-121" fmla="*/ 0 w 12462"/>
                <a:gd name="connsiteY60-122" fmla="*/ 388 h 10004"/>
                <a:gd name="connsiteX61-123" fmla="*/ 53 w 12462"/>
                <a:gd name="connsiteY61-124" fmla="*/ 291 h 10004"/>
                <a:gd name="connsiteX62-125" fmla="*/ 476 w 12462"/>
                <a:gd name="connsiteY62-126" fmla="*/ 97 h 10004"/>
                <a:gd name="connsiteX63-127" fmla="*/ 847 w 12462"/>
                <a:gd name="connsiteY63-128" fmla="*/ 0 h 10004"/>
                <a:gd name="connsiteX64-129" fmla="*/ 1640 w 12462"/>
                <a:gd name="connsiteY64-130" fmla="*/ 0 h 10004"/>
                <a:gd name="connsiteX65-131" fmla="*/ 1640 w 12462"/>
                <a:gd name="connsiteY65-132" fmla="*/ 0 h 10004"/>
                <a:gd name="connsiteX66-133" fmla="*/ 1640 w 12462"/>
                <a:gd name="connsiteY66-134" fmla="*/ 0 h 10004"/>
                <a:gd name="connsiteX0-135" fmla="*/ 1640 w 12461"/>
                <a:gd name="connsiteY0-136" fmla="*/ 0 h 8768"/>
                <a:gd name="connsiteX1-137" fmla="*/ 847 w 12461"/>
                <a:gd name="connsiteY1-138" fmla="*/ 194 h 8768"/>
                <a:gd name="connsiteX2-139" fmla="*/ 476 w 12461"/>
                <a:gd name="connsiteY2-140" fmla="*/ 291 h 8768"/>
                <a:gd name="connsiteX3-141" fmla="*/ 106 w 12461"/>
                <a:gd name="connsiteY3-142" fmla="*/ 485 h 8768"/>
                <a:gd name="connsiteX4-143" fmla="*/ 159 w 12461"/>
                <a:gd name="connsiteY4-144" fmla="*/ 291 h 8768"/>
                <a:gd name="connsiteX5-145" fmla="*/ 265 w 12461"/>
                <a:gd name="connsiteY5-146" fmla="*/ 2136 h 8768"/>
                <a:gd name="connsiteX6-147" fmla="*/ 423 w 12461"/>
                <a:gd name="connsiteY6-148" fmla="*/ 3981 h 8768"/>
                <a:gd name="connsiteX7-149" fmla="*/ 370 w 12461"/>
                <a:gd name="connsiteY7-150" fmla="*/ 3883 h 8768"/>
                <a:gd name="connsiteX8-151" fmla="*/ 1534 w 12461"/>
                <a:gd name="connsiteY8-152" fmla="*/ 4078 h 8768"/>
                <a:gd name="connsiteX9-153" fmla="*/ 2698 w 12461"/>
                <a:gd name="connsiteY9-154" fmla="*/ 4078 h 8768"/>
                <a:gd name="connsiteX10-155" fmla="*/ 5079 w 12461"/>
                <a:gd name="connsiteY10-156" fmla="*/ 4078 h 8768"/>
                <a:gd name="connsiteX11-157" fmla="*/ 7460 w 12461"/>
                <a:gd name="connsiteY11-158" fmla="*/ 3981 h 8768"/>
                <a:gd name="connsiteX12-159" fmla="*/ 9841 w 12461"/>
                <a:gd name="connsiteY12-160" fmla="*/ 3981 h 8768"/>
                <a:gd name="connsiteX13-161" fmla="*/ 9841 w 12461"/>
                <a:gd name="connsiteY13-162" fmla="*/ 3981 h 8768"/>
                <a:gd name="connsiteX14-163" fmla="*/ 9947 w 12461"/>
                <a:gd name="connsiteY14-164" fmla="*/ 4757 h 8768"/>
                <a:gd name="connsiteX15-165" fmla="*/ 10000 w 12461"/>
                <a:gd name="connsiteY15-166" fmla="*/ 5437 h 8768"/>
                <a:gd name="connsiteX16-167" fmla="*/ 10000 w 12461"/>
                <a:gd name="connsiteY16-168" fmla="*/ 5437 h 8768"/>
                <a:gd name="connsiteX17-169" fmla="*/ 9947 w 12461"/>
                <a:gd name="connsiteY17-170" fmla="*/ 5534 h 8768"/>
                <a:gd name="connsiteX18-171" fmla="*/ 9947 w 12461"/>
                <a:gd name="connsiteY18-172" fmla="*/ 5534 h 8768"/>
                <a:gd name="connsiteX19-173" fmla="*/ 6508 w 12461"/>
                <a:gd name="connsiteY19-174" fmla="*/ 6019 h 8768"/>
                <a:gd name="connsiteX20-175" fmla="*/ 3016 w 12461"/>
                <a:gd name="connsiteY20-176" fmla="*/ 6214 h 8768"/>
                <a:gd name="connsiteX21-177" fmla="*/ 3122 w 12461"/>
                <a:gd name="connsiteY21-178" fmla="*/ 6117 h 8768"/>
                <a:gd name="connsiteX22-179" fmla="*/ 3069 w 12461"/>
                <a:gd name="connsiteY22-180" fmla="*/ 7476 h 8768"/>
                <a:gd name="connsiteX23-181" fmla="*/ 3175 w 12461"/>
                <a:gd name="connsiteY23-182" fmla="*/ 7670 h 8768"/>
                <a:gd name="connsiteX24-183" fmla="*/ 3386 w 12461"/>
                <a:gd name="connsiteY24-184" fmla="*/ 7670 h 8768"/>
                <a:gd name="connsiteX25-185" fmla="*/ 3810 w 12461"/>
                <a:gd name="connsiteY25-186" fmla="*/ 7670 h 8768"/>
                <a:gd name="connsiteX26-187" fmla="*/ 5608 w 12461"/>
                <a:gd name="connsiteY26-188" fmla="*/ 7573 h 8768"/>
                <a:gd name="connsiteX27-189" fmla="*/ 7354 w 12461"/>
                <a:gd name="connsiteY27-190" fmla="*/ 7573 h 8768"/>
                <a:gd name="connsiteX28-191" fmla="*/ 8254 w 12461"/>
                <a:gd name="connsiteY28-192" fmla="*/ 7573 h 8768"/>
                <a:gd name="connsiteX29-193" fmla="*/ 9153 w 12461"/>
                <a:gd name="connsiteY29-194" fmla="*/ 7670 h 8768"/>
                <a:gd name="connsiteX30-195" fmla="*/ 9153 w 12461"/>
                <a:gd name="connsiteY30-196" fmla="*/ 7767 h 8768"/>
                <a:gd name="connsiteX31-197" fmla="*/ 10533 w 12461"/>
                <a:gd name="connsiteY31-198" fmla="*/ 8738 h 8768"/>
                <a:gd name="connsiteX32-199" fmla="*/ 11396 w 12461"/>
                <a:gd name="connsiteY32-200" fmla="*/ 8317 h 8768"/>
                <a:gd name="connsiteX33-201" fmla="*/ 12379 w 12461"/>
                <a:gd name="connsiteY33-202" fmla="*/ 6319 h 8768"/>
                <a:gd name="connsiteX34-203" fmla="*/ 9101 w 12461"/>
                <a:gd name="connsiteY34-204" fmla="*/ 7767 h 8768"/>
                <a:gd name="connsiteX35-205" fmla="*/ 9101 w 12461"/>
                <a:gd name="connsiteY35-206" fmla="*/ 7864 h 8768"/>
                <a:gd name="connsiteX36-207" fmla="*/ 8254 w 12461"/>
                <a:gd name="connsiteY36-208" fmla="*/ 7767 h 8768"/>
                <a:gd name="connsiteX37-209" fmla="*/ 7354 w 12461"/>
                <a:gd name="connsiteY37-210" fmla="*/ 7864 h 8768"/>
                <a:gd name="connsiteX38-211" fmla="*/ 5608 w 12461"/>
                <a:gd name="connsiteY38-212" fmla="*/ 7961 h 8768"/>
                <a:gd name="connsiteX39-213" fmla="*/ 3810 w 12461"/>
                <a:gd name="connsiteY39-214" fmla="*/ 8155 h 8768"/>
                <a:gd name="connsiteX40-215" fmla="*/ 3333 w 12461"/>
                <a:gd name="connsiteY40-216" fmla="*/ 8155 h 8768"/>
                <a:gd name="connsiteX41-217" fmla="*/ 3122 w 12461"/>
                <a:gd name="connsiteY41-218" fmla="*/ 8058 h 8768"/>
                <a:gd name="connsiteX42-219" fmla="*/ 2910 w 12461"/>
                <a:gd name="connsiteY42-220" fmla="*/ 7767 h 8768"/>
                <a:gd name="connsiteX43-221" fmla="*/ 2804 w 12461"/>
                <a:gd name="connsiteY43-222" fmla="*/ 6796 h 8768"/>
                <a:gd name="connsiteX44-223" fmla="*/ 2910 w 12461"/>
                <a:gd name="connsiteY44-224" fmla="*/ 6019 h 8768"/>
                <a:gd name="connsiteX45-225" fmla="*/ 3016 w 12461"/>
                <a:gd name="connsiteY45-226" fmla="*/ 5825 h 8768"/>
                <a:gd name="connsiteX46-227" fmla="*/ 6455 w 12461"/>
                <a:gd name="connsiteY46-228" fmla="*/ 5631 h 8768"/>
                <a:gd name="connsiteX47-229" fmla="*/ 9947 w 12461"/>
                <a:gd name="connsiteY47-230" fmla="*/ 5340 h 8768"/>
                <a:gd name="connsiteX48-231" fmla="*/ 9894 w 12461"/>
                <a:gd name="connsiteY48-232" fmla="*/ 5437 h 8768"/>
                <a:gd name="connsiteX49-233" fmla="*/ 9841 w 12461"/>
                <a:gd name="connsiteY49-234" fmla="*/ 4757 h 8768"/>
                <a:gd name="connsiteX50-235" fmla="*/ 9788 w 12461"/>
                <a:gd name="connsiteY50-236" fmla="*/ 4078 h 8768"/>
                <a:gd name="connsiteX51-237" fmla="*/ 9788 w 12461"/>
                <a:gd name="connsiteY51-238" fmla="*/ 4078 h 8768"/>
                <a:gd name="connsiteX52-239" fmla="*/ 7460 w 12461"/>
                <a:gd name="connsiteY52-240" fmla="*/ 4175 h 8768"/>
                <a:gd name="connsiteX53-241" fmla="*/ 5079 w 12461"/>
                <a:gd name="connsiteY53-242" fmla="*/ 4369 h 8768"/>
                <a:gd name="connsiteX54-243" fmla="*/ 2698 w 12461"/>
                <a:gd name="connsiteY54-244" fmla="*/ 4466 h 8768"/>
                <a:gd name="connsiteX55-245" fmla="*/ 1534 w 12461"/>
                <a:gd name="connsiteY55-246" fmla="*/ 4369 h 8768"/>
                <a:gd name="connsiteX56-247" fmla="*/ 317 w 12461"/>
                <a:gd name="connsiteY56-248" fmla="*/ 4175 h 8768"/>
                <a:gd name="connsiteX57-249" fmla="*/ 265 w 12461"/>
                <a:gd name="connsiteY57-250" fmla="*/ 4078 h 8768"/>
                <a:gd name="connsiteX58-251" fmla="*/ 106 w 12461"/>
                <a:gd name="connsiteY58-252" fmla="*/ 2233 h 8768"/>
                <a:gd name="connsiteX59-253" fmla="*/ 0 w 12461"/>
                <a:gd name="connsiteY59-254" fmla="*/ 388 h 8768"/>
                <a:gd name="connsiteX60-255" fmla="*/ 0 w 12461"/>
                <a:gd name="connsiteY60-256" fmla="*/ 388 h 8768"/>
                <a:gd name="connsiteX61-257" fmla="*/ 53 w 12461"/>
                <a:gd name="connsiteY61-258" fmla="*/ 291 h 8768"/>
                <a:gd name="connsiteX62-259" fmla="*/ 476 w 12461"/>
                <a:gd name="connsiteY62-260" fmla="*/ 97 h 8768"/>
                <a:gd name="connsiteX63-261" fmla="*/ 847 w 12461"/>
                <a:gd name="connsiteY63-262" fmla="*/ 0 h 8768"/>
                <a:gd name="connsiteX64-263" fmla="*/ 1640 w 12461"/>
                <a:gd name="connsiteY64-264" fmla="*/ 0 h 8768"/>
                <a:gd name="connsiteX65-265" fmla="*/ 1640 w 12461"/>
                <a:gd name="connsiteY65-266" fmla="*/ 0 h 8768"/>
                <a:gd name="connsiteX66-267" fmla="*/ 1640 w 12461"/>
                <a:gd name="connsiteY66-268" fmla="*/ 0 h 8768"/>
                <a:gd name="connsiteX0-269" fmla="*/ 1316 w 10000"/>
                <a:gd name="connsiteY0-270" fmla="*/ 0 h 10133"/>
                <a:gd name="connsiteX1-271" fmla="*/ 680 w 10000"/>
                <a:gd name="connsiteY1-272" fmla="*/ 221 h 10133"/>
                <a:gd name="connsiteX2-273" fmla="*/ 382 w 10000"/>
                <a:gd name="connsiteY2-274" fmla="*/ 332 h 10133"/>
                <a:gd name="connsiteX3-275" fmla="*/ 85 w 10000"/>
                <a:gd name="connsiteY3-276" fmla="*/ 553 h 10133"/>
                <a:gd name="connsiteX4-277" fmla="*/ 128 w 10000"/>
                <a:gd name="connsiteY4-278" fmla="*/ 332 h 10133"/>
                <a:gd name="connsiteX5-279" fmla="*/ 213 w 10000"/>
                <a:gd name="connsiteY5-280" fmla="*/ 2436 h 10133"/>
                <a:gd name="connsiteX6-281" fmla="*/ 339 w 10000"/>
                <a:gd name="connsiteY6-282" fmla="*/ 4540 h 10133"/>
                <a:gd name="connsiteX7-283" fmla="*/ 297 w 10000"/>
                <a:gd name="connsiteY7-284" fmla="*/ 4429 h 10133"/>
                <a:gd name="connsiteX8-285" fmla="*/ 1231 w 10000"/>
                <a:gd name="connsiteY8-286" fmla="*/ 4651 h 10133"/>
                <a:gd name="connsiteX9-287" fmla="*/ 2165 w 10000"/>
                <a:gd name="connsiteY9-288" fmla="*/ 4651 h 10133"/>
                <a:gd name="connsiteX10-289" fmla="*/ 4076 w 10000"/>
                <a:gd name="connsiteY10-290" fmla="*/ 4651 h 10133"/>
                <a:gd name="connsiteX11-291" fmla="*/ 5987 w 10000"/>
                <a:gd name="connsiteY11-292" fmla="*/ 4540 h 10133"/>
                <a:gd name="connsiteX12-293" fmla="*/ 7897 w 10000"/>
                <a:gd name="connsiteY12-294" fmla="*/ 4540 h 10133"/>
                <a:gd name="connsiteX13-295" fmla="*/ 7897 w 10000"/>
                <a:gd name="connsiteY13-296" fmla="*/ 4540 h 10133"/>
                <a:gd name="connsiteX14-297" fmla="*/ 7983 w 10000"/>
                <a:gd name="connsiteY14-298" fmla="*/ 5425 h 10133"/>
                <a:gd name="connsiteX15-299" fmla="*/ 8025 w 10000"/>
                <a:gd name="connsiteY15-300" fmla="*/ 6201 h 10133"/>
                <a:gd name="connsiteX16-301" fmla="*/ 8025 w 10000"/>
                <a:gd name="connsiteY16-302" fmla="*/ 6201 h 10133"/>
                <a:gd name="connsiteX17-303" fmla="*/ 7983 w 10000"/>
                <a:gd name="connsiteY17-304" fmla="*/ 6312 h 10133"/>
                <a:gd name="connsiteX18-305" fmla="*/ 7983 w 10000"/>
                <a:gd name="connsiteY18-306" fmla="*/ 6312 h 10133"/>
                <a:gd name="connsiteX19-307" fmla="*/ 5223 w 10000"/>
                <a:gd name="connsiteY19-308" fmla="*/ 6865 h 10133"/>
                <a:gd name="connsiteX20-309" fmla="*/ 2420 w 10000"/>
                <a:gd name="connsiteY20-310" fmla="*/ 7087 h 10133"/>
                <a:gd name="connsiteX21-311" fmla="*/ 2505 w 10000"/>
                <a:gd name="connsiteY21-312" fmla="*/ 6977 h 10133"/>
                <a:gd name="connsiteX22-313" fmla="*/ 2463 w 10000"/>
                <a:gd name="connsiteY22-314" fmla="*/ 8526 h 10133"/>
                <a:gd name="connsiteX23-315" fmla="*/ 2548 w 10000"/>
                <a:gd name="connsiteY23-316" fmla="*/ 8748 h 10133"/>
                <a:gd name="connsiteX24-317" fmla="*/ 2717 w 10000"/>
                <a:gd name="connsiteY24-318" fmla="*/ 8748 h 10133"/>
                <a:gd name="connsiteX25-319" fmla="*/ 3058 w 10000"/>
                <a:gd name="connsiteY25-320" fmla="*/ 8748 h 10133"/>
                <a:gd name="connsiteX26-321" fmla="*/ 4500 w 10000"/>
                <a:gd name="connsiteY26-322" fmla="*/ 8637 h 10133"/>
                <a:gd name="connsiteX27-323" fmla="*/ 5902 w 10000"/>
                <a:gd name="connsiteY27-324" fmla="*/ 8637 h 10133"/>
                <a:gd name="connsiteX28-325" fmla="*/ 6624 w 10000"/>
                <a:gd name="connsiteY28-326" fmla="*/ 8637 h 10133"/>
                <a:gd name="connsiteX29-327" fmla="*/ 7345 w 10000"/>
                <a:gd name="connsiteY29-328" fmla="*/ 8748 h 10133"/>
                <a:gd name="connsiteX30-329" fmla="*/ 7345 w 10000"/>
                <a:gd name="connsiteY30-330" fmla="*/ 8858 h 10133"/>
                <a:gd name="connsiteX31-331" fmla="*/ 8453 w 10000"/>
                <a:gd name="connsiteY31-332" fmla="*/ 9966 h 10133"/>
                <a:gd name="connsiteX32-333" fmla="*/ 9145 w 10000"/>
                <a:gd name="connsiteY32-334" fmla="*/ 9486 h 10133"/>
                <a:gd name="connsiteX33-335" fmla="*/ 9934 w 10000"/>
                <a:gd name="connsiteY33-336" fmla="*/ 4088 h 10133"/>
                <a:gd name="connsiteX34-337" fmla="*/ 7304 w 10000"/>
                <a:gd name="connsiteY34-338" fmla="*/ 8858 h 10133"/>
                <a:gd name="connsiteX35-339" fmla="*/ 7304 w 10000"/>
                <a:gd name="connsiteY35-340" fmla="*/ 8969 h 10133"/>
                <a:gd name="connsiteX36-341" fmla="*/ 6624 w 10000"/>
                <a:gd name="connsiteY36-342" fmla="*/ 8858 h 10133"/>
                <a:gd name="connsiteX37-343" fmla="*/ 5902 w 10000"/>
                <a:gd name="connsiteY37-344" fmla="*/ 8969 h 10133"/>
                <a:gd name="connsiteX38-345" fmla="*/ 4500 w 10000"/>
                <a:gd name="connsiteY38-346" fmla="*/ 9080 h 10133"/>
                <a:gd name="connsiteX39-347" fmla="*/ 3058 w 10000"/>
                <a:gd name="connsiteY39-348" fmla="*/ 9301 h 10133"/>
                <a:gd name="connsiteX40-349" fmla="*/ 2675 w 10000"/>
                <a:gd name="connsiteY40-350" fmla="*/ 9301 h 10133"/>
                <a:gd name="connsiteX41-351" fmla="*/ 2505 w 10000"/>
                <a:gd name="connsiteY41-352" fmla="*/ 9190 h 10133"/>
                <a:gd name="connsiteX42-353" fmla="*/ 2335 w 10000"/>
                <a:gd name="connsiteY42-354" fmla="*/ 8858 h 10133"/>
                <a:gd name="connsiteX43-355" fmla="*/ 2250 w 10000"/>
                <a:gd name="connsiteY43-356" fmla="*/ 7751 h 10133"/>
                <a:gd name="connsiteX44-357" fmla="*/ 2335 w 10000"/>
                <a:gd name="connsiteY44-358" fmla="*/ 6865 h 10133"/>
                <a:gd name="connsiteX45-359" fmla="*/ 2420 w 10000"/>
                <a:gd name="connsiteY45-360" fmla="*/ 6643 h 10133"/>
                <a:gd name="connsiteX46-361" fmla="*/ 5180 w 10000"/>
                <a:gd name="connsiteY46-362" fmla="*/ 6422 h 10133"/>
                <a:gd name="connsiteX47-363" fmla="*/ 7983 w 10000"/>
                <a:gd name="connsiteY47-364" fmla="*/ 6090 h 10133"/>
                <a:gd name="connsiteX48-365" fmla="*/ 7940 w 10000"/>
                <a:gd name="connsiteY48-366" fmla="*/ 6201 h 10133"/>
                <a:gd name="connsiteX49-367" fmla="*/ 7897 w 10000"/>
                <a:gd name="connsiteY49-368" fmla="*/ 5425 h 10133"/>
                <a:gd name="connsiteX50-369" fmla="*/ 7855 w 10000"/>
                <a:gd name="connsiteY50-370" fmla="*/ 4651 h 10133"/>
                <a:gd name="connsiteX51-371" fmla="*/ 7855 w 10000"/>
                <a:gd name="connsiteY51-372" fmla="*/ 4651 h 10133"/>
                <a:gd name="connsiteX52-373" fmla="*/ 5987 w 10000"/>
                <a:gd name="connsiteY52-374" fmla="*/ 4762 h 10133"/>
                <a:gd name="connsiteX53-375" fmla="*/ 4076 w 10000"/>
                <a:gd name="connsiteY53-376" fmla="*/ 4983 h 10133"/>
                <a:gd name="connsiteX54-377" fmla="*/ 2165 w 10000"/>
                <a:gd name="connsiteY54-378" fmla="*/ 5094 h 10133"/>
                <a:gd name="connsiteX55-379" fmla="*/ 1231 w 10000"/>
                <a:gd name="connsiteY55-380" fmla="*/ 4983 h 10133"/>
                <a:gd name="connsiteX56-381" fmla="*/ 254 w 10000"/>
                <a:gd name="connsiteY56-382" fmla="*/ 4762 h 10133"/>
                <a:gd name="connsiteX57-383" fmla="*/ 213 w 10000"/>
                <a:gd name="connsiteY57-384" fmla="*/ 4651 h 10133"/>
                <a:gd name="connsiteX58-385" fmla="*/ 85 w 10000"/>
                <a:gd name="connsiteY58-386" fmla="*/ 2547 h 10133"/>
                <a:gd name="connsiteX59-387" fmla="*/ 0 w 10000"/>
                <a:gd name="connsiteY59-388" fmla="*/ 443 h 10133"/>
                <a:gd name="connsiteX60-389" fmla="*/ 0 w 10000"/>
                <a:gd name="connsiteY60-390" fmla="*/ 443 h 10133"/>
                <a:gd name="connsiteX61-391" fmla="*/ 43 w 10000"/>
                <a:gd name="connsiteY61-392" fmla="*/ 332 h 10133"/>
                <a:gd name="connsiteX62-393" fmla="*/ 382 w 10000"/>
                <a:gd name="connsiteY62-394" fmla="*/ 111 h 10133"/>
                <a:gd name="connsiteX63-395" fmla="*/ 680 w 10000"/>
                <a:gd name="connsiteY63-396" fmla="*/ 0 h 10133"/>
                <a:gd name="connsiteX64-397" fmla="*/ 1316 w 10000"/>
                <a:gd name="connsiteY64-398" fmla="*/ 0 h 10133"/>
                <a:gd name="connsiteX65-399" fmla="*/ 1316 w 10000"/>
                <a:gd name="connsiteY65-400" fmla="*/ 0 h 10133"/>
                <a:gd name="connsiteX66-401" fmla="*/ 1316 w 10000"/>
                <a:gd name="connsiteY66-402" fmla="*/ 0 h 10133"/>
                <a:gd name="connsiteX0-403" fmla="*/ 1316 w 9950"/>
                <a:gd name="connsiteY0-404" fmla="*/ 0 h 10133"/>
                <a:gd name="connsiteX1-405" fmla="*/ 680 w 9950"/>
                <a:gd name="connsiteY1-406" fmla="*/ 221 h 10133"/>
                <a:gd name="connsiteX2-407" fmla="*/ 382 w 9950"/>
                <a:gd name="connsiteY2-408" fmla="*/ 332 h 10133"/>
                <a:gd name="connsiteX3-409" fmla="*/ 85 w 9950"/>
                <a:gd name="connsiteY3-410" fmla="*/ 553 h 10133"/>
                <a:gd name="connsiteX4-411" fmla="*/ 128 w 9950"/>
                <a:gd name="connsiteY4-412" fmla="*/ 332 h 10133"/>
                <a:gd name="connsiteX5-413" fmla="*/ 213 w 9950"/>
                <a:gd name="connsiteY5-414" fmla="*/ 2436 h 10133"/>
                <a:gd name="connsiteX6-415" fmla="*/ 339 w 9950"/>
                <a:gd name="connsiteY6-416" fmla="*/ 4540 h 10133"/>
                <a:gd name="connsiteX7-417" fmla="*/ 297 w 9950"/>
                <a:gd name="connsiteY7-418" fmla="*/ 4429 h 10133"/>
                <a:gd name="connsiteX8-419" fmla="*/ 1231 w 9950"/>
                <a:gd name="connsiteY8-420" fmla="*/ 4651 h 10133"/>
                <a:gd name="connsiteX9-421" fmla="*/ 2165 w 9950"/>
                <a:gd name="connsiteY9-422" fmla="*/ 4651 h 10133"/>
                <a:gd name="connsiteX10-423" fmla="*/ 4076 w 9950"/>
                <a:gd name="connsiteY10-424" fmla="*/ 4651 h 10133"/>
                <a:gd name="connsiteX11-425" fmla="*/ 5987 w 9950"/>
                <a:gd name="connsiteY11-426" fmla="*/ 4540 h 10133"/>
                <a:gd name="connsiteX12-427" fmla="*/ 7897 w 9950"/>
                <a:gd name="connsiteY12-428" fmla="*/ 4540 h 10133"/>
                <a:gd name="connsiteX13-429" fmla="*/ 7897 w 9950"/>
                <a:gd name="connsiteY13-430" fmla="*/ 4540 h 10133"/>
                <a:gd name="connsiteX14-431" fmla="*/ 7983 w 9950"/>
                <a:gd name="connsiteY14-432" fmla="*/ 5425 h 10133"/>
                <a:gd name="connsiteX15-433" fmla="*/ 8025 w 9950"/>
                <a:gd name="connsiteY15-434" fmla="*/ 6201 h 10133"/>
                <a:gd name="connsiteX16-435" fmla="*/ 8025 w 9950"/>
                <a:gd name="connsiteY16-436" fmla="*/ 6201 h 10133"/>
                <a:gd name="connsiteX17-437" fmla="*/ 7983 w 9950"/>
                <a:gd name="connsiteY17-438" fmla="*/ 6312 h 10133"/>
                <a:gd name="connsiteX18-439" fmla="*/ 7983 w 9950"/>
                <a:gd name="connsiteY18-440" fmla="*/ 6312 h 10133"/>
                <a:gd name="connsiteX19-441" fmla="*/ 5223 w 9950"/>
                <a:gd name="connsiteY19-442" fmla="*/ 6865 h 10133"/>
                <a:gd name="connsiteX20-443" fmla="*/ 2420 w 9950"/>
                <a:gd name="connsiteY20-444" fmla="*/ 7087 h 10133"/>
                <a:gd name="connsiteX21-445" fmla="*/ 2505 w 9950"/>
                <a:gd name="connsiteY21-446" fmla="*/ 6977 h 10133"/>
                <a:gd name="connsiteX22-447" fmla="*/ 2463 w 9950"/>
                <a:gd name="connsiteY22-448" fmla="*/ 8526 h 10133"/>
                <a:gd name="connsiteX23-449" fmla="*/ 2548 w 9950"/>
                <a:gd name="connsiteY23-450" fmla="*/ 8748 h 10133"/>
                <a:gd name="connsiteX24-451" fmla="*/ 2717 w 9950"/>
                <a:gd name="connsiteY24-452" fmla="*/ 8748 h 10133"/>
                <a:gd name="connsiteX25-453" fmla="*/ 3058 w 9950"/>
                <a:gd name="connsiteY25-454" fmla="*/ 8748 h 10133"/>
                <a:gd name="connsiteX26-455" fmla="*/ 4500 w 9950"/>
                <a:gd name="connsiteY26-456" fmla="*/ 8637 h 10133"/>
                <a:gd name="connsiteX27-457" fmla="*/ 5902 w 9950"/>
                <a:gd name="connsiteY27-458" fmla="*/ 8637 h 10133"/>
                <a:gd name="connsiteX28-459" fmla="*/ 6624 w 9950"/>
                <a:gd name="connsiteY28-460" fmla="*/ 8637 h 10133"/>
                <a:gd name="connsiteX29-461" fmla="*/ 7345 w 9950"/>
                <a:gd name="connsiteY29-462" fmla="*/ 8748 h 10133"/>
                <a:gd name="connsiteX30-463" fmla="*/ 7345 w 9950"/>
                <a:gd name="connsiteY30-464" fmla="*/ 8858 h 10133"/>
                <a:gd name="connsiteX31-465" fmla="*/ 8453 w 9950"/>
                <a:gd name="connsiteY31-466" fmla="*/ 9966 h 10133"/>
                <a:gd name="connsiteX32-467" fmla="*/ 9145 w 9950"/>
                <a:gd name="connsiteY32-468" fmla="*/ 9486 h 10133"/>
                <a:gd name="connsiteX33-469" fmla="*/ 9934 w 9950"/>
                <a:gd name="connsiteY33-470" fmla="*/ 4088 h 10133"/>
                <a:gd name="connsiteX34-471" fmla="*/ 7304 w 9950"/>
                <a:gd name="connsiteY34-472" fmla="*/ 8858 h 10133"/>
                <a:gd name="connsiteX35-473" fmla="*/ 7304 w 9950"/>
                <a:gd name="connsiteY35-474" fmla="*/ 8969 h 10133"/>
                <a:gd name="connsiteX36-475" fmla="*/ 6624 w 9950"/>
                <a:gd name="connsiteY36-476" fmla="*/ 8858 h 10133"/>
                <a:gd name="connsiteX37-477" fmla="*/ 5902 w 9950"/>
                <a:gd name="connsiteY37-478" fmla="*/ 8969 h 10133"/>
                <a:gd name="connsiteX38-479" fmla="*/ 4500 w 9950"/>
                <a:gd name="connsiteY38-480" fmla="*/ 9080 h 10133"/>
                <a:gd name="connsiteX39-481" fmla="*/ 3058 w 9950"/>
                <a:gd name="connsiteY39-482" fmla="*/ 9301 h 10133"/>
                <a:gd name="connsiteX40-483" fmla="*/ 2675 w 9950"/>
                <a:gd name="connsiteY40-484" fmla="*/ 9301 h 10133"/>
                <a:gd name="connsiteX41-485" fmla="*/ 2505 w 9950"/>
                <a:gd name="connsiteY41-486" fmla="*/ 9190 h 10133"/>
                <a:gd name="connsiteX42-487" fmla="*/ 2335 w 9950"/>
                <a:gd name="connsiteY42-488" fmla="*/ 8858 h 10133"/>
                <a:gd name="connsiteX43-489" fmla="*/ 2250 w 9950"/>
                <a:gd name="connsiteY43-490" fmla="*/ 7751 h 10133"/>
                <a:gd name="connsiteX44-491" fmla="*/ 2335 w 9950"/>
                <a:gd name="connsiteY44-492" fmla="*/ 6865 h 10133"/>
                <a:gd name="connsiteX45-493" fmla="*/ 2420 w 9950"/>
                <a:gd name="connsiteY45-494" fmla="*/ 6643 h 10133"/>
                <a:gd name="connsiteX46-495" fmla="*/ 5180 w 9950"/>
                <a:gd name="connsiteY46-496" fmla="*/ 6422 h 10133"/>
                <a:gd name="connsiteX47-497" fmla="*/ 7983 w 9950"/>
                <a:gd name="connsiteY47-498" fmla="*/ 6090 h 10133"/>
                <a:gd name="connsiteX48-499" fmla="*/ 7940 w 9950"/>
                <a:gd name="connsiteY48-500" fmla="*/ 6201 h 10133"/>
                <a:gd name="connsiteX49-501" fmla="*/ 7897 w 9950"/>
                <a:gd name="connsiteY49-502" fmla="*/ 5425 h 10133"/>
                <a:gd name="connsiteX50-503" fmla="*/ 7855 w 9950"/>
                <a:gd name="connsiteY50-504" fmla="*/ 4651 h 10133"/>
                <a:gd name="connsiteX51-505" fmla="*/ 7855 w 9950"/>
                <a:gd name="connsiteY51-506" fmla="*/ 4651 h 10133"/>
                <a:gd name="connsiteX52-507" fmla="*/ 5987 w 9950"/>
                <a:gd name="connsiteY52-508" fmla="*/ 4762 h 10133"/>
                <a:gd name="connsiteX53-509" fmla="*/ 4076 w 9950"/>
                <a:gd name="connsiteY53-510" fmla="*/ 4983 h 10133"/>
                <a:gd name="connsiteX54-511" fmla="*/ 2165 w 9950"/>
                <a:gd name="connsiteY54-512" fmla="*/ 5094 h 10133"/>
                <a:gd name="connsiteX55-513" fmla="*/ 1231 w 9950"/>
                <a:gd name="connsiteY55-514" fmla="*/ 4983 h 10133"/>
                <a:gd name="connsiteX56-515" fmla="*/ 254 w 9950"/>
                <a:gd name="connsiteY56-516" fmla="*/ 4762 h 10133"/>
                <a:gd name="connsiteX57-517" fmla="*/ 213 w 9950"/>
                <a:gd name="connsiteY57-518" fmla="*/ 4651 h 10133"/>
                <a:gd name="connsiteX58-519" fmla="*/ 85 w 9950"/>
                <a:gd name="connsiteY58-520" fmla="*/ 2547 h 10133"/>
                <a:gd name="connsiteX59-521" fmla="*/ 0 w 9950"/>
                <a:gd name="connsiteY59-522" fmla="*/ 443 h 10133"/>
                <a:gd name="connsiteX60-523" fmla="*/ 0 w 9950"/>
                <a:gd name="connsiteY60-524" fmla="*/ 443 h 10133"/>
                <a:gd name="connsiteX61-525" fmla="*/ 43 w 9950"/>
                <a:gd name="connsiteY61-526" fmla="*/ 332 h 10133"/>
                <a:gd name="connsiteX62-527" fmla="*/ 382 w 9950"/>
                <a:gd name="connsiteY62-528" fmla="*/ 111 h 10133"/>
                <a:gd name="connsiteX63-529" fmla="*/ 680 w 9950"/>
                <a:gd name="connsiteY63-530" fmla="*/ 0 h 10133"/>
                <a:gd name="connsiteX64-531" fmla="*/ 1316 w 9950"/>
                <a:gd name="connsiteY64-532" fmla="*/ 0 h 10133"/>
                <a:gd name="connsiteX65-533" fmla="*/ 1316 w 9950"/>
                <a:gd name="connsiteY65-534" fmla="*/ 0 h 10133"/>
                <a:gd name="connsiteX66-535" fmla="*/ 1316 w 9950"/>
                <a:gd name="connsiteY66-536" fmla="*/ 0 h 10133"/>
                <a:gd name="connsiteX0-537" fmla="*/ 1323 w 10164"/>
                <a:gd name="connsiteY0-538" fmla="*/ 0 h 9955"/>
                <a:gd name="connsiteX1-539" fmla="*/ 683 w 10164"/>
                <a:gd name="connsiteY1-540" fmla="*/ 218 h 9955"/>
                <a:gd name="connsiteX2-541" fmla="*/ 384 w 10164"/>
                <a:gd name="connsiteY2-542" fmla="*/ 328 h 9955"/>
                <a:gd name="connsiteX3-543" fmla="*/ 85 w 10164"/>
                <a:gd name="connsiteY3-544" fmla="*/ 546 h 9955"/>
                <a:gd name="connsiteX4-545" fmla="*/ 129 w 10164"/>
                <a:gd name="connsiteY4-546" fmla="*/ 328 h 9955"/>
                <a:gd name="connsiteX5-547" fmla="*/ 214 w 10164"/>
                <a:gd name="connsiteY5-548" fmla="*/ 2404 h 9955"/>
                <a:gd name="connsiteX6-549" fmla="*/ 341 w 10164"/>
                <a:gd name="connsiteY6-550" fmla="*/ 4480 h 9955"/>
                <a:gd name="connsiteX7-551" fmla="*/ 298 w 10164"/>
                <a:gd name="connsiteY7-552" fmla="*/ 4371 h 9955"/>
                <a:gd name="connsiteX8-553" fmla="*/ 1237 w 10164"/>
                <a:gd name="connsiteY8-554" fmla="*/ 4590 h 9955"/>
                <a:gd name="connsiteX9-555" fmla="*/ 2176 w 10164"/>
                <a:gd name="connsiteY9-556" fmla="*/ 4590 h 9955"/>
                <a:gd name="connsiteX10-557" fmla="*/ 4096 w 10164"/>
                <a:gd name="connsiteY10-558" fmla="*/ 4590 h 9955"/>
                <a:gd name="connsiteX11-559" fmla="*/ 6017 w 10164"/>
                <a:gd name="connsiteY11-560" fmla="*/ 4480 h 9955"/>
                <a:gd name="connsiteX12-561" fmla="*/ 7937 w 10164"/>
                <a:gd name="connsiteY12-562" fmla="*/ 4480 h 9955"/>
                <a:gd name="connsiteX13-563" fmla="*/ 7937 w 10164"/>
                <a:gd name="connsiteY13-564" fmla="*/ 4480 h 9955"/>
                <a:gd name="connsiteX14-565" fmla="*/ 8023 w 10164"/>
                <a:gd name="connsiteY14-566" fmla="*/ 5354 h 9955"/>
                <a:gd name="connsiteX15-567" fmla="*/ 8065 w 10164"/>
                <a:gd name="connsiteY15-568" fmla="*/ 6120 h 9955"/>
                <a:gd name="connsiteX16-569" fmla="*/ 8065 w 10164"/>
                <a:gd name="connsiteY16-570" fmla="*/ 6120 h 9955"/>
                <a:gd name="connsiteX17-571" fmla="*/ 8023 w 10164"/>
                <a:gd name="connsiteY17-572" fmla="*/ 6229 h 9955"/>
                <a:gd name="connsiteX18-573" fmla="*/ 8023 w 10164"/>
                <a:gd name="connsiteY18-574" fmla="*/ 6229 h 9955"/>
                <a:gd name="connsiteX19-575" fmla="*/ 5249 w 10164"/>
                <a:gd name="connsiteY19-576" fmla="*/ 6775 h 9955"/>
                <a:gd name="connsiteX20-577" fmla="*/ 2432 w 10164"/>
                <a:gd name="connsiteY20-578" fmla="*/ 6994 h 9955"/>
                <a:gd name="connsiteX21-579" fmla="*/ 2518 w 10164"/>
                <a:gd name="connsiteY21-580" fmla="*/ 6885 h 9955"/>
                <a:gd name="connsiteX22-581" fmla="*/ 2475 w 10164"/>
                <a:gd name="connsiteY22-582" fmla="*/ 8414 h 9955"/>
                <a:gd name="connsiteX23-583" fmla="*/ 2561 w 10164"/>
                <a:gd name="connsiteY23-584" fmla="*/ 8633 h 9955"/>
                <a:gd name="connsiteX24-585" fmla="*/ 2731 w 10164"/>
                <a:gd name="connsiteY24-586" fmla="*/ 8633 h 9955"/>
                <a:gd name="connsiteX25-587" fmla="*/ 3073 w 10164"/>
                <a:gd name="connsiteY25-588" fmla="*/ 8633 h 9955"/>
                <a:gd name="connsiteX26-589" fmla="*/ 4523 w 10164"/>
                <a:gd name="connsiteY26-590" fmla="*/ 8524 h 9955"/>
                <a:gd name="connsiteX27-591" fmla="*/ 5932 w 10164"/>
                <a:gd name="connsiteY27-592" fmla="*/ 8524 h 9955"/>
                <a:gd name="connsiteX28-593" fmla="*/ 6657 w 10164"/>
                <a:gd name="connsiteY28-594" fmla="*/ 8524 h 9955"/>
                <a:gd name="connsiteX29-595" fmla="*/ 7382 w 10164"/>
                <a:gd name="connsiteY29-596" fmla="*/ 8633 h 9955"/>
                <a:gd name="connsiteX30-597" fmla="*/ 7382 w 10164"/>
                <a:gd name="connsiteY30-598" fmla="*/ 8742 h 9955"/>
                <a:gd name="connsiteX31-599" fmla="*/ 8495 w 10164"/>
                <a:gd name="connsiteY31-600" fmla="*/ 9835 h 9955"/>
                <a:gd name="connsiteX32-601" fmla="*/ 9771 w 10164"/>
                <a:gd name="connsiteY32-602" fmla="*/ 5514 h 9955"/>
                <a:gd name="connsiteX33-603" fmla="*/ 9984 w 10164"/>
                <a:gd name="connsiteY33-604" fmla="*/ 4034 h 9955"/>
                <a:gd name="connsiteX34-605" fmla="*/ 7341 w 10164"/>
                <a:gd name="connsiteY34-606" fmla="*/ 8742 h 9955"/>
                <a:gd name="connsiteX35-607" fmla="*/ 7341 w 10164"/>
                <a:gd name="connsiteY35-608" fmla="*/ 8851 h 9955"/>
                <a:gd name="connsiteX36-609" fmla="*/ 6657 w 10164"/>
                <a:gd name="connsiteY36-610" fmla="*/ 8742 h 9955"/>
                <a:gd name="connsiteX37-611" fmla="*/ 5932 w 10164"/>
                <a:gd name="connsiteY37-612" fmla="*/ 8851 h 9955"/>
                <a:gd name="connsiteX38-613" fmla="*/ 4523 w 10164"/>
                <a:gd name="connsiteY38-614" fmla="*/ 8961 h 9955"/>
                <a:gd name="connsiteX39-615" fmla="*/ 3073 w 10164"/>
                <a:gd name="connsiteY39-616" fmla="*/ 9179 h 9955"/>
                <a:gd name="connsiteX40-617" fmla="*/ 2688 w 10164"/>
                <a:gd name="connsiteY40-618" fmla="*/ 9179 h 9955"/>
                <a:gd name="connsiteX41-619" fmla="*/ 2518 w 10164"/>
                <a:gd name="connsiteY41-620" fmla="*/ 9069 h 9955"/>
                <a:gd name="connsiteX42-621" fmla="*/ 2347 w 10164"/>
                <a:gd name="connsiteY42-622" fmla="*/ 8742 h 9955"/>
                <a:gd name="connsiteX43-623" fmla="*/ 2261 w 10164"/>
                <a:gd name="connsiteY43-624" fmla="*/ 7649 h 9955"/>
                <a:gd name="connsiteX44-625" fmla="*/ 2347 w 10164"/>
                <a:gd name="connsiteY44-626" fmla="*/ 6775 h 9955"/>
                <a:gd name="connsiteX45-627" fmla="*/ 2432 w 10164"/>
                <a:gd name="connsiteY45-628" fmla="*/ 6556 h 9955"/>
                <a:gd name="connsiteX46-629" fmla="*/ 5206 w 10164"/>
                <a:gd name="connsiteY46-630" fmla="*/ 6338 h 9955"/>
                <a:gd name="connsiteX47-631" fmla="*/ 8023 w 10164"/>
                <a:gd name="connsiteY47-632" fmla="*/ 6010 h 9955"/>
                <a:gd name="connsiteX48-633" fmla="*/ 7980 w 10164"/>
                <a:gd name="connsiteY48-634" fmla="*/ 6120 h 9955"/>
                <a:gd name="connsiteX49-635" fmla="*/ 7937 w 10164"/>
                <a:gd name="connsiteY49-636" fmla="*/ 5354 h 9955"/>
                <a:gd name="connsiteX50-637" fmla="*/ 7894 w 10164"/>
                <a:gd name="connsiteY50-638" fmla="*/ 4590 h 9955"/>
                <a:gd name="connsiteX51-639" fmla="*/ 7894 w 10164"/>
                <a:gd name="connsiteY51-640" fmla="*/ 4590 h 9955"/>
                <a:gd name="connsiteX52-641" fmla="*/ 6017 w 10164"/>
                <a:gd name="connsiteY52-642" fmla="*/ 4699 h 9955"/>
                <a:gd name="connsiteX53-643" fmla="*/ 4096 w 10164"/>
                <a:gd name="connsiteY53-644" fmla="*/ 4918 h 9955"/>
                <a:gd name="connsiteX54-645" fmla="*/ 2176 w 10164"/>
                <a:gd name="connsiteY54-646" fmla="*/ 5027 h 9955"/>
                <a:gd name="connsiteX55-647" fmla="*/ 1237 w 10164"/>
                <a:gd name="connsiteY55-648" fmla="*/ 4918 h 9955"/>
                <a:gd name="connsiteX56-649" fmla="*/ 255 w 10164"/>
                <a:gd name="connsiteY56-650" fmla="*/ 4699 h 9955"/>
                <a:gd name="connsiteX57-651" fmla="*/ 214 w 10164"/>
                <a:gd name="connsiteY57-652" fmla="*/ 4590 h 9955"/>
                <a:gd name="connsiteX58-653" fmla="*/ 85 w 10164"/>
                <a:gd name="connsiteY58-654" fmla="*/ 2514 h 9955"/>
                <a:gd name="connsiteX59-655" fmla="*/ 0 w 10164"/>
                <a:gd name="connsiteY59-656" fmla="*/ 437 h 9955"/>
                <a:gd name="connsiteX60-657" fmla="*/ 0 w 10164"/>
                <a:gd name="connsiteY60-658" fmla="*/ 437 h 9955"/>
                <a:gd name="connsiteX61-659" fmla="*/ 43 w 10164"/>
                <a:gd name="connsiteY61-660" fmla="*/ 328 h 9955"/>
                <a:gd name="connsiteX62-661" fmla="*/ 384 w 10164"/>
                <a:gd name="connsiteY62-662" fmla="*/ 110 h 9955"/>
                <a:gd name="connsiteX63-663" fmla="*/ 683 w 10164"/>
                <a:gd name="connsiteY63-664" fmla="*/ 0 h 9955"/>
                <a:gd name="connsiteX64-665" fmla="*/ 1323 w 10164"/>
                <a:gd name="connsiteY64-666" fmla="*/ 0 h 9955"/>
                <a:gd name="connsiteX65-667" fmla="*/ 1323 w 10164"/>
                <a:gd name="connsiteY65-668" fmla="*/ 0 h 9955"/>
                <a:gd name="connsiteX66-669" fmla="*/ 1323 w 10164"/>
                <a:gd name="connsiteY66-670" fmla="*/ 0 h 9955"/>
                <a:gd name="connsiteX0-671" fmla="*/ 1302 w 9995"/>
                <a:gd name="connsiteY0-672" fmla="*/ 0 h 9220"/>
                <a:gd name="connsiteX1-673" fmla="*/ 672 w 9995"/>
                <a:gd name="connsiteY1-674" fmla="*/ 219 h 9220"/>
                <a:gd name="connsiteX2-675" fmla="*/ 378 w 9995"/>
                <a:gd name="connsiteY2-676" fmla="*/ 329 h 9220"/>
                <a:gd name="connsiteX3-677" fmla="*/ 84 w 9995"/>
                <a:gd name="connsiteY3-678" fmla="*/ 548 h 9220"/>
                <a:gd name="connsiteX4-679" fmla="*/ 127 w 9995"/>
                <a:gd name="connsiteY4-680" fmla="*/ 329 h 9220"/>
                <a:gd name="connsiteX5-681" fmla="*/ 211 w 9995"/>
                <a:gd name="connsiteY5-682" fmla="*/ 2415 h 9220"/>
                <a:gd name="connsiteX6-683" fmla="*/ 335 w 9995"/>
                <a:gd name="connsiteY6-684" fmla="*/ 4500 h 9220"/>
                <a:gd name="connsiteX7-685" fmla="*/ 293 w 9995"/>
                <a:gd name="connsiteY7-686" fmla="*/ 4391 h 9220"/>
                <a:gd name="connsiteX8-687" fmla="*/ 1217 w 9995"/>
                <a:gd name="connsiteY8-688" fmla="*/ 4611 h 9220"/>
                <a:gd name="connsiteX9-689" fmla="*/ 2141 w 9995"/>
                <a:gd name="connsiteY9-690" fmla="*/ 4611 h 9220"/>
                <a:gd name="connsiteX10-691" fmla="*/ 4030 w 9995"/>
                <a:gd name="connsiteY10-692" fmla="*/ 4611 h 9220"/>
                <a:gd name="connsiteX11-693" fmla="*/ 5920 w 9995"/>
                <a:gd name="connsiteY11-694" fmla="*/ 4500 h 9220"/>
                <a:gd name="connsiteX12-695" fmla="*/ 7809 w 9995"/>
                <a:gd name="connsiteY12-696" fmla="*/ 4500 h 9220"/>
                <a:gd name="connsiteX13-697" fmla="*/ 7809 w 9995"/>
                <a:gd name="connsiteY13-698" fmla="*/ 4500 h 9220"/>
                <a:gd name="connsiteX14-699" fmla="*/ 7894 w 9995"/>
                <a:gd name="connsiteY14-700" fmla="*/ 5378 h 9220"/>
                <a:gd name="connsiteX15-701" fmla="*/ 7935 w 9995"/>
                <a:gd name="connsiteY15-702" fmla="*/ 6148 h 9220"/>
                <a:gd name="connsiteX16-703" fmla="*/ 7935 w 9995"/>
                <a:gd name="connsiteY16-704" fmla="*/ 6148 h 9220"/>
                <a:gd name="connsiteX17-705" fmla="*/ 7894 w 9995"/>
                <a:gd name="connsiteY17-706" fmla="*/ 6257 h 9220"/>
                <a:gd name="connsiteX18-707" fmla="*/ 7894 w 9995"/>
                <a:gd name="connsiteY18-708" fmla="*/ 6257 h 9220"/>
                <a:gd name="connsiteX19-709" fmla="*/ 5164 w 9995"/>
                <a:gd name="connsiteY19-710" fmla="*/ 6806 h 9220"/>
                <a:gd name="connsiteX20-711" fmla="*/ 2393 w 9995"/>
                <a:gd name="connsiteY20-712" fmla="*/ 7026 h 9220"/>
                <a:gd name="connsiteX21-713" fmla="*/ 2477 w 9995"/>
                <a:gd name="connsiteY21-714" fmla="*/ 6916 h 9220"/>
                <a:gd name="connsiteX22-715" fmla="*/ 2435 w 9995"/>
                <a:gd name="connsiteY22-716" fmla="*/ 8452 h 9220"/>
                <a:gd name="connsiteX23-717" fmla="*/ 2520 w 9995"/>
                <a:gd name="connsiteY23-718" fmla="*/ 8672 h 9220"/>
                <a:gd name="connsiteX24-719" fmla="*/ 2687 w 9995"/>
                <a:gd name="connsiteY24-720" fmla="*/ 8672 h 9220"/>
                <a:gd name="connsiteX25-721" fmla="*/ 3023 w 9995"/>
                <a:gd name="connsiteY25-722" fmla="*/ 8672 h 9220"/>
                <a:gd name="connsiteX26-723" fmla="*/ 4450 w 9995"/>
                <a:gd name="connsiteY26-724" fmla="*/ 8563 h 9220"/>
                <a:gd name="connsiteX27-725" fmla="*/ 5836 w 9995"/>
                <a:gd name="connsiteY27-726" fmla="*/ 8563 h 9220"/>
                <a:gd name="connsiteX28-727" fmla="*/ 6550 w 9995"/>
                <a:gd name="connsiteY28-728" fmla="*/ 8563 h 9220"/>
                <a:gd name="connsiteX29-729" fmla="*/ 7263 w 9995"/>
                <a:gd name="connsiteY29-730" fmla="*/ 8672 h 9220"/>
                <a:gd name="connsiteX30-731" fmla="*/ 7263 w 9995"/>
                <a:gd name="connsiteY30-732" fmla="*/ 8782 h 9220"/>
                <a:gd name="connsiteX31-733" fmla="*/ 8495 w 9995"/>
                <a:gd name="connsiteY31-734" fmla="*/ 6966 h 9220"/>
                <a:gd name="connsiteX32-735" fmla="*/ 9613 w 9995"/>
                <a:gd name="connsiteY32-736" fmla="*/ 5539 h 9220"/>
                <a:gd name="connsiteX33-737" fmla="*/ 9823 w 9995"/>
                <a:gd name="connsiteY33-738" fmla="*/ 4052 h 9220"/>
                <a:gd name="connsiteX34-739" fmla="*/ 7223 w 9995"/>
                <a:gd name="connsiteY34-740" fmla="*/ 8782 h 9220"/>
                <a:gd name="connsiteX35-741" fmla="*/ 7223 w 9995"/>
                <a:gd name="connsiteY35-742" fmla="*/ 8891 h 9220"/>
                <a:gd name="connsiteX36-743" fmla="*/ 6550 w 9995"/>
                <a:gd name="connsiteY36-744" fmla="*/ 8782 h 9220"/>
                <a:gd name="connsiteX37-745" fmla="*/ 5836 w 9995"/>
                <a:gd name="connsiteY37-746" fmla="*/ 8891 h 9220"/>
                <a:gd name="connsiteX38-747" fmla="*/ 4450 w 9995"/>
                <a:gd name="connsiteY38-748" fmla="*/ 9002 h 9220"/>
                <a:gd name="connsiteX39-749" fmla="*/ 3023 w 9995"/>
                <a:gd name="connsiteY39-750" fmla="*/ 9220 h 9220"/>
                <a:gd name="connsiteX40-751" fmla="*/ 2645 w 9995"/>
                <a:gd name="connsiteY40-752" fmla="*/ 9220 h 9220"/>
                <a:gd name="connsiteX41-753" fmla="*/ 2477 w 9995"/>
                <a:gd name="connsiteY41-754" fmla="*/ 9110 h 9220"/>
                <a:gd name="connsiteX42-755" fmla="*/ 2309 w 9995"/>
                <a:gd name="connsiteY42-756" fmla="*/ 8782 h 9220"/>
                <a:gd name="connsiteX43-757" fmla="*/ 2225 w 9995"/>
                <a:gd name="connsiteY43-758" fmla="*/ 7684 h 9220"/>
                <a:gd name="connsiteX44-759" fmla="*/ 2309 w 9995"/>
                <a:gd name="connsiteY44-760" fmla="*/ 6806 h 9220"/>
                <a:gd name="connsiteX45-761" fmla="*/ 2393 w 9995"/>
                <a:gd name="connsiteY45-762" fmla="*/ 6586 h 9220"/>
                <a:gd name="connsiteX46-763" fmla="*/ 5122 w 9995"/>
                <a:gd name="connsiteY46-764" fmla="*/ 6367 h 9220"/>
                <a:gd name="connsiteX47-765" fmla="*/ 7894 w 9995"/>
                <a:gd name="connsiteY47-766" fmla="*/ 6037 h 9220"/>
                <a:gd name="connsiteX48-767" fmla="*/ 7851 w 9995"/>
                <a:gd name="connsiteY48-768" fmla="*/ 6148 h 9220"/>
                <a:gd name="connsiteX49-769" fmla="*/ 7809 w 9995"/>
                <a:gd name="connsiteY49-770" fmla="*/ 5378 h 9220"/>
                <a:gd name="connsiteX50-771" fmla="*/ 7767 w 9995"/>
                <a:gd name="connsiteY50-772" fmla="*/ 4611 h 9220"/>
                <a:gd name="connsiteX51-773" fmla="*/ 7767 w 9995"/>
                <a:gd name="connsiteY51-774" fmla="*/ 4611 h 9220"/>
                <a:gd name="connsiteX52-775" fmla="*/ 5920 w 9995"/>
                <a:gd name="connsiteY52-776" fmla="*/ 4720 h 9220"/>
                <a:gd name="connsiteX53-777" fmla="*/ 4030 w 9995"/>
                <a:gd name="connsiteY53-778" fmla="*/ 4940 h 9220"/>
                <a:gd name="connsiteX54-779" fmla="*/ 2141 w 9995"/>
                <a:gd name="connsiteY54-780" fmla="*/ 5050 h 9220"/>
                <a:gd name="connsiteX55-781" fmla="*/ 1217 w 9995"/>
                <a:gd name="connsiteY55-782" fmla="*/ 4940 h 9220"/>
                <a:gd name="connsiteX56-783" fmla="*/ 251 w 9995"/>
                <a:gd name="connsiteY56-784" fmla="*/ 4720 h 9220"/>
                <a:gd name="connsiteX57-785" fmla="*/ 211 w 9995"/>
                <a:gd name="connsiteY57-786" fmla="*/ 4611 h 9220"/>
                <a:gd name="connsiteX58-787" fmla="*/ 84 w 9995"/>
                <a:gd name="connsiteY58-788" fmla="*/ 2525 h 9220"/>
                <a:gd name="connsiteX59-789" fmla="*/ 0 w 9995"/>
                <a:gd name="connsiteY59-790" fmla="*/ 439 h 9220"/>
                <a:gd name="connsiteX60-791" fmla="*/ 0 w 9995"/>
                <a:gd name="connsiteY60-792" fmla="*/ 439 h 9220"/>
                <a:gd name="connsiteX61-793" fmla="*/ 42 w 9995"/>
                <a:gd name="connsiteY61-794" fmla="*/ 329 h 9220"/>
                <a:gd name="connsiteX62-795" fmla="*/ 378 w 9995"/>
                <a:gd name="connsiteY62-796" fmla="*/ 110 h 9220"/>
                <a:gd name="connsiteX63-797" fmla="*/ 672 w 9995"/>
                <a:gd name="connsiteY63-798" fmla="*/ 0 h 9220"/>
                <a:gd name="connsiteX64-799" fmla="*/ 1302 w 9995"/>
                <a:gd name="connsiteY64-800" fmla="*/ 0 h 9220"/>
                <a:gd name="connsiteX65-801" fmla="*/ 1302 w 9995"/>
                <a:gd name="connsiteY65-802" fmla="*/ 0 h 9220"/>
                <a:gd name="connsiteX66-803" fmla="*/ 1302 w 9995"/>
                <a:gd name="connsiteY66-804" fmla="*/ 0 h 9220"/>
                <a:gd name="connsiteX0-805" fmla="*/ 1303 w 10000"/>
                <a:gd name="connsiteY0-806" fmla="*/ 0 h 10212"/>
                <a:gd name="connsiteX1-807" fmla="*/ 672 w 10000"/>
                <a:gd name="connsiteY1-808" fmla="*/ 238 h 10212"/>
                <a:gd name="connsiteX2-809" fmla="*/ 378 w 10000"/>
                <a:gd name="connsiteY2-810" fmla="*/ 357 h 10212"/>
                <a:gd name="connsiteX3-811" fmla="*/ 84 w 10000"/>
                <a:gd name="connsiteY3-812" fmla="*/ 594 h 10212"/>
                <a:gd name="connsiteX4-813" fmla="*/ 127 w 10000"/>
                <a:gd name="connsiteY4-814" fmla="*/ 357 h 10212"/>
                <a:gd name="connsiteX5-815" fmla="*/ 211 w 10000"/>
                <a:gd name="connsiteY5-816" fmla="*/ 2619 h 10212"/>
                <a:gd name="connsiteX6-817" fmla="*/ 335 w 10000"/>
                <a:gd name="connsiteY6-818" fmla="*/ 4881 h 10212"/>
                <a:gd name="connsiteX7-819" fmla="*/ 293 w 10000"/>
                <a:gd name="connsiteY7-820" fmla="*/ 4762 h 10212"/>
                <a:gd name="connsiteX8-821" fmla="*/ 1218 w 10000"/>
                <a:gd name="connsiteY8-822" fmla="*/ 5001 h 10212"/>
                <a:gd name="connsiteX9-823" fmla="*/ 2142 w 10000"/>
                <a:gd name="connsiteY9-824" fmla="*/ 5001 h 10212"/>
                <a:gd name="connsiteX10-825" fmla="*/ 4032 w 10000"/>
                <a:gd name="connsiteY10-826" fmla="*/ 5001 h 10212"/>
                <a:gd name="connsiteX11-827" fmla="*/ 5923 w 10000"/>
                <a:gd name="connsiteY11-828" fmla="*/ 4881 h 10212"/>
                <a:gd name="connsiteX12-829" fmla="*/ 7813 w 10000"/>
                <a:gd name="connsiteY12-830" fmla="*/ 4881 h 10212"/>
                <a:gd name="connsiteX13-831" fmla="*/ 7813 w 10000"/>
                <a:gd name="connsiteY13-832" fmla="*/ 4881 h 10212"/>
                <a:gd name="connsiteX14-833" fmla="*/ 7898 w 10000"/>
                <a:gd name="connsiteY14-834" fmla="*/ 5833 h 10212"/>
                <a:gd name="connsiteX15-835" fmla="*/ 7939 w 10000"/>
                <a:gd name="connsiteY15-836" fmla="*/ 6668 h 10212"/>
                <a:gd name="connsiteX16-837" fmla="*/ 7939 w 10000"/>
                <a:gd name="connsiteY16-838" fmla="*/ 6668 h 10212"/>
                <a:gd name="connsiteX17-839" fmla="*/ 7898 w 10000"/>
                <a:gd name="connsiteY17-840" fmla="*/ 6786 h 10212"/>
                <a:gd name="connsiteX18-841" fmla="*/ 7898 w 10000"/>
                <a:gd name="connsiteY18-842" fmla="*/ 6786 h 10212"/>
                <a:gd name="connsiteX19-843" fmla="*/ 5167 w 10000"/>
                <a:gd name="connsiteY19-844" fmla="*/ 7382 h 10212"/>
                <a:gd name="connsiteX20-845" fmla="*/ 2394 w 10000"/>
                <a:gd name="connsiteY20-846" fmla="*/ 7620 h 10212"/>
                <a:gd name="connsiteX21-847" fmla="*/ 2478 w 10000"/>
                <a:gd name="connsiteY21-848" fmla="*/ 7501 h 10212"/>
                <a:gd name="connsiteX22-849" fmla="*/ 2436 w 10000"/>
                <a:gd name="connsiteY22-850" fmla="*/ 9167 h 10212"/>
                <a:gd name="connsiteX23-851" fmla="*/ 2521 w 10000"/>
                <a:gd name="connsiteY23-852" fmla="*/ 9406 h 10212"/>
                <a:gd name="connsiteX24-853" fmla="*/ 2688 w 10000"/>
                <a:gd name="connsiteY24-854" fmla="*/ 9406 h 10212"/>
                <a:gd name="connsiteX25-855" fmla="*/ 3025 w 10000"/>
                <a:gd name="connsiteY25-856" fmla="*/ 9406 h 10212"/>
                <a:gd name="connsiteX26-857" fmla="*/ 4452 w 10000"/>
                <a:gd name="connsiteY26-858" fmla="*/ 9287 h 10212"/>
                <a:gd name="connsiteX27-859" fmla="*/ 5839 w 10000"/>
                <a:gd name="connsiteY27-860" fmla="*/ 9287 h 10212"/>
                <a:gd name="connsiteX28-861" fmla="*/ 6553 w 10000"/>
                <a:gd name="connsiteY28-862" fmla="*/ 9287 h 10212"/>
                <a:gd name="connsiteX29-863" fmla="*/ 7267 w 10000"/>
                <a:gd name="connsiteY29-864" fmla="*/ 9406 h 10212"/>
                <a:gd name="connsiteX30-865" fmla="*/ 7267 w 10000"/>
                <a:gd name="connsiteY30-866" fmla="*/ 9525 h 10212"/>
                <a:gd name="connsiteX31-867" fmla="*/ 8499 w 10000"/>
                <a:gd name="connsiteY31-868" fmla="*/ 7555 h 10212"/>
                <a:gd name="connsiteX32-869" fmla="*/ 9618 w 10000"/>
                <a:gd name="connsiteY32-870" fmla="*/ 6008 h 10212"/>
                <a:gd name="connsiteX33-871" fmla="*/ 9828 w 10000"/>
                <a:gd name="connsiteY33-872" fmla="*/ 4395 h 10212"/>
                <a:gd name="connsiteX34-873" fmla="*/ 7227 w 10000"/>
                <a:gd name="connsiteY34-874" fmla="*/ 9525 h 10212"/>
                <a:gd name="connsiteX35-875" fmla="*/ 7341 w 10000"/>
                <a:gd name="connsiteY35-876" fmla="*/ 10159 h 10212"/>
                <a:gd name="connsiteX36-877" fmla="*/ 6553 w 10000"/>
                <a:gd name="connsiteY36-878" fmla="*/ 9525 h 10212"/>
                <a:gd name="connsiteX37-879" fmla="*/ 5839 w 10000"/>
                <a:gd name="connsiteY37-880" fmla="*/ 9643 h 10212"/>
                <a:gd name="connsiteX38-881" fmla="*/ 4452 w 10000"/>
                <a:gd name="connsiteY38-882" fmla="*/ 9764 h 10212"/>
                <a:gd name="connsiteX39-883" fmla="*/ 3025 w 10000"/>
                <a:gd name="connsiteY39-884" fmla="*/ 10000 h 10212"/>
                <a:gd name="connsiteX40-885" fmla="*/ 2646 w 10000"/>
                <a:gd name="connsiteY40-886" fmla="*/ 10000 h 10212"/>
                <a:gd name="connsiteX41-887" fmla="*/ 2478 w 10000"/>
                <a:gd name="connsiteY41-888" fmla="*/ 9881 h 10212"/>
                <a:gd name="connsiteX42-889" fmla="*/ 2310 w 10000"/>
                <a:gd name="connsiteY42-890" fmla="*/ 9525 h 10212"/>
                <a:gd name="connsiteX43-891" fmla="*/ 2226 w 10000"/>
                <a:gd name="connsiteY43-892" fmla="*/ 8334 h 10212"/>
                <a:gd name="connsiteX44-893" fmla="*/ 2310 w 10000"/>
                <a:gd name="connsiteY44-894" fmla="*/ 7382 h 10212"/>
                <a:gd name="connsiteX45-895" fmla="*/ 2394 w 10000"/>
                <a:gd name="connsiteY45-896" fmla="*/ 7143 h 10212"/>
                <a:gd name="connsiteX46-897" fmla="*/ 5125 w 10000"/>
                <a:gd name="connsiteY46-898" fmla="*/ 6906 h 10212"/>
                <a:gd name="connsiteX47-899" fmla="*/ 7898 w 10000"/>
                <a:gd name="connsiteY47-900" fmla="*/ 6548 h 10212"/>
                <a:gd name="connsiteX48-901" fmla="*/ 7855 w 10000"/>
                <a:gd name="connsiteY48-902" fmla="*/ 6668 h 10212"/>
                <a:gd name="connsiteX49-903" fmla="*/ 7813 w 10000"/>
                <a:gd name="connsiteY49-904" fmla="*/ 5833 h 10212"/>
                <a:gd name="connsiteX50-905" fmla="*/ 7771 w 10000"/>
                <a:gd name="connsiteY50-906" fmla="*/ 5001 h 10212"/>
                <a:gd name="connsiteX51-907" fmla="*/ 7771 w 10000"/>
                <a:gd name="connsiteY51-908" fmla="*/ 5001 h 10212"/>
                <a:gd name="connsiteX52-909" fmla="*/ 5923 w 10000"/>
                <a:gd name="connsiteY52-910" fmla="*/ 5119 h 10212"/>
                <a:gd name="connsiteX53-911" fmla="*/ 4032 w 10000"/>
                <a:gd name="connsiteY53-912" fmla="*/ 5358 h 10212"/>
                <a:gd name="connsiteX54-913" fmla="*/ 2142 w 10000"/>
                <a:gd name="connsiteY54-914" fmla="*/ 5477 h 10212"/>
                <a:gd name="connsiteX55-915" fmla="*/ 1218 w 10000"/>
                <a:gd name="connsiteY55-916" fmla="*/ 5358 h 10212"/>
                <a:gd name="connsiteX56-917" fmla="*/ 251 w 10000"/>
                <a:gd name="connsiteY56-918" fmla="*/ 5119 h 10212"/>
                <a:gd name="connsiteX57-919" fmla="*/ 211 w 10000"/>
                <a:gd name="connsiteY57-920" fmla="*/ 5001 h 10212"/>
                <a:gd name="connsiteX58-921" fmla="*/ 84 w 10000"/>
                <a:gd name="connsiteY58-922" fmla="*/ 2739 h 10212"/>
                <a:gd name="connsiteX59-923" fmla="*/ 0 w 10000"/>
                <a:gd name="connsiteY59-924" fmla="*/ 476 h 10212"/>
                <a:gd name="connsiteX60-925" fmla="*/ 0 w 10000"/>
                <a:gd name="connsiteY60-926" fmla="*/ 476 h 10212"/>
                <a:gd name="connsiteX61-927" fmla="*/ 42 w 10000"/>
                <a:gd name="connsiteY61-928" fmla="*/ 357 h 10212"/>
                <a:gd name="connsiteX62-929" fmla="*/ 378 w 10000"/>
                <a:gd name="connsiteY62-930" fmla="*/ 119 h 10212"/>
                <a:gd name="connsiteX63-931" fmla="*/ 672 w 10000"/>
                <a:gd name="connsiteY63-932" fmla="*/ 0 h 10212"/>
                <a:gd name="connsiteX64-933" fmla="*/ 1303 w 10000"/>
                <a:gd name="connsiteY64-934" fmla="*/ 0 h 10212"/>
                <a:gd name="connsiteX65-935" fmla="*/ 1303 w 10000"/>
                <a:gd name="connsiteY65-936" fmla="*/ 0 h 10212"/>
                <a:gd name="connsiteX66-937" fmla="*/ 1303 w 10000"/>
                <a:gd name="connsiteY66-938" fmla="*/ 0 h 10212"/>
                <a:gd name="connsiteX0-939" fmla="*/ 1303 w 9966"/>
                <a:gd name="connsiteY0-940" fmla="*/ 0 h 10718"/>
                <a:gd name="connsiteX1-941" fmla="*/ 672 w 9966"/>
                <a:gd name="connsiteY1-942" fmla="*/ 238 h 10718"/>
                <a:gd name="connsiteX2-943" fmla="*/ 378 w 9966"/>
                <a:gd name="connsiteY2-944" fmla="*/ 357 h 10718"/>
                <a:gd name="connsiteX3-945" fmla="*/ 84 w 9966"/>
                <a:gd name="connsiteY3-946" fmla="*/ 594 h 10718"/>
                <a:gd name="connsiteX4-947" fmla="*/ 127 w 9966"/>
                <a:gd name="connsiteY4-948" fmla="*/ 357 h 10718"/>
                <a:gd name="connsiteX5-949" fmla="*/ 211 w 9966"/>
                <a:gd name="connsiteY5-950" fmla="*/ 2619 h 10718"/>
                <a:gd name="connsiteX6-951" fmla="*/ 335 w 9966"/>
                <a:gd name="connsiteY6-952" fmla="*/ 4881 h 10718"/>
                <a:gd name="connsiteX7-953" fmla="*/ 293 w 9966"/>
                <a:gd name="connsiteY7-954" fmla="*/ 4762 h 10718"/>
                <a:gd name="connsiteX8-955" fmla="*/ 1218 w 9966"/>
                <a:gd name="connsiteY8-956" fmla="*/ 5001 h 10718"/>
                <a:gd name="connsiteX9-957" fmla="*/ 2142 w 9966"/>
                <a:gd name="connsiteY9-958" fmla="*/ 5001 h 10718"/>
                <a:gd name="connsiteX10-959" fmla="*/ 4032 w 9966"/>
                <a:gd name="connsiteY10-960" fmla="*/ 5001 h 10718"/>
                <a:gd name="connsiteX11-961" fmla="*/ 5923 w 9966"/>
                <a:gd name="connsiteY11-962" fmla="*/ 4881 h 10718"/>
                <a:gd name="connsiteX12-963" fmla="*/ 7813 w 9966"/>
                <a:gd name="connsiteY12-964" fmla="*/ 4881 h 10718"/>
                <a:gd name="connsiteX13-965" fmla="*/ 7813 w 9966"/>
                <a:gd name="connsiteY13-966" fmla="*/ 4881 h 10718"/>
                <a:gd name="connsiteX14-967" fmla="*/ 7898 w 9966"/>
                <a:gd name="connsiteY14-968" fmla="*/ 5833 h 10718"/>
                <a:gd name="connsiteX15-969" fmla="*/ 7939 w 9966"/>
                <a:gd name="connsiteY15-970" fmla="*/ 6668 h 10718"/>
                <a:gd name="connsiteX16-971" fmla="*/ 7939 w 9966"/>
                <a:gd name="connsiteY16-972" fmla="*/ 6668 h 10718"/>
                <a:gd name="connsiteX17-973" fmla="*/ 7898 w 9966"/>
                <a:gd name="connsiteY17-974" fmla="*/ 6786 h 10718"/>
                <a:gd name="connsiteX18-975" fmla="*/ 7898 w 9966"/>
                <a:gd name="connsiteY18-976" fmla="*/ 6786 h 10718"/>
                <a:gd name="connsiteX19-977" fmla="*/ 5167 w 9966"/>
                <a:gd name="connsiteY19-978" fmla="*/ 7382 h 10718"/>
                <a:gd name="connsiteX20-979" fmla="*/ 2394 w 9966"/>
                <a:gd name="connsiteY20-980" fmla="*/ 7620 h 10718"/>
                <a:gd name="connsiteX21-981" fmla="*/ 2478 w 9966"/>
                <a:gd name="connsiteY21-982" fmla="*/ 7501 h 10718"/>
                <a:gd name="connsiteX22-983" fmla="*/ 2436 w 9966"/>
                <a:gd name="connsiteY22-984" fmla="*/ 9167 h 10718"/>
                <a:gd name="connsiteX23-985" fmla="*/ 2521 w 9966"/>
                <a:gd name="connsiteY23-986" fmla="*/ 9406 h 10718"/>
                <a:gd name="connsiteX24-987" fmla="*/ 2688 w 9966"/>
                <a:gd name="connsiteY24-988" fmla="*/ 9406 h 10718"/>
                <a:gd name="connsiteX25-989" fmla="*/ 3025 w 9966"/>
                <a:gd name="connsiteY25-990" fmla="*/ 9406 h 10718"/>
                <a:gd name="connsiteX26-991" fmla="*/ 4452 w 9966"/>
                <a:gd name="connsiteY26-992" fmla="*/ 9287 h 10718"/>
                <a:gd name="connsiteX27-993" fmla="*/ 5839 w 9966"/>
                <a:gd name="connsiteY27-994" fmla="*/ 9287 h 10718"/>
                <a:gd name="connsiteX28-995" fmla="*/ 6553 w 9966"/>
                <a:gd name="connsiteY28-996" fmla="*/ 9287 h 10718"/>
                <a:gd name="connsiteX29-997" fmla="*/ 7267 w 9966"/>
                <a:gd name="connsiteY29-998" fmla="*/ 9406 h 10718"/>
                <a:gd name="connsiteX30-999" fmla="*/ 7267 w 9966"/>
                <a:gd name="connsiteY30-1000" fmla="*/ 9525 h 10718"/>
                <a:gd name="connsiteX31-1001" fmla="*/ 8499 w 9966"/>
                <a:gd name="connsiteY31-1002" fmla="*/ 7555 h 10718"/>
                <a:gd name="connsiteX32-1003" fmla="*/ 9618 w 9966"/>
                <a:gd name="connsiteY32-1004" fmla="*/ 6008 h 10718"/>
                <a:gd name="connsiteX33-1005" fmla="*/ 9828 w 9966"/>
                <a:gd name="connsiteY33-1006" fmla="*/ 4395 h 10718"/>
                <a:gd name="connsiteX34-1007" fmla="*/ 7684 w 9966"/>
                <a:gd name="connsiteY34-1008" fmla="*/ 10299 h 10718"/>
                <a:gd name="connsiteX35-1009" fmla="*/ 7341 w 9966"/>
                <a:gd name="connsiteY35-1010" fmla="*/ 10159 h 10718"/>
                <a:gd name="connsiteX36-1011" fmla="*/ 6553 w 9966"/>
                <a:gd name="connsiteY36-1012" fmla="*/ 9525 h 10718"/>
                <a:gd name="connsiteX37-1013" fmla="*/ 5839 w 9966"/>
                <a:gd name="connsiteY37-1014" fmla="*/ 9643 h 10718"/>
                <a:gd name="connsiteX38-1015" fmla="*/ 4452 w 9966"/>
                <a:gd name="connsiteY38-1016" fmla="*/ 9764 h 10718"/>
                <a:gd name="connsiteX39-1017" fmla="*/ 3025 w 9966"/>
                <a:gd name="connsiteY39-1018" fmla="*/ 10000 h 10718"/>
                <a:gd name="connsiteX40-1019" fmla="*/ 2646 w 9966"/>
                <a:gd name="connsiteY40-1020" fmla="*/ 10000 h 10718"/>
                <a:gd name="connsiteX41-1021" fmla="*/ 2478 w 9966"/>
                <a:gd name="connsiteY41-1022" fmla="*/ 9881 h 10718"/>
                <a:gd name="connsiteX42-1023" fmla="*/ 2310 w 9966"/>
                <a:gd name="connsiteY42-1024" fmla="*/ 9525 h 10718"/>
                <a:gd name="connsiteX43-1025" fmla="*/ 2226 w 9966"/>
                <a:gd name="connsiteY43-1026" fmla="*/ 8334 h 10718"/>
                <a:gd name="connsiteX44-1027" fmla="*/ 2310 w 9966"/>
                <a:gd name="connsiteY44-1028" fmla="*/ 7382 h 10718"/>
                <a:gd name="connsiteX45-1029" fmla="*/ 2394 w 9966"/>
                <a:gd name="connsiteY45-1030" fmla="*/ 7143 h 10718"/>
                <a:gd name="connsiteX46-1031" fmla="*/ 5125 w 9966"/>
                <a:gd name="connsiteY46-1032" fmla="*/ 6906 h 10718"/>
                <a:gd name="connsiteX47-1033" fmla="*/ 7898 w 9966"/>
                <a:gd name="connsiteY47-1034" fmla="*/ 6548 h 10718"/>
                <a:gd name="connsiteX48-1035" fmla="*/ 7855 w 9966"/>
                <a:gd name="connsiteY48-1036" fmla="*/ 6668 h 10718"/>
                <a:gd name="connsiteX49-1037" fmla="*/ 7813 w 9966"/>
                <a:gd name="connsiteY49-1038" fmla="*/ 5833 h 10718"/>
                <a:gd name="connsiteX50-1039" fmla="*/ 7771 w 9966"/>
                <a:gd name="connsiteY50-1040" fmla="*/ 5001 h 10718"/>
                <a:gd name="connsiteX51-1041" fmla="*/ 7771 w 9966"/>
                <a:gd name="connsiteY51-1042" fmla="*/ 5001 h 10718"/>
                <a:gd name="connsiteX52-1043" fmla="*/ 5923 w 9966"/>
                <a:gd name="connsiteY52-1044" fmla="*/ 5119 h 10718"/>
                <a:gd name="connsiteX53-1045" fmla="*/ 4032 w 9966"/>
                <a:gd name="connsiteY53-1046" fmla="*/ 5358 h 10718"/>
                <a:gd name="connsiteX54-1047" fmla="*/ 2142 w 9966"/>
                <a:gd name="connsiteY54-1048" fmla="*/ 5477 h 10718"/>
                <a:gd name="connsiteX55-1049" fmla="*/ 1218 w 9966"/>
                <a:gd name="connsiteY55-1050" fmla="*/ 5358 h 10718"/>
                <a:gd name="connsiteX56-1051" fmla="*/ 251 w 9966"/>
                <a:gd name="connsiteY56-1052" fmla="*/ 5119 h 10718"/>
                <a:gd name="connsiteX57-1053" fmla="*/ 211 w 9966"/>
                <a:gd name="connsiteY57-1054" fmla="*/ 5001 h 10718"/>
                <a:gd name="connsiteX58-1055" fmla="*/ 84 w 9966"/>
                <a:gd name="connsiteY58-1056" fmla="*/ 2739 h 10718"/>
                <a:gd name="connsiteX59-1057" fmla="*/ 0 w 9966"/>
                <a:gd name="connsiteY59-1058" fmla="*/ 476 h 10718"/>
                <a:gd name="connsiteX60-1059" fmla="*/ 0 w 9966"/>
                <a:gd name="connsiteY60-1060" fmla="*/ 476 h 10718"/>
                <a:gd name="connsiteX61-1061" fmla="*/ 42 w 9966"/>
                <a:gd name="connsiteY61-1062" fmla="*/ 357 h 10718"/>
                <a:gd name="connsiteX62-1063" fmla="*/ 378 w 9966"/>
                <a:gd name="connsiteY62-1064" fmla="*/ 119 h 10718"/>
                <a:gd name="connsiteX63-1065" fmla="*/ 672 w 9966"/>
                <a:gd name="connsiteY63-1066" fmla="*/ 0 h 10718"/>
                <a:gd name="connsiteX64-1067" fmla="*/ 1303 w 9966"/>
                <a:gd name="connsiteY64-1068" fmla="*/ 0 h 10718"/>
                <a:gd name="connsiteX65-1069" fmla="*/ 1303 w 9966"/>
                <a:gd name="connsiteY65-1070" fmla="*/ 0 h 10718"/>
                <a:gd name="connsiteX66-1071" fmla="*/ 1303 w 9966"/>
                <a:gd name="connsiteY66-1072" fmla="*/ 0 h 10718"/>
                <a:gd name="connsiteX0-1073" fmla="*/ 1307 w 10000"/>
                <a:gd name="connsiteY0-1074" fmla="*/ 0 h 9888"/>
                <a:gd name="connsiteX1-1075" fmla="*/ 674 w 10000"/>
                <a:gd name="connsiteY1-1076" fmla="*/ 222 h 9888"/>
                <a:gd name="connsiteX2-1077" fmla="*/ 379 w 10000"/>
                <a:gd name="connsiteY2-1078" fmla="*/ 333 h 9888"/>
                <a:gd name="connsiteX3-1079" fmla="*/ 84 w 10000"/>
                <a:gd name="connsiteY3-1080" fmla="*/ 554 h 9888"/>
                <a:gd name="connsiteX4-1081" fmla="*/ 127 w 10000"/>
                <a:gd name="connsiteY4-1082" fmla="*/ 333 h 9888"/>
                <a:gd name="connsiteX5-1083" fmla="*/ 212 w 10000"/>
                <a:gd name="connsiteY5-1084" fmla="*/ 2444 h 9888"/>
                <a:gd name="connsiteX6-1085" fmla="*/ 336 w 10000"/>
                <a:gd name="connsiteY6-1086" fmla="*/ 4554 h 9888"/>
                <a:gd name="connsiteX7-1087" fmla="*/ 294 w 10000"/>
                <a:gd name="connsiteY7-1088" fmla="*/ 4443 h 9888"/>
                <a:gd name="connsiteX8-1089" fmla="*/ 1222 w 10000"/>
                <a:gd name="connsiteY8-1090" fmla="*/ 4666 h 9888"/>
                <a:gd name="connsiteX9-1091" fmla="*/ 2149 w 10000"/>
                <a:gd name="connsiteY9-1092" fmla="*/ 4666 h 9888"/>
                <a:gd name="connsiteX10-1093" fmla="*/ 4046 w 10000"/>
                <a:gd name="connsiteY10-1094" fmla="*/ 4666 h 9888"/>
                <a:gd name="connsiteX11-1095" fmla="*/ 5943 w 10000"/>
                <a:gd name="connsiteY11-1096" fmla="*/ 4554 h 9888"/>
                <a:gd name="connsiteX12-1097" fmla="*/ 7840 w 10000"/>
                <a:gd name="connsiteY12-1098" fmla="*/ 4554 h 9888"/>
                <a:gd name="connsiteX13-1099" fmla="*/ 7840 w 10000"/>
                <a:gd name="connsiteY13-1100" fmla="*/ 4554 h 9888"/>
                <a:gd name="connsiteX14-1101" fmla="*/ 7925 w 10000"/>
                <a:gd name="connsiteY14-1102" fmla="*/ 5442 h 9888"/>
                <a:gd name="connsiteX15-1103" fmla="*/ 7966 w 10000"/>
                <a:gd name="connsiteY15-1104" fmla="*/ 6221 h 9888"/>
                <a:gd name="connsiteX16-1105" fmla="*/ 7966 w 10000"/>
                <a:gd name="connsiteY16-1106" fmla="*/ 6221 h 9888"/>
                <a:gd name="connsiteX17-1107" fmla="*/ 7925 w 10000"/>
                <a:gd name="connsiteY17-1108" fmla="*/ 6331 h 9888"/>
                <a:gd name="connsiteX18-1109" fmla="*/ 7925 w 10000"/>
                <a:gd name="connsiteY18-1110" fmla="*/ 6331 h 9888"/>
                <a:gd name="connsiteX19-1111" fmla="*/ 5185 w 10000"/>
                <a:gd name="connsiteY19-1112" fmla="*/ 6887 h 9888"/>
                <a:gd name="connsiteX20-1113" fmla="*/ 2402 w 10000"/>
                <a:gd name="connsiteY20-1114" fmla="*/ 7110 h 9888"/>
                <a:gd name="connsiteX21-1115" fmla="*/ 2486 w 10000"/>
                <a:gd name="connsiteY21-1116" fmla="*/ 6999 h 9888"/>
                <a:gd name="connsiteX22-1117" fmla="*/ 2444 w 10000"/>
                <a:gd name="connsiteY22-1118" fmla="*/ 8553 h 9888"/>
                <a:gd name="connsiteX23-1119" fmla="*/ 2530 w 10000"/>
                <a:gd name="connsiteY23-1120" fmla="*/ 8776 h 9888"/>
                <a:gd name="connsiteX24-1121" fmla="*/ 2697 w 10000"/>
                <a:gd name="connsiteY24-1122" fmla="*/ 8776 h 9888"/>
                <a:gd name="connsiteX25-1123" fmla="*/ 3035 w 10000"/>
                <a:gd name="connsiteY25-1124" fmla="*/ 8776 h 9888"/>
                <a:gd name="connsiteX26-1125" fmla="*/ 4467 w 10000"/>
                <a:gd name="connsiteY26-1126" fmla="*/ 8665 h 9888"/>
                <a:gd name="connsiteX27-1127" fmla="*/ 5859 w 10000"/>
                <a:gd name="connsiteY27-1128" fmla="*/ 8665 h 9888"/>
                <a:gd name="connsiteX28-1129" fmla="*/ 6575 w 10000"/>
                <a:gd name="connsiteY28-1130" fmla="*/ 8665 h 9888"/>
                <a:gd name="connsiteX29-1131" fmla="*/ 7292 w 10000"/>
                <a:gd name="connsiteY29-1132" fmla="*/ 8776 h 9888"/>
                <a:gd name="connsiteX30-1133" fmla="*/ 7292 w 10000"/>
                <a:gd name="connsiteY30-1134" fmla="*/ 8887 h 9888"/>
                <a:gd name="connsiteX31-1135" fmla="*/ 8528 w 10000"/>
                <a:gd name="connsiteY31-1136" fmla="*/ 7049 h 9888"/>
                <a:gd name="connsiteX32-1137" fmla="*/ 9651 w 10000"/>
                <a:gd name="connsiteY32-1138" fmla="*/ 5606 h 9888"/>
                <a:gd name="connsiteX33-1139" fmla="*/ 9862 w 10000"/>
                <a:gd name="connsiteY33-1140" fmla="*/ 4101 h 9888"/>
                <a:gd name="connsiteX34-1141" fmla="*/ 7710 w 10000"/>
                <a:gd name="connsiteY34-1142" fmla="*/ 9609 h 9888"/>
                <a:gd name="connsiteX35-1143" fmla="*/ 7389 w 10000"/>
                <a:gd name="connsiteY35-1144" fmla="*/ 9057 h 9888"/>
                <a:gd name="connsiteX36-1145" fmla="*/ 6575 w 10000"/>
                <a:gd name="connsiteY36-1146" fmla="*/ 8887 h 9888"/>
                <a:gd name="connsiteX37-1147" fmla="*/ 5859 w 10000"/>
                <a:gd name="connsiteY37-1148" fmla="*/ 8997 h 9888"/>
                <a:gd name="connsiteX38-1149" fmla="*/ 4467 w 10000"/>
                <a:gd name="connsiteY38-1150" fmla="*/ 9110 h 9888"/>
                <a:gd name="connsiteX39-1151" fmla="*/ 3035 w 10000"/>
                <a:gd name="connsiteY39-1152" fmla="*/ 9330 h 9888"/>
                <a:gd name="connsiteX40-1153" fmla="*/ 2655 w 10000"/>
                <a:gd name="connsiteY40-1154" fmla="*/ 9330 h 9888"/>
                <a:gd name="connsiteX41-1155" fmla="*/ 2486 w 10000"/>
                <a:gd name="connsiteY41-1156" fmla="*/ 9219 h 9888"/>
                <a:gd name="connsiteX42-1157" fmla="*/ 2318 w 10000"/>
                <a:gd name="connsiteY42-1158" fmla="*/ 8887 h 9888"/>
                <a:gd name="connsiteX43-1159" fmla="*/ 2234 w 10000"/>
                <a:gd name="connsiteY43-1160" fmla="*/ 7776 h 9888"/>
                <a:gd name="connsiteX44-1161" fmla="*/ 2318 w 10000"/>
                <a:gd name="connsiteY44-1162" fmla="*/ 6887 h 9888"/>
                <a:gd name="connsiteX45-1163" fmla="*/ 2402 w 10000"/>
                <a:gd name="connsiteY45-1164" fmla="*/ 6664 h 9888"/>
                <a:gd name="connsiteX46-1165" fmla="*/ 5142 w 10000"/>
                <a:gd name="connsiteY46-1166" fmla="*/ 6443 h 9888"/>
                <a:gd name="connsiteX47-1167" fmla="*/ 7925 w 10000"/>
                <a:gd name="connsiteY47-1168" fmla="*/ 6109 h 9888"/>
                <a:gd name="connsiteX48-1169" fmla="*/ 7882 w 10000"/>
                <a:gd name="connsiteY48-1170" fmla="*/ 6221 h 9888"/>
                <a:gd name="connsiteX49-1171" fmla="*/ 7840 w 10000"/>
                <a:gd name="connsiteY49-1172" fmla="*/ 5442 h 9888"/>
                <a:gd name="connsiteX50-1173" fmla="*/ 7798 w 10000"/>
                <a:gd name="connsiteY50-1174" fmla="*/ 4666 h 9888"/>
                <a:gd name="connsiteX51-1175" fmla="*/ 7798 w 10000"/>
                <a:gd name="connsiteY51-1176" fmla="*/ 4666 h 9888"/>
                <a:gd name="connsiteX52-1177" fmla="*/ 5943 w 10000"/>
                <a:gd name="connsiteY52-1178" fmla="*/ 4776 h 9888"/>
                <a:gd name="connsiteX53-1179" fmla="*/ 4046 w 10000"/>
                <a:gd name="connsiteY53-1180" fmla="*/ 4999 h 9888"/>
                <a:gd name="connsiteX54-1181" fmla="*/ 2149 w 10000"/>
                <a:gd name="connsiteY54-1182" fmla="*/ 5110 h 9888"/>
                <a:gd name="connsiteX55-1183" fmla="*/ 1222 w 10000"/>
                <a:gd name="connsiteY55-1184" fmla="*/ 4999 h 9888"/>
                <a:gd name="connsiteX56-1185" fmla="*/ 252 w 10000"/>
                <a:gd name="connsiteY56-1186" fmla="*/ 4776 h 9888"/>
                <a:gd name="connsiteX57-1187" fmla="*/ 212 w 10000"/>
                <a:gd name="connsiteY57-1188" fmla="*/ 4666 h 9888"/>
                <a:gd name="connsiteX58-1189" fmla="*/ 84 w 10000"/>
                <a:gd name="connsiteY58-1190" fmla="*/ 2556 h 9888"/>
                <a:gd name="connsiteX59-1191" fmla="*/ 0 w 10000"/>
                <a:gd name="connsiteY59-1192" fmla="*/ 444 h 9888"/>
                <a:gd name="connsiteX60-1193" fmla="*/ 0 w 10000"/>
                <a:gd name="connsiteY60-1194" fmla="*/ 444 h 9888"/>
                <a:gd name="connsiteX61-1195" fmla="*/ 42 w 10000"/>
                <a:gd name="connsiteY61-1196" fmla="*/ 333 h 9888"/>
                <a:gd name="connsiteX62-1197" fmla="*/ 379 w 10000"/>
                <a:gd name="connsiteY62-1198" fmla="*/ 111 h 9888"/>
                <a:gd name="connsiteX63-1199" fmla="*/ 674 w 10000"/>
                <a:gd name="connsiteY63-1200" fmla="*/ 0 h 9888"/>
                <a:gd name="connsiteX64-1201" fmla="*/ 1307 w 10000"/>
                <a:gd name="connsiteY64-1202" fmla="*/ 0 h 9888"/>
                <a:gd name="connsiteX65-1203" fmla="*/ 1307 w 10000"/>
                <a:gd name="connsiteY65-1204" fmla="*/ 0 h 9888"/>
                <a:gd name="connsiteX66-1205" fmla="*/ 1307 w 10000"/>
                <a:gd name="connsiteY66-1206" fmla="*/ 0 h 9888"/>
                <a:gd name="connsiteX0-1207" fmla="*/ 1307 w 9981"/>
                <a:gd name="connsiteY0-1208" fmla="*/ 0 h 9436"/>
                <a:gd name="connsiteX1-1209" fmla="*/ 674 w 9981"/>
                <a:gd name="connsiteY1-1210" fmla="*/ 225 h 9436"/>
                <a:gd name="connsiteX2-1211" fmla="*/ 379 w 9981"/>
                <a:gd name="connsiteY2-1212" fmla="*/ 337 h 9436"/>
                <a:gd name="connsiteX3-1213" fmla="*/ 84 w 9981"/>
                <a:gd name="connsiteY3-1214" fmla="*/ 560 h 9436"/>
                <a:gd name="connsiteX4-1215" fmla="*/ 127 w 9981"/>
                <a:gd name="connsiteY4-1216" fmla="*/ 337 h 9436"/>
                <a:gd name="connsiteX5-1217" fmla="*/ 212 w 9981"/>
                <a:gd name="connsiteY5-1218" fmla="*/ 2472 h 9436"/>
                <a:gd name="connsiteX6-1219" fmla="*/ 336 w 9981"/>
                <a:gd name="connsiteY6-1220" fmla="*/ 4606 h 9436"/>
                <a:gd name="connsiteX7-1221" fmla="*/ 294 w 9981"/>
                <a:gd name="connsiteY7-1222" fmla="*/ 4493 h 9436"/>
                <a:gd name="connsiteX8-1223" fmla="*/ 1222 w 9981"/>
                <a:gd name="connsiteY8-1224" fmla="*/ 4719 h 9436"/>
                <a:gd name="connsiteX9-1225" fmla="*/ 2149 w 9981"/>
                <a:gd name="connsiteY9-1226" fmla="*/ 4719 h 9436"/>
                <a:gd name="connsiteX10-1227" fmla="*/ 4046 w 9981"/>
                <a:gd name="connsiteY10-1228" fmla="*/ 4719 h 9436"/>
                <a:gd name="connsiteX11-1229" fmla="*/ 5943 w 9981"/>
                <a:gd name="connsiteY11-1230" fmla="*/ 4606 h 9436"/>
                <a:gd name="connsiteX12-1231" fmla="*/ 7840 w 9981"/>
                <a:gd name="connsiteY12-1232" fmla="*/ 4606 h 9436"/>
                <a:gd name="connsiteX13-1233" fmla="*/ 7840 w 9981"/>
                <a:gd name="connsiteY13-1234" fmla="*/ 4606 h 9436"/>
                <a:gd name="connsiteX14-1235" fmla="*/ 7925 w 9981"/>
                <a:gd name="connsiteY14-1236" fmla="*/ 5504 h 9436"/>
                <a:gd name="connsiteX15-1237" fmla="*/ 7966 w 9981"/>
                <a:gd name="connsiteY15-1238" fmla="*/ 6291 h 9436"/>
                <a:gd name="connsiteX16-1239" fmla="*/ 7966 w 9981"/>
                <a:gd name="connsiteY16-1240" fmla="*/ 6291 h 9436"/>
                <a:gd name="connsiteX17-1241" fmla="*/ 7925 w 9981"/>
                <a:gd name="connsiteY17-1242" fmla="*/ 6403 h 9436"/>
                <a:gd name="connsiteX18-1243" fmla="*/ 7925 w 9981"/>
                <a:gd name="connsiteY18-1244" fmla="*/ 6403 h 9436"/>
                <a:gd name="connsiteX19-1245" fmla="*/ 5185 w 9981"/>
                <a:gd name="connsiteY19-1246" fmla="*/ 6965 h 9436"/>
                <a:gd name="connsiteX20-1247" fmla="*/ 2402 w 9981"/>
                <a:gd name="connsiteY20-1248" fmla="*/ 7191 h 9436"/>
                <a:gd name="connsiteX21-1249" fmla="*/ 2486 w 9981"/>
                <a:gd name="connsiteY21-1250" fmla="*/ 7078 h 9436"/>
                <a:gd name="connsiteX22-1251" fmla="*/ 2444 w 9981"/>
                <a:gd name="connsiteY22-1252" fmla="*/ 8650 h 9436"/>
                <a:gd name="connsiteX23-1253" fmla="*/ 2530 w 9981"/>
                <a:gd name="connsiteY23-1254" fmla="*/ 8875 h 9436"/>
                <a:gd name="connsiteX24-1255" fmla="*/ 2697 w 9981"/>
                <a:gd name="connsiteY24-1256" fmla="*/ 8875 h 9436"/>
                <a:gd name="connsiteX25-1257" fmla="*/ 3035 w 9981"/>
                <a:gd name="connsiteY25-1258" fmla="*/ 8875 h 9436"/>
                <a:gd name="connsiteX26-1259" fmla="*/ 4467 w 9981"/>
                <a:gd name="connsiteY26-1260" fmla="*/ 8763 h 9436"/>
                <a:gd name="connsiteX27-1261" fmla="*/ 5859 w 9981"/>
                <a:gd name="connsiteY27-1262" fmla="*/ 8763 h 9436"/>
                <a:gd name="connsiteX28-1263" fmla="*/ 6575 w 9981"/>
                <a:gd name="connsiteY28-1264" fmla="*/ 8763 h 9436"/>
                <a:gd name="connsiteX29-1265" fmla="*/ 7292 w 9981"/>
                <a:gd name="connsiteY29-1266" fmla="*/ 8875 h 9436"/>
                <a:gd name="connsiteX30-1267" fmla="*/ 7292 w 9981"/>
                <a:gd name="connsiteY30-1268" fmla="*/ 8988 h 9436"/>
                <a:gd name="connsiteX31-1269" fmla="*/ 8528 w 9981"/>
                <a:gd name="connsiteY31-1270" fmla="*/ 7129 h 9436"/>
                <a:gd name="connsiteX32-1271" fmla="*/ 9651 w 9981"/>
                <a:gd name="connsiteY32-1272" fmla="*/ 5669 h 9436"/>
                <a:gd name="connsiteX33-1273" fmla="*/ 9862 w 9981"/>
                <a:gd name="connsiteY33-1274" fmla="*/ 4147 h 9436"/>
                <a:gd name="connsiteX34-1275" fmla="*/ 7985 w 9981"/>
                <a:gd name="connsiteY34-1276" fmla="*/ 8744 h 9436"/>
                <a:gd name="connsiteX35-1277" fmla="*/ 7389 w 9981"/>
                <a:gd name="connsiteY35-1278" fmla="*/ 9160 h 9436"/>
                <a:gd name="connsiteX36-1279" fmla="*/ 6575 w 9981"/>
                <a:gd name="connsiteY36-1280" fmla="*/ 8988 h 9436"/>
                <a:gd name="connsiteX37-1281" fmla="*/ 5859 w 9981"/>
                <a:gd name="connsiteY37-1282" fmla="*/ 9099 h 9436"/>
                <a:gd name="connsiteX38-1283" fmla="*/ 4467 w 9981"/>
                <a:gd name="connsiteY38-1284" fmla="*/ 9213 h 9436"/>
                <a:gd name="connsiteX39-1285" fmla="*/ 3035 w 9981"/>
                <a:gd name="connsiteY39-1286" fmla="*/ 9436 h 9436"/>
                <a:gd name="connsiteX40-1287" fmla="*/ 2655 w 9981"/>
                <a:gd name="connsiteY40-1288" fmla="*/ 9436 h 9436"/>
                <a:gd name="connsiteX41-1289" fmla="*/ 2486 w 9981"/>
                <a:gd name="connsiteY41-1290" fmla="*/ 9323 h 9436"/>
                <a:gd name="connsiteX42-1291" fmla="*/ 2318 w 9981"/>
                <a:gd name="connsiteY42-1292" fmla="*/ 8988 h 9436"/>
                <a:gd name="connsiteX43-1293" fmla="*/ 2234 w 9981"/>
                <a:gd name="connsiteY43-1294" fmla="*/ 7864 h 9436"/>
                <a:gd name="connsiteX44-1295" fmla="*/ 2318 w 9981"/>
                <a:gd name="connsiteY44-1296" fmla="*/ 6965 h 9436"/>
                <a:gd name="connsiteX45-1297" fmla="*/ 2402 w 9981"/>
                <a:gd name="connsiteY45-1298" fmla="*/ 6739 h 9436"/>
                <a:gd name="connsiteX46-1299" fmla="*/ 5142 w 9981"/>
                <a:gd name="connsiteY46-1300" fmla="*/ 6516 h 9436"/>
                <a:gd name="connsiteX47-1301" fmla="*/ 7925 w 9981"/>
                <a:gd name="connsiteY47-1302" fmla="*/ 6178 h 9436"/>
                <a:gd name="connsiteX48-1303" fmla="*/ 7882 w 9981"/>
                <a:gd name="connsiteY48-1304" fmla="*/ 6291 h 9436"/>
                <a:gd name="connsiteX49-1305" fmla="*/ 7840 w 9981"/>
                <a:gd name="connsiteY49-1306" fmla="*/ 5504 h 9436"/>
                <a:gd name="connsiteX50-1307" fmla="*/ 7798 w 9981"/>
                <a:gd name="connsiteY50-1308" fmla="*/ 4719 h 9436"/>
                <a:gd name="connsiteX51-1309" fmla="*/ 7798 w 9981"/>
                <a:gd name="connsiteY51-1310" fmla="*/ 4719 h 9436"/>
                <a:gd name="connsiteX52-1311" fmla="*/ 5943 w 9981"/>
                <a:gd name="connsiteY52-1312" fmla="*/ 4830 h 9436"/>
                <a:gd name="connsiteX53-1313" fmla="*/ 4046 w 9981"/>
                <a:gd name="connsiteY53-1314" fmla="*/ 5056 h 9436"/>
                <a:gd name="connsiteX54-1315" fmla="*/ 2149 w 9981"/>
                <a:gd name="connsiteY54-1316" fmla="*/ 5168 h 9436"/>
                <a:gd name="connsiteX55-1317" fmla="*/ 1222 w 9981"/>
                <a:gd name="connsiteY55-1318" fmla="*/ 5056 h 9436"/>
                <a:gd name="connsiteX56-1319" fmla="*/ 252 w 9981"/>
                <a:gd name="connsiteY56-1320" fmla="*/ 4830 h 9436"/>
                <a:gd name="connsiteX57-1321" fmla="*/ 212 w 9981"/>
                <a:gd name="connsiteY57-1322" fmla="*/ 4719 h 9436"/>
                <a:gd name="connsiteX58-1323" fmla="*/ 84 w 9981"/>
                <a:gd name="connsiteY58-1324" fmla="*/ 2585 h 9436"/>
                <a:gd name="connsiteX59-1325" fmla="*/ 0 w 9981"/>
                <a:gd name="connsiteY59-1326" fmla="*/ 449 h 9436"/>
                <a:gd name="connsiteX60-1327" fmla="*/ 0 w 9981"/>
                <a:gd name="connsiteY60-1328" fmla="*/ 449 h 9436"/>
                <a:gd name="connsiteX61-1329" fmla="*/ 42 w 9981"/>
                <a:gd name="connsiteY61-1330" fmla="*/ 337 h 9436"/>
                <a:gd name="connsiteX62-1331" fmla="*/ 379 w 9981"/>
                <a:gd name="connsiteY62-1332" fmla="*/ 112 h 9436"/>
                <a:gd name="connsiteX63-1333" fmla="*/ 674 w 9981"/>
                <a:gd name="connsiteY63-1334" fmla="*/ 0 h 9436"/>
                <a:gd name="connsiteX64-1335" fmla="*/ 1307 w 9981"/>
                <a:gd name="connsiteY64-1336" fmla="*/ 0 h 9436"/>
                <a:gd name="connsiteX65-1337" fmla="*/ 1307 w 9981"/>
                <a:gd name="connsiteY65-1338" fmla="*/ 0 h 9436"/>
                <a:gd name="connsiteX66-1339" fmla="*/ 1307 w 9981"/>
                <a:gd name="connsiteY66-1340" fmla="*/ 0 h 9436"/>
                <a:gd name="connsiteX0-1341" fmla="*/ 1309 w 10156"/>
                <a:gd name="connsiteY0-1342" fmla="*/ 0 h 10000"/>
                <a:gd name="connsiteX1-1343" fmla="*/ 675 w 10156"/>
                <a:gd name="connsiteY1-1344" fmla="*/ 238 h 10000"/>
                <a:gd name="connsiteX2-1345" fmla="*/ 380 w 10156"/>
                <a:gd name="connsiteY2-1346" fmla="*/ 357 h 10000"/>
                <a:gd name="connsiteX3-1347" fmla="*/ 84 w 10156"/>
                <a:gd name="connsiteY3-1348" fmla="*/ 593 h 10000"/>
                <a:gd name="connsiteX4-1349" fmla="*/ 127 w 10156"/>
                <a:gd name="connsiteY4-1350" fmla="*/ 357 h 10000"/>
                <a:gd name="connsiteX5-1351" fmla="*/ 212 w 10156"/>
                <a:gd name="connsiteY5-1352" fmla="*/ 2620 h 10000"/>
                <a:gd name="connsiteX6-1353" fmla="*/ 337 w 10156"/>
                <a:gd name="connsiteY6-1354" fmla="*/ 4881 h 10000"/>
                <a:gd name="connsiteX7-1355" fmla="*/ 295 w 10156"/>
                <a:gd name="connsiteY7-1356" fmla="*/ 4762 h 10000"/>
                <a:gd name="connsiteX8-1357" fmla="*/ 1224 w 10156"/>
                <a:gd name="connsiteY8-1358" fmla="*/ 5001 h 10000"/>
                <a:gd name="connsiteX9-1359" fmla="*/ 2153 w 10156"/>
                <a:gd name="connsiteY9-1360" fmla="*/ 5001 h 10000"/>
                <a:gd name="connsiteX10-1361" fmla="*/ 4054 w 10156"/>
                <a:gd name="connsiteY10-1362" fmla="*/ 5001 h 10000"/>
                <a:gd name="connsiteX11-1363" fmla="*/ 5954 w 10156"/>
                <a:gd name="connsiteY11-1364" fmla="*/ 4881 h 10000"/>
                <a:gd name="connsiteX12-1365" fmla="*/ 7855 w 10156"/>
                <a:gd name="connsiteY12-1366" fmla="*/ 4881 h 10000"/>
                <a:gd name="connsiteX13-1367" fmla="*/ 7855 w 10156"/>
                <a:gd name="connsiteY13-1368" fmla="*/ 4881 h 10000"/>
                <a:gd name="connsiteX14-1369" fmla="*/ 7940 w 10156"/>
                <a:gd name="connsiteY14-1370" fmla="*/ 5833 h 10000"/>
                <a:gd name="connsiteX15-1371" fmla="*/ 7981 w 10156"/>
                <a:gd name="connsiteY15-1372" fmla="*/ 6667 h 10000"/>
                <a:gd name="connsiteX16-1373" fmla="*/ 7981 w 10156"/>
                <a:gd name="connsiteY16-1374" fmla="*/ 6667 h 10000"/>
                <a:gd name="connsiteX17-1375" fmla="*/ 7940 w 10156"/>
                <a:gd name="connsiteY17-1376" fmla="*/ 6786 h 10000"/>
                <a:gd name="connsiteX18-1377" fmla="*/ 7940 w 10156"/>
                <a:gd name="connsiteY18-1378" fmla="*/ 6786 h 10000"/>
                <a:gd name="connsiteX19-1379" fmla="*/ 5195 w 10156"/>
                <a:gd name="connsiteY19-1380" fmla="*/ 7381 h 10000"/>
                <a:gd name="connsiteX20-1381" fmla="*/ 2407 w 10156"/>
                <a:gd name="connsiteY20-1382" fmla="*/ 7621 h 10000"/>
                <a:gd name="connsiteX21-1383" fmla="*/ 2491 w 10156"/>
                <a:gd name="connsiteY21-1384" fmla="*/ 7501 h 10000"/>
                <a:gd name="connsiteX22-1385" fmla="*/ 2449 w 10156"/>
                <a:gd name="connsiteY22-1386" fmla="*/ 9167 h 10000"/>
                <a:gd name="connsiteX23-1387" fmla="*/ 2535 w 10156"/>
                <a:gd name="connsiteY23-1388" fmla="*/ 9405 h 10000"/>
                <a:gd name="connsiteX24-1389" fmla="*/ 2702 w 10156"/>
                <a:gd name="connsiteY24-1390" fmla="*/ 9405 h 10000"/>
                <a:gd name="connsiteX25-1391" fmla="*/ 3041 w 10156"/>
                <a:gd name="connsiteY25-1392" fmla="*/ 9405 h 10000"/>
                <a:gd name="connsiteX26-1393" fmla="*/ 4476 w 10156"/>
                <a:gd name="connsiteY26-1394" fmla="*/ 9287 h 10000"/>
                <a:gd name="connsiteX27-1395" fmla="*/ 5870 w 10156"/>
                <a:gd name="connsiteY27-1396" fmla="*/ 9287 h 10000"/>
                <a:gd name="connsiteX28-1397" fmla="*/ 6588 w 10156"/>
                <a:gd name="connsiteY28-1398" fmla="*/ 9287 h 10000"/>
                <a:gd name="connsiteX29-1399" fmla="*/ 7306 w 10156"/>
                <a:gd name="connsiteY29-1400" fmla="*/ 9405 h 10000"/>
                <a:gd name="connsiteX30-1401" fmla="*/ 7306 w 10156"/>
                <a:gd name="connsiteY30-1402" fmla="*/ 9525 h 10000"/>
                <a:gd name="connsiteX31-1403" fmla="*/ 8544 w 10156"/>
                <a:gd name="connsiteY31-1404" fmla="*/ 7555 h 10000"/>
                <a:gd name="connsiteX32-1405" fmla="*/ 9669 w 10156"/>
                <a:gd name="connsiteY32-1406" fmla="*/ 6008 h 10000"/>
                <a:gd name="connsiteX33-1407" fmla="*/ 10065 w 10156"/>
                <a:gd name="connsiteY33-1408" fmla="*/ 5491 h 10000"/>
                <a:gd name="connsiteX34-1409" fmla="*/ 8000 w 10156"/>
                <a:gd name="connsiteY34-1410" fmla="*/ 9267 h 10000"/>
                <a:gd name="connsiteX35-1411" fmla="*/ 7403 w 10156"/>
                <a:gd name="connsiteY35-1412" fmla="*/ 9708 h 10000"/>
                <a:gd name="connsiteX36-1413" fmla="*/ 6588 w 10156"/>
                <a:gd name="connsiteY36-1414" fmla="*/ 9525 h 10000"/>
                <a:gd name="connsiteX37-1415" fmla="*/ 5870 w 10156"/>
                <a:gd name="connsiteY37-1416" fmla="*/ 9643 h 10000"/>
                <a:gd name="connsiteX38-1417" fmla="*/ 4476 w 10156"/>
                <a:gd name="connsiteY38-1418" fmla="*/ 9764 h 10000"/>
                <a:gd name="connsiteX39-1419" fmla="*/ 3041 w 10156"/>
                <a:gd name="connsiteY39-1420" fmla="*/ 10000 h 10000"/>
                <a:gd name="connsiteX40-1421" fmla="*/ 2660 w 10156"/>
                <a:gd name="connsiteY40-1422" fmla="*/ 10000 h 10000"/>
                <a:gd name="connsiteX41-1423" fmla="*/ 2491 w 10156"/>
                <a:gd name="connsiteY41-1424" fmla="*/ 9880 h 10000"/>
                <a:gd name="connsiteX42-1425" fmla="*/ 2322 w 10156"/>
                <a:gd name="connsiteY42-1426" fmla="*/ 9525 h 10000"/>
                <a:gd name="connsiteX43-1427" fmla="*/ 2238 w 10156"/>
                <a:gd name="connsiteY43-1428" fmla="*/ 8334 h 10000"/>
                <a:gd name="connsiteX44-1429" fmla="*/ 2322 w 10156"/>
                <a:gd name="connsiteY44-1430" fmla="*/ 7381 h 10000"/>
                <a:gd name="connsiteX45-1431" fmla="*/ 2407 w 10156"/>
                <a:gd name="connsiteY45-1432" fmla="*/ 7142 h 10000"/>
                <a:gd name="connsiteX46-1433" fmla="*/ 5152 w 10156"/>
                <a:gd name="connsiteY46-1434" fmla="*/ 6905 h 10000"/>
                <a:gd name="connsiteX47-1435" fmla="*/ 7940 w 10156"/>
                <a:gd name="connsiteY47-1436" fmla="*/ 6547 h 10000"/>
                <a:gd name="connsiteX48-1437" fmla="*/ 7897 w 10156"/>
                <a:gd name="connsiteY48-1438" fmla="*/ 6667 h 10000"/>
                <a:gd name="connsiteX49-1439" fmla="*/ 7855 w 10156"/>
                <a:gd name="connsiteY49-1440" fmla="*/ 5833 h 10000"/>
                <a:gd name="connsiteX50-1441" fmla="*/ 7813 w 10156"/>
                <a:gd name="connsiteY50-1442" fmla="*/ 5001 h 10000"/>
                <a:gd name="connsiteX51-1443" fmla="*/ 7813 w 10156"/>
                <a:gd name="connsiteY51-1444" fmla="*/ 5001 h 10000"/>
                <a:gd name="connsiteX52-1445" fmla="*/ 5954 w 10156"/>
                <a:gd name="connsiteY52-1446" fmla="*/ 5119 h 10000"/>
                <a:gd name="connsiteX53-1447" fmla="*/ 4054 w 10156"/>
                <a:gd name="connsiteY53-1448" fmla="*/ 5358 h 10000"/>
                <a:gd name="connsiteX54-1449" fmla="*/ 2153 w 10156"/>
                <a:gd name="connsiteY54-1450" fmla="*/ 5477 h 10000"/>
                <a:gd name="connsiteX55-1451" fmla="*/ 1224 w 10156"/>
                <a:gd name="connsiteY55-1452" fmla="*/ 5358 h 10000"/>
                <a:gd name="connsiteX56-1453" fmla="*/ 252 w 10156"/>
                <a:gd name="connsiteY56-1454" fmla="*/ 5119 h 10000"/>
                <a:gd name="connsiteX57-1455" fmla="*/ 212 w 10156"/>
                <a:gd name="connsiteY57-1456" fmla="*/ 5001 h 10000"/>
                <a:gd name="connsiteX58-1457" fmla="*/ 84 w 10156"/>
                <a:gd name="connsiteY58-1458" fmla="*/ 2740 h 10000"/>
                <a:gd name="connsiteX59-1459" fmla="*/ 0 w 10156"/>
                <a:gd name="connsiteY59-1460" fmla="*/ 476 h 10000"/>
                <a:gd name="connsiteX60-1461" fmla="*/ 0 w 10156"/>
                <a:gd name="connsiteY60-1462" fmla="*/ 476 h 10000"/>
                <a:gd name="connsiteX61-1463" fmla="*/ 42 w 10156"/>
                <a:gd name="connsiteY61-1464" fmla="*/ 357 h 10000"/>
                <a:gd name="connsiteX62-1465" fmla="*/ 380 w 10156"/>
                <a:gd name="connsiteY62-1466" fmla="*/ 119 h 10000"/>
                <a:gd name="connsiteX63-1467" fmla="*/ 675 w 10156"/>
                <a:gd name="connsiteY63-1468" fmla="*/ 0 h 10000"/>
                <a:gd name="connsiteX64-1469" fmla="*/ 1309 w 10156"/>
                <a:gd name="connsiteY64-1470" fmla="*/ 0 h 10000"/>
                <a:gd name="connsiteX65-1471" fmla="*/ 1309 w 10156"/>
                <a:gd name="connsiteY65-1472" fmla="*/ 0 h 10000"/>
                <a:gd name="connsiteX66-1473" fmla="*/ 1309 w 10156"/>
                <a:gd name="connsiteY66-1474" fmla="*/ 0 h 10000"/>
                <a:gd name="connsiteX0-1475" fmla="*/ 1309 w 10124"/>
                <a:gd name="connsiteY0-1476" fmla="*/ 0 h 10000"/>
                <a:gd name="connsiteX1-1477" fmla="*/ 675 w 10124"/>
                <a:gd name="connsiteY1-1478" fmla="*/ 238 h 10000"/>
                <a:gd name="connsiteX2-1479" fmla="*/ 380 w 10124"/>
                <a:gd name="connsiteY2-1480" fmla="*/ 357 h 10000"/>
                <a:gd name="connsiteX3-1481" fmla="*/ 84 w 10124"/>
                <a:gd name="connsiteY3-1482" fmla="*/ 593 h 10000"/>
                <a:gd name="connsiteX4-1483" fmla="*/ 127 w 10124"/>
                <a:gd name="connsiteY4-1484" fmla="*/ 357 h 10000"/>
                <a:gd name="connsiteX5-1485" fmla="*/ 212 w 10124"/>
                <a:gd name="connsiteY5-1486" fmla="*/ 2620 h 10000"/>
                <a:gd name="connsiteX6-1487" fmla="*/ 337 w 10124"/>
                <a:gd name="connsiteY6-1488" fmla="*/ 4881 h 10000"/>
                <a:gd name="connsiteX7-1489" fmla="*/ 295 w 10124"/>
                <a:gd name="connsiteY7-1490" fmla="*/ 4762 h 10000"/>
                <a:gd name="connsiteX8-1491" fmla="*/ 1224 w 10124"/>
                <a:gd name="connsiteY8-1492" fmla="*/ 5001 h 10000"/>
                <a:gd name="connsiteX9-1493" fmla="*/ 2153 w 10124"/>
                <a:gd name="connsiteY9-1494" fmla="*/ 5001 h 10000"/>
                <a:gd name="connsiteX10-1495" fmla="*/ 4054 w 10124"/>
                <a:gd name="connsiteY10-1496" fmla="*/ 5001 h 10000"/>
                <a:gd name="connsiteX11-1497" fmla="*/ 5954 w 10124"/>
                <a:gd name="connsiteY11-1498" fmla="*/ 4881 h 10000"/>
                <a:gd name="connsiteX12-1499" fmla="*/ 7855 w 10124"/>
                <a:gd name="connsiteY12-1500" fmla="*/ 4881 h 10000"/>
                <a:gd name="connsiteX13-1501" fmla="*/ 7855 w 10124"/>
                <a:gd name="connsiteY13-1502" fmla="*/ 4881 h 10000"/>
                <a:gd name="connsiteX14-1503" fmla="*/ 7940 w 10124"/>
                <a:gd name="connsiteY14-1504" fmla="*/ 5833 h 10000"/>
                <a:gd name="connsiteX15-1505" fmla="*/ 7981 w 10124"/>
                <a:gd name="connsiteY15-1506" fmla="*/ 6667 h 10000"/>
                <a:gd name="connsiteX16-1507" fmla="*/ 7981 w 10124"/>
                <a:gd name="connsiteY16-1508" fmla="*/ 6667 h 10000"/>
                <a:gd name="connsiteX17-1509" fmla="*/ 7940 w 10124"/>
                <a:gd name="connsiteY17-1510" fmla="*/ 6786 h 10000"/>
                <a:gd name="connsiteX18-1511" fmla="*/ 7940 w 10124"/>
                <a:gd name="connsiteY18-1512" fmla="*/ 6786 h 10000"/>
                <a:gd name="connsiteX19-1513" fmla="*/ 5195 w 10124"/>
                <a:gd name="connsiteY19-1514" fmla="*/ 7381 h 10000"/>
                <a:gd name="connsiteX20-1515" fmla="*/ 2407 w 10124"/>
                <a:gd name="connsiteY20-1516" fmla="*/ 7621 h 10000"/>
                <a:gd name="connsiteX21-1517" fmla="*/ 2491 w 10124"/>
                <a:gd name="connsiteY21-1518" fmla="*/ 7501 h 10000"/>
                <a:gd name="connsiteX22-1519" fmla="*/ 2449 w 10124"/>
                <a:gd name="connsiteY22-1520" fmla="*/ 9167 h 10000"/>
                <a:gd name="connsiteX23-1521" fmla="*/ 2535 w 10124"/>
                <a:gd name="connsiteY23-1522" fmla="*/ 9405 h 10000"/>
                <a:gd name="connsiteX24-1523" fmla="*/ 2702 w 10124"/>
                <a:gd name="connsiteY24-1524" fmla="*/ 9405 h 10000"/>
                <a:gd name="connsiteX25-1525" fmla="*/ 3041 w 10124"/>
                <a:gd name="connsiteY25-1526" fmla="*/ 9405 h 10000"/>
                <a:gd name="connsiteX26-1527" fmla="*/ 4476 w 10124"/>
                <a:gd name="connsiteY26-1528" fmla="*/ 9287 h 10000"/>
                <a:gd name="connsiteX27-1529" fmla="*/ 5870 w 10124"/>
                <a:gd name="connsiteY27-1530" fmla="*/ 9287 h 10000"/>
                <a:gd name="connsiteX28-1531" fmla="*/ 6588 w 10124"/>
                <a:gd name="connsiteY28-1532" fmla="*/ 9287 h 10000"/>
                <a:gd name="connsiteX29-1533" fmla="*/ 7306 w 10124"/>
                <a:gd name="connsiteY29-1534" fmla="*/ 9405 h 10000"/>
                <a:gd name="connsiteX30-1535" fmla="*/ 7306 w 10124"/>
                <a:gd name="connsiteY30-1536" fmla="*/ 9525 h 10000"/>
                <a:gd name="connsiteX31-1537" fmla="*/ 8544 w 10124"/>
                <a:gd name="connsiteY31-1538" fmla="*/ 7555 h 10000"/>
                <a:gd name="connsiteX32-1539" fmla="*/ 9669 w 10124"/>
                <a:gd name="connsiteY32-1540" fmla="*/ 6008 h 10000"/>
                <a:gd name="connsiteX33-1541" fmla="*/ 10065 w 10124"/>
                <a:gd name="connsiteY33-1542" fmla="*/ 5491 h 10000"/>
                <a:gd name="connsiteX34-1543" fmla="*/ 8482 w 10124"/>
                <a:gd name="connsiteY34-1544" fmla="*/ 8042 h 10000"/>
                <a:gd name="connsiteX35-1545" fmla="*/ 7403 w 10124"/>
                <a:gd name="connsiteY35-1546" fmla="*/ 9708 h 10000"/>
                <a:gd name="connsiteX36-1547" fmla="*/ 6588 w 10124"/>
                <a:gd name="connsiteY36-1548" fmla="*/ 9525 h 10000"/>
                <a:gd name="connsiteX37-1549" fmla="*/ 5870 w 10124"/>
                <a:gd name="connsiteY37-1550" fmla="*/ 9643 h 10000"/>
                <a:gd name="connsiteX38-1551" fmla="*/ 4476 w 10124"/>
                <a:gd name="connsiteY38-1552" fmla="*/ 9764 h 10000"/>
                <a:gd name="connsiteX39-1553" fmla="*/ 3041 w 10124"/>
                <a:gd name="connsiteY39-1554" fmla="*/ 10000 h 10000"/>
                <a:gd name="connsiteX40-1555" fmla="*/ 2660 w 10124"/>
                <a:gd name="connsiteY40-1556" fmla="*/ 10000 h 10000"/>
                <a:gd name="connsiteX41-1557" fmla="*/ 2491 w 10124"/>
                <a:gd name="connsiteY41-1558" fmla="*/ 9880 h 10000"/>
                <a:gd name="connsiteX42-1559" fmla="*/ 2322 w 10124"/>
                <a:gd name="connsiteY42-1560" fmla="*/ 9525 h 10000"/>
                <a:gd name="connsiteX43-1561" fmla="*/ 2238 w 10124"/>
                <a:gd name="connsiteY43-1562" fmla="*/ 8334 h 10000"/>
                <a:gd name="connsiteX44-1563" fmla="*/ 2322 w 10124"/>
                <a:gd name="connsiteY44-1564" fmla="*/ 7381 h 10000"/>
                <a:gd name="connsiteX45-1565" fmla="*/ 2407 w 10124"/>
                <a:gd name="connsiteY45-1566" fmla="*/ 7142 h 10000"/>
                <a:gd name="connsiteX46-1567" fmla="*/ 5152 w 10124"/>
                <a:gd name="connsiteY46-1568" fmla="*/ 6905 h 10000"/>
                <a:gd name="connsiteX47-1569" fmla="*/ 7940 w 10124"/>
                <a:gd name="connsiteY47-1570" fmla="*/ 6547 h 10000"/>
                <a:gd name="connsiteX48-1571" fmla="*/ 7897 w 10124"/>
                <a:gd name="connsiteY48-1572" fmla="*/ 6667 h 10000"/>
                <a:gd name="connsiteX49-1573" fmla="*/ 7855 w 10124"/>
                <a:gd name="connsiteY49-1574" fmla="*/ 5833 h 10000"/>
                <a:gd name="connsiteX50-1575" fmla="*/ 7813 w 10124"/>
                <a:gd name="connsiteY50-1576" fmla="*/ 5001 h 10000"/>
                <a:gd name="connsiteX51-1577" fmla="*/ 7813 w 10124"/>
                <a:gd name="connsiteY51-1578" fmla="*/ 5001 h 10000"/>
                <a:gd name="connsiteX52-1579" fmla="*/ 5954 w 10124"/>
                <a:gd name="connsiteY52-1580" fmla="*/ 5119 h 10000"/>
                <a:gd name="connsiteX53-1581" fmla="*/ 4054 w 10124"/>
                <a:gd name="connsiteY53-1582" fmla="*/ 5358 h 10000"/>
                <a:gd name="connsiteX54-1583" fmla="*/ 2153 w 10124"/>
                <a:gd name="connsiteY54-1584" fmla="*/ 5477 h 10000"/>
                <a:gd name="connsiteX55-1585" fmla="*/ 1224 w 10124"/>
                <a:gd name="connsiteY55-1586" fmla="*/ 5358 h 10000"/>
                <a:gd name="connsiteX56-1587" fmla="*/ 252 w 10124"/>
                <a:gd name="connsiteY56-1588" fmla="*/ 5119 h 10000"/>
                <a:gd name="connsiteX57-1589" fmla="*/ 212 w 10124"/>
                <a:gd name="connsiteY57-1590" fmla="*/ 5001 h 10000"/>
                <a:gd name="connsiteX58-1591" fmla="*/ 84 w 10124"/>
                <a:gd name="connsiteY58-1592" fmla="*/ 2740 h 10000"/>
                <a:gd name="connsiteX59-1593" fmla="*/ 0 w 10124"/>
                <a:gd name="connsiteY59-1594" fmla="*/ 476 h 10000"/>
                <a:gd name="connsiteX60-1595" fmla="*/ 0 w 10124"/>
                <a:gd name="connsiteY60-1596" fmla="*/ 476 h 10000"/>
                <a:gd name="connsiteX61-1597" fmla="*/ 42 w 10124"/>
                <a:gd name="connsiteY61-1598" fmla="*/ 357 h 10000"/>
                <a:gd name="connsiteX62-1599" fmla="*/ 380 w 10124"/>
                <a:gd name="connsiteY62-1600" fmla="*/ 119 h 10000"/>
                <a:gd name="connsiteX63-1601" fmla="*/ 675 w 10124"/>
                <a:gd name="connsiteY63-1602" fmla="*/ 0 h 10000"/>
                <a:gd name="connsiteX64-1603" fmla="*/ 1309 w 10124"/>
                <a:gd name="connsiteY64-1604" fmla="*/ 0 h 10000"/>
                <a:gd name="connsiteX65-1605" fmla="*/ 1309 w 10124"/>
                <a:gd name="connsiteY65-1606" fmla="*/ 0 h 10000"/>
                <a:gd name="connsiteX66-1607" fmla="*/ 1309 w 10124"/>
                <a:gd name="connsiteY66-1608" fmla="*/ 0 h 10000"/>
                <a:gd name="connsiteX0-1609" fmla="*/ 1309 w 10168"/>
                <a:gd name="connsiteY0-1610" fmla="*/ 0 h 10000"/>
                <a:gd name="connsiteX1-1611" fmla="*/ 675 w 10168"/>
                <a:gd name="connsiteY1-1612" fmla="*/ 238 h 10000"/>
                <a:gd name="connsiteX2-1613" fmla="*/ 380 w 10168"/>
                <a:gd name="connsiteY2-1614" fmla="*/ 357 h 10000"/>
                <a:gd name="connsiteX3-1615" fmla="*/ 84 w 10168"/>
                <a:gd name="connsiteY3-1616" fmla="*/ 593 h 10000"/>
                <a:gd name="connsiteX4-1617" fmla="*/ 127 w 10168"/>
                <a:gd name="connsiteY4-1618" fmla="*/ 357 h 10000"/>
                <a:gd name="connsiteX5-1619" fmla="*/ 212 w 10168"/>
                <a:gd name="connsiteY5-1620" fmla="*/ 2620 h 10000"/>
                <a:gd name="connsiteX6-1621" fmla="*/ 337 w 10168"/>
                <a:gd name="connsiteY6-1622" fmla="*/ 4881 h 10000"/>
                <a:gd name="connsiteX7-1623" fmla="*/ 295 w 10168"/>
                <a:gd name="connsiteY7-1624" fmla="*/ 4762 h 10000"/>
                <a:gd name="connsiteX8-1625" fmla="*/ 1224 w 10168"/>
                <a:gd name="connsiteY8-1626" fmla="*/ 5001 h 10000"/>
                <a:gd name="connsiteX9-1627" fmla="*/ 2153 w 10168"/>
                <a:gd name="connsiteY9-1628" fmla="*/ 5001 h 10000"/>
                <a:gd name="connsiteX10-1629" fmla="*/ 4054 w 10168"/>
                <a:gd name="connsiteY10-1630" fmla="*/ 5001 h 10000"/>
                <a:gd name="connsiteX11-1631" fmla="*/ 5954 w 10168"/>
                <a:gd name="connsiteY11-1632" fmla="*/ 4881 h 10000"/>
                <a:gd name="connsiteX12-1633" fmla="*/ 7855 w 10168"/>
                <a:gd name="connsiteY12-1634" fmla="*/ 4881 h 10000"/>
                <a:gd name="connsiteX13-1635" fmla="*/ 7855 w 10168"/>
                <a:gd name="connsiteY13-1636" fmla="*/ 4881 h 10000"/>
                <a:gd name="connsiteX14-1637" fmla="*/ 7940 w 10168"/>
                <a:gd name="connsiteY14-1638" fmla="*/ 5833 h 10000"/>
                <a:gd name="connsiteX15-1639" fmla="*/ 7981 w 10168"/>
                <a:gd name="connsiteY15-1640" fmla="*/ 6667 h 10000"/>
                <a:gd name="connsiteX16-1641" fmla="*/ 7981 w 10168"/>
                <a:gd name="connsiteY16-1642" fmla="*/ 6667 h 10000"/>
                <a:gd name="connsiteX17-1643" fmla="*/ 7940 w 10168"/>
                <a:gd name="connsiteY17-1644" fmla="*/ 6786 h 10000"/>
                <a:gd name="connsiteX18-1645" fmla="*/ 7940 w 10168"/>
                <a:gd name="connsiteY18-1646" fmla="*/ 6786 h 10000"/>
                <a:gd name="connsiteX19-1647" fmla="*/ 5195 w 10168"/>
                <a:gd name="connsiteY19-1648" fmla="*/ 7381 h 10000"/>
                <a:gd name="connsiteX20-1649" fmla="*/ 2407 w 10168"/>
                <a:gd name="connsiteY20-1650" fmla="*/ 7621 h 10000"/>
                <a:gd name="connsiteX21-1651" fmla="*/ 2491 w 10168"/>
                <a:gd name="connsiteY21-1652" fmla="*/ 7501 h 10000"/>
                <a:gd name="connsiteX22-1653" fmla="*/ 2449 w 10168"/>
                <a:gd name="connsiteY22-1654" fmla="*/ 9167 h 10000"/>
                <a:gd name="connsiteX23-1655" fmla="*/ 2535 w 10168"/>
                <a:gd name="connsiteY23-1656" fmla="*/ 9405 h 10000"/>
                <a:gd name="connsiteX24-1657" fmla="*/ 2702 w 10168"/>
                <a:gd name="connsiteY24-1658" fmla="*/ 9405 h 10000"/>
                <a:gd name="connsiteX25-1659" fmla="*/ 3041 w 10168"/>
                <a:gd name="connsiteY25-1660" fmla="*/ 9405 h 10000"/>
                <a:gd name="connsiteX26-1661" fmla="*/ 4476 w 10168"/>
                <a:gd name="connsiteY26-1662" fmla="*/ 9287 h 10000"/>
                <a:gd name="connsiteX27-1663" fmla="*/ 5870 w 10168"/>
                <a:gd name="connsiteY27-1664" fmla="*/ 9287 h 10000"/>
                <a:gd name="connsiteX28-1665" fmla="*/ 6588 w 10168"/>
                <a:gd name="connsiteY28-1666" fmla="*/ 9287 h 10000"/>
                <a:gd name="connsiteX29-1667" fmla="*/ 7306 w 10168"/>
                <a:gd name="connsiteY29-1668" fmla="*/ 9405 h 10000"/>
                <a:gd name="connsiteX30-1669" fmla="*/ 7306 w 10168"/>
                <a:gd name="connsiteY30-1670" fmla="*/ 9525 h 10000"/>
                <a:gd name="connsiteX31-1671" fmla="*/ 8544 w 10168"/>
                <a:gd name="connsiteY31-1672" fmla="*/ 7555 h 10000"/>
                <a:gd name="connsiteX32-1673" fmla="*/ 9853 w 10168"/>
                <a:gd name="connsiteY32-1674" fmla="*/ 5492 h 10000"/>
                <a:gd name="connsiteX33-1675" fmla="*/ 10065 w 10168"/>
                <a:gd name="connsiteY33-1676" fmla="*/ 5491 h 10000"/>
                <a:gd name="connsiteX34-1677" fmla="*/ 8482 w 10168"/>
                <a:gd name="connsiteY34-1678" fmla="*/ 8042 h 10000"/>
                <a:gd name="connsiteX35-1679" fmla="*/ 7403 w 10168"/>
                <a:gd name="connsiteY35-1680" fmla="*/ 9708 h 10000"/>
                <a:gd name="connsiteX36-1681" fmla="*/ 6588 w 10168"/>
                <a:gd name="connsiteY36-1682" fmla="*/ 9525 h 10000"/>
                <a:gd name="connsiteX37-1683" fmla="*/ 5870 w 10168"/>
                <a:gd name="connsiteY37-1684" fmla="*/ 9643 h 10000"/>
                <a:gd name="connsiteX38-1685" fmla="*/ 4476 w 10168"/>
                <a:gd name="connsiteY38-1686" fmla="*/ 9764 h 10000"/>
                <a:gd name="connsiteX39-1687" fmla="*/ 3041 w 10168"/>
                <a:gd name="connsiteY39-1688" fmla="*/ 10000 h 10000"/>
                <a:gd name="connsiteX40-1689" fmla="*/ 2660 w 10168"/>
                <a:gd name="connsiteY40-1690" fmla="*/ 10000 h 10000"/>
                <a:gd name="connsiteX41-1691" fmla="*/ 2491 w 10168"/>
                <a:gd name="connsiteY41-1692" fmla="*/ 9880 h 10000"/>
                <a:gd name="connsiteX42-1693" fmla="*/ 2322 w 10168"/>
                <a:gd name="connsiteY42-1694" fmla="*/ 9525 h 10000"/>
                <a:gd name="connsiteX43-1695" fmla="*/ 2238 w 10168"/>
                <a:gd name="connsiteY43-1696" fmla="*/ 8334 h 10000"/>
                <a:gd name="connsiteX44-1697" fmla="*/ 2322 w 10168"/>
                <a:gd name="connsiteY44-1698" fmla="*/ 7381 h 10000"/>
                <a:gd name="connsiteX45-1699" fmla="*/ 2407 w 10168"/>
                <a:gd name="connsiteY45-1700" fmla="*/ 7142 h 10000"/>
                <a:gd name="connsiteX46-1701" fmla="*/ 5152 w 10168"/>
                <a:gd name="connsiteY46-1702" fmla="*/ 6905 h 10000"/>
                <a:gd name="connsiteX47-1703" fmla="*/ 7940 w 10168"/>
                <a:gd name="connsiteY47-1704" fmla="*/ 6547 h 10000"/>
                <a:gd name="connsiteX48-1705" fmla="*/ 7897 w 10168"/>
                <a:gd name="connsiteY48-1706" fmla="*/ 6667 h 10000"/>
                <a:gd name="connsiteX49-1707" fmla="*/ 7855 w 10168"/>
                <a:gd name="connsiteY49-1708" fmla="*/ 5833 h 10000"/>
                <a:gd name="connsiteX50-1709" fmla="*/ 7813 w 10168"/>
                <a:gd name="connsiteY50-1710" fmla="*/ 5001 h 10000"/>
                <a:gd name="connsiteX51-1711" fmla="*/ 7813 w 10168"/>
                <a:gd name="connsiteY51-1712" fmla="*/ 5001 h 10000"/>
                <a:gd name="connsiteX52-1713" fmla="*/ 5954 w 10168"/>
                <a:gd name="connsiteY52-1714" fmla="*/ 5119 h 10000"/>
                <a:gd name="connsiteX53-1715" fmla="*/ 4054 w 10168"/>
                <a:gd name="connsiteY53-1716" fmla="*/ 5358 h 10000"/>
                <a:gd name="connsiteX54-1717" fmla="*/ 2153 w 10168"/>
                <a:gd name="connsiteY54-1718" fmla="*/ 5477 h 10000"/>
                <a:gd name="connsiteX55-1719" fmla="*/ 1224 w 10168"/>
                <a:gd name="connsiteY55-1720" fmla="*/ 5358 h 10000"/>
                <a:gd name="connsiteX56-1721" fmla="*/ 252 w 10168"/>
                <a:gd name="connsiteY56-1722" fmla="*/ 5119 h 10000"/>
                <a:gd name="connsiteX57-1723" fmla="*/ 212 w 10168"/>
                <a:gd name="connsiteY57-1724" fmla="*/ 5001 h 10000"/>
                <a:gd name="connsiteX58-1725" fmla="*/ 84 w 10168"/>
                <a:gd name="connsiteY58-1726" fmla="*/ 2740 h 10000"/>
                <a:gd name="connsiteX59-1727" fmla="*/ 0 w 10168"/>
                <a:gd name="connsiteY59-1728" fmla="*/ 476 h 10000"/>
                <a:gd name="connsiteX60-1729" fmla="*/ 0 w 10168"/>
                <a:gd name="connsiteY60-1730" fmla="*/ 476 h 10000"/>
                <a:gd name="connsiteX61-1731" fmla="*/ 42 w 10168"/>
                <a:gd name="connsiteY61-1732" fmla="*/ 357 h 10000"/>
                <a:gd name="connsiteX62-1733" fmla="*/ 380 w 10168"/>
                <a:gd name="connsiteY62-1734" fmla="*/ 119 h 10000"/>
                <a:gd name="connsiteX63-1735" fmla="*/ 675 w 10168"/>
                <a:gd name="connsiteY63-1736" fmla="*/ 0 h 10000"/>
                <a:gd name="connsiteX64-1737" fmla="*/ 1309 w 10168"/>
                <a:gd name="connsiteY64-1738" fmla="*/ 0 h 10000"/>
                <a:gd name="connsiteX65-1739" fmla="*/ 1309 w 10168"/>
                <a:gd name="connsiteY65-1740" fmla="*/ 0 h 10000"/>
                <a:gd name="connsiteX66-1741" fmla="*/ 1309 w 10168"/>
                <a:gd name="connsiteY66-1742" fmla="*/ 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  <a:cxn ang="0">
                  <a:pos x="connsiteX45-91" y="connsiteY45-92"/>
                </a:cxn>
                <a:cxn ang="0">
                  <a:pos x="connsiteX46-93" y="connsiteY46-94"/>
                </a:cxn>
                <a:cxn ang="0">
                  <a:pos x="connsiteX47-95" y="connsiteY47-96"/>
                </a:cxn>
                <a:cxn ang="0">
                  <a:pos x="connsiteX48-97" y="connsiteY48-98"/>
                </a:cxn>
                <a:cxn ang="0">
                  <a:pos x="connsiteX49-99" y="connsiteY49-100"/>
                </a:cxn>
                <a:cxn ang="0">
                  <a:pos x="connsiteX50-101" y="connsiteY50-102"/>
                </a:cxn>
                <a:cxn ang="0">
                  <a:pos x="connsiteX51-103" y="connsiteY51-104"/>
                </a:cxn>
                <a:cxn ang="0">
                  <a:pos x="connsiteX52-105" y="connsiteY52-106"/>
                </a:cxn>
                <a:cxn ang="0">
                  <a:pos x="connsiteX53-107" y="connsiteY53-108"/>
                </a:cxn>
                <a:cxn ang="0">
                  <a:pos x="connsiteX54-109" y="connsiteY54-110"/>
                </a:cxn>
                <a:cxn ang="0">
                  <a:pos x="connsiteX55-111" y="connsiteY55-112"/>
                </a:cxn>
                <a:cxn ang="0">
                  <a:pos x="connsiteX56-113" y="connsiteY56-114"/>
                </a:cxn>
                <a:cxn ang="0">
                  <a:pos x="connsiteX57-115" y="connsiteY57-116"/>
                </a:cxn>
                <a:cxn ang="0">
                  <a:pos x="connsiteX58-117" y="connsiteY58-118"/>
                </a:cxn>
                <a:cxn ang="0">
                  <a:pos x="connsiteX59-119" y="connsiteY59-120"/>
                </a:cxn>
                <a:cxn ang="0">
                  <a:pos x="connsiteX60-121" y="connsiteY60-122"/>
                </a:cxn>
                <a:cxn ang="0">
                  <a:pos x="connsiteX61-123" y="connsiteY61-124"/>
                </a:cxn>
                <a:cxn ang="0">
                  <a:pos x="connsiteX62-125" y="connsiteY62-126"/>
                </a:cxn>
                <a:cxn ang="0">
                  <a:pos x="connsiteX63-127" y="connsiteY63-128"/>
                </a:cxn>
                <a:cxn ang="0">
                  <a:pos x="connsiteX64-129" y="connsiteY64-130"/>
                </a:cxn>
                <a:cxn ang="0">
                  <a:pos x="connsiteX65-131" y="connsiteY65-132"/>
                </a:cxn>
                <a:cxn ang="0">
                  <a:pos x="connsiteX66-133" y="connsiteY66-134"/>
                </a:cxn>
              </a:cxnLst>
              <a:rect l="l" t="t" r="r" b="b"/>
              <a:pathLst>
                <a:path w="10168" h="10000">
                  <a:moveTo>
                    <a:pt x="1309" y="0"/>
                  </a:moveTo>
                  <a:lnTo>
                    <a:pt x="675" y="238"/>
                  </a:lnTo>
                  <a:cubicBezTo>
                    <a:pt x="591" y="238"/>
                    <a:pt x="464" y="357"/>
                    <a:pt x="380" y="357"/>
                  </a:cubicBezTo>
                  <a:lnTo>
                    <a:pt x="84" y="593"/>
                  </a:lnTo>
                  <a:cubicBezTo>
                    <a:pt x="99" y="515"/>
                    <a:pt x="112" y="438"/>
                    <a:pt x="127" y="357"/>
                  </a:cubicBezTo>
                  <a:cubicBezTo>
                    <a:pt x="155" y="1112"/>
                    <a:pt x="184" y="1866"/>
                    <a:pt x="212" y="2620"/>
                  </a:cubicBezTo>
                  <a:cubicBezTo>
                    <a:pt x="252" y="3453"/>
                    <a:pt x="295" y="4166"/>
                    <a:pt x="337" y="4881"/>
                  </a:cubicBezTo>
                  <a:cubicBezTo>
                    <a:pt x="324" y="4842"/>
                    <a:pt x="309" y="4802"/>
                    <a:pt x="295" y="4762"/>
                  </a:cubicBezTo>
                  <a:cubicBezTo>
                    <a:pt x="591" y="4762"/>
                    <a:pt x="887" y="5001"/>
                    <a:pt x="1224" y="5001"/>
                  </a:cubicBezTo>
                  <a:lnTo>
                    <a:pt x="2153" y="5001"/>
                  </a:lnTo>
                  <a:lnTo>
                    <a:pt x="4054" y="5001"/>
                  </a:lnTo>
                  <a:cubicBezTo>
                    <a:pt x="4688" y="5001"/>
                    <a:pt x="5321" y="5001"/>
                    <a:pt x="5954" y="4881"/>
                  </a:cubicBezTo>
                  <a:cubicBezTo>
                    <a:pt x="6588" y="4881"/>
                    <a:pt x="7222" y="4762"/>
                    <a:pt x="7855" y="4881"/>
                  </a:cubicBezTo>
                  <a:lnTo>
                    <a:pt x="7855" y="4881"/>
                  </a:lnTo>
                  <a:cubicBezTo>
                    <a:pt x="7883" y="5201"/>
                    <a:pt x="7911" y="5515"/>
                    <a:pt x="7940" y="5833"/>
                  </a:cubicBezTo>
                  <a:cubicBezTo>
                    <a:pt x="7953" y="6112"/>
                    <a:pt x="7967" y="6389"/>
                    <a:pt x="7981" y="6667"/>
                  </a:cubicBezTo>
                  <a:lnTo>
                    <a:pt x="7981" y="6667"/>
                  </a:lnTo>
                  <a:cubicBezTo>
                    <a:pt x="7981" y="6786"/>
                    <a:pt x="7981" y="6786"/>
                    <a:pt x="7940" y="6786"/>
                  </a:cubicBezTo>
                  <a:lnTo>
                    <a:pt x="7940" y="6786"/>
                  </a:lnTo>
                  <a:lnTo>
                    <a:pt x="5195" y="7381"/>
                  </a:lnTo>
                  <a:lnTo>
                    <a:pt x="2407" y="7621"/>
                  </a:lnTo>
                  <a:cubicBezTo>
                    <a:pt x="2434" y="7578"/>
                    <a:pt x="2463" y="7541"/>
                    <a:pt x="2491" y="7501"/>
                  </a:cubicBezTo>
                  <a:cubicBezTo>
                    <a:pt x="2449" y="8098"/>
                    <a:pt x="2407" y="8809"/>
                    <a:pt x="2449" y="9167"/>
                  </a:cubicBezTo>
                  <a:cubicBezTo>
                    <a:pt x="2478" y="9248"/>
                    <a:pt x="2507" y="9326"/>
                    <a:pt x="2535" y="9405"/>
                  </a:cubicBezTo>
                  <a:lnTo>
                    <a:pt x="2702" y="9405"/>
                  </a:lnTo>
                  <a:lnTo>
                    <a:pt x="3041" y="9405"/>
                  </a:lnTo>
                  <a:lnTo>
                    <a:pt x="4476" y="9287"/>
                  </a:lnTo>
                  <a:lnTo>
                    <a:pt x="5870" y="9287"/>
                  </a:lnTo>
                  <a:lnTo>
                    <a:pt x="6588" y="9287"/>
                  </a:lnTo>
                  <a:cubicBezTo>
                    <a:pt x="6840" y="9287"/>
                    <a:pt x="7053" y="9287"/>
                    <a:pt x="7306" y="9405"/>
                  </a:cubicBezTo>
                  <a:cubicBezTo>
                    <a:pt x="7306" y="9445"/>
                    <a:pt x="7099" y="9833"/>
                    <a:pt x="7306" y="9525"/>
                  </a:cubicBezTo>
                  <a:cubicBezTo>
                    <a:pt x="7511" y="9217"/>
                    <a:pt x="8120" y="8227"/>
                    <a:pt x="8544" y="7555"/>
                  </a:cubicBezTo>
                  <a:cubicBezTo>
                    <a:pt x="8968" y="6883"/>
                    <a:pt x="9599" y="5836"/>
                    <a:pt x="9853" y="5492"/>
                  </a:cubicBezTo>
                  <a:cubicBezTo>
                    <a:pt x="10107" y="5148"/>
                    <a:pt x="10294" y="5066"/>
                    <a:pt x="10065" y="5491"/>
                  </a:cubicBezTo>
                  <a:cubicBezTo>
                    <a:pt x="9837" y="5916"/>
                    <a:pt x="8926" y="7339"/>
                    <a:pt x="8482" y="8042"/>
                  </a:cubicBezTo>
                  <a:cubicBezTo>
                    <a:pt x="8038" y="8745"/>
                    <a:pt x="7719" y="9461"/>
                    <a:pt x="7403" y="9708"/>
                  </a:cubicBezTo>
                  <a:cubicBezTo>
                    <a:pt x="7087" y="9955"/>
                    <a:pt x="6843" y="9536"/>
                    <a:pt x="6588" y="9525"/>
                  </a:cubicBezTo>
                  <a:cubicBezTo>
                    <a:pt x="6332" y="9515"/>
                    <a:pt x="6124" y="9525"/>
                    <a:pt x="5870" y="9643"/>
                  </a:cubicBezTo>
                  <a:cubicBezTo>
                    <a:pt x="5405" y="9643"/>
                    <a:pt x="4939" y="9764"/>
                    <a:pt x="4476" y="9764"/>
                  </a:cubicBezTo>
                  <a:cubicBezTo>
                    <a:pt x="4012" y="9880"/>
                    <a:pt x="3547" y="9880"/>
                    <a:pt x="3041" y="10000"/>
                  </a:cubicBezTo>
                  <a:lnTo>
                    <a:pt x="2660" y="10000"/>
                  </a:lnTo>
                  <a:lnTo>
                    <a:pt x="2491" y="9880"/>
                  </a:lnTo>
                  <a:cubicBezTo>
                    <a:pt x="2407" y="9880"/>
                    <a:pt x="2364" y="9643"/>
                    <a:pt x="2322" y="9525"/>
                  </a:cubicBezTo>
                  <a:cubicBezTo>
                    <a:pt x="2238" y="9050"/>
                    <a:pt x="2238" y="8691"/>
                    <a:pt x="2238" y="8334"/>
                  </a:cubicBezTo>
                  <a:cubicBezTo>
                    <a:pt x="2238" y="7977"/>
                    <a:pt x="2281" y="7621"/>
                    <a:pt x="2322" y="7381"/>
                  </a:cubicBezTo>
                  <a:cubicBezTo>
                    <a:pt x="2322" y="7262"/>
                    <a:pt x="2364" y="7142"/>
                    <a:pt x="2407" y="7142"/>
                  </a:cubicBezTo>
                  <a:lnTo>
                    <a:pt x="5152" y="6905"/>
                  </a:lnTo>
                  <a:lnTo>
                    <a:pt x="7940" y="6547"/>
                  </a:lnTo>
                  <a:cubicBezTo>
                    <a:pt x="7925" y="6589"/>
                    <a:pt x="7911" y="6627"/>
                    <a:pt x="7897" y="6667"/>
                  </a:cubicBezTo>
                  <a:cubicBezTo>
                    <a:pt x="7883" y="6389"/>
                    <a:pt x="7870" y="6112"/>
                    <a:pt x="7855" y="5833"/>
                  </a:cubicBezTo>
                  <a:cubicBezTo>
                    <a:pt x="7841" y="5556"/>
                    <a:pt x="7827" y="5279"/>
                    <a:pt x="7813" y="5001"/>
                  </a:cubicBezTo>
                  <a:lnTo>
                    <a:pt x="7813" y="5001"/>
                  </a:lnTo>
                  <a:cubicBezTo>
                    <a:pt x="7222" y="5001"/>
                    <a:pt x="6588" y="5001"/>
                    <a:pt x="5954" y="5119"/>
                  </a:cubicBezTo>
                  <a:lnTo>
                    <a:pt x="4054" y="5358"/>
                  </a:lnTo>
                  <a:cubicBezTo>
                    <a:pt x="3422" y="5477"/>
                    <a:pt x="2786" y="5477"/>
                    <a:pt x="2153" y="5477"/>
                  </a:cubicBezTo>
                  <a:cubicBezTo>
                    <a:pt x="1858" y="5477"/>
                    <a:pt x="1521" y="5358"/>
                    <a:pt x="1224" y="5358"/>
                  </a:cubicBezTo>
                  <a:cubicBezTo>
                    <a:pt x="887" y="5358"/>
                    <a:pt x="591" y="5238"/>
                    <a:pt x="252" y="5119"/>
                  </a:cubicBezTo>
                  <a:cubicBezTo>
                    <a:pt x="239" y="5081"/>
                    <a:pt x="224" y="5039"/>
                    <a:pt x="212" y="5001"/>
                  </a:cubicBezTo>
                  <a:cubicBezTo>
                    <a:pt x="169" y="4166"/>
                    <a:pt x="127" y="3453"/>
                    <a:pt x="84" y="2740"/>
                  </a:cubicBezTo>
                  <a:cubicBezTo>
                    <a:pt x="56" y="1984"/>
                    <a:pt x="28" y="1230"/>
                    <a:pt x="0" y="476"/>
                  </a:cubicBezTo>
                  <a:lnTo>
                    <a:pt x="0" y="476"/>
                  </a:lnTo>
                  <a:cubicBezTo>
                    <a:pt x="0" y="357"/>
                    <a:pt x="42" y="357"/>
                    <a:pt x="42" y="357"/>
                  </a:cubicBezTo>
                  <a:lnTo>
                    <a:pt x="380" y="119"/>
                  </a:lnTo>
                  <a:cubicBezTo>
                    <a:pt x="464" y="119"/>
                    <a:pt x="591" y="119"/>
                    <a:pt x="675" y="0"/>
                  </a:cubicBezTo>
                  <a:lnTo>
                    <a:pt x="1309" y="0"/>
                  </a:lnTo>
                  <a:lnTo>
                    <a:pt x="1309" y="0"/>
                  </a:lnTo>
                  <a:lnTo>
                    <a:pt x="1309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9" name="Freeform 764"/>
            <p:cNvSpPr/>
            <p:nvPr/>
          </p:nvSpPr>
          <p:spPr bwMode="auto">
            <a:xfrm>
              <a:off x="5665117" y="6007365"/>
              <a:ext cx="271906" cy="133648"/>
            </a:xfrm>
            <a:custGeom>
              <a:avLst/>
              <a:gdLst>
                <a:gd name="T0" fmla="*/ 3 w 25"/>
                <a:gd name="T1" fmla="*/ 1 h 12"/>
                <a:gd name="T2" fmla="*/ 0 w 25"/>
                <a:gd name="T3" fmla="*/ 9 h 12"/>
                <a:gd name="T4" fmla="*/ 6 w 25"/>
                <a:gd name="T5" fmla="*/ 0 h 12"/>
                <a:gd name="T6" fmla="*/ 1 w 25"/>
                <a:gd name="T7" fmla="*/ 11 h 12"/>
                <a:gd name="T8" fmla="*/ 9 w 25"/>
                <a:gd name="T9" fmla="*/ 1 h 12"/>
                <a:gd name="T10" fmla="*/ 3 w 25"/>
                <a:gd name="T11" fmla="*/ 12 h 12"/>
                <a:gd name="T12" fmla="*/ 12 w 25"/>
                <a:gd name="T13" fmla="*/ 2 h 12"/>
                <a:gd name="T14" fmla="*/ 7 w 25"/>
                <a:gd name="T15" fmla="*/ 11 h 12"/>
                <a:gd name="T16" fmla="*/ 12 w 25"/>
                <a:gd name="T17" fmla="*/ 5 h 12"/>
                <a:gd name="T18" fmla="*/ 9 w 25"/>
                <a:gd name="T19" fmla="*/ 11 h 12"/>
                <a:gd name="T20" fmla="*/ 16 w 25"/>
                <a:gd name="T21" fmla="*/ 3 h 12"/>
                <a:gd name="T22" fmla="*/ 12 w 25"/>
                <a:gd name="T23" fmla="*/ 10 h 12"/>
                <a:gd name="T24" fmla="*/ 19 w 25"/>
                <a:gd name="T25" fmla="*/ 3 h 12"/>
                <a:gd name="T26" fmla="*/ 16 w 25"/>
                <a:gd name="T27" fmla="*/ 9 h 12"/>
                <a:gd name="T28" fmla="*/ 23 w 25"/>
                <a:gd name="T29" fmla="*/ 3 h 12"/>
                <a:gd name="T30" fmla="*/ 19 w 25"/>
                <a:gd name="T31" fmla="*/ 10 h 12"/>
                <a:gd name="T32" fmla="*/ 24 w 25"/>
                <a:gd name="T33" fmla="*/ 5 h 12"/>
                <a:gd name="T34" fmla="*/ 21 w 25"/>
                <a:gd name="T3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" h="12">
                  <a:moveTo>
                    <a:pt x="3" y="1"/>
                  </a:moveTo>
                  <a:cubicBezTo>
                    <a:pt x="2" y="3"/>
                    <a:pt x="1" y="6"/>
                    <a:pt x="0" y="9"/>
                  </a:cubicBezTo>
                  <a:cubicBezTo>
                    <a:pt x="2" y="5"/>
                    <a:pt x="4" y="2"/>
                    <a:pt x="6" y="0"/>
                  </a:cubicBezTo>
                  <a:cubicBezTo>
                    <a:pt x="5" y="3"/>
                    <a:pt x="3" y="7"/>
                    <a:pt x="1" y="11"/>
                  </a:cubicBezTo>
                  <a:cubicBezTo>
                    <a:pt x="3" y="7"/>
                    <a:pt x="6" y="4"/>
                    <a:pt x="9" y="1"/>
                  </a:cubicBezTo>
                  <a:cubicBezTo>
                    <a:pt x="7" y="5"/>
                    <a:pt x="5" y="9"/>
                    <a:pt x="3" y="12"/>
                  </a:cubicBezTo>
                  <a:cubicBezTo>
                    <a:pt x="6" y="9"/>
                    <a:pt x="9" y="5"/>
                    <a:pt x="12" y="2"/>
                  </a:cubicBezTo>
                  <a:cubicBezTo>
                    <a:pt x="10" y="5"/>
                    <a:pt x="9" y="8"/>
                    <a:pt x="7" y="11"/>
                  </a:cubicBezTo>
                  <a:cubicBezTo>
                    <a:pt x="8" y="9"/>
                    <a:pt x="11" y="7"/>
                    <a:pt x="12" y="5"/>
                  </a:cubicBezTo>
                  <a:cubicBezTo>
                    <a:pt x="11" y="7"/>
                    <a:pt x="10" y="9"/>
                    <a:pt x="9" y="11"/>
                  </a:cubicBezTo>
                  <a:cubicBezTo>
                    <a:pt x="11" y="8"/>
                    <a:pt x="13" y="6"/>
                    <a:pt x="16" y="3"/>
                  </a:cubicBezTo>
                  <a:cubicBezTo>
                    <a:pt x="15" y="5"/>
                    <a:pt x="13" y="8"/>
                    <a:pt x="12" y="10"/>
                  </a:cubicBezTo>
                  <a:cubicBezTo>
                    <a:pt x="14" y="8"/>
                    <a:pt x="17" y="5"/>
                    <a:pt x="19" y="3"/>
                  </a:cubicBezTo>
                  <a:cubicBezTo>
                    <a:pt x="18" y="5"/>
                    <a:pt x="17" y="7"/>
                    <a:pt x="16" y="9"/>
                  </a:cubicBezTo>
                  <a:cubicBezTo>
                    <a:pt x="18" y="7"/>
                    <a:pt x="21" y="5"/>
                    <a:pt x="23" y="3"/>
                  </a:cubicBezTo>
                  <a:cubicBezTo>
                    <a:pt x="21" y="5"/>
                    <a:pt x="21" y="8"/>
                    <a:pt x="19" y="10"/>
                  </a:cubicBezTo>
                  <a:cubicBezTo>
                    <a:pt x="21" y="8"/>
                    <a:pt x="23" y="7"/>
                    <a:pt x="24" y="5"/>
                  </a:cubicBezTo>
                  <a:cubicBezTo>
                    <a:pt x="25" y="8"/>
                    <a:pt x="23" y="10"/>
                    <a:pt x="21" y="12"/>
                  </a:cubicBezTo>
                </a:path>
              </a:pathLst>
            </a:custGeom>
            <a:noFill/>
            <a:ln w="3175" cap="rnd">
              <a:solidFill>
                <a:srgbClr val="66666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0" name="Freeform 765"/>
            <p:cNvSpPr/>
            <p:nvPr/>
          </p:nvSpPr>
          <p:spPr bwMode="auto">
            <a:xfrm>
              <a:off x="5904764" y="6007365"/>
              <a:ext cx="262688" cy="133648"/>
            </a:xfrm>
            <a:custGeom>
              <a:avLst/>
              <a:gdLst>
                <a:gd name="T0" fmla="*/ 4 w 24"/>
                <a:gd name="T1" fmla="*/ 2 h 12"/>
                <a:gd name="T2" fmla="*/ 0 w 24"/>
                <a:gd name="T3" fmla="*/ 12 h 12"/>
                <a:gd name="T4" fmla="*/ 9 w 24"/>
                <a:gd name="T5" fmla="*/ 1 h 12"/>
                <a:gd name="T6" fmla="*/ 3 w 24"/>
                <a:gd name="T7" fmla="*/ 10 h 12"/>
                <a:gd name="T8" fmla="*/ 11 w 24"/>
                <a:gd name="T9" fmla="*/ 2 h 12"/>
                <a:gd name="T10" fmla="*/ 7 w 24"/>
                <a:gd name="T11" fmla="*/ 9 h 12"/>
                <a:gd name="T12" fmla="*/ 15 w 24"/>
                <a:gd name="T13" fmla="*/ 0 h 12"/>
                <a:gd name="T14" fmla="*/ 10 w 24"/>
                <a:gd name="T15" fmla="*/ 9 h 12"/>
                <a:gd name="T16" fmla="*/ 16 w 24"/>
                <a:gd name="T17" fmla="*/ 1 h 12"/>
                <a:gd name="T18" fmla="*/ 11 w 24"/>
                <a:gd name="T19" fmla="*/ 8 h 12"/>
                <a:gd name="T20" fmla="*/ 18 w 24"/>
                <a:gd name="T21" fmla="*/ 2 h 12"/>
                <a:gd name="T22" fmla="*/ 12 w 24"/>
                <a:gd name="T23" fmla="*/ 11 h 12"/>
                <a:gd name="T24" fmla="*/ 21 w 24"/>
                <a:gd name="T25" fmla="*/ 3 h 12"/>
                <a:gd name="T26" fmla="*/ 16 w 24"/>
                <a:gd name="T27" fmla="*/ 11 h 12"/>
                <a:gd name="T28" fmla="*/ 24 w 24"/>
                <a:gd name="T29" fmla="*/ 3 h 12"/>
                <a:gd name="T30" fmla="*/ 19 w 24"/>
                <a:gd name="T31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12">
                  <a:moveTo>
                    <a:pt x="4" y="2"/>
                  </a:moveTo>
                  <a:cubicBezTo>
                    <a:pt x="4" y="1"/>
                    <a:pt x="2" y="8"/>
                    <a:pt x="0" y="12"/>
                  </a:cubicBezTo>
                  <a:cubicBezTo>
                    <a:pt x="3" y="8"/>
                    <a:pt x="6" y="4"/>
                    <a:pt x="9" y="1"/>
                  </a:cubicBezTo>
                  <a:cubicBezTo>
                    <a:pt x="7" y="4"/>
                    <a:pt x="5" y="7"/>
                    <a:pt x="3" y="10"/>
                  </a:cubicBezTo>
                  <a:cubicBezTo>
                    <a:pt x="6" y="7"/>
                    <a:pt x="9" y="5"/>
                    <a:pt x="11" y="2"/>
                  </a:cubicBezTo>
                  <a:cubicBezTo>
                    <a:pt x="10" y="4"/>
                    <a:pt x="9" y="7"/>
                    <a:pt x="7" y="9"/>
                  </a:cubicBezTo>
                  <a:cubicBezTo>
                    <a:pt x="9" y="6"/>
                    <a:pt x="12" y="3"/>
                    <a:pt x="15" y="0"/>
                  </a:cubicBezTo>
                  <a:cubicBezTo>
                    <a:pt x="13" y="3"/>
                    <a:pt x="12" y="6"/>
                    <a:pt x="10" y="9"/>
                  </a:cubicBezTo>
                  <a:cubicBezTo>
                    <a:pt x="12" y="6"/>
                    <a:pt x="14" y="4"/>
                    <a:pt x="16" y="1"/>
                  </a:cubicBezTo>
                  <a:cubicBezTo>
                    <a:pt x="15" y="3"/>
                    <a:pt x="13" y="6"/>
                    <a:pt x="11" y="8"/>
                  </a:cubicBezTo>
                  <a:cubicBezTo>
                    <a:pt x="13" y="6"/>
                    <a:pt x="15" y="4"/>
                    <a:pt x="18" y="2"/>
                  </a:cubicBezTo>
                  <a:cubicBezTo>
                    <a:pt x="16" y="5"/>
                    <a:pt x="14" y="8"/>
                    <a:pt x="12" y="11"/>
                  </a:cubicBezTo>
                  <a:cubicBezTo>
                    <a:pt x="15" y="8"/>
                    <a:pt x="19" y="5"/>
                    <a:pt x="21" y="3"/>
                  </a:cubicBezTo>
                  <a:cubicBezTo>
                    <a:pt x="19" y="6"/>
                    <a:pt x="18" y="9"/>
                    <a:pt x="16" y="11"/>
                  </a:cubicBezTo>
                  <a:cubicBezTo>
                    <a:pt x="18" y="8"/>
                    <a:pt x="21" y="6"/>
                    <a:pt x="24" y="3"/>
                  </a:cubicBezTo>
                  <a:cubicBezTo>
                    <a:pt x="23" y="7"/>
                    <a:pt x="21" y="9"/>
                    <a:pt x="19" y="11"/>
                  </a:cubicBezTo>
                </a:path>
              </a:pathLst>
            </a:custGeom>
            <a:noFill/>
            <a:ln w="3175" cap="rnd">
              <a:solidFill>
                <a:srgbClr val="66666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1" name="Freeform 766"/>
            <p:cNvSpPr/>
            <p:nvPr/>
          </p:nvSpPr>
          <p:spPr bwMode="auto">
            <a:xfrm>
              <a:off x="6135194" y="6030406"/>
              <a:ext cx="327209" cy="133648"/>
            </a:xfrm>
            <a:custGeom>
              <a:avLst/>
              <a:gdLst>
                <a:gd name="T0" fmla="*/ 3 w 30"/>
                <a:gd name="T1" fmla="*/ 0 h 12"/>
                <a:gd name="T2" fmla="*/ 0 w 30"/>
                <a:gd name="T3" fmla="*/ 12 h 12"/>
                <a:gd name="T4" fmla="*/ 8 w 30"/>
                <a:gd name="T5" fmla="*/ 1 h 12"/>
                <a:gd name="T6" fmla="*/ 5 w 30"/>
                <a:gd name="T7" fmla="*/ 10 h 12"/>
                <a:gd name="T8" fmla="*/ 11 w 30"/>
                <a:gd name="T9" fmla="*/ 0 h 12"/>
                <a:gd name="T10" fmla="*/ 8 w 30"/>
                <a:gd name="T11" fmla="*/ 8 h 12"/>
                <a:gd name="T12" fmla="*/ 12 w 30"/>
                <a:gd name="T13" fmla="*/ 2 h 12"/>
                <a:gd name="T14" fmla="*/ 4 w 30"/>
                <a:gd name="T15" fmla="*/ 7 h 12"/>
                <a:gd name="T16" fmla="*/ 5 w 30"/>
                <a:gd name="T17" fmla="*/ 0 h 12"/>
                <a:gd name="T18" fmla="*/ 6 w 30"/>
                <a:gd name="T19" fmla="*/ 5 h 12"/>
                <a:gd name="T20" fmla="*/ 14 w 30"/>
                <a:gd name="T21" fmla="*/ 0 h 12"/>
                <a:gd name="T22" fmla="*/ 10 w 30"/>
                <a:gd name="T23" fmla="*/ 8 h 12"/>
                <a:gd name="T24" fmla="*/ 15 w 30"/>
                <a:gd name="T25" fmla="*/ 2 h 12"/>
                <a:gd name="T26" fmla="*/ 12 w 30"/>
                <a:gd name="T27" fmla="*/ 9 h 12"/>
                <a:gd name="T28" fmla="*/ 19 w 30"/>
                <a:gd name="T29" fmla="*/ 0 h 12"/>
                <a:gd name="T30" fmla="*/ 17 w 30"/>
                <a:gd name="T31" fmla="*/ 7 h 12"/>
                <a:gd name="T32" fmla="*/ 22 w 30"/>
                <a:gd name="T33" fmla="*/ 1 h 12"/>
                <a:gd name="T34" fmla="*/ 19 w 30"/>
                <a:gd name="T35" fmla="*/ 8 h 12"/>
                <a:gd name="T36" fmla="*/ 25 w 30"/>
                <a:gd name="T37" fmla="*/ 1 h 12"/>
                <a:gd name="T38" fmla="*/ 22 w 30"/>
                <a:gd name="T39" fmla="*/ 8 h 12"/>
                <a:gd name="T40" fmla="*/ 28 w 30"/>
                <a:gd name="T41" fmla="*/ 1 h 12"/>
                <a:gd name="T42" fmla="*/ 25 w 30"/>
                <a:gd name="T43" fmla="*/ 8 h 12"/>
                <a:gd name="T44" fmla="*/ 30 w 30"/>
                <a:gd name="T45" fmla="*/ 2 h 12"/>
                <a:gd name="T46" fmla="*/ 27 w 30"/>
                <a:gd name="T4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12">
                  <a:moveTo>
                    <a:pt x="3" y="0"/>
                  </a:moveTo>
                  <a:cubicBezTo>
                    <a:pt x="2" y="4"/>
                    <a:pt x="1" y="8"/>
                    <a:pt x="0" y="12"/>
                  </a:cubicBezTo>
                  <a:cubicBezTo>
                    <a:pt x="2" y="8"/>
                    <a:pt x="5" y="5"/>
                    <a:pt x="8" y="1"/>
                  </a:cubicBezTo>
                  <a:cubicBezTo>
                    <a:pt x="7" y="4"/>
                    <a:pt x="6" y="7"/>
                    <a:pt x="5" y="10"/>
                  </a:cubicBezTo>
                  <a:cubicBezTo>
                    <a:pt x="6" y="6"/>
                    <a:pt x="8" y="3"/>
                    <a:pt x="11" y="0"/>
                  </a:cubicBezTo>
                  <a:cubicBezTo>
                    <a:pt x="10" y="3"/>
                    <a:pt x="9" y="5"/>
                    <a:pt x="8" y="8"/>
                  </a:cubicBezTo>
                  <a:cubicBezTo>
                    <a:pt x="9" y="6"/>
                    <a:pt x="11" y="4"/>
                    <a:pt x="12" y="2"/>
                  </a:cubicBezTo>
                  <a:cubicBezTo>
                    <a:pt x="10" y="5"/>
                    <a:pt x="7" y="5"/>
                    <a:pt x="4" y="7"/>
                  </a:cubicBezTo>
                  <a:cubicBezTo>
                    <a:pt x="4" y="4"/>
                    <a:pt x="4" y="3"/>
                    <a:pt x="5" y="0"/>
                  </a:cubicBezTo>
                  <a:cubicBezTo>
                    <a:pt x="5" y="2"/>
                    <a:pt x="5" y="4"/>
                    <a:pt x="6" y="5"/>
                  </a:cubicBezTo>
                  <a:cubicBezTo>
                    <a:pt x="8" y="3"/>
                    <a:pt x="12" y="1"/>
                    <a:pt x="14" y="0"/>
                  </a:cubicBezTo>
                  <a:cubicBezTo>
                    <a:pt x="13" y="2"/>
                    <a:pt x="12" y="5"/>
                    <a:pt x="10" y="8"/>
                  </a:cubicBezTo>
                  <a:cubicBezTo>
                    <a:pt x="11" y="6"/>
                    <a:pt x="13" y="4"/>
                    <a:pt x="15" y="2"/>
                  </a:cubicBezTo>
                  <a:cubicBezTo>
                    <a:pt x="14" y="4"/>
                    <a:pt x="13" y="6"/>
                    <a:pt x="12" y="9"/>
                  </a:cubicBezTo>
                  <a:cubicBezTo>
                    <a:pt x="14" y="5"/>
                    <a:pt x="17" y="3"/>
                    <a:pt x="19" y="0"/>
                  </a:cubicBezTo>
                  <a:cubicBezTo>
                    <a:pt x="19" y="2"/>
                    <a:pt x="18" y="5"/>
                    <a:pt x="17" y="7"/>
                  </a:cubicBezTo>
                  <a:cubicBezTo>
                    <a:pt x="18" y="5"/>
                    <a:pt x="20" y="3"/>
                    <a:pt x="22" y="1"/>
                  </a:cubicBezTo>
                  <a:cubicBezTo>
                    <a:pt x="21" y="3"/>
                    <a:pt x="21" y="5"/>
                    <a:pt x="19" y="8"/>
                  </a:cubicBezTo>
                  <a:cubicBezTo>
                    <a:pt x="21" y="5"/>
                    <a:pt x="23" y="3"/>
                    <a:pt x="25" y="1"/>
                  </a:cubicBezTo>
                  <a:cubicBezTo>
                    <a:pt x="24" y="3"/>
                    <a:pt x="24" y="6"/>
                    <a:pt x="22" y="8"/>
                  </a:cubicBezTo>
                  <a:cubicBezTo>
                    <a:pt x="24" y="5"/>
                    <a:pt x="26" y="3"/>
                    <a:pt x="28" y="1"/>
                  </a:cubicBezTo>
                  <a:cubicBezTo>
                    <a:pt x="27" y="3"/>
                    <a:pt x="26" y="6"/>
                    <a:pt x="25" y="8"/>
                  </a:cubicBezTo>
                  <a:cubicBezTo>
                    <a:pt x="26" y="6"/>
                    <a:pt x="28" y="4"/>
                    <a:pt x="30" y="2"/>
                  </a:cubicBezTo>
                  <a:cubicBezTo>
                    <a:pt x="30" y="5"/>
                    <a:pt x="28" y="6"/>
                    <a:pt x="27" y="9"/>
                  </a:cubicBezTo>
                </a:path>
              </a:pathLst>
            </a:custGeom>
            <a:noFill/>
            <a:ln w="3175" cap="rnd">
              <a:solidFill>
                <a:srgbClr val="66666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2" name="Freeform 767"/>
            <p:cNvSpPr/>
            <p:nvPr/>
          </p:nvSpPr>
          <p:spPr bwMode="auto">
            <a:xfrm>
              <a:off x="6430144" y="6007365"/>
              <a:ext cx="304167" cy="133648"/>
            </a:xfrm>
            <a:custGeom>
              <a:avLst/>
              <a:gdLst>
                <a:gd name="T0" fmla="*/ 6 w 28"/>
                <a:gd name="T1" fmla="*/ 0 h 12"/>
                <a:gd name="T2" fmla="*/ 0 w 28"/>
                <a:gd name="T3" fmla="*/ 12 h 12"/>
                <a:gd name="T4" fmla="*/ 9 w 28"/>
                <a:gd name="T5" fmla="*/ 0 h 12"/>
                <a:gd name="T6" fmla="*/ 5 w 28"/>
                <a:gd name="T7" fmla="*/ 10 h 12"/>
                <a:gd name="T8" fmla="*/ 11 w 28"/>
                <a:gd name="T9" fmla="*/ 2 h 12"/>
                <a:gd name="T10" fmla="*/ 8 w 28"/>
                <a:gd name="T11" fmla="*/ 8 h 12"/>
                <a:gd name="T12" fmla="*/ 13 w 28"/>
                <a:gd name="T13" fmla="*/ 2 h 12"/>
                <a:gd name="T14" fmla="*/ 9 w 28"/>
                <a:gd name="T15" fmla="*/ 10 h 12"/>
                <a:gd name="T16" fmla="*/ 15 w 28"/>
                <a:gd name="T17" fmla="*/ 2 h 12"/>
                <a:gd name="T18" fmla="*/ 12 w 28"/>
                <a:gd name="T19" fmla="*/ 10 h 12"/>
                <a:gd name="T20" fmla="*/ 20 w 28"/>
                <a:gd name="T21" fmla="*/ 1 h 12"/>
                <a:gd name="T22" fmla="*/ 16 w 28"/>
                <a:gd name="T23" fmla="*/ 10 h 12"/>
                <a:gd name="T24" fmla="*/ 21 w 28"/>
                <a:gd name="T25" fmla="*/ 4 h 12"/>
                <a:gd name="T26" fmla="*/ 18 w 28"/>
                <a:gd name="T27" fmla="*/ 10 h 12"/>
                <a:gd name="T28" fmla="*/ 23 w 28"/>
                <a:gd name="T29" fmla="*/ 3 h 12"/>
                <a:gd name="T30" fmla="*/ 21 w 28"/>
                <a:gd name="T31" fmla="*/ 9 h 12"/>
                <a:gd name="T32" fmla="*/ 26 w 28"/>
                <a:gd name="T33" fmla="*/ 2 h 12"/>
                <a:gd name="T34" fmla="*/ 25 w 28"/>
                <a:gd name="T35" fmla="*/ 9 h 12"/>
                <a:gd name="T36" fmla="*/ 28 w 28"/>
                <a:gd name="T37" fmla="*/ 4 h 12"/>
                <a:gd name="T38" fmla="*/ 28 w 28"/>
                <a:gd name="T3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" h="12">
                  <a:moveTo>
                    <a:pt x="6" y="0"/>
                  </a:moveTo>
                  <a:cubicBezTo>
                    <a:pt x="4" y="4"/>
                    <a:pt x="2" y="9"/>
                    <a:pt x="0" y="12"/>
                  </a:cubicBezTo>
                  <a:cubicBezTo>
                    <a:pt x="2" y="7"/>
                    <a:pt x="5" y="3"/>
                    <a:pt x="9" y="0"/>
                  </a:cubicBezTo>
                  <a:cubicBezTo>
                    <a:pt x="7" y="3"/>
                    <a:pt x="7" y="7"/>
                    <a:pt x="5" y="10"/>
                  </a:cubicBezTo>
                  <a:cubicBezTo>
                    <a:pt x="6" y="7"/>
                    <a:pt x="9" y="4"/>
                    <a:pt x="11" y="2"/>
                  </a:cubicBezTo>
                  <a:cubicBezTo>
                    <a:pt x="10" y="4"/>
                    <a:pt x="9" y="6"/>
                    <a:pt x="8" y="8"/>
                  </a:cubicBezTo>
                  <a:cubicBezTo>
                    <a:pt x="10" y="6"/>
                    <a:pt x="12" y="4"/>
                    <a:pt x="13" y="2"/>
                  </a:cubicBezTo>
                  <a:cubicBezTo>
                    <a:pt x="12" y="5"/>
                    <a:pt x="11" y="8"/>
                    <a:pt x="9" y="10"/>
                  </a:cubicBezTo>
                  <a:cubicBezTo>
                    <a:pt x="11" y="7"/>
                    <a:pt x="13" y="4"/>
                    <a:pt x="15" y="2"/>
                  </a:cubicBezTo>
                  <a:cubicBezTo>
                    <a:pt x="14" y="5"/>
                    <a:pt x="13" y="8"/>
                    <a:pt x="12" y="10"/>
                  </a:cubicBezTo>
                  <a:cubicBezTo>
                    <a:pt x="14" y="7"/>
                    <a:pt x="17" y="4"/>
                    <a:pt x="20" y="1"/>
                  </a:cubicBezTo>
                  <a:cubicBezTo>
                    <a:pt x="18" y="4"/>
                    <a:pt x="18" y="7"/>
                    <a:pt x="16" y="10"/>
                  </a:cubicBezTo>
                  <a:cubicBezTo>
                    <a:pt x="18" y="7"/>
                    <a:pt x="20" y="6"/>
                    <a:pt x="21" y="4"/>
                  </a:cubicBezTo>
                  <a:cubicBezTo>
                    <a:pt x="20" y="6"/>
                    <a:pt x="20" y="8"/>
                    <a:pt x="18" y="10"/>
                  </a:cubicBezTo>
                  <a:cubicBezTo>
                    <a:pt x="20" y="8"/>
                    <a:pt x="22" y="5"/>
                    <a:pt x="23" y="3"/>
                  </a:cubicBezTo>
                  <a:cubicBezTo>
                    <a:pt x="23" y="5"/>
                    <a:pt x="22" y="7"/>
                    <a:pt x="21" y="9"/>
                  </a:cubicBezTo>
                  <a:cubicBezTo>
                    <a:pt x="22" y="7"/>
                    <a:pt x="25" y="4"/>
                    <a:pt x="26" y="2"/>
                  </a:cubicBezTo>
                  <a:cubicBezTo>
                    <a:pt x="26" y="4"/>
                    <a:pt x="26" y="6"/>
                    <a:pt x="25" y="9"/>
                  </a:cubicBezTo>
                  <a:cubicBezTo>
                    <a:pt x="26" y="7"/>
                    <a:pt x="27" y="6"/>
                    <a:pt x="28" y="4"/>
                  </a:cubicBezTo>
                  <a:cubicBezTo>
                    <a:pt x="28" y="4"/>
                    <a:pt x="28" y="8"/>
                    <a:pt x="28" y="8"/>
                  </a:cubicBezTo>
                </a:path>
              </a:pathLst>
            </a:custGeom>
            <a:noFill/>
            <a:ln w="3175" cap="rnd">
              <a:solidFill>
                <a:srgbClr val="66666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3" name="Freeform 768"/>
            <p:cNvSpPr/>
            <p:nvPr/>
          </p:nvSpPr>
          <p:spPr bwMode="auto">
            <a:xfrm>
              <a:off x="6725094" y="6021189"/>
              <a:ext cx="161299" cy="129041"/>
            </a:xfrm>
            <a:custGeom>
              <a:avLst/>
              <a:gdLst>
                <a:gd name="T0" fmla="*/ 2 w 15"/>
                <a:gd name="T1" fmla="*/ 1 h 12"/>
                <a:gd name="T2" fmla="*/ 0 w 15"/>
                <a:gd name="T3" fmla="*/ 12 h 12"/>
                <a:gd name="T4" fmla="*/ 7 w 15"/>
                <a:gd name="T5" fmla="*/ 1 h 12"/>
                <a:gd name="T6" fmla="*/ 5 w 15"/>
                <a:gd name="T7" fmla="*/ 10 h 12"/>
                <a:gd name="T8" fmla="*/ 10 w 15"/>
                <a:gd name="T9" fmla="*/ 1 h 12"/>
                <a:gd name="T10" fmla="*/ 8 w 15"/>
                <a:gd name="T11" fmla="*/ 7 h 12"/>
                <a:gd name="T12" fmla="*/ 13 w 15"/>
                <a:gd name="T13" fmla="*/ 0 h 12"/>
                <a:gd name="T14" fmla="*/ 11 w 15"/>
                <a:gd name="T15" fmla="*/ 6 h 12"/>
                <a:gd name="T16" fmla="*/ 15 w 15"/>
                <a:gd name="T17" fmla="*/ 2 h 12"/>
                <a:gd name="T18" fmla="*/ 13 w 15"/>
                <a:gd name="T1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2">
                  <a:moveTo>
                    <a:pt x="2" y="1"/>
                  </a:moveTo>
                  <a:cubicBezTo>
                    <a:pt x="1" y="5"/>
                    <a:pt x="2" y="8"/>
                    <a:pt x="0" y="12"/>
                  </a:cubicBezTo>
                  <a:cubicBezTo>
                    <a:pt x="2" y="7"/>
                    <a:pt x="4" y="4"/>
                    <a:pt x="7" y="1"/>
                  </a:cubicBezTo>
                  <a:cubicBezTo>
                    <a:pt x="6" y="4"/>
                    <a:pt x="6" y="7"/>
                    <a:pt x="5" y="10"/>
                  </a:cubicBezTo>
                  <a:cubicBezTo>
                    <a:pt x="6" y="7"/>
                    <a:pt x="8" y="4"/>
                    <a:pt x="10" y="1"/>
                  </a:cubicBezTo>
                  <a:cubicBezTo>
                    <a:pt x="9" y="3"/>
                    <a:pt x="9" y="5"/>
                    <a:pt x="8" y="7"/>
                  </a:cubicBezTo>
                  <a:cubicBezTo>
                    <a:pt x="9" y="5"/>
                    <a:pt x="11" y="2"/>
                    <a:pt x="13" y="0"/>
                  </a:cubicBezTo>
                  <a:cubicBezTo>
                    <a:pt x="12" y="2"/>
                    <a:pt x="12" y="4"/>
                    <a:pt x="11" y="6"/>
                  </a:cubicBezTo>
                  <a:cubicBezTo>
                    <a:pt x="12" y="5"/>
                    <a:pt x="14" y="4"/>
                    <a:pt x="15" y="2"/>
                  </a:cubicBezTo>
                  <a:cubicBezTo>
                    <a:pt x="15" y="4"/>
                    <a:pt x="14" y="5"/>
                    <a:pt x="13" y="7"/>
                  </a:cubicBezTo>
                </a:path>
              </a:pathLst>
            </a:custGeom>
            <a:noFill/>
            <a:ln w="3175" cap="rnd">
              <a:solidFill>
                <a:srgbClr val="66666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4" name="Freeform 769"/>
            <p:cNvSpPr/>
            <p:nvPr/>
          </p:nvSpPr>
          <p:spPr bwMode="auto">
            <a:xfrm>
              <a:off x="5960067" y="6094927"/>
              <a:ext cx="73738" cy="55303"/>
            </a:xfrm>
            <a:custGeom>
              <a:avLst/>
              <a:gdLst>
                <a:gd name="T0" fmla="*/ 0 w 7"/>
                <a:gd name="T1" fmla="*/ 0 h 5"/>
                <a:gd name="T2" fmla="*/ 0 w 7"/>
                <a:gd name="T3" fmla="*/ 4 h 5"/>
                <a:gd name="T4" fmla="*/ 2 w 7"/>
                <a:gd name="T5" fmla="*/ 3 h 5"/>
                <a:gd name="T6" fmla="*/ 2 w 7"/>
                <a:gd name="T7" fmla="*/ 5 h 5"/>
                <a:gd name="T8" fmla="*/ 5 w 7"/>
                <a:gd name="T9" fmla="*/ 3 h 5"/>
                <a:gd name="T10" fmla="*/ 5 w 7"/>
                <a:gd name="T11" fmla="*/ 4 h 5"/>
                <a:gd name="T12" fmla="*/ 7 w 7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1" y="4"/>
                    <a:pt x="1" y="4"/>
                    <a:pt x="2" y="3"/>
                  </a:cubicBezTo>
                  <a:cubicBezTo>
                    <a:pt x="3" y="3"/>
                    <a:pt x="2" y="5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6" y="4"/>
                    <a:pt x="5" y="4"/>
                  </a:cubicBezTo>
                  <a:cubicBezTo>
                    <a:pt x="7" y="1"/>
                    <a:pt x="7" y="3"/>
                    <a:pt x="7" y="3"/>
                  </a:cubicBezTo>
                </a:path>
              </a:pathLst>
            </a:custGeom>
            <a:noFill/>
            <a:ln w="3175" cap="rnd">
              <a:solidFill>
                <a:srgbClr val="66666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5" name="Freeform 770"/>
            <p:cNvSpPr/>
            <p:nvPr/>
          </p:nvSpPr>
          <p:spPr bwMode="auto">
            <a:xfrm>
              <a:off x="6255017" y="6085710"/>
              <a:ext cx="64520" cy="64520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5 h 6"/>
                <a:gd name="T4" fmla="*/ 2 w 6"/>
                <a:gd name="T5" fmla="*/ 3 h 6"/>
                <a:gd name="T6" fmla="*/ 3 w 6"/>
                <a:gd name="T7" fmla="*/ 6 h 6"/>
                <a:gd name="T8" fmla="*/ 6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cubicBezTo>
                    <a:pt x="0" y="2"/>
                    <a:pt x="0" y="3"/>
                    <a:pt x="0" y="5"/>
                  </a:cubicBezTo>
                  <a:cubicBezTo>
                    <a:pt x="1" y="5"/>
                    <a:pt x="1" y="4"/>
                    <a:pt x="2" y="3"/>
                  </a:cubicBezTo>
                  <a:cubicBezTo>
                    <a:pt x="2" y="3"/>
                    <a:pt x="3" y="6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</a:path>
              </a:pathLst>
            </a:custGeom>
            <a:noFill/>
            <a:ln w="3175" cap="rnd">
              <a:solidFill>
                <a:srgbClr val="66666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1" name="Freeform 776"/>
            <p:cNvSpPr/>
            <p:nvPr/>
          </p:nvSpPr>
          <p:spPr bwMode="auto">
            <a:xfrm>
              <a:off x="4734181" y="3689240"/>
              <a:ext cx="2861936" cy="1871089"/>
            </a:xfrm>
            <a:custGeom>
              <a:avLst/>
              <a:gdLst>
                <a:gd name="T0" fmla="*/ 20 w 262"/>
                <a:gd name="T1" fmla="*/ 6 h 171"/>
                <a:gd name="T2" fmla="*/ 28 w 262"/>
                <a:gd name="T3" fmla="*/ 149 h 171"/>
                <a:gd name="T4" fmla="*/ 105 w 262"/>
                <a:gd name="T5" fmla="*/ 158 h 171"/>
                <a:gd name="T6" fmla="*/ 182 w 262"/>
                <a:gd name="T7" fmla="*/ 159 h 171"/>
                <a:gd name="T8" fmla="*/ 256 w 262"/>
                <a:gd name="T9" fmla="*/ 148 h 171"/>
                <a:gd name="T10" fmla="*/ 110 w 262"/>
                <a:gd name="T11" fmla="*/ 158 h 171"/>
                <a:gd name="T12" fmla="*/ 14 w 262"/>
                <a:gd name="T13" fmla="*/ 94 h 171"/>
                <a:gd name="T14" fmla="*/ 25 w 262"/>
                <a:gd name="T15" fmla="*/ 0 h 171"/>
                <a:gd name="T16" fmla="*/ 21 w 262"/>
                <a:gd name="T17" fmla="*/ 144 h 171"/>
                <a:gd name="T18" fmla="*/ 79 w 262"/>
                <a:gd name="T19" fmla="*/ 152 h 171"/>
                <a:gd name="T20" fmla="*/ 153 w 262"/>
                <a:gd name="T21" fmla="*/ 155 h 171"/>
                <a:gd name="T22" fmla="*/ 262 w 262"/>
                <a:gd name="T23" fmla="*/ 147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2" h="171">
                  <a:moveTo>
                    <a:pt x="20" y="6"/>
                  </a:moveTo>
                  <a:cubicBezTo>
                    <a:pt x="7" y="27"/>
                    <a:pt x="9" y="129"/>
                    <a:pt x="28" y="149"/>
                  </a:cubicBezTo>
                  <a:cubicBezTo>
                    <a:pt x="40" y="162"/>
                    <a:pt x="87" y="157"/>
                    <a:pt x="105" y="158"/>
                  </a:cubicBezTo>
                  <a:cubicBezTo>
                    <a:pt x="131" y="159"/>
                    <a:pt x="157" y="158"/>
                    <a:pt x="182" y="159"/>
                  </a:cubicBezTo>
                  <a:cubicBezTo>
                    <a:pt x="205" y="160"/>
                    <a:pt x="240" y="165"/>
                    <a:pt x="256" y="148"/>
                  </a:cubicBezTo>
                  <a:cubicBezTo>
                    <a:pt x="207" y="151"/>
                    <a:pt x="160" y="156"/>
                    <a:pt x="110" y="158"/>
                  </a:cubicBezTo>
                  <a:cubicBezTo>
                    <a:pt x="56" y="159"/>
                    <a:pt x="13" y="162"/>
                    <a:pt x="14" y="94"/>
                  </a:cubicBezTo>
                  <a:cubicBezTo>
                    <a:pt x="15" y="64"/>
                    <a:pt x="18" y="29"/>
                    <a:pt x="25" y="0"/>
                  </a:cubicBezTo>
                  <a:cubicBezTo>
                    <a:pt x="44" y="40"/>
                    <a:pt x="0" y="101"/>
                    <a:pt x="21" y="144"/>
                  </a:cubicBezTo>
                  <a:cubicBezTo>
                    <a:pt x="34" y="171"/>
                    <a:pt x="52" y="153"/>
                    <a:pt x="79" y="152"/>
                  </a:cubicBezTo>
                  <a:cubicBezTo>
                    <a:pt x="104" y="150"/>
                    <a:pt x="128" y="155"/>
                    <a:pt x="153" y="155"/>
                  </a:cubicBezTo>
                  <a:cubicBezTo>
                    <a:pt x="177" y="154"/>
                    <a:pt x="245" y="162"/>
                    <a:pt x="262" y="147"/>
                  </a:cubicBezTo>
                </a:path>
              </a:pathLst>
            </a:custGeom>
            <a:noFill/>
            <a:ln w="3175" cap="rnd">
              <a:solidFill>
                <a:srgbClr val="66666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2" name="Freeform 777"/>
            <p:cNvSpPr/>
            <p:nvPr/>
          </p:nvSpPr>
          <p:spPr bwMode="auto">
            <a:xfrm>
              <a:off x="4964611" y="3481855"/>
              <a:ext cx="2788198" cy="1894131"/>
            </a:xfrm>
            <a:custGeom>
              <a:avLst/>
              <a:gdLst>
                <a:gd name="T0" fmla="*/ 0 w 255"/>
                <a:gd name="T1" fmla="*/ 28 h 173"/>
                <a:gd name="T2" fmla="*/ 148 w 255"/>
                <a:gd name="T3" fmla="*/ 22 h 173"/>
                <a:gd name="T4" fmla="*/ 223 w 255"/>
                <a:gd name="T5" fmla="*/ 34 h 173"/>
                <a:gd name="T6" fmla="*/ 232 w 255"/>
                <a:gd name="T7" fmla="*/ 109 h 173"/>
                <a:gd name="T8" fmla="*/ 231 w 255"/>
                <a:gd name="T9" fmla="*/ 173 h 173"/>
                <a:gd name="T10" fmla="*/ 242 w 255"/>
                <a:gd name="T11" fmla="*/ 101 h 173"/>
                <a:gd name="T12" fmla="*/ 222 w 255"/>
                <a:gd name="T13" fmla="*/ 39 h 173"/>
                <a:gd name="T14" fmla="*/ 84 w 255"/>
                <a:gd name="T15" fmla="*/ 17 h 173"/>
                <a:gd name="T16" fmla="*/ 5 w 255"/>
                <a:gd name="T17" fmla="*/ 24 h 173"/>
                <a:gd name="T18" fmla="*/ 183 w 255"/>
                <a:gd name="T19" fmla="*/ 19 h 173"/>
                <a:gd name="T20" fmla="*/ 233 w 255"/>
                <a:gd name="T21" fmla="*/ 141 h 173"/>
                <a:gd name="T22" fmla="*/ 233 w 255"/>
                <a:gd name="T23" fmla="*/ 16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173">
                  <a:moveTo>
                    <a:pt x="0" y="28"/>
                  </a:moveTo>
                  <a:cubicBezTo>
                    <a:pt x="49" y="20"/>
                    <a:pt x="98" y="20"/>
                    <a:pt x="148" y="22"/>
                  </a:cubicBezTo>
                  <a:cubicBezTo>
                    <a:pt x="168" y="22"/>
                    <a:pt x="208" y="19"/>
                    <a:pt x="223" y="34"/>
                  </a:cubicBezTo>
                  <a:cubicBezTo>
                    <a:pt x="240" y="49"/>
                    <a:pt x="231" y="87"/>
                    <a:pt x="232" y="109"/>
                  </a:cubicBezTo>
                  <a:cubicBezTo>
                    <a:pt x="232" y="126"/>
                    <a:pt x="244" y="162"/>
                    <a:pt x="231" y="173"/>
                  </a:cubicBezTo>
                  <a:cubicBezTo>
                    <a:pt x="225" y="150"/>
                    <a:pt x="244" y="126"/>
                    <a:pt x="242" y="101"/>
                  </a:cubicBezTo>
                  <a:cubicBezTo>
                    <a:pt x="241" y="88"/>
                    <a:pt x="229" y="50"/>
                    <a:pt x="222" y="39"/>
                  </a:cubicBezTo>
                  <a:cubicBezTo>
                    <a:pt x="199" y="7"/>
                    <a:pt x="120" y="18"/>
                    <a:pt x="84" y="17"/>
                  </a:cubicBezTo>
                  <a:cubicBezTo>
                    <a:pt x="56" y="16"/>
                    <a:pt x="31" y="25"/>
                    <a:pt x="5" y="24"/>
                  </a:cubicBezTo>
                  <a:cubicBezTo>
                    <a:pt x="44" y="0"/>
                    <a:pt x="138" y="11"/>
                    <a:pt x="183" y="19"/>
                  </a:cubicBezTo>
                  <a:cubicBezTo>
                    <a:pt x="255" y="30"/>
                    <a:pt x="237" y="82"/>
                    <a:pt x="233" y="141"/>
                  </a:cubicBezTo>
                  <a:cubicBezTo>
                    <a:pt x="233" y="150"/>
                    <a:pt x="233" y="159"/>
                    <a:pt x="233" y="168"/>
                  </a:cubicBezTo>
                </a:path>
              </a:pathLst>
            </a:custGeom>
            <a:noFill/>
            <a:ln w="3175" cap="rnd">
              <a:solidFill>
                <a:srgbClr val="66666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3" name="Freeform 778"/>
            <p:cNvSpPr/>
            <p:nvPr/>
          </p:nvSpPr>
          <p:spPr bwMode="auto">
            <a:xfrm>
              <a:off x="7268908" y="3689240"/>
              <a:ext cx="396339" cy="1631443"/>
            </a:xfrm>
            <a:custGeom>
              <a:avLst/>
              <a:gdLst>
                <a:gd name="T0" fmla="*/ 0 w 36"/>
                <a:gd name="T1" fmla="*/ 0 h 149"/>
                <a:gd name="T2" fmla="*/ 12 w 36"/>
                <a:gd name="T3" fmla="*/ 66 h 149"/>
                <a:gd name="T4" fmla="*/ 25 w 36"/>
                <a:gd name="T5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149">
                  <a:moveTo>
                    <a:pt x="0" y="0"/>
                  </a:moveTo>
                  <a:cubicBezTo>
                    <a:pt x="33" y="2"/>
                    <a:pt x="10" y="44"/>
                    <a:pt x="12" y="66"/>
                  </a:cubicBezTo>
                  <a:cubicBezTo>
                    <a:pt x="14" y="89"/>
                    <a:pt x="36" y="129"/>
                    <a:pt x="25" y="149"/>
                  </a:cubicBezTo>
                </a:path>
              </a:pathLst>
            </a:custGeom>
            <a:noFill/>
            <a:ln w="3175" cap="rnd">
              <a:solidFill>
                <a:srgbClr val="66666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6" name="Freeform 779"/>
            <p:cNvSpPr/>
            <p:nvPr/>
          </p:nvSpPr>
          <p:spPr bwMode="auto">
            <a:xfrm>
              <a:off x="4734181" y="3703068"/>
              <a:ext cx="382512" cy="1387186"/>
            </a:xfrm>
            <a:custGeom>
              <a:avLst/>
              <a:gdLst>
                <a:gd name="T0" fmla="*/ 24 w 35"/>
                <a:gd name="T1" fmla="*/ 3 h 127"/>
                <a:gd name="T2" fmla="*/ 21 w 35"/>
                <a:gd name="T3" fmla="*/ 127 h 127"/>
                <a:gd name="T4" fmla="*/ 27 w 35"/>
                <a:gd name="T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127">
                  <a:moveTo>
                    <a:pt x="24" y="3"/>
                  </a:moveTo>
                  <a:cubicBezTo>
                    <a:pt x="22" y="38"/>
                    <a:pt x="0" y="97"/>
                    <a:pt x="21" y="127"/>
                  </a:cubicBezTo>
                  <a:cubicBezTo>
                    <a:pt x="26" y="90"/>
                    <a:pt x="35" y="36"/>
                    <a:pt x="27" y="0"/>
                  </a:cubicBezTo>
                </a:path>
              </a:pathLst>
            </a:custGeom>
            <a:noFill/>
            <a:ln w="3175" cap="rnd">
              <a:solidFill>
                <a:srgbClr val="66666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7" name="Freeform 780"/>
            <p:cNvSpPr/>
            <p:nvPr/>
          </p:nvSpPr>
          <p:spPr bwMode="auto">
            <a:xfrm>
              <a:off x="7172126" y="3689240"/>
              <a:ext cx="327209" cy="308774"/>
            </a:xfrm>
            <a:custGeom>
              <a:avLst/>
              <a:gdLst>
                <a:gd name="T0" fmla="*/ 0 w 30"/>
                <a:gd name="T1" fmla="*/ 0 h 28"/>
                <a:gd name="T2" fmla="*/ 30 w 30"/>
                <a:gd name="T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0" h="28">
                  <a:moveTo>
                    <a:pt x="0" y="0"/>
                  </a:moveTo>
                  <a:cubicBezTo>
                    <a:pt x="16" y="2"/>
                    <a:pt x="28" y="7"/>
                    <a:pt x="30" y="28"/>
                  </a:cubicBezTo>
                </a:path>
              </a:pathLst>
            </a:custGeom>
            <a:noFill/>
            <a:ln w="3175" cap="rnd">
              <a:solidFill>
                <a:srgbClr val="66666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8" name="Freeform 781"/>
            <p:cNvSpPr/>
            <p:nvPr/>
          </p:nvSpPr>
          <p:spPr bwMode="auto">
            <a:xfrm>
              <a:off x="7444035" y="4108624"/>
              <a:ext cx="13824" cy="488511"/>
            </a:xfrm>
            <a:custGeom>
              <a:avLst/>
              <a:gdLst>
                <a:gd name="T0" fmla="*/ 1 w 1"/>
                <a:gd name="T1" fmla="*/ 0 h 45"/>
                <a:gd name="T2" fmla="*/ 1 w 1"/>
                <a:gd name="T3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45">
                  <a:moveTo>
                    <a:pt x="1" y="0"/>
                  </a:moveTo>
                  <a:cubicBezTo>
                    <a:pt x="0" y="9"/>
                    <a:pt x="1" y="45"/>
                    <a:pt x="1" y="43"/>
                  </a:cubicBezTo>
                </a:path>
              </a:pathLst>
            </a:custGeom>
            <a:noFill/>
            <a:ln w="3175" cap="rnd">
              <a:solidFill>
                <a:srgbClr val="66666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9" name="Freeform 782"/>
            <p:cNvSpPr/>
            <p:nvPr/>
          </p:nvSpPr>
          <p:spPr bwMode="auto">
            <a:xfrm>
              <a:off x="4743398" y="3832108"/>
              <a:ext cx="294950" cy="1336492"/>
            </a:xfrm>
            <a:custGeom>
              <a:avLst/>
              <a:gdLst>
                <a:gd name="T0" fmla="*/ 22 w 27"/>
                <a:gd name="T1" fmla="*/ 0 h 122"/>
                <a:gd name="T2" fmla="*/ 26 w 27"/>
                <a:gd name="T3" fmla="*/ 122 h 122"/>
                <a:gd name="T4" fmla="*/ 26 w 27"/>
                <a:gd name="T5" fmla="*/ 10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122">
                  <a:moveTo>
                    <a:pt x="22" y="0"/>
                  </a:moveTo>
                  <a:cubicBezTo>
                    <a:pt x="19" y="24"/>
                    <a:pt x="0" y="111"/>
                    <a:pt x="26" y="122"/>
                  </a:cubicBezTo>
                  <a:cubicBezTo>
                    <a:pt x="26" y="115"/>
                    <a:pt x="27" y="107"/>
                    <a:pt x="26" y="100"/>
                  </a:cubicBezTo>
                </a:path>
              </a:pathLst>
            </a:custGeom>
            <a:noFill/>
            <a:ln w="3175" cap="rnd">
              <a:solidFill>
                <a:srgbClr val="66666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0" name="Freeform 783"/>
            <p:cNvSpPr/>
            <p:nvPr/>
          </p:nvSpPr>
          <p:spPr bwMode="auto">
            <a:xfrm>
              <a:off x="4812526" y="3703068"/>
              <a:ext cx="248864" cy="1451706"/>
            </a:xfrm>
            <a:custGeom>
              <a:avLst/>
              <a:gdLst>
                <a:gd name="T0" fmla="*/ 20 w 23"/>
                <a:gd name="T1" fmla="*/ 0 h 133"/>
                <a:gd name="T2" fmla="*/ 0 w 23"/>
                <a:gd name="T3" fmla="*/ 62 h 133"/>
                <a:gd name="T4" fmla="*/ 16 w 23"/>
                <a:gd name="T5" fmla="*/ 28 h 133"/>
                <a:gd name="T6" fmla="*/ 12 w 23"/>
                <a:gd name="T7" fmla="*/ 61 h 133"/>
                <a:gd name="T8" fmla="*/ 20 w 23"/>
                <a:gd name="T9" fmla="*/ 41 h 133"/>
                <a:gd name="T10" fmla="*/ 14 w 23"/>
                <a:gd name="T11" fmla="*/ 74 h 133"/>
                <a:gd name="T12" fmla="*/ 19 w 23"/>
                <a:gd name="T13" fmla="*/ 64 h 133"/>
                <a:gd name="T14" fmla="*/ 12 w 23"/>
                <a:gd name="T15" fmla="*/ 92 h 133"/>
                <a:gd name="T16" fmla="*/ 13 w 23"/>
                <a:gd name="T17" fmla="*/ 120 h 133"/>
                <a:gd name="T18" fmla="*/ 14 w 23"/>
                <a:gd name="T19" fmla="*/ 98 h 133"/>
                <a:gd name="T20" fmla="*/ 17 w 23"/>
                <a:gd name="T21" fmla="*/ 114 h 133"/>
                <a:gd name="T22" fmla="*/ 18 w 23"/>
                <a:gd name="T23" fmla="*/ 103 h 133"/>
                <a:gd name="T24" fmla="*/ 12 w 23"/>
                <a:gd name="T25" fmla="*/ 120 h 133"/>
                <a:gd name="T26" fmla="*/ 22 w 23"/>
                <a:gd name="T27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133">
                  <a:moveTo>
                    <a:pt x="20" y="0"/>
                  </a:moveTo>
                  <a:cubicBezTo>
                    <a:pt x="9" y="13"/>
                    <a:pt x="3" y="43"/>
                    <a:pt x="0" y="62"/>
                  </a:cubicBezTo>
                  <a:cubicBezTo>
                    <a:pt x="7" y="51"/>
                    <a:pt x="11" y="40"/>
                    <a:pt x="16" y="28"/>
                  </a:cubicBezTo>
                  <a:cubicBezTo>
                    <a:pt x="14" y="39"/>
                    <a:pt x="14" y="50"/>
                    <a:pt x="12" y="61"/>
                  </a:cubicBezTo>
                  <a:cubicBezTo>
                    <a:pt x="14" y="54"/>
                    <a:pt x="18" y="47"/>
                    <a:pt x="20" y="41"/>
                  </a:cubicBezTo>
                  <a:cubicBezTo>
                    <a:pt x="21" y="52"/>
                    <a:pt x="19" y="63"/>
                    <a:pt x="14" y="74"/>
                  </a:cubicBezTo>
                  <a:cubicBezTo>
                    <a:pt x="16" y="70"/>
                    <a:pt x="17" y="67"/>
                    <a:pt x="19" y="64"/>
                  </a:cubicBezTo>
                  <a:cubicBezTo>
                    <a:pt x="22" y="75"/>
                    <a:pt x="16" y="83"/>
                    <a:pt x="12" y="92"/>
                  </a:cubicBezTo>
                  <a:cubicBezTo>
                    <a:pt x="9" y="101"/>
                    <a:pt x="9" y="112"/>
                    <a:pt x="13" y="120"/>
                  </a:cubicBezTo>
                  <a:cubicBezTo>
                    <a:pt x="16" y="115"/>
                    <a:pt x="16" y="103"/>
                    <a:pt x="14" y="98"/>
                  </a:cubicBezTo>
                  <a:cubicBezTo>
                    <a:pt x="15" y="103"/>
                    <a:pt x="16" y="108"/>
                    <a:pt x="17" y="114"/>
                  </a:cubicBezTo>
                  <a:cubicBezTo>
                    <a:pt x="18" y="111"/>
                    <a:pt x="18" y="106"/>
                    <a:pt x="18" y="103"/>
                  </a:cubicBezTo>
                  <a:cubicBezTo>
                    <a:pt x="18" y="106"/>
                    <a:pt x="17" y="119"/>
                    <a:pt x="12" y="120"/>
                  </a:cubicBezTo>
                  <a:cubicBezTo>
                    <a:pt x="23" y="119"/>
                    <a:pt x="18" y="126"/>
                    <a:pt x="22" y="133"/>
                  </a:cubicBezTo>
                </a:path>
              </a:pathLst>
            </a:custGeom>
            <a:noFill/>
            <a:ln w="3175" cap="rnd">
              <a:solidFill>
                <a:srgbClr val="66666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1" name="Freeform 784"/>
            <p:cNvSpPr/>
            <p:nvPr/>
          </p:nvSpPr>
          <p:spPr bwMode="auto">
            <a:xfrm>
              <a:off x="7388731" y="4007235"/>
              <a:ext cx="207385" cy="1129104"/>
            </a:xfrm>
            <a:custGeom>
              <a:avLst/>
              <a:gdLst>
                <a:gd name="T0" fmla="*/ 6 w 19"/>
                <a:gd name="T1" fmla="*/ 0 h 103"/>
                <a:gd name="T2" fmla="*/ 1 w 19"/>
                <a:gd name="T3" fmla="*/ 82 h 103"/>
                <a:gd name="T4" fmla="*/ 9 w 19"/>
                <a:gd name="T5" fmla="*/ 51 h 103"/>
                <a:gd name="T6" fmla="*/ 7 w 19"/>
                <a:gd name="T7" fmla="*/ 93 h 103"/>
                <a:gd name="T8" fmla="*/ 13 w 19"/>
                <a:gd name="T9" fmla="*/ 78 h 103"/>
                <a:gd name="T10" fmla="*/ 13 w 19"/>
                <a:gd name="T11" fmla="*/ 103 h 103"/>
                <a:gd name="T12" fmla="*/ 19 w 19"/>
                <a:gd name="T13" fmla="*/ 9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03">
                  <a:moveTo>
                    <a:pt x="6" y="0"/>
                  </a:moveTo>
                  <a:cubicBezTo>
                    <a:pt x="0" y="24"/>
                    <a:pt x="2" y="57"/>
                    <a:pt x="1" y="82"/>
                  </a:cubicBezTo>
                  <a:cubicBezTo>
                    <a:pt x="2" y="72"/>
                    <a:pt x="5" y="61"/>
                    <a:pt x="9" y="51"/>
                  </a:cubicBezTo>
                  <a:cubicBezTo>
                    <a:pt x="8" y="65"/>
                    <a:pt x="9" y="79"/>
                    <a:pt x="7" y="93"/>
                  </a:cubicBezTo>
                  <a:cubicBezTo>
                    <a:pt x="9" y="88"/>
                    <a:pt x="12" y="83"/>
                    <a:pt x="13" y="78"/>
                  </a:cubicBezTo>
                  <a:cubicBezTo>
                    <a:pt x="14" y="86"/>
                    <a:pt x="15" y="95"/>
                    <a:pt x="13" y="103"/>
                  </a:cubicBezTo>
                  <a:cubicBezTo>
                    <a:pt x="15" y="101"/>
                    <a:pt x="17" y="99"/>
                    <a:pt x="19" y="98"/>
                  </a:cubicBezTo>
                </a:path>
              </a:pathLst>
            </a:custGeom>
            <a:noFill/>
            <a:ln w="3175" cap="rnd">
              <a:solidFill>
                <a:srgbClr val="66666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2" name="Freeform 785"/>
            <p:cNvSpPr/>
            <p:nvPr/>
          </p:nvSpPr>
          <p:spPr bwMode="auto">
            <a:xfrm>
              <a:off x="4812526" y="5090253"/>
              <a:ext cx="350253" cy="414774"/>
            </a:xfrm>
            <a:custGeom>
              <a:avLst/>
              <a:gdLst>
                <a:gd name="T0" fmla="*/ 0 w 32"/>
                <a:gd name="T1" fmla="*/ 0 h 38"/>
                <a:gd name="T2" fmla="*/ 18 w 32"/>
                <a:gd name="T3" fmla="*/ 38 h 38"/>
                <a:gd name="T4" fmla="*/ 13 w 32"/>
                <a:gd name="T5" fmla="*/ 11 h 38"/>
                <a:gd name="T6" fmla="*/ 24 w 32"/>
                <a:gd name="T7" fmla="*/ 31 h 38"/>
                <a:gd name="T8" fmla="*/ 25 w 32"/>
                <a:gd name="T9" fmla="*/ 18 h 38"/>
                <a:gd name="T10" fmla="*/ 32 w 32"/>
                <a:gd name="T11" fmla="*/ 3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8">
                  <a:moveTo>
                    <a:pt x="0" y="0"/>
                  </a:moveTo>
                  <a:cubicBezTo>
                    <a:pt x="5" y="13"/>
                    <a:pt x="12" y="26"/>
                    <a:pt x="18" y="38"/>
                  </a:cubicBezTo>
                  <a:cubicBezTo>
                    <a:pt x="19" y="29"/>
                    <a:pt x="16" y="20"/>
                    <a:pt x="13" y="11"/>
                  </a:cubicBezTo>
                  <a:cubicBezTo>
                    <a:pt x="15" y="18"/>
                    <a:pt x="20" y="24"/>
                    <a:pt x="24" y="31"/>
                  </a:cubicBezTo>
                  <a:cubicBezTo>
                    <a:pt x="24" y="28"/>
                    <a:pt x="25" y="24"/>
                    <a:pt x="25" y="18"/>
                  </a:cubicBezTo>
                  <a:cubicBezTo>
                    <a:pt x="26" y="23"/>
                    <a:pt x="30" y="27"/>
                    <a:pt x="32" y="31"/>
                  </a:cubicBezTo>
                </a:path>
              </a:pathLst>
            </a:custGeom>
            <a:noFill/>
            <a:ln w="3175" cap="rnd">
              <a:solidFill>
                <a:srgbClr val="66666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3" name="Freeform 786"/>
            <p:cNvSpPr/>
            <p:nvPr/>
          </p:nvSpPr>
          <p:spPr bwMode="auto">
            <a:xfrm>
              <a:off x="5038348" y="3601678"/>
              <a:ext cx="635986" cy="188951"/>
            </a:xfrm>
            <a:custGeom>
              <a:avLst/>
              <a:gdLst>
                <a:gd name="T0" fmla="*/ 1 w 58"/>
                <a:gd name="T1" fmla="*/ 9 h 17"/>
                <a:gd name="T2" fmla="*/ 9 w 58"/>
                <a:gd name="T3" fmla="*/ 3 h 17"/>
                <a:gd name="T4" fmla="*/ 0 w 58"/>
                <a:gd name="T5" fmla="*/ 9 h 17"/>
                <a:gd name="T6" fmla="*/ 25 w 58"/>
                <a:gd name="T7" fmla="*/ 0 h 17"/>
                <a:gd name="T8" fmla="*/ 10 w 58"/>
                <a:gd name="T9" fmla="*/ 9 h 17"/>
                <a:gd name="T10" fmla="*/ 33 w 58"/>
                <a:gd name="T11" fmla="*/ 3 h 17"/>
                <a:gd name="T12" fmla="*/ 22 w 58"/>
                <a:gd name="T13" fmla="*/ 10 h 17"/>
                <a:gd name="T14" fmla="*/ 46 w 58"/>
                <a:gd name="T15" fmla="*/ 3 h 17"/>
                <a:gd name="T16" fmla="*/ 41 w 58"/>
                <a:gd name="T17" fmla="*/ 6 h 17"/>
                <a:gd name="T18" fmla="*/ 58 w 58"/>
                <a:gd name="T19" fmla="*/ 3 h 17"/>
                <a:gd name="T20" fmla="*/ 49 w 58"/>
                <a:gd name="T21" fmla="*/ 12 h 17"/>
                <a:gd name="T22" fmla="*/ 54 w 58"/>
                <a:gd name="T23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17">
                  <a:moveTo>
                    <a:pt x="1" y="9"/>
                  </a:moveTo>
                  <a:cubicBezTo>
                    <a:pt x="3" y="7"/>
                    <a:pt x="6" y="5"/>
                    <a:pt x="9" y="3"/>
                  </a:cubicBezTo>
                  <a:cubicBezTo>
                    <a:pt x="5" y="5"/>
                    <a:pt x="3" y="7"/>
                    <a:pt x="0" y="9"/>
                  </a:cubicBezTo>
                  <a:cubicBezTo>
                    <a:pt x="8" y="6"/>
                    <a:pt x="17" y="3"/>
                    <a:pt x="25" y="0"/>
                  </a:cubicBezTo>
                  <a:cubicBezTo>
                    <a:pt x="20" y="3"/>
                    <a:pt x="15" y="6"/>
                    <a:pt x="10" y="9"/>
                  </a:cubicBezTo>
                  <a:cubicBezTo>
                    <a:pt x="17" y="7"/>
                    <a:pt x="25" y="6"/>
                    <a:pt x="33" y="3"/>
                  </a:cubicBezTo>
                  <a:cubicBezTo>
                    <a:pt x="29" y="5"/>
                    <a:pt x="25" y="8"/>
                    <a:pt x="22" y="10"/>
                  </a:cubicBezTo>
                  <a:cubicBezTo>
                    <a:pt x="30" y="8"/>
                    <a:pt x="38" y="6"/>
                    <a:pt x="46" y="3"/>
                  </a:cubicBezTo>
                  <a:cubicBezTo>
                    <a:pt x="45" y="4"/>
                    <a:pt x="42" y="5"/>
                    <a:pt x="41" y="6"/>
                  </a:cubicBezTo>
                  <a:cubicBezTo>
                    <a:pt x="46" y="5"/>
                    <a:pt x="53" y="5"/>
                    <a:pt x="58" y="3"/>
                  </a:cubicBezTo>
                  <a:cubicBezTo>
                    <a:pt x="56" y="5"/>
                    <a:pt x="52" y="10"/>
                    <a:pt x="49" y="12"/>
                  </a:cubicBezTo>
                  <a:cubicBezTo>
                    <a:pt x="47" y="17"/>
                    <a:pt x="55" y="10"/>
                    <a:pt x="54" y="14"/>
                  </a:cubicBezTo>
                </a:path>
              </a:pathLst>
            </a:custGeom>
            <a:noFill/>
            <a:ln w="3175" cap="rnd">
              <a:solidFill>
                <a:srgbClr val="66666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4" name="Freeform 787"/>
            <p:cNvSpPr/>
            <p:nvPr/>
          </p:nvSpPr>
          <p:spPr bwMode="auto">
            <a:xfrm>
              <a:off x="5291819" y="5288424"/>
              <a:ext cx="1562312" cy="142865"/>
            </a:xfrm>
            <a:custGeom>
              <a:avLst/>
              <a:gdLst>
                <a:gd name="T0" fmla="*/ 13 w 143"/>
                <a:gd name="T1" fmla="*/ 6 h 13"/>
                <a:gd name="T2" fmla="*/ 0 w 143"/>
                <a:gd name="T3" fmla="*/ 12 h 13"/>
                <a:gd name="T4" fmla="*/ 36 w 143"/>
                <a:gd name="T5" fmla="*/ 6 h 13"/>
                <a:gd name="T6" fmla="*/ 22 w 143"/>
                <a:gd name="T7" fmla="*/ 10 h 13"/>
                <a:gd name="T8" fmla="*/ 48 w 143"/>
                <a:gd name="T9" fmla="*/ 5 h 13"/>
                <a:gd name="T10" fmla="*/ 36 w 143"/>
                <a:gd name="T11" fmla="*/ 13 h 13"/>
                <a:gd name="T12" fmla="*/ 66 w 143"/>
                <a:gd name="T13" fmla="*/ 5 h 13"/>
                <a:gd name="T14" fmla="*/ 58 w 143"/>
                <a:gd name="T15" fmla="*/ 11 h 13"/>
                <a:gd name="T16" fmla="*/ 84 w 143"/>
                <a:gd name="T17" fmla="*/ 5 h 13"/>
                <a:gd name="T18" fmla="*/ 81 w 143"/>
                <a:gd name="T19" fmla="*/ 7 h 13"/>
                <a:gd name="T20" fmla="*/ 100 w 143"/>
                <a:gd name="T21" fmla="*/ 0 h 13"/>
                <a:gd name="T22" fmla="*/ 95 w 143"/>
                <a:gd name="T23" fmla="*/ 7 h 13"/>
                <a:gd name="T24" fmla="*/ 116 w 143"/>
                <a:gd name="T25" fmla="*/ 0 h 13"/>
                <a:gd name="T26" fmla="*/ 103 w 143"/>
                <a:gd name="T27" fmla="*/ 9 h 13"/>
                <a:gd name="T28" fmla="*/ 122 w 143"/>
                <a:gd name="T29" fmla="*/ 3 h 13"/>
                <a:gd name="T30" fmla="*/ 116 w 143"/>
                <a:gd name="T31" fmla="*/ 8 h 13"/>
                <a:gd name="T32" fmla="*/ 130 w 143"/>
                <a:gd name="T33" fmla="*/ 3 h 13"/>
                <a:gd name="T34" fmla="*/ 127 w 143"/>
                <a:gd name="T35" fmla="*/ 8 h 13"/>
                <a:gd name="T36" fmla="*/ 143 w 143"/>
                <a:gd name="T37" fmla="*/ 1 h 13"/>
                <a:gd name="T38" fmla="*/ 139 w 143"/>
                <a:gd name="T39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3" h="13">
                  <a:moveTo>
                    <a:pt x="13" y="6"/>
                  </a:moveTo>
                  <a:cubicBezTo>
                    <a:pt x="10" y="7"/>
                    <a:pt x="4" y="10"/>
                    <a:pt x="0" y="12"/>
                  </a:cubicBezTo>
                  <a:cubicBezTo>
                    <a:pt x="12" y="8"/>
                    <a:pt x="24" y="7"/>
                    <a:pt x="36" y="6"/>
                  </a:cubicBezTo>
                  <a:cubicBezTo>
                    <a:pt x="31" y="7"/>
                    <a:pt x="27" y="9"/>
                    <a:pt x="22" y="10"/>
                  </a:cubicBezTo>
                  <a:cubicBezTo>
                    <a:pt x="31" y="9"/>
                    <a:pt x="39" y="7"/>
                    <a:pt x="48" y="5"/>
                  </a:cubicBezTo>
                  <a:cubicBezTo>
                    <a:pt x="43" y="7"/>
                    <a:pt x="40" y="10"/>
                    <a:pt x="36" y="13"/>
                  </a:cubicBezTo>
                  <a:cubicBezTo>
                    <a:pt x="46" y="11"/>
                    <a:pt x="56" y="8"/>
                    <a:pt x="66" y="5"/>
                  </a:cubicBezTo>
                  <a:cubicBezTo>
                    <a:pt x="63" y="7"/>
                    <a:pt x="61" y="9"/>
                    <a:pt x="58" y="11"/>
                  </a:cubicBezTo>
                  <a:cubicBezTo>
                    <a:pt x="66" y="10"/>
                    <a:pt x="75" y="7"/>
                    <a:pt x="84" y="5"/>
                  </a:cubicBezTo>
                  <a:cubicBezTo>
                    <a:pt x="83" y="5"/>
                    <a:pt x="80" y="6"/>
                    <a:pt x="81" y="7"/>
                  </a:cubicBezTo>
                  <a:cubicBezTo>
                    <a:pt x="87" y="4"/>
                    <a:pt x="94" y="3"/>
                    <a:pt x="100" y="0"/>
                  </a:cubicBezTo>
                  <a:cubicBezTo>
                    <a:pt x="98" y="2"/>
                    <a:pt x="97" y="5"/>
                    <a:pt x="95" y="7"/>
                  </a:cubicBezTo>
                  <a:cubicBezTo>
                    <a:pt x="101" y="4"/>
                    <a:pt x="109" y="3"/>
                    <a:pt x="116" y="0"/>
                  </a:cubicBezTo>
                  <a:cubicBezTo>
                    <a:pt x="112" y="2"/>
                    <a:pt x="108" y="6"/>
                    <a:pt x="103" y="9"/>
                  </a:cubicBezTo>
                  <a:cubicBezTo>
                    <a:pt x="109" y="6"/>
                    <a:pt x="116" y="5"/>
                    <a:pt x="122" y="3"/>
                  </a:cubicBezTo>
                  <a:cubicBezTo>
                    <a:pt x="121" y="5"/>
                    <a:pt x="118" y="6"/>
                    <a:pt x="116" y="8"/>
                  </a:cubicBezTo>
                  <a:cubicBezTo>
                    <a:pt x="121" y="7"/>
                    <a:pt x="125" y="5"/>
                    <a:pt x="130" y="3"/>
                  </a:cubicBezTo>
                  <a:cubicBezTo>
                    <a:pt x="131" y="4"/>
                    <a:pt x="127" y="8"/>
                    <a:pt x="127" y="8"/>
                  </a:cubicBezTo>
                  <a:cubicBezTo>
                    <a:pt x="132" y="5"/>
                    <a:pt x="138" y="4"/>
                    <a:pt x="143" y="1"/>
                  </a:cubicBezTo>
                  <a:cubicBezTo>
                    <a:pt x="143" y="5"/>
                    <a:pt x="141" y="5"/>
                    <a:pt x="139" y="9"/>
                  </a:cubicBezTo>
                </a:path>
              </a:pathLst>
            </a:custGeom>
            <a:noFill/>
            <a:ln w="3175" cap="rnd">
              <a:solidFill>
                <a:srgbClr val="66666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5" name="Freeform 788"/>
            <p:cNvSpPr/>
            <p:nvPr/>
          </p:nvSpPr>
          <p:spPr bwMode="auto">
            <a:xfrm>
              <a:off x="6844917" y="5320683"/>
              <a:ext cx="741982" cy="110606"/>
            </a:xfrm>
            <a:custGeom>
              <a:avLst/>
              <a:gdLst>
                <a:gd name="T0" fmla="*/ 10 w 68"/>
                <a:gd name="T1" fmla="*/ 0 h 10"/>
                <a:gd name="T2" fmla="*/ 0 w 68"/>
                <a:gd name="T3" fmla="*/ 10 h 10"/>
                <a:gd name="T4" fmla="*/ 20 w 68"/>
                <a:gd name="T5" fmla="*/ 2 h 10"/>
                <a:gd name="T6" fmla="*/ 16 w 68"/>
                <a:gd name="T7" fmla="*/ 8 h 10"/>
                <a:gd name="T8" fmla="*/ 29 w 68"/>
                <a:gd name="T9" fmla="*/ 3 h 10"/>
                <a:gd name="T10" fmla="*/ 25 w 68"/>
                <a:gd name="T11" fmla="*/ 8 h 10"/>
                <a:gd name="T12" fmla="*/ 41 w 68"/>
                <a:gd name="T13" fmla="*/ 1 h 10"/>
                <a:gd name="T14" fmla="*/ 38 w 68"/>
                <a:gd name="T15" fmla="*/ 7 h 10"/>
                <a:gd name="T16" fmla="*/ 54 w 68"/>
                <a:gd name="T17" fmla="*/ 0 h 10"/>
                <a:gd name="T18" fmla="*/ 46 w 68"/>
                <a:gd name="T19" fmla="*/ 7 h 10"/>
                <a:gd name="T20" fmla="*/ 58 w 68"/>
                <a:gd name="T21" fmla="*/ 3 h 10"/>
                <a:gd name="T22" fmla="*/ 53 w 68"/>
                <a:gd name="T23" fmla="*/ 7 h 10"/>
                <a:gd name="T24" fmla="*/ 61 w 68"/>
                <a:gd name="T25" fmla="*/ 6 h 10"/>
                <a:gd name="T26" fmla="*/ 61 w 68"/>
                <a:gd name="T27" fmla="*/ 8 h 10"/>
                <a:gd name="T28" fmla="*/ 66 w 68"/>
                <a:gd name="T2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10">
                  <a:moveTo>
                    <a:pt x="10" y="0"/>
                  </a:moveTo>
                  <a:cubicBezTo>
                    <a:pt x="6" y="3"/>
                    <a:pt x="3" y="6"/>
                    <a:pt x="0" y="10"/>
                  </a:cubicBezTo>
                  <a:cubicBezTo>
                    <a:pt x="6" y="6"/>
                    <a:pt x="14" y="5"/>
                    <a:pt x="20" y="2"/>
                  </a:cubicBezTo>
                  <a:cubicBezTo>
                    <a:pt x="20" y="5"/>
                    <a:pt x="18" y="6"/>
                    <a:pt x="16" y="8"/>
                  </a:cubicBezTo>
                  <a:cubicBezTo>
                    <a:pt x="20" y="7"/>
                    <a:pt x="25" y="5"/>
                    <a:pt x="29" y="3"/>
                  </a:cubicBezTo>
                  <a:cubicBezTo>
                    <a:pt x="28" y="4"/>
                    <a:pt x="24" y="8"/>
                    <a:pt x="25" y="8"/>
                  </a:cubicBezTo>
                  <a:cubicBezTo>
                    <a:pt x="30" y="5"/>
                    <a:pt x="35" y="4"/>
                    <a:pt x="41" y="1"/>
                  </a:cubicBezTo>
                  <a:cubicBezTo>
                    <a:pt x="40" y="2"/>
                    <a:pt x="37" y="9"/>
                    <a:pt x="38" y="7"/>
                  </a:cubicBezTo>
                  <a:cubicBezTo>
                    <a:pt x="43" y="4"/>
                    <a:pt x="49" y="3"/>
                    <a:pt x="54" y="0"/>
                  </a:cubicBezTo>
                  <a:cubicBezTo>
                    <a:pt x="52" y="2"/>
                    <a:pt x="49" y="5"/>
                    <a:pt x="46" y="7"/>
                  </a:cubicBezTo>
                  <a:cubicBezTo>
                    <a:pt x="50" y="6"/>
                    <a:pt x="54" y="5"/>
                    <a:pt x="58" y="3"/>
                  </a:cubicBezTo>
                  <a:cubicBezTo>
                    <a:pt x="58" y="4"/>
                    <a:pt x="54" y="8"/>
                    <a:pt x="53" y="7"/>
                  </a:cubicBezTo>
                  <a:cubicBezTo>
                    <a:pt x="56" y="7"/>
                    <a:pt x="59" y="5"/>
                    <a:pt x="61" y="6"/>
                  </a:cubicBezTo>
                  <a:cubicBezTo>
                    <a:pt x="61" y="7"/>
                    <a:pt x="61" y="8"/>
                    <a:pt x="61" y="8"/>
                  </a:cubicBezTo>
                  <a:cubicBezTo>
                    <a:pt x="67" y="8"/>
                    <a:pt x="68" y="4"/>
                    <a:pt x="66" y="6"/>
                  </a:cubicBezTo>
                </a:path>
              </a:pathLst>
            </a:custGeom>
            <a:noFill/>
            <a:ln w="3175" cap="rnd">
              <a:solidFill>
                <a:srgbClr val="66666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6" name="Freeform 789"/>
            <p:cNvSpPr/>
            <p:nvPr/>
          </p:nvSpPr>
          <p:spPr bwMode="auto">
            <a:xfrm>
              <a:off x="5563728" y="3633937"/>
              <a:ext cx="1562312" cy="188951"/>
            </a:xfrm>
            <a:custGeom>
              <a:avLst/>
              <a:gdLst>
                <a:gd name="T0" fmla="*/ 9 w 143"/>
                <a:gd name="T1" fmla="*/ 3 h 17"/>
                <a:gd name="T2" fmla="*/ 19 w 143"/>
                <a:gd name="T3" fmla="*/ 0 h 17"/>
                <a:gd name="T4" fmla="*/ 12 w 143"/>
                <a:gd name="T5" fmla="*/ 7 h 17"/>
                <a:gd name="T6" fmla="*/ 21 w 143"/>
                <a:gd name="T7" fmla="*/ 3 h 17"/>
                <a:gd name="T8" fmla="*/ 13 w 143"/>
                <a:gd name="T9" fmla="*/ 9 h 17"/>
                <a:gd name="T10" fmla="*/ 34 w 143"/>
                <a:gd name="T11" fmla="*/ 0 h 17"/>
                <a:gd name="T12" fmla="*/ 22 w 143"/>
                <a:gd name="T13" fmla="*/ 10 h 17"/>
                <a:gd name="T14" fmla="*/ 44 w 143"/>
                <a:gd name="T15" fmla="*/ 0 h 17"/>
                <a:gd name="T16" fmla="*/ 31 w 143"/>
                <a:gd name="T17" fmla="*/ 9 h 17"/>
                <a:gd name="T18" fmla="*/ 52 w 143"/>
                <a:gd name="T19" fmla="*/ 2 h 17"/>
                <a:gd name="T20" fmla="*/ 42 w 143"/>
                <a:gd name="T21" fmla="*/ 10 h 17"/>
                <a:gd name="T22" fmla="*/ 60 w 143"/>
                <a:gd name="T23" fmla="*/ 3 h 17"/>
                <a:gd name="T24" fmla="*/ 48 w 143"/>
                <a:gd name="T25" fmla="*/ 12 h 17"/>
                <a:gd name="T26" fmla="*/ 68 w 143"/>
                <a:gd name="T27" fmla="*/ 5 h 17"/>
                <a:gd name="T28" fmla="*/ 58 w 143"/>
                <a:gd name="T29" fmla="*/ 14 h 17"/>
                <a:gd name="T30" fmla="*/ 77 w 143"/>
                <a:gd name="T31" fmla="*/ 6 h 17"/>
                <a:gd name="T32" fmla="*/ 74 w 143"/>
                <a:gd name="T33" fmla="*/ 10 h 17"/>
                <a:gd name="T34" fmla="*/ 94 w 143"/>
                <a:gd name="T35" fmla="*/ 5 h 17"/>
                <a:gd name="T36" fmla="*/ 86 w 143"/>
                <a:gd name="T37" fmla="*/ 10 h 17"/>
                <a:gd name="T38" fmla="*/ 106 w 143"/>
                <a:gd name="T39" fmla="*/ 5 h 17"/>
                <a:gd name="T40" fmla="*/ 89 w 143"/>
                <a:gd name="T41" fmla="*/ 17 h 17"/>
                <a:gd name="T42" fmla="*/ 113 w 143"/>
                <a:gd name="T43" fmla="*/ 8 h 17"/>
                <a:gd name="T44" fmla="*/ 108 w 143"/>
                <a:gd name="T45" fmla="*/ 13 h 17"/>
                <a:gd name="T46" fmla="*/ 125 w 143"/>
                <a:gd name="T47" fmla="*/ 8 h 17"/>
                <a:gd name="T48" fmla="*/ 120 w 143"/>
                <a:gd name="T49" fmla="*/ 12 h 17"/>
                <a:gd name="T50" fmla="*/ 131 w 143"/>
                <a:gd name="T51" fmla="*/ 8 h 17"/>
                <a:gd name="T52" fmla="*/ 130 w 143"/>
                <a:gd name="T53" fmla="*/ 12 h 17"/>
                <a:gd name="T54" fmla="*/ 143 w 143"/>
                <a:gd name="T55" fmla="*/ 11 h 17"/>
                <a:gd name="T56" fmla="*/ 140 w 143"/>
                <a:gd name="T57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3" h="17">
                  <a:moveTo>
                    <a:pt x="9" y="3"/>
                  </a:moveTo>
                  <a:cubicBezTo>
                    <a:pt x="0" y="6"/>
                    <a:pt x="16" y="2"/>
                    <a:pt x="19" y="0"/>
                  </a:cubicBezTo>
                  <a:cubicBezTo>
                    <a:pt x="18" y="3"/>
                    <a:pt x="14" y="5"/>
                    <a:pt x="12" y="7"/>
                  </a:cubicBezTo>
                  <a:cubicBezTo>
                    <a:pt x="15" y="6"/>
                    <a:pt x="19" y="4"/>
                    <a:pt x="21" y="3"/>
                  </a:cubicBezTo>
                  <a:cubicBezTo>
                    <a:pt x="19" y="5"/>
                    <a:pt x="16" y="7"/>
                    <a:pt x="13" y="9"/>
                  </a:cubicBezTo>
                  <a:cubicBezTo>
                    <a:pt x="20" y="6"/>
                    <a:pt x="27" y="3"/>
                    <a:pt x="34" y="0"/>
                  </a:cubicBezTo>
                  <a:cubicBezTo>
                    <a:pt x="31" y="3"/>
                    <a:pt x="26" y="8"/>
                    <a:pt x="22" y="10"/>
                  </a:cubicBezTo>
                  <a:cubicBezTo>
                    <a:pt x="29" y="7"/>
                    <a:pt x="38" y="4"/>
                    <a:pt x="44" y="0"/>
                  </a:cubicBezTo>
                  <a:cubicBezTo>
                    <a:pt x="40" y="3"/>
                    <a:pt x="36" y="6"/>
                    <a:pt x="31" y="9"/>
                  </a:cubicBezTo>
                  <a:cubicBezTo>
                    <a:pt x="38" y="7"/>
                    <a:pt x="45" y="5"/>
                    <a:pt x="52" y="2"/>
                  </a:cubicBezTo>
                  <a:cubicBezTo>
                    <a:pt x="48" y="5"/>
                    <a:pt x="45" y="8"/>
                    <a:pt x="42" y="10"/>
                  </a:cubicBezTo>
                  <a:cubicBezTo>
                    <a:pt x="47" y="8"/>
                    <a:pt x="55" y="6"/>
                    <a:pt x="60" y="3"/>
                  </a:cubicBezTo>
                  <a:cubicBezTo>
                    <a:pt x="56" y="6"/>
                    <a:pt x="52" y="9"/>
                    <a:pt x="48" y="12"/>
                  </a:cubicBezTo>
                  <a:cubicBezTo>
                    <a:pt x="54" y="10"/>
                    <a:pt x="62" y="8"/>
                    <a:pt x="68" y="5"/>
                  </a:cubicBezTo>
                  <a:cubicBezTo>
                    <a:pt x="65" y="8"/>
                    <a:pt x="61" y="11"/>
                    <a:pt x="58" y="14"/>
                  </a:cubicBezTo>
                  <a:cubicBezTo>
                    <a:pt x="64" y="11"/>
                    <a:pt x="71" y="9"/>
                    <a:pt x="77" y="6"/>
                  </a:cubicBezTo>
                  <a:cubicBezTo>
                    <a:pt x="76" y="8"/>
                    <a:pt x="74" y="8"/>
                    <a:pt x="74" y="10"/>
                  </a:cubicBezTo>
                  <a:cubicBezTo>
                    <a:pt x="80" y="8"/>
                    <a:pt x="88" y="7"/>
                    <a:pt x="94" y="5"/>
                  </a:cubicBezTo>
                  <a:cubicBezTo>
                    <a:pt x="91" y="7"/>
                    <a:pt x="88" y="8"/>
                    <a:pt x="86" y="10"/>
                  </a:cubicBezTo>
                  <a:cubicBezTo>
                    <a:pt x="92" y="8"/>
                    <a:pt x="100" y="7"/>
                    <a:pt x="106" y="5"/>
                  </a:cubicBezTo>
                  <a:cubicBezTo>
                    <a:pt x="101" y="8"/>
                    <a:pt x="95" y="14"/>
                    <a:pt x="89" y="17"/>
                  </a:cubicBezTo>
                  <a:cubicBezTo>
                    <a:pt x="96" y="13"/>
                    <a:pt x="105" y="10"/>
                    <a:pt x="113" y="8"/>
                  </a:cubicBezTo>
                  <a:cubicBezTo>
                    <a:pt x="112" y="10"/>
                    <a:pt x="110" y="11"/>
                    <a:pt x="108" y="13"/>
                  </a:cubicBezTo>
                  <a:cubicBezTo>
                    <a:pt x="113" y="11"/>
                    <a:pt x="119" y="10"/>
                    <a:pt x="125" y="8"/>
                  </a:cubicBezTo>
                  <a:cubicBezTo>
                    <a:pt x="123" y="9"/>
                    <a:pt x="121" y="10"/>
                    <a:pt x="120" y="12"/>
                  </a:cubicBezTo>
                  <a:cubicBezTo>
                    <a:pt x="123" y="11"/>
                    <a:pt x="128" y="9"/>
                    <a:pt x="131" y="8"/>
                  </a:cubicBezTo>
                  <a:cubicBezTo>
                    <a:pt x="133" y="9"/>
                    <a:pt x="129" y="11"/>
                    <a:pt x="130" y="12"/>
                  </a:cubicBezTo>
                  <a:cubicBezTo>
                    <a:pt x="133" y="11"/>
                    <a:pt x="141" y="10"/>
                    <a:pt x="143" y="11"/>
                  </a:cubicBezTo>
                  <a:cubicBezTo>
                    <a:pt x="141" y="13"/>
                    <a:pt x="140" y="16"/>
                    <a:pt x="140" y="16"/>
                  </a:cubicBezTo>
                </a:path>
              </a:pathLst>
            </a:custGeom>
            <a:noFill/>
            <a:ln w="3175" cap="rnd">
              <a:solidFill>
                <a:srgbClr val="66666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7" name="Freeform 790"/>
            <p:cNvSpPr/>
            <p:nvPr/>
          </p:nvSpPr>
          <p:spPr bwMode="auto">
            <a:xfrm>
              <a:off x="7181343" y="3703068"/>
              <a:ext cx="142865" cy="142865"/>
            </a:xfrm>
            <a:custGeom>
              <a:avLst/>
              <a:gdLst>
                <a:gd name="T0" fmla="*/ 1 w 13"/>
                <a:gd name="T1" fmla="*/ 0 h 13"/>
                <a:gd name="T2" fmla="*/ 1 w 13"/>
                <a:gd name="T3" fmla="*/ 13 h 13"/>
                <a:gd name="T4" fmla="*/ 11 w 13"/>
                <a:gd name="T5" fmla="*/ 6 h 13"/>
                <a:gd name="T6" fmla="*/ 13 w 13"/>
                <a:gd name="T7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1" y="0"/>
                  </a:moveTo>
                  <a:cubicBezTo>
                    <a:pt x="0" y="4"/>
                    <a:pt x="1" y="9"/>
                    <a:pt x="1" y="13"/>
                  </a:cubicBezTo>
                  <a:cubicBezTo>
                    <a:pt x="4" y="10"/>
                    <a:pt x="8" y="9"/>
                    <a:pt x="11" y="6"/>
                  </a:cubicBezTo>
                  <a:cubicBezTo>
                    <a:pt x="11" y="8"/>
                    <a:pt x="11" y="12"/>
                    <a:pt x="13" y="12"/>
                  </a:cubicBezTo>
                </a:path>
              </a:pathLst>
            </a:custGeom>
            <a:noFill/>
            <a:ln w="3175" cap="rnd">
              <a:solidFill>
                <a:srgbClr val="66666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8" name="Freeform 791"/>
            <p:cNvSpPr/>
            <p:nvPr/>
          </p:nvSpPr>
          <p:spPr bwMode="auto">
            <a:xfrm>
              <a:off x="5632855" y="5495809"/>
              <a:ext cx="511553" cy="382512"/>
            </a:xfrm>
            <a:custGeom>
              <a:avLst/>
              <a:gdLst>
                <a:gd name="T0" fmla="*/ 41 w 47"/>
                <a:gd name="T1" fmla="*/ 0 h 35"/>
                <a:gd name="T2" fmla="*/ 37 w 47"/>
                <a:gd name="T3" fmla="*/ 8 h 35"/>
                <a:gd name="T4" fmla="*/ 45 w 47"/>
                <a:gd name="T5" fmla="*/ 3 h 35"/>
                <a:gd name="T6" fmla="*/ 39 w 47"/>
                <a:gd name="T7" fmla="*/ 10 h 35"/>
                <a:gd name="T8" fmla="*/ 44 w 47"/>
                <a:gd name="T9" fmla="*/ 7 h 35"/>
                <a:gd name="T10" fmla="*/ 40 w 47"/>
                <a:gd name="T11" fmla="*/ 15 h 35"/>
                <a:gd name="T12" fmla="*/ 45 w 47"/>
                <a:gd name="T13" fmla="*/ 12 h 35"/>
                <a:gd name="T14" fmla="*/ 40 w 47"/>
                <a:gd name="T15" fmla="*/ 19 h 35"/>
                <a:gd name="T16" fmla="*/ 47 w 47"/>
                <a:gd name="T17" fmla="*/ 16 h 35"/>
                <a:gd name="T18" fmla="*/ 41 w 47"/>
                <a:gd name="T19" fmla="*/ 23 h 35"/>
                <a:gd name="T20" fmla="*/ 44 w 47"/>
                <a:gd name="T21" fmla="*/ 22 h 35"/>
                <a:gd name="T22" fmla="*/ 42 w 47"/>
                <a:gd name="T23" fmla="*/ 24 h 35"/>
                <a:gd name="T24" fmla="*/ 44 w 47"/>
                <a:gd name="T25" fmla="*/ 24 h 35"/>
                <a:gd name="T26" fmla="*/ 0 w 47"/>
                <a:gd name="T27" fmla="*/ 34 h 35"/>
                <a:gd name="T28" fmla="*/ 44 w 47"/>
                <a:gd name="T29" fmla="*/ 32 h 35"/>
                <a:gd name="T30" fmla="*/ 47 w 47"/>
                <a:gd name="T31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5">
                  <a:moveTo>
                    <a:pt x="41" y="0"/>
                  </a:moveTo>
                  <a:cubicBezTo>
                    <a:pt x="41" y="3"/>
                    <a:pt x="39" y="6"/>
                    <a:pt x="37" y="8"/>
                  </a:cubicBezTo>
                  <a:cubicBezTo>
                    <a:pt x="39" y="7"/>
                    <a:pt x="43" y="5"/>
                    <a:pt x="45" y="3"/>
                  </a:cubicBezTo>
                  <a:cubicBezTo>
                    <a:pt x="44" y="5"/>
                    <a:pt x="41" y="8"/>
                    <a:pt x="39" y="10"/>
                  </a:cubicBezTo>
                  <a:cubicBezTo>
                    <a:pt x="39" y="10"/>
                    <a:pt x="44" y="6"/>
                    <a:pt x="44" y="7"/>
                  </a:cubicBezTo>
                  <a:cubicBezTo>
                    <a:pt x="43" y="10"/>
                    <a:pt x="41" y="12"/>
                    <a:pt x="40" y="15"/>
                  </a:cubicBezTo>
                  <a:cubicBezTo>
                    <a:pt x="43" y="15"/>
                    <a:pt x="43" y="12"/>
                    <a:pt x="45" y="12"/>
                  </a:cubicBezTo>
                  <a:cubicBezTo>
                    <a:pt x="44" y="14"/>
                    <a:pt x="42" y="17"/>
                    <a:pt x="40" y="19"/>
                  </a:cubicBezTo>
                  <a:cubicBezTo>
                    <a:pt x="43" y="19"/>
                    <a:pt x="45" y="17"/>
                    <a:pt x="47" y="16"/>
                  </a:cubicBezTo>
                  <a:cubicBezTo>
                    <a:pt x="46" y="19"/>
                    <a:pt x="43" y="21"/>
                    <a:pt x="41" y="23"/>
                  </a:cubicBezTo>
                  <a:cubicBezTo>
                    <a:pt x="42" y="24"/>
                    <a:pt x="44" y="22"/>
                    <a:pt x="44" y="22"/>
                  </a:cubicBezTo>
                  <a:cubicBezTo>
                    <a:pt x="43" y="23"/>
                    <a:pt x="42" y="24"/>
                    <a:pt x="42" y="24"/>
                  </a:cubicBezTo>
                  <a:cubicBezTo>
                    <a:pt x="42" y="24"/>
                    <a:pt x="43" y="24"/>
                    <a:pt x="44" y="24"/>
                  </a:cubicBezTo>
                  <a:cubicBezTo>
                    <a:pt x="34" y="32"/>
                    <a:pt x="11" y="35"/>
                    <a:pt x="0" y="34"/>
                  </a:cubicBezTo>
                  <a:cubicBezTo>
                    <a:pt x="14" y="34"/>
                    <a:pt x="30" y="35"/>
                    <a:pt x="44" y="32"/>
                  </a:cubicBezTo>
                  <a:cubicBezTo>
                    <a:pt x="44" y="24"/>
                    <a:pt x="46" y="16"/>
                    <a:pt x="47" y="9"/>
                  </a:cubicBezTo>
                </a:path>
              </a:pathLst>
            </a:custGeom>
            <a:noFill/>
            <a:ln w="3175" cap="rnd">
              <a:solidFill>
                <a:srgbClr val="66666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9" name="Freeform 792"/>
            <p:cNvSpPr/>
            <p:nvPr/>
          </p:nvSpPr>
          <p:spPr bwMode="auto">
            <a:xfrm>
              <a:off x="6066063" y="5495809"/>
              <a:ext cx="87562" cy="294950"/>
            </a:xfrm>
            <a:custGeom>
              <a:avLst/>
              <a:gdLst>
                <a:gd name="T0" fmla="*/ 4 w 8"/>
                <a:gd name="T1" fmla="*/ 0 h 27"/>
                <a:gd name="T2" fmla="*/ 0 w 8"/>
                <a:gd name="T3" fmla="*/ 9 h 27"/>
                <a:gd name="T4" fmla="*/ 6 w 8"/>
                <a:gd name="T5" fmla="*/ 3 h 27"/>
                <a:gd name="T6" fmla="*/ 4 w 8"/>
                <a:gd name="T7" fmla="*/ 8 h 27"/>
                <a:gd name="T8" fmla="*/ 8 w 8"/>
                <a:gd name="T9" fmla="*/ 5 h 27"/>
                <a:gd name="T10" fmla="*/ 6 w 8"/>
                <a:gd name="T11" fmla="*/ 13 h 27"/>
                <a:gd name="T12" fmla="*/ 6 w 8"/>
                <a:gd name="T13" fmla="*/ 9 h 27"/>
                <a:gd name="T14" fmla="*/ 6 w 8"/>
                <a:gd name="T15" fmla="*/ 16 h 27"/>
                <a:gd name="T16" fmla="*/ 7 w 8"/>
                <a:gd name="T17" fmla="*/ 2 h 27"/>
                <a:gd name="T18" fmla="*/ 7 w 8"/>
                <a:gd name="T19" fmla="*/ 27 h 27"/>
                <a:gd name="T20" fmla="*/ 7 w 8"/>
                <a:gd name="T21" fmla="*/ 1 h 27"/>
                <a:gd name="T22" fmla="*/ 7 w 8"/>
                <a:gd name="T23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27">
                  <a:moveTo>
                    <a:pt x="4" y="0"/>
                  </a:moveTo>
                  <a:cubicBezTo>
                    <a:pt x="3" y="3"/>
                    <a:pt x="1" y="5"/>
                    <a:pt x="0" y="9"/>
                  </a:cubicBezTo>
                  <a:cubicBezTo>
                    <a:pt x="2" y="7"/>
                    <a:pt x="4" y="5"/>
                    <a:pt x="6" y="3"/>
                  </a:cubicBezTo>
                  <a:cubicBezTo>
                    <a:pt x="6" y="4"/>
                    <a:pt x="5" y="8"/>
                    <a:pt x="4" y="8"/>
                  </a:cubicBezTo>
                  <a:cubicBezTo>
                    <a:pt x="5" y="8"/>
                    <a:pt x="7" y="6"/>
                    <a:pt x="8" y="5"/>
                  </a:cubicBezTo>
                  <a:cubicBezTo>
                    <a:pt x="8" y="7"/>
                    <a:pt x="6" y="10"/>
                    <a:pt x="6" y="13"/>
                  </a:cubicBezTo>
                  <a:cubicBezTo>
                    <a:pt x="5" y="12"/>
                    <a:pt x="5" y="9"/>
                    <a:pt x="6" y="9"/>
                  </a:cubicBezTo>
                  <a:cubicBezTo>
                    <a:pt x="6" y="10"/>
                    <a:pt x="7" y="13"/>
                    <a:pt x="6" y="16"/>
                  </a:cubicBezTo>
                  <a:cubicBezTo>
                    <a:pt x="6" y="11"/>
                    <a:pt x="7" y="7"/>
                    <a:pt x="7" y="2"/>
                  </a:cubicBezTo>
                  <a:cubicBezTo>
                    <a:pt x="7" y="10"/>
                    <a:pt x="7" y="22"/>
                    <a:pt x="7" y="27"/>
                  </a:cubicBezTo>
                  <a:cubicBezTo>
                    <a:pt x="7" y="19"/>
                    <a:pt x="7" y="6"/>
                    <a:pt x="7" y="1"/>
                  </a:cubicBezTo>
                  <a:cubicBezTo>
                    <a:pt x="7" y="9"/>
                    <a:pt x="7" y="17"/>
                    <a:pt x="7" y="25"/>
                  </a:cubicBezTo>
                </a:path>
              </a:pathLst>
            </a:custGeom>
            <a:noFill/>
            <a:ln w="3175" cap="rnd">
              <a:solidFill>
                <a:srgbClr val="66666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0" name="Freeform 793"/>
            <p:cNvSpPr/>
            <p:nvPr/>
          </p:nvSpPr>
          <p:spPr bwMode="auto">
            <a:xfrm>
              <a:off x="6135194" y="5495809"/>
              <a:ext cx="161299" cy="64520"/>
            </a:xfrm>
            <a:custGeom>
              <a:avLst/>
              <a:gdLst>
                <a:gd name="T0" fmla="*/ 1 w 15"/>
                <a:gd name="T1" fmla="*/ 6 h 6"/>
                <a:gd name="T2" fmla="*/ 15 w 15"/>
                <a:gd name="T3" fmla="*/ 1 h 6"/>
                <a:gd name="T4" fmla="*/ 1 w 15"/>
                <a:gd name="T5" fmla="*/ 1 h 6"/>
                <a:gd name="T6" fmla="*/ 11 w 1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6">
                  <a:moveTo>
                    <a:pt x="1" y="6"/>
                  </a:moveTo>
                  <a:cubicBezTo>
                    <a:pt x="0" y="6"/>
                    <a:pt x="10" y="2"/>
                    <a:pt x="15" y="1"/>
                  </a:cubicBezTo>
                  <a:cubicBezTo>
                    <a:pt x="11" y="2"/>
                    <a:pt x="6" y="1"/>
                    <a:pt x="1" y="1"/>
                  </a:cubicBezTo>
                  <a:cubicBezTo>
                    <a:pt x="5" y="1"/>
                    <a:pt x="8" y="1"/>
                    <a:pt x="11" y="0"/>
                  </a:cubicBezTo>
                </a:path>
              </a:pathLst>
            </a:custGeom>
            <a:noFill/>
            <a:ln w="3175" cap="rnd">
              <a:solidFill>
                <a:srgbClr val="66666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4" name="Freeform 797"/>
            <p:cNvSpPr/>
            <p:nvPr/>
          </p:nvSpPr>
          <p:spPr bwMode="auto">
            <a:xfrm>
              <a:off x="4821743" y="3633937"/>
              <a:ext cx="327209" cy="668245"/>
            </a:xfrm>
            <a:custGeom>
              <a:avLst/>
              <a:gdLst>
                <a:gd name="T0" fmla="*/ 27 w 30"/>
                <a:gd name="T1" fmla="*/ 1 h 61"/>
                <a:gd name="T2" fmla="*/ 4 w 30"/>
                <a:gd name="T3" fmla="*/ 10 h 61"/>
                <a:gd name="T4" fmla="*/ 2 w 30"/>
                <a:gd name="T5" fmla="*/ 46 h 61"/>
                <a:gd name="T6" fmla="*/ 10 w 30"/>
                <a:gd name="T7" fmla="*/ 13 h 61"/>
                <a:gd name="T8" fmla="*/ 30 w 30"/>
                <a:gd name="T9" fmla="*/ 7 h 61"/>
                <a:gd name="T10" fmla="*/ 4 w 30"/>
                <a:gd name="T11" fmla="*/ 10 h 61"/>
                <a:gd name="T12" fmla="*/ 4 w 30"/>
                <a:gd name="T13" fmla="*/ 21 h 61"/>
                <a:gd name="T14" fmla="*/ 2 w 30"/>
                <a:gd name="T15" fmla="*/ 41 h 61"/>
                <a:gd name="T16" fmla="*/ 0 w 30"/>
                <a:gd name="T1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61">
                  <a:moveTo>
                    <a:pt x="27" y="1"/>
                  </a:moveTo>
                  <a:cubicBezTo>
                    <a:pt x="18" y="1"/>
                    <a:pt x="8" y="1"/>
                    <a:pt x="4" y="10"/>
                  </a:cubicBezTo>
                  <a:cubicBezTo>
                    <a:pt x="0" y="19"/>
                    <a:pt x="2" y="35"/>
                    <a:pt x="2" y="46"/>
                  </a:cubicBezTo>
                  <a:cubicBezTo>
                    <a:pt x="1" y="35"/>
                    <a:pt x="3" y="21"/>
                    <a:pt x="10" y="13"/>
                  </a:cubicBezTo>
                  <a:cubicBezTo>
                    <a:pt x="15" y="7"/>
                    <a:pt x="22" y="7"/>
                    <a:pt x="30" y="7"/>
                  </a:cubicBezTo>
                  <a:cubicBezTo>
                    <a:pt x="24" y="0"/>
                    <a:pt x="6" y="3"/>
                    <a:pt x="4" y="10"/>
                  </a:cubicBezTo>
                  <a:cubicBezTo>
                    <a:pt x="3" y="13"/>
                    <a:pt x="4" y="18"/>
                    <a:pt x="4" y="21"/>
                  </a:cubicBezTo>
                  <a:cubicBezTo>
                    <a:pt x="3" y="27"/>
                    <a:pt x="2" y="34"/>
                    <a:pt x="2" y="41"/>
                  </a:cubicBezTo>
                  <a:cubicBezTo>
                    <a:pt x="1" y="48"/>
                    <a:pt x="0" y="54"/>
                    <a:pt x="0" y="61"/>
                  </a:cubicBezTo>
                </a:path>
              </a:pathLst>
            </a:custGeom>
            <a:noFill/>
            <a:ln w="3175" cap="rnd">
              <a:solidFill>
                <a:srgbClr val="66666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5" name="Freeform 798"/>
            <p:cNvSpPr/>
            <p:nvPr/>
          </p:nvSpPr>
          <p:spPr bwMode="auto">
            <a:xfrm>
              <a:off x="4844787" y="4979647"/>
              <a:ext cx="142865" cy="428598"/>
            </a:xfrm>
            <a:custGeom>
              <a:avLst/>
              <a:gdLst>
                <a:gd name="T0" fmla="*/ 6 w 13"/>
                <a:gd name="T1" fmla="*/ 0 h 39"/>
                <a:gd name="T2" fmla="*/ 4 w 13"/>
                <a:gd name="T3" fmla="*/ 26 h 39"/>
                <a:gd name="T4" fmla="*/ 13 w 13"/>
                <a:gd name="T5" fmla="*/ 39 h 39"/>
                <a:gd name="T6" fmla="*/ 9 w 13"/>
                <a:gd name="T7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9">
                  <a:moveTo>
                    <a:pt x="6" y="0"/>
                  </a:moveTo>
                  <a:cubicBezTo>
                    <a:pt x="4" y="7"/>
                    <a:pt x="4" y="19"/>
                    <a:pt x="4" y="26"/>
                  </a:cubicBezTo>
                  <a:cubicBezTo>
                    <a:pt x="4" y="35"/>
                    <a:pt x="6" y="36"/>
                    <a:pt x="13" y="39"/>
                  </a:cubicBezTo>
                  <a:cubicBezTo>
                    <a:pt x="10" y="30"/>
                    <a:pt x="0" y="15"/>
                    <a:pt x="9" y="6"/>
                  </a:cubicBezTo>
                </a:path>
              </a:pathLst>
            </a:custGeom>
            <a:noFill/>
            <a:ln w="3175" cap="rnd">
              <a:solidFill>
                <a:srgbClr val="66666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6" name="Freeform 799"/>
            <p:cNvSpPr/>
            <p:nvPr/>
          </p:nvSpPr>
          <p:spPr bwMode="auto">
            <a:xfrm>
              <a:off x="7139867" y="3647764"/>
              <a:ext cx="502335" cy="1608398"/>
            </a:xfrm>
            <a:custGeom>
              <a:avLst/>
              <a:gdLst>
                <a:gd name="T0" fmla="*/ 1 w 46"/>
                <a:gd name="T1" fmla="*/ 0 h 147"/>
                <a:gd name="T2" fmla="*/ 33 w 46"/>
                <a:gd name="T3" fmla="*/ 12 h 147"/>
                <a:gd name="T4" fmla="*/ 33 w 46"/>
                <a:gd name="T5" fmla="*/ 32 h 147"/>
                <a:gd name="T6" fmla="*/ 32 w 46"/>
                <a:gd name="T7" fmla="*/ 51 h 147"/>
                <a:gd name="T8" fmla="*/ 27 w 46"/>
                <a:gd name="T9" fmla="*/ 13 h 147"/>
                <a:gd name="T10" fmla="*/ 0 w 46"/>
                <a:gd name="T11" fmla="*/ 5 h 147"/>
                <a:gd name="T12" fmla="*/ 32 w 46"/>
                <a:gd name="T13" fmla="*/ 17 h 147"/>
                <a:gd name="T14" fmla="*/ 34 w 46"/>
                <a:gd name="T15" fmla="*/ 40 h 147"/>
                <a:gd name="T16" fmla="*/ 36 w 46"/>
                <a:gd name="T17" fmla="*/ 65 h 147"/>
                <a:gd name="T18" fmla="*/ 39 w 46"/>
                <a:gd name="T19" fmla="*/ 105 h 147"/>
                <a:gd name="T20" fmla="*/ 38 w 46"/>
                <a:gd name="T21" fmla="*/ 147 h 147"/>
                <a:gd name="T22" fmla="*/ 35 w 46"/>
                <a:gd name="T23" fmla="*/ 108 h 147"/>
                <a:gd name="T24" fmla="*/ 30 w 46"/>
                <a:gd name="T25" fmla="*/ 69 h 147"/>
                <a:gd name="T26" fmla="*/ 40 w 46"/>
                <a:gd name="T27" fmla="*/ 129 h 147"/>
                <a:gd name="T28" fmla="*/ 39 w 46"/>
                <a:gd name="T29" fmla="*/ 83 h 147"/>
                <a:gd name="T30" fmla="*/ 40 w 46"/>
                <a:gd name="T31" fmla="*/ 128 h 147"/>
                <a:gd name="T32" fmla="*/ 42 w 46"/>
                <a:gd name="T33" fmla="*/ 95 h 147"/>
                <a:gd name="T34" fmla="*/ 43 w 46"/>
                <a:gd name="T35" fmla="*/ 137 h 147"/>
                <a:gd name="T36" fmla="*/ 41 w 46"/>
                <a:gd name="T37" fmla="*/ 13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147">
                  <a:moveTo>
                    <a:pt x="1" y="0"/>
                  </a:moveTo>
                  <a:cubicBezTo>
                    <a:pt x="9" y="5"/>
                    <a:pt x="28" y="3"/>
                    <a:pt x="33" y="12"/>
                  </a:cubicBezTo>
                  <a:cubicBezTo>
                    <a:pt x="36" y="16"/>
                    <a:pt x="33" y="27"/>
                    <a:pt x="33" y="32"/>
                  </a:cubicBezTo>
                  <a:cubicBezTo>
                    <a:pt x="33" y="38"/>
                    <a:pt x="32" y="45"/>
                    <a:pt x="32" y="51"/>
                  </a:cubicBezTo>
                  <a:cubicBezTo>
                    <a:pt x="32" y="41"/>
                    <a:pt x="34" y="22"/>
                    <a:pt x="27" y="13"/>
                  </a:cubicBezTo>
                  <a:cubicBezTo>
                    <a:pt x="20" y="4"/>
                    <a:pt x="9" y="9"/>
                    <a:pt x="0" y="5"/>
                  </a:cubicBezTo>
                  <a:cubicBezTo>
                    <a:pt x="9" y="3"/>
                    <a:pt x="27" y="9"/>
                    <a:pt x="32" y="17"/>
                  </a:cubicBezTo>
                  <a:cubicBezTo>
                    <a:pt x="35" y="23"/>
                    <a:pt x="34" y="33"/>
                    <a:pt x="34" y="40"/>
                  </a:cubicBezTo>
                  <a:cubicBezTo>
                    <a:pt x="34" y="48"/>
                    <a:pt x="36" y="57"/>
                    <a:pt x="36" y="65"/>
                  </a:cubicBezTo>
                  <a:cubicBezTo>
                    <a:pt x="36" y="78"/>
                    <a:pt x="38" y="91"/>
                    <a:pt x="39" y="105"/>
                  </a:cubicBezTo>
                  <a:cubicBezTo>
                    <a:pt x="40" y="119"/>
                    <a:pt x="38" y="133"/>
                    <a:pt x="38" y="147"/>
                  </a:cubicBezTo>
                  <a:cubicBezTo>
                    <a:pt x="35" y="134"/>
                    <a:pt x="36" y="121"/>
                    <a:pt x="35" y="108"/>
                  </a:cubicBezTo>
                  <a:cubicBezTo>
                    <a:pt x="34" y="95"/>
                    <a:pt x="29" y="82"/>
                    <a:pt x="30" y="69"/>
                  </a:cubicBezTo>
                  <a:cubicBezTo>
                    <a:pt x="37" y="88"/>
                    <a:pt x="35" y="110"/>
                    <a:pt x="40" y="129"/>
                  </a:cubicBezTo>
                  <a:cubicBezTo>
                    <a:pt x="39" y="114"/>
                    <a:pt x="39" y="98"/>
                    <a:pt x="39" y="83"/>
                  </a:cubicBezTo>
                  <a:cubicBezTo>
                    <a:pt x="39" y="97"/>
                    <a:pt x="36" y="115"/>
                    <a:pt x="40" y="128"/>
                  </a:cubicBezTo>
                  <a:cubicBezTo>
                    <a:pt x="42" y="118"/>
                    <a:pt x="41" y="106"/>
                    <a:pt x="42" y="95"/>
                  </a:cubicBezTo>
                  <a:cubicBezTo>
                    <a:pt x="45" y="107"/>
                    <a:pt x="46" y="125"/>
                    <a:pt x="43" y="137"/>
                  </a:cubicBezTo>
                  <a:cubicBezTo>
                    <a:pt x="42" y="135"/>
                    <a:pt x="41" y="132"/>
                    <a:pt x="41" y="130"/>
                  </a:cubicBezTo>
                </a:path>
              </a:pathLst>
            </a:custGeom>
            <a:noFill/>
            <a:ln w="3175" cap="rnd">
              <a:solidFill>
                <a:srgbClr val="66666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7" name="Freeform 800"/>
            <p:cNvSpPr/>
            <p:nvPr/>
          </p:nvSpPr>
          <p:spPr bwMode="auto">
            <a:xfrm>
              <a:off x="6135194" y="5329900"/>
              <a:ext cx="1322665" cy="156692"/>
            </a:xfrm>
            <a:custGeom>
              <a:avLst/>
              <a:gdLst>
                <a:gd name="T0" fmla="*/ 121 w 121"/>
                <a:gd name="T1" fmla="*/ 10 h 14"/>
                <a:gd name="T2" fmla="*/ 54 w 121"/>
                <a:gd name="T3" fmla="*/ 6 h 14"/>
                <a:gd name="T4" fmla="*/ 6 w 121"/>
                <a:gd name="T5" fmla="*/ 8 h 14"/>
                <a:gd name="T6" fmla="*/ 85 w 121"/>
                <a:gd name="T7" fmla="*/ 2 h 14"/>
                <a:gd name="T8" fmla="*/ 0 w 121"/>
                <a:gd name="T9" fmla="*/ 4 h 14"/>
                <a:gd name="T10" fmla="*/ 84 w 121"/>
                <a:gd name="T11" fmla="*/ 1 h 14"/>
                <a:gd name="T12" fmla="*/ 54 w 121"/>
                <a:gd name="T13" fmla="*/ 0 h 14"/>
                <a:gd name="T14" fmla="*/ 92 w 121"/>
                <a:gd name="T15" fmla="*/ 1 h 14"/>
                <a:gd name="T16" fmla="*/ 109 w 121"/>
                <a:gd name="T1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4">
                  <a:moveTo>
                    <a:pt x="121" y="10"/>
                  </a:moveTo>
                  <a:cubicBezTo>
                    <a:pt x="101" y="14"/>
                    <a:pt x="74" y="12"/>
                    <a:pt x="54" y="6"/>
                  </a:cubicBezTo>
                  <a:cubicBezTo>
                    <a:pt x="37" y="1"/>
                    <a:pt x="23" y="5"/>
                    <a:pt x="6" y="8"/>
                  </a:cubicBezTo>
                  <a:cubicBezTo>
                    <a:pt x="33" y="7"/>
                    <a:pt x="59" y="8"/>
                    <a:pt x="85" y="2"/>
                  </a:cubicBezTo>
                  <a:cubicBezTo>
                    <a:pt x="57" y="2"/>
                    <a:pt x="28" y="5"/>
                    <a:pt x="0" y="4"/>
                  </a:cubicBezTo>
                  <a:cubicBezTo>
                    <a:pt x="26" y="4"/>
                    <a:pt x="60" y="12"/>
                    <a:pt x="84" y="1"/>
                  </a:cubicBezTo>
                  <a:cubicBezTo>
                    <a:pt x="74" y="1"/>
                    <a:pt x="64" y="0"/>
                    <a:pt x="54" y="0"/>
                  </a:cubicBezTo>
                  <a:cubicBezTo>
                    <a:pt x="67" y="0"/>
                    <a:pt x="79" y="0"/>
                    <a:pt x="92" y="1"/>
                  </a:cubicBezTo>
                  <a:cubicBezTo>
                    <a:pt x="97" y="2"/>
                    <a:pt x="104" y="3"/>
                    <a:pt x="109" y="1"/>
                  </a:cubicBezTo>
                </a:path>
              </a:pathLst>
            </a:custGeom>
            <a:noFill/>
            <a:ln w="3175" cap="rnd">
              <a:solidFill>
                <a:srgbClr val="66666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8" name="Freeform 801"/>
            <p:cNvSpPr/>
            <p:nvPr/>
          </p:nvSpPr>
          <p:spPr bwMode="auto">
            <a:xfrm>
              <a:off x="7379514" y="4915126"/>
              <a:ext cx="262688" cy="557639"/>
            </a:xfrm>
            <a:custGeom>
              <a:avLst/>
              <a:gdLst>
                <a:gd name="T0" fmla="*/ 23 w 24"/>
                <a:gd name="T1" fmla="*/ 26 h 51"/>
                <a:gd name="T2" fmla="*/ 6 w 24"/>
                <a:gd name="T3" fmla="*/ 51 h 51"/>
                <a:gd name="T4" fmla="*/ 23 w 24"/>
                <a:gd name="T5" fmla="*/ 28 h 51"/>
                <a:gd name="T6" fmla="*/ 9 w 24"/>
                <a:gd name="T7" fmla="*/ 42 h 51"/>
                <a:gd name="T8" fmla="*/ 17 w 24"/>
                <a:gd name="T9" fmla="*/ 33 h 51"/>
                <a:gd name="T10" fmla="*/ 3 w 24"/>
                <a:gd name="T11" fmla="*/ 43 h 51"/>
                <a:gd name="T12" fmla="*/ 10 w 24"/>
                <a:gd name="T13" fmla="*/ 27 h 51"/>
                <a:gd name="T14" fmla="*/ 1 w 24"/>
                <a:gd name="T15" fmla="*/ 35 h 51"/>
                <a:gd name="T16" fmla="*/ 7 w 24"/>
                <a:gd name="T17" fmla="*/ 26 h 51"/>
                <a:gd name="T18" fmla="*/ 2 w 24"/>
                <a:gd name="T19" fmla="*/ 32 h 51"/>
                <a:gd name="T20" fmla="*/ 5 w 24"/>
                <a:gd name="T21" fmla="*/ 28 h 51"/>
                <a:gd name="T22" fmla="*/ 1 w 24"/>
                <a:gd name="T23" fmla="*/ 34 h 51"/>
                <a:gd name="T24" fmla="*/ 8 w 24"/>
                <a:gd name="T25" fmla="*/ 26 h 51"/>
                <a:gd name="T26" fmla="*/ 9 w 24"/>
                <a:gd name="T27" fmla="*/ 27 h 51"/>
                <a:gd name="T28" fmla="*/ 13 w 24"/>
                <a:gd name="T29" fmla="*/ 0 h 51"/>
                <a:gd name="T30" fmla="*/ 10 w 24"/>
                <a:gd name="T31" fmla="*/ 3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51">
                  <a:moveTo>
                    <a:pt x="23" y="26"/>
                  </a:moveTo>
                  <a:cubicBezTo>
                    <a:pt x="24" y="34"/>
                    <a:pt x="14" y="48"/>
                    <a:pt x="6" y="51"/>
                  </a:cubicBezTo>
                  <a:cubicBezTo>
                    <a:pt x="6" y="40"/>
                    <a:pt x="22" y="40"/>
                    <a:pt x="23" y="28"/>
                  </a:cubicBezTo>
                  <a:cubicBezTo>
                    <a:pt x="21" y="34"/>
                    <a:pt x="14" y="39"/>
                    <a:pt x="9" y="42"/>
                  </a:cubicBezTo>
                  <a:cubicBezTo>
                    <a:pt x="11" y="39"/>
                    <a:pt x="14" y="36"/>
                    <a:pt x="17" y="33"/>
                  </a:cubicBezTo>
                  <a:cubicBezTo>
                    <a:pt x="15" y="38"/>
                    <a:pt x="8" y="42"/>
                    <a:pt x="3" y="43"/>
                  </a:cubicBezTo>
                  <a:cubicBezTo>
                    <a:pt x="0" y="37"/>
                    <a:pt x="6" y="31"/>
                    <a:pt x="10" y="27"/>
                  </a:cubicBezTo>
                  <a:cubicBezTo>
                    <a:pt x="9" y="31"/>
                    <a:pt x="5" y="35"/>
                    <a:pt x="1" y="35"/>
                  </a:cubicBezTo>
                  <a:cubicBezTo>
                    <a:pt x="1" y="31"/>
                    <a:pt x="4" y="28"/>
                    <a:pt x="7" y="26"/>
                  </a:cubicBezTo>
                  <a:cubicBezTo>
                    <a:pt x="7" y="29"/>
                    <a:pt x="5" y="31"/>
                    <a:pt x="2" y="32"/>
                  </a:cubicBezTo>
                  <a:cubicBezTo>
                    <a:pt x="3" y="30"/>
                    <a:pt x="3" y="29"/>
                    <a:pt x="5" y="28"/>
                  </a:cubicBezTo>
                  <a:cubicBezTo>
                    <a:pt x="5" y="31"/>
                    <a:pt x="3" y="33"/>
                    <a:pt x="1" y="34"/>
                  </a:cubicBezTo>
                  <a:cubicBezTo>
                    <a:pt x="2" y="30"/>
                    <a:pt x="5" y="27"/>
                    <a:pt x="8" y="26"/>
                  </a:cubicBezTo>
                  <a:cubicBezTo>
                    <a:pt x="8" y="26"/>
                    <a:pt x="9" y="27"/>
                    <a:pt x="9" y="27"/>
                  </a:cubicBezTo>
                  <a:cubicBezTo>
                    <a:pt x="8" y="19"/>
                    <a:pt x="10" y="7"/>
                    <a:pt x="13" y="0"/>
                  </a:cubicBezTo>
                  <a:cubicBezTo>
                    <a:pt x="14" y="12"/>
                    <a:pt x="13" y="26"/>
                    <a:pt x="10" y="37"/>
                  </a:cubicBezTo>
                </a:path>
              </a:pathLst>
            </a:custGeom>
            <a:noFill/>
            <a:ln w="3175" cap="rnd">
              <a:solidFill>
                <a:srgbClr val="66666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9" name="Freeform 802"/>
            <p:cNvSpPr/>
            <p:nvPr/>
          </p:nvSpPr>
          <p:spPr bwMode="auto">
            <a:xfrm>
              <a:off x="7052303" y="5375986"/>
              <a:ext cx="414774" cy="73738"/>
            </a:xfrm>
            <a:custGeom>
              <a:avLst/>
              <a:gdLst>
                <a:gd name="T0" fmla="*/ 38 w 38"/>
                <a:gd name="T1" fmla="*/ 0 h 7"/>
                <a:gd name="T2" fmla="*/ 0 w 38"/>
                <a:gd name="T3" fmla="*/ 4 h 7"/>
                <a:gd name="T4" fmla="*/ 31 w 38"/>
                <a:gd name="T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7">
                  <a:moveTo>
                    <a:pt x="38" y="0"/>
                  </a:moveTo>
                  <a:cubicBezTo>
                    <a:pt x="26" y="4"/>
                    <a:pt x="14" y="3"/>
                    <a:pt x="0" y="4"/>
                  </a:cubicBezTo>
                  <a:cubicBezTo>
                    <a:pt x="9" y="4"/>
                    <a:pt x="23" y="7"/>
                    <a:pt x="31" y="2"/>
                  </a:cubicBezTo>
                </a:path>
              </a:pathLst>
            </a:custGeom>
            <a:noFill/>
            <a:ln w="3175" cap="rnd">
              <a:solidFill>
                <a:srgbClr val="66666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0" name="Freeform 803"/>
            <p:cNvSpPr/>
            <p:nvPr/>
          </p:nvSpPr>
          <p:spPr bwMode="auto">
            <a:xfrm>
              <a:off x="4900090" y="5113298"/>
              <a:ext cx="709724" cy="382512"/>
            </a:xfrm>
            <a:custGeom>
              <a:avLst/>
              <a:gdLst>
                <a:gd name="T0" fmla="*/ 2 w 65"/>
                <a:gd name="T1" fmla="*/ 17 h 35"/>
                <a:gd name="T2" fmla="*/ 28 w 65"/>
                <a:gd name="T3" fmla="*/ 28 h 35"/>
                <a:gd name="T4" fmla="*/ 12 w 65"/>
                <a:gd name="T5" fmla="*/ 28 h 35"/>
                <a:gd name="T6" fmla="*/ 31 w 65"/>
                <a:gd name="T7" fmla="*/ 30 h 35"/>
                <a:gd name="T8" fmla="*/ 15 w 65"/>
                <a:gd name="T9" fmla="*/ 28 h 35"/>
                <a:gd name="T10" fmla="*/ 45 w 65"/>
                <a:gd name="T11" fmla="*/ 31 h 35"/>
                <a:gd name="T12" fmla="*/ 27 w 65"/>
                <a:gd name="T13" fmla="*/ 32 h 35"/>
                <a:gd name="T14" fmla="*/ 65 w 65"/>
                <a:gd name="T15" fmla="*/ 33 h 35"/>
                <a:gd name="T16" fmla="*/ 27 w 65"/>
                <a:gd name="T17" fmla="*/ 29 h 35"/>
                <a:gd name="T18" fmla="*/ 54 w 65"/>
                <a:gd name="T19" fmla="*/ 29 h 35"/>
                <a:gd name="T20" fmla="*/ 17 w 65"/>
                <a:gd name="T21" fmla="*/ 20 h 35"/>
                <a:gd name="T22" fmla="*/ 39 w 65"/>
                <a:gd name="T23" fmla="*/ 22 h 35"/>
                <a:gd name="T24" fmla="*/ 19 w 65"/>
                <a:gd name="T25" fmla="*/ 16 h 35"/>
                <a:gd name="T26" fmla="*/ 28 w 65"/>
                <a:gd name="T27" fmla="*/ 19 h 35"/>
                <a:gd name="T28" fmla="*/ 9 w 65"/>
                <a:gd name="T29" fmla="*/ 7 h 35"/>
                <a:gd name="T30" fmla="*/ 10 w 65"/>
                <a:gd name="T31" fmla="*/ 10 h 35"/>
                <a:gd name="T32" fmla="*/ 10 w 65"/>
                <a:gd name="T33" fmla="*/ 0 h 35"/>
                <a:gd name="T34" fmla="*/ 13 w 65"/>
                <a:gd name="T35" fmla="*/ 13 h 35"/>
                <a:gd name="T36" fmla="*/ 12 w 65"/>
                <a:gd name="T37" fmla="*/ 3 h 35"/>
                <a:gd name="T38" fmla="*/ 14 w 65"/>
                <a:gd name="T39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35">
                  <a:moveTo>
                    <a:pt x="2" y="17"/>
                  </a:moveTo>
                  <a:cubicBezTo>
                    <a:pt x="0" y="25"/>
                    <a:pt x="22" y="28"/>
                    <a:pt x="28" y="28"/>
                  </a:cubicBezTo>
                  <a:cubicBezTo>
                    <a:pt x="23" y="29"/>
                    <a:pt x="18" y="27"/>
                    <a:pt x="12" y="28"/>
                  </a:cubicBezTo>
                  <a:cubicBezTo>
                    <a:pt x="19" y="28"/>
                    <a:pt x="25" y="31"/>
                    <a:pt x="31" y="30"/>
                  </a:cubicBezTo>
                  <a:cubicBezTo>
                    <a:pt x="26" y="28"/>
                    <a:pt x="20" y="28"/>
                    <a:pt x="15" y="28"/>
                  </a:cubicBezTo>
                  <a:cubicBezTo>
                    <a:pt x="25" y="31"/>
                    <a:pt x="35" y="31"/>
                    <a:pt x="45" y="31"/>
                  </a:cubicBezTo>
                  <a:cubicBezTo>
                    <a:pt x="40" y="33"/>
                    <a:pt x="33" y="32"/>
                    <a:pt x="27" y="32"/>
                  </a:cubicBezTo>
                  <a:cubicBezTo>
                    <a:pt x="39" y="35"/>
                    <a:pt x="54" y="31"/>
                    <a:pt x="65" y="33"/>
                  </a:cubicBezTo>
                  <a:cubicBezTo>
                    <a:pt x="54" y="30"/>
                    <a:pt x="38" y="29"/>
                    <a:pt x="27" y="29"/>
                  </a:cubicBezTo>
                  <a:cubicBezTo>
                    <a:pt x="35" y="29"/>
                    <a:pt x="46" y="30"/>
                    <a:pt x="54" y="29"/>
                  </a:cubicBezTo>
                  <a:cubicBezTo>
                    <a:pt x="43" y="24"/>
                    <a:pt x="28" y="26"/>
                    <a:pt x="17" y="20"/>
                  </a:cubicBezTo>
                  <a:cubicBezTo>
                    <a:pt x="24" y="19"/>
                    <a:pt x="32" y="22"/>
                    <a:pt x="39" y="22"/>
                  </a:cubicBezTo>
                  <a:cubicBezTo>
                    <a:pt x="32" y="21"/>
                    <a:pt x="26" y="18"/>
                    <a:pt x="19" y="16"/>
                  </a:cubicBezTo>
                  <a:cubicBezTo>
                    <a:pt x="22" y="18"/>
                    <a:pt x="25" y="19"/>
                    <a:pt x="28" y="19"/>
                  </a:cubicBezTo>
                  <a:cubicBezTo>
                    <a:pt x="22" y="15"/>
                    <a:pt x="14" y="14"/>
                    <a:pt x="9" y="7"/>
                  </a:cubicBezTo>
                  <a:cubicBezTo>
                    <a:pt x="9" y="8"/>
                    <a:pt x="9" y="9"/>
                    <a:pt x="10" y="10"/>
                  </a:cubicBezTo>
                  <a:cubicBezTo>
                    <a:pt x="10" y="7"/>
                    <a:pt x="10" y="3"/>
                    <a:pt x="10" y="0"/>
                  </a:cubicBezTo>
                  <a:cubicBezTo>
                    <a:pt x="11" y="5"/>
                    <a:pt x="12" y="9"/>
                    <a:pt x="13" y="13"/>
                  </a:cubicBezTo>
                  <a:cubicBezTo>
                    <a:pt x="13" y="10"/>
                    <a:pt x="13" y="7"/>
                    <a:pt x="12" y="3"/>
                  </a:cubicBezTo>
                  <a:cubicBezTo>
                    <a:pt x="12" y="7"/>
                    <a:pt x="13" y="10"/>
                    <a:pt x="14" y="14"/>
                  </a:cubicBezTo>
                </a:path>
              </a:pathLst>
            </a:custGeom>
            <a:noFill/>
            <a:ln w="3175" cap="rnd">
              <a:solidFill>
                <a:srgbClr val="66666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1" name="Freeform 804"/>
            <p:cNvSpPr/>
            <p:nvPr/>
          </p:nvSpPr>
          <p:spPr bwMode="auto">
            <a:xfrm>
              <a:off x="4877046" y="4422008"/>
              <a:ext cx="142865" cy="437815"/>
            </a:xfrm>
            <a:custGeom>
              <a:avLst/>
              <a:gdLst>
                <a:gd name="T0" fmla="*/ 2 w 13"/>
                <a:gd name="T1" fmla="*/ 0 h 40"/>
                <a:gd name="T2" fmla="*/ 3 w 13"/>
                <a:gd name="T3" fmla="*/ 40 h 40"/>
                <a:gd name="T4" fmla="*/ 5 w 13"/>
                <a:gd name="T5" fmla="*/ 0 h 40"/>
                <a:gd name="T6" fmla="*/ 8 w 13"/>
                <a:gd name="T7" fmla="*/ 32 h 40"/>
                <a:gd name="T8" fmla="*/ 8 w 13"/>
                <a:gd name="T9" fmla="*/ 5 h 40"/>
                <a:gd name="T10" fmla="*/ 13 w 13"/>
                <a:gd name="T11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2" y="0"/>
                  </a:moveTo>
                  <a:cubicBezTo>
                    <a:pt x="2" y="13"/>
                    <a:pt x="0" y="28"/>
                    <a:pt x="3" y="40"/>
                  </a:cubicBezTo>
                  <a:cubicBezTo>
                    <a:pt x="8" y="30"/>
                    <a:pt x="9" y="10"/>
                    <a:pt x="5" y="0"/>
                  </a:cubicBezTo>
                  <a:cubicBezTo>
                    <a:pt x="4" y="10"/>
                    <a:pt x="4" y="22"/>
                    <a:pt x="8" y="32"/>
                  </a:cubicBezTo>
                  <a:cubicBezTo>
                    <a:pt x="12" y="26"/>
                    <a:pt x="8" y="12"/>
                    <a:pt x="8" y="5"/>
                  </a:cubicBezTo>
                  <a:cubicBezTo>
                    <a:pt x="7" y="14"/>
                    <a:pt x="8" y="28"/>
                    <a:pt x="13" y="36"/>
                  </a:cubicBezTo>
                </a:path>
              </a:pathLst>
            </a:custGeom>
            <a:noFill/>
            <a:ln w="3175" cap="rnd">
              <a:solidFill>
                <a:srgbClr val="66666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2" name="Freeform 805"/>
            <p:cNvSpPr/>
            <p:nvPr/>
          </p:nvSpPr>
          <p:spPr bwMode="auto">
            <a:xfrm>
              <a:off x="4918525" y="3744543"/>
              <a:ext cx="364078" cy="428598"/>
            </a:xfrm>
            <a:custGeom>
              <a:avLst/>
              <a:gdLst>
                <a:gd name="T0" fmla="*/ 12 w 33"/>
                <a:gd name="T1" fmla="*/ 3 h 39"/>
                <a:gd name="T2" fmla="*/ 1 w 33"/>
                <a:gd name="T3" fmla="*/ 39 h 39"/>
                <a:gd name="T4" fmla="*/ 12 w 33"/>
                <a:gd name="T5" fmla="*/ 5 h 39"/>
                <a:gd name="T6" fmla="*/ 33 w 33"/>
                <a:gd name="T7" fmla="*/ 1 h 39"/>
                <a:gd name="T8" fmla="*/ 10 w 33"/>
                <a:gd name="T9" fmla="*/ 8 h 39"/>
                <a:gd name="T10" fmla="*/ 17 w 33"/>
                <a:gd name="T11" fmla="*/ 6 h 39"/>
                <a:gd name="T12" fmla="*/ 3 w 33"/>
                <a:gd name="T13" fmla="*/ 34 h 39"/>
                <a:gd name="T14" fmla="*/ 18 w 33"/>
                <a:gd name="T15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39">
                  <a:moveTo>
                    <a:pt x="12" y="3"/>
                  </a:moveTo>
                  <a:cubicBezTo>
                    <a:pt x="4" y="6"/>
                    <a:pt x="5" y="30"/>
                    <a:pt x="1" y="39"/>
                  </a:cubicBezTo>
                  <a:cubicBezTo>
                    <a:pt x="0" y="28"/>
                    <a:pt x="4" y="11"/>
                    <a:pt x="12" y="5"/>
                  </a:cubicBezTo>
                  <a:cubicBezTo>
                    <a:pt x="19" y="0"/>
                    <a:pt x="25" y="1"/>
                    <a:pt x="33" y="1"/>
                  </a:cubicBezTo>
                  <a:cubicBezTo>
                    <a:pt x="25" y="1"/>
                    <a:pt x="15" y="3"/>
                    <a:pt x="10" y="8"/>
                  </a:cubicBezTo>
                  <a:cubicBezTo>
                    <a:pt x="12" y="8"/>
                    <a:pt x="15" y="8"/>
                    <a:pt x="17" y="6"/>
                  </a:cubicBezTo>
                  <a:cubicBezTo>
                    <a:pt x="4" y="7"/>
                    <a:pt x="7" y="26"/>
                    <a:pt x="3" y="34"/>
                  </a:cubicBezTo>
                  <a:cubicBezTo>
                    <a:pt x="8" y="25"/>
                    <a:pt x="13" y="16"/>
                    <a:pt x="18" y="6"/>
                  </a:cubicBezTo>
                </a:path>
              </a:pathLst>
            </a:custGeom>
            <a:noFill/>
            <a:ln w="3175" cap="rnd">
              <a:solidFill>
                <a:srgbClr val="66666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3" name="Freeform 806"/>
            <p:cNvSpPr/>
            <p:nvPr/>
          </p:nvSpPr>
          <p:spPr bwMode="auto">
            <a:xfrm>
              <a:off x="5204258" y="3776805"/>
              <a:ext cx="1626832" cy="1488575"/>
            </a:xfrm>
            <a:custGeom>
              <a:avLst/>
              <a:gdLst>
                <a:gd name="T0" fmla="*/ 0 w 149"/>
                <a:gd name="T1" fmla="*/ 136 h 136"/>
                <a:gd name="T2" fmla="*/ 15 w 149"/>
                <a:gd name="T3" fmla="*/ 122 h 136"/>
                <a:gd name="T4" fmla="*/ 40 w 149"/>
                <a:gd name="T5" fmla="*/ 102 h 136"/>
                <a:gd name="T6" fmla="*/ 82 w 149"/>
                <a:gd name="T7" fmla="*/ 66 h 136"/>
                <a:gd name="T8" fmla="*/ 122 w 149"/>
                <a:gd name="T9" fmla="*/ 26 h 136"/>
                <a:gd name="T10" fmla="*/ 149 w 149"/>
                <a:gd name="T11" fmla="*/ 0 h 136"/>
                <a:gd name="T12" fmla="*/ 121 w 149"/>
                <a:gd name="T13" fmla="*/ 27 h 136"/>
                <a:gd name="T14" fmla="*/ 68 w 149"/>
                <a:gd name="T15" fmla="*/ 7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9" h="136">
                  <a:moveTo>
                    <a:pt x="0" y="136"/>
                  </a:moveTo>
                  <a:cubicBezTo>
                    <a:pt x="5" y="134"/>
                    <a:pt x="11" y="126"/>
                    <a:pt x="15" y="122"/>
                  </a:cubicBezTo>
                  <a:cubicBezTo>
                    <a:pt x="24" y="116"/>
                    <a:pt x="32" y="110"/>
                    <a:pt x="40" y="102"/>
                  </a:cubicBezTo>
                  <a:cubicBezTo>
                    <a:pt x="54" y="90"/>
                    <a:pt x="68" y="77"/>
                    <a:pt x="82" y="66"/>
                  </a:cubicBezTo>
                  <a:cubicBezTo>
                    <a:pt x="97" y="53"/>
                    <a:pt x="108" y="39"/>
                    <a:pt x="122" y="26"/>
                  </a:cubicBezTo>
                  <a:cubicBezTo>
                    <a:pt x="131" y="18"/>
                    <a:pt x="140" y="6"/>
                    <a:pt x="149" y="0"/>
                  </a:cubicBezTo>
                  <a:cubicBezTo>
                    <a:pt x="144" y="10"/>
                    <a:pt x="129" y="19"/>
                    <a:pt x="121" y="27"/>
                  </a:cubicBezTo>
                  <a:cubicBezTo>
                    <a:pt x="104" y="42"/>
                    <a:pt x="81" y="56"/>
                    <a:pt x="68" y="74"/>
                  </a:cubicBezTo>
                </a:path>
              </a:pathLst>
            </a:custGeom>
            <a:noFill/>
            <a:ln w="3175" cap="rnd">
              <a:solidFill>
                <a:srgbClr val="66666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4" name="Freeform 807"/>
            <p:cNvSpPr/>
            <p:nvPr/>
          </p:nvSpPr>
          <p:spPr bwMode="auto">
            <a:xfrm>
              <a:off x="5890937" y="3951932"/>
              <a:ext cx="1336492" cy="1345710"/>
            </a:xfrm>
            <a:custGeom>
              <a:avLst/>
              <a:gdLst>
                <a:gd name="T0" fmla="*/ 0 w 122"/>
                <a:gd name="T1" fmla="*/ 123 h 123"/>
                <a:gd name="T2" fmla="*/ 26 w 122"/>
                <a:gd name="T3" fmla="*/ 95 h 123"/>
                <a:gd name="T4" fmla="*/ 58 w 122"/>
                <a:gd name="T5" fmla="*/ 64 h 123"/>
                <a:gd name="T6" fmla="*/ 122 w 122"/>
                <a:gd name="T7" fmla="*/ 0 h 123"/>
                <a:gd name="T8" fmla="*/ 72 w 122"/>
                <a:gd name="T9" fmla="*/ 4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23">
                  <a:moveTo>
                    <a:pt x="0" y="123"/>
                  </a:moveTo>
                  <a:cubicBezTo>
                    <a:pt x="1" y="115"/>
                    <a:pt x="19" y="101"/>
                    <a:pt x="26" y="95"/>
                  </a:cubicBezTo>
                  <a:cubicBezTo>
                    <a:pt x="37" y="85"/>
                    <a:pt x="47" y="74"/>
                    <a:pt x="58" y="64"/>
                  </a:cubicBezTo>
                  <a:cubicBezTo>
                    <a:pt x="80" y="43"/>
                    <a:pt x="105" y="25"/>
                    <a:pt x="122" y="0"/>
                  </a:cubicBezTo>
                  <a:cubicBezTo>
                    <a:pt x="108" y="18"/>
                    <a:pt x="90" y="34"/>
                    <a:pt x="72" y="49"/>
                  </a:cubicBezTo>
                </a:path>
              </a:pathLst>
            </a:custGeom>
            <a:noFill/>
            <a:ln w="3175" cap="rnd">
              <a:solidFill>
                <a:srgbClr val="66666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5" name="Freeform 808"/>
            <p:cNvSpPr/>
            <p:nvPr/>
          </p:nvSpPr>
          <p:spPr bwMode="auto">
            <a:xfrm>
              <a:off x="6821873" y="4629394"/>
              <a:ext cx="534597" cy="700506"/>
            </a:xfrm>
            <a:custGeom>
              <a:avLst/>
              <a:gdLst>
                <a:gd name="T0" fmla="*/ 0 w 49"/>
                <a:gd name="T1" fmla="*/ 64 h 64"/>
                <a:gd name="T2" fmla="*/ 29 w 49"/>
                <a:gd name="T3" fmla="*/ 27 h 64"/>
                <a:gd name="T4" fmla="*/ 49 w 49"/>
                <a:gd name="T5" fmla="*/ 0 h 64"/>
                <a:gd name="T6" fmla="*/ 13 w 49"/>
                <a:gd name="T7" fmla="*/ 4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64">
                  <a:moveTo>
                    <a:pt x="0" y="64"/>
                  </a:moveTo>
                  <a:cubicBezTo>
                    <a:pt x="0" y="52"/>
                    <a:pt x="22" y="37"/>
                    <a:pt x="29" y="27"/>
                  </a:cubicBezTo>
                  <a:cubicBezTo>
                    <a:pt x="36" y="18"/>
                    <a:pt x="41" y="8"/>
                    <a:pt x="49" y="0"/>
                  </a:cubicBezTo>
                  <a:cubicBezTo>
                    <a:pt x="37" y="15"/>
                    <a:pt x="26" y="32"/>
                    <a:pt x="13" y="47"/>
                  </a:cubicBezTo>
                </a:path>
              </a:pathLst>
            </a:custGeom>
            <a:noFill/>
            <a:ln w="3175" cap="rnd">
              <a:solidFill>
                <a:srgbClr val="66666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6" name="Freeform 809"/>
            <p:cNvSpPr/>
            <p:nvPr/>
          </p:nvSpPr>
          <p:spPr bwMode="auto">
            <a:xfrm>
              <a:off x="5333298" y="5919800"/>
              <a:ext cx="331819" cy="419381"/>
            </a:xfrm>
            <a:custGeom>
              <a:avLst/>
              <a:gdLst>
                <a:gd name="T0" fmla="*/ 0 w 30"/>
                <a:gd name="T1" fmla="*/ 2 h 38"/>
                <a:gd name="T2" fmla="*/ 30 w 30"/>
                <a:gd name="T3" fmla="*/ 0 h 38"/>
                <a:gd name="T4" fmla="*/ 0 w 30"/>
                <a:gd name="T5" fmla="*/ 3 h 38"/>
                <a:gd name="T6" fmla="*/ 5 w 30"/>
                <a:gd name="T7" fmla="*/ 38 h 38"/>
                <a:gd name="T8" fmla="*/ 2 w 30"/>
                <a:gd name="T9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8">
                  <a:moveTo>
                    <a:pt x="0" y="2"/>
                  </a:moveTo>
                  <a:cubicBezTo>
                    <a:pt x="9" y="3"/>
                    <a:pt x="22" y="0"/>
                    <a:pt x="30" y="0"/>
                  </a:cubicBezTo>
                  <a:cubicBezTo>
                    <a:pt x="19" y="0"/>
                    <a:pt x="10" y="2"/>
                    <a:pt x="0" y="3"/>
                  </a:cubicBezTo>
                  <a:cubicBezTo>
                    <a:pt x="0" y="15"/>
                    <a:pt x="6" y="26"/>
                    <a:pt x="5" y="38"/>
                  </a:cubicBezTo>
                  <a:cubicBezTo>
                    <a:pt x="6" y="30"/>
                    <a:pt x="6" y="11"/>
                    <a:pt x="2" y="4"/>
                  </a:cubicBezTo>
                </a:path>
              </a:pathLst>
            </a:custGeom>
            <a:noFill/>
            <a:ln w="3175" cap="rnd">
              <a:solidFill>
                <a:srgbClr val="66666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7" name="Freeform 810"/>
            <p:cNvSpPr/>
            <p:nvPr/>
          </p:nvSpPr>
          <p:spPr bwMode="auto">
            <a:xfrm>
              <a:off x="5388601" y="6316139"/>
              <a:ext cx="1912565" cy="78345"/>
            </a:xfrm>
            <a:custGeom>
              <a:avLst/>
              <a:gdLst>
                <a:gd name="T0" fmla="*/ 0 w 175"/>
                <a:gd name="T1" fmla="*/ 7 h 7"/>
                <a:gd name="T2" fmla="*/ 96 w 175"/>
                <a:gd name="T3" fmla="*/ 4 h 7"/>
                <a:gd name="T4" fmla="*/ 175 w 175"/>
                <a:gd name="T5" fmla="*/ 3 h 7"/>
                <a:gd name="T6" fmla="*/ 155 w 175"/>
                <a:gd name="T7" fmla="*/ 5 h 7"/>
                <a:gd name="T8" fmla="*/ 125 w 175"/>
                <a:gd name="T9" fmla="*/ 4 h 7"/>
                <a:gd name="T10" fmla="*/ 79 w 175"/>
                <a:gd name="T11" fmla="*/ 5 h 7"/>
                <a:gd name="T12" fmla="*/ 0 w 175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7">
                  <a:moveTo>
                    <a:pt x="0" y="7"/>
                  </a:moveTo>
                  <a:cubicBezTo>
                    <a:pt x="30" y="0"/>
                    <a:pt x="65" y="5"/>
                    <a:pt x="96" y="4"/>
                  </a:cubicBezTo>
                  <a:cubicBezTo>
                    <a:pt x="122" y="3"/>
                    <a:pt x="149" y="3"/>
                    <a:pt x="175" y="3"/>
                  </a:cubicBezTo>
                  <a:cubicBezTo>
                    <a:pt x="169" y="3"/>
                    <a:pt x="162" y="4"/>
                    <a:pt x="155" y="5"/>
                  </a:cubicBezTo>
                  <a:cubicBezTo>
                    <a:pt x="145" y="6"/>
                    <a:pt x="135" y="4"/>
                    <a:pt x="125" y="4"/>
                  </a:cubicBezTo>
                  <a:cubicBezTo>
                    <a:pt x="110" y="3"/>
                    <a:pt x="94" y="5"/>
                    <a:pt x="79" y="5"/>
                  </a:cubicBezTo>
                  <a:cubicBezTo>
                    <a:pt x="54" y="6"/>
                    <a:pt x="21" y="4"/>
                    <a:pt x="0" y="4"/>
                  </a:cubicBezTo>
                </a:path>
              </a:pathLst>
            </a:custGeom>
            <a:noFill/>
            <a:ln w="3175" cap="rnd">
              <a:solidFill>
                <a:srgbClr val="66666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8" name="Freeform 811"/>
            <p:cNvSpPr/>
            <p:nvPr/>
          </p:nvSpPr>
          <p:spPr bwMode="auto">
            <a:xfrm>
              <a:off x="7301167" y="6357618"/>
              <a:ext cx="32259" cy="142865"/>
            </a:xfrm>
            <a:custGeom>
              <a:avLst/>
              <a:gdLst>
                <a:gd name="T0" fmla="*/ 1 w 3"/>
                <a:gd name="T1" fmla="*/ 0 h 13"/>
                <a:gd name="T2" fmla="*/ 3 w 3"/>
                <a:gd name="T3" fmla="*/ 13 h 13"/>
                <a:gd name="T4" fmla="*/ 1 w 3"/>
                <a:gd name="T5" fmla="*/ 2 h 13"/>
                <a:gd name="T6" fmla="*/ 3 w 3"/>
                <a:gd name="T7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3">
                  <a:moveTo>
                    <a:pt x="1" y="0"/>
                  </a:moveTo>
                  <a:cubicBezTo>
                    <a:pt x="0" y="3"/>
                    <a:pt x="3" y="9"/>
                    <a:pt x="3" y="13"/>
                  </a:cubicBezTo>
                  <a:cubicBezTo>
                    <a:pt x="3" y="9"/>
                    <a:pt x="2" y="5"/>
                    <a:pt x="1" y="2"/>
                  </a:cubicBezTo>
                  <a:cubicBezTo>
                    <a:pt x="2" y="5"/>
                    <a:pt x="3" y="8"/>
                    <a:pt x="3" y="11"/>
                  </a:cubicBezTo>
                </a:path>
              </a:pathLst>
            </a:custGeom>
            <a:noFill/>
            <a:ln w="3175" cap="rnd">
              <a:solidFill>
                <a:srgbClr val="66666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9" name="Freeform 812"/>
            <p:cNvSpPr/>
            <p:nvPr/>
          </p:nvSpPr>
          <p:spPr bwMode="auto">
            <a:xfrm>
              <a:off x="6310320" y="6482049"/>
              <a:ext cx="1092235" cy="119823"/>
            </a:xfrm>
            <a:custGeom>
              <a:avLst/>
              <a:gdLst>
                <a:gd name="T0" fmla="*/ 94 w 100"/>
                <a:gd name="T1" fmla="*/ 2 h 11"/>
                <a:gd name="T2" fmla="*/ 40 w 100"/>
                <a:gd name="T3" fmla="*/ 7 h 11"/>
                <a:gd name="T4" fmla="*/ 0 w 100"/>
                <a:gd name="T5" fmla="*/ 11 h 11"/>
                <a:gd name="T6" fmla="*/ 57 w 100"/>
                <a:gd name="T7" fmla="*/ 7 h 11"/>
                <a:gd name="T8" fmla="*/ 100 w 10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11">
                  <a:moveTo>
                    <a:pt x="94" y="2"/>
                  </a:moveTo>
                  <a:cubicBezTo>
                    <a:pt x="77" y="1"/>
                    <a:pt x="58" y="6"/>
                    <a:pt x="40" y="7"/>
                  </a:cubicBezTo>
                  <a:cubicBezTo>
                    <a:pt x="27" y="7"/>
                    <a:pt x="13" y="10"/>
                    <a:pt x="0" y="11"/>
                  </a:cubicBezTo>
                  <a:cubicBezTo>
                    <a:pt x="19" y="7"/>
                    <a:pt x="38" y="9"/>
                    <a:pt x="57" y="7"/>
                  </a:cubicBezTo>
                  <a:cubicBezTo>
                    <a:pt x="70" y="5"/>
                    <a:pt x="88" y="4"/>
                    <a:pt x="100" y="0"/>
                  </a:cubicBezTo>
                </a:path>
              </a:pathLst>
            </a:custGeom>
            <a:noFill/>
            <a:ln w="3175" cap="rnd">
              <a:solidFill>
                <a:srgbClr val="66666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50" name="Freeform 813"/>
            <p:cNvSpPr/>
            <p:nvPr/>
          </p:nvSpPr>
          <p:spPr bwMode="auto">
            <a:xfrm>
              <a:off x="6079891" y="6763174"/>
              <a:ext cx="1069194" cy="87562"/>
            </a:xfrm>
            <a:custGeom>
              <a:avLst/>
              <a:gdLst>
                <a:gd name="T0" fmla="*/ 0 w 98"/>
                <a:gd name="T1" fmla="*/ 4 h 8"/>
                <a:gd name="T2" fmla="*/ 38 w 98"/>
                <a:gd name="T3" fmla="*/ 5 h 8"/>
                <a:gd name="T4" fmla="*/ 63 w 98"/>
                <a:gd name="T5" fmla="*/ 5 h 8"/>
                <a:gd name="T6" fmla="*/ 98 w 98"/>
                <a:gd name="T7" fmla="*/ 4 h 8"/>
                <a:gd name="T8" fmla="*/ 52 w 9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8">
                  <a:moveTo>
                    <a:pt x="0" y="4"/>
                  </a:moveTo>
                  <a:cubicBezTo>
                    <a:pt x="10" y="7"/>
                    <a:pt x="27" y="4"/>
                    <a:pt x="38" y="5"/>
                  </a:cubicBezTo>
                  <a:cubicBezTo>
                    <a:pt x="46" y="5"/>
                    <a:pt x="55" y="5"/>
                    <a:pt x="63" y="5"/>
                  </a:cubicBezTo>
                  <a:cubicBezTo>
                    <a:pt x="73" y="5"/>
                    <a:pt x="89" y="8"/>
                    <a:pt x="98" y="4"/>
                  </a:cubicBezTo>
                  <a:cubicBezTo>
                    <a:pt x="83" y="3"/>
                    <a:pt x="68" y="0"/>
                    <a:pt x="52" y="0"/>
                  </a:cubicBezTo>
                </a:path>
              </a:pathLst>
            </a:custGeom>
            <a:noFill/>
            <a:ln w="3175" cap="rnd">
              <a:solidFill>
                <a:srgbClr val="66666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 rot="16352166">
              <a:off x="8110721" y="5848809"/>
              <a:ext cx="616690" cy="1011370"/>
              <a:chOff x="6886393" y="6776999"/>
              <a:chExt cx="691290" cy="1133714"/>
            </a:xfrm>
          </p:grpSpPr>
          <p:sp>
            <p:nvSpPr>
              <p:cNvPr id="394" name="Freeform 759"/>
              <p:cNvSpPr>
                <a:spLocks noEditPoints="1"/>
              </p:cNvSpPr>
              <p:nvPr/>
            </p:nvSpPr>
            <p:spPr bwMode="auto">
              <a:xfrm>
                <a:off x="6886393" y="7025863"/>
                <a:ext cx="635986" cy="788068"/>
              </a:xfrm>
              <a:custGeom>
                <a:avLst/>
                <a:gdLst>
                  <a:gd name="T0" fmla="*/ 26 w 58"/>
                  <a:gd name="T1" fmla="*/ 71 h 72"/>
                  <a:gd name="T2" fmla="*/ 34 w 58"/>
                  <a:gd name="T3" fmla="*/ 70 h 72"/>
                  <a:gd name="T4" fmla="*/ 43 w 58"/>
                  <a:gd name="T5" fmla="*/ 66 h 72"/>
                  <a:gd name="T6" fmla="*/ 50 w 58"/>
                  <a:gd name="T7" fmla="*/ 56 h 72"/>
                  <a:gd name="T8" fmla="*/ 53 w 58"/>
                  <a:gd name="T9" fmla="*/ 26 h 72"/>
                  <a:gd name="T10" fmla="*/ 46 w 58"/>
                  <a:gd name="T11" fmla="*/ 11 h 72"/>
                  <a:gd name="T12" fmla="*/ 31 w 58"/>
                  <a:gd name="T13" fmla="*/ 3 h 72"/>
                  <a:gd name="T14" fmla="*/ 26 w 58"/>
                  <a:gd name="T15" fmla="*/ 3 h 72"/>
                  <a:gd name="T16" fmla="*/ 22 w 58"/>
                  <a:gd name="T17" fmla="*/ 4 h 72"/>
                  <a:gd name="T18" fmla="*/ 15 w 58"/>
                  <a:gd name="T19" fmla="*/ 8 h 72"/>
                  <a:gd name="T20" fmla="*/ 7 w 58"/>
                  <a:gd name="T21" fmla="*/ 22 h 72"/>
                  <a:gd name="T22" fmla="*/ 6 w 58"/>
                  <a:gd name="T23" fmla="*/ 52 h 72"/>
                  <a:gd name="T24" fmla="*/ 11 w 58"/>
                  <a:gd name="T25" fmla="*/ 63 h 72"/>
                  <a:gd name="T26" fmla="*/ 18 w 58"/>
                  <a:gd name="T27" fmla="*/ 69 h 72"/>
                  <a:gd name="T28" fmla="*/ 26 w 58"/>
                  <a:gd name="T29" fmla="*/ 71 h 72"/>
                  <a:gd name="T30" fmla="*/ 26 w 58"/>
                  <a:gd name="T31" fmla="*/ 71 h 72"/>
                  <a:gd name="T32" fmla="*/ 18 w 58"/>
                  <a:gd name="T33" fmla="*/ 69 h 72"/>
                  <a:gd name="T34" fmla="*/ 9 w 58"/>
                  <a:gd name="T35" fmla="*/ 64 h 72"/>
                  <a:gd name="T36" fmla="*/ 3 w 58"/>
                  <a:gd name="T37" fmla="*/ 53 h 72"/>
                  <a:gd name="T38" fmla="*/ 3 w 58"/>
                  <a:gd name="T39" fmla="*/ 21 h 72"/>
                  <a:gd name="T40" fmla="*/ 13 w 58"/>
                  <a:gd name="T41" fmla="*/ 5 h 72"/>
                  <a:gd name="T42" fmla="*/ 22 w 58"/>
                  <a:gd name="T43" fmla="*/ 1 h 72"/>
                  <a:gd name="T44" fmla="*/ 31 w 58"/>
                  <a:gd name="T45" fmla="*/ 1 h 72"/>
                  <a:gd name="T46" fmla="*/ 47 w 58"/>
                  <a:gd name="T47" fmla="*/ 10 h 72"/>
                  <a:gd name="T48" fmla="*/ 52 w 58"/>
                  <a:gd name="T49" fmla="*/ 17 h 72"/>
                  <a:gd name="T50" fmla="*/ 55 w 58"/>
                  <a:gd name="T51" fmla="*/ 26 h 72"/>
                  <a:gd name="T52" fmla="*/ 53 w 58"/>
                  <a:gd name="T53" fmla="*/ 58 h 72"/>
                  <a:gd name="T54" fmla="*/ 44 w 58"/>
                  <a:gd name="T55" fmla="*/ 67 h 72"/>
                  <a:gd name="T56" fmla="*/ 35 w 58"/>
                  <a:gd name="T57" fmla="*/ 71 h 72"/>
                  <a:gd name="T58" fmla="*/ 26 w 58"/>
                  <a:gd name="T59" fmla="*/ 7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8" h="72">
                    <a:moveTo>
                      <a:pt x="26" y="71"/>
                    </a:moveTo>
                    <a:cubicBezTo>
                      <a:pt x="26" y="70"/>
                      <a:pt x="29" y="71"/>
                      <a:pt x="34" y="70"/>
                    </a:cubicBezTo>
                    <a:cubicBezTo>
                      <a:pt x="37" y="69"/>
                      <a:pt x="40" y="68"/>
                      <a:pt x="43" y="66"/>
                    </a:cubicBezTo>
                    <a:cubicBezTo>
                      <a:pt x="45" y="63"/>
                      <a:pt x="48" y="60"/>
                      <a:pt x="50" y="56"/>
                    </a:cubicBezTo>
                    <a:cubicBezTo>
                      <a:pt x="53" y="48"/>
                      <a:pt x="55" y="38"/>
                      <a:pt x="53" y="26"/>
                    </a:cubicBezTo>
                    <a:cubicBezTo>
                      <a:pt x="52" y="21"/>
                      <a:pt x="50" y="16"/>
                      <a:pt x="46" y="11"/>
                    </a:cubicBezTo>
                    <a:cubicBezTo>
                      <a:pt x="42" y="6"/>
                      <a:pt x="37" y="3"/>
                      <a:pt x="31" y="3"/>
                    </a:cubicBezTo>
                    <a:cubicBezTo>
                      <a:pt x="29" y="3"/>
                      <a:pt x="28" y="3"/>
                      <a:pt x="26" y="3"/>
                    </a:cubicBezTo>
                    <a:cubicBezTo>
                      <a:pt x="25" y="3"/>
                      <a:pt x="23" y="3"/>
                      <a:pt x="22" y="4"/>
                    </a:cubicBezTo>
                    <a:cubicBezTo>
                      <a:pt x="20" y="5"/>
                      <a:pt x="17" y="6"/>
                      <a:pt x="15" y="8"/>
                    </a:cubicBezTo>
                    <a:cubicBezTo>
                      <a:pt x="11" y="11"/>
                      <a:pt x="8" y="16"/>
                      <a:pt x="7" y="22"/>
                    </a:cubicBezTo>
                    <a:cubicBezTo>
                      <a:pt x="5" y="33"/>
                      <a:pt x="4" y="43"/>
                      <a:pt x="6" y="52"/>
                    </a:cubicBezTo>
                    <a:cubicBezTo>
                      <a:pt x="7" y="56"/>
                      <a:pt x="9" y="60"/>
                      <a:pt x="11" y="63"/>
                    </a:cubicBezTo>
                    <a:cubicBezTo>
                      <a:pt x="13" y="66"/>
                      <a:pt x="16" y="67"/>
                      <a:pt x="18" y="69"/>
                    </a:cubicBezTo>
                    <a:cubicBezTo>
                      <a:pt x="23" y="71"/>
                      <a:pt x="26" y="70"/>
                      <a:pt x="26" y="71"/>
                    </a:cubicBezTo>
                    <a:close/>
                    <a:moveTo>
                      <a:pt x="26" y="71"/>
                    </a:moveTo>
                    <a:cubicBezTo>
                      <a:pt x="26" y="71"/>
                      <a:pt x="23" y="71"/>
                      <a:pt x="18" y="69"/>
                    </a:cubicBezTo>
                    <a:cubicBezTo>
                      <a:pt x="15" y="68"/>
                      <a:pt x="12" y="67"/>
                      <a:pt x="9" y="64"/>
                    </a:cubicBezTo>
                    <a:cubicBezTo>
                      <a:pt x="7" y="61"/>
                      <a:pt x="4" y="58"/>
                      <a:pt x="3" y="53"/>
                    </a:cubicBezTo>
                    <a:cubicBezTo>
                      <a:pt x="0" y="44"/>
                      <a:pt x="0" y="32"/>
                      <a:pt x="3" y="21"/>
                    </a:cubicBezTo>
                    <a:cubicBezTo>
                      <a:pt x="4" y="15"/>
                      <a:pt x="7" y="9"/>
                      <a:pt x="13" y="5"/>
                    </a:cubicBezTo>
                    <a:cubicBezTo>
                      <a:pt x="15" y="3"/>
                      <a:pt x="18" y="2"/>
                      <a:pt x="22" y="1"/>
                    </a:cubicBezTo>
                    <a:cubicBezTo>
                      <a:pt x="25" y="0"/>
                      <a:pt x="28" y="0"/>
                      <a:pt x="31" y="1"/>
                    </a:cubicBezTo>
                    <a:cubicBezTo>
                      <a:pt x="37" y="1"/>
                      <a:pt x="43" y="5"/>
                      <a:pt x="47" y="10"/>
                    </a:cubicBezTo>
                    <a:cubicBezTo>
                      <a:pt x="49" y="12"/>
                      <a:pt x="51" y="15"/>
                      <a:pt x="52" y="17"/>
                    </a:cubicBezTo>
                    <a:cubicBezTo>
                      <a:pt x="53" y="20"/>
                      <a:pt x="55" y="23"/>
                      <a:pt x="55" y="26"/>
                    </a:cubicBezTo>
                    <a:cubicBezTo>
                      <a:pt x="58" y="37"/>
                      <a:pt x="58" y="49"/>
                      <a:pt x="53" y="58"/>
                    </a:cubicBezTo>
                    <a:cubicBezTo>
                      <a:pt x="51" y="62"/>
                      <a:pt x="47" y="65"/>
                      <a:pt x="44" y="67"/>
                    </a:cubicBezTo>
                    <a:cubicBezTo>
                      <a:pt x="41" y="69"/>
                      <a:pt x="37" y="70"/>
                      <a:pt x="35" y="71"/>
                    </a:cubicBezTo>
                    <a:cubicBezTo>
                      <a:pt x="29" y="72"/>
                      <a:pt x="26" y="71"/>
                      <a:pt x="26" y="7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95" name="Freeform 760"/>
              <p:cNvSpPr/>
              <p:nvPr/>
            </p:nvSpPr>
            <p:spPr bwMode="auto">
              <a:xfrm>
                <a:off x="6941696" y="7311596"/>
                <a:ext cx="502335" cy="32259"/>
              </a:xfrm>
              <a:custGeom>
                <a:avLst/>
                <a:gdLst>
                  <a:gd name="T0" fmla="*/ 0 w 46"/>
                  <a:gd name="T1" fmla="*/ 0 h 3"/>
                  <a:gd name="T2" fmla="*/ 46 w 46"/>
                  <a:gd name="T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6" h="3">
                    <a:moveTo>
                      <a:pt x="0" y="0"/>
                    </a:moveTo>
                    <a:cubicBezTo>
                      <a:pt x="16" y="3"/>
                      <a:pt x="30" y="2"/>
                      <a:pt x="46" y="2"/>
                    </a:cubicBezTo>
                  </a:path>
                </a:pathLst>
              </a:custGeom>
              <a:noFill/>
              <a:ln w="3175" cap="rnd">
                <a:solidFill>
                  <a:srgbClr val="666666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96" name="Freeform 761"/>
              <p:cNvSpPr/>
              <p:nvPr/>
            </p:nvSpPr>
            <p:spPr bwMode="auto">
              <a:xfrm>
                <a:off x="7181343" y="7048907"/>
                <a:ext cx="23042" cy="262688"/>
              </a:xfrm>
              <a:custGeom>
                <a:avLst/>
                <a:gdLst>
                  <a:gd name="T0" fmla="*/ 2 w 2"/>
                  <a:gd name="T1" fmla="*/ 0 h 24"/>
                  <a:gd name="T2" fmla="*/ 0 w 2"/>
                  <a:gd name="T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24">
                    <a:moveTo>
                      <a:pt x="2" y="0"/>
                    </a:moveTo>
                    <a:cubicBezTo>
                      <a:pt x="2" y="8"/>
                      <a:pt x="1" y="16"/>
                      <a:pt x="0" y="24"/>
                    </a:cubicBezTo>
                  </a:path>
                </a:pathLst>
              </a:custGeom>
              <a:noFill/>
              <a:ln w="3175" cap="rnd">
                <a:solidFill>
                  <a:srgbClr val="666666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97" name="Freeform 762"/>
              <p:cNvSpPr/>
              <p:nvPr/>
            </p:nvSpPr>
            <p:spPr bwMode="auto">
              <a:xfrm>
                <a:off x="6909438" y="7200989"/>
                <a:ext cx="668245" cy="709724"/>
              </a:xfrm>
              <a:custGeom>
                <a:avLst/>
                <a:gdLst>
                  <a:gd name="T0" fmla="*/ 1 w 61"/>
                  <a:gd name="T1" fmla="*/ 31 h 65"/>
                  <a:gd name="T2" fmla="*/ 2 w 61"/>
                  <a:gd name="T3" fmla="*/ 37 h 65"/>
                  <a:gd name="T4" fmla="*/ 4 w 61"/>
                  <a:gd name="T5" fmla="*/ 43 h 65"/>
                  <a:gd name="T6" fmla="*/ 8 w 61"/>
                  <a:gd name="T7" fmla="*/ 50 h 65"/>
                  <a:gd name="T8" fmla="*/ 14 w 61"/>
                  <a:gd name="T9" fmla="*/ 57 h 65"/>
                  <a:gd name="T10" fmla="*/ 18 w 61"/>
                  <a:gd name="T11" fmla="*/ 60 h 65"/>
                  <a:gd name="T12" fmla="*/ 23 w 61"/>
                  <a:gd name="T13" fmla="*/ 62 h 65"/>
                  <a:gd name="T14" fmla="*/ 28 w 61"/>
                  <a:gd name="T15" fmla="*/ 64 h 65"/>
                  <a:gd name="T16" fmla="*/ 34 w 61"/>
                  <a:gd name="T17" fmla="*/ 63 h 65"/>
                  <a:gd name="T18" fmla="*/ 44 w 61"/>
                  <a:gd name="T19" fmla="*/ 59 h 65"/>
                  <a:gd name="T20" fmla="*/ 55 w 61"/>
                  <a:gd name="T21" fmla="*/ 39 h 65"/>
                  <a:gd name="T22" fmla="*/ 55 w 61"/>
                  <a:gd name="T23" fmla="*/ 20 h 65"/>
                  <a:gd name="T24" fmla="*/ 51 w 61"/>
                  <a:gd name="T25" fmla="*/ 6 h 65"/>
                  <a:gd name="T26" fmla="*/ 49 w 61"/>
                  <a:gd name="T27" fmla="*/ 1 h 65"/>
                  <a:gd name="T28" fmla="*/ 49 w 61"/>
                  <a:gd name="T29" fmla="*/ 0 h 65"/>
                  <a:gd name="T30" fmla="*/ 49 w 61"/>
                  <a:gd name="T31" fmla="*/ 0 h 65"/>
                  <a:gd name="T32" fmla="*/ 52 w 61"/>
                  <a:gd name="T33" fmla="*/ 5 h 65"/>
                  <a:gd name="T34" fmla="*/ 58 w 61"/>
                  <a:gd name="T35" fmla="*/ 19 h 65"/>
                  <a:gd name="T36" fmla="*/ 59 w 61"/>
                  <a:gd name="T37" fmla="*/ 40 h 65"/>
                  <a:gd name="T38" fmla="*/ 55 w 61"/>
                  <a:gd name="T39" fmla="*/ 52 h 65"/>
                  <a:gd name="T40" fmla="*/ 46 w 61"/>
                  <a:gd name="T41" fmla="*/ 61 h 65"/>
                  <a:gd name="T42" fmla="*/ 40 w 61"/>
                  <a:gd name="T43" fmla="*/ 63 h 65"/>
                  <a:gd name="T44" fmla="*/ 34 w 61"/>
                  <a:gd name="T45" fmla="*/ 65 h 65"/>
                  <a:gd name="T46" fmla="*/ 28 w 61"/>
                  <a:gd name="T47" fmla="*/ 65 h 65"/>
                  <a:gd name="T48" fmla="*/ 22 w 61"/>
                  <a:gd name="T49" fmla="*/ 64 h 65"/>
                  <a:gd name="T50" fmla="*/ 16 w 61"/>
                  <a:gd name="T51" fmla="*/ 62 h 65"/>
                  <a:gd name="T52" fmla="*/ 12 w 61"/>
                  <a:gd name="T53" fmla="*/ 59 h 65"/>
                  <a:gd name="T54" fmla="*/ 5 w 61"/>
                  <a:gd name="T55" fmla="*/ 52 h 65"/>
                  <a:gd name="T56" fmla="*/ 3 w 61"/>
                  <a:gd name="T57" fmla="*/ 48 h 65"/>
                  <a:gd name="T58" fmla="*/ 2 w 61"/>
                  <a:gd name="T59" fmla="*/ 44 h 65"/>
                  <a:gd name="T60" fmla="*/ 0 w 61"/>
                  <a:gd name="T61" fmla="*/ 37 h 65"/>
                  <a:gd name="T62" fmla="*/ 0 w 61"/>
                  <a:gd name="T63" fmla="*/ 31 h 65"/>
                  <a:gd name="T64" fmla="*/ 1 w 61"/>
                  <a:gd name="T65" fmla="*/ 31 h 65"/>
                  <a:gd name="T66" fmla="*/ 1 w 61"/>
                  <a:gd name="T67" fmla="*/ 3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1" h="65">
                    <a:moveTo>
                      <a:pt x="1" y="31"/>
                    </a:moveTo>
                    <a:cubicBezTo>
                      <a:pt x="1" y="31"/>
                      <a:pt x="1" y="33"/>
                      <a:pt x="2" y="37"/>
                    </a:cubicBezTo>
                    <a:cubicBezTo>
                      <a:pt x="2" y="39"/>
                      <a:pt x="3" y="41"/>
                      <a:pt x="4" y="43"/>
                    </a:cubicBezTo>
                    <a:cubicBezTo>
                      <a:pt x="5" y="45"/>
                      <a:pt x="6" y="47"/>
                      <a:pt x="8" y="50"/>
                    </a:cubicBezTo>
                    <a:cubicBezTo>
                      <a:pt x="9" y="52"/>
                      <a:pt x="12" y="54"/>
                      <a:pt x="14" y="57"/>
                    </a:cubicBezTo>
                    <a:cubicBezTo>
                      <a:pt x="15" y="58"/>
                      <a:pt x="17" y="58"/>
                      <a:pt x="18" y="60"/>
                    </a:cubicBezTo>
                    <a:cubicBezTo>
                      <a:pt x="19" y="61"/>
                      <a:pt x="21" y="62"/>
                      <a:pt x="23" y="62"/>
                    </a:cubicBezTo>
                    <a:cubicBezTo>
                      <a:pt x="24" y="63"/>
                      <a:pt x="26" y="64"/>
                      <a:pt x="28" y="64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7" y="62"/>
                      <a:pt x="41" y="61"/>
                      <a:pt x="44" y="59"/>
                    </a:cubicBezTo>
                    <a:cubicBezTo>
                      <a:pt x="50" y="54"/>
                      <a:pt x="54" y="47"/>
                      <a:pt x="55" y="39"/>
                    </a:cubicBezTo>
                    <a:cubicBezTo>
                      <a:pt x="56" y="32"/>
                      <a:pt x="55" y="25"/>
                      <a:pt x="55" y="20"/>
                    </a:cubicBezTo>
                    <a:cubicBezTo>
                      <a:pt x="53" y="14"/>
                      <a:pt x="52" y="9"/>
                      <a:pt x="51" y="6"/>
                    </a:cubicBezTo>
                    <a:cubicBezTo>
                      <a:pt x="50" y="3"/>
                      <a:pt x="49" y="1"/>
                      <a:pt x="49" y="1"/>
                    </a:cubicBezTo>
                    <a:cubicBezTo>
                      <a:pt x="49" y="1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50" y="2"/>
                      <a:pt x="52" y="5"/>
                    </a:cubicBezTo>
                    <a:cubicBezTo>
                      <a:pt x="54" y="8"/>
                      <a:pt x="57" y="13"/>
                      <a:pt x="58" y="19"/>
                    </a:cubicBezTo>
                    <a:cubicBezTo>
                      <a:pt x="60" y="25"/>
                      <a:pt x="61" y="32"/>
                      <a:pt x="59" y="40"/>
                    </a:cubicBezTo>
                    <a:cubicBezTo>
                      <a:pt x="58" y="44"/>
                      <a:pt x="57" y="48"/>
                      <a:pt x="55" y="52"/>
                    </a:cubicBezTo>
                    <a:cubicBezTo>
                      <a:pt x="53" y="55"/>
                      <a:pt x="49" y="59"/>
                      <a:pt x="46" y="61"/>
                    </a:cubicBezTo>
                    <a:cubicBezTo>
                      <a:pt x="44" y="62"/>
                      <a:pt x="42" y="63"/>
                      <a:pt x="40" y="63"/>
                    </a:cubicBezTo>
                    <a:cubicBezTo>
                      <a:pt x="38" y="64"/>
                      <a:pt x="36" y="65"/>
                      <a:pt x="34" y="65"/>
                    </a:cubicBezTo>
                    <a:cubicBezTo>
                      <a:pt x="32" y="65"/>
                      <a:pt x="30" y="65"/>
                      <a:pt x="28" y="65"/>
                    </a:cubicBezTo>
                    <a:cubicBezTo>
                      <a:pt x="26" y="65"/>
                      <a:pt x="24" y="65"/>
                      <a:pt x="22" y="64"/>
                    </a:cubicBezTo>
                    <a:cubicBezTo>
                      <a:pt x="20" y="64"/>
                      <a:pt x="18" y="63"/>
                      <a:pt x="16" y="62"/>
                    </a:cubicBezTo>
                    <a:cubicBezTo>
                      <a:pt x="15" y="61"/>
                      <a:pt x="13" y="61"/>
                      <a:pt x="12" y="59"/>
                    </a:cubicBezTo>
                    <a:cubicBezTo>
                      <a:pt x="9" y="57"/>
                      <a:pt x="6" y="55"/>
                      <a:pt x="5" y="52"/>
                    </a:cubicBezTo>
                    <a:cubicBezTo>
                      <a:pt x="4" y="50"/>
                      <a:pt x="3" y="49"/>
                      <a:pt x="3" y="48"/>
                    </a:cubicBezTo>
                    <a:cubicBezTo>
                      <a:pt x="2" y="46"/>
                      <a:pt x="2" y="45"/>
                      <a:pt x="2" y="44"/>
                    </a:cubicBezTo>
                    <a:cubicBezTo>
                      <a:pt x="1" y="41"/>
                      <a:pt x="0" y="39"/>
                      <a:pt x="0" y="37"/>
                    </a:cubicBezTo>
                    <a:cubicBezTo>
                      <a:pt x="0" y="34"/>
                      <a:pt x="0" y="31"/>
                      <a:pt x="0" y="31"/>
                    </a:cubicBezTo>
                    <a:cubicBezTo>
                      <a:pt x="0" y="31"/>
                      <a:pt x="1" y="31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06" name="Freeform 771"/>
              <p:cNvSpPr/>
              <p:nvPr/>
            </p:nvSpPr>
            <p:spPr bwMode="auto">
              <a:xfrm>
                <a:off x="6950914" y="7694111"/>
                <a:ext cx="317992" cy="207385"/>
              </a:xfrm>
              <a:custGeom>
                <a:avLst/>
                <a:gdLst>
                  <a:gd name="T0" fmla="*/ 0 w 29"/>
                  <a:gd name="T1" fmla="*/ 0 h 19"/>
                  <a:gd name="T2" fmla="*/ 13 w 29"/>
                  <a:gd name="T3" fmla="*/ 14 h 19"/>
                  <a:gd name="T4" fmla="*/ 6 w 29"/>
                  <a:gd name="T5" fmla="*/ 4 h 19"/>
                  <a:gd name="T6" fmla="*/ 17 w 29"/>
                  <a:gd name="T7" fmla="*/ 17 h 19"/>
                  <a:gd name="T8" fmla="*/ 14 w 29"/>
                  <a:gd name="T9" fmla="*/ 10 h 19"/>
                  <a:gd name="T10" fmla="*/ 20 w 29"/>
                  <a:gd name="T11" fmla="*/ 18 h 19"/>
                  <a:gd name="T12" fmla="*/ 18 w 29"/>
                  <a:gd name="T13" fmla="*/ 11 h 19"/>
                  <a:gd name="T14" fmla="*/ 28 w 29"/>
                  <a:gd name="T15" fmla="*/ 19 h 19"/>
                  <a:gd name="T16" fmla="*/ 24 w 29"/>
                  <a:gd name="T17" fmla="*/ 13 h 19"/>
                  <a:gd name="T18" fmla="*/ 26 w 29"/>
                  <a:gd name="T19" fmla="*/ 15 h 19"/>
                  <a:gd name="T20" fmla="*/ 24 w 29"/>
                  <a:gd name="T21" fmla="*/ 12 h 19"/>
                  <a:gd name="T22" fmla="*/ 29 w 29"/>
                  <a:gd name="T23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" h="19">
                    <a:moveTo>
                      <a:pt x="0" y="0"/>
                    </a:moveTo>
                    <a:cubicBezTo>
                      <a:pt x="5" y="4"/>
                      <a:pt x="8" y="10"/>
                      <a:pt x="13" y="14"/>
                    </a:cubicBezTo>
                    <a:cubicBezTo>
                      <a:pt x="11" y="11"/>
                      <a:pt x="9" y="7"/>
                      <a:pt x="6" y="4"/>
                    </a:cubicBezTo>
                    <a:cubicBezTo>
                      <a:pt x="9" y="8"/>
                      <a:pt x="13" y="13"/>
                      <a:pt x="17" y="17"/>
                    </a:cubicBezTo>
                    <a:cubicBezTo>
                      <a:pt x="16" y="15"/>
                      <a:pt x="15" y="13"/>
                      <a:pt x="14" y="10"/>
                    </a:cubicBezTo>
                    <a:cubicBezTo>
                      <a:pt x="16" y="13"/>
                      <a:pt x="19" y="15"/>
                      <a:pt x="20" y="18"/>
                    </a:cubicBezTo>
                    <a:cubicBezTo>
                      <a:pt x="19" y="16"/>
                      <a:pt x="18" y="13"/>
                      <a:pt x="18" y="11"/>
                    </a:cubicBezTo>
                    <a:cubicBezTo>
                      <a:pt x="21" y="14"/>
                      <a:pt x="24" y="17"/>
                      <a:pt x="28" y="19"/>
                    </a:cubicBezTo>
                    <a:cubicBezTo>
                      <a:pt x="26" y="17"/>
                      <a:pt x="25" y="15"/>
                      <a:pt x="24" y="13"/>
                    </a:cubicBezTo>
                    <a:cubicBezTo>
                      <a:pt x="24" y="13"/>
                      <a:pt x="25" y="15"/>
                      <a:pt x="26" y="15"/>
                    </a:cubicBezTo>
                    <a:cubicBezTo>
                      <a:pt x="25" y="15"/>
                      <a:pt x="24" y="12"/>
                      <a:pt x="24" y="12"/>
                    </a:cubicBezTo>
                    <a:cubicBezTo>
                      <a:pt x="26" y="13"/>
                      <a:pt x="28" y="15"/>
                      <a:pt x="29" y="17"/>
                    </a:cubicBezTo>
                  </a:path>
                </a:pathLst>
              </a:custGeom>
              <a:noFill/>
              <a:ln w="3175" cap="rnd">
                <a:solidFill>
                  <a:srgbClr val="666666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07" name="Freeform 772"/>
              <p:cNvSpPr/>
              <p:nvPr/>
            </p:nvSpPr>
            <p:spPr bwMode="auto">
              <a:xfrm>
                <a:off x="7172126" y="7790890"/>
                <a:ext cx="152082" cy="101389"/>
              </a:xfrm>
              <a:custGeom>
                <a:avLst/>
                <a:gdLst>
                  <a:gd name="T0" fmla="*/ 0 w 14"/>
                  <a:gd name="T1" fmla="*/ 1 h 9"/>
                  <a:gd name="T2" fmla="*/ 5 w 14"/>
                  <a:gd name="T3" fmla="*/ 6 h 9"/>
                  <a:gd name="T4" fmla="*/ 4 w 14"/>
                  <a:gd name="T5" fmla="*/ 0 h 9"/>
                  <a:gd name="T6" fmla="*/ 9 w 14"/>
                  <a:gd name="T7" fmla="*/ 5 h 9"/>
                  <a:gd name="T8" fmla="*/ 8 w 14"/>
                  <a:gd name="T9" fmla="*/ 0 h 9"/>
                  <a:gd name="T10" fmla="*/ 12 w 14"/>
                  <a:gd name="T11" fmla="*/ 6 h 9"/>
                  <a:gd name="T12" fmla="*/ 11 w 14"/>
                  <a:gd name="T13" fmla="*/ 0 h 9"/>
                  <a:gd name="T14" fmla="*/ 14 w 14"/>
                  <a:gd name="T15" fmla="*/ 6 h 9"/>
                  <a:gd name="T16" fmla="*/ 13 w 14"/>
                  <a:gd name="T17" fmla="*/ 2 h 9"/>
                  <a:gd name="T18" fmla="*/ 13 w 14"/>
                  <a:gd name="T1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">
                    <a:moveTo>
                      <a:pt x="0" y="1"/>
                    </a:moveTo>
                    <a:cubicBezTo>
                      <a:pt x="1" y="3"/>
                      <a:pt x="3" y="5"/>
                      <a:pt x="5" y="6"/>
                    </a:cubicBezTo>
                    <a:cubicBezTo>
                      <a:pt x="4" y="4"/>
                      <a:pt x="5" y="2"/>
                      <a:pt x="4" y="0"/>
                    </a:cubicBezTo>
                    <a:cubicBezTo>
                      <a:pt x="6" y="2"/>
                      <a:pt x="7" y="3"/>
                      <a:pt x="9" y="5"/>
                    </a:cubicBezTo>
                    <a:cubicBezTo>
                      <a:pt x="8" y="3"/>
                      <a:pt x="8" y="1"/>
                      <a:pt x="8" y="0"/>
                    </a:cubicBezTo>
                    <a:cubicBezTo>
                      <a:pt x="9" y="1"/>
                      <a:pt x="11" y="5"/>
                      <a:pt x="12" y="6"/>
                    </a:cubicBezTo>
                    <a:cubicBezTo>
                      <a:pt x="12" y="4"/>
                      <a:pt x="11" y="2"/>
                      <a:pt x="11" y="0"/>
                    </a:cubicBezTo>
                    <a:cubicBezTo>
                      <a:pt x="12" y="2"/>
                      <a:pt x="13" y="4"/>
                      <a:pt x="14" y="6"/>
                    </a:cubicBezTo>
                    <a:cubicBezTo>
                      <a:pt x="14" y="5"/>
                      <a:pt x="13" y="3"/>
                      <a:pt x="13" y="2"/>
                    </a:cubicBezTo>
                    <a:cubicBezTo>
                      <a:pt x="14" y="5"/>
                      <a:pt x="13" y="7"/>
                      <a:pt x="13" y="9"/>
                    </a:cubicBezTo>
                  </a:path>
                </a:pathLst>
              </a:custGeom>
              <a:noFill/>
              <a:ln w="3175" cap="rnd">
                <a:solidFill>
                  <a:srgbClr val="666666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08" name="Freeform 773"/>
              <p:cNvSpPr/>
              <p:nvPr/>
            </p:nvSpPr>
            <p:spPr bwMode="auto">
              <a:xfrm>
                <a:off x="7314994" y="7717152"/>
                <a:ext cx="129041" cy="142865"/>
              </a:xfrm>
              <a:custGeom>
                <a:avLst/>
                <a:gdLst>
                  <a:gd name="T0" fmla="*/ 0 w 12"/>
                  <a:gd name="T1" fmla="*/ 5 h 13"/>
                  <a:gd name="T2" fmla="*/ 2 w 12"/>
                  <a:gd name="T3" fmla="*/ 13 h 13"/>
                  <a:gd name="T4" fmla="*/ 2 w 12"/>
                  <a:gd name="T5" fmla="*/ 13 h 13"/>
                  <a:gd name="T6" fmla="*/ 2 w 12"/>
                  <a:gd name="T7" fmla="*/ 5 h 13"/>
                  <a:gd name="T8" fmla="*/ 3 w 12"/>
                  <a:gd name="T9" fmla="*/ 11 h 13"/>
                  <a:gd name="T10" fmla="*/ 3 w 12"/>
                  <a:gd name="T11" fmla="*/ 4 h 13"/>
                  <a:gd name="T12" fmla="*/ 5 w 12"/>
                  <a:gd name="T13" fmla="*/ 11 h 13"/>
                  <a:gd name="T14" fmla="*/ 5 w 12"/>
                  <a:gd name="T15" fmla="*/ 5 h 13"/>
                  <a:gd name="T16" fmla="*/ 7 w 12"/>
                  <a:gd name="T17" fmla="*/ 10 h 13"/>
                  <a:gd name="T18" fmla="*/ 6 w 12"/>
                  <a:gd name="T19" fmla="*/ 3 h 13"/>
                  <a:gd name="T20" fmla="*/ 8 w 12"/>
                  <a:gd name="T21" fmla="*/ 8 h 13"/>
                  <a:gd name="T22" fmla="*/ 8 w 12"/>
                  <a:gd name="T23" fmla="*/ 1 h 13"/>
                  <a:gd name="T24" fmla="*/ 10 w 12"/>
                  <a:gd name="T25" fmla="*/ 5 h 13"/>
                  <a:gd name="T26" fmla="*/ 10 w 12"/>
                  <a:gd name="T27" fmla="*/ 0 h 13"/>
                  <a:gd name="T28" fmla="*/ 12 w 12"/>
                  <a:gd name="T29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" h="13">
                    <a:moveTo>
                      <a:pt x="0" y="5"/>
                    </a:moveTo>
                    <a:cubicBezTo>
                      <a:pt x="0" y="6"/>
                      <a:pt x="1" y="10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0"/>
                      <a:pt x="2" y="7"/>
                      <a:pt x="2" y="5"/>
                    </a:cubicBezTo>
                    <a:cubicBezTo>
                      <a:pt x="2" y="7"/>
                      <a:pt x="3" y="9"/>
                      <a:pt x="3" y="11"/>
                    </a:cubicBezTo>
                    <a:cubicBezTo>
                      <a:pt x="3" y="9"/>
                      <a:pt x="3" y="7"/>
                      <a:pt x="3" y="4"/>
                    </a:cubicBezTo>
                    <a:cubicBezTo>
                      <a:pt x="4" y="7"/>
                      <a:pt x="5" y="9"/>
                      <a:pt x="5" y="11"/>
                    </a:cubicBezTo>
                    <a:cubicBezTo>
                      <a:pt x="5" y="9"/>
                      <a:pt x="5" y="7"/>
                      <a:pt x="5" y="5"/>
                    </a:cubicBezTo>
                    <a:cubicBezTo>
                      <a:pt x="6" y="6"/>
                      <a:pt x="6" y="8"/>
                      <a:pt x="7" y="10"/>
                    </a:cubicBezTo>
                    <a:cubicBezTo>
                      <a:pt x="6" y="8"/>
                      <a:pt x="6" y="5"/>
                      <a:pt x="6" y="3"/>
                    </a:cubicBezTo>
                    <a:cubicBezTo>
                      <a:pt x="6" y="4"/>
                      <a:pt x="8" y="8"/>
                      <a:pt x="8" y="8"/>
                    </a:cubicBezTo>
                    <a:cubicBezTo>
                      <a:pt x="8" y="6"/>
                      <a:pt x="8" y="3"/>
                      <a:pt x="8" y="1"/>
                    </a:cubicBezTo>
                    <a:cubicBezTo>
                      <a:pt x="8" y="2"/>
                      <a:pt x="9" y="4"/>
                      <a:pt x="10" y="5"/>
                    </a:cubicBezTo>
                    <a:cubicBezTo>
                      <a:pt x="10" y="5"/>
                      <a:pt x="10" y="1"/>
                      <a:pt x="10" y="0"/>
                    </a:cubicBezTo>
                    <a:cubicBezTo>
                      <a:pt x="10" y="1"/>
                      <a:pt x="12" y="8"/>
                      <a:pt x="12" y="5"/>
                    </a:cubicBezTo>
                  </a:path>
                </a:pathLst>
              </a:custGeom>
              <a:noFill/>
              <a:ln w="3175" cap="rnd">
                <a:solidFill>
                  <a:srgbClr val="666666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09" name="Freeform 774"/>
              <p:cNvSpPr/>
              <p:nvPr/>
            </p:nvSpPr>
            <p:spPr bwMode="auto">
              <a:xfrm>
                <a:off x="7457859" y="7509767"/>
                <a:ext cx="64520" cy="248864"/>
              </a:xfrm>
              <a:custGeom>
                <a:avLst/>
                <a:gdLst>
                  <a:gd name="T0" fmla="*/ 0 w 6"/>
                  <a:gd name="T1" fmla="*/ 15 h 23"/>
                  <a:gd name="T2" fmla="*/ 2 w 6"/>
                  <a:gd name="T3" fmla="*/ 23 h 23"/>
                  <a:gd name="T4" fmla="*/ 1 w 6"/>
                  <a:gd name="T5" fmla="*/ 12 h 23"/>
                  <a:gd name="T6" fmla="*/ 3 w 6"/>
                  <a:gd name="T7" fmla="*/ 17 h 23"/>
                  <a:gd name="T8" fmla="*/ 2 w 6"/>
                  <a:gd name="T9" fmla="*/ 8 h 23"/>
                  <a:gd name="T10" fmla="*/ 3 w 6"/>
                  <a:gd name="T11" fmla="*/ 12 h 23"/>
                  <a:gd name="T12" fmla="*/ 3 w 6"/>
                  <a:gd name="T13" fmla="*/ 3 h 23"/>
                  <a:gd name="T14" fmla="*/ 5 w 6"/>
                  <a:gd name="T15" fmla="*/ 7 h 23"/>
                  <a:gd name="T16" fmla="*/ 5 w 6"/>
                  <a:gd name="T17" fmla="*/ 0 h 23"/>
                  <a:gd name="T18" fmla="*/ 6 w 6"/>
                  <a:gd name="T1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3">
                    <a:moveTo>
                      <a:pt x="0" y="15"/>
                    </a:moveTo>
                    <a:cubicBezTo>
                      <a:pt x="0" y="18"/>
                      <a:pt x="2" y="22"/>
                      <a:pt x="2" y="23"/>
                    </a:cubicBezTo>
                    <a:cubicBezTo>
                      <a:pt x="2" y="19"/>
                      <a:pt x="2" y="16"/>
                      <a:pt x="1" y="12"/>
                    </a:cubicBezTo>
                    <a:cubicBezTo>
                      <a:pt x="1" y="13"/>
                      <a:pt x="2" y="15"/>
                      <a:pt x="3" y="17"/>
                    </a:cubicBezTo>
                    <a:cubicBezTo>
                      <a:pt x="2" y="14"/>
                      <a:pt x="2" y="11"/>
                      <a:pt x="2" y="8"/>
                    </a:cubicBezTo>
                    <a:cubicBezTo>
                      <a:pt x="2" y="8"/>
                      <a:pt x="3" y="11"/>
                      <a:pt x="3" y="12"/>
                    </a:cubicBezTo>
                    <a:cubicBezTo>
                      <a:pt x="3" y="9"/>
                      <a:pt x="4" y="6"/>
                      <a:pt x="3" y="3"/>
                    </a:cubicBezTo>
                    <a:cubicBezTo>
                      <a:pt x="4" y="3"/>
                      <a:pt x="5" y="7"/>
                      <a:pt x="5" y="7"/>
                    </a:cubicBezTo>
                    <a:cubicBezTo>
                      <a:pt x="5" y="5"/>
                      <a:pt x="5" y="2"/>
                      <a:pt x="5" y="0"/>
                    </a:cubicBezTo>
                    <a:cubicBezTo>
                      <a:pt x="6" y="1"/>
                      <a:pt x="6" y="3"/>
                      <a:pt x="6" y="3"/>
                    </a:cubicBezTo>
                  </a:path>
                </a:pathLst>
              </a:custGeom>
              <a:noFill/>
              <a:ln w="3175" cap="rnd">
                <a:solidFill>
                  <a:srgbClr val="666666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10" name="Freeform 775"/>
              <p:cNvSpPr/>
              <p:nvPr/>
            </p:nvSpPr>
            <p:spPr bwMode="auto">
              <a:xfrm>
                <a:off x="7324211" y="7772455"/>
                <a:ext cx="119823" cy="96779"/>
              </a:xfrm>
              <a:custGeom>
                <a:avLst/>
                <a:gdLst>
                  <a:gd name="T0" fmla="*/ 0 w 11"/>
                  <a:gd name="T1" fmla="*/ 9 h 9"/>
                  <a:gd name="T2" fmla="*/ 10 w 11"/>
                  <a:gd name="T3" fmla="*/ 0 h 9"/>
                  <a:gd name="T4" fmla="*/ 9 w 11"/>
                  <a:gd name="T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9">
                    <a:moveTo>
                      <a:pt x="0" y="9"/>
                    </a:moveTo>
                    <a:cubicBezTo>
                      <a:pt x="5" y="8"/>
                      <a:pt x="9" y="5"/>
                      <a:pt x="10" y="0"/>
                    </a:cubicBezTo>
                    <a:cubicBezTo>
                      <a:pt x="11" y="1"/>
                      <a:pt x="10" y="2"/>
                      <a:pt x="9" y="3"/>
                    </a:cubicBezTo>
                  </a:path>
                </a:pathLst>
              </a:custGeom>
              <a:noFill/>
              <a:ln w="3175" cap="rnd">
                <a:solidFill>
                  <a:srgbClr val="666666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31" name="Freeform 794"/>
              <p:cNvSpPr/>
              <p:nvPr/>
            </p:nvSpPr>
            <p:spPr bwMode="auto">
              <a:xfrm>
                <a:off x="7139867" y="7039690"/>
                <a:ext cx="55303" cy="294950"/>
              </a:xfrm>
              <a:custGeom>
                <a:avLst/>
                <a:gdLst>
                  <a:gd name="T0" fmla="*/ 4 w 5"/>
                  <a:gd name="T1" fmla="*/ 2 h 27"/>
                  <a:gd name="T2" fmla="*/ 3 w 5"/>
                  <a:gd name="T3" fmla="*/ 14 h 27"/>
                  <a:gd name="T4" fmla="*/ 1 w 5"/>
                  <a:gd name="T5" fmla="*/ 27 h 27"/>
                  <a:gd name="T6" fmla="*/ 5 w 5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7">
                    <a:moveTo>
                      <a:pt x="4" y="2"/>
                    </a:moveTo>
                    <a:cubicBezTo>
                      <a:pt x="3" y="6"/>
                      <a:pt x="3" y="10"/>
                      <a:pt x="3" y="14"/>
                    </a:cubicBezTo>
                    <a:cubicBezTo>
                      <a:pt x="2" y="18"/>
                      <a:pt x="0" y="23"/>
                      <a:pt x="1" y="27"/>
                    </a:cubicBezTo>
                    <a:cubicBezTo>
                      <a:pt x="0" y="18"/>
                      <a:pt x="5" y="9"/>
                      <a:pt x="5" y="0"/>
                    </a:cubicBezTo>
                  </a:path>
                </a:pathLst>
              </a:custGeom>
              <a:noFill/>
              <a:ln w="3175" cap="rnd">
                <a:solidFill>
                  <a:srgbClr val="666666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32" name="Freeform 795"/>
              <p:cNvSpPr/>
              <p:nvPr/>
            </p:nvSpPr>
            <p:spPr bwMode="auto">
              <a:xfrm>
                <a:off x="6932479" y="7320813"/>
                <a:ext cx="511553" cy="78345"/>
              </a:xfrm>
              <a:custGeom>
                <a:avLst/>
                <a:gdLst>
                  <a:gd name="T0" fmla="*/ 0 w 47"/>
                  <a:gd name="T1" fmla="*/ 2 h 7"/>
                  <a:gd name="T2" fmla="*/ 27 w 47"/>
                  <a:gd name="T3" fmla="*/ 4 h 7"/>
                  <a:gd name="T4" fmla="*/ 47 w 47"/>
                  <a:gd name="T5" fmla="*/ 4 h 7"/>
                  <a:gd name="T6" fmla="*/ 1 w 47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7">
                    <a:moveTo>
                      <a:pt x="0" y="2"/>
                    </a:moveTo>
                    <a:cubicBezTo>
                      <a:pt x="2" y="4"/>
                      <a:pt x="22" y="4"/>
                      <a:pt x="27" y="4"/>
                    </a:cubicBezTo>
                    <a:cubicBezTo>
                      <a:pt x="34" y="4"/>
                      <a:pt x="41" y="4"/>
                      <a:pt x="47" y="4"/>
                    </a:cubicBezTo>
                    <a:cubicBezTo>
                      <a:pt x="34" y="4"/>
                      <a:pt x="12" y="7"/>
                      <a:pt x="1" y="0"/>
                    </a:cubicBezTo>
                  </a:path>
                </a:pathLst>
              </a:custGeom>
              <a:noFill/>
              <a:ln w="3175" cap="rnd">
                <a:solidFill>
                  <a:srgbClr val="666666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33" name="Freeform 796"/>
              <p:cNvSpPr/>
              <p:nvPr/>
            </p:nvSpPr>
            <p:spPr bwMode="auto">
              <a:xfrm>
                <a:off x="7139867" y="7025863"/>
                <a:ext cx="327209" cy="341036"/>
              </a:xfrm>
              <a:custGeom>
                <a:avLst/>
                <a:gdLst>
                  <a:gd name="T0" fmla="*/ 0 w 30"/>
                  <a:gd name="T1" fmla="*/ 0 h 31"/>
                  <a:gd name="T2" fmla="*/ 10 w 30"/>
                  <a:gd name="T3" fmla="*/ 3 h 31"/>
                  <a:gd name="T4" fmla="*/ 21 w 30"/>
                  <a:gd name="T5" fmla="*/ 10 h 31"/>
                  <a:gd name="T6" fmla="*/ 28 w 30"/>
                  <a:gd name="T7" fmla="*/ 31 h 31"/>
                  <a:gd name="T8" fmla="*/ 9 w 30"/>
                  <a:gd name="T9" fmla="*/ 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1">
                    <a:moveTo>
                      <a:pt x="0" y="0"/>
                    </a:moveTo>
                    <a:cubicBezTo>
                      <a:pt x="1" y="2"/>
                      <a:pt x="7" y="2"/>
                      <a:pt x="10" y="3"/>
                    </a:cubicBezTo>
                    <a:cubicBezTo>
                      <a:pt x="14" y="4"/>
                      <a:pt x="17" y="7"/>
                      <a:pt x="21" y="10"/>
                    </a:cubicBezTo>
                    <a:cubicBezTo>
                      <a:pt x="26" y="16"/>
                      <a:pt x="28" y="24"/>
                      <a:pt x="28" y="31"/>
                    </a:cubicBezTo>
                    <a:cubicBezTo>
                      <a:pt x="30" y="18"/>
                      <a:pt x="21" y="5"/>
                      <a:pt x="9" y="1"/>
                    </a:cubicBezTo>
                  </a:path>
                </a:pathLst>
              </a:custGeom>
              <a:noFill/>
              <a:ln w="3175" cap="rnd">
                <a:solidFill>
                  <a:srgbClr val="666666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1" name="Freeform 814"/>
              <p:cNvSpPr/>
              <p:nvPr/>
            </p:nvSpPr>
            <p:spPr bwMode="auto">
              <a:xfrm>
                <a:off x="7149085" y="6776999"/>
                <a:ext cx="55303" cy="225820"/>
              </a:xfrm>
              <a:custGeom>
                <a:avLst/>
                <a:gdLst>
                  <a:gd name="T0" fmla="*/ 0 w 5"/>
                  <a:gd name="T1" fmla="*/ 2 h 21"/>
                  <a:gd name="T2" fmla="*/ 3 w 5"/>
                  <a:gd name="T3" fmla="*/ 21 h 21"/>
                  <a:gd name="T4" fmla="*/ 3 w 5"/>
                  <a:gd name="T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1">
                    <a:moveTo>
                      <a:pt x="0" y="2"/>
                    </a:moveTo>
                    <a:cubicBezTo>
                      <a:pt x="5" y="4"/>
                      <a:pt x="2" y="16"/>
                      <a:pt x="3" y="21"/>
                    </a:cubicBezTo>
                    <a:cubicBezTo>
                      <a:pt x="4" y="14"/>
                      <a:pt x="3" y="7"/>
                      <a:pt x="3" y="0"/>
                    </a:cubicBezTo>
                  </a:path>
                </a:pathLst>
              </a:custGeom>
              <a:noFill/>
              <a:ln w="3175" cap="rnd">
                <a:solidFill>
                  <a:srgbClr val="666666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06" name="组合 205"/>
          <p:cNvGrpSpPr/>
          <p:nvPr/>
        </p:nvGrpSpPr>
        <p:grpSpPr>
          <a:xfrm rot="0" flipH="1">
            <a:off x="2884170" y="2379345"/>
            <a:ext cx="8696960" cy="3891280"/>
            <a:chOff x="3246438" y="1068388"/>
            <a:chExt cx="5711825" cy="467836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07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p>
              <a:pPr fontAlgn="auto"/>
              <a:endParaRPr lang="zh-CN" altLang="en-US" sz="24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8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p>
              <a:pPr fontAlgn="auto"/>
              <a:endParaRPr lang="zh-CN" altLang="en-US" sz="24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9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p>
              <a:pPr fontAlgn="auto"/>
              <a:endParaRPr lang="zh-CN" altLang="en-US" sz="24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0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p>
              <a:pPr fontAlgn="auto"/>
              <a:endParaRPr lang="zh-CN" altLang="en-US" sz="24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1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p>
              <a:pPr fontAlgn="auto"/>
              <a:endParaRPr lang="zh-CN" altLang="en-US" sz="24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2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p>
              <a:pPr fontAlgn="auto"/>
              <a:endParaRPr lang="zh-CN" altLang="en-US" sz="24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3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p>
              <a:pPr fontAlgn="auto"/>
              <a:endParaRPr lang="zh-CN" altLang="en-US" sz="24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214" name="组合 213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215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6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7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8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9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0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1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2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3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4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5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6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7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8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9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30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31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32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33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34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35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36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37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38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39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0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1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2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3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4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5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6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7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8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9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0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1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2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3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4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5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6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7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8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9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0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1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2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3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4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5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6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7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8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9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0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1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2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3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4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5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6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7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8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9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0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1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2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3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4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5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6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7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8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9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0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1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2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3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4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5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100" name="文本框 99"/>
          <p:cNvSpPr txBox="1"/>
          <p:nvPr/>
        </p:nvSpPr>
        <p:spPr>
          <a:xfrm>
            <a:off x="4027805" y="3246120"/>
            <a:ext cx="6958965" cy="1880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marL="0" indent="304800"/>
            <a:r>
              <a:rPr lang="zh-CN" sz="2000" b="0">
                <a:latin typeface="Calibri" panose="020F0502020204030204" pitchFamily="34" charset="0"/>
                <a:ea typeface="宋体" panose="02010600030101010101" pitchFamily="2" charset="-122"/>
              </a:rPr>
              <a:t>疫情当下，</a:t>
            </a:r>
            <a:r>
              <a:rPr lang="zh-CN" sz="2000" b="0">
                <a:latin typeface="Calibri" panose="020F0502020204030204" pitchFamily="34" charset="0"/>
                <a:ea typeface="宋体" panose="02010600030101010101" pitchFamily="2" charset="-122"/>
              </a:rPr>
              <a:t>针对核酸检测提出问题</a:t>
            </a:r>
            <a:r>
              <a:rPr lang="en-US" sz="2000" b="0">
                <a:latin typeface="Calibri" panose="020F0502020204030204" pitchFamily="34" charset="0"/>
                <a:ea typeface="宋体" panose="02010600030101010101" pitchFamily="2" charset="-122"/>
              </a:rPr>
              <a:t>:</a:t>
            </a:r>
            <a:endParaRPr lang="en-US" sz="2000" b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marL="0" indent="304800"/>
            <a:r>
              <a:rPr lang="zh-CN" sz="2000" b="0">
                <a:latin typeface="Calibri" panose="020F0502020204030204" pitchFamily="34" charset="0"/>
                <a:ea typeface="宋体" panose="02010600030101010101" pitchFamily="2" charset="-122"/>
              </a:rPr>
              <a:t>（</a:t>
            </a:r>
            <a:r>
              <a:rPr lang="en-US" sz="2000" b="0">
                <a:latin typeface="Calibri" panose="020F0502020204030204" pitchFamily="34" charset="0"/>
                <a:ea typeface="宋体" panose="02010600030101010101" pitchFamily="2" charset="-122"/>
              </a:rPr>
              <a:t>1</a:t>
            </a:r>
            <a:r>
              <a:rPr lang="zh-CN" sz="2000" b="0">
                <a:latin typeface="Calibri" panose="020F0502020204030204" pitchFamily="34" charset="0"/>
                <a:ea typeface="宋体" panose="02010600030101010101" pitchFamily="2" charset="-122"/>
              </a:rPr>
              <a:t>）病毒主要由核酸和蛋白质构成，为什么要检测病毒的核酸</a:t>
            </a:r>
            <a:r>
              <a:rPr lang="en-US" sz="2000" b="0">
                <a:latin typeface="Calibri" panose="020F0502020204030204" pitchFamily="34" charset="0"/>
                <a:ea typeface="宋体" panose="02010600030101010101" pitchFamily="2" charset="-122"/>
              </a:rPr>
              <a:t>?</a:t>
            </a:r>
            <a:r>
              <a:rPr lang="zh-CN" sz="2000" b="0">
                <a:latin typeface="Calibri" panose="020F0502020204030204" pitchFamily="34" charset="0"/>
                <a:ea typeface="宋体" panose="02010600030101010101" pitchFamily="2" charset="-122"/>
              </a:rPr>
              <a:t>（</a:t>
            </a:r>
            <a:r>
              <a:rPr lang="en-US" sz="2000" b="0">
                <a:latin typeface="Calibri" panose="020F0502020204030204" pitchFamily="34" charset="0"/>
                <a:ea typeface="宋体" panose="02010600030101010101" pitchFamily="2" charset="-122"/>
              </a:rPr>
              <a:t>2</a:t>
            </a:r>
            <a:r>
              <a:rPr lang="zh-CN" sz="2000" b="0">
                <a:latin typeface="Calibri" panose="020F0502020204030204" pitchFamily="34" charset="0"/>
                <a:ea typeface="宋体" panose="02010600030101010101" pitchFamily="2" charset="-122"/>
              </a:rPr>
              <a:t>）核酸检测为什么能准确识别患者感染的是新冠病毒，甚至还能识别其感染的是哪种毒株</a:t>
            </a:r>
            <a:r>
              <a:rPr lang="en-US" sz="2000" b="0">
                <a:latin typeface="Calibri" panose="020F0502020204030204" pitchFamily="34" charset="0"/>
                <a:ea typeface="宋体" panose="02010600030101010101" pitchFamily="2" charset="-122"/>
              </a:rPr>
              <a:t>?</a:t>
            </a:r>
            <a:r>
              <a:rPr lang="zh-CN" sz="2000" b="0">
                <a:latin typeface="Calibri" panose="020F0502020204030204" pitchFamily="34" charset="0"/>
                <a:ea typeface="宋体" panose="02010600030101010101" pitchFamily="2" charset="-122"/>
              </a:rPr>
              <a:t>（</a:t>
            </a:r>
            <a:r>
              <a:rPr lang="en-US" sz="2000" b="0">
                <a:latin typeface="Calibri" panose="020F0502020204030204" pitchFamily="34" charset="0"/>
                <a:ea typeface="宋体" panose="02010600030101010101" pitchFamily="2" charset="-122"/>
              </a:rPr>
              <a:t>3</a:t>
            </a:r>
            <a:r>
              <a:rPr lang="zh-CN" sz="2000" b="0">
                <a:latin typeface="Calibri" panose="020F0502020204030204" pitchFamily="34" charset="0"/>
                <a:ea typeface="宋体" panose="02010600030101010101" pitchFamily="2" charset="-122"/>
              </a:rPr>
              <a:t>）新冠病毒的核酸是哪种类型</a:t>
            </a:r>
            <a:r>
              <a:rPr lang="en-US" sz="2000" b="0">
                <a:latin typeface="Calibri" panose="020F0502020204030204" pitchFamily="34" charset="0"/>
                <a:ea typeface="宋体" panose="02010600030101010101" pitchFamily="2" charset="-122"/>
              </a:rPr>
              <a:t>?</a:t>
            </a:r>
            <a:endParaRPr lang="en-US" altLang="en-US" sz="2000" b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文本框 7"/>
          <p:cNvSpPr txBox="1">
            <a:spLocks noChangeArrowheads="1"/>
          </p:cNvSpPr>
          <p:nvPr/>
        </p:nvSpPr>
        <p:spPr bwMode="auto">
          <a:xfrm>
            <a:off x="3678106" y="3298676"/>
            <a:ext cx="5372100" cy="2122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66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模型与建模思维的</a:t>
            </a:r>
            <a:r>
              <a:rPr lang="zh-CN" altLang="en-US" sz="66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培育维度</a:t>
            </a:r>
            <a:endParaRPr lang="zh-CN" altLang="en-US" sz="6600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385" name="文本框 9384"/>
          <p:cNvSpPr txBox="1"/>
          <p:nvPr/>
        </p:nvSpPr>
        <p:spPr>
          <a:xfrm>
            <a:off x="4727919" y="788000"/>
            <a:ext cx="2736850" cy="2214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3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en-US" altLang="zh-CN" sz="13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Freeform 5"/>
          <p:cNvSpPr>
            <a:spLocks noChangeArrowheads="1"/>
          </p:cNvSpPr>
          <p:nvPr/>
        </p:nvSpPr>
        <p:spPr bwMode="auto">
          <a:xfrm>
            <a:off x="3619471" y="2800114"/>
            <a:ext cx="5317589" cy="133437"/>
          </a:xfrm>
          <a:custGeom>
            <a:avLst/>
            <a:gdLst>
              <a:gd name="T0" fmla="*/ 1 w 2288"/>
              <a:gd name="T1" fmla="*/ 2 h 38"/>
              <a:gd name="T2" fmla="*/ 2 w 2288"/>
              <a:gd name="T3" fmla="*/ 6 h 38"/>
              <a:gd name="T4" fmla="*/ 152 w 2288"/>
              <a:gd name="T5" fmla="*/ 19 h 38"/>
              <a:gd name="T6" fmla="*/ 199 w 2288"/>
              <a:gd name="T7" fmla="*/ 17 h 38"/>
              <a:gd name="T8" fmla="*/ 566 w 2288"/>
              <a:gd name="T9" fmla="*/ 25 h 38"/>
              <a:gd name="T10" fmla="*/ 710 w 2288"/>
              <a:gd name="T11" fmla="*/ 29 h 38"/>
              <a:gd name="T12" fmla="*/ 1040 w 2288"/>
              <a:gd name="T13" fmla="*/ 31 h 38"/>
              <a:gd name="T14" fmla="*/ 1426 w 2288"/>
              <a:gd name="T15" fmla="*/ 34 h 38"/>
              <a:gd name="T16" fmla="*/ 1706 w 2288"/>
              <a:gd name="T17" fmla="*/ 35 h 38"/>
              <a:gd name="T18" fmla="*/ 1898 w 2288"/>
              <a:gd name="T19" fmla="*/ 34 h 38"/>
              <a:gd name="T20" fmla="*/ 2020 w 2288"/>
              <a:gd name="T21" fmla="*/ 31 h 38"/>
              <a:gd name="T22" fmla="*/ 2182 w 2288"/>
              <a:gd name="T23" fmla="*/ 29 h 38"/>
              <a:gd name="T24" fmla="*/ 2210 w 2288"/>
              <a:gd name="T25" fmla="*/ 31 h 38"/>
              <a:gd name="T26" fmla="*/ 2286 w 2288"/>
              <a:gd name="T27" fmla="*/ 28 h 38"/>
              <a:gd name="T28" fmla="*/ 2287 w 2288"/>
              <a:gd name="T29" fmla="*/ 24 h 38"/>
              <a:gd name="T30" fmla="*/ 2283 w 2288"/>
              <a:gd name="T31" fmla="*/ 23 h 38"/>
              <a:gd name="T32" fmla="*/ 2210 w 2288"/>
              <a:gd name="T33" fmla="*/ 25 h 38"/>
              <a:gd name="T34" fmla="*/ 2183 w 2288"/>
              <a:gd name="T35" fmla="*/ 23 h 38"/>
              <a:gd name="T36" fmla="*/ 2020 w 2288"/>
              <a:gd name="T37" fmla="*/ 25 h 38"/>
              <a:gd name="T38" fmla="*/ 1898 w 2288"/>
              <a:gd name="T39" fmla="*/ 28 h 38"/>
              <a:gd name="T40" fmla="*/ 1706 w 2288"/>
              <a:gd name="T41" fmla="*/ 29 h 38"/>
              <a:gd name="T42" fmla="*/ 1426 w 2288"/>
              <a:gd name="T43" fmla="*/ 28 h 38"/>
              <a:gd name="T44" fmla="*/ 1040 w 2288"/>
              <a:gd name="T45" fmla="*/ 25 h 38"/>
              <a:gd name="T46" fmla="*/ 710 w 2288"/>
              <a:gd name="T47" fmla="*/ 23 h 38"/>
              <a:gd name="T48" fmla="*/ 567 w 2288"/>
              <a:gd name="T49" fmla="*/ 19 h 38"/>
              <a:gd name="T50" fmla="*/ 199 w 2288"/>
              <a:gd name="T51" fmla="*/ 11 h 38"/>
              <a:gd name="T52" fmla="*/ 152 w 2288"/>
              <a:gd name="T53" fmla="*/ 13 h 38"/>
              <a:gd name="T54" fmla="*/ 5 w 2288"/>
              <a:gd name="T55" fmla="*/ 1 h 38"/>
              <a:gd name="T56" fmla="*/ 1 w 2288"/>
              <a:gd name="T57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b="1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385" grpId="0"/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668020" y="492760"/>
            <a:ext cx="10123170" cy="1265160"/>
            <a:chOff x="1276" y="3242"/>
            <a:chExt cx="15942" cy="1992"/>
          </a:xfrm>
        </p:grpSpPr>
        <p:sp>
          <p:nvSpPr>
            <p:cNvPr id="27650" name="文本框 61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296" y="3242"/>
              <a:ext cx="13922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p>
              <a:r>
                <a:rPr lang="zh-CN" altLang="zh-CN" sz="3200" b="1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尊重事实和证据，培育解决实际问题的</a:t>
              </a:r>
              <a:r>
                <a:rPr lang="zh-CN" altLang="zh-CN" sz="3200" b="1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能力</a:t>
              </a:r>
              <a:endParaRPr lang="zh-CN" altLang="zh-CN" sz="3200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651" name="文本框 62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934" y="3976"/>
              <a:ext cx="11443" cy="1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p>
              <a:pPr>
                <a:lnSpc>
                  <a:spcPct val="150000"/>
                </a:lnSpc>
              </a:pPr>
              <a:r>
                <a:rPr lang="en-US" altLang="zh-CN" sz="2800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1.5.3</a:t>
              </a:r>
              <a:r>
                <a:rPr lang="zh-CN" altLang="en-US" sz="2800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中</a:t>
              </a:r>
              <a:r>
                <a:rPr lang="zh-CN" altLang="en-US" sz="2800" dirty="0">
                  <a:solidFill>
                    <a:schemeClr val="accent2"/>
                  </a:solidFill>
                  <a:latin typeface="+mn-lt"/>
                  <a:cs typeface="+mn-ea"/>
                  <a:sym typeface="+mn-lt"/>
                </a:rPr>
                <a:t>《探究酵母菌细胞呼吸</a:t>
              </a:r>
              <a:r>
                <a:rPr lang="zh-CN" altLang="en-US" sz="2800" dirty="0">
                  <a:solidFill>
                    <a:schemeClr val="accent2"/>
                  </a:solidFill>
                  <a:latin typeface="+mn-lt"/>
                  <a:cs typeface="+mn-ea"/>
                  <a:sym typeface="+mn-lt"/>
                </a:rPr>
                <a:t>方式》为例</a:t>
              </a:r>
              <a:endParaRPr lang="zh-CN" altLang="en-US" sz="2800" dirty="0">
                <a:solidFill>
                  <a:schemeClr val="accent2"/>
                </a:solidFill>
                <a:latin typeface="+mn-lt"/>
                <a:cs typeface="+mn-ea"/>
                <a:sym typeface="+mn-lt"/>
              </a:endParaRPr>
            </a:p>
          </p:txBody>
        </p:sp>
        <p:grpSp>
          <p:nvGrpSpPr>
            <p:cNvPr id="5" name="组合 4"/>
            <p:cNvGrpSpPr/>
            <p:nvPr>
              <p:custDataLst>
                <p:tags r:id="rId3"/>
              </p:custDataLst>
            </p:nvPr>
          </p:nvGrpSpPr>
          <p:grpSpPr>
            <a:xfrm>
              <a:off x="1276" y="3249"/>
              <a:ext cx="1615" cy="1985"/>
              <a:chOff x="1346200" y="2378075"/>
              <a:chExt cx="1025525" cy="1260894"/>
            </a:xfrm>
          </p:grpSpPr>
          <p:sp>
            <p:nvSpPr>
              <p:cNvPr id="68" name="椭圆 31"/>
              <p:cNvSpPr/>
              <p:nvPr>
                <p:custDataLst>
                  <p:tags r:id="rId4"/>
                </p:custDataLst>
              </p:nvPr>
            </p:nvSpPr>
            <p:spPr>
              <a:xfrm>
                <a:off x="1346200" y="2378075"/>
                <a:ext cx="1025525" cy="1239838"/>
              </a:xfrm>
              <a:custGeom>
                <a:avLst/>
                <a:gdLst>
                  <a:gd name="connsiteX0" fmla="*/ 0 w 656493"/>
                  <a:gd name="connsiteY0" fmla="*/ 316523 h 633046"/>
                  <a:gd name="connsiteX1" fmla="*/ 328247 w 656493"/>
                  <a:gd name="connsiteY1" fmla="*/ 0 h 633046"/>
                  <a:gd name="connsiteX2" fmla="*/ 656494 w 656493"/>
                  <a:gd name="connsiteY2" fmla="*/ 316523 h 633046"/>
                  <a:gd name="connsiteX3" fmla="*/ 328247 w 656493"/>
                  <a:gd name="connsiteY3" fmla="*/ 633046 h 633046"/>
                  <a:gd name="connsiteX4" fmla="*/ 0 w 656493"/>
                  <a:gd name="connsiteY4" fmla="*/ 316523 h 633046"/>
                  <a:gd name="connsiteX0-1" fmla="*/ 328247 w 656494"/>
                  <a:gd name="connsiteY0-2" fmla="*/ 0 h 633046"/>
                  <a:gd name="connsiteX1-3" fmla="*/ 656494 w 656494"/>
                  <a:gd name="connsiteY1-4" fmla="*/ 316523 h 633046"/>
                  <a:gd name="connsiteX2-5" fmla="*/ 328247 w 656494"/>
                  <a:gd name="connsiteY2-6" fmla="*/ 633046 h 633046"/>
                  <a:gd name="connsiteX3-7" fmla="*/ 0 w 656494"/>
                  <a:gd name="connsiteY3-8" fmla="*/ 316523 h 633046"/>
                  <a:gd name="connsiteX4-9" fmla="*/ 419687 w 656494"/>
                  <a:gd name="connsiteY4-10" fmla="*/ 91440 h 633046"/>
                  <a:gd name="connsiteX0-11" fmla="*/ 402964 w 731211"/>
                  <a:gd name="connsiteY0-12" fmla="*/ 0 h 633046"/>
                  <a:gd name="connsiteX1-13" fmla="*/ 731211 w 731211"/>
                  <a:gd name="connsiteY1-14" fmla="*/ 316523 h 633046"/>
                  <a:gd name="connsiteX2-15" fmla="*/ 402964 w 731211"/>
                  <a:gd name="connsiteY2-16" fmla="*/ 633046 h 633046"/>
                  <a:gd name="connsiteX3-17" fmla="*/ 74717 w 731211"/>
                  <a:gd name="connsiteY3-18" fmla="*/ 316523 h 633046"/>
                  <a:gd name="connsiteX4-19" fmla="*/ 161895 w 731211"/>
                  <a:gd name="connsiteY4-20" fmla="*/ 152400 h 633046"/>
                  <a:gd name="connsiteX0-21" fmla="*/ 353700 w 681947"/>
                  <a:gd name="connsiteY0-22" fmla="*/ 0 h 633046"/>
                  <a:gd name="connsiteX1-23" fmla="*/ 681947 w 681947"/>
                  <a:gd name="connsiteY1-24" fmla="*/ 316523 h 633046"/>
                  <a:gd name="connsiteX2-25" fmla="*/ 353700 w 681947"/>
                  <a:gd name="connsiteY2-26" fmla="*/ 633046 h 633046"/>
                  <a:gd name="connsiteX3-27" fmla="*/ 25453 w 681947"/>
                  <a:gd name="connsiteY3-28" fmla="*/ 316523 h 633046"/>
                  <a:gd name="connsiteX4-29" fmla="*/ 112631 w 681947"/>
                  <a:gd name="connsiteY4-30" fmla="*/ 152400 h 633046"/>
                  <a:gd name="connsiteX0-31" fmla="*/ 341249 w 669496"/>
                  <a:gd name="connsiteY0-32" fmla="*/ 0 h 633046"/>
                  <a:gd name="connsiteX1-33" fmla="*/ 669496 w 669496"/>
                  <a:gd name="connsiteY1-34" fmla="*/ 316523 h 633046"/>
                  <a:gd name="connsiteX2-35" fmla="*/ 341249 w 669496"/>
                  <a:gd name="connsiteY2-36" fmla="*/ 633046 h 633046"/>
                  <a:gd name="connsiteX3-37" fmla="*/ 13002 w 669496"/>
                  <a:gd name="connsiteY3-38" fmla="*/ 316523 h 633046"/>
                  <a:gd name="connsiteX4-39" fmla="*/ 100180 w 669496"/>
                  <a:gd name="connsiteY4-40" fmla="*/ 152400 h 633046"/>
                  <a:gd name="connsiteX0-41" fmla="*/ 347951 w 676198"/>
                  <a:gd name="connsiteY0-42" fmla="*/ 0 h 633046"/>
                  <a:gd name="connsiteX1-43" fmla="*/ 676198 w 676198"/>
                  <a:gd name="connsiteY1-44" fmla="*/ 316523 h 633046"/>
                  <a:gd name="connsiteX2-45" fmla="*/ 347951 w 676198"/>
                  <a:gd name="connsiteY2-46" fmla="*/ 633046 h 633046"/>
                  <a:gd name="connsiteX3-47" fmla="*/ 19704 w 676198"/>
                  <a:gd name="connsiteY3-48" fmla="*/ 316523 h 633046"/>
                  <a:gd name="connsiteX4-49" fmla="*/ 79173 w 676198"/>
                  <a:gd name="connsiteY4-50" fmla="*/ 113607 h 633046"/>
                  <a:gd name="connsiteX0-51" fmla="*/ 333371 w 661618"/>
                  <a:gd name="connsiteY0-52" fmla="*/ 0 h 633046"/>
                  <a:gd name="connsiteX1-53" fmla="*/ 661618 w 661618"/>
                  <a:gd name="connsiteY1-54" fmla="*/ 316523 h 633046"/>
                  <a:gd name="connsiteX2-55" fmla="*/ 333371 w 661618"/>
                  <a:gd name="connsiteY2-56" fmla="*/ 633046 h 633046"/>
                  <a:gd name="connsiteX3-57" fmla="*/ 5124 w 661618"/>
                  <a:gd name="connsiteY3-58" fmla="*/ 316523 h 633046"/>
                  <a:gd name="connsiteX4-59" fmla="*/ 64593 w 661618"/>
                  <a:gd name="connsiteY4-60" fmla="*/ 113607 h 633046"/>
                  <a:gd name="connsiteX0-61" fmla="*/ 178200 w 661618"/>
                  <a:gd name="connsiteY0-62" fmla="*/ 0 h 583170"/>
                  <a:gd name="connsiteX1-63" fmla="*/ 661618 w 661618"/>
                  <a:gd name="connsiteY1-64" fmla="*/ 266647 h 583170"/>
                  <a:gd name="connsiteX2-65" fmla="*/ 333371 w 661618"/>
                  <a:gd name="connsiteY2-66" fmla="*/ 583170 h 583170"/>
                  <a:gd name="connsiteX3-67" fmla="*/ 5124 w 661618"/>
                  <a:gd name="connsiteY3-68" fmla="*/ 266647 h 583170"/>
                  <a:gd name="connsiteX4-69" fmla="*/ 64593 w 661618"/>
                  <a:gd name="connsiteY4-70" fmla="*/ 63731 h 583170"/>
                  <a:gd name="connsiteX0-71" fmla="*/ 178200 w 662133"/>
                  <a:gd name="connsiteY0-72" fmla="*/ 66578 h 649748"/>
                  <a:gd name="connsiteX1-73" fmla="*/ 412660 w 662133"/>
                  <a:gd name="connsiteY1-74" fmla="*/ 10947 h 649748"/>
                  <a:gd name="connsiteX2-75" fmla="*/ 661618 w 662133"/>
                  <a:gd name="connsiteY2-76" fmla="*/ 333225 h 649748"/>
                  <a:gd name="connsiteX3-77" fmla="*/ 333371 w 662133"/>
                  <a:gd name="connsiteY3-78" fmla="*/ 649748 h 649748"/>
                  <a:gd name="connsiteX4-79" fmla="*/ 5124 w 662133"/>
                  <a:gd name="connsiteY4-80" fmla="*/ 333225 h 649748"/>
                  <a:gd name="connsiteX5" fmla="*/ 64593 w 662133"/>
                  <a:gd name="connsiteY5" fmla="*/ 130309 h 649748"/>
                  <a:gd name="connsiteX0-81" fmla="*/ 178200 w 662148"/>
                  <a:gd name="connsiteY0-82" fmla="*/ 66578 h 649748"/>
                  <a:gd name="connsiteX1-83" fmla="*/ 412660 w 662148"/>
                  <a:gd name="connsiteY1-84" fmla="*/ 10947 h 649748"/>
                  <a:gd name="connsiteX2-85" fmla="*/ 661618 w 662148"/>
                  <a:gd name="connsiteY2-86" fmla="*/ 333225 h 649748"/>
                  <a:gd name="connsiteX3-87" fmla="*/ 333371 w 662148"/>
                  <a:gd name="connsiteY3-88" fmla="*/ 649748 h 649748"/>
                  <a:gd name="connsiteX4-89" fmla="*/ 5124 w 662148"/>
                  <a:gd name="connsiteY4-90" fmla="*/ 333225 h 649748"/>
                  <a:gd name="connsiteX5-91" fmla="*/ 64593 w 662148"/>
                  <a:gd name="connsiteY5-92" fmla="*/ 130309 h 649748"/>
                  <a:gd name="connsiteX0-93" fmla="*/ 178200 w 662148"/>
                  <a:gd name="connsiteY0-94" fmla="*/ 61032 h 644202"/>
                  <a:gd name="connsiteX1-95" fmla="*/ 412660 w 662148"/>
                  <a:gd name="connsiteY1-96" fmla="*/ 5401 h 644202"/>
                  <a:gd name="connsiteX2-97" fmla="*/ 661618 w 662148"/>
                  <a:gd name="connsiteY2-98" fmla="*/ 327679 h 644202"/>
                  <a:gd name="connsiteX3-99" fmla="*/ 333371 w 662148"/>
                  <a:gd name="connsiteY3-100" fmla="*/ 644202 h 644202"/>
                  <a:gd name="connsiteX4-101" fmla="*/ 5124 w 662148"/>
                  <a:gd name="connsiteY4-102" fmla="*/ 327679 h 644202"/>
                  <a:gd name="connsiteX5-103" fmla="*/ 64593 w 662148"/>
                  <a:gd name="connsiteY5-104" fmla="*/ 124763 h 644202"/>
                  <a:gd name="connsiteX0-105" fmla="*/ 178200 w 662148"/>
                  <a:gd name="connsiteY0-106" fmla="*/ 75865 h 659035"/>
                  <a:gd name="connsiteX1-107" fmla="*/ 168819 w 662148"/>
                  <a:gd name="connsiteY1-108" fmla="*/ 31317 h 659035"/>
                  <a:gd name="connsiteX2-109" fmla="*/ 412660 w 662148"/>
                  <a:gd name="connsiteY2-110" fmla="*/ 20234 h 659035"/>
                  <a:gd name="connsiteX3-111" fmla="*/ 661618 w 662148"/>
                  <a:gd name="connsiteY3-112" fmla="*/ 342512 h 659035"/>
                  <a:gd name="connsiteX4-113" fmla="*/ 333371 w 662148"/>
                  <a:gd name="connsiteY4-114" fmla="*/ 659035 h 659035"/>
                  <a:gd name="connsiteX5-115" fmla="*/ 5124 w 662148"/>
                  <a:gd name="connsiteY5-116" fmla="*/ 342512 h 659035"/>
                  <a:gd name="connsiteX6" fmla="*/ 64593 w 662148"/>
                  <a:gd name="connsiteY6" fmla="*/ 139596 h 659035"/>
                  <a:gd name="connsiteX0-117" fmla="*/ 178200 w 662148"/>
                  <a:gd name="connsiteY0-118" fmla="*/ 68901 h 652071"/>
                  <a:gd name="connsiteX1-119" fmla="*/ 130026 w 662148"/>
                  <a:gd name="connsiteY1-120" fmla="*/ 68688 h 652071"/>
                  <a:gd name="connsiteX2-121" fmla="*/ 412660 w 662148"/>
                  <a:gd name="connsiteY2-122" fmla="*/ 13270 h 652071"/>
                  <a:gd name="connsiteX3-123" fmla="*/ 661618 w 662148"/>
                  <a:gd name="connsiteY3-124" fmla="*/ 335548 h 652071"/>
                  <a:gd name="connsiteX4-125" fmla="*/ 333371 w 662148"/>
                  <a:gd name="connsiteY4-126" fmla="*/ 652071 h 652071"/>
                  <a:gd name="connsiteX5-127" fmla="*/ 5124 w 662148"/>
                  <a:gd name="connsiteY5-128" fmla="*/ 335548 h 652071"/>
                  <a:gd name="connsiteX6-129" fmla="*/ 64593 w 662148"/>
                  <a:gd name="connsiteY6-130" fmla="*/ 132632 h 652071"/>
                  <a:gd name="connsiteX0-131" fmla="*/ 178200 w 662220"/>
                  <a:gd name="connsiteY0-132" fmla="*/ 68901 h 652071"/>
                  <a:gd name="connsiteX1-133" fmla="*/ 130026 w 662220"/>
                  <a:gd name="connsiteY1-134" fmla="*/ 68688 h 652071"/>
                  <a:gd name="connsiteX2-135" fmla="*/ 412660 w 662220"/>
                  <a:gd name="connsiteY2-136" fmla="*/ 13270 h 652071"/>
                  <a:gd name="connsiteX3-137" fmla="*/ 661618 w 662220"/>
                  <a:gd name="connsiteY3-138" fmla="*/ 335548 h 652071"/>
                  <a:gd name="connsiteX4-139" fmla="*/ 333371 w 662220"/>
                  <a:gd name="connsiteY4-140" fmla="*/ 652071 h 652071"/>
                  <a:gd name="connsiteX5-141" fmla="*/ 5124 w 662220"/>
                  <a:gd name="connsiteY5-142" fmla="*/ 335548 h 652071"/>
                  <a:gd name="connsiteX6-143" fmla="*/ 64593 w 662220"/>
                  <a:gd name="connsiteY6-144" fmla="*/ 132632 h 652071"/>
                  <a:gd name="connsiteX0-145" fmla="*/ 178200 w 662220"/>
                  <a:gd name="connsiteY0-146" fmla="*/ 58449 h 641619"/>
                  <a:gd name="connsiteX1-147" fmla="*/ 130026 w 662220"/>
                  <a:gd name="connsiteY1-148" fmla="*/ 58236 h 641619"/>
                  <a:gd name="connsiteX2-149" fmla="*/ 412660 w 662220"/>
                  <a:gd name="connsiteY2-150" fmla="*/ 2818 h 641619"/>
                  <a:gd name="connsiteX3-151" fmla="*/ 661618 w 662220"/>
                  <a:gd name="connsiteY3-152" fmla="*/ 325096 h 641619"/>
                  <a:gd name="connsiteX4-153" fmla="*/ 333371 w 662220"/>
                  <a:gd name="connsiteY4-154" fmla="*/ 641619 h 641619"/>
                  <a:gd name="connsiteX5-155" fmla="*/ 5124 w 662220"/>
                  <a:gd name="connsiteY5-156" fmla="*/ 325096 h 641619"/>
                  <a:gd name="connsiteX6-157" fmla="*/ 64593 w 662220"/>
                  <a:gd name="connsiteY6-158" fmla="*/ 122180 h 641619"/>
                  <a:gd name="connsiteX0-159" fmla="*/ 178200 w 662220"/>
                  <a:gd name="connsiteY0-160" fmla="*/ 58449 h 641619"/>
                  <a:gd name="connsiteX1-161" fmla="*/ 130026 w 662220"/>
                  <a:gd name="connsiteY1-162" fmla="*/ 58236 h 641619"/>
                  <a:gd name="connsiteX2-163" fmla="*/ 412660 w 662220"/>
                  <a:gd name="connsiteY2-164" fmla="*/ 2818 h 641619"/>
                  <a:gd name="connsiteX3-165" fmla="*/ 661618 w 662220"/>
                  <a:gd name="connsiteY3-166" fmla="*/ 325096 h 641619"/>
                  <a:gd name="connsiteX4-167" fmla="*/ 333371 w 662220"/>
                  <a:gd name="connsiteY4-168" fmla="*/ 641619 h 641619"/>
                  <a:gd name="connsiteX5-169" fmla="*/ 5124 w 662220"/>
                  <a:gd name="connsiteY5-170" fmla="*/ 325096 h 641619"/>
                  <a:gd name="connsiteX6-171" fmla="*/ 64593 w 662220"/>
                  <a:gd name="connsiteY6-172" fmla="*/ 122180 h 641619"/>
                  <a:gd name="connsiteX0-173" fmla="*/ 178200 w 662220"/>
                  <a:gd name="connsiteY0-174" fmla="*/ 58449 h 641619"/>
                  <a:gd name="connsiteX1-175" fmla="*/ 130026 w 662220"/>
                  <a:gd name="connsiteY1-176" fmla="*/ 58236 h 641619"/>
                  <a:gd name="connsiteX2-177" fmla="*/ 412660 w 662220"/>
                  <a:gd name="connsiteY2-178" fmla="*/ 2818 h 641619"/>
                  <a:gd name="connsiteX3-179" fmla="*/ 661618 w 662220"/>
                  <a:gd name="connsiteY3-180" fmla="*/ 325096 h 641619"/>
                  <a:gd name="connsiteX4-181" fmla="*/ 333371 w 662220"/>
                  <a:gd name="connsiteY4-182" fmla="*/ 641619 h 641619"/>
                  <a:gd name="connsiteX5-183" fmla="*/ 5124 w 662220"/>
                  <a:gd name="connsiteY5-184" fmla="*/ 325096 h 641619"/>
                  <a:gd name="connsiteX6-185" fmla="*/ 64593 w 662220"/>
                  <a:gd name="connsiteY6-186" fmla="*/ 122180 h 641619"/>
                  <a:gd name="connsiteX0-187" fmla="*/ 178200 w 662220"/>
                  <a:gd name="connsiteY0-188" fmla="*/ 58449 h 641619"/>
                  <a:gd name="connsiteX1-189" fmla="*/ 130026 w 662220"/>
                  <a:gd name="connsiteY1-190" fmla="*/ 58236 h 641619"/>
                  <a:gd name="connsiteX2-191" fmla="*/ 412660 w 662220"/>
                  <a:gd name="connsiteY2-192" fmla="*/ 2818 h 641619"/>
                  <a:gd name="connsiteX3-193" fmla="*/ 661618 w 662220"/>
                  <a:gd name="connsiteY3-194" fmla="*/ 325096 h 641619"/>
                  <a:gd name="connsiteX4-195" fmla="*/ 333371 w 662220"/>
                  <a:gd name="connsiteY4-196" fmla="*/ 641619 h 641619"/>
                  <a:gd name="connsiteX5-197" fmla="*/ 5124 w 662220"/>
                  <a:gd name="connsiteY5-198" fmla="*/ 325096 h 641619"/>
                  <a:gd name="connsiteX6-199" fmla="*/ 64593 w 662220"/>
                  <a:gd name="connsiteY6-200" fmla="*/ 122180 h 641619"/>
                  <a:gd name="connsiteX0-201" fmla="*/ 178200 w 662220"/>
                  <a:gd name="connsiteY0-202" fmla="*/ 58449 h 641619"/>
                  <a:gd name="connsiteX1-203" fmla="*/ 130026 w 662220"/>
                  <a:gd name="connsiteY1-204" fmla="*/ 58236 h 641619"/>
                  <a:gd name="connsiteX2-205" fmla="*/ 412660 w 662220"/>
                  <a:gd name="connsiteY2-206" fmla="*/ 2818 h 641619"/>
                  <a:gd name="connsiteX3-207" fmla="*/ 661618 w 662220"/>
                  <a:gd name="connsiteY3-208" fmla="*/ 325096 h 641619"/>
                  <a:gd name="connsiteX4-209" fmla="*/ 333371 w 662220"/>
                  <a:gd name="connsiteY4-210" fmla="*/ 641619 h 641619"/>
                  <a:gd name="connsiteX5-211" fmla="*/ 5124 w 662220"/>
                  <a:gd name="connsiteY5-212" fmla="*/ 325096 h 641619"/>
                  <a:gd name="connsiteX6-213" fmla="*/ 64593 w 662220"/>
                  <a:gd name="connsiteY6-214" fmla="*/ 122180 h 641619"/>
                  <a:gd name="connsiteX0-215" fmla="*/ 176252 w 660272"/>
                  <a:gd name="connsiteY0-216" fmla="*/ 58449 h 641619"/>
                  <a:gd name="connsiteX1-217" fmla="*/ 128078 w 660272"/>
                  <a:gd name="connsiteY1-218" fmla="*/ 58236 h 641619"/>
                  <a:gd name="connsiteX2-219" fmla="*/ 410712 w 660272"/>
                  <a:gd name="connsiteY2-220" fmla="*/ 2818 h 641619"/>
                  <a:gd name="connsiteX3-221" fmla="*/ 659670 w 660272"/>
                  <a:gd name="connsiteY3-222" fmla="*/ 325096 h 641619"/>
                  <a:gd name="connsiteX4-223" fmla="*/ 331423 w 660272"/>
                  <a:gd name="connsiteY4-224" fmla="*/ 641619 h 641619"/>
                  <a:gd name="connsiteX5-225" fmla="*/ 3176 w 660272"/>
                  <a:gd name="connsiteY5-226" fmla="*/ 325096 h 641619"/>
                  <a:gd name="connsiteX6-227" fmla="*/ 62645 w 660272"/>
                  <a:gd name="connsiteY6-228" fmla="*/ 122180 h 641619"/>
                  <a:gd name="connsiteX0-229" fmla="*/ 253837 w 660272"/>
                  <a:gd name="connsiteY0-230" fmla="*/ 30740 h 641619"/>
                  <a:gd name="connsiteX1-231" fmla="*/ 128078 w 660272"/>
                  <a:gd name="connsiteY1-232" fmla="*/ 58236 h 641619"/>
                  <a:gd name="connsiteX2-233" fmla="*/ 410712 w 660272"/>
                  <a:gd name="connsiteY2-234" fmla="*/ 2818 h 641619"/>
                  <a:gd name="connsiteX3-235" fmla="*/ 659670 w 660272"/>
                  <a:gd name="connsiteY3-236" fmla="*/ 325096 h 641619"/>
                  <a:gd name="connsiteX4-237" fmla="*/ 331423 w 660272"/>
                  <a:gd name="connsiteY4-238" fmla="*/ 641619 h 641619"/>
                  <a:gd name="connsiteX5-239" fmla="*/ 3176 w 660272"/>
                  <a:gd name="connsiteY5-240" fmla="*/ 325096 h 641619"/>
                  <a:gd name="connsiteX6-241" fmla="*/ 62645 w 660272"/>
                  <a:gd name="connsiteY6-242" fmla="*/ 122180 h 641619"/>
                  <a:gd name="connsiteX0-243" fmla="*/ 253837 w 660191"/>
                  <a:gd name="connsiteY0-244" fmla="*/ 41069 h 651948"/>
                  <a:gd name="connsiteX1-245" fmla="*/ 161329 w 660191"/>
                  <a:gd name="connsiteY1-246" fmla="*/ 63023 h 651948"/>
                  <a:gd name="connsiteX2-247" fmla="*/ 410712 w 660191"/>
                  <a:gd name="connsiteY2-248" fmla="*/ 13147 h 651948"/>
                  <a:gd name="connsiteX3-249" fmla="*/ 659670 w 660191"/>
                  <a:gd name="connsiteY3-250" fmla="*/ 335425 h 651948"/>
                  <a:gd name="connsiteX4-251" fmla="*/ 331423 w 660191"/>
                  <a:gd name="connsiteY4-252" fmla="*/ 651948 h 651948"/>
                  <a:gd name="connsiteX5-253" fmla="*/ 3176 w 660191"/>
                  <a:gd name="connsiteY5-254" fmla="*/ 335425 h 651948"/>
                  <a:gd name="connsiteX6-255" fmla="*/ 62645 w 660191"/>
                  <a:gd name="connsiteY6-256" fmla="*/ 132509 h 651948"/>
                  <a:gd name="connsiteX0-257" fmla="*/ 253837 w 660897"/>
                  <a:gd name="connsiteY0-258" fmla="*/ 45475 h 656354"/>
                  <a:gd name="connsiteX1-259" fmla="*/ 161329 w 660897"/>
                  <a:gd name="connsiteY1-260" fmla="*/ 67429 h 656354"/>
                  <a:gd name="connsiteX2-261" fmla="*/ 410712 w 660897"/>
                  <a:gd name="connsiteY2-262" fmla="*/ 17553 h 656354"/>
                  <a:gd name="connsiteX3-263" fmla="*/ 659670 w 660897"/>
                  <a:gd name="connsiteY3-264" fmla="*/ 339831 h 656354"/>
                  <a:gd name="connsiteX4-265" fmla="*/ 331423 w 660897"/>
                  <a:gd name="connsiteY4-266" fmla="*/ 656354 h 656354"/>
                  <a:gd name="connsiteX5-267" fmla="*/ 3176 w 660897"/>
                  <a:gd name="connsiteY5-268" fmla="*/ 339831 h 656354"/>
                  <a:gd name="connsiteX6-269" fmla="*/ 62645 w 660897"/>
                  <a:gd name="connsiteY6-270" fmla="*/ 136915 h 656354"/>
                  <a:gd name="connsiteX0-271" fmla="*/ 253837 w 660406"/>
                  <a:gd name="connsiteY0-272" fmla="*/ 41070 h 651949"/>
                  <a:gd name="connsiteX1-273" fmla="*/ 161329 w 660406"/>
                  <a:gd name="connsiteY1-274" fmla="*/ 63024 h 651949"/>
                  <a:gd name="connsiteX2-275" fmla="*/ 410712 w 660406"/>
                  <a:gd name="connsiteY2-276" fmla="*/ 13148 h 651949"/>
                  <a:gd name="connsiteX3-277" fmla="*/ 659670 w 660406"/>
                  <a:gd name="connsiteY3-278" fmla="*/ 335426 h 651949"/>
                  <a:gd name="connsiteX4-279" fmla="*/ 331423 w 660406"/>
                  <a:gd name="connsiteY4-280" fmla="*/ 651949 h 651949"/>
                  <a:gd name="connsiteX5-281" fmla="*/ 3176 w 660406"/>
                  <a:gd name="connsiteY5-282" fmla="*/ 335426 h 651949"/>
                  <a:gd name="connsiteX6-283" fmla="*/ 62645 w 660406"/>
                  <a:gd name="connsiteY6-284" fmla="*/ 132510 h 651949"/>
                  <a:gd name="connsiteX0-285" fmla="*/ 161329 w 660406"/>
                  <a:gd name="connsiteY0-286" fmla="*/ 63024 h 651949"/>
                  <a:gd name="connsiteX1-287" fmla="*/ 410712 w 660406"/>
                  <a:gd name="connsiteY1-288" fmla="*/ 13148 h 651949"/>
                  <a:gd name="connsiteX2-289" fmla="*/ 659670 w 660406"/>
                  <a:gd name="connsiteY2-290" fmla="*/ 335426 h 651949"/>
                  <a:gd name="connsiteX3-291" fmla="*/ 331423 w 660406"/>
                  <a:gd name="connsiteY3-292" fmla="*/ 651949 h 651949"/>
                  <a:gd name="connsiteX4-293" fmla="*/ 3176 w 660406"/>
                  <a:gd name="connsiteY4-294" fmla="*/ 335426 h 651949"/>
                  <a:gd name="connsiteX5-295" fmla="*/ 62645 w 660406"/>
                  <a:gd name="connsiteY5-296" fmla="*/ 132510 h 651949"/>
                  <a:gd name="connsiteX0-297" fmla="*/ 128078 w 660207"/>
                  <a:gd name="connsiteY0-298" fmla="*/ 63024 h 651949"/>
                  <a:gd name="connsiteX1-299" fmla="*/ 410712 w 660207"/>
                  <a:gd name="connsiteY1-300" fmla="*/ 13148 h 651949"/>
                  <a:gd name="connsiteX2-301" fmla="*/ 659670 w 660207"/>
                  <a:gd name="connsiteY2-302" fmla="*/ 335426 h 651949"/>
                  <a:gd name="connsiteX3-303" fmla="*/ 331423 w 660207"/>
                  <a:gd name="connsiteY3-304" fmla="*/ 651949 h 651949"/>
                  <a:gd name="connsiteX4-305" fmla="*/ 3176 w 660207"/>
                  <a:gd name="connsiteY4-306" fmla="*/ 335426 h 651949"/>
                  <a:gd name="connsiteX5-307" fmla="*/ 62645 w 660207"/>
                  <a:gd name="connsiteY5-308" fmla="*/ 132510 h 651949"/>
                  <a:gd name="connsiteX0-309" fmla="*/ 128078 w 660438"/>
                  <a:gd name="connsiteY0-310" fmla="*/ 60888 h 649813"/>
                  <a:gd name="connsiteX1-311" fmla="*/ 410712 w 660438"/>
                  <a:gd name="connsiteY1-312" fmla="*/ 11012 h 649813"/>
                  <a:gd name="connsiteX2-313" fmla="*/ 659670 w 660438"/>
                  <a:gd name="connsiteY2-314" fmla="*/ 333290 h 649813"/>
                  <a:gd name="connsiteX3-315" fmla="*/ 331423 w 660438"/>
                  <a:gd name="connsiteY3-316" fmla="*/ 649813 h 649813"/>
                  <a:gd name="connsiteX4-317" fmla="*/ 3176 w 660438"/>
                  <a:gd name="connsiteY4-318" fmla="*/ 333290 h 649813"/>
                  <a:gd name="connsiteX5-319" fmla="*/ 62645 w 660438"/>
                  <a:gd name="connsiteY5-320" fmla="*/ 130374 h 649813"/>
                  <a:gd name="connsiteX0-321" fmla="*/ 128078 w 660438"/>
                  <a:gd name="connsiteY0-322" fmla="*/ 64927 h 653852"/>
                  <a:gd name="connsiteX1-323" fmla="*/ 410712 w 660438"/>
                  <a:gd name="connsiteY1-324" fmla="*/ 15051 h 653852"/>
                  <a:gd name="connsiteX2-325" fmla="*/ 659670 w 660438"/>
                  <a:gd name="connsiteY2-326" fmla="*/ 337329 h 653852"/>
                  <a:gd name="connsiteX3-327" fmla="*/ 331423 w 660438"/>
                  <a:gd name="connsiteY3-328" fmla="*/ 653852 h 653852"/>
                  <a:gd name="connsiteX4-329" fmla="*/ 3176 w 660438"/>
                  <a:gd name="connsiteY4-330" fmla="*/ 337329 h 653852"/>
                  <a:gd name="connsiteX5-331" fmla="*/ 62645 w 660438"/>
                  <a:gd name="connsiteY5-332" fmla="*/ 134413 h 653852"/>
                  <a:gd name="connsiteX0-333" fmla="*/ 128078 w 687378"/>
                  <a:gd name="connsiteY0-334" fmla="*/ 58090 h 647015"/>
                  <a:gd name="connsiteX1-335" fmla="*/ 571432 w 687378"/>
                  <a:gd name="connsiteY1-336" fmla="*/ 16673 h 647015"/>
                  <a:gd name="connsiteX2-337" fmla="*/ 659670 w 687378"/>
                  <a:gd name="connsiteY2-338" fmla="*/ 330492 h 647015"/>
                  <a:gd name="connsiteX3-339" fmla="*/ 331423 w 687378"/>
                  <a:gd name="connsiteY3-340" fmla="*/ 647015 h 647015"/>
                  <a:gd name="connsiteX4-341" fmla="*/ 3176 w 687378"/>
                  <a:gd name="connsiteY4-342" fmla="*/ 330492 h 647015"/>
                  <a:gd name="connsiteX5-343" fmla="*/ 62645 w 687378"/>
                  <a:gd name="connsiteY5-344" fmla="*/ 127576 h 647015"/>
                  <a:gd name="connsiteX0-345" fmla="*/ 128078 w 677145"/>
                  <a:gd name="connsiteY0-346" fmla="*/ 58090 h 663933"/>
                  <a:gd name="connsiteX1-347" fmla="*/ 571432 w 677145"/>
                  <a:gd name="connsiteY1-348" fmla="*/ 16673 h 663933"/>
                  <a:gd name="connsiteX2-349" fmla="*/ 659670 w 677145"/>
                  <a:gd name="connsiteY2-350" fmla="*/ 330492 h 663933"/>
                  <a:gd name="connsiteX3-351" fmla="*/ 559815 w 677145"/>
                  <a:gd name="connsiteY3-352" fmla="*/ 663933 h 663933"/>
                  <a:gd name="connsiteX4-353" fmla="*/ 3176 w 677145"/>
                  <a:gd name="connsiteY4-354" fmla="*/ 330492 h 663933"/>
                  <a:gd name="connsiteX5-355" fmla="*/ 62645 w 677145"/>
                  <a:gd name="connsiteY5-356" fmla="*/ 127576 h 663933"/>
                  <a:gd name="connsiteX0-357" fmla="*/ 101940 w 644966"/>
                  <a:gd name="connsiteY0-358" fmla="*/ 58090 h 685888"/>
                  <a:gd name="connsiteX1-359" fmla="*/ 545294 w 644966"/>
                  <a:gd name="connsiteY1-360" fmla="*/ 16673 h 685888"/>
                  <a:gd name="connsiteX2-361" fmla="*/ 633532 w 644966"/>
                  <a:gd name="connsiteY2-362" fmla="*/ 330492 h 685888"/>
                  <a:gd name="connsiteX3-363" fmla="*/ 533677 w 644966"/>
                  <a:gd name="connsiteY3-364" fmla="*/ 663933 h 685888"/>
                  <a:gd name="connsiteX4-365" fmla="*/ 10874 w 644966"/>
                  <a:gd name="connsiteY4-366" fmla="*/ 575801 h 685888"/>
                  <a:gd name="connsiteX5-367" fmla="*/ 36507 w 644966"/>
                  <a:gd name="connsiteY5-368" fmla="*/ 127576 h 685888"/>
                  <a:gd name="connsiteX0-369" fmla="*/ 101940 w 642626"/>
                  <a:gd name="connsiteY0-370" fmla="*/ 58090 h 654766"/>
                  <a:gd name="connsiteX1-371" fmla="*/ 545294 w 642626"/>
                  <a:gd name="connsiteY1-372" fmla="*/ 16673 h 654766"/>
                  <a:gd name="connsiteX2-373" fmla="*/ 633532 w 642626"/>
                  <a:gd name="connsiteY2-374" fmla="*/ 330492 h 654766"/>
                  <a:gd name="connsiteX3-375" fmla="*/ 567513 w 642626"/>
                  <a:gd name="connsiteY3-376" fmla="*/ 613179 h 654766"/>
                  <a:gd name="connsiteX4-377" fmla="*/ 10874 w 642626"/>
                  <a:gd name="connsiteY4-378" fmla="*/ 575801 h 654766"/>
                  <a:gd name="connsiteX5-379" fmla="*/ 36507 w 642626"/>
                  <a:gd name="connsiteY5-380" fmla="*/ 127576 h 654766"/>
                  <a:gd name="connsiteX0-381" fmla="*/ 101940 w 642626"/>
                  <a:gd name="connsiteY0-382" fmla="*/ 30477 h 627153"/>
                  <a:gd name="connsiteX1-383" fmla="*/ 545294 w 642626"/>
                  <a:gd name="connsiteY1-384" fmla="*/ 31354 h 627153"/>
                  <a:gd name="connsiteX2-385" fmla="*/ 633532 w 642626"/>
                  <a:gd name="connsiteY2-386" fmla="*/ 302879 h 627153"/>
                  <a:gd name="connsiteX3-387" fmla="*/ 567513 w 642626"/>
                  <a:gd name="connsiteY3-388" fmla="*/ 585566 h 627153"/>
                  <a:gd name="connsiteX4-389" fmla="*/ 10874 w 642626"/>
                  <a:gd name="connsiteY4-390" fmla="*/ 548188 h 627153"/>
                  <a:gd name="connsiteX5-391" fmla="*/ 36507 w 642626"/>
                  <a:gd name="connsiteY5-392" fmla="*/ 99963 h 627153"/>
                  <a:gd name="connsiteX0-393" fmla="*/ 101940 w 641803"/>
                  <a:gd name="connsiteY0-394" fmla="*/ 32533 h 629209"/>
                  <a:gd name="connsiteX1-395" fmla="*/ 545294 w 641803"/>
                  <a:gd name="connsiteY1-396" fmla="*/ 33410 h 629209"/>
                  <a:gd name="connsiteX2-397" fmla="*/ 633532 w 641803"/>
                  <a:gd name="connsiteY2-398" fmla="*/ 304935 h 629209"/>
                  <a:gd name="connsiteX3-399" fmla="*/ 567513 w 641803"/>
                  <a:gd name="connsiteY3-400" fmla="*/ 587622 h 629209"/>
                  <a:gd name="connsiteX4-401" fmla="*/ 10874 w 641803"/>
                  <a:gd name="connsiteY4-402" fmla="*/ 550244 h 629209"/>
                  <a:gd name="connsiteX5-403" fmla="*/ 36507 w 641803"/>
                  <a:gd name="connsiteY5-404" fmla="*/ 102019 h 629209"/>
                  <a:gd name="connsiteX0-405" fmla="*/ 93785 w 633648"/>
                  <a:gd name="connsiteY0-406" fmla="*/ 32533 h 629209"/>
                  <a:gd name="connsiteX1-407" fmla="*/ 537139 w 633648"/>
                  <a:gd name="connsiteY1-408" fmla="*/ 33410 h 629209"/>
                  <a:gd name="connsiteX2-409" fmla="*/ 625377 w 633648"/>
                  <a:gd name="connsiteY2-410" fmla="*/ 304935 h 629209"/>
                  <a:gd name="connsiteX3-411" fmla="*/ 559358 w 633648"/>
                  <a:gd name="connsiteY3-412" fmla="*/ 587622 h 629209"/>
                  <a:gd name="connsiteX4-413" fmla="*/ 2719 w 633648"/>
                  <a:gd name="connsiteY4-414" fmla="*/ 550244 h 629209"/>
                  <a:gd name="connsiteX5-415" fmla="*/ 28352 w 633648"/>
                  <a:gd name="connsiteY5-416" fmla="*/ 102019 h 629209"/>
                  <a:gd name="connsiteX0-417" fmla="*/ 103603 w 643466"/>
                  <a:gd name="connsiteY0-418" fmla="*/ 32533 h 629209"/>
                  <a:gd name="connsiteX1-419" fmla="*/ 546957 w 643466"/>
                  <a:gd name="connsiteY1-420" fmla="*/ 33410 h 629209"/>
                  <a:gd name="connsiteX2-421" fmla="*/ 635195 w 643466"/>
                  <a:gd name="connsiteY2-422" fmla="*/ 304935 h 629209"/>
                  <a:gd name="connsiteX3-423" fmla="*/ 569176 w 643466"/>
                  <a:gd name="connsiteY3-424" fmla="*/ 587622 h 629209"/>
                  <a:gd name="connsiteX4-425" fmla="*/ 12537 w 643466"/>
                  <a:gd name="connsiteY4-426" fmla="*/ 550244 h 629209"/>
                  <a:gd name="connsiteX5-427" fmla="*/ 4334 w 643466"/>
                  <a:gd name="connsiteY5-428" fmla="*/ 102019 h 629209"/>
                  <a:gd name="connsiteX0-429" fmla="*/ 103603 w 643466"/>
                  <a:gd name="connsiteY0-430" fmla="*/ 32533 h 613248"/>
                  <a:gd name="connsiteX1-431" fmla="*/ 546957 w 643466"/>
                  <a:gd name="connsiteY1-432" fmla="*/ 33410 h 613248"/>
                  <a:gd name="connsiteX2-433" fmla="*/ 635195 w 643466"/>
                  <a:gd name="connsiteY2-434" fmla="*/ 304935 h 613248"/>
                  <a:gd name="connsiteX3-435" fmla="*/ 569176 w 643466"/>
                  <a:gd name="connsiteY3-436" fmla="*/ 587622 h 613248"/>
                  <a:gd name="connsiteX4-437" fmla="*/ 12537 w 643466"/>
                  <a:gd name="connsiteY4-438" fmla="*/ 518643 h 613248"/>
                  <a:gd name="connsiteX5-439" fmla="*/ 4334 w 643466"/>
                  <a:gd name="connsiteY5-440" fmla="*/ 102019 h 613248"/>
                  <a:gd name="connsiteX0-441" fmla="*/ 103603 w 622280"/>
                  <a:gd name="connsiteY0-442" fmla="*/ 51723 h 632438"/>
                  <a:gd name="connsiteX1-443" fmla="*/ 546957 w 622280"/>
                  <a:gd name="connsiteY1-444" fmla="*/ 52600 h 632438"/>
                  <a:gd name="connsiteX2-445" fmla="*/ 569176 w 622280"/>
                  <a:gd name="connsiteY2-446" fmla="*/ 606812 h 632438"/>
                  <a:gd name="connsiteX3-447" fmla="*/ 12537 w 622280"/>
                  <a:gd name="connsiteY3-448" fmla="*/ 537833 h 632438"/>
                  <a:gd name="connsiteX4-449" fmla="*/ 4334 w 622280"/>
                  <a:gd name="connsiteY4-450" fmla="*/ 121209 h 632438"/>
                  <a:gd name="connsiteX0-451" fmla="*/ 103603 w 640916"/>
                  <a:gd name="connsiteY0-452" fmla="*/ 51277 h 628066"/>
                  <a:gd name="connsiteX1-453" fmla="*/ 546957 w 640916"/>
                  <a:gd name="connsiteY1-454" fmla="*/ 52154 h 628066"/>
                  <a:gd name="connsiteX2-455" fmla="*/ 595444 w 640916"/>
                  <a:gd name="connsiteY2-456" fmla="*/ 600046 h 628066"/>
                  <a:gd name="connsiteX3-457" fmla="*/ 12537 w 640916"/>
                  <a:gd name="connsiteY3-458" fmla="*/ 537387 h 628066"/>
                  <a:gd name="connsiteX4-459" fmla="*/ 4334 w 640916"/>
                  <a:gd name="connsiteY4-460" fmla="*/ 120763 h 628066"/>
                  <a:gd name="connsiteX0-461" fmla="*/ 103603 w 629940"/>
                  <a:gd name="connsiteY0-462" fmla="*/ 26437 h 603226"/>
                  <a:gd name="connsiteX1-463" fmla="*/ 546957 w 629940"/>
                  <a:gd name="connsiteY1-464" fmla="*/ 27314 h 603226"/>
                  <a:gd name="connsiteX2-465" fmla="*/ 595444 w 629940"/>
                  <a:gd name="connsiteY2-466" fmla="*/ 575206 h 603226"/>
                  <a:gd name="connsiteX3-467" fmla="*/ 12537 w 629940"/>
                  <a:gd name="connsiteY3-468" fmla="*/ 512547 h 603226"/>
                  <a:gd name="connsiteX4-469" fmla="*/ 4334 w 629940"/>
                  <a:gd name="connsiteY4-470" fmla="*/ 95923 h 603226"/>
                  <a:gd name="connsiteX0-471" fmla="*/ 103603 w 651443"/>
                  <a:gd name="connsiteY0-472" fmla="*/ 20041 h 614843"/>
                  <a:gd name="connsiteX1-473" fmla="*/ 608249 w 651443"/>
                  <a:gd name="connsiteY1-474" fmla="*/ 39879 h 614843"/>
                  <a:gd name="connsiteX2-475" fmla="*/ 595444 w 651443"/>
                  <a:gd name="connsiteY2-476" fmla="*/ 568810 h 614843"/>
                  <a:gd name="connsiteX3-477" fmla="*/ 12537 w 651443"/>
                  <a:gd name="connsiteY3-478" fmla="*/ 506151 h 614843"/>
                  <a:gd name="connsiteX4-479" fmla="*/ 4334 w 651443"/>
                  <a:gd name="connsiteY4-480" fmla="*/ 89527 h 614843"/>
                  <a:gd name="connsiteX0-481" fmla="*/ 103603 w 640788"/>
                  <a:gd name="connsiteY0-482" fmla="*/ 20041 h 614843"/>
                  <a:gd name="connsiteX1-483" fmla="*/ 581981 w 640788"/>
                  <a:gd name="connsiteY1-484" fmla="*/ 39879 h 614843"/>
                  <a:gd name="connsiteX2-485" fmla="*/ 595444 w 640788"/>
                  <a:gd name="connsiteY2-486" fmla="*/ 568810 h 614843"/>
                  <a:gd name="connsiteX3-487" fmla="*/ 12537 w 640788"/>
                  <a:gd name="connsiteY3-488" fmla="*/ 506151 h 614843"/>
                  <a:gd name="connsiteX4-489" fmla="*/ 4334 w 640788"/>
                  <a:gd name="connsiteY4-490" fmla="*/ 89527 h 614843"/>
                  <a:gd name="connsiteX0-491" fmla="*/ 103603 w 673655"/>
                  <a:gd name="connsiteY0-492" fmla="*/ 38763 h 618146"/>
                  <a:gd name="connsiteX1-493" fmla="*/ 581981 w 673655"/>
                  <a:gd name="connsiteY1-494" fmla="*/ 58601 h 618146"/>
                  <a:gd name="connsiteX2-495" fmla="*/ 621713 w 673655"/>
                  <a:gd name="connsiteY2-496" fmla="*/ 562250 h 618146"/>
                  <a:gd name="connsiteX3-497" fmla="*/ 12537 w 673655"/>
                  <a:gd name="connsiteY3-498" fmla="*/ 524873 h 618146"/>
                  <a:gd name="connsiteX4-499" fmla="*/ 4334 w 673655"/>
                  <a:gd name="connsiteY4-500" fmla="*/ 108249 h 618146"/>
                  <a:gd name="connsiteX0-501" fmla="*/ 103603 w 654750"/>
                  <a:gd name="connsiteY0-502" fmla="*/ 38763 h 605787"/>
                  <a:gd name="connsiteX1-503" fmla="*/ 581981 w 654750"/>
                  <a:gd name="connsiteY1-504" fmla="*/ 58601 h 605787"/>
                  <a:gd name="connsiteX2-505" fmla="*/ 621713 w 654750"/>
                  <a:gd name="connsiteY2-506" fmla="*/ 562250 h 605787"/>
                  <a:gd name="connsiteX3-507" fmla="*/ 12537 w 654750"/>
                  <a:gd name="connsiteY3-508" fmla="*/ 524873 h 605787"/>
                  <a:gd name="connsiteX4-509" fmla="*/ 4334 w 654750"/>
                  <a:gd name="connsiteY4-510" fmla="*/ 108249 h 605787"/>
                  <a:gd name="connsiteX0-511" fmla="*/ 103603 w 643734"/>
                  <a:gd name="connsiteY0-512" fmla="*/ 31800 h 598824"/>
                  <a:gd name="connsiteX1-513" fmla="*/ 581981 w 643734"/>
                  <a:gd name="connsiteY1-514" fmla="*/ 51638 h 598824"/>
                  <a:gd name="connsiteX2-515" fmla="*/ 621713 w 643734"/>
                  <a:gd name="connsiteY2-516" fmla="*/ 555287 h 598824"/>
                  <a:gd name="connsiteX3-517" fmla="*/ 12537 w 643734"/>
                  <a:gd name="connsiteY3-518" fmla="*/ 517910 h 598824"/>
                  <a:gd name="connsiteX4-519" fmla="*/ 4334 w 643734"/>
                  <a:gd name="connsiteY4-520" fmla="*/ 101286 h 598824"/>
                  <a:gd name="connsiteX0-521" fmla="*/ 103603 w 643734"/>
                  <a:gd name="connsiteY0-522" fmla="*/ 24551 h 591575"/>
                  <a:gd name="connsiteX1-523" fmla="*/ 581981 w 643734"/>
                  <a:gd name="connsiteY1-524" fmla="*/ 44389 h 591575"/>
                  <a:gd name="connsiteX2-525" fmla="*/ 621713 w 643734"/>
                  <a:gd name="connsiteY2-526" fmla="*/ 548038 h 591575"/>
                  <a:gd name="connsiteX3-527" fmla="*/ 12537 w 643734"/>
                  <a:gd name="connsiteY3-528" fmla="*/ 510661 h 591575"/>
                  <a:gd name="connsiteX4-529" fmla="*/ 4334 w 643734"/>
                  <a:gd name="connsiteY4-530" fmla="*/ 94037 h 591575"/>
                  <a:gd name="connsiteX0-531" fmla="*/ 103603 w 643734"/>
                  <a:gd name="connsiteY0-532" fmla="*/ 20135 h 587159"/>
                  <a:gd name="connsiteX1-533" fmla="*/ 581981 w 643734"/>
                  <a:gd name="connsiteY1-534" fmla="*/ 39973 h 587159"/>
                  <a:gd name="connsiteX2-535" fmla="*/ 621713 w 643734"/>
                  <a:gd name="connsiteY2-536" fmla="*/ 543622 h 587159"/>
                  <a:gd name="connsiteX3-537" fmla="*/ 12537 w 643734"/>
                  <a:gd name="connsiteY3-538" fmla="*/ 506245 h 587159"/>
                  <a:gd name="connsiteX4-539" fmla="*/ 4334 w 643734"/>
                  <a:gd name="connsiteY4-540" fmla="*/ 89621 h 587159"/>
                  <a:gd name="connsiteX0-541" fmla="*/ 51067 w 657504"/>
                  <a:gd name="connsiteY0-542" fmla="*/ 31623 h 592327"/>
                  <a:gd name="connsiteX1-543" fmla="*/ 581981 w 657504"/>
                  <a:gd name="connsiteY1-544" fmla="*/ 45141 h 592327"/>
                  <a:gd name="connsiteX2-545" fmla="*/ 621713 w 657504"/>
                  <a:gd name="connsiteY2-546" fmla="*/ 548790 h 592327"/>
                  <a:gd name="connsiteX3-547" fmla="*/ 12537 w 657504"/>
                  <a:gd name="connsiteY3-548" fmla="*/ 511413 h 592327"/>
                  <a:gd name="connsiteX4-549" fmla="*/ 4334 w 657504"/>
                  <a:gd name="connsiteY4-550" fmla="*/ 94789 h 592327"/>
                  <a:gd name="connsiteX0-551" fmla="*/ 51067 w 676118"/>
                  <a:gd name="connsiteY0-552" fmla="*/ 31623 h 604686"/>
                  <a:gd name="connsiteX1-553" fmla="*/ 581981 w 676118"/>
                  <a:gd name="connsiteY1-554" fmla="*/ 45141 h 604686"/>
                  <a:gd name="connsiteX2-555" fmla="*/ 621713 w 676118"/>
                  <a:gd name="connsiteY2-556" fmla="*/ 548790 h 604686"/>
                  <a:gd name="connsiteX3-557" fmla="*/ 12537 w 676118"/>
                  <a:gd name="connsiteY3-558" fmla="*/ 511413 h 604686"/>
                  <a:gd name="connsiteX4-559" fmla="*/ 4334 w 676118"/>
                  <a:gd name="connsiteY4-560" fmla="*/ 94789 h 604686"/>
                  <a:gd name="connsiteX0-561" fmla="*/ 51067 w 659741"/>
                  <a:gd name="connsiteY0-562" fmla="*/ 18182 h 591245"/>
                  <a:gd name="connsiteX1-563" fmla="*/ 581981 w 659741"/>
                  <a:gd name="connsiteY1-564" fmla="*/ 31700 h 591245"/>
                  <a:gd name="connsiteX2-565" fmla="*/ 621713 w 659741"/>
                  <a:gd name="connsiteY2-566" fmla="*/ 535349 h 591245"/>
                  <a:gd name="connsiteX3-567" fmla="*/ 12537 w 659741"/>
                  <a:gd name="connsiteY3-568" fmla="*/ 497972 h 591245"/>
                  <a:gd name="connsiteX4-569" fmla="*/ 4334 w 659741"/>
                  <a:gd name="connsiteY4-570" fmla="*/ 81348 h 591245"/>
                  <a:gd name="connsiteX0-571" fmla="*/ 51067 w 671131"/>
                  <a:gd name="connsiteY0-572" fmla="*/ 18182 h 591245"/>
                  <a:gd name="connsiteX1-573" fmla="*/ 617005 w 671131"/>
                  <a:gd name="connsiteY1-574" fmla="*/ 31700 h 591245"/>
                  <a:gd name="connsiteX2-575" fmla="*/ 621713 w 671131"/>
                  <a:gd name="connsiteY2-576" fmla="*/ 535349 h 591245"/>
                  <a:gd name="connsiteX3-577" fmla="*/ 12537 w 671131"/>
                  <a:gd name="connsiteY3-578" fmla="*/ 497972 h 591245"/>
                  <a:gd name="connsiteX4-579" fmla="*/ 4334 w 671131"/>
                  <a:gd name="connsiteY4-580" fmla="*/ 81348 h 591245"/>
                  <a:gd name="connsiteX0-581" fmla="*/ 51067 w 648099"/>
                  <a:gd name="connsiteY0-582" fmla="*/ 18182 h 578886"/>
                  <a:gd name="connsiteX1-583" fmla="*/ 617005 w 648099"/>
                  <a:gd name="connsiteY1-584" fmla="*/ 31700 h 578886"/>
                  <a:gd name="connsiteX2-585" fmla="*/ 621713 w 648099"/>
                  <a:gd name="connsiteY2-586" fmla="*/ 535349 h 578886"/>
                  <a:gd name="connsiteX3-587" fmla="*/ 12537 w 648099"/>
                  <a:gd name="connsiteY3-588" fmla="*/ 497972 h 578886"/>
                  <a:gd name="connsiteX4-589" fmla="*/ 4334 w 648099"/>
                  <a:gd name="connsiteY4-590" fmla="*/ 81348 h 578886"/>
                  <a:gd name="connsiteX0-591" fmla="*/ 51067 w 648099"/>
                  <a:gd name="connsiteY0-592" fmla="*/ 18182 h 565791"/>
                  <a:gd name="connsiteX1-593" fmla="*/ 617005 w 648099"/>
                  <a:gd name="connsiteY1-594" fmla="*/ 31700 h 565791"/>
                  <a:gd name="connsiteX2-595" fmla="*/ 621713 w 648099"/>
                  <a:gd name="connsiteY2-596" fmla="*/ 535349 h 565791"/>
                  <a:gd name="connsiteX3-597" fmla="*/ 12537 w 648099"/>
                  <a:gd name="connsiteY3-598" fmla="*/ 497972 h 565791"/>
                  <a:gd name="connsiteX4-599" fmla="*/ 4334 w 648099"/>
                  <a:gd name="connsiteY4-600" fmla="*/ 81348 h 565791"/>
                </a:gdLst>
                <a:ahLst/>
                <a:cxnLst>
                  <a:cxn ang="0">
                    <a:pos x="connsiteX0-591" y="connsiteY0-592"/>
                  </a:cxn>
                  <a:cxn ang="0">
                    <a:pos x="connsiteX1-593" y="connsiteY1-594"/>
                  </a:cxn>
                  <a:cxn ang="0">
                    <a:pos x="connsiteX2-595" y="connsiteY2-596"/>
                  </a:cxn>
                  <a:cxn ang="0">
                    <a:pos x="connsiteX3-597" y="connsiteY3-598"/>
                  </a:cxn>
                  <a:cxn ang="0">
                    <a:pos x="connsiteX4-599" y="connsiteY4-600"/>
                  </a:cxn>
                </a:cxnLst>
                <a:rect l="l" t="t" r="r" b="b"/>
                <a:pathLst>
                  <a:path w="648099" h="565791">
                    <a:moveTo>
                      <a:pt x="51067" y="18182"/>
                    </a:moveTo>
                    <a:cubicBezTo>
                      <a:pt x="281003" y="7261"/>
                      <a:pt x="591945" y="-22893"/>
                      <a:pt x="617005" y="31700"/>
                    </a:cubicBezTo>
                    <a:cubicBezTo>
                      <a:pt x="642065" y="86293"/>
                      <a:pt x="669922" y="489239"/>
                      <a:pt x="621713" y="535349"/>
                    </a:cubicBezTo>
                    <a:cubicBezTo>
                      <a:pt x="573504" y="581459"/>
                      <a:pt x="32838" y="579874"/>
                      <a:pt x="12537" y="497972"/>
                    </a:cubicBezTo>
                    <a:cubicBezTo>
                      <a:pt x="992" y="378148"/>
                      <a:pt x="-4426" y="189998"/>
                      <a:pt x="4334" y="81348"/>
                    </a:cubicBezTo>
                  </a:path>
                </a:pathLst>
              </a:custGeom>
              <a:noFill/>
              <a:ln w="25400" cap="rnd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fontAlgn="auto"/>
                <a:endParaRPr lang="zh-CN" altLang="en-US" noProof="1">
                  <a:solidFill>
                    <a:schemeClr val="accent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652" name="矩形 71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1393351" y="2932113"/>
                <a:ext cx="923290" cy="706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p>
                <a:pPr algn="ctr"/>
                <a:r>
                  <a:rPr lang="en-US" altLang="zh-CN" sz="4000" b="1" dirty="0">
                    <a:solidFill>
                      <a:schemeClr val="accent2"/>
                    </a:solidFill>
                    <a:latin typeface="+mn-lt"/>
                    <a:ea typeface="+mn-ea"/>
                    <a:cs typeface="+mn-ea"/>
                    <a:sym typeface="+mn-lt"/>
                  </a:rPr>
                  <a:t>01</a:t>
                </a:r>
                <a:endParaRPr lang="en-US" altLang="zh-CN" sz="4000" b="1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27653" name="组合 5"/>
              <p:cNvGrpSpPr/>
              <p:nvPr/>
            </p:nvGrpSpPr>
            <p:grpSpPr bwMode="auto">
              <a:xfrm>
                <a:off x="1584325" y="2544763"/>
                <a:ext cx="536575" cy="473075"/>
                <a:chOff x="7509111" y="2144857"/>
                <a:chExt cx="1157049" cy="1019200"/>
              </a:xfrm>
            </p:grpSpPr>
            <p:sp>
              <p:nvSpPr>
                <p:cNvPr id="2" name="任意多边形 1"/>
                <p:cNvSpPr/>
                <p:nvPr>
                  <p:custDataLst>
                    <p:tags r:id="rId6"/>
                  </p:custDataLst>
                </p:nvPr>
              </p:nvSpPr>
              <p:spPr>
                <a:xfrm>
                  <a:off x="7509111" y="2363746"/>
                  <a:ext cx="1157049" cy="800311"/>
                </a:xfrm>
                <a:custGeom>
                  <a:avLst/>
                  <a:gdLst>
                    <a:gd name="connsiteX0" fmla="*/ 582519 w 1166674"/>
                    <a:gd name="connsiteY0" fmla="*/ 223878 h 732468"/>
                    <a:gd name="connsiteX1" fmla="*/ 236155 w 1166674"/>
                    <a:gd name="connsiteY1" fmla="*/ 2205 h 732468"/>
                    <a:gd name="connsiteX2" fmla="*/ 628 w 1166674"/>
                    <a:gd name="connsiteY2" fmla="*/ 390133 h 732468"/>
                    <a:gd name="connsiteX3" fmla="*/ 305428 w 1166674"/>
                    <a:gd name="connsiteY3" fmla="*/ 722642 h 732468"/>
                    <a:gd name="connsiteX4" fmla="*/ 540955 w 1166674"/>
                    <a:gd name="connsiteY4" fmla="*/ 611805 h 732468"/>
                    <a:gd name="connsiteX5" fmla="*/ 734919 w 1166674"/>
                    <a:gd name="connsiteY5" fmla="*/ 722642 h 732468"/>
                    <a:gd name="connsiteX6" fmla="*/ 1095137 w 1166674"/>
                    <a:gd name="connsiteY6" fmla="*/ 556387 h 732468"/>
                    <a:gd name="connsiteX7" fmla="*/ 1122846 w 1166674"/>
                    <a:gd name="connsiteY7" fmla="*/ 43769 h 732468"/>
                    <a:gd name="connsiteX8" fmla="*/ 582519 w 1166674"/>
                    <a:gd name="connsiteY8" fmla="*/ 223878 h 732468"/>
                    <a:gd name="connsiteX0-1" fmla="*/ 582519 w 1166674"/>
                    <a:gd name="connsiteY0-2" fmla="*/ 223878 h 732468"/>
                    <a:gd name="connsiteX1-3" fmla="*/ 236155 w 1166674"/>
                    <a:gd name="connsiteY1-4" fmla="*/ 2205 h 732468"/>
                    <a:gd name="connsiteX2-5" fmla="*/ 628 w 1166674"/>
                    <a:gd name="connsiteY2-6" fmla="*/ 390133 h 732468"/>
                    <a:gd name="connsiteX3-7" fmla="*/ 305428 w 1166674"/>
                    <a:gd name="connsiteY3-8" fmla="*/ 722642 h 732468"/>
                    <a:gd name="connsiteX4-9" fmla="*/ 540955 w 1166674"/>
                    <a:gd name="connsiteY4-10" fmla="*/ 611805 h 732468"/>
                    <a:gd name="connsiteX5-11" fmla="*/ 734919 w 1166674"/>
                    <a:gd name="connsiteY5-12" fmla="*/ 722642 h 732468"/>
                    <a:gd name="connsiteX6-13" fmla="*/ 1095137 w 1166674"/>
                    <a:gd name="connsiteY6-14" fmla="*/ 556387 h 732468"/>
                    <a:gd name="connsiteX7-15" fmla="*/ 1122846 w 1166674"/>
                    <a:gd name="connsiteY7-16" fmla="*/ 43769 h 732468"/>
                    <a:gd name="connsiteX8-17" fmla="*/ 582519 w 1166674"/>
                    <a:gd name="connsiteY8-18" fmla="*/ 223878 h 732468"/>
                    <a:gd name="connsiteX0-19" fmla="*/ 582519 w 1166674"/>
                    <a:gd name="connsiteY0-20" fmla="*/ 226644 h 735234"/>
                    <a:gd name="connsiteX1-21" fmla="*/ 236155 w 1166674"/>
                    <a:gd name="connsiteY1-22" fmla="*/ 4971 h 735234"/>
                    <a:gd name="connsiteX2-23" fmla="*/ 628 w 1166674"/>
                    <a:gd name="connsiteY2-24" fmla="*/ 392899 h 735234"/>
                    <a:gd name="connsiteX3-25" fmla="*/ 305428 w 1166674"/>
                    <a:gd name="connsiteY3-26" fmla="*/ 725408 h 735234"/>
                    <a:gd name="connsiteX4-27" fmla="*/ 540955 w 1166674"/>
                    <a:gd name="connsiteY4-28" fmla="*/ 614571 h 735234"/>
                    <a:gd name="connsiteX5-29" fmla="*/ 734919 w 1166674"/>
                    <a:gd name="connsiteY5-30" fmla="*/ 725408 h 735234"/>
                    <a:gd name="connsiteX6-31" fmla="*/ 1095137 w 1166674"/>
                    <a:gd name="connsiteY6-32" fmla="*/ 559153 h 735234"/>
                    <a:gd name="connsiteX7-33" fmla="*/ 1122846 w 1166674"/>
                    <a:gd name="connsiteY7-34" fmla="*/ 46535 h 735234"/>
                    <a:gd name="connsiteX8-35" fmla="*/ 582519 w 1166674"/>
                    <a:gd name="connsiteY8-36" fmla="*/ 226644 h 735234"/>
                    <a:gd name="connsiteX0-37" fmla="*/ 582519 w 1166674"/>
                    <a:gd name="connsiteY0-38" fmla="*/ 226644 h 735234"/>
                    <a:gd name="connsiteX1-39" fmla="*/ 236155 w 1166674"/>
                    <a:gd name="connsiteY1-40" fmla="*/ 4971 h 735234"/>
                    <a:gd name="connsiteX2-41" fmla="*/ 628 w 1166674"/>
                    <a:gd name="connsiteY2-42" fmla="*/ 392899 h 735234"/>
                    <a:gd name="connsiteX3-43" fmla="*/ 305428 w 1166674"/>
                    <a:gd name="connsiteY3-44" fmla="*/ 725408 h 735234"/>
                    <a:gd name="connsiteX4-45" fmla="*/ 540955 w 1166674"/>
                    <a:gd name="connsiteY4-46" fmla="*/ 614571 h 735234"/>
                    <a:gd name="connsiteX5-47" fmla="*/ 734919 w 1166674"/>
                    <a:gd name="connsiteY5-48" fmla="*/ 725408 h 735234"/>
                    <a:gd name="connsiteX6-49" fmla="*/ 1095137 w 1166674"/>
                    <a:gd name="connsiteY6-50" fmla="*/ 559153 h 735234"/>
                    <a:gd name="connsiteX7-51" fmla="*/ 1122846 w 1166674"/>
                    <a:gd name="connsiteY7-52" fmla="*/ 46535 h 735234"/>
                    <a:gd name="connsiteX8-53" fmla="*/ 582519 w 1166674"/>
                    <a:gd name="connsiteY8-54" fmla="*/ 226644 h 735234"/>
                    <a:gd name="connsiteX0-55" fmla="*/ 582519 w 1166674"/>
                    <a:gd name="connsiteY0-56" fmla="*/ 226644 h 735234"/>
                    <a:gd name="connsiteX1-57" fmla="*/ 236155 w 1166674"/>
                    <a:gd name="connsiteY1-58" fmla="*/ 4971 h 735234"/>
                    <a:gd name="connsiteX2-59" fmla="*/ 628 w 1166674"/>
                    <a:gd name="connsiteY2-60" fmla="*/ 392899 h 735234"/>
                    <a:gd name="connsiteX3-61" fmla="*/ 305428 w 1166674"/>
                    <a:gd name="connsiteY3-62" fmla="*/ 725408 h 735234"/>
                    <a:gd name="connsiteX4-63" fmla="*/ 540955 w 1166674"/>
                    <a:gd name="connsiteY4-64" fmla="*/ 614571 h 735234"/>
                    <a:gd name="connsiteX5-65" fmla="*/ 734919 w 1166674"/>
                    <a:gd name="connsiteY5-66" fmla="*/ 725408 h 735234"/>
                    <a:gd name="connsiteX6-67" fmla="*/ 1095137 w 1166674"/>
                    <a:gd name="connsiteY6-68" fmla="*/ 559153 h 735234"/>
                    <a:gd name="connsiteX7-69" fmla="*/ 1122846 w 1166674"/>
                    <a:gd name="connsiteY7-70" fmla="*/ 46535 h 735234"/>
                    <a:gd name="connsiteX8-71" fmla="*/ 582519 w 1166674"/>
                    <a:gd name="connsiteY8-72" fmla="*/ 226644 h 735234"/>
                    <a:gd name="connsiteX0-73" fmla="*/ 582519 w 1131746"/>
                    <a:gd name="connsiteY0-74" fmla="*/ 226644 h 735234"/>
                    <a:gd name="connsiteX1-75" fmla="*/ 236155 w 1131746"/>
                    <a:gd name="connsiteY1-76" fmla="*/ 4971 h 735234"/>
                    <a:gd name="connsiteX2-77" fmla="*/ 628 w 1131746"/>
                    <a:gd name="connsiteY2-78" fmla="*/ 392899 h 735234"/>
                    <a:gd name="connsiteX3-79" fmla="*/ 305428 w 1131746"/>
                    <a:gd name="connsiteY3-80" fmla="*/ 725408 h 735234"/>
                    <a:gd name="connsiteX4-81" fmla="*/ 540955 w 1131746"/>
                    <a:gd name="connsiteY4-82" fmla="*/ 614571 h 735234"/>
                    <a:gd name="connsiteX5-83" fmla="*/ 734919 w 1131746"/>
                    <a:gd name="connsiteY5-84" fmla="*/ 725408 h 735234"/>
                    <a:gd name="connsiteX6-85" fmla="*/ 1095137 w 1131746"/>
                    <a:gd name="connsiteY6-86" fmla="*/ 559153 h 735234"/>
                    <a:gd name="connsiteX7-87" fmla="*/ 1053574 w 1131746"/>
                    <a:gd name="connsiteY7-88" fmla="*/ 74245 h 735234"/>
                    <a:gd name="connsiteX8-89" fmla="*/ 582519 w 1131746"/>
                    <a:gd name="connsiteY8-90" fmla="*/ 226644 h 735234"/>
                    <a:gd name="connsiteX0-91" fmla="*/ 582519 w 1137803"/>
                    <a:gd name="connsiteY0-92" fmla="*/ 226644 h 735234"/>
                    <a:gd name="connsiteX1-93" fmla="*/ 236155 w 1137803"/>
                    <a:gd name="connsiteY1-94" fmla="*/ 4971 h 735234"/>
                    <a:gd name="connsiteX2-95" fmla="*/ 628 w 1137803"/>
                    <a:gd name="connsiteY2-96" fmla="*/ 392899 h 735234"/>
                    <a:gd name="connsiteX3-97" fmla="*/ 305428 w 1137803"/>
                    <a:gd name="connsiteY3-98" fmla="*/ 725408 h 735234"/>
                    <a:gd name="connsiteX4-99" fmla="*/ 540955 w 1137803"/>
                    <a:gd name="connsiteY4-100" fmla="*/ 614571 h 735234"/>
                    <a:gd name="connsiteX5-101" fmla="*/ 734919 w 1137803"/>
                    <a:gd name="connsiteY5-102" fmla="*/ 725408 h 735234"/>
                    <a:gd name="connsiteX6-103" fmla="*/ 1095137 w 1137803"/>
                    <a:gd name="connsiteY6-104" fmla="*/ 559153 h 735234"/>
                    <a:gd name="connsiteX7-105" fmla="*/ 1053574 w 1137803"/>
                    <a:gd name="connsiteY7-106" fmla="*/ 74245 h 735234"/>
                    <a:gd name="connsiteX8-107" fmla="*/ 582519 w 1137803"/>
                    <a:gd name="connsiteY8-108" fmla="*/ 226644 h 735234"/>
                    <a:gd name="connsiteX0-109" fmla="*/ 582519 w 1137803"/>
                    <a:gd name="connsiteY0-110" fmla="*/ 226644 h 735234"/>
                    <a:gd name="connsiteX1-111" fmla="*/ 236155 w 1137803"/>
                    <a:gd name="connsiteY1-112" fmla="*/ 4971 h 735234"/>
                    <a:gd name="connsiteX2-113" fmla="*/ 628 w 1137803"/>
                    <a:gd name="connsiteY2-114" fmla="*/ 392899 h 735234"/>
                    <a:gd name="connsiteX3-115" fmla="*/ 305428 w 1137803"/>
                    <a:gd name="connsiteY3-116" fmla="*/ 725408 h 735234"/>
                    <a:gd name="connsiteX4-117" fmla="*/ 540955 w 1137803"/>
                    <a:gd name="connsiteY4-118" fmla="*/ 614571 h 735234"/>
                    <a:gd name="connsiteX5-119" fmla="*/ 734919 w 1137803"/>
                    <a:gd name="connsiteY5-120" fmla="*/ 725408 h 735234"/>
                    <a:gd name="connsiteX6-121" fmla="*/ 1095137 w 1137803"/>
                    <a:gd name="connsiteY6-122" fmla="*/ 559153 h 735234"/>
                    <a:gd name="connsiteX7-123" fmla="*/ 1053574 w 1137803"/>
                    <a:gd name="connsiteY7-124" fmla="*/ 74245 h 735234"/>
                    <a:gd name="connsiteX8-125" fmla="*/ 582519 w 1137803"/>
                    <a:gd name="connsiteY8-126" fmla="*/ 226644 h 735234"/>
                    <a:gd name="connsiteX0-127" fmla="*/ 582519 w 1140842"/>
                    <a:gd name="connsiteY0-128" fmla="*/ 226644 h 735234"/>
                    <a:gd name="connsiteX1-129" fmla="*/ 236155 w 1140842"/>
                    <a:gd name="connsiteY1-130" fmla="*/ 4971 h 735234"/>
                    <a:gd name="connsiteX2-131" fmla="*/ 628 w 1140842"/>
                    <a:gd name="connsiteY2-132" fmla="*/ 392899 h 735234"/>
                    <a:gd name="connsiteX3-133" fmla="*/ 305428 w 1140842"/>
                    <a:gd name="connsiteY3-134" fmla="*/ 725408 h 735234"/>
                    <a:gd name="connsiteX4-135" fmla="*/ 540955 w 1140842"/>
                    <a:gd name="connsiteY4-136" fmla="*/ 614571 h 735234"/>
                    <a:gd name="connsiteX5-137" fmla="*/ 1095137 w 1140842"/>
                    <a:gd name="connsiteY5-138" fmla="*/ 559153 h 735234"/>
                    <a:gd name="connsiteX6-139" fmla="*/ 1053574 w 1140842"/>
                    <a:gd name="connsiteY6-140" fmla="*/ 74245 h 735234"/>
                    <a:gd name="connsiteX7-141" fmla="*/ 582519 w 1140842"/>
                    <a:gd name="connsiteY7-142" fmla="*/ 226644 h 735234"/>
                    <a:gd name="connsiteX0-143" fmla="*/ 582519 w 1140842"/>
                    <a:gd name="connsiteY0-144" fmla="*/ 226644 h 735234"/>
                    <a:gd name="connsiteX1-145" fmla="*/ 236155 w 1140842"/>
                    <a:gd name="connsiteY1-146" fmla="*/ 4971 h 735234"/>
                    <a:gd name="connsiteX2-147" fmla="*/ 628 w 1140842"/>
                    <a:gd name="connsiteY2-148" fmla="*/ 392899 h 735234"/>
                    <a:gd name="connsiteX3-149" fmla="*/ 305428 w 1140842"/>
                    <a:gd name="connsiteY3-150" fmla="*/ 725408 h 735234"/>
                    <a:gd name="connsiteX4-151" fmla="*/ 540955 w 1140842"/>
                    <a:gd name="connsiteY4-152" fmla="*/ 614571 h 735234"/>
                    <a:gd name="connsiteX5-153" fmla="*/ 1095137 w 1140842"/>
                    <a:gd name="connsiteY5-154" fmla="*/ 559153 h 735234"/>
                    <a:gd name="connsiteX6-155" fmla="*/ 1053574 w 1140842"/>
                    <a:gd name="connsiteY6-156" fmla="*/ 74245 h 735234"/>
                    <a:gd name="connsiteX7-157" fmla="*/ 582519 w 1140842"/>
                    <a:gd name="connsiteY7-158" fmla="*/ 226644 h 735234"/>
                    <a:gd name="connsiteX0-159" fmla="*/ 582519 w 1140842"/>
                    <a:gd name="connsiteY0-160" fmla="*/ 226644 h 743441"/>
                    <a:gd name="connsiteX1-161" fmla="*/ 236155 w 1140842"/>
                    <a:gd name="connsiteY1-162" fmla="*/ 4971 h 743441"/>
                    <a:gd name="connsiteX2-163" fmla="*/ 628 w 1140842"/>
                    <a:gd name="connsiteY2-164" fmla="*/ 392899 h 743441"/>
                    <a:gd name="connsiteX3-165" fmla="*/ 305428 w 1140842"/>
                    <a:gd name="connsiteY3-166" fmla="*/ 725408 h 743441"/>
                    <a:gd name="connsiteX4-167" fmla="*/ 540955 w 1140842"/>
                    <a:gd name="connsiteY4-168" fmla="*/ 614571 h 743441"/>
                    <a:gd name="connsiteX5-169" fmla="*/ 1095137 w 1140842"/>
                    <a:gd name="connsiteY5-170" fmla="*/ 559153 h 743441"/>
                    <a:gd name="connsiteX6-171" fmla="*/ 1053574 w 1140842"/>
                    <a:gd name="connsiteY6-172" fmla="*/ 74245 h 743441"/>
                    <a:gd name="connsiteX7-173" fmla="*/ 582519 w 1140842"/>
                    <a:gd name="connsiteY7-174" fmla="*/ 226644 h 743441"/>
                    <a:gd name="connsiteX0-175" fmla="*/ 582519 w 1140842"/>
                    <a:gd name="connsiteY0-176" fmla="*/ 226644 h 756134"/>
                    <a:gd name="connsiteX1-177" fmla="*/ 236155 w 1140842"/>
                    <a:gd name="connsiteY1-178" fmla="*/ 4971 h 756134"/>
                    <a:gd name="connsiteX2-179" fmla="*/ 628 w 1140842"/>
                    <a:gd name="connsiteY2-180" fmla="*/ 392899 h 756134"/>
                    <a:gd name="connsiteX3-181" fmla="*/ 305428 w 1140842"/>
                    <a:gd name="connsiteY3-182" fmla="*/ 725408 h 756134"/>
                    <a:gd name="connsiteX4-183" fmla="*/ 540955 w 1140842"/>
                    <a:gd name="connsiteY4-184" fmla="*/ 614571 h 756134"/>
                    <a:gd name="connsiteX5-185" fmla="*/ 1095137 w 1140842"/>
                    <a:gd name="connsiteY5-186" fmla="*/ 559153 h 756134"/>
                    <a:gd name="connsiteX6-187" fmla="*/ 1053574 w 1140842"/>
                    <a:gd name="connsiteY6-188" fmla="*/ 74245 h 756134"/>
                    <a:gd name="connsiteX7-189" fmla="*/ 582519 w 1140842"/>
                    <a:gd name="connsiteY7-190" fmla="*/ 226644 h 756134"/>
                    <a:gd name="connsiteX0-191" fmla="*/ 590394 w 1148717"/>
                    <a:gd name="connsiteY0-192" fmla="*/ 226644 h 756134"/>
                    <a:gd name="connsiteX1-193" fmla="*/ 244030 w 1148717"/>
                    <a:gd name="connsiteY1-194" fmla="*/ 4971 h 756134"/>
                    <a:gd name="connsiteX2-195" fmla="*/ 8503 w 1148717"/>
                    <a:gd name="connsiteY2-196" fmla="*/ 392899 h 756134"/>
                    <a:gd name="connsiteX3-197" fmla="*/ 548830 w 1148717"/>
                    <a:gd name="connsiteY3-198" fmla="*/ 614571 h 756134"/>
                    <a:gd name="connsiteX4-199" fmla="*/ 1103012 w 1148717"/>
                    <a:gd name="connsiteY4-200" fmla="*/ 559153 h 756134"/>
                    <a:gd name="connsiteX5-201" fmla="*/ 1061449 w 1148717"/>
                    <a:gd name="connsiteY5-202" fmla="*/ 74245 h 756134"/>
                    <a:gd name="connsiteX6-203" fmla="*/ 590394 w 1148717"/>
                    <a:gd name="connsiteY6-204" fmla="*/ 226644 h 756134"/>
                    <a:gd name="connsiteX0-205" fmla="*/ 590394 w 1148717"/>
                    <a:gd name="connsiteY0-206" fmla="*/ 226644 h 784718"/>
                    <a:gd name="connsiteX1-207" fmla="*/ 244030 w 1148717"/>
                    <a:gd name="connsiteY1-208" fmla="*/ 4971 h 784718"/>
                    <a:gd name="connsiteX2-209" fmla="*/ 8503 w 1148717"/>
                    <a:gd name="connsiteY2-210" fmla="*/ 392899 h 784718"/>
                    <a:gd name="connsiteX3-211" fmla="*/ 548830 w 1148717"/>
                    <a:gd name="connsiteY3-212" fmla="*/ 614571 h 784718"/>
                    <a:gd name="connsiteX4-213" fmla="*/ 1103012 w 1148717"/>
                    <a:gd name="connsiteY4-214" fmla="*/ 559153 h 784718"/>
                    <a:gd name="connsiteX5-215" fmla="*/ 1061449 w 1148717"/>
                    <a:gd name="connsiteY5-216" fmla="*/ 74245 h 784718"/>
                    <a:gd name="connsiteX6-217" fmla="*/ 590394 w 1148717"/>
                    <a:gd name="connsiteY6-218" fmla="*/ 226644 h 784718"/>
                    <a:gd name="connsiteX0-219" fmla="*/ 590394 w 1148717"/>
                    <a:gd name="connsiteY0-220" fmla="*/ 226644 h 784718"/>
                    <a:gd name="connsiteX1-221" fmla="*/ 244030 w 1148717"/>
                    <a:gd name="connsiteY1-222" fmla="*/ 4971 h 784718"/>
                    <a:gd name="connsiteX2-223" fmla="*/ 8503 w 1148717"/>
                    <a:gd name="connsiteY2-224" fmla="*/ 392899 h 784718"/>
                    <a:gd name="connsiteX3-225" fmla="*/ 548830 w 1148717"/>
                    <a:gd name="connsiteY3-226" fmla="*/ 614571 h 784718"/>
                    <a:gd name="connsiteX4-227" fmla="*/ 1103012 w 1148717"/>
                    <a:gd name="connsiteY4-228" fmla="*/ 559153 h 784718"/>
                    <a:gd name="connsiteX5-229" fmla="*/ 1061449 w 1148717"/>
                    <a:gd name="connsiteY5-230" fmla="*/ 74245 h 784718"/>
                    <a:gd name="connsiteX6-231" fmla="*/ 590394 w 1148717"/>
                    <a:gd name="connsiteY6-232" fmla="*/ 226644 h 784718"/>
                    <a:gd name="connsiteX0-233" fmla="*/ 581944 w 1140267"/>
                    <a:gd name="connsiteY0-234" fmla="*/ 226644 h 799900"/>
                    <a:gd name="connsiteX1-235" fmla="*/ 235580 w 1140267"/>
                    <a:gd name="connsiteY1-236" fmla="*/ 4971 h 799900"/>
                    <a:gd name="connsiteX2-237" fmla="*/ 53 w 1140267"/>
                    <a:gd name="connsiteY2-238" fmla="*/ 392899 h 799900"/>
                    <a:gd name="connsiteX3-239" fmla="*/ 540380 w 1140267"/>
                    <a:gd name="connsiteY3-240" fmla="*/ 614571 h 799900"/>
                    <a:gd name="connsiteX4-241" fmla="*/ 1094562 w 1140267"/>
                    <a:gd name="connsiteY4-242" fmla="*/ 559153 h 799900"/>
                    <a:gd name="connsiteX5-243" fmla="*/ 1052999 w 1140267"/>
                    <a:gd name="connsiteY5-244" fmla="*/ 74245 h 799900"/>
                    <a:gd name="connsiteX6-245" fmla="*/ 581944 w 1140267"/>
                    <a:gd name="connsiteY6-246" fmla="*/ 226644 h 799900"/>
                    <a:gd name="connsiteX0-247" fmla="*/ 581944 w 1157049"/>
                    <a:gd name="connsiteY0-248" fmla="*/ 226644 h 799900"/>
                    <a:gd name="connsiteX1-249" fmla="*/ 235580 w 1157049"/>
                    <a:gd name="connsiteY1-250" fmla="*/ 4971 h 799900"/>
                    <a:gd name="connsiteX2-251" fmla="*/ 53 w 1157049"/>
                    <a:gd name="connsiteY2-252" fmla="*/ 392899 h 799900"/>
                    <a:gd name="connsiteX3-253" fmla="*/ 540380 w 1157049"/>
                    <a:gd name="connsiteY3-254" fmla="*/ 614571 h 799900"/>
                    <a:gd name="connsiteX4-255" fmla="*/ 1094562 w 1157049"/>
                    <a:gd name="connsiteY4-256" fmla="*/ 559153 h 799900"/>
                    <a:gd name="connsiteX5-257" fmla="*/ 1052999 w 1157049"/>
                    <a:gd name="connsiteY5-258" fmla="*/ 74245 h 799900"/>
                    <a:gd name="connsiteX6-259" fmla="*/ 581944 w 1157049"/>
                    <a:gd name="connsiteY6-260" fmla="*/ 226644 h 799900"/>
                    <a:gd name="connsiteX0-261" fmla="*/ 581944 w 1157049"/>
                    <a:gd name="connsiteY0-262" fmla="*/ 226644 h 799900"/>
                    <a:gd name="connsiteX1-263" fmla="*/ 235580 w 1157049"/>
                    <a:gd name="connsiteY1-264" fmla="*/ 4971 h 799900"/>
                    <a:gd name="connsiteX2-265" fmla="*/ 53 w 1157049"/>
                    <a:gd name="connsiteY2-266" fmla="*/ 392899 h 799900"/>
                    <a:gd name="connsiteX3-267" fmla="*/ 540380 w 1157049"/>
                    <a:gd name="connsiteY3-268" fmla="*/ 614571 h 799900"/>
                    <a:gd name="connsiteX4-269" fmla="*/ 1094562 w 1157049"/>
                    <a:gd name="connsiteY4-270" fmla="*/ 559153 h 799900"/>
                    <a:gd name="connsiteX5-271" fmla="*/ 1052999 w 1157049"/>
                    <a:gd name="connsiteY5-272" fmla="*/ 74245 h 799900"/>
                    <a:gd name="connsiteX6-273" fmla="*/ 581944 w 1157049"/>
                    <a:gd name="connsiteY6-274" fmla="*/ 226644 h 799900"/>
                  </a:gdLst>
                  <a:ahLst/>
                  <a:cxnLst>
                    <a:cxn ang="0">
                      <a:pos x="connsiteX0-261" y="connsiteY0-262"/>
                    </a:cxn>
                    <a:cxn ang="0">
                      <a:pos x="connsiteX1-263" y="connsiteY1-264"/>
                    </a:cxn>
                    <a:cxn ang="0">
                      <a:pos x="connsiteX2-265" y="connsiteY2-266"/>
                    </a:cxn>
                    <a:cxn ang="0">
                      <a:pos x="connsiteX3-267" y="connsiteY3-268"/>
                    </a:cxn>
                    <a:cxn ang="0">
                      <a:pos x="connsiteX4-269" y="connsiteY4-270"/>
                    </a:cxn>
                    <a:cxn ang="0">
                      <a:pos x="connsiteX5-271" y="connsiteY5-272"/>
                    </a:cxn>
                    <a:cxn ang="0">
                      <a:pos x="connsiteX6-273" y="connsiteY6-274"/>
                    </a:cxn>
                  </a:cxnLst>
                  <a:rect l="l" t="t" r="r" b="b"/>
                  <a:pathLst>
                    <a:path w="1157049" h="799900">
                      <a:moveTo>
                        <a:pt x="581944" y="226644"/>
                      </a:moveTo>
                      <a:cubicBezTo>
                        <a:pt x="475725" y="67317"/>
                        <a:pt x="332562" y="-22738"/>
                        <a:pt x="235580" y="4971"/>
                      </a:cubicBezTo>
                      <a:cubicBezTo>
                        <a:pt x="138598" y="32680"/>
                        <a:pt x="-3122" y="205574"/>
                        <a:pt x="53" y="392899"/>
                      </a:cubicBezTo>
                      <a:cubicBezTo>
                        <a:pt x="3228" y="580224"/>
                        <a:pt x="176987" y="1063112"/>
                        <a:pt x="540380" y="614571"/>
                      </a:cubicBezTo>
                      <a:cubicBezTo>
                        <a:pt x="795823" y="920237"/>
                        <a:pt x="971025" y="773032"/>
                        <a:pt x="1094562" y="559153"/>
                      </a:cubicBezTo>
                      <a:cubicBezTo>
                        <a:pt x="1218099" y="345274"/>
                        <a:pt x="1133817" y="134281"/>
                        <a:pt x="1052999" y="74245"/>
                      </a:cubicBezTo>
                      <a:cubicBezTo>
                        <a:pt x="972181" y="14209"/>
                        <a:pt x="618889" y="25753"/>
                        <a:pt x="581944" y="226644"/>
                      </a:cubicBezTo>
                      <a:close/>
                    </a:path>
                  </a:pathLst>
                </a:custGeom>
                <a:noFill/>
                <a:ln w="22225" cap="rnd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auto"/>
                  <a:endParaRPr lang="zh-CN" altLang="en-US" noProof="1">
                    <a:solidFill>
                      <a:schemeClr val="accent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" name="任意多边形 2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8008901" y="2688657"/>
                  <a:ext cx="164315" cy="0"/>
                </a:xfrm>
                <a:custGeom>
                  <a:avLst/>
                  <a:gdLst>
                    <a:gd name="connsiteX0" fmla="*/ 0 w 166255"/>
                    <a:gd name="connsiteY0" fmla="*/ 0 h 0"/>
                    <a:gd name="connsiteX1" fmla="*/ 166255 w 166255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6255">
                      <a:moveTo>
                        <a:pt x="0" y="0"/>
                      </a:moveTo>
                      <a:lnTo>
                        <a:pt x="166255" y="0"/>
                      </a:lnTo>
                    </a:path>
                  </a:pathLst>
                </a:custGeom>
                <a:noFill/>
                <a:ln w="22225" cap="rnd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auto"/>
                  <a:endParaRPr lang="zh-CN" altLang="en-US" noProof="1">
                    <a:solidFill>
                      <a:schemeClr val="accent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" name="任意多边形 5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8097905" y="2144857"/>
                  <a:ext cx="143775" cy="543800"/>
                </a:xfrm>
                <a:custGeom>
                  <a:avLst/>
                  <a:gdLst>
                    <a:gd name="connsiteX0" fmla="*/ 0 w 142875"/>
                    <a:gd name="connsiteY0" fmla="*/ 542925 h 542925"/>
                    <a:gd name="connsiteX1" fmla="*/ 28575 w 142875"/>
                    <a:gd name="connsiteY1" fmla="*/ 219075 h 542925"/>
                    <a:gd name="connsiteX2" fmla="*/ 142875 w 142875"/>
                    <a:gd name="connsiteY2" fmla="*/ 0 h 542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2875" h="542925">
                      <a:moveTo>
                        <a:pt x="0" y="542925"/>
                      </a:moveTo>
                      <a:cubicBezTo>
                        <a:pt x="2381" y="426243"/>
                        <a:pt x="4763" y="309562"/>
                        <a:pt x="28575" y="219075"/>
                      </a:cubicBezTo>
                      <a:cubicBezTo>
                        <a:pt x="52387" y="128588"/>
                        <a:pt x="97631" y="64294"/>
                        <a:pt x="142875" y="0"/>
                      </a:cubicBezTo>
                    </a:path>
                  </a:pathLst>
                </a:custGeom>
                <a:noFill/>
                <a:ln w="22225" cap="rnd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auto"/>
                  <a:endParaRPr lang="zh-CN" altLang="en-US" noProof="1">
                    <a:solidFill>
                      <a:schemeClr val="accent2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7687" name="Freeform 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78" y="3896"/>
              <a:ext cx="5077" cy="125"/>
            </a:xfrm>
            <a:custGeom>
              <a:avLst/>
              <a:gdLst>
                <a:gd name="T0" fmla="*/ 1 w 2288"/>
                <a:gd name="T1" fmla="*/ 2 h 38"/>
                <a:gd name="T2" fmla="*/ 2 w 2288"/>
                <a:gd name="T3" fmla="*/ 6 h 38"/>
                <a:gd name="T4" fmla="*/ 152 w 2288"/>
                <a:gd name="T5" fmla="*/ 19 h 38"/>
                <a:gd name="T6" fmla="*/ 199 w 2288"/>
                <a:gd name="T7" fmla="*/ 17 h 38"/>
                <a:gd name="T8" fmla="*/ 566 w 2288"/>
                <a:gd name="T9" fmla="*/ 25 h 38"/>
                <a:gd name="T10" fmla="*/ 710 w 2288"/>
                <a:gd name="T11" fmla="*/ 29 h 38"/>
                <a:gd name="T12" fmla="*/ 1040 w 2288"/>
                <a:gd name="T13" fmla="*/ 31 h 38"/>
                <a:gd name="T14" fmla="*/ 1426 w 2288"/>
                <a:gd name="T15" fmla="*/ 34 h 38"/>
                <a:gd name="T16" fmla="*/ 1706 w 2288"/>
                <a:gd name="T17" fmla="*/ 35 h 38"/>
                <a:gd name="T18" fmla="*/ 1898 w 2288"/>
                <a:gd name="T19" fmla="*/ 34 h 38"/>
                <a:gd name="T20" fmla="*/ 2020 w 2288"/>
                <a:gd name="T21" fmla="*/ 31 h 38"/>
                <a:gd name="T22" fmla="*/ 2182 w 2288"/>
                <a:gd name="T23" fmla="*/ 29 h 38"/>
                <a:gd name="T24" fmla="*/ 2210 w 2288"/>
                <a:gd name="T25" fmla="*/ 31 h 38"/>
                <a:gd name="T26" fmla="*/ 2286 w 2288"/>
                <a:gd name="T27" fmla="*/ 28 h 38"/>
                <a:gd name="T28" fmla="*/ 2287 w 2288"/>
                <a:gd name="T29" fmla="*/ 24 h 38"/>
                <a:gd name="T30" fmla="*/ 2283 w 2288"/>
                <a:gd name="T31" fmla="*/ 23 h 38"/>
                <a:gd name="T32" fmla="*/ 2210 w 2288"/>
                <a:gd name="T33" fmla="*/ 25 h 38"/>
                <a:gd name="T34" fmla="*/ 2183 w 2288"/>
                <a:gd name="T35" fmla="*/ 23 h 38"/>
                <a:gd name="T36" fmla="*/ 2020 w 2288"/>
                <a:gd name="T37" fmla="*/ 25 h 38"/>
                <a:gd name="T38" fmla="*/ 1898 w 2288"/>
                <a:gd name="T39" fmla="*/ 28 h 38"/>
                <a:gd name="T40" fmla="*/ 1706 w 2288"/>
                <a:gd name="T41" fmla="*/ 29 h 38"/>
                <a:gd name="T42" fmla="*/ 1426 w 2288"/>
                <a:gd name="T43" fmla="*/ 28 h 38"/>
                <a:gd name="T44" fmla="*/ 1040 w 2288"/>
                <a:gd name="T45" fmla="*/ 25 h 38"/>
                <a:gd name="T46" fmla="*/ 710 w 2288"/>
                <a:gd name="T47" fmla="*/ 23 h 38"/>
                <a:gd name="T48" fmla="*/ 567 w 2288"/>
                <a:gd name="T49" fmla="*/ 19 h 38"/>
                <a:gd name="T50" fmla="*/ 199 w 2288"/>
                <a:gd name="T51" fmla="*/ 11 h 38"/>
                <a:gd name="T52" fmla="*/ 152 w 2288"/>
                <a:gd name="T53" fmla="*/ 13 h 38"/>
                <a:gd name="T54" fmla="*/ 5 w 2288"/>
                <a:gd name="T55" fmla="*/ 1 h 38"/>
                <a:gd name="T56" fmla="*/ 1 w 2288"/>
                <a:gd name="T5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88" h="38">
                  <a:moveTo>
                    <a:pt x="1" y="2"/>
                  </a:moveTo>
                  <a:cubicBezTo>
                    <a:pt x="0" y="3"/>
                    <a:pt x="1" y="5"/>
                    <a:pt x="2" y="6"/>
                  </a:cubicBezTo>
                  <a:cubicBezTo>
                    <a:pt x="39" y="25"/>
                    <a:pt x="99" y="22"/>
                    <a:pt x="152" y="19"/>
                  </a:cubicBezTo>
                  <a:cubicBezTo>
                    <a:pt x="169" y="18"/>
                    <a:pt x="185" y="17"/>
                    <a:pt x="199" y="17"/>
                  </a:cubicBezTo>
                  <a:cubicBezTo>
                    <a:pt x="322" y="17"/>
                    <a:pt x="446" y="21"/>
                    <a:pt x="566" y="25"/>
                  </a:cubicBezTo>
                  <a:cubicBezTo>
                    <a:pt x="710" y="29"/>
                    <a:pt x="710" y="29"/>
                    <a:pt x="710" y="29"/>
                  </a:cubicBezTo>
                  <a:cubicBezTo>
                    <a:pt x="820" y="32"/>
                    <a:pt x="932" y="31"/>
                    <a:pt x="1040" y="31"/>
                  </a:cubicBezTo>
                  <a:cubicBezTo>
                    <a:pt x="1167" y="30"/>
                    <a:pt x="1297" y="29"/>
                    <a:pt x="1426" y="34"/>
                  </a:cubicBezTo>
                  <a:cubicBezTo>
                    <a:pt x="1519" y="37"/>
                    <a:pt x="1614" y="36"/>
                    <a:pt x="1706" y="35"/>
                  </a:cubicBezTo>
                  <a:cubicBezTo>
                    <a:pt x="1769" y="34"/>
                    <a:pt x="1834" y="34"/>
                    <a:pt x="1898" y="34"/>
                  </a:cubicBezTo>
                  <a:cubicBezTo>
                    <a:pt x="1939" y="35"/>
                    <a:pt x="1980" y="33"/>
                    <a:pt x="2020" y="31"/>
                  </a:cubicBezTo>
                  <a:cubicBezTo>
                    <a:pt x="2073" y="28"/>
                    <a:pt x="2128" y="26"/>
                    <a:pt x="2182" y="29"/>
                  </a:cubicBezTo>
                  <a:cubicBezTo>
                    <a:pt x="2191" y="29"/>
                    <a:pt x="2200" y="30"/>
                    <a:pt x="2210" y="31"/>
                  </a:cubicBezTo>
                  <a:cubicBezTo>
                    <a:pt x="2236" y="34"/>
                    <a:pt x="2266" y="38"/>
                    <a:pt x="2286" y="28"/>
                  </a:cubicBezTo>
                  <a:cubicBezTo>
                    <a:pt x="2287" y="28"/>
                    <a:pt x="2288" y="26"/>
                    <a:pt x="2287" y="24"/>
                  </a:cubicBezTo>
                  <a:cubicBezTo>
                    <a:pt x="2286" y="23"/>
                    <a:pt x="2285" y="22"/>
                    <a:pt x="2283" y="23"/>
                  </a:cubicBezTo>
                  <a:cubicBezTo>
                    <a:pt x="2265" y="32"/>
                    <a:pt x="2236" y="28"/>
                    <a:pt x="2210" y="25"/>
                  </a:cubicBezTo>
                  <a:cubicBezTo>
                    <a:pt x="2200" y="24"/>
                    <a:pt x="2191" y="23"/>
                    <a:pt x="2183" y="23"/>
                  </a:cubicBezTo>
                  <a:cubicBezTo>
                    <a:pt x="2128" y="20"/>
                    <a:pt x="2073" y="22"/>
                    <a:pt x="2020" y="25"/>
                  </a:cubicBezTo>
                  <a:cubicBezTo>
                    <a:pt x="1980" y="27"/>
                    <a:pt x="1938" y="29"/>
                    <a:pt x="1898" y="28"/>
                  </a:cubicBezTo>
                  <a:cubicBezTo>
                    <a:pt x="1834" y="28"/>
                    <a:pt x="1769" y="28"/>
                    <a:pt x="1706" y="29"/>
                  </a:cubicBezTo>
                  <a:cubicBezTo>
                    <a:pt x="1614" y="30"/>
                    <a:pt x="1519" y="32"/>
                    <a:pt x="1426" y="28"/>
                  </a:cubicBezTo>
                  <a:cubicBezTo>
                    <a:pt x="1297" y="23"/>
                    <a:pt x="1167" y="24"/>
                    <a:pt x="1040" y="25"/>
                  </a:cubicBezTo>
                  <a:cubicBezTo>
                    <a:pt x="932" y="25"/>
                    <a:pt x="820" y="26"/>
                    <a:pt x="710" y="23"/>
                  </a:cubicBezTo>
                  <a:cubicBezTo>
                    <a:pt x="567" y="19"/>
                    <a:pt x="567" y="19"/>
                    <a:pt x="567" y="19"/>
                  </a:cubicBezTo>
                  <a:cubicBezTo>
                    <a:pt x="446" y="15"/>
                    <a:pt x="322" y="11"/>
                    <a:pt x="199" y="11"/>
                  </a:cubicBezTo>
                  <a:cubicBezTo>
                    <a:pt x="185" y="11"/>
                    <a:pt x="169" y="12"/>
                    <a:pt x="152" y="13"/>
                  </a:cubicBezTo>
                  <a:cubicBezTo>
                    <a:pt x="100" y="16"/>
                    <a:pt x="40" y="19"/>
                    <a:pt x="5" y="1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p>
              <a:endParaRPr lang="zh-CN" altLang="en-US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541655" y="1503045"/>
            <a:ext cx="124345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/>
          </a:p>
          <a:p>
            <a:r>
              <a:rPr lang="en-US" altLang="zh-CN" b="1"/>
              <a:t>——张边江, 唐宁.“</a:t>
            </a:r>
            <a:r>
              <a:rPr lang="zh-CN" altLang="en-US" b="1">
                <a:sym typeface="+mn-ea"/>
              </a:rPr>
              <a:t> 探究酵母菌细胞呼吸的方式</a:t>
            </a:r>
            <a:r>
              <a:rPr lang="en-US" altLang="zh-CN" b="1">
                <a:sym typeface="+mn-ea"/>
              </a:rPr>
              <a:t>”</a:t>
            </a:r>
            <a:r>
              <a:rPr lang="zh-CN" altLang="en-US" b="1">
                <a:sym typeface="+mn-ea"/>
              </a:rPr>
              <a:t>实验创新与关键能力培养</a:t>
            </a:r>
            <a:r>
              <a:rPr lang="en-US" altLang="zh-CN" b="1">
                <a:sym typeface="+mn-ea"/>
              </a:rPr>
              <a:t>.[J]</a:t>
            </a:r>
            <a:r>
              <a:rPr lang="zh-CN" altLang="en-US" b="1"/>
              <a:t>中学生物教学（实验教学）</a:t>
            </a:r>
            <a:r>
              <a:rPr lang="en-US" altLang="zh-CN" b="1"/>
              <a:t>.2023</a:t>
            </a:r>
            <a:r>
              <a:rPr lang="zh-CN" altLang="en-US" b="1"/>
              <a:t>年版 </a:t>
            </a:r>
            <a:endParaRPr lang="zh-CN" altLang="en-US" b="1"/>
          </a:p>
          <a:p>
            <a:endParaRPr lang="zh-CN" altLang="en-US" b="1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3855" y="2791460"/>
            <a:ext cx="5688965" cy="26200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70625" y="2791460"/>
            <a:ext cx="5753100" cy="29883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668020" y="492760"/>
            <a:ext cx="10123170" cy="1265160"/>
            <a:chOff x="1276" y="3242"/>
            <a:chExt cx="15942" cy="1992"/>
          </a:xfrm>
        </p:grpSpPr>
        <p:sp>
          <p:nvSpPr>
            <p:cNvPr id="27650" name="文本框 61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296" y="3242"/>
              <a:ext cx="13922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p>
              <a:r>
                <a:rPr lang="zh-CN" altLang="zh-CN" sz="3200" b="1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渗透质疑和反思，培育学生批判性</a:t>
              </a:r>
              <a:r>
                <a:rPr lang="zh-CN" altLang="zh-CN" sz="3200" b="1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思维能力</a:t>
              </a:r>
              <a:endParaRPr lang="zh-CN" altLang="zh-CN" sz="3200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651" name="文本框 62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934" y="3976"/>
              <a:ext cx="11443" cy="1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p>
              <a:pPr>
                <a:lnSpc>
                  <a:spcPct val="150000"/>
                </a:lnSpc>
              </a:pPr>
              <a:r>
                <a:rPr lang="en-US" altLang="zh-CN" sz="2800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1.6.1</a:t>
              </a:r>
              <a:r>
                <a:rPr lang="zh-CN" altLang="en-US" sz="2800" dirty="0">
                  <a:solidFill>
                    <a:schemeClr val="accent2"/>
                  </a:solidFill>
                  <a:latin typeface="+mn-lt"/>
                  <a:cs typeface="+mn-ea"/>
                  <a:sym typeface="+mn-lt"/>
                </a:rPr>
                <a:t>《</a:t>
              </a:r>
              <a:r>
                <a:rPr lang="zh-CN" altLang="en-US" sz="2800" dirty="0">
                  <a:solidFill>
                    <a:schemeClr val="accent2"/>
                  </a:solidFill>
                  <a:latin typeface="+mn-lt"/>
                  <a:cs typeface="+mn-ea"/>
                  <a:sym typeface="+mn-lt"/>
                </a:rPr>
                <a:t>细胞增殖》为例</a:t>
              </a:r>
              <a:endParaRPr lang="zh-CN" altLang="en-US" sz="2800" dirty="0">
                <a:solidFill>
                  <a:schemeClr val="accent2"/>
                </a:solidFill>
                <a:latin typeface="+mn-lt"/>
                <a:cs typeface="+mn-ea"/>
                <a:sym typeface="+mn-lt"/>
              </a:endParaRPr>
            </a:p>
          </p:txBody>
        </p:sp>
        <p:grpSp>
          <p:nvGrpSpPr>
            <p:cNvPr id="5" name="组合 4"/>
            <p:cNvGrpSpPr/>
            <p:nvPr>
              <p:custDataLst>
                <p:tags r:id="rId3"/>
              </p:custDataLst>
            </p:nvPr>
          </p:nvGrpSpPr>
          <p:grpSpPr>
            <a:xfrm>
              <a:off x="1276" y="3249"/>
              <a:ext cx="1615" cy="1985"/>
              <a:chOff x="1346200" y="2378075"/>
              <a:chExt cx="1025525" cy="1260894"/>
            </a:xfrm>
          </p:grpSpPr>
          <p:sp>
            <p:nvSpPr>
              <p:cNvPr id="68" name="椭圆 31"/>
              <p:cNvSpPr/>
              <p:nvPr>
                <p:custDataLst>
                  <p:tags r:id="rId4"/>
                </p:custDataLst>
              </p:nvPr>
            </p:nvSpPr>
            <p:spPr>
              <a:xfrm>
                <a:off x="1346200" y="2378075"/>
                <a:ext cx="1025525" cy="1239838"/>
              </a:xfrm>
              <a:custGeom>
                <a:avLst/>
                <a:gdLst>
                  <a:gd name="connsiteX0" fmla="*/ 0 w 656493"/>
                  <a:gd name="connsiteY0" fmla="*/ 316523 h 633046"/>
                  <a:gd name="connsiteX1" fmla="*/ 328247 w 656493"/>
                  <a:gd name="connsiteY1" fmla="*/ 0 h 633046"/>
                  <a:gd name="connsiteX2" fmla="*/ 656494 w 656493"/>
                  <a:gd name="connsiteY2" fmla="*/ 316523 h 633046"/>
                  <a:gd name="connsiteX3" fmla="*/ 328247 w 656493"/>
                  <a:gd name="connsiteY3" fmla="*/ 633046 h 633046"/>
                  <a:gd name="connsiteX4" fmla="*/ 0 w 656493"/>
                  <a:gd name="connsiteY4" fmla="*/ 316523 h 633046"/>
                  <a:gd name="connsiteX0-1" fmla="*/ 328247 w 656494"/>
                  <a:gd name="connsiteY0-2" fmla="*/ 0 h 633046"/>
                  <a:gd name="connsiteX1-3" fmla="*/ 656494 w 656494"/>
                  <a:gd name="connsiteY1-4" fmla="*/ 316523 h 633046"/>
                  <a:gd name="connsiteX2-5" fmla="*/ 328247 w 656494"/>
                  <a:gd name="connsiteY2-6" fmla="*/ 633046 h 633046"/>
                  <a:gd name="connsiteX3-7" fmla="*/ 0 w 656494"/>
                  <a:gd name="connsiteY3-8" fmla="*/ 316523 h 633046"/>
                  <a:gd name="connsiteX4-9" fmla="*/ 419687 w 656494"/>
                  <a:gd name="connsiteY4-10" fmla="*/ 91440 h 633046"/>
                  <a:gd name="connsiteX0-11" fmla="*/ 402964 w 731211"/>
                  <a:gd name="connsiteY0-12" fmla="*/ 0 h 633046"/>
                  <a:gd name="connsiteX1-13" fmla="*/ 731211 w 731211"/>
                  <a:gd name="connsiteY1-14" fmla="*/ 316523 h 633046"/>
                  <a:gd name="connsiteX2-15" fmla="*/ 402964 w 731211"/>
                  <a:gd name="connsiteY2-16" fmla="*/ 633046 h 633046"/>
                  <a:gd name="connsiteX3-17" fmla="*/ 74717 w 731211"/>
                  <a:gd name="connsiteY3-18" fmla="*/ 316523 h 633046"/>
                  <a:gd name="connsiteX4-19" fmla="*/ 161895 w 731211"/>
                  <a:gd name="connsiteY4-20" fmla="*/ 152400 h 633046"/>
                  <a:gd name="connsiteX0-21" fmla="*/ 353700 w 681947"/>
                  <a:gd name="connsiteY0-22" fmla="*/ 0 h 633046"/>
                  <a:gd name="connsiteX1-23" fmla="*/ 681947 w 681947"/>
                  <a:gd name="connsiteY1-24" fmla="*/ 316523 h 633046"/>
                  <a:gd name="connsiteX2-25" fmla="*/ 353700 w 681947"/>
                  <a:gd name="connsiteY2-26" fmla="*/ 633046 h 633046"/>
                  <a:gd name="connsiteX3-27" fmla="*/ 25453 w 681947"/>
                  <a:gd name="connsiteY3-28" fmla="*/ 316523 h 633046"/>
                  <a:gd name="connsiteX4-29" fmla="*/ 112631 w 681947"/>
                  <a:gd name="connsiteY4-30" fmla="*/ 152400 h 633046"/>
                  <a:gd name="connsiteX0-31" fmla="*/ 341249 w 669496"/>
                  <a:gd name="connsiteY0-32" fmla="*/ 0 h 633046"/>
                  <a:gd name="connsiteX1-33" fmla="*/ 669496 w 669496"/>
                  <a:gd name="connsiteY1-34" fmla="*/ 316523 h 633046"/>
                  <a:gd name="connsiteX2-35" fmla="*/ 341249 w 669496"/>
                  <a:gd name="connsiteY2-36" fmla="*/ 633046 h 633046"/>
                  <a:gd name="connsiteX3-37" fmla="*/ 13002 w 669496"/>
                  <a:gd name="connsiteY3-38" fmla="*/ 316523 h 633046"/>
                  <a:gd name="connsiteX4-39" fmla="*/ 100180 w 669496"/>
                  <a:gd name="connsiteY4-40" fmla="*/ 152400 h 633046"/>
                  <a:gd name="connsiteX0-41" fmla="*/ 347951 w 676198"/>
                  <a:gd name="connsiteY0-42" fmla="*/ 0 h 633046"/>
                  <a:gd name="connsiteX1-43" fmla="*/ 676198 w 676198"/>
                  <a:gd name="connsiteY1-44" fmla="*/ 316523 h 633046"/>
                  <a:gd name="connsiteX2-45" fmla="*/ 347951 w 676198"/>
                  <a:gd name="connsiteY2-46" fmla="*/ 633046 h 633046"/>
                  <a:gd name="connsiteX3-47" fmla="*/ 19704 w 676198"/>
                  <a:gd name="connsiteY3-48" fmla="*/ 316523 h 633046"/>
                  <a:gd name="connsiteX4-49" fmla="*/ 79173 w 676198"/>
                  <a:gd name="connsiteY4-50" fmla="*/ 113607 h 633046"/>
                  <a:gd name="connsiteX0-51" fmla="*/ 333371 w 661618"/>
                  <a:gd name="connsiteY0-52" fmla="*/ 0 h 633046"/>
                  <a:gd name="connsiteX1-53" fmla="*/ 661618 w 661618"/>
                  <a:gd name="connsiteY1-54" fmla="*/ 316523 h 633046"/>
                  <a:gd name="connsiteX2-55" fmla="*/ 333371 w 661618"/>
                  <a:gd name="connsiteY2-56" fmla="*/ 633046 h 633046"/>
                  <a:gd name="connsiteX3-57" fmla="*/ 5124 w 661618"/>
                  <a:gd name="connsiteY3-58" fmla="*/ 316523 h 633046"/>
                  <a:gd name="connsiteX4-59" fmla="*/ 64593 w 661618"/>
                  <a:gd name="connsiteY4-60" fmla="*/ 113607 h 633046"/>
                  <a:gd name="connsiteX0-61" fmla="*/ 178200 w 661618"/>
                  <a:gd name="connsiteY0-62" fmla="*/ 0 h 583170"/>
                  <a:gd name="connsiteX1-63" fmla="*/ 661618 w 661618"/>
                  <a:gd name="connsiteY1-64" fmla="*/ 266647 h 583170"/>
                  <a:gd name="connsiteX2-65" fmla="*/ 333371 w 661618"/>
                  <a:gd name="connsiteY2-66" fmla="*/ 583170 h 583170"/>
                  <a:gd name="connsiteX3-67" fmla="*/ 5124 w 661618"/>
                  <a:gd name="connsiteY3-68" fmla="*/ 266647 h 583170"/>
                  <a:gd name="connsiteX4-69" fmla="*/ 64593 w 661618"/>
                  <a:gd name="connsiteY4-70" fmla="*/ 63731 h 583170"/>
                  <a:gd name="connsiteX0-71" fmla="*/ 178200 w 662133"/>
                  <a:gd name="connsiteY0-72" fmla="*/ 66578 h 649748"/>
                  <a:gd name="connsiteX1-73" fmla="*/ 412660 w 662133"/>
                  <a:gd name="connsiteY1-74" fmla="*/ 10947 h 649748"/>
                  <a:gd name="connsiteX2-75" fmla="*/ 661618 w 662133"/>
                  <a:gd name="connsiteY2-76" fmla="*/ 333225 h 649748"/>
                  <a:gd name="connsiteX3-77" fmla="*/ 333371 w 662133"/>
                  <a:gd name="connsiteY3-78" fmla="*/ 649748 h 649748"/>
                  <a:gd name="connsiteX4-79" fmla="*/ 5124 w 662133"/>
                  <a:gd name="connsiteY4-80" fmla="*/ 333225 h 649748"/>
                  <a:gd name="connsiteX5" fmla="*/ 64593 w 662133"/>
                  <a:gd name="connsiteY5" fmla="*/ 130309 h 649748"/>
                  <a:gd name="connsiteX0-81" fmla="*/ 178200 w 662148"/>
                  <a:gd name="connsiteY0-82" fmla="*/ 66578 h 649748"/>
                  <a:gd name="connsiteX1-83" fmla="*/ 412660 w 662148"/>
                  <a:gd name="connsiteY1-84" fmla="*/ 10947 h 649748"/>
                  <a:gd name="connsiteX2-85" fmla="*/ 661618 w 662148"/>
                  <a:gd name="connsiteY2-86" fmla="*/ 333225 h 649748"/>
                  <a:gd name="connsiteX3-87" fmla="*/ 333371 w 662148"/>
                  <a:gd name="connsiteY3-88" fmla="*/ 649748 h 649748"/>
                  <a:gd name="connsiteX4-89" fmla="*/ 5124 w 662148"/>
                  <a:gd name="connsiteY4-90" fmla="*/ 333225 h 649748"/>
                  <a:gd name="connsiteX5-91" fmla="*/ 64593 w 662148"/>
                  <a:gd name="connsiteY5-92" fmla="*/ 130309 h 649748"/>
                  <a:gd name="connsiteX0-93" fmla="*/ 178200 w 662148"/>
                  <a:gd name="connsiteY0-94" fmla="*/ 61032 h 644202"/>
                  <a:gd name="connsiteX1-95" fmla="*/ 412660 w 662148"/>
                  <a:gd name="connsiteY1-96" fmla="*/ 5401 h 644202"/>
                  <a:gd name="connsiteX2-97" fmla="*/ 661618 w 662148"/>
                  <a:gd name="connsiteY2-98" fmla="*/ 327679 h 644202"/>
                  <a:gd name="connsiteX3-99" fmla="*/ 333371 w 662148"/>
                  <a:gd name="connsiteY3-100" fmla="*/ 644202 h 644202"/>
                  <a:gd name="connsiteX4-101" fmla="*/ 5124 w 662148"/>
                  <a:gd name="connsiteY4-102" fmla="*/ 327679 h 644202"/>
                  <a:gd name="connsiteX5-103" fmla="*/ 64593 w 662148"/>
                  <a:gd name="connsiteY5-104" fmla="*/ 124763 h 644202"/>
                  <a:gd name="connsiteX0-105" fmla="*/ 178200 w 662148"/>
                  <a:gd name="connsiteY0-106" fmla="*/ 75865 h 659035"/>
                  <a:gd name="connsiteX1-107" fmla="*/ 168819 w 662148"/>
                  <a:gd name="connsiteY1-108" fmla="*/ 31317 h 659035"/>
                  <a:gd name="connsiteX2-109" fmla="*/ 412660 w 662148"/>
                  <a:gd name="connsiteY2-110" fmla="*/ 20234 h 659035"/>
                  <a:gd name="connsiteX3-111" fmla="*/ 661618 w 662148"/>
                  <a:gd name="connsiteY3-112" fmla="*/ 342512 h 659035"/>
                  <a:gd name="connsiteX4-113" fmla="*/ 333371 w 662148"/>
                  <a:gd name="connsiteY4-114" fmla="*/ 659035 h 659035"/>
                  <a:gd name="connsiteX5-115" fmla="*/ 5124 w 662148"/>
                  <a:gd name="connsiteY5-116" fmla="*/ 342512 h 659035"/>
                  <a:gd name="connsiteX6" fmla="*/ 64593 w 662148"/>
                  <a:gd name="connsiteY6" fmla="*/ 139596 h 659035"/>
                  <a:gd name="connsiteX0-117" fmla="*/ 178200 w 662148"/>
                  <a:gd name="connsiteY0-118" fmla="*/ 68901 h 652071"/>
                  <a:gd name="connsiteX1-119" fmla="*/ 130026 w 662148"/>
                  <a:gd name="connsiteY1-120" fmla="*/ 68688 h 652071"/>
                  <a:gd name="connsiteX2-121" fmla="*/ 412660 w 662148"/>
                  <a:gd name="connsiteY2-122" fmla="*/ 13270 h 652071"/>
                  <a:gd name="connsiteX3-123" fmla="*/ 661618 w 662148"/>
                  <a:gd name="connsiteY3-124" fmla="*/ 335548 h 652071"/>
                  <a:gd name="connsiteX4-125" fmla="*/ 333371 w 662148"/>
                  <a:gd name="connsiteY4-126" fmla="*/ 652071 h 652071"/>
                  <a:gd name="connsiteX5-127" fmla="*/ 5124 w 662148"/>
                  <a:gd name="connsiteY5-128" fmla="*/ 335548 h 652071"/>
                  <a:gd name="connsiteX6-129" fmla="*/ 64593 w 662148"/>
                  <a:gd name="connsiteY6-130" fmla="*/ 132632 h 652071"/>
                  <a:gd name="connsiteX0-131" fmla="*/ 178200 w 662220"/>
                  <a:gd name="connsiteY0-132" fmla="*/ 68901 h 652071"/>
                  <a:gd name="connsiteX1-133" fmla="*/ 130026 w 662220"/>
                  <a:gd name="connsiteY1-134" fmla="*/ 68688 h 652071"/>
                  <a:gd name="connsiteX2-135" fmla="*/ 412660 w 662220"/>
                  <a:gd name="connsiteY2-136" fmla="*/ 13270 h 652071"/>
                  <a:gd name="connsiteX3-137" fmla="*/ 661618 w 662220"/>
                  <a:gd name="connsiteY3-138" fmla="*/ 335548 h 652071"/>
                  <a:gd name="connsiteX4-139" fmla="*/ 333371 w 662220"/>
                  <a:gd name="connsiteY4-140" fmla="*/ 652071 h 652071"/>
                  <a:gd name="connsiteX5-141" fmla="*/ 5124 w 662220"/>
                  <a:gd name="connsiteY5-142" fmla="*/ 335548 h 652071"/>
                  <a:gd name="connsiteX6-143" fmla="*/ 64593 w 662220"/>
                  <a:gd name="connsiteY6-144" fmla="*/ 132632 h 652071"/>
                  <a:gd name="connsiteX0-145" fmla="*/ 178200 w 662220"/>
                  <a:gd name="connsiteY0-146" fmla="*/ 58449 h 641619"/>
                  <a:gd name="connsiteX1-147" fmla="*/ 130026 w 662220"/>
                  <a:gd name="connsiteY1-148" fmla="*/ 58236 h 641619"/>
                  <a:gd name="connsiteX2-149" fmla="*/ 412660 w 662220"/>
                  <a:gd name="connsiteY2-150" fmla="*/ 2818 h 641619"/>
                  <a:gd name="connsiteX3-151" fmla="*/ 661618 w 662220"/>
                  <a:gd name="connsiteY3-152" fmla="*/ 325096 h 641619"/>
                  <a:gd name="connsiteX4-153" fmla="*/ 333371 w 662220"/>
                  <a:gd name="connsiteY4-154" fmla="*/ 641619 h 641619"/>
                  <a:gd name="connsiteX5-155" fmla="*/ 5124 w 662220"/>
                  <a:gd name="connsiteY5-156" fmla="*/ 325096 h 641619"/>
                  <a:gd name="connsiteX6-157" fmla="*/ 64593 w 662220"/>
                  <a:gd name="connsiteY6-158" fmla="*/ 122180 h 641619"/>
                  <a:gd name="connsiteX0-159" fmla="*/ 178200 w 662220"/>
                  <a:gd name="connsiteY0-160" fmla="*/ 58449 h 641619"/>
                  <a:gd name="connsiteX1-161" fmla="*/ 130026 w 662220"/>
                  <a:gd name="connsiteY1-162" fmla="*/ 58236 h 641619"/>
                  <a:gd name="connsiteX2-163" fmla="*/ 412660 w 662220"/>
                  <a:gd name="connsiteY2-164" fmla="*/ 2818 h 641619"/>
                  <a:gd name="connsiteX3-165" fmla="*/ 661618 w 662220"/>
                  <a:gd name="connsiteY3-166" fmla="*/ 325096 h 641619"/>
                  <a:gd name="connsiteX4-167" fmla="*/ 333371 w 662220"/>
                  <a:gd name="connsiteY4-168" fmla="*/ 641619 h 641619"/>
                  <a:gd name="connsiteX5-169" fmla="*/ 5124 w 662220"/>
                  <a:gd name="connsiteY5-170" fmla="*/ 325096 h 641619"/>
                  <a:gd name="connsiteX6-171" fmla="*/ 64593 w 662220"/>
                  <a:gd name="connsiteY6-172" fmla="*/ 122180 h 641619"/>
                  <a:gd name="connsiteX0-173" fmla="*/ 178200 w 662220"/>
                  <a:gd name="connsiteY0-174" fmla="*/ 58449 h 641619"/>
                  <a:gd name="connsiteX1-175" fmla="*/ 130026 w 662220"/>
                  <a:gd name="connsiteY1-176" fmla="*/ 58236 h 641619"/>
                  <a:gd name="connsiteX2-177" fmla="*/ 412660 w 662220"/>
                  <a:gd name="connsiteY2-178" fmla="*/ 2818 h 641619"/>
                  <a:gd name="connsiteX3-179" fmla="*/ 661618 w 662220"/>
                  <a:gd name="connsiteY3-180" fmla="*/ 325096 h 641619"/>
                  <a:gd name="connsiteX4-181" fmla="*/ 333371 w 662220"/>
                  <a:gd name="connsiteY4-182" fmla="*/ 641619 h 641619"/>
                  <a:gd name="connsiteX5-183" fmla="*/ 5124 w 662220"/>
                  <a:gd name="connsiteY5-184" fmla="*/ 325096 h 641619"/>
                  <a:gd name="connsiteX6-185" fmla="*/ 64593 w 662220"/>
                  <a:gd name="connsiteY6-186" fmla="*/ 122180 h 641619"/>
                  <a:gd name="connsiteX0-187" fmla="*/ 178200 w 662220"/>
                  <a:gd name="connsiteY0-188" fmla="*/ 58449 h 641619"/>
                  <a:gd name="connsiteX1-189" fmla="*/ 130026 w 662220"/>
                  <a:gd name="connsiteY1-190" fmla="*/ 58236 h 641619"/>
                  <a:gd name="connsiteX2-191" fmla="*/ 412660 w 662220"/>
                  <a:gd name="connsiteY2-192" fmla="*/ 2818 h 641619"/>
                  <a:gd name="connsiteX3-193" fmla="*/ 661618 w 662220"/>
                  <a:gd name="connsiteY3-194" fmla="*/ 325096 h 641619"/>
                  <a:gd name="connsiteX4-195" fmla="*/ 333371 w 662220"/>
                  <a:gd name="connsiteY4-196" fmla="*/ 641619 h 641619"/>
                  <a:gd name="connsiteX5-197" fmla="*/ 5124 w 662220"/>
                  <a:gd name="connsiteY5-198" fmla="*/ 325096 h 641619"/>
                  <a:gd name="connsiteX6-199" fmla="*/ 64593 w 662220"/>
                  <a:gd name="connsiteY6-200" fmla="*/ 122180 h 641619"/>
                  <a:gd name="connsiteX0-201" fmla="*/ 178200 w 662220"/>
                  <a:gd name="connsiteY0-202" fmla="*/ 58449 h 641619"/>
                  <a:gd name="connsiteX1-203" fmla="*/ 130026 w 662220"/>
                  <a:gd name="connsiteY1-204" fmla="*/ 58236 h 641619"/>
                  <a:gd name="connsiteX2-205" fmla="*/ 412660 w 662220"/>
                  <a:gd name="connsiteY2-206" fmla="*/ 2818 h 641619"/>
                  <a:gd name="connsiteX3-207" fmla="*/ 661618 w 662220"/>
                  <a:gd name="connsiteY3-208" fmla="*/ 325096 h 641619"/>
                  <a:gd name="connsiteX4-209" fmla="*/ 333371 w 662220"/>
                  <a:gd name="connsiteY4-210" fmla="*/ 641619 h 641619"/>
                  <a:gd name="connsiteX5-211" fmla="*/ 5124 w 662220"/>
                  <a:gd name="connsiteY5-212" fmla="*/ 325096 h 641619"/>
                  <a:gd name="connsiteX6-213" fmla="*/ 64593 w 662220"/>
                  <a:gd name="connsiteY6-214" fmla="*/ 122180 h 641619"/>
                  <a:gd name="connsiteX0-215" fmla="*/ 176252 w 660272"/>
                  <a:gd name="connsiteY0-216" fmla="*/ 58449 h 641619"/>
                  <a:gd name="connsiteX1-217" fmla="*/ 128078 w 660272"/>
                  <a:gd name="connsiteY1-218" fmla="*/ 58236 h 641619"/>
                  <a:gd name="connsiteX2-219" fmla="*/ 410712 w 660272"/>
                  <a:gd name="connsiteY2-220" fmla="*/ 2818 h 641619"/>
                  <a:gd name="connsiteX3-221" fmla="*/ 659670 w 660272"/>
                  <a:gd name="connsiteY3-222" fmla="*/ 325096 h 641619"/>
                  <a:gd name="connsiteX4-223" fmla="*/ 331423 w 660272"/>
                  <a:gd name="connsiteY4-224" fmla="*/ 641619 h 641619"/>
                  <a:gd name="connsiteX5-225" fmla="*/ 3176 w 660272"/>
                  <a:gd name="connsiteY5-226" fmla="*/ 325096 h 641619"/>
                  <a:gd name="connsiteX6-227" fmla="*/ 62645 w 660272"/>
                  <a:gd name="connsiteY6-228" fmla="*/ 122180 h 641619"/>
                  <a:gd name="connsiteX0-229" fmla="*/ 253837 w 660272"/>
                  <a:gd name="connsiteY0-230" fmla="*/ 30740 h 641619"/>
                  <a:gd name="connsiteX1-231" fmla="*/ 128078 w 660272"/>
                  <a:gd name="connsiteY1-232" fmla="*/ 58236 h 641619"/>
                  <a:gd name="connsiteX2-233" fmla="*/ 410712 w 660272"/>
                  <a:gd name="connsiteY2-234" fmla="*/ 2818 h 641619"/>
                  <a:gd name="connsiteX3-235" fmla="*/ 659670 w 660272"/>
                  <a:gd name="connsiteY3-236" fmla="*/ 325096 h 641619"/>
                  <a:gd name="connsiteX4-237" fmla="*/ 331423 w 660272"/>
                  <a:gd name="connsiteY4-238" fmla="*/ 641619 h 641619"/>
                  <a:gd name="connsiteX5-239" fmla="*/ 3176 w 660272"/>
                  <a:gd name="connsiteY5-240" fmla="*/ 325096 h 641619"/>
                  <a:gd name="connsiteX6-241" fmla="*/ 62645 w 660272"/>
                  <a:gd name="connsiteY6-242" fmla="*/ 122180 h 641619"/>
                  <a:gd name="connsiteX0-243" fmla="*/ 253837 w 660191"/>
                  <a:gd name="connsiteY0-244" fmla="*/ 41069 h 651948"/>
                  <a:gd name="connsiteX1-245" fmla="*/ 161329 w 660191"/>
                  <a:gd name="connsiteY1-246" fmla="*/ 63023 h 651948"/>
                  <a:gd name="connsiteX2-247" fmla="*/ 410712 w 660191"/>
                  <a:gd name="connsiteY2-248" fmla="*/ 13147 h 651948"/>
                  <a:gd name="connsiteX3-249" fmla="*/ 659670 w 660191"/>
                  <a:gd name="connsiteY3-250" fmla="*/ 335425 h 651948"/>
                  <a:gd name="connsiteX4-251" fmla="*/ 331423 w 660191"/>
                  <a:gd name="connsiteY4-252" fmla="*/ 651948 h 651948"/>
                  <a:gd name="connsiteX5-253" fmla="*/ 3176 w 660191"/>
                  <a:gd name="connsiteY5-254" fmla="*/ 335425 h 651948"/>
                  <a:gd name="connsiteX6-255" fmla="*/ 62645 w 660191"/>
                  <a:gd name="connsiteY6-256" fmla="*/ 132509 h 651948"/>
                  <a:gd name="connsiteX0-257" fmla="*/ 253837 w 660897"/>
                  <a:gd name="connsiteY0-258" fmla="*/ 45475 h 656354"/>
                  <a:gd name="connsiteX1-259" fmla="*/ 161329 w 660897"/>
                  <a:gd name="connsiteY1-260" fmla="*/ 67429 h 656354"/>
                  <a:gd name="connsiteX2-261" fmla="*/ 410712 w 660897"/>
                  <a:gd name="connsiteY2-262" fmla="*/ 17553 h 656354"/>
                  <a:gd name="connsiteX3-263" fmla="*/ 659670 w 660897"/>
                  <a:gd name="connsiteY3-264" fmla="*/ 339831 h 656354"/>
                  <a:gd name="connsiteX4-265" fmla="*/ 331423 w 660897"/>
                  <a:gd name="connsiteY4-266" fmla="*/ 656354 h 656354"/>
                  <a:gd name="connsiteX5-267" fmla="*/ 3176 w 660897"/>
                  <a:gd name="connsiteY5-268" fmla="*/ 339831 h 656354"/>
                  <a:gd name="connsiteX6-269" fmla="*/ 62645 w 660897"/>
                  <a:gd name="connsiteY6-270" fmla="*/ 136915 h 656354"/>
                  <a:gd name="connsiteX0-271" fmla="*/ 253837 w 660406"/>
                  <a:gd name="connsiteY0-272" fmla="*/ 41070 h 651949"/>
                  <a:gd name="connsiteX1-273" fmla="*/ 161329 w 660406"/>
                  <a:gd name="connsiteY1-274" fmla="*/ 63024 h 651949"/>
                  <a:gd name="connsiteX2-275" fmla="*/ 410712 w 660406"/>
                  <a:gd name="connsiteY2-276" fmla="*/ 13148 h 651949"/>
                  <a:gd name="connsiteX3-277" fmla="*/ 659670 w 660406"/>
                  <a:gd name="connsiteY3-278" fmla="*/ 335426 h 651949"/>
                  <a:gd name="connsiteX4-279" fmla="*/ 331423 w 660406"/>
                  <a:gd name="connsiteY4-280" fmla="*/ 651949 h 651949"/>
                  <a:gd name="connsiteX5-281" fmla="*/ 3176 w 660406"/>
                  <a:gd name="connsiteY5-282" fmla="*/ 335426 h 651949"/>
                  <a:gd name="connsiteX6-283" fmla="*/ 62645 w 660406"/>
                  <a:gd name="connsiteY6-284" fmla="*/ 132510 h 651949"/>
                  <a:gd name="connsiteX0-285" fmla="*/ 161329 w 660406"/>
                  <a:gd name="connsiteY0-286" fmla="*/ 63024 h 651949"/>
                  <a:gd name="connsiteX1-287" fmla="*/ 410712 w 660406"/>
                  <a:gd name="connsiteY1-288" fmla="*/ 13148 h 651949"/>
                  <a:gd name="connsiteX2-289" fmla="*/ 659670 w 660406"/>
                  <a:gd name="connsiteY2-290" fmla="*/ 335426 h 651949"/>
                  <a:gd name="connsiteX3-291" fmla="*/ 331423 w 660406"/>
                  <a:gd name="connsiteY3-292" fmla="*/ 651949 h 651949"/>
                  <a:gd name="connsiteX4-293" fmla="*/ 3176 w 660406"/>
                  <a:gd name="connsiteY4-294" fmla="*/ 335426 h 651949"/>
                  <a:gd name="connsiteX5-295" fmla="*/ 62645 w 660406"/>
                  <a:gd name="connsiteY5-296" fmla="*/ 132510 h 651949"/>
                  <a:gd name="connsiteX0-297" fmla="*/ 128078 w 660207"/>
                  <a:gd name="connsiteY0-298" fmla="*/ 63024 h 651949"/>
                  <a:gd name="connsiteX1-299" fmla="*/ 410712 w 660207"/>
                  <a:gd name="connsiteY1-300" fmla="*/ 13148 h 651949"/>
                  <a:gd name="connsiteX2-301" fmla="*/ 659670 w 660207"/>
                  <a:gd name="connsiteY2-302" fmla="*/ 335426 h 651949"/>
                  <a:gd name="connsiteX3-303" fmla="*/ 331423 w 660207"/>
                  <a:gd name="connsiteY3-304" fmla="*/ 651949 h 651949"/>
                  <a:gd name="connsiteX4-305" fmla="*/ 3176 w 660207"/>
                  <a:gd name="connsiteY4-306" fmla="*/ 335426 h 651949"/>
                  <a:gd name="connsiteX5-307" fmla="*/ 62645 w 660207"/>
                  <a:gd name="connsiteY5-308" fmla="*/ 132510 h 651949"/>
                  <a:gd name="connsiteX0-309" fmla="*/ 128078 w 660438"/>
                  <a:gd name="connsiteY0-310" fmla="*/ 60888 h 649813"/>
                  <a:gd name="connsiteX1-311" fmla="*/ 410712 w 660438"/>
                  <a:gd name="connsiteY1-312" fmla="*/ 11012 h 649813"/>
                  <a:gd name="connsiteX2-313" fmla="*/ 659670 w 660438"/>
                  <a:gd name="connsiteY2-314" fmla="*/ 333290 h 649813"/>
                  <a:gd name="connsiteX3-315" fmla="*/ 331423 w 660438"/>
                  <a:gd name="connsiteY3-316" fmla="*/ 649813 h 649813"/>
                  <a:gd name="connsiteX4-317" fmla="*/ 3176 w 660438"/>
                  <a:gd name="connsiteY4-318" fmla="*/ 333290 h 649813"/>
                  <a:gd name="connsiteX5-319" fmla="*/ 62645 w 660438"/>
                  <a:gd name="connsiteY5-320" fmla="*/ 130374 h 649813"/>
                  <a:gd name="connsiteX0-321" fmla="*/ 128078 w 660438"/>
                  <a:gd name="connsiteY0-322" fmla="*/ 64927 h 653852"/>
                  <a:gd name="connsiteX1-323" fmla="*/ 410712 w 660438"/>
                  <a:gd name="connsiteY1-324" fmla="*/ 15051 h 653852"/>
                  <a:gd name="connsiteX2-325" fmla="*/ 659670 w 660438"/>
                  <a:gd name="connsiteY2-326" fmla="*/ 337329 h 653852"/>
                  <a:gd name="connsiteX3-327" fmla="*/ 331423 w 660438"/>
                  <a:gd name="connsiteY3-328" fmla="*/ 653852 h 653852"/>
                  <a:gd name="connsiteX4-329" fmla="*/ 3176 w 660438"/>
                  <a:gd name="connsiteY4-330" fmla="*/ 337329 h 653852"/>
                  <a:gd name="connsiteX5-331" fmla="*/ 62645 w 660438"/>
                  <a:gd name="connsiteY5-332" fmla="*/ 134413 h 653852"/>
                  <a:gd name="connsiteX0-333" fmla="*/ 128078 w 687378"/>
                  <a:gd name="connsiteY0-334" fmla="*/ 58090 h 647015"/>
                  <a:gd name="connsiteX1-335" fmla="*/ 571432 w 687378"/>
                  <a:gd name="connsiteY1-336" fmla="*/ 16673 h 647015"/>
                  <a:gd name="connsiteX2-337" fmla="*/ 659670 w 687378"/>
                  <a:gd name="connsiteY2-338" fmla="*/ 330492 h 647015"/>
                  <a:gd name="connsiteX3-339" fmla="*/ 331423 w 687378"/>
                  <a:gd name="connsiteY3-340" fmla="*/ 647015 h 647015"/>
                  <a:gd name="connsiteX4-341" fmla="*/ 3176 w 687378"/>
                  <a:gd name="connsiteY4-342" fmla="*/ 330492 h 647015"/>
                  <a:gd name="connsiteX5-343" fmla="*/ 62645 w 687378"/>
                  <a:gd name="connsiteY5-344" fmla="*/ 127576 h 647015"/>
                  <a:gd name="connsiteX0-345" fmla="*/ 128078 w 677145"/>
                  <a:gd name="connsiteY0-346" fmla="*/ 58090 h 663933"/>
                  <a:gd name="connsiteX1-347" fmla="*/ 571432 w 677145"/>
                  <a:gd name="connsiteY1-348" fmla="*/ 16673 h 663933"/>
                  <a:gd name="connsiteX2-349" fmla="*/ 659670 w 677145"/>
                  <a:gd name="connsiteY2-350" fmla="*/ 330492 h 663933"/>
                  <a:gd name="connsiteX3-351" fmla="*/ 559815 w 677145"/>
                  <a:gd name="connsiteY3-352" fmla="*/ 663933 h 663933"/>
                  <a:gd name="connsiteX4-353" fmla="*/ 3176 w 677145"/>
                  <a:gd name="connsiteY4-354" fmla="*/ 330492 h 663933"/>
                  <a:gd name="connsiteX5-355" fmla="*/ 62645 w 677145"/>
                  <a:gd name="connsiteY5-356" fmla="*/ 127576 h 663933"/>
                  <a:gd name="connsiteX0-357" fmla="*/ 101940 w 644966"/>
                  <a:gd name="connsiteY0-358" fmla="*/ 58090 h 685888"/>
                  <a:gd name="connsiteX1-359" fmla="*/ 545294 w 644966"/>
                  <a:gd name="connsiteY1-360" fmla="*/ 16673 h 685888"/>
                  <a:gd name="connsiteX2-361" fmla="*/ 633532 w 644966"/>
                  <a:gd name="connsiteY2-362" fmla="*/ 330492 h 685888"/>
                  <a:gd name="connsiteX3-363" fmla="*/ 533677 w 644966"/>
                  <a:gd name="connsiteY3-364" fmla="*/ 663933 h 685888"/>
                  <a:gd name="connsiteX4-365" fmla="*/ 10874 w 644966"/>
                  <a:gd name="connsiteY4-366" fmla="*/ 575801 h 685888"/>
                  <a:gd name="connsiteX5-367" fmla="*/ 36507 w 644966"/>
                  <a:gd name="connsiteY5-368" fmla="*/ 127576 h 685888"/>
                  <a:gd name="connsiteX0-369" fmla="*/ 101940 w 642626"/>
                  <a:gd name="connsiteY0-370" fmla="*/ 58090 h 654766"/>
                  <a:gd name="connsiteX1-371" fmla="*/ 545294 w 642626"/>
                  <a:gd name="connsiteY1-372" fmla="*/ 16673 h 654766"/>
                  <a:gd name="connsiteX2-373" fmla="*/ 633532 w 642626"/>
                  <a:gd name="connsiteY2-374" fmla="*/ 330492 h 654766"/>
                  <a:gd name="connsiteX3-375" fmla="*/ 567513 w 642626"/>
                  <a:gd name="connsiteY3-376" fmla="*/ 613179 h 654766"/>
                  <a:gd name="connsiteX4-377" fmla="*/ 10874 w 642626"/>
                  <a:gd name="connsiteY4-378" fmla="*/ 575801 h 654766"/>
                  <a:gd name="connsiteX5-379" fmla="*/ 36507 w 642626"/>
                  <a:gd name="connsiteY5-380" fmla="*/ 127576 h 654766"/>
                  <a:gd name="connsiteX0-381" fmla="*/ 101940 w 642626"/>
                  <a:gd name="connsiteY0-382" fmla="*/ 30477 h 627153"/>
                  <a:gd name="connsiteX1-383" fmla="*/ 545294 w 642626"/>
                  <a:gd name="connsiteY1-384" fmla="*/ 31354 h 627153"/>
                  <a:gd name="connsiteX2-385" fmla="*/ 633532 w 642626"/>
                  <a:gd name="connsiteY2-386" fmla="*/ 302879 h 627153"/>
                  <a:gd name="connsiteX3-387" fmla="*/ 567513 w 642626"/>
                  <a:gd name="connsiteY3-388" fmla="*/ 585566 h 627153"/>
                  <a:gd name="connsiteX4-389" fmla="*/ 10874 w 642626"/>
                  <a:gd name="connsiteY4-390" fmla="*/ 548188 h 627153"/>
                  <a:gd name="connsiteX5-391" fmla="*/ 36507 w 642626"/>
                  <a:gd name="connsiteY5-392" fmla="*/ 99963 h 627153"/>
                  <a:gd name="connsiteX0-393" fmla="*/ 101940 w 641803"/>
                  <a:gd name="connsiteY0-394" fmla="*/ 32533 h 629209"/>
                  <a:gd name="connsiteX1-395" fmla="*/ 545294 w 641803"/>
                  <a:gd name="connsiteY1-396" fmla="*/ 33410 h 629209"/>
                  <a:gd name="connsiteX2-397" fmla="*/ 633532 w 641803"/>
                  <a:gd name="connsiteY2-398" fmla="*/ 304935 h 629209"/>
                  <a:gd name="connsiteX3-399" fmla="*/ 567513 w 641803"/>
                  <a:gd name="connsiteY3-400" fmla="*/ 587622 h 629209"/>
                  <a:gd name="connsiteX4-401" fmla="*/ 10874 w 641803"/>
                  <a:gd name="connsiteY4-402" fmla="*/ 550244 h 629209"/>
                  <a:gd name="connsiteX5-403" fmla="*/ 36507 w 641803"/>
                  <a:gd name="connsiteY5-404" fmla="*/ 102019 h 629209"/>
                  <a:gd name="connsiteX0-405" fmla="*/ 93785 w 633648"/>
                  <a:gd name="connsiteY0-406" fmla="*/ 32533 h 629209"/>
                  <a:gd name="connsiteX1-407" fmla="*/ 537139 w 633648"/>
                  <a:gd name="connsiteY1-408" fmla="*/ 33410 h 629209"/>
                  <a:gd name="connsiteX2-409" fmla="*/ 625377 w 633648"/>
                  <a:gd name="connsiteY2-410" fmla="*/ 304935 h 629209"/>
                  <a:gd name="connsiteX3-411" fmla="*/ 559358 w 633648"/>
                  <a:gd name="connsiteY3-412" fmla="*/ 587622 h 629209"/>
                  <a:gd name="connsiteX4-413" fmla="*/ 2719 w 633648"/>
                  <a:gd name="connsiteY4-414" fmla="*/ 550244 h 629209"/>
                  <a:gd name="connsiteX5-415" fmla="*/ 28352 w 633648"/>
                  <a:gd name="connsiteY5-416" fmla="*/ 102019 h 629209"/>
                  <a:gd name="connsiteX0-417" fmla="*/ 103603 w 643466"/>
                  <a:gd name="connsiteY0-418" fmla="*/ 32533 h 629209"/>
                  <a:gd name="connsiteX1-419" fmla="*/ 546957 w 643466"/>
                  <a:gd name="connsiteY1-420" fmla="*/ 33410 h 629209"/>
                  <a:gd name="connsiteX2-421" fmla="*/ 635195 w 643466"/>
                  <a:gd name="connsiteY2-422" fmla="*/ 304935 h 629209"/>
                  <a:gd name="connsiteX3-423" fmla="*/ 569176 w 643466"/>
                  <a:gd name="connsiteY3-424" fmla="*/ 587622 h 629209"/>
                  <a:gd name="connsiteX4-425" fmla="*/ 12537 w 643466"/>
                  <a:gd name="connsiteY4-426" fmla="*/ 550244 h 629209"/>
                  <a:gd name="connsiteX5-427" fmla="*/ 4334 w 643466"/>
                  <a:gd name="connsiteY5-428" fmla="*/ 102019 h 629209"/>
                  <a:gd name="connsiteX0-429" fmla="*/ 103603 w 643466"/>
                  <a:gd name="connsiteY0-430" fmla="*/ 32533 h 613248"/>
                  <a:gd name="connsiteX1-431" fmla="*/ 546957 w 643466"/>
                  <a:gd name="connsiteY1-432" fmla="*/ 33410 h 613248"/>
                  <a:gd name="connsiteX2-433" fmla="*/ 635195 w 643466"/>
                  <a:gd name="connsiteY2-434" fmla="*/ 304935 h 613248"/>
                  <a:gd name="connsiteX3-435" fmla="*/ 569176 w 643466"/>
                  <a:gd name="connsiteY3-436" fmla="*/ 587622 h 613248"/>
                  <a:gd name="connsiteX4-437" fmla="*/ 12537 w 643466"/>
                  <a:gd name="connsiteY4-438" fmla="*/ 518643 h 613248"/>
                  <a:gd name="connsiteX5-439" fmla="*/ 4334 w 643466"/>
                  <a:gd name="connsiteY5-440" fmla="*/ 102019 h 613248"/>
                  <a:gd name="connsiteX0-441" fmla="*/ 103603 w 622280"/>
                  <a:gd name="connsiteY0-442" fmla="*/ 51723 h 632438"/>
                  <a:gd name="connsiteX1-443" fmla="*/ 546957 w 622280"/>
                  <a:gd name="connsiteY1-444" fmla="*/ 52600 h 632438"/>
                  <a:gd name="connsiteX2-445" fmla="*/ 569176 w 622280"/>
                  <a:gd name="connsiteY2-446" fmla="*/ 606812 h 632438"/>
                  <a:gd name="connsiteX3-447" fmla="*/ 12537 w 622280"/>
                  <a:gd name="connsiteY3-448" fmla="*/ 537833 h 632438"/>
                  <a:gd name="connsiteX4-449" fmla="*/ 4334 w 622280"/>
                  <a:gd name="connsiteY4-450" fmla="*/ 121209 h 632438"/>
                  <a:gd name="connsiteX0-451" fmla="*/ 103603 w 640916"/>
                  <a:gd name="connsiteY0-452" fmla="*/ 51277 h 628066"/>
                  <a:gd name="connsiteX1-453" fmla="*/ 546957 w 640916"/>
                  <a:gd name="connsiteY1-454" fmla="*/ 52154 h 628066"/>
                  <a:gd name="connsiteX2-455" fmla="*/ 595444 w 640916"/>
                  <a:gd name="connsiteY2-456" fmla="*/ 600046 h 628066"/>
                  <a:gd name="connsiteX3-457" fmla="*/ 12537 w 640916"/>
                  <a:gd name="connsiteY3-458" fmla="*/ 537387 h 628066"/>
                  <a:gd name="connsiteX4-459" fmla="*/ 4334 w 640916"/>
                  <a:gd name="connsiteY4-460" fmla="*/ 120763 h 628066"/>
                  <a:gd name="connsiteX0-461" fmla="*/ 103603 w 629940"/>
                  <a:gd name="connsiteY0-462" fmla="*/ 26437 h 603226"/>
                  <a:gd name="connsiteX1-463" fmla="*/ 546957 w 629940"/>
                  <a:gd name="connsiteY1-464" fmla="*/ 27314 h 603226"/>
                  <a:gd name="connsiteX2-465" fmla="*/ 595444 w 629940"/>
                  <a:gd name="connsiteY2-466" fmla="*/ 575206 h 603226"/>
                  <a:gd name="connsiteX3-467" fmla="*/ 12537 w 629940"/>
                  <a:gd name="connsiteY3-468" fmla="*/ 512547 h 603226"/>
                  <a:gd name="connsiteX4-469" fmla="*/ 4334 w 629940"/>
                  <a:gd name="connsiteY4-470" fmla="*/ 95923 h 603226"/>
                  <a:gd name="connsiteX0-471" fmla="*/ 103603 w 651443"/>
                  <a:gd name="connsiteY0-472" fmla="*/ 20041 h 614843"/>
                  <a:gd name="connsiteX1-473" fmla="*/ 608249 w 651443"/>
                  <a:gd name="connsiteY1-474" fmla="*/ 39879 h 614843"/>
                  <a:gd name="connsiteX2-475" fmla="*/ 595444 w 651443"/>
                  <a:gd name="connsiteY2-476" fmla="*/ 568810 h 614843"/>
                  <a:gd name="connsiteX3-477" fmla="*/ 12537 w 651443"/>
                  <a:gd name="connsiteY3-478" fmla="*/ 506151 h 614843"/>
                  <a:gd name="connsiteX4-479" fmla="*/ 4334 w 651443"/>
                  <a:gd name="connsiteY4-480" fmla="*/ 89527 h 614843"/>
                  <a:gd name="connsiteX0-481" fmla="*/ 103603 w 640788"/>
                  <a:gd name="connsiteY0-482" fmla="*/ 20041 h 614843"/>
                  <a:gd name="connsiteX1-483" fmla="*/ 581981 w 640788"/>
                  <a:gd name="connsiteY1-484" fmla="*/ 39879 h 614843"/>
                  <a:gd name="connsiteX2-485" fmla="*/ 595444 w 640788"/>
                  <a:gd name="connsiteY2-486" fmla="*/ 568810 h 614843"/>
                  <a:gd name="connsiteX3-487" fmla="*/ 12537 w 640788"/>
                  <a:gd name="connsiteY3-488" fmla="*/ 506151 h 614843"/>
                  <a:gd name="connsiteX4-489" fmla="*/ 4334 w 640788"/>
                  <a:gd name="connsiteY4-490" fmla="*/ 89527 h 614843"/>
                  <a:gd name="connsiteX0-491" fmla="*/ 103603 w 673655"/>
                  <a:gd name="connsiteY0-492" fmla="*/ 38763 h 618146"/>
                  <a:gd name="connsiteX1-493" fmla="*/ 581981 w 673655"/>
                  <a:gd name="connsiteY1-494" fmla="*/ 58601 h 618146"/>
                  <a:gd name="connsiteX2-495" fmla="*/ 621713 w 673655"/>
                  <a:gd name="connsiteY2-496" fmla="*/ 562250 h 618146"/>
                  <a:gd name="connsiteX3-497" fmla="*/ 12537 w 673655"/>
                  <a:gd name="connsiteY3-498" fmla="*/ 524873 h 618146"/>
                  <a:gd name="connsiteX4-499" fmla="*/ 4334 w 673655"/>
                  <a:gd name="connsiteY4-500" fmla="*/ 108249 h 618146"/>
                  <a:gd name="connsiteX0-501" fmla="*/ 103603 w 654750"/>
                  <a:gd name="connsiteY0-502" fmla="*/ 38763 h 605787"/>
                  <a:gd name="connsiteX1-503" fmla="*/ 581981 w 654750"/>
                  <a:gd name="connsiteY1-504" fmla="*/ 58601 h 605787"/>
                  <a:gd name="connsiteX2-505" fmla="*/ 621713 w 654750"/>
                  <a:gd name="connsiteY2-506" fmla="*/ 562250 h 605787"/>
                  <a:gd name="connsiteX3-507" fmla="*/ 12537 w 654750"/>
                  <a:gd name="connsiteY3-508" fmla="*/ 524873 h 605787"/>
                  <a:gd name="connsiteX4-509" fmla="*/ 4334 w 654750"/>
                  <a:gd name="connsiteY4-510" fmla="*/ 108249 h 605787"/>
                  <a:gd name="connsiteX0-511" fmla="*/ 103603 w 643734"/>
                  <a:gd name="connsiteY0-512" fmla="*/ 31800 h 598824"/>
                  <a:gd name="connsiteX1-513" fmla="*/ 581981 w 643734"/>
                  <a:gd name="connsiteY1-514" fmla="*/ 51638 h 598824"/>
                  <a:gd name="connsiteX2-515" fmla="*/ 621713 w 643734"/>
                  <a:gd name="connsiteY2-516" fmla="*/ 555287 h 598824"/>
                  <a:gd name="connsiteX3-517" fmla="*/ 12537 w 643734"/>
                  <a:gd name="connsiteY3-518" fmla="*/ 517910 h 598824"/>
                  <a:gd name="connsiteX4-519" fmla="*/ 4334 w 643734"/>
                  <a:gd name="connsiteY4-520" fmla="*/ 101286 h 598824"/>
                  <a:gd name="connsiteX0-521" fmla="*/ 103603 w 643734"/>
                  <a:gd name="connsiteY0-522" fmla="*/ 24551 h 591575"/>
                  <a:gd name="connsiteX1-523" fmla="*/ 581981 w 643734"/>
                  <a:gd name="connsiteY1-524" fmla="*/ 44389 h 591575"/>
                  <a:gd name="connsiteX2-525" fmla="*/ 621713 w 643734"/>
                  <a:gd name="connsiteY2-526" fmla="*/ 548038 h 591575"/>
                  <a:gd name="connsiteX3-527" fmla="*/ 12537 w 643734"/>
                  <a:gd name="connsiteY3-528" fmla="*/ 510661 h 591575"/>
                  <a:gd name="connsiteX4-529" fmla="*/ 4334 w 643734"/>
                  <a:gd name="connsiteY4-530" fmla="*/ 94037 h 591575"/>
                  <a:gd name="connsiteX0-531" fmla="*/ 103603 w 643734"/>
                  <a:gd name="connsiteY0-532" fmla="*/ 20135 h 587159"/>
                  <a:gd name="connsiteX1-533" fmla="*/ 581981 w 643734"/>
                  <a:gd name="connsiteY1-534" fmla="*/ 39973 h 587159"/>
                  <a:gd name="connsiteX2-535" fmla="*/ 621713 w 643734"/>
                  <a:gd name="connsiteY2-536" fmla="*/ 543622 h 587159"/>
                  <a:gd name="connsiteX3-537" fmla="*/ 12537 w 643734"/>
                  <a:gd name="connsiteY3-538" fmla="*/ 506245 h 587159"/>
                  <a:gd name="connsiteX4-539" fmla="*/ 4334 w 643734"/>
                  <a:gd name="connsiteY4-540" fmla="*/ 89621 h 587159"/>
                  <a:gd name="connsiteX0-541" fmla="*/ 51067 w 657504"/>
                  <a:gd name="connsiteY0-542" fmla="*/ 31623 h 592327"/>
                  <a:gd name="connsiteX1-543" fmla="*/ 581981 w 657504"/>
                  <a:gd name="connsiteY1-544" fmla="*/ 45141 h 592327"/>
                  <a:gd name="connsiteX2-545" fmla="*/ 621713 w 657504"/>
                  <a:gd name="connsiteY2-546" fmla="*/ 548790 h 592327"/>
                  <a:gd name="connsiteX3-547" fmla="*/ 12537 w 657504"/>
                  <a:gd name="connsiteY3-548" fmla="*/ 511413 h 592327"/>
                  <a:gd name="connsiteX4-549" fmla="*/ 4334 w 657504"/>
                  <a:gd name="connsiteY4-550" fmla="*/ 94789 h 592327"/>
                  <a:gd name="connsiteX0-551" fmla="*/ 51067 w 676118"/>
                  <a:gd name="connsiteY0-552" fmla="*/ 31623 h 604686"/>
                  <a:gd name="connsiteX1-553" fmla="*/ 581981 w 676118"/>
                  <a:gd name="connsiteY1-554" fmla="*/ 45141 h 604686"/>
                  <a:gd name="connsiteX2-555" fmla="*/ 621713 w 676118"/>
                  <a:gd name="connsiteY2-556" fmla="*/ 548790 h 604686"/>
                  <a:gd name="connsiteX3-557" fmla="*/ 12537 w 676118"/>
                  <a:gd name="connsiteY3-558" fmla="*/ 511413 h 604686"/>
                  <a:gd name="connsiteX4-559" fmla="*/ 4334 w 676118"/>
                  <a:gd name="connsiteY4-560" fmla="*/ 94789 h 604686"/>
                  <a:gd name="connsiteX0-561" fmla="*/ 51067 w 659741"/>
                  <a:gd name="connsiteY0-562" fmla="*/ 18182 h 591245"/>
                  <a:gd name="connsiteX1-563" fmla="*/ 581981 w 659741"/>
                  <a:gd name="connsiteY1-564" fmla="*/ 31700 h 591245"/>
                  <a:gd name="connsiteX2-565" fmla="*/ 621713 w 659741"/>
                  <a:gd name="connsiteY2-566" fmla="*/ 535349 h 591245"/>
                  <a:gd name="connsiteX3-567" fmla="*/ 12537 w 659741"/>
                  <a:gd name="connsiteY3-568" fmla="*/ 497972 h 591245"/>
                  <a:gd name="connsiteX4-569" fmla="*/ 4334 w 659741"/>
                  <a:gd name="connsiteY4-570" fmla="*/ 81348 h 591245"/>
                  <a:gd name="connsiteX0-571" fmla="*/ 51067 w 671131"/>
                  <a:gd name="connsiteY0-572" fmla="*/ 18182 h 591245"/>
                  <a:gd name="connsiteX1-573" fmla="*/ 617005 w 671131"/>
                  <a:gd name="connsiteY1-574" fmla="*/ 31700 h 591245"/>
                  <a:gd name="connsiteX2-575" fmla="*/ 621713 w 671131"/>
                  <a:gd name="connsiteY2-576" fmla="*/ 535349 h 591245"/>
                  <a:gd name="connsiteX3-577" fmla="*/ 12537 w 671131"/>
                  <a:gd name="connsiteY3-578" fmla="*/ 497972 h 591245"/>
                  <a:gd name="connsiteX4-579" fmla="*/ 4334 w 671131"/>
                  <a:gd name="connsiteY4-580" fmla="*/ 81348 h 591245"/>
                  <a:gd name="connsiteX0-581" fmla="*/ 51067 w 648099"/>
                  <a:gd name="connsiteY0-582" fmla="*/ 18182 h 578886"/>
                  <a:gd name="connsiteX1-583" fmla="*/ 617005 w 648099"/>
                  <a:gd name="connsiteY1-584" fmla="*/ 31700 h 578886"/>
                  <a:gd name="connsiteX2-585" fmla="*/ 621713 w 648099"/>
                  <a:gd name="connsiteY2-586" fmla="*/ 535349 h 578886"/>
                  <a:gd name="connsiteX3-587" fmla="*/ 12537 w 648099"/>
                  <a:gd name="connsiteY3-588" fmla="*/ 497972 h 578886"/>
                  <a:gd name="connsiteX4-589" fmla="*/ 4334 w 648099"/>
                  <a:gd name="connsiteY4-590" fmla="*/ 81348 h 578886"/>
                  <a:gd name="connsiteX0-591" fmla="*/ 51067 w 648099"/>
                  <a:gd name="connsiteY0-592" fmla="*/ 18182 h 565791"/>
                  <a:gd name="connsiteX1-593" fmla="*/ 617005 w 648099"/>
                  <a:gd name="connsiteY1-594" fmla="*/ 31700 h 565791"/>
                  <a:gd name="connsiteX2-595" fmla="*/ 621713 w 648099"/>
                  <a:gd name="connsiteY2-596" fmla="*/ 535349 h 565791"/>
                  <a:gd name="connsiteX3-597" fmla="*/ 12537 w 648099"/>
                  <a:gd name="connsiteY3-598" fmla="*/ 497972 h 565791"/>
                  <a:gd name="connsiteX4-599" fmla="*/ 4334 w 648099"/>
                  <a:gd name="connsiteY4-600" fmla="*/ 81348 h 565791"/>
                </a:gdLst>
                <a:ahLst/>
                <a:cxnLst>
                  <a:cxn ang="0">
                    <a:pos x="connsiteX0-591" y="connsiteY0-592"/>
                  </a:cxn>
                  <a:cxn ang="0">
                    <a:pos x="connsiteX1-593" y="connsiteY1-594"/>
                  </a:cxn>
                  <a:cxn ang="0">
                    <a:pos x="connsiteX2-595" y="connsiteY2-596"/>
                  </a:cxn>
                  <a:cxn ang="0">
                    <a:pos x="connsiteX3-597" y="connsiteY3-598"/>
                  </a:cxn>
                  <a:cxn ang="0">
                    <a:pos x="connsiteX4-599" y="connsiteY4-600"/>
                  </a:cxn>
                </a:cxnLst>
                <a:rect l="l" t="t" r="r" b="b"/>
                <a:pathLst>
                  <a:path w="648099" h="565791">
                    <a:moveTo>
                      <a:pt x="51067" y="18182"/>
                    </a:moveTo>
                    <a:cubicBezTo>
                      <a:pt x="281003" y="7261"/>
                      <a:pt x="591945" y="-22893"/>
                      <a:pt x="617005" y="31700"/>
                    </a:cubicBezTo>
                    <a:cubicBezTo>
                      <a:pt x="642065" y="86293"/>
                      <a:pt x="669922" y="489239"/>
                      <a:pt x="621713" y="535349"/>
                    </a:cubicBezTo>
                    <a:cubicBezTo>
                      <a:pt x="573504" y="581459"/>
                      <a:pt x="32838" y="579874"/>
                      <a:pt x="12537" y="497972"/>
                    </a:cubicBezTo>
                    <a:cubicBezTo>
                      <a:pt x="992" y="378148"/>
                      <a:pt x="-4426" y="189998"/>
                      <a:pt x="4334" y="81348"/>
                    </a:cubicBezTo>
                  </a:path>
                </a:pathLst>
              </a:custGeom>
              <a:noFill/>
              <a:ln w="25400" cap="rnd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fontAlgn="auto"/>
                <a:endParaRPr lang="zh-CN" altLang="en-US" noProof="1">
                  <a:solidFill>
                    <a:schemeClr val="accent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652" name="矩形 71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1393352" y="2932113"/>
                <a:ext cx="923290" cy="706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p>
                <a:pPr algn="ctr"/>
                <a:r>
                  <a:rPr lang="en-US" altLang="zh-CN" sz="4000" b="1" dirty="0">
                    <a:solidFill>
                      <a:schemeClr val="accent2"/>
                    </a:solidFill>
                    <a:latin typeface="+mn-lt"/>
                    <a:ea typeface="+mn-ea"/>
                    <a:cs typeface="+mn-ea"/>
                    <a:sym typeface="+mn-lt"/>
                  </a:rPr>
                  <a:t>02</a:t>
                </a:r>
                <a:endParaRPr lang="en-US" altLang="zh-CN" sz="4000" b="1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27653" name="组合 5"/>
              <p:cNvGrpSpPr/>
              <p:nvPr/>
            </p:nvGrpSpPr>
            <p:grpSpPr bwMode="auto">
              <a:xfrm>
                <a:off x="1584325" y="2544763"/>
                <a:ext cx="536575" cy="473075"/>
                <a:chOff x="7509111" y="2144857"/>
                <a:chExt cx="1157049" cy="1019200"/>
              </a:xfrm>
            </p:grpSpPr>
            <p:sp>
              <p:nvSpPr>
                <p:cNvPr id="2" name="任意多边形 1"/>
                <p:cNvSpPr/>
                <p:nvPr>
                  <p:custDataLst>
                    <p:tags r:id="rId6"/>
                  </p:custDataLst>
                </p:nvPr>
              </p:nvSpPr>
              <p:spPr>
                <a:xfrm>
                  <a:off x="7509111" y="2363746"/>
                  <a:ext cx="1157049" cy="800311"/>
                </a:xfrm>
                <a:custGeom>
                  <a:avLst/>
                  <a:gdLst>
                    <a:gd name="connsiteX0" fmla="*/ 582519 w 1166674"/>
                    <a:gd name="connsiteY0" fmla="*/ 223878 h 732468"/>
                    <a:gd name="connsiteX1" fmla="*/ 236155 w 1166674"/>
                    <a:gd name="connsiteY1" fmla="*/ 2205 h 732468"/>
                    <a:gd name="connsiteX2" fmla="*/ 628 w 1166674"/>
                    <a:gd name="connsiteY2" fmla="*/ 390133 h 732468"/>
                    <a:gd name="connsiteX3" fmla="*/ 305428 w 1166674"/>
                    <a:gd name="connsiteY3" fmla="*/ 722642 h 732468"/>
                    <a:gd name="connsiteX4" fmla="*/ 540955 w 1166674"/>
                    <a:gd name="connsiteY4" fmla="*/ 611805 h 732468"/>
                    <a:gd name="connsiteX5" fmla="*/ 734919 w 1166674"/>
                    <a:gd name="connsiteY5" fmla="*/ 722642 h 732468"/>
                    <a:gd name="connsiteX6" fmla="*/ 1095137 w 1166674"/>
                    <a:gd name="connsiteY6" fmla="*/ 556387 h 732468"/>
                    <a:gd name="connsiteX7" fmla="*/ 1122846 w 1166674"/>
                    <a:gd name="connsiteY7" fmla="*/ 43769 h 732468"/>
                    <a:gd name="connsiteX8" fmla="*/ 582519 w 1166674"/>
                    <a:gd name="connsiteY8" fmla="*/ 223878 h 732468"/>
                    <a:gd name="connsiteX0-1" fmla="*/ 582519 w 1166674"/>
                    <a:gd name="connsiteY0-2" fmla="*/ 223878 h 732468"/>
                    <a:gd name="connsiteX1-3" fmla="*/ 236155 w 1166674"/>
                    <a:gd name="connsiteY1-4" fmla="*/ 2205 h 732468"/>
                    <a:gd name="connsiteX2-5" fmla="*/ 628 w 1166674"/>
                    <a:gd name="connsiteY2-6" fmla="*/ 390133 h 732468"/>
                    <a:gd name="connsiteX3-7" fmla="*/ 305428 w 1166674"/>
                    <a:gd name="connsiteY3-8" fmla="*/ 722642 h 732468"/>
                    <a:gd name="connsiteX4-9" fmla="*/ 540955 w 1166674"/>
                    <a:gd name="connsiteY4-10" fmla="*/ 611805 h 732468"/>
                    <a:gd name="connsiteX5-11" fmla="*/ 734919 w 1166674"/>
                    <a:gd name="connsiteY5-12" fmla="*/ 722642 h 732468"/>
                    <a:gd name="connsiteX6-13" fmla="*/ 1095137 w 1166674"/>
                    <a:gd name="connsiteY6-14" fmla="*/ 556387 h 732468"/>
                    <a:gd name="connsiteX7-15" fmla="*/ 1122846 w 1166674"/>
                    <a:gd name="connsiteY7-16" fmla="*/ 43769 h 732468"/>
                    <a:gd name="connsiteX8-17" fmla="*/ 582519 w 1166674"/>
                    <a:gd name="connsiteY8-18" fmla="*/ 223878 h 732468"/>
                    <a:gd name="connsiteX0-19" fmla="*/ 582519 w 1166674"/>
                    <a:gd name="connsiteY0-20" fmla="*/ 226644 h 735234"/>
                    <a:gd name="connsiteX1-21" fmla="*/ 236155 w 1166674"/>
                    <a:gd name="connsiteY1-22" fmla="*/ 4971 h 735234"/>
                    <a:gd name="connsiteX2-23" fmla="*/ 628 w 1166674"/>
                    <a:gd name="connsiteY2-24" fmla="*/ 392899 h 735234"/>
                    <a:gd name="connsiteX3-25" fmla="*/ 305428 w 1166674"/>
                    <a:gd name="connsiteY3-26" fmla="*/ 725408 h 735234"/>
                    <a:gd name="connsiteX4-27" fmla="*/ 540955 w 1166674"/>
                    <a:gd name="connsiteY4-28" fmla="*/ 614571 h 735234"/>
                    <a:gd name="connsiteX5-29" fmla="*/ 734919 w 1166674"/>
                    <a:gd name="connsiteY5-30" fmla="*/ 725408 h 735234"/>
                    <a:gd name="connsiteX6-31" fmla="*/ 1095137 w 1166674"/>
                    <a:gd name="connsiteY6-32" fmla="*/ 559153 h 735234"/>
                    <a:gd name="connsiteX7-33" fmla="*/ 1122846 w 1166674"/>
                    <a:gd name="connsiteY7-34" fmla="*/ 46535 h 735234"/>
                    <a:gd name="connsiteX8-35" fmla="*/ 582519 w 1166674"/>
                    <a:gd name="connsiteY8-36" fmla="*/ 226644 h 735234"/>
                    <a:gd name="connsiteX0-37" fmla="*/ 582519 w 1166674"/>
                    <a:gd name="connsiteY0-38" fmla="*/ 226644 h 735234"/>
                    <a:gd name="connsiteX1-39" fmla="*/ 236155 w 1166674"/>
                    <a:gd name="connsiteY1-40" fmla="*/ 4971 h 735234"/>
                    <a:gd name="connsiteX2-41" fmla="*/ 628 w 1166674"/>
                    <a:gd name="connsiteY2-42" fmla="*/ 392899 h 735234"/>
                    <a:gd name="connsiteX3-43" fmla="*/ 305428 w 1166674"/>
                    <a:gd name="connsiteY3-44" fmla="*/ 725408 h 735234"/>
                    <a:gd name="connsiteX4-45" fmla="*/ 540955 w 1166674"/>
                    <a:gd name="connsiteY4-46" fmla="*/ 614571 h 735234"/>
                    <a:gd name="connsiteX5-47" fmla="*/ 734919 w 1166674"/>
                    <a:gd name="connsiteY5-48" fmla="*/ 725408 h 735234"/>
                    <a:gd name="connsiteX6-49" fmla="*/ 1095137 w 1166674"/>
                    <a:gd name="connsiteY6-50" fmla="*/ 559153 h 735234"/>
                    <a:gd name="connsiteX7-51" fmla="*/ 1122846 w 1166674"/>
                    <a:gd name="connsiteY7-52" fmla="*/ 46535 h 735234"/>
                    <a:gd name="connsiteX8-53" fmla="*/ 582519 w 1166674"/>
                    <a:gd name="connsiteY8-54" fmla="*/ 226644 h 735234"/>
                    <a:gd name="connsiteX0-55" fmla="*/ 582519 w 1166674"/>
                    <a:gd name="connsiteY0-56" fmla="*/ 226644 h 735234"/>
                    <a:gd name="connsiteX1-57" fmla="*/ 236155 w 1166674"/>
                    <a:gd name="connsiteY1-58" fmla="*/ 4971 h 735234"/>
                    <a:gd name="connsiteX2-59" fmla="*/ 628 w 1166674"/>
                    <a:gd name="connsiteY2-60" fmla="*/ 392899 h 735234"/>
                    <a:gd name="connsiteX3-61" fmla="*/ 305428 w 1166674"/>
                    <a:gd name="connsiteY3-62" fmla="*/ 725408 h 735234"/>
                    <a:gd name="connsiteX4-63" fmla="*/ 540955 w 1166674"/>
                    <a:gd name="connsiteY4-64" fmla="*/ 614571 h 735234"/>
                    <a:gd name="connsiteX5-65" fmla="*/ 734919 w 1166674"/>
                    <a:gd name="connsiteY5-66" fmla="*/ 725408 h 735234"/>
                    <a:gd name="connsiteX6-67" fmla="*/ 1095137 w 1166674"/>
                    <a:gd name="connsiteY6-68" fmla="*/ 559153 h 735234"/>
                    <a:gd name="connsiteX7-69" fmla="*/ 1122846 w 1166674"/>
                    <a:gd name="connsiteY7-70" fmla="*/ 46535 h 735234"/>
                    <a:gd name="connsiteX8-71" fmla="*/ 582519 w 1166674"/>
                    <a:gd name="connsiteY8-72" fmla="*/ 226644 h 735234"/>
                    <a:gd name="connsiteX0-73" fmla="*/ 582519 w 1131746"/>
                    <a:gd name="connsiteY0-74" fmla="*/ 226644 h 735234"/>
                    <a:gd name="connsiteX1-75" fmla="*/ 236155 w 1131746"/>
                    <a:gd name="connsiteY1-76" fmla="*/ 4971 h 735234"/>
                    <a:gd name="connsiteX2-77" fmla="*/ 628 w 1131746"/>
                    <a:gd name="connsiteY2-78" fmla="*/ 392899 h 735234"/>
                    <a:gd name="connsiteX3-79" fmla="*/ 305428 w 1131746"/>
                    <a:gd name="connsiteY3-80" fmla="*/ 725408 h 735234"/>
                    <a:gd name="connsiteX4-81" fmla="*/ 540955 w 1131746"/>
                    <a:gd name="connsiteY4-82" fmla="*/ 614571 h 735234"/>
                    <a:gd name="connsiteX5-83" fmla="*/ 734919 w 1131746"/>
                    <a:gd name="connsiteY5-84" fmla="*/ 725408 h 735234"/>
                    <a:gd name="connsiteX6-85" fmla="*/ 1095137 w 1131746"/>
                    <a:gd name="connsiteY6-86" fmla="*/ 559153 h 735234"/>
                    <a:gd name="connsiteX7-87" fmla="*/ 1053574 w 1131746"/>
                    <a:gd name="connsiteY7-88" fmla="*/ 74245 h 735234"/>
                    <a:gd name="connsiteX8-89" fmla="*/ 582519 w 1131746"/>
                    <a:gd name="connsiteY8-90" fmla="*/ 226644 h 735234"/>
                    <a:gd name="connsiteX0-91" fmla="*/ 582519 w 1137803"/>
                    <a:gd name="connsiteY0-92" fmla="*/ 226644 h 735234"/>
                    <a:gd name="connsiteX1-93" fmla="*/ 236155 w 1137803"/>
                    <a:gd name="connsiteY1-94" fmla="*/ 4971 h 735234"/>
                    <a:gd name="connsiteX2-95" fmla="*/ 628 w 1137803"/>
                    <a:gd name="connsiteY2-96" fmla="*/ 392899 h 735234"/>
                    <a:gd name="connsiteX3-97" fmla="*/ 305428 w 1137803"/>
                    <a:gd name="connsiteY3-98" fmla="*/ 725408 h 735234"/>
                    <a:gd name="connsiteX4-99" fmla="*/ 540955 w 1137803"/>
                    <a:gd name="connsiteY4-100" fmla="*/ 614571 h 735234"/>
                    <a:gd name="connsiteX5-101" fmla="*/ 734919 w 1137803"/>
                    <a:gd name="connsiteY5-102" fmla="*/ 725408 h 735234"/>
                    <a:gd name="connsiteX6-103" fmla="*/ 1095137 w 1137803"/>
                    <a:gd name="connsiteY6-104" fmla="*/ 559153 h 735234"/>
                    <a:gd name="connsiteX7-105" fmla="*/ 1053574 w 1137803"/>
                    <a:gd name="connsiteY7-106" fmla="*/ 74245 h 735234"/>
                    <a:gd name="connsiteX8-107" fmla="*/ 582519 w 1137803"/>
                    <a:gd name="connsiteY8-108" fmla="*/ 226644 h 735234"/>
                    <a:gd name="connsiteX0-109" fmla="*/ 582519 w 1137803"/>
                    <a:gd name="connsiteY0-110" fmla="*/ 226644 h 735234"/>
                    <a:gd name="connsiteX1-111" fmla="*/ 236155 w 1137803"/>
                    <a:gd name="connsiteY1-112" fmla="*/ 4971 h 735234"/>
                    <a:gd name="connsiteX2-113" fmla="*/ 628 w 1137803"/>
                    <a:gd name="connsiteY2-114" fmla="*/ 392899 h 735234"/>
                    <a:gd name="connsiteX3-115" fmla="*/ 305428 w 1137803"/>
                    <a:gd name="connsiteY3-116" fmla="*/ 725408 h 735234"/>
                    <a:gd name="connsiteX4-117" fmla="*/ 540955 w 1137803"/>
                    <a:gd name="connsiteY4-118" fmla="*/ 614571 h 735234"/>
                    <a:gd name="connsiteX5-119" fmla="*/ 734919 w 1137803"/>
                    <a:gd name="connsiteY5-120" fmla="*/ 725408 h 735234"/>
                    <a:gd name="connsiteX6-121" fmla="*/ 1095137 w 1137803"/>
                    <a:gd name="connsiteY6-122" fmla="*/ 559153 h 735234"/>
                    <a:gd name="connsiteX7-123" fmla="*/ 1053574 w 1137803"/>
                    <a:gd name="connsiteY7-124" fmla="*/ 74245 h 735234"/>
                    <a:gd name="connsiteX8-125" fmla="*/ 582519 w 1137803"/>
                    <a:gd name="connsiteY8-126" fmla="*/ 226644 h 735234"/>
                    <a:gd name="connsiteX0-127" fmla="*/ 582519 w 1140842"/>
                    <a:gd name="connsiteY0-128" fmla="*/ 226644 h 735234"/>
                    <a:gd name="connsiteX1-129" fmla="*/ 236155 w 1140842"/>
                    <a:gd name="connsiteY1-130" fmla="*/ 4971 h 735234"/>
                    <a:gd name="connsiteX2-131" fmla="*/ 628 w 1140842"/>
                    <a:gd name="connsiteY2-132" fmla="*/ 392899 h 735234"/>
                    <a:gd name="connsiteX3-133" fmla="*/ 305428 w 1140842"/>
                    <a:gd name="connsiteY3-134" fmla="*/ 725408 h 735234"/>
                    <a:gd name="connsiteX4-135" fmla="*/ 540955 w 1140842"/>
                    <a:gd name="connsiteY4-136" fmla="*/ 614571 h 735234"/>
                    <a:gd name="connsiteX5-137" fmla="*/ 1095137 w 1140842"/>
                    <a:gd name="connsiteY5-138" fmla="*/ 559153 h 735234"/>
                    <a:gd name="connsiteX6-139" fmla="*/ 1053574 w 1140842"/>
                    <a:gd name="connsiteY6-140" fmla="*/ 74245 h 735234"/>
                    <a:gd name="connsiteX7-141" fmla="*/ 582519 w 1140842"/>
                    <a:gd name="connsiteY7-142" fmla="*/ 226644 h 735234"/>
                    <a:gd name="connsiteX0-143" fmla="*/ 582519 w 1140842"/>
                    <a:gd name="connsiteY0-144" fmla="*/ 226644 h 735234"/>
                    <a:gd name="connsiteX1-145" fmla="*/ 236155 w 1140842"/>
                    <a:gd name="connsiteY1-146" fmla="*/ 4971 h 735234"/>
                    <a:gd name="connsiteX2-147" fmla="*/ 628 w 1140842"/>
                    <a:gd name="connsiteY2-148" fmla="*/ 392899 h 735234"/>
                    <a:gd name="connsiteX3-149" fmla="*/ 305428 w 1140842"/>
                    <a:gd name="connsiteY3-150" fmla="*/ 725408 h 735234"/>
                    <a:gd name="connsiteX4-151" fmla="*/ 540955 w 1140842"/>
                    <a:gd name="connsiteY4-152" fmla="*/ 614571 h 735234"/>
                    <a:gd name="connsiteX5-153" fmla="*/ 1095137 w 1140842"/>
                    <a:gd name="connsiteY5-154" fmla="*/ 559153 h 735234"/>
                    <a:gd name="connsiteX6-155" fmla="*/ 1053574 w 1140842"/>
                    <a:gd name="connsiteY6-156" fmla="*/ 74245 h 735234"/>
                    <a:gd name="connsiteX7-157" fmla="*/ 582519 w 1140842"/>
                    <a:gd name="connsiteY7-158" fmla="*/ 226644 h 735234"/>
                    <a:gd name="connsiteX0-159" fmla="*/ 582519 w 1140842"/>
                    <a:gd name="connsiteY0-160" fmla="*/ 226644 h 743441"/>
                    <a:gd name="connsiteX1-161" fmla="*/ 236155 w 1140842"/>
                    <a:gd name="connsiteY1-162" fmla="*/ 4971 h 743441"/>
                    <a:gd name="connsiteX2-163" fmla="*/ 628 w 1140842"/>
                    <a:gd name="connsiteY2-164" fmla="*/ 392899 h 743441"/>
                    <a:gd name="connsiteX3-165" fmla="*/ 305428 w 1140842"/>
                    <a:gd name="connsiteY3-166" fmla="*/ 725408 h 743441"/>
                    <a:gd name="connsiteX4-167" fmla="*/ 540955 w 1140842"/>
                    <a:gd name="connsiteY4-168" fmla="*/ 614571 h 743441"/>
                    <a:gd name="connsiteX5-169" fmla="*/ 1095137 w 1140842"/>
                    <a:gd name="connsiteY5-170" fmla="*/ 559153 h 743441"/>
                    <a:gd name="connsiteX6-171" fmla="*/ 1053574 w 1140842"/>
                    <a:gd name="connsiteY6-172" fmla="*/ 74245 h 743441"/>
                    <a:gd name="connsiteX7-173" fmla="*/ 582519 w 1140842"/>
                    <a:gd name="connsiteY7-174" fmla="*/ 226644 h 743441"/>
                    <a:gd name="connsiteX0-175" fmla="*/ 582519 w 1140842"/>
                    <a:gd name="connsiteY0-176" fmla="*/ 226644 h 756134"/>
                    <a:gd name="connsiteX1-177" fmla="*/ 236155 w 1140842"/>
                    <a:gd name="connsiteY1-178" fmla="*/ 4971 h 756134"/>
                    <a:gd name="connsiteX2-179" fmla="*/ 628 w 1140842"/>
                    <a:gd name="connsiteY2-180" fmla="*/ 392899 h 756134"/>
                    <a:gd name="connsiteX3-181" fmla="*/ 305428 w 1140842"/>
                    <a:gd name="connsiteY3-182" fmla="*/ 725408 h 756134"/>
                    <a:gd name="connsiteX4-183" fmla="*/ 540955 w 1140842"/>
                    <a:gd name="connsiteY4-184" fmla="*/ 614571 h 756134"/>
                    <a:gd name="connsiteX5-185" fmla="*/ 1095137 w 1140842"/>
                    <a:gd name="connsiteY5-186" fmla="*/ 559153 h 756134"/>
                    <a:gd name="connsiteX6-187" fmla="*/ 1053574 w 1140842"/>
                    <a:gd name="connsiteY6-188" fmla="*/ 74245 h 756134"/>
                    <a:gd name="connsiteX7-189" fmla="*/ 582519 w 1140842"/>
                    <a:gd name="connsiteY7-190" fmla="*/ 226644 h 756134"/>
                    <a:gd name="connsiteX0-191" fmla="*/ 590394 w 1148717"/>
                    <a:gd name="connsiteY0-192" fmla="*/ 226644 h 756134"/>
                    <a:gd name="connsiteX1-193" fmla="*/ 244030 w 1148717"/>
                    <a:gd name="connsiteY1-194" fmla="*/ 4971 h 756134"/>
                    <a:gd name="connsiteX2-195" fmla="*/ 8503 w 1148717"/>
                    <a:gd name="connsiteY2-196" fmla="*/ 392899 h 756134"/>
                    <a:gd name="connsiteX3-197" fmla="*/ 548830 w 1148717"/>
                    <a:gd name="connsiteY3-198" fmla="*/ 614571 h 756134"/>
                    <a:gd name="connsiteX4-199" fmla="*/ 1103012 w 1148717"/>
                    <a:gd name="connsiteY4-200" fmla="*/ 559153 h 756134"/>
                    <a:gd name="connsiteX5-201" fmla="*/ 1061449 w 1148717"/>
                    <a:gd name="connsiteY5-202" fmla="*/ 74245 h 756134"/>
                    <a:gd name="connsiteX6-203" fmla="*/ 590394 w 1148717"/>
                    <a:gd name="connsiteY6-204" fmla="*/ 226644 h 756134"/>
                    <a:gd name="connsiteX0-205" fmla="*/ 590394 w 1148717"/>
                    <a:gd name="connsiteY0-206" fmla="*/ 226644 h 784718"/>
                    <a:gd name="connsiteX1-207" fmla="*/ 244030 w 1148717"/>
                    <a:gd name="connsiteY1-208" fmla="*/ 4971 h 784718"/>
                    <a:gd name="connsiteX2-209" fmla="*/ 8503 w 1148717"/>
                    <a:gd name="connsiteY2-210" fmla="*/ 392899 h 784718"/>
                    <a:gd name="connsiteX3-211" fmla="*/ 548830 w 1148717"/>
                    <a:gd name="connsiteY3-212" fmla="*/ 614571 h 784718"/>
                    <a:gd name="connsiteX4-213" fmla="*/ 1103012 w 1148717"/>
                    <a:gd name="connsiteY4-214" fmla="*/ 559153 h 784718"/>
                    <a:gd name="connsiteX5-215" fmla="*/ 1061449 w 1148717"/>
                    <a:gd name="connsiteY5-216" fmla="*/ 74245 h 784718"/>
                    <a:gd name="connsiteX6-217" fmla="*/ 590394 w 1148717"/>
                    <a:gd name="connsiteY6-218" fmla="*/ 226644 h 784718"/>
                    <a:gd name="connsiteX0-219" fmla="*/ 590394 w 1148717"/>
                    <a:gd name="connsiteY0-220" fmla="*/ 226644 h 784718"/>
                    <a:gd name="connsiteX1-221" fmla="*/ 244030 w 1148717"/>
                    <a:gd name="connsiteY1-222" fmla="*/ 4971 h 784718"/>
                    <a:gd name="connsiteX2-223" fmla="*/ 8503 w 1148717"/>
                    <a:gd name="connsiteY2-224" fmla="*/ 392899 h 784718"/>
                    <a:gd name="connsiteX3-225" fmla="*/ 548830 w 1148717"/>
                    <a:gd name="connsiteY3-226" fmla="*/ 614571 h 784718"/>
                    <a:gd name="connsiteX4-227" fmla="*/ 1103012 w 1148717"/>
                    <a:gd name="connsiteY4-228" fmla="*/ 559153 h 784718"/>
                    <a:gd name="connsiteX5-229" fmla="*/ 1061449 w 1148717"/>
                    <a:gd name="connsiteY5-230" fmla="*/ 74245 h 784718"/>
                    <a:gd name="connsiteX6-231" fmla="*/ 590394 w 1148717"/>
                    <a:gd name="connsiteY6-232" fmla="*/ 226644 h 784718"/>
                    <a:gd name="connsiteX0-233" fmla="*/ 581944 w 1140267"/>
                    <a:gd name="connsiteY0-234" fmla="*/ 226644 h 799900"/>
                    <a:gd name="connsiteX1-235" fmla="*/ 235580 w 1140267"/>
                    <a:gd name="connsiteY1-236" fmla="*/ 4971 h 799900"/>
                    <a:gd name="connsiteX2-237" fmla="*/ 53 w 1140267"/>
                    <a:gd name="connsiteY2-238" fmla="*/ 392899 h 799900"/>
                    <a:gd name="connsiteX3-239" fmla="*/ 540380 w 1140267"/>
                    <a:gd name="connsiteY3-240" fmla="*/ 614571 h 799900"/>
                    <a:gd name="connsiteX4-241" fmla="*/ 1094562 w 1140267"/>
                    <a:gd name="connsiteY4-242" fmla="*/ 559153 h 799900"/>
                    <a:gd name="connsiteX5-243" fmla="*/ 1052999 w 1140267"/>
                    <a:gd name="connsiteY5-244" fmla="*/ 74245 h 799900"/>
                    <a:gd name="connsiteX6-245" fmla="*/ 581944 w 1140267"/>
                    <a:gd name="connsiteY6-246" fmla="*/ 226644 h 799900"/>
                    <a:gd name="connsiteX0-247" fmla="*/ 581944 w 1157049"/>
                    <a:gd name="connsiteY0-248" fmla="*/ 226644 h 799900"/>
                    <a:gd name="connsiteX1-249" fmla="*/ 235580 w 1157049"/>
                    <a:gd name="connsiteY1-250" fmla="*/ 4971 h 799900"/>
                    <a:gd name="connsiteX2-251" fmla="*/ 53 w 1157049"/>
                    <a:gd name="connsiteY2-252" fmla="*/ 392899 h 799900"/>
                    <a:gd name="connsiteX3-253" fmla="*/ 540380 w 1157049"/>
                    <a:gd name="connsiteY3-254" fmla="*/ 614571 h 799900"/>
                    <a:gd name="connsiteX4-255" fmla="*/ 1094562 w 1157049"/>
                    <a:gd name="connsiteY4-256" fmla="*/ 559153 h 799900"/>
                    <a:gd name="connsiteX5-257" fmla="*/ 1052999 w 1157049"/>
                    <a:gd name="connsiteY5-258" fmla="*/ 74245 h 799900"/>
                    <a:gd name="connsiteX6-259" fmla="*/ 581944 w 1157049"/>
                    <a:gd name="connsiteY6-260" fmla="*/ 226644 h 799900"/>
                    <a:gd name="connsiteX0-261" fmla="*/ 581944 w 1157049"/>
                    <a:gd name="connsiteY0-262" fmla="*/ 226644 h 799900"/>
                    <a:gd name="connsiteX1-263" fmla="*/ 235580 w 1157049"/>
                    <a:gd name="connsiteY1-264" fmla="*/ 4971 h 799900"/>
                    <a:gd name="connsiteX2-265" fmla="*/ 53 w 1157049"/>
                    <a:gd name="connsiteY2-266" fmla="*/ 392899 h 799900"/>
                    <a:gd name="connsiteX3-267" fmla="*/ 540380 w 1157049"/>
                    <a:gd name="connsiteY3-268" fmla="*/ 614571 h 799900"/>
                    <a:gd name="connsiteX4-269" fmla="*/ 1094562 w 1157049"/>
                    <a:gd name="connsiteY4-270" fmla="*/ 559153 h 799900"/>
                    <a:gd name="connsiteX5-271" fmla="*/ 1052999 w 1157049"/>
                    <a:gd name="connsiteY5-272" fmla="*/ 74245 h 799900"/>
                    <a:gd name="connsiteX6-273" fmla="*/ 581944 w 1157049"/>
                    <a:gd name="connsiteY6-274" fmla="*/ 226644 h 799900"/>
                  </a:gdLst>
                  <a:ahLst/>
                  <a:cxnLst>
                    <a:cxn ang="0">
                      <a:pos x="connsiteX0-261" y="connsiteY0-262"/>
                    </a:cxn>
                    <a:cxn ang="0">
                      <a:pos x="connsiteX1-263" y="connsiteY1-264"/>
                    </a:cxn>
                    <a:cxn ang="0">
                      <a:pos x="connsiteX2-265" y="connsiteY2-266"/>
                    </a:cxn>
                    <a:cxn ang="0">
                      <a:pos x="connsiteX3-267" y="connsiteY3-268"/>
                    </a:cxn>
                    <a:cxn ang="0">
                      <a:pos x="connsiteX4-269" y="connsiteY4-270"/>
                    </a:cxn>
                    <a:cxn ang="0">
                      <a:pos x="connsiteX5-271" y="connsiteY5-272"/>
                    </a:cxn>
                    <a:cxn ang="0">
                      <a:pos x="connsiteX6-273" y="connsiteY6-274"/>
                    </a:cxn>
                  </a:cxnLst>
                  <a:rect l="l" t="t" r="r" b="b"/>
                  <a:pathLst>
                    <a:path w="1157049" h="799900">
                      <a:moveTo>
                        <a:pt x="581944" y="226644"/>
                      </a:moveTo>
                      <a:cubicBezTo>
                        <a:pt x="475725" y="67317"/>
                        <a:pt x="332562" y="-22738"/>
                        <a:pt x="235580" y="4971"/>
                      </a:cubicBezTo>
                      <a:cubicBezTo>
                        <a:pt x="138598" y="32680"/>
                        <a:pt x="-3122" y="205574"/>
                        <a:pt x="53" y="392899"/>
                      </a:cubicBezTo>
                      <a:cubicBezTo>
                        <a:pt x="3228" y="580224"/>
                        <a:pt x="176987" y="1063112"/>
                        <a:pt x="540380" y="614571"/>
                      </a:cubicBezTo>
                      <a:cubicBezTo>
                        <a:pt x="795823" y="920237"/>
                        <a:pt x="971025" y="773032"/>
                        <a:pt x="1094562" y="559153"/>
                      </a:cubicBezTo>
                      <a:cubicBezTo>
                        <a:pt x="1218099" y="345274"/>
                        <a:pt x="1133817" y="134281"/>
                        <a:pt x="1052999" y="74245"/>
                      </a:cubicBezTo>
                      <a:cubicBezTo>
                        <a:pt x="972181" y="14209"/>
                        <a:pt x="618889" y="25753"/>
                        <a:pt x="581944" y="226644"/>
                      </a:cubicBezTo>
                      <a:close/>
                    </a:path>
                  </a:pathLst>
                </a:custGeom>
                <a:noFill/>
                <a:ln w="22225" cap="rnd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auto"/>
                  <a:endParaRPr lang="zh-CN" altLang="en-US" noProof="1">
                    <a:solidFill>
                      <a:schemeClr val="accent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" name="任意多边形 2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8008901" y="2688657"/>
                  <a:ext cx="164315" cy="0"/>
                </a:xfrm>
                <a:custGeom>
                  <a:avLst/>
                  <a:gdLst>
                    <a:gd name="connsiteX0" fmla="*/ 0 w 166255"/>
                    <a:gd name="connsiteY0" fmla="*/ 0 h 0"/>
                    <a:gd name="connsiteX1" fmla="*/ 166255 w 166255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6255">
                      <a:moveTo>
                        <a:pt x="0" y="0"/>
                      </a:moveTo>
                      <a:lnTo>
                        <a:pt x="166255" y="0"/>
                      </a:lnTo>
                    </a:path>
                  </a:pathLst>
                </a:custGeom>
                <a:noFill/>
                <a:ln w="22225" cap="rnd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auto"/>
                  <a:endParaRPr lang="zh-CN" altLang="en-US" noProof="1">
                    <a:solidFill>
                      <a:schemeClr val="accent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" name="任意多边形 5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8097905" y="2144857"/>
                  <a:ext cx="143775" cy="543800"/>
                </a:xfrm>
                <a:custGeom>
                  <a:avLst/>
                  <a:gdLst>
                    <a:gd name="connsiteX0" fmla="*/ 0 w 142875"/>
                    <a:gd name="connsiteY0" fmla="*/ 542925 h 542925"/>
                    <a:gd name="connsiteX1" fmla="*/ 28575 w 142875"/>
                    <a:gd name="connsiteY1" fmla="*/ 219075 h 542925"/>
                    <a:gd name="connsiteX2" fmla="*/ 142875 w 142875"/>
                    <a:gd name="connsiteY2" fmla="*/ 0 h 542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2875" h="542925">
                      <a:moveTo>
                        <a:pt x="0" y="542925"/>
                      </a:moveTo>
                      <a:cubicBezTo>
                        <a:pt x="2381" y="426243"/>
                        <a:pt x="4763" y="309562"/>
                        <a:pt x="28575" y="219075"/>
                      </a:cubicBezTo>
                      <a:cubicBezTo>
                        <a:pt x="52387" y="128588"/>
                        <a:pt x="97631" y="64294"/>
                        <a:pt x="142875" y="0"/>
                      </a:cubicBezTo>
                    </a:path>
                  </a:pathLst>
                </a:custGeom>
                <a:noFill/>
                <a:ln w="22225" cap="rnd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auto"/>
                  <a:endParaRPr lang="zh-CN" altLang="en-US" noProof="1">
                    <a:solidFill>
                      <a:schemeClr val="accent2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7687" name="Freeform 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78" y="3896"/>
              <a:ext cx="5077" cy="125"/>
            </a:xfrm>
            <a:custGeom>
              <a:avLst/>
              <a:gdLst>
                <a:gd name="T0" fmla="*/ 1 w 2288"/>
                <a:gd name="T1" fmla="*/ 2 h 38"/>
                <a:gd name="T2" fmla="*/ 2 w 2288"/>
                <a:gd name="T3" fmla="*/ 6 h 38"/>
                <a:gd name="T4" fmla="*/ 152 w 2288"/>
                <a:gd name="T5" fmla="*/ 19 h 38"/>
                <a:gd name="T6" fmla="*/ 199 w 2288"/>
                <a:gd name="T7" fmla="*/ 17 h 38"/>
                <a:gd name="T8" fmla="*/ 566 w 2288"/>
                <a:gd name="T9" fmla="*/ 25 h 38"/>
                <a:gd name="T10" fmla="*/ 710 w 2288"/>
                <a:gd name="T11" fmla="*/ 29 h 38"/>
                <a:gd name="T12" fmla="*/ 1040 w 2288"/>
                <a:gd name="T13" fmla="*/ 31 h 38"/>
                <a:gd name="T14" fmla="*/ 1426 w 2288"/>
                <a:gd name="T15" fmla="*/ 34 h 38"/>
                <a:gd name="T16" fmla="*/ 1706 w 2288"/>
                <a:gd name="T17" fmla="*/ 35 h 38"/>
                <a:gd name="T18" fmla="*/ 1898 w 2288"/>
                <a:gd name="T19" fmla="*/ 34 h 38"/>
                <a:gd name="T20" fmla="*/ 2020 w 2288"/>
                <a:gd name="T21" fmla="*/ 31 h 38"/>
                <a:gd name="T22" fmla="*/ 2182 w 2288"/>
                <a:gd name="T23" fmla="*/ 29 h 38"/>
                <a:gd name="T24" fmla="*/ 2210 w 2288"/>
                <a:gd name="T25" fmla="*/ 31 h 38"/>
                <a:gd name="T26" fmla="*/ 2286 w 2288"/>
                <a:gd name="T27" fmla="*/ 28 h 38"/>
                <a:gd name="T28" fmla="*/ 2287 w 2288"/>
                <a:gd name="T29" fmla="*/ 24 h 38"/>
                <a:gd name="T30" fmla="*/ 2283 w 2288"/>
                <a:gd name="T31" fmla="*/ 23 h 38"/>
                <a:gd name="T32" fmla="*/ 2210 w 2288"/>
                <a:gd name="T33" fmla="*/ 25 h 38"/>
                <a:gd name="T34" fmla="*/ 2183 w 2288"/>
                <a:gd name="T35" fmla="*/ 23 h 38"/>
                <a:gd name="T36" fmla="*/ 2020 w 2288"/>
                <a:gd name="T37" fmla="*/ 25 h 38"/>
                <a:gd name="T38" fmla="*/ 1898 w 2288"/>
                <a:gd name="T39" fmla="*/ 28 h 38"/>
                <a:gd name="T40" fmla="*/ 1706 w 2288"/>
                <a:gd name="T41" fmla="*/ 29 h 38"/>
                <a:gd name="T42" fmla="*/ 1426 w 2288"/>
                <a:gd name="T43" fmla="*/ 28 h 38"/>
                <a:gd name="T44" fmla="*/ 1040 w 2288"/>
                <a:gd name="T45" fmla="*/ 25 h 38"/>
                <a:gd name="T46" fmla="*/ 710 w 2288"/>
                <a:gd name="T47" fmla="*/ 23 h 38"/>
                <a:gd name="T48" fmla="*/ 567 w 2288"/>
                <a:gd name="T49" fmla="*/ 19 h 38"/>
                <a:gd name="T50" fmla="*/ 199 w 2288"/>
                <a:gd name="T51" fmla="*/ 11 h 38"/>
                <a:gd name="T52" fmla="*/ 152 w 2288"/>
                <a:gd name="T53" fmla="*/ 13 h 38"/>
                <a:gd name="T54" fmla="*/ 5 w 2288"/>
                <a:gd name="T55" fmla="*/ 1 h 38"/>
                <a:gd name="T56" fmla="*/ 1 w 2288"/>
                <a:gd name="T5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88" h="38">
                  <a:moveTo>
                    <a:pt x="1" y="2"/>
                  </a:moveTo>
                  <a:cubicBezTo>
                    <a:pt x="0" y="3"/>
                    <a:pt x="1" y="5"/>
                    <a:pt x="2" y="6"/>
                  </a:cubicBezTo>
                  <a:cubicBezTo>
                    <a:pt x="39" y="25"/>
                    <a:pt x="99" y="22"/>
                    <a:pt x="152" y="19"/>
                  </a:cubicBezTo>
                  <a:cubicBezTo>
                    <a:pt x="169" y="18"/>
                    <a:pt x="185" y="17"/>
                    <a:pt x="199" y="17"/>
                  </a:cubicBezTo>
                  <a:cubicBezTo>
                    <a:pt x="322" y="17"/>
                    <a:pt x="446" y="21"/>
                    <a:pt x="566" y="25"/>
                  </a:cubicBezTo>
                  <a:cubicBezTo>
                    <a:pt x="710" y="29"/>
                    <a:pt x="710" y="29"/>
                    <a:pt x="710" y="29"/>
                  </a:cubicBezTo>
                  <a:cubicBezTo>
                    <a:pt x="820" y="32"/>
                    <a:pt x="932" y="31"/>
                    <a:pt x="1040" y="31"/>
                  </a:cubicBezTo>
                  <a:cubicBezTo>
                    <a:pt x="1167" y="30"/>
                    <a:pt x="1297" y="29"/>
                    <a:pt x="1426" y="34"/>
                  </a:cubicBezTo>
                  <a:cubicBezTo>
                    <a:pt x="1519" y="37"/>
                    <a:pt x="1614" y="36"/>
                    <a:pt x="1706" y="35"/>
                  </a:cubicBezTo>
                  <a:cubicBezTo>
                    <a:pt x="1769" y="34"/>
                    <a:pt x="1834" y="34"/>
                    <a:pt x="1898" y="34"/>
                  </a:cubicBezTo>
                  <a:cubicBezTo>
                    <a:pt x="1939" y="35"/>
                    <a:pt x="1980" y="33"/>
                    <a:pt x="2020" y="31"/>
                  </a:cubicBezTo>
                  <a:cubicBezTo>
                    <a:pt x="2073" y="28"/>
                    <a:pt x="2128" y="26"/>
                    <a:pt x="2182" y="29"/>
                  </a:cubicBezTo>
                  <a:cubicBezTo>
                    <a:pt x="2191" y="29"/>
                    <a:pt x="2200" y="30"/>
                    <a:pt x="2210" y="31"/>
                  </a:cubicBezTo>
                  <a:cubicBezTo>
                    <a:pt x="2236" y="34"/>
                    <a:pt x="2266" y="38"/>
                    <a:pt x="2286" y="28"/>
                  </a:cubicBezTo>
                  <a:cubicBezTo>
                    <a:pt x="2287" y="28"/>
                    <a:pt x="2288" y="26"/>
                    <a:pt x="2287" y="24"/>
                  </a:cubicBezTo>
                  <a:cubicBezTo>
                    <a:pt x="2286" y="23"/>
                    <a:pt x="2285" y="22"/>
                    <a:pt x="2283" y="23"/>
                  </a:cubicBezTo>
                  <a:cubicBezTo>
                    <a:pt x="2265" y="32"/>
                    <a:pt x="2236" y="28"/>
                    <a:pt x="2210" y="25"/>
                  </a:cubicBezTo>
                  <a:cubicBezTo>
                    <a:pt x="2200" y="24"/>
                    <a:pt x="2191" y="23"/>
                    <a:pt x="2183" y="23"/>
                  </a:cubicBezTo>
                  <a:cubicBezTo>
                    <a:pt x="2128" y="20"/>
                    <a:pt x="2073" y="22"/>
                    <a:pt x="2020" y="25"/>
                  </a:cubicBezTo>
                  <a:cubicBezTo>
                    <a:pt x="1980" y="27"/>
                    <a:pt x="1938" y="29"/>
                    <a:pt x="1898" y="28"/>
                  </a:cubicBezTo>
                  <a:cubicBezTo>
                    <a:pt x="1834" y="28"/>
                    <a:pt x="1769" y="28"/>
                    <a:pt x="1706" y="29"/>
                  </a:cubicBezTo>
                  <a:cubicBezTo>
                    <a:pt x="1614" y="30"/>
                    <a:pt x="1519" y="32"/>
                    <a:pt x="1426" y="28"/>
                  </a:cubicBezTo>
                  <a:cubicBezTo>
                    <a:pt x="1297" y="23"/>
                    <a:pt x="1167" y="24"/>
                    <a:pt x="1040" y="25"/>
                  </a:cubicBezTo>
                  <a:cubicBezTo>
                    <a:pt x="932" y="25"/>
                    <a:pt x="820" y="26"/>
                    <a:pt x="710" y="23"/>
                  </a:cubicBezTo>
                  <a:cubicBezTo>
                    <a:pt x="567" y="19"/>
                    <a:pt x="567" y="19"/>
                    <a:pt x="567" y="19"/>
                  </a:cubicBezTo>
                  <a:cubicBezTo>
                    <a:pt x="446" y="15"/>
                    <a:pt x="322" y="11"/>
                    <a:pt x="199" y="11"/>
                  </a:cubicBezTo>
                  <a:cubicBezTo>
                    <a:pt x="185" y="11"/>
                    <a:pt x="169" y="12"/>
                    <a:pt x="152" y="13"/>
                  </a:cubicBezTo>
                  <a:cubicBezTo>
                    <a:pt x="100" y="16"/>
                    <a:pt x="40" y="19"/>
                    <a:pt x="5" y="1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p>
              <a:endParaRPr lang="zh-CN" altLang="en-US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15310" y="2438400"/>
            <a:ext cx="6213475" cy="30632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10155" y="2045970"/>
            <a:ext cx="6910705" cy="3567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文本框 7"/>
          <p:cNvSpPr txBox="1">
            <a:spLocks noChangeArrowheads="1"/>
          </p:cNvSpPr>
          <p:nvPr/>
        </p:nvSpPr>
        <p:spPr bwMode="auto">
          <a:xfrm>
            <a:off x="3678106" y="3298676"/>
            <a:ext cx="5372100" cy="3138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66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生物模型构建跨学科思维培育</a:t>
            </a:r>
            <a:r>
              <a:rPr lang="zh-CN" altLang="en-US" sz="66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实践</a:t>
            </a:r>
            <a:endParaRPr lang="zh-CN" altLang="en-US" sz="6600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385" name="文本框 9384"/>
          <p:cNvSpPr txBox="1"/>
          <p:nvPr/>
        </p:nvSpPr>
        <p:spPr>
          <a:xfrm>
            <a:off x="4727919" y="788000"/>
            <a:ext cx="2736850" cy="2214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3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en-US" altLang="zh-CN" sz="13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Freeform 5"/>
          <p:cNvSpPr>
            <a:spLocks noChangeArrowheads="1"/>
          </p:cNvSpPr>
          <p:nvPr/>
        </p:nvSpPr>
        <p:spPr bwMode="auto">
          <a:xfrm>
            <a:off x="3619471" y="2800114"/>
            <a:ext cx="5317589" cy="133437"/>
          </a:xfrm>
          <a:custGeom>
            <a:avLst/>
            <a:gdLst>
              <a:gd name="T0" fmla="*/ 1 w 2288"/>
              <a:gd name="T1" fmla="*/ 2 h 38"/>
              <a:gd name="T2" fmla="*/ 2 w 2288"/>
              <a:gd name="T3" fmla="*/ 6 h 38"/>
              <a:gd name="T4" fmla="*/ 152 w 2288"/>
              <a:gd name="T5" fmla="*/ 19 h 38"/>
              <a:gd name="T6" fmla="*/ 199 w 2288"/>
              <a:gd name="T7" fmla="*/ 17 h 38"/>
              <a:gd name="T8" fmla="*/ 566 w 2288"/>
              <a:gd name="T9" fmla="*/ 25 h 38"/>
              <a:gd name="T10" fmla="*/ 710 w 2288"/>
              <a:gd name="T11" fmla="*/ 29 h 38"/>
              <a:gd name="T12" fmla="*/ 1040 w 2288"/>
              <a:gd name="T13" fmla="*/ 31 h 38"/>
              <a:gd name="T14" fmla="*/ 1426 w 2288"/>
              <a:gd name="T15" fmla="*/ 34 h 38"/>
              <a:gd name="T16" fmla="*/ 1706 w 2288"/>
              <a:gd name="T17" fmla="*/ 35 h 38"/>
              <a:gd name="T18" fmla="*/ 1898 w 2288"/>
              <a:gd name="T19" fmla="*/ 34 h 38"/>
              <a:gd name="T20" fmla="*/ 2020 w 2288"/>
              <a:gd name="T21" fmla="*/ 31 h 38"/>
              <a:gd name="T22" fmla="*/ 2182 w 2288"/>
              <a:gd name="T23" fmla="*/ 29 h 38"/>
              <a:gd name="T24" fmla="*/ 2210 w 2288"/>
              <a:gd name="T25" fmla="*/ 31 h 38"/>
              <a:gd name="T26" fmla="*/ 2286 w 2288"/>
              <a:gd name="T27" fmla="*/ 28 h 38"/>
              <a:gd name="T28" fmla="*/ 2287 w 2288"/>
              <a:gd name="T29" fmla="*/ 24 h 38"/>
              <a:gd name="T30" fmla="*/ 2283 w 2288"/>
              <a:gd name="T31" fmla="*/ 23 h 38"/>
              <a:gd name="T32" fmla="*/ 2210 w 2288"/>
              <a:gd name="T33" fmla="*/ 25 h 38"/>
              <a:gd name="T34" fmla="*/ 2183 w 2288"/>
              <a:gd name="T35" fmla="*/ 23 h 38"/>
              <a:gd name="T36" fmla="*/ 2020 w 2288"/>
              <a:gd name="T37" fmla="*/ 25 h 38"/>
              <a:gd name="T38" fmla="*/ 1898 w 2288"/>
              <a:gd name="T39" fmla="*/ 28 h 38"/>
              <a:gd name="T40" fmla="*/ 1706 w 2288"/>
              <a:gd name="T41" fmla="*/ 29 h 38"/>
              <a:gd name="T42" fmla="*/ 1426 w 2288"/>
              <a:gd name="T43" fmla="*/ 28 h 38"/>
              <a:gd name="T44" fmla="*/ 1040 w 2288"/>
              <a:gd name="T45" fmla="*/ 25 h 38"/>
              <a:gd name="T46" fmla="*/ 710 w 2288"/>
              <a:gd name="T47" fmla="*/ 23 h 38"/>
              <a:gd name="T48" fmla="*/ 567 w 2288"/>
              <a:gd name="T49" fmla="*/ 19 h 38"/>
              <a:gd name="T50" fmla="*/ 199 w 2288"/>
              <a:gd name="T51" fmla="*/ 11 h 38"/>
              <a:gd name="T52" fmla="*/ 152 w 2288"/>
              <a:gd name="T53" fmla="*/ 13 h 38"/>
              <a:gd name="T54" fmla="*/ 5 w 2288"/>
              <a:gd name="T55" fmla="*/ 1 h 38"/>
              <a:gd name="T56" fmla="*/ 1 w 2288"/>
              <a:gd name="T57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b="1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385" grpId="0"/>
      <p:bldP spid="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文本框 7"/>
          <p:cNvSpPr txBox="1">
            <a:spLocks noChangeArrowheads="1"/>
          </p:cNvSpPr>
          <p:nvPr/>
        </p:nvSpPr>
        <p:spPr bwMode="auto">
          <a:xfrm>
            <a:off x="3678106" y="3298676"/>
            <a:ext cx="5372100" cy="2122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66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建模式教学的常见模式综述</a:t>
            </a:r>
            <a:endParaRPr lang="zh-CN" altLang="en-US" sz="6600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385" name="文本框 9384"/>
          <p:cNvSpPr txBox="1"/>
          <p:nvPr/>
        </p:nvSpPr>
        <p:spPr>
          <a:xfrm>
            <a:off x="5117550" y="788000"/>
            <a:ext cx="195758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3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en-US" altLang="zh-CN" sz="13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Freeform 5"/>
          <p:cNvSpPr>
            <a:spLocks noChangeArrowheads="1"/>
          </p:cNvSpPr>
          <p:nvPr/>
        </p:nvSpPr>
        <p:spPr bwMode="auto">
          <a:xfrm>
            <a:off x="3619471" y="2800114"/>
            <a:ext cx="5317589" cy="133437"/>
          </a:xfrm>
          <a:custGeom>
            <a:avLst/>
            <a:gdLst>
              <a:gd name="T0" fmla="*/ 1 w 2288"/>
              <a:gd name="T1" fmla="*/ 2 h 38"/>
              <a:gd name="T2" fmla="*/ 2 w 2288"/>
              <a:gd name="T3" fmla="*/ 6 h 38"/>
              <a:gd name="T4" fmla="*/ 152 w 2288"/>
              <a:gd name="T5" fmla="*/ 19 h 38"/>
              <a:gd name="T6" fmla="*/ 199 w 2288"/>
              <a:gd name="T7" fmla="*/ 17 h 38"/>
              <a:gd name="T8" fmla="*/ 566 w 2288"/>
              <a:gd name="T9" fmla="*/ 25 h 38"/>
              <a:gd name="T10" fmla="*/ 710 w 2288"/>
              <a:gd name="T11" fmla="*/ 29 h 38"/>
              <a:gd name="T12" fmla="*/ 1040 w 2288"/>
              <a:gd name="T13" fmla="*/ 31 h 38"/>
              <a:gd name="T14" fmla="*/ 1426 w 2288"/>
              <a:gd name="T15" fmla="*/ 34 h 38"/>
              <a:gd name="T16" fmla="*/ 1706 w 2288"/>
              <a:gd name="T17" fmla="*/ 35 h 38"/>
              <a:gd name="T18" fmla="*/ 1898 w 2288"/>
              <a:gd name="T19" fmla="*/ 34 h 38"/>
              <a:gd name="T20" fmla="*/ 2020 w 2288"/>
              <a:gd name="T21" fmla="*/ 31 h 38"/>
              <a:gd name="T22" fmla="*/ 2182 w 2288"/>
              <a:gd name="T23" fmla="*/ 29 h 38"/>
              <a:gd name="T24" fmla="*/ 2210 w 2288"/>
              <a:gd name="T25" fmla="*/ 31 h 38"/>
              <a:gd name="T26" fmla="*/ 2286 w 2288"/>
              <a:gd name="T27" fmla="*/ 28 h 38"/>
              <a:gd name="T28" fmla="*/ 2287 w 2288"/>
              <a:gd name="T29" fmla="*/ 24 h 38"/>
              <a:gd name="T30" fmla="*/ 2283 w 2288"/>
              <a:gd name="T31" fmla="*/ 23 h 38"/>
              <a:gd name="T32" fmla="*/ 2210 w 2288"/>
              <a:gd name="T33" fmla="*/ 25 h 38"/>
              <a:gd name="T34" fmla="*/ 2183 w 2288"/>
              <a:gd name="T35" fmla="*/ 23 h 38"/>
              <a:gd name="T36" fmla="*/ 2020 w 2288"/>
              <a:gd name="T37" fmla="*/ 25 h 38"/>
              <a:gd name="T38" fmla="*/ 1898 w 2288"/>
              <a:gd name="T39" fmla="*/ 28 h 38"/>
              <a:gd name="T40" fmla="*/ 1706 w 2288"/>
              <a:gd name="T41" fmla="*/ 29 h 38"/>
              <a:gd name="T42" fmla="*/ 1426 w 2288"/>
              <a:gd name="T43" fmla="*/ 28 h 38"/>
              <a:gd name="T44" fmla="*/ 1040 w 2288"/>
              <a:gd name="T45" fmla="*/ 25 h 38"/>
              <a:gd name="T46" fmla="*/ 710 w 2288"/>
              <a:gd name="T47" fmla="*/ 23 h 38"/>
              <a:gd name="T48" fmla="*/ 567 w 2288"/>
              <a:gd name="T49" fmla="*/ 19 h 38"/>
              <a:gd name="T50" fmla="*/ 199 w 2288"/>
              <a:gd name="T51" fmla="*/ 11 h 38"/>
              <a:gd name="T52" fmla="*/ 152 w 2288"/>
              <a:gd name="T53" fmla="*/ 13 h 38"/>
              <a:gd name="T54" fmla="*/ 5 w 2288"/>
              <a:gd name="T55" fmla="*/ 1 h 38"/>
              <a:gd name="T56" fmla="*/ 1 w 2288"/>
              <a:gd name="T57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b="1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385" grpId="0"/>
      <p:bldP spid="4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668020" y="492760"/>
            <a:ext cx="8319135" cy="1266190"/>
            <a:chOff x="1276" y="3242"/>
            <a:chExt cx="13101" cy="1994"/>
          </a:xfrm>
        </p:grpSpPr>
        <p:sp>
          <p:nvSpPr>
            <p:cNvPr id="27650" name="文本框 61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296" y="3242"/>
              <a:ext cx="9534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p>
              <a:r>
                <a:rPr lang="zh-CN" altLang="zh-CN" sz="3200" b="1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基于模型构建的情境式教学研究</a:t>
              </a:r>
              <a:endParaRPr lang="zh-CN" altLang="zh-CN" sz="3200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651" name="文本框 62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934" y="3976"/>
              <a:ext cx="11443" cy="1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p>
              <a:pPr>
                <a:lnSpc>
                  <a:spcPct val="150000"/>
                </a:lnSpc>
              </a:pPr>
              <a:r>
                <a:rPr lang="en-US" altLang="zh-CN" sz="2800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1.3.1</a:t>
              </a:r>
              <a:r>
                <a:rPr lang="zh-CN" altLang="en-US" sz="2800" dirty="0">
                  <a:solidFill>
                    <a:schemeClr val="accent2"/>
                  </a:solidFill>
                  <a:latin typeface="+mn-lt"/>
                  <a:cs typeface="+mn-ea"/>
                  <a:sym typeface="+mn-lt"/>
                </a:rPr>
                <a:t>《</a:t>
              </a:r>
              <a:r>
                <a:rPr lang="en-US" altLang="zh-CN" sz="2800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细胞膜的功能和结构</a:t>
              </a:r>
              <a:r>
                <a:rPr lang="zh-CN" altLang="en-US" sz="2800" dirty="0">
                  <a:solidFill>
                    <a:schemeClr val="accent2"/>
                  </a:solidFill>
                  <a:latin typeface="+mn-lt"/>
                  <a:cs typeface="+mn-ea"/>
                  <a:sym typeface="+mn-lt"/>
                </a:rPr>
                <a:t>》为例</a:t>
              </a:r>
              <a:endParaRPr lang="zh-CN" altLang="en-US" sz="2800" dirty="0">
                <a:solidFill>
                  <a:schemeClr val="accent2"/>
                </a:solidFill>
                <a:latin typeface="+mn-lt"/>
                <a:cs typeface="+mn-ea"/>
                <a:sym typeface="+mn-lt"/>
              </a:endParaRPr>
            </a:p>
          </p:txBody>
        </p:sp>
        <p:grpSp>
          <p:nvGrpSpPr>
            <p:cNvPr id="5" name="组合 4"/>
            <p:cNvGrpSpPr/>
            <p:nvPr>
              <p:custDataLst>
                <p:tags r:id="rId3"/>
              </p:custDataLst>
            </p:nvPr>
          </p:nvGrpSpPr>
          <p:grpSpPr>
            <a:xfrm>
              <a:off x="1276" y="3249"/>
              <a:ext cx="1615" cy="1987"/>
              <a:chOff x="1346200" y="2378075"/>
              <a:chExt cx="1025525" cy="1261924"/>
            </a:xfrm>
          </p:grpSpPr>
          <p:sp>
            <p:nvSpPr>
              <p:cNvPr id="68" name="椭圆 31"/>
              <p:cNvSpPr/>
              <p:nvPr>
                <p:custDataLst>
                  <p:tags r:id="rId4"/>
                </p:custDataLst>
              </p:nvPr>
            </p:nvSpPr>
            <p:spPr>
              <a:xfrm>
                <a:off x="1346200" y="2378075"/>
                <a:ext cx="1025525" cy="1239838"/>
              </a:xfrm>
              <a:custGeom>
                <a:avLst/>
                <a:gdLst>
                  <a:gd name="connsiteX0" fmla="*/ 0 w 656493"/>
                  <a:gd name="connsiteY0" fmla="*/ 316523 h 633046"/>
                  <a:gd name="connsiteX1" fmla="*/ 328247 w 656493"/>
                  <a:gd name="connsiteY1" fmla="*/ 0 h 633046"/>
                  <a:gd name="connsiteX2" fmla="*/ 656494 w 656493"/>
                  <a:gd name="connsiteY2" fmla="*/ 316523 h 633046"/>
                  <a:gd name="connsiteX3" fmla="*/ 328247 w 656493"/>
                  <a:gd name="connsiteY3" fmla="*/ 633046 h 633046"/>
                  <a:gd name="connsiteX4" fmla="*/ 0 w 656493"/>
                  <a:gd name="connsiteY4" fmla="*/ 316523 h 633046"/>
                  <a:gd name="connsiteX0-1" fmla="*/ 328247 w 656494"/>
                  <a:gd name="connsiteY0-2" fmla="*/ 0 h 633046"/>
                  <a:gd name="connsiteX1-3" fmla="*/ 656494 w 656494"/>
                  <a:gd name="connsiteY1-4" fmla="*/ 316523 h 633046"/>
                  <a:gd name="connsiteX2-5" fmla="*/ 328247 w 656494"/>
                  <a:gd name="connsiteY2-6" fmla="*/ 633046 h 633046"/>
                  <a:gd name="connsiteX3-7" fmla="*/ 0 w 656494"/>
                  <a:gd name="connsiteY3-8" fmla="*/ 316523 h 633046"/>
                  <a:gd name="connsiteX4-9" fmla="*/ 419687 w 656494"/>
                  <a:gd name="connsiteY4-10" fmla="*/ 91440 h 633046"/>
                  <a:gd name="connsiteX0-11" fmla="*/ 402964 w 731211"/>
                  <a:gd name="connsiteY0-12" fmla="*/ 0 h 633046"/>
                  <a:gd name="connsiteX1-13" fmla="*/ 731211 w 731211"/>
                  <a:gd name="connsiteY1-14" fmla="*/ 316523 h 633046"/>
                  <a:gd name="connsiteX2-15" fmla="*/ 402964 w 731211"/>
                  <a:gd name="connsiteY2-16" fmla="*/ 633046 h 633046"/>
                  <a:gd name="connsiteX3-17" fmla="*/ 74717 w 731211"/>
                  <a:gd name="connsiteY3-18" fmla="*/ 316523 h 633046"/>
                  <a:gd name="connsiteX4-19" fmla="*/ 161895 w 731211"/>
                  <a:gd name="connsiteY4-20" fmla="*/ 152400 h 633046"/>
                  <a:gd name="connsiteX0-21" fmla="*/ 353700 w 681947"/>
                  <a:gd name="connsiteY0-22" fmla="*/ 0 h 633046"/>
                  <a:gd name="connsiteX1-23" fmla="*/ 681947 w 681947"/>
                  <a:gd name="connsiteY1-24" fmla="*/ 316523 h 633046"/>
                  <a:gd name="connsiteX2-25" fmla="*/ 353700 w 681947"/>
                  <a:gd name="connsiteY2-26" fmla="*/ 633046 h 633046"/>
                  <a:gd name="connsiteX3-27" fmla="*/ 25453 w 681947"/>
                  <a:gd name="connsiteY3-28" fmla="*/ 316523 h 633046"/>
                  <a:gd name="connsiteX4-29" fmla="*/ 112631 w 681947"/>
                  <a:gd name="connsiteY4-30" fmla="*/ 152400 h 633046"/>
                  <a:gd name="connsiteX0-31" fmla="*/ 341249 w 669496"/>
                  <a:gd name="connsiteY0-32" fmla="*/ 0 h 633046"/>
                  <a:gd name="connsiteX1-33" fmla="*/ 669496 w 669496"/>
                  <a:gd name="connsiteY1-34" fmla="*/ 316523 h 633046"/>
                  <a:gd name="connsiteX2-35" fmla="*/ 341249 w 669496"/>
                  <a:gd name="connsiteY2-36" fmla="*/ 633046 h 633046"/>
                  <a:gd name="connsiteX3-37" fmla="*/ 13002 w 669496"/>
                  <a:gd name="connsiteY3-38" fmla="*/ 316523 h 633046"/>
                  <a:gd name="connsiteX4-39" fmla="*/ 100180 w 669496"/>
                  <a:gd name="connsiteY4-40" fmla="*/ 152400 h 633046"/>
                  <a:gd name="connsiteX0-41" fmla="*/ 347951 w 676198"/>
                  <a:gd name="connsiteY0-42" fmla="*/ 0 h 633046"/>
                  <a:gd name="connsiteX1-43" fmla="*/ 676198 w 676198"/>
                  <a:gd name="connsiteY1-44" fmla="*/ 316523 h 633046"/>
                  <a:gd name="connsiteX2-45" fmla="*/ 347951 w 676198"/>
                  <a:gd name="connsiteY2-46" fmla="*/ 633046 h 633046"/>
                  <a:gd name="connsiteX3-47" fmla="*/ 19704 w 676198"/>
                  <a:gd name="connsiteY3-48" fmla="*/ 316523 h 633046"/>
                  <a:gd name="connsiteX4-49" fmla="*/ 79173 w 676198"/>
                  <a:gd name="connsiteY4-50" fmla="*/ 113607 h 633046"/>
                  <a:gd name="connsiteX0-51" fmla="*/ 333371 w 661618"/>
                  <a:gd name="connsiteY0-52" fmla="*/ 0 h 633046"/>
                  <a:gd name="connsiteX1-53" fmla="*/ 661618 w 661618"/>
                  <a:gd name="connsiteY1-54" fmla="*/ 316523 h 633046"/>
                  <a:gd name="connsiteX2-55" fmla="*/ 333371 w 661618"/>
                  <a:gd name="connsiteY2-56" fmla="*/ 633046 h 633046"/>
                  <a:gd name="connsiteX3-57" fmla="*/ 5124 w 661618"/>
                  <a:gd name="connsiteY3-58" fmla="*/ 316523 h 633046"/>
                  <a:gd name="connsiteX4-59" fmla="*/ 64593 w 661618"/>
                  <a:gd name="connsiteY4-60" fmla="*/ 113607 h 633046"/>
                  <a:gd name="connsiteX0-61" fmla="*/ 178200 w 661618"/>
                  <a:gd name="connsiteY0-62" fmla="*/ 0 h 583170"/>
                  <a:gd name="connsiteX1-63" fmla="*/ 661618 w 661618"/>
                  <a:gd name="connsiteY1-64" fmla="*/ 266647 h 583170"/>
                  <a:gd name="connsiteX2-65" fmla="*/ 333371 w 661618"/>
                  <a:gd name="connsiteY2-66" fmla="*/ 583170 h 583170"/>
                  <a:gd name="connsiteX3-67" fmla="*/ 5124 w 661618"/>
                  <a:gd name="connsiteY3-68" fmla="*/ 266647 h 583170"/>
                  <a:gd name="connsiteX4-69" fmla="*/ 64593 w 661618"/>
                  <a:gd name="connsiteY4-70" fmla="*/ 63731 h 583170"/>
                  <a:gd name="connsiteX0-71" fmla="*/ 178200 w 662133"/>
                  <a:gd name="connsiteY0-72" fmla="*/ 66578 h 649748"/>
                  <a:gd name="connsiteX1-73" fmla="*/ 412660 w 662133"/>
                  <a:gd name="connsiteY1-74" fmla="*/ 10947 h 649748"/>
                  <a:gd name="connsiteX2-75" fmla="*/ 661618 w 662133"/>
                  <a:gd name="connsiteY2-76" fmla="*/ 333225 h 649748"/>
                  <a:gd name="connsiteX3-77" fmla="*/ 333371 w 662133"/>
                  <a:gd name="connsiteY3-78" fmla="*/ 649748 h 649748"/>
                  <a:gd name="connsiteX4-79" fmla="*/ 5124 w 662133"/>
                  <a:gd name="connsiteY4-80" fmla="*/ 333225 h 649748"/>
                  <a:gd name="connsiteX5" fmla="*/ 64593 w 662133"/>
                  <a:gd name="connsiteY5" fmla="*/ 130309 h 649748"/>
                  <a:gd name="connsiteX0-81" fmla="*/ 178200 w 662148"/>
                  <a:gd name="connsiteY0-82" fmla="*/ 66578 h 649748"/>
                  <a:gd name="connsiteX1-83" fmla="*/ 412660 w 662148"/>
                  <a:gd name="connsiteY1-84" fmla="*/ 10947 h 649748"/>
                  <a:gd name="connsiteX2-85" fmla="*/ 661618 w 662148"/>
                  <a:gd name="connsiteY2-86" fmla="*/ 333225 h 649748"/>
                  <a:gd name="connsiteX3-87" fmla="*/ 333371 w 662148"/>
                  <a:gd name="connsiteY3-88" fmla="*/ 649748 h 649748"/>
                  <a:gd name="connsiteX4-89" fmla="*/ 5124 w 662148"/>
                  <a:gd name="connsiteY4-90" fmla="*/ 333225 h 649748"/>
                  <a:gd name="connsiteX5-91" fmla="*/ 64593 w 662148"/>
                  <a:gd name="connsiteY5-92" fmla="*/ 130309 h 649748"/>
                  <a:gd name="connsiteX0-93" fmla="*/ 178200 w 662148"/>
                  <a:gd name="connsiteY0-94" fmla="*/ 61032 h 644202"/>
                  <a:gd name="connsiteX1-95" fmla="*/ 412660 w 662148"/>
                  <a:gd name="connsiteY1-96" fmla="*/ 5401 h 644202"/>
                  <a:gd name="connsiteX2-97" fmla="*/ 661618 w 662148"/>
                  <a:gd name="connsiteY2-98" fmla="*/ 327679 h 644202"/>
                  <a:gd name="connsiteX3-99" fmla="*/ 333371 w 662148"/>
                  <a:gd name="connsiteY3-100" fmla="*/ 644202 h 644202"/>
                  <a:gd name="connsiteX4-101" fmla="*/ 5124 w 662148"/>
                  <a:gd name="connsiteY4-102" fmla="*/ 327679 h 644202"/>
                  <a:gd name="connsiteX5-103" fmla="*/ 64593 w 662148"/>
                  <a:gd name="connsiteY5-104" fmla="*/ 124763 h 644202"/>
                  <a:gd name="connsiteX0-105" fmla="*/ 178200 w 662148"/>
                  <a:gd name="connsiteY0-106" fmla="*/ 75865 h 659035"/>
                  <a:gd name="connsiteX1-107" fmla="*/ 168819 w 662148"/>
                  <a:gd name="connsiteY1-108" fmla="*/ 31317 h 659035"/>
                  <a:gd name="connsiteX2-109" fmla="*/ 412660 w 662148"/>
                  <a:gd name="connsiteY2-110" fmla="*/ 20234 h 659035"/>
                  <a:gd name="connsiteX3-111" fmla="*/ 661618 w 662148"/>
                  <a:gd name="connsiteY3-112" fmla="*/ 342512 h 659035"/>
                  <a:gd name="connsiteX4-113" fmla="*/ 333371 w 662148"/>
                  <a:gd name="connsiteY4-114" fmla="*/ 659035 h 659035"/>
                  <a:gd name="connsiteX5-115" fmla="*/ 5124 w 662148"/>
                  <a:gd name="connsiteY5-116" fmla="*/ 342512 h 659035"/>
                  <a:gd name="connsiteX6" fmla="*/ 64593 w 662148"/>
                  <a:gd name="connsiteY6" fmla="*/ 139596 h 659035"/>
                  <a:gd name="connsiteX0-117" fmla="*/ 178200 w 662148"/>
                  <a:gd name="connsiteY0-118" fmla="*/ 68901 h 652071"/>
                  <a:gd name="connsiteX1-119" fmla="*/ 130026 w 662148"/>
                  <a:gd name="connsiteY1-120" fmla="*/ 68688 h 652071"/>
                  <a:gd name="connsiteX2-121" fmla="*/ 412660 w 662148"/>
                  <a:gd name="connsiteY2-122" fmla="*/ 13270 h 652071"/>
                  <a:gd name="connsiteX3-123" fmla="*/ 661618 w 662148"/>
                  <a:gd name="connsiteY3-124" fmla="*/ 335548 h 652071"/>
                  <a:gd name="connsiteX4-125" fmla="*/ 333371 w 662148"/>
                  <a:gd name="connsiteY4-126" fmla="*/ 652071 h 652071"/>
                  <a:gd name="connsiteX5-127" fmla="*/ 5124 w 662148"/>
                  <a:gd name="connsiteY5-128" fmla="*/ 335548 h 652071"/>
                  <a:gd name="connsiteX6-129" fmla="*/ 64593 w 662148"/>
                  <a:gd name="connsiteY6-130" fmla="*/ 132632 h 652071"/>
                  <a:gd name="connsiteX0-131" fmla="*/ 178200 w 662220"/>
                  <a:gd name="connsiteY0-132" fmla="*/ 68901 h 652071"/>
                  <a:gd name="connsiteX1-133" fmla="*/ 130026 w 662220"/>
                  <a:gd name="connsiteY1-134" fmla="*/ 68688 h 652071"/>
                  <a:gd name="connsiteX2-135" fmla="*/ 412660 w 662220"/>
                  <a:gd name="connsiteY2-136" fmla="*/ 13270 h 652071"/>
                  <a:gd name="connsiteX3-137" fmla="*/ 661618 w 662220"/>
                  <a:gd name="connsiteY3-138" fmla="*/ 335548 h 652071"/>
                  <a:gd name="connsiteX4-139" fmla="*/ 333371 w 662220"/>
                  <a:gd name="connsiteY4-140" fmla="*/ 652071 h 652071"/>
                  <a:gd name="connsiteX5-141" fmla="*/ 5124 w 662220"/>
                  <a:gd name="connsiteY5-142" fmla="*/ 335548 h 652071"/>
                  <a:gd name="connsiteX6-143" fmla="*/ 64593 w 662220"/>
                  <a:gd name="connsiteY6-144" fmla="*/ 132632 h 652071"/>
                  <a:gd name="connsiteX0-145" fmla="*/ 178200 w 662220"/>
                  <a:gd name="connsiteY0-146" fmla="*/ 58449 h 641619"/>
                  <a:gd name="connsiteX1-147" fmla="*/ 130026 w 662220"/>
                  <a:gd name="connsiteY1-148" fmla="*/ 58236 h 641619"/>
                  <a:gd name="connsiteX2-149" fmla="*/ 412660 w 662220"/>
                  <a:gd name="connsiteY2-150" fmla="*/ 2818 h 641619"/>
                  <a:gd name="connsiteX3-151" fmla="*/ 661618 w 662220"/>
                  <a:gd name="connsiteY3-152" fmla="*/ 325096 h 641619"/>
                  <a:gd name="connsiteX4-153" fmla="*/ 333371 w 662220"/>
                  <a:gd name="connsiteY4-154" fmla="*/ 641619 h 641619"/>
                  <a:gd name="connsiteX5-155" fmla="*/ 5124 w 662220"/>
                  <a:gd name="connsiteY5-156" fmla="*/ 325096 h 641619"/>
                  <a:gd name="connsiteX6-157" fmla="*/ 64593 w 662220"/>
                  <a:gd name="connsiteY6-158" fmla="*/ 122180 h 641619"/>
                  <a:gd name="connsiteX0-159" fmla="*/ 178200 w 662220"/>
                  <a:gd name="connsiteY0-160" fmla="*/ 58449 h 641619"/>
                  <a:gd name="connsiteX1-161" fmla="*/ 130026 w 662220"/>
                  <a:gd name="connsiteY1-162" fmla="*/ 58236 h 641619"/>
                  <a:gd name="connsiteX2-163" fmla="*/ 412660 w 662220"/>
                  <a:gd name="connsiteY2-164" fmla="*/ 2818 h 641619"/>
                  <a:gd name="connsiteX3-165" fmla="*/ 661618 w 662220"/>
                  <a:gd name="connsiteY3-166" fmla="*/ 325096 h 641619"/>
                  <a:gd name="connsiteX4-167" fmla="*/ 333371 w 662220"/>
                  <a:gd name="connsiteY4-168" fmla="*/ 641619 h 641619"/>
                  <a:gd name="connsiteX5-169" fmla="*/ 5124 w 662220"/>
                  <a:gd name="connsiteY5-170" fmla="*/ 325096 h 641619"/>
                  <a:gd name="connsiteX6-171" fmla="*/ 64593 w 662220"/>
                  <a:gd name="connsiteY6-172" fmla="*/ 122180 h 641619"/>
                  <a:gd name="connsiteX0-173" fmla="*/ 178200 w 662220"/>
                  <a:gd name="connsiteY0-174" fmla="*/ 58449 h 641619"/>
                  <a:gd name="connsiteX1-175" fmla="*/ 130026 w 662220"/>
                  <a:gd name="connsiteY1-176" fmla="*/ 58236 h 641619"/>
                  <a:gd name="connsiteX2-177" fmla="*/ 412660 w 662220"/>
                  <a:gd name="connsiteY2-178" fmla="*/ 2818 h 641619"/>
                  <a:gd name="connsiteX3-179" fmla="*/ 661618 w 662220"/>
                  <a:gd name="connsiteY3-180" fmla="*/ 325096 h 641619"/>
                  <a:gd name="connsiteX4-181" fmla="*/ 333371 w 662220"/>
                  <a:gd name="connsiteY4-182" fmla="*/ 641619 h 641619"/>
                  <a:gd name="connsiteX5-183" fmla="*/ 5124 w 662220"/>
                  <a:gd name="connsiteY5-184" fmla="*/ 325096 h 641619"/>
                  <a:gd name="connsiteX6-185" fmla="*/ 64593 w 662220"/>
                  <a:gd name="connsiteY6-186" fmla="*/ 122180 h 641619"/>
                  <a:gd name="connsiteX0-187" fmla="*/ 178200 w 662220"/>
                  <a:gd name="connsiteY0-188" fmla="*/ 58449 h 641619"/>
                  <a:gd name="connsiteX1-189" fmla="*/ 130026 w 662220"/>
                  <a:gd name="connsiteY1-190" fmla="*/ 58236 h 641619"/>
                  <a:gd name="connsiteX2-191" fmla="*/ 412660 w 662220"/>
                  <a:gd name="connsiteY2-192" fmla="*/ 2818 h 641619"/>
                  <a:gd name="connsiteX3-193" fmla="*/ 661618 w 662220"/>
                  <a:gd name="connsiteY3-194" fmla="*/ 325096 h 641619"/>
                  <a:gd name="connsiteX4-195" fmla="*/ 333371 w 662220"/>
                  <a:gd name="connsiteY4-196" fmla="*/ 641619 h 641619"/>
                  <a:gd name="connsiteX5-197" fmla="*/ 5124 w 662220"/>
                  <a:gd name="connsiteY5-198" fmla="*/ 325096 h 641619"/>
                  <a:gd name="connsiteX6-199" fmla="*/ 64593 w 662220"/>
                  <a:gd name="connsiteY6-200" fmla="*/ 122180 h 641619"/>
                  <a:gd name="connsiteX0-201" fmla="*/ 178200 w 662220"/>
                  <a:gd name="connsiteY0-202" fmla="*/ 58449 h 641619"/>
                  <a:gd name="connsiteX1-203" fmla="*/ 130026 w 662220"/>
                  <a:gd name="connsiteY1-204" fmla="*/ 58236 h 641619"/>
                  <a:gd name="connsiteX2-205" fmla="*/ 412660 w 662220"/>
                  <a:gd name="connsiteY2-206" fmla="*/ 2818 h 641619"/>
                  <a:gd name="connsiteX3-207" fmla="*/ 661618 w 662220"/>
                  <a:gd name="connsiteY3-208" fmla="*/ 325096 h 641619"/>
                  <a:gd name="connsiteX4-209" fmla="*/ 333371 w 662220"/>
                  <a:gd name="connsiteY4-210" fmla="*/ 641619 h 641619"/>
                  <a:gd name="connsiteX5-211" fmla="*/ 5124 w 662220"/>
                  <a:gd name="connsiteY5-212" fmla="*/ 325096 h 641619"/>
                  <a:gd name="connsiteX6-213" fmla="*/ 64593 w 662220"/>
                  <a:gd name="connsiteY6-214" fmla="*/ 122180 h 641619"/>
                  <a:gd name="connsiteX0-215" fmla="*/ 176252 w 660272"/>
                  <a:gd name="connsiteY0-216" fmla="*/ 58449 h 641619"/>
                  <a:gd name="connsiteX1-217" fmla="*/ 128078 w 660272"/>
                  <a:gd name="connsiteY1-218" fmla="*/ 58236 h 641619"/>
                  <a:gd name="connsiteX2-219" fmla="*/ 410712 w 660272"/>
                  <a:gd name="connsiteY2-220" fmla="*/ 2818 h 641619"/>
                  <a:gd name="connsiteX3-221" fmla="*/ 659670 w 660272"/>
                  <a:gd name="connsiteY3-222" fmla="*/ 325096 h 641619"/>
                  <a:gd name="connsiteX4-223" fmla="*/ 331423 w 660272"/>
                  <a:gd name="connsiteY4-224" fmla="*/ 641619 h 641619"/>
                  <a:gd name="connsiteX5-225" fmla="*/ 3176 w 660272"/>
                  <a:gd name="connsiteY5-226" fmla="*/ 325096 h 641619"/>
                  <a:gd name="connsiteX6-227" fmla="*/ 62645 w 660272"/>
                  <a:gd name="connsiteY6-228" fmla="*/ 122180 h 641619"/>
                  <a:gd name="connsiteX0-229" fmla="*/ 253837 w 660272"/>
                  <a:gd name="connsiteY0-230" fmla="*/ 30740 h 641619"/>
                  <a:gd name="connsiteX1-231" fmla="*/ 128078 w 660272"/>
                  <a:gd name="connsiteY1-232" fmla="*/ 58236 h 641619"/>
                  <a:gd name="connsiteX2-233" fmla="*/ 410712 w 660272"/>
                  <a:gd name="connsiteY2-234" fmla="*/ 2818 h 641619"/>
                  <a:gd name="connsiteX3-235" fmla="*/ 659670 w 660272"/>
                  <a:gd name="connsiteY3-236" fmla="*/ 325096 h 641619"/>
                  <a:gd name="connsiteX4-237" fmla="*/ 331423 w 660272"/>
                  <a:gd name="connsiteY4-238" fmla="*/ 641619 h 641619"/>
                  <a:gd name="connsiteX5-239" fmla="*/ 3176 w 660272"/>
                  <a:gd name="connsiteY5-240" fmla="*/ 325096 h 641619"/>
                  <a:gd name="connsiteX6-241" fmla="*/ 62645 w 660272"/>
                  <a:gd name="connsiteY6-242" fmla="*/ 122180 h 641619"/>
                  <a:gd name="connsiteX0-243" fmla="*/ 253837 w 660191"/>
                  <a:gd name="connsiteY0-244" fmla="*/ 41069 h 651948"/>
                  <a:gd name="connsiteX1-245" fmla="*/ 161329 w 660191"/>
                  <a:gd name="connsiteY1-246" fmla="*/ 63023 h 651948"/>
                  <a:gd name="connsiteX2-247" fmla="*/ 410712 w 660191"/>
                  <a:gd name="connsiteY2-248" fmla="*/ 13147 h 651948"/>
                  <a:gd name="connsiteX3-249" fmla="*/ 659670 w 660191"/>
                  <a:gd name="connsiteY3-250" fmla="*/ 335425 h 651948"/>
                  <a:gd name="connsiteX4-251" fmla="*/ 331423 w 660191"/>
                  <a:gd name="connsiteY4-252" fmla="*/ 651948 h 651948"/>
                  <a:gd name="connsiteX5-253" fmla="*/ 3176 w 660191"/>
                  <a:gd name="connsiteY5-254" fmla="*/ 335425 h 651948"/>
                  <a:gd name="connsiteX6-255" fmla="*/ 62645 w 660191"/>
                  <a:gd name="connsiteY6-256" fmla="*/ 132509 h 651948"/>
                  <a:gd name="connsiteX0-257" fmla="*/ 253837 w 660897"/>
                  <a:gd name="connsiteY0-258" fmla="*/ 45475 h 656354"/>
                  <a:gd name="connsiteX1-259" fmla="*/ 161329 w 660897"/>
                  <a:gd name="connsiteY1-260" fmla="*/ 67429 h 656354"/>
                  <a:gd name="connsiteX2-261" fmla="*/ 410712 w 660897"/>
                  <a:gd name="connsiteY2-262" fmla="*/ 17553 h 656354"/>
                  <a:gd name="connsiteX3-263" fmla="*/ 659670 w 660897"/>
                  <a:gd name="connsiteY3-264" fmla="*/ 339831 h 656354"/>
                  <a:gd name="connsiteX4-265" fmla="*/ 331423 w 660897"/>
                  <a:gd name="connsiteY4-266" fmla="*/ 656354 h 656354"/>
                  <a:gd name="connsiteX5-267" fmla="*/ 3176 w 660897"/>
                  <a:gd name="connsiteY5-268" fmla="*/ 339831 h 656354"/>
                  <a:gd name="connsiteX6-269" fmla="*/ 62645 w 660897"/>
                  <a:gd name="connsiteY6-270" fmla="*/ 136915 h 656354"/>
                  <a:gd name="connsiteX0-271" fmla="*/ 253837 w 660406"/>
                  <a:gd name="connsiteY0-272" fmla="*/ 41070 h 651949"/>
                  <a:gd name="connsiteX1-273" fmla="*/ 161329 w 660406"/>
                  <a:gd name="connsiteY1-274" fmla="*/ 63024 h 651949"/>
                  <a:gd name="connsiteX2-275" fmla="*/ 410712 w 660406"/>
                  <a:gd name="connsiteY2-276" fmla="*/ 13148 h 651949"/>
                  <a:gd name="connsiteX3-277" fmla="*/ 659670 w 660406"/>
                  <a:gd name="connsiteY3-278" fmla="*/ 335426 h 651949"/>
                  <a:gd name="connsiteX4-279" fmla="*/ 331423 w 660406"/>
                  <a:gd name="connsiteY4-280" fmla="*/ 651949 h 651949"/>
                  <a:gd name="connsiteX5-281" fmla="*/ 3176 w 660406"/>
                  <a:gd name="connsiteY5-282" fmla="*/ 335426 h 651949"/>
                  <a:gd name="connsiteX6-283" fmla="*/ 62645 w 660406"/>
                  <a:gd name="connsiteY6-284" fmla="*/ 132510 h 651949"/>
                  <a:gd name="connsiteX0-285" fmla="*/ 161329 w 660406"/>
                  <a:gd name="connsiteY0-286" fmla="*/ 63024 h 651949"/>
                  <a:gd name="connsiteX1-287" fmla="*/ 410712 w 660406"/>
                  <a:gd name="connsiteY1-288" fmla="*/ 13148 h 651949"/>
                  <a:gd name="connsiteX2-289" fmla="*/ 659670 w 660406"/>
                  <a:gd name="connsiteY2-290" fmla="*/ 335426 h 651949"/>
                  <a:gd name="connsiteX3-291" fmla="*/ 331423 w 660406"/>
                  <a:gd name="connsiteY3-292" fmla="*/ 651949 h 651949"/>
                  <a:gd name="connsiteX4-293" fmla="*/ 3176 w 660406"/>
                  <a:gd name="connsiteY4-294" fmla="*/ 335426 h 651949"/>
                  <a:gd name="connsiteX5-295" fmla="*/ 62645 w 660406"/>
                  <a:gd name="connsiteY5-296" fmla="*/ 132510 h 651949"/>
                  <a:gd name="connsiteX0-297" fmla="*/ 128078 w 660207"/>
                  <a:gd name="connsiteY0-298" fmla="*/ 63024 h 651949"/>
                  <a:gd name="connsiteX1-299" fmla="*/ 410712 w 660207"/>
                  <a:gd name="connsiteY1-300" fmla="*/ 13148 h 651949"/>
                  <a:gd name="connsiteX2-301" fmla="*/ 659670 w 660207"/>
                  <a:gd name="connsiteY2-302" fmla="*/ 335426 h 651949"/>
                  <a:gd name="connsiteX3-303" fmla="*/ 331423 w 660207"/>
                  <a:gd name="connsiteY3-304" fmla="*/ 651949 h 651949"/>
                  <a:gd name="connsiteX4-305" fmla="*/ 3176 w 660207"/>
                  <a:gd name="connsiteY4-306" fmla="*/ 335426 h 651949"/>
                  <a:gd name="connsiteX5-307" fmla="*/ 62645 w 660207"/>
                  <a:gd name="connsiteY5-308" fmla="*/ 132510 h 651949"/>
                  <a:gd name="connsiteX0-309" fmla="*/ 128078 w 660438"/>
                  <a:gd name="connsiteY0-310" fmla="*/ 60888 h 649813"/>
                  <a:gd name="connsiteX1-311" fmla="*/ 410712 w 660438"/>
                  <a:gd name="connsiteY1-312" fmla="*/ 11012 h 649813"/>
                  <a:gd name="connsiteX2-313" fmla="*/ 659670 w 660438"/>
                  <a:gd name="connsiteY2-314" fmla="*/ 333290 h 649813"/>
                  <a:gd name="connsiteX3-315" fmla="*/ 331423 w 660438"/>
                  <a:gd name="connsiteY3-316" fmla="*/ 649813 h 649813"/>
                  <a:gd name="connsiteX4-317" fmla="*/ 3176 w 660438"/>
                  <a:gd name="connsiteY4-318" fmla="*/ 333290 h 649813"/>
                  <a:gd name="connsiteX5-319" fmla="*/ 62645 w 660438"/>
                  <a:gd name="connsiteY5-320" fmla="*/ 130374 h 649813"/>
                  <a:gd name="connsiteX0-321" fmla="*/ 128078 w 660438"/>
                  <a:gd name="connsiteY0-322" fmla="*/ 64927 h 653852"/>
                  <a:gd name="connsiteX1-323" fmla="*/ 410712 w 660438"/>
                  <a:gd name="connsiteY1-324" fmla="*/ 15051 h 653852"/>
                  <a:gd name="connsiteX2-325" fmla="*/ 659670 w 660438"/>
                  <a:gd name="connsiteY2-326" fmla="*/ 337329 h 653852"/>
                  <a:gd name="connsiteX3-327" fmla="*/ 331423 w 660438"/>
                  <a:gd name="connsiteY3-328" fmla="*/ 653852 h 653852"/>
                  <a:gd name="connsiteX4-329" fmla="*/ 3176 w 660438"/>
                  <a:gd name="connsiteY4-330" fmla="*/ 337329 h 653852"/>
                  <a:gd name="connsiteX5-331" fmla="*/ 62645 w 660438"/>
                  <a:gd name="connsiteY5-332" fmla="*/ 134413 h 653852"/>
                  <a:gd name="connsiteX0-333" fmla="*/ 128078 w 687378"/>
                  <a:gd name="connsiteY0-334" fmla="*/ 58090 h 647015"/>
                  <a:gd name="connsiteX1-335" fmla="*/ 571432 w 687378"/>
                  <a:gd name="connsiteY1-336" fmla="*/ 16673 h 647015"/>
                  <a:gd name="connsiteX2-337" fmla="*/ 659670 w 687378"/>
                  <a:gd name="connsiteY2-338" fmla="*/ 330492 h 647015"/>
                  <a:gd name="connsiteX3-339" fmla="*/ 331423 w 687378"/>
                  <a:gd name="connsiteY3-340" fmla="*/ 647015 h 647015"/>
                  <a:gd name="connsiteX4-341" fmla="*/ 3176 w 687378"/>
                  <a:gd name="connsiteY4-342" fmla="*/ 330492 h 647015"/>
                  <a:gd name="connsiteX5-343" fmla="*/ 62645 w 687378"/>
                  <a:gd name="connsiteY5-344" fmla="*/ 127576 h 647015"/>
                  <a:gd name="connsiteX0-345" fmla="*/ 128078 w 677145"/>
                  <a:gd name="connsiteY0-346" fmla="*/ 58090 h 663933"/>
                  <a:gd name="connsiteX1-347" fmla="*/ 571432 w 677145"/>
                  <a:gd name="connsiteY1-348" fmla="*/ 16673 h 663933"/>
                  <a:gd name="connsiteX2-349" fmla="*/ 659670 w 677145"/>
                  <a:gd name="connsiteY2-350" fmla="*/ 330492 h 663933"/>
                  <a:gd name="connsiteX3-351" fmla="*/ 559815 w 677145"/>
                  <a:gd name="connsiteY3-352" fmla="*/ 663933 h 663933"/>
                  <a:gd name="connsiteX4-353" fmla="*/ 3176 w 677145"/>
                  <a:gd name="connsiteY4-354" fmla="*/ 330492 h 663933"/>
                  <a:gd name="connsiteX5-355" fmla="*/ 62645 w 677145"/>
                  <a:gd name="connsiteY5-356" fmla="*/ 127576 h 663933"/>
                  <a:gd name="connsiteX0-357" fmla="*/ 101940 w 644966"/>
                  <a:gd name="connsiteY0-358" fmla="*/ 58090 h 685888"/>
                  <a:gd name="connsiteX1-359" fmla="*/ 545294 w 644966"/>
                  <a:gd name="connsiteY1-360" fmla="*/ 16673 h 685888"/>
                  <a:gd name="connsiteX2-361" fmla="*/ 633532 w 644966"/>
                  <a:gd name="connsiteY2-362" fmla="*/ 330492 h 685888"/>
                  <a:gd name="connsiteX3-363" fmla="*/ 533677 w 644966"/>
                  <a:gd name="connsiteY3-364" fmla="*/ 663933 h 685888"/>
                  <a:gd name="connsiteX4-365" fmla="*/ 10874 w 644966"/>
                  <a:gd name="connsiteY4-366" fmla="*/ 575801 h 685888"/>
                  <a:gd name="connsiteX5-367" fmla="*/ 36507 w 644966"/>
                  <a:gd name="connsiteY5-368" fmla="*/ 127576 h 685888"/>
                  <a:gd name="connsiteX0-369" fmla="*/ 101940 w 642626"/>
                  <a:gd name="connsiteY0-370" fmla="*/ 58090 h 654766"/>
                  <a:gd name="connsiteX1-371" fmla="*/ 545294 w 642626"/>
                  <a:gd name="connsiteY1-372" fmla="*/ 16673 h 654766"/>
                  <a:gd name="connsiteX2-373" fmla="*/ 633532 w 642626"/>
                  <a:gd name="connsiteY2-374" fmla="*/ 330492 h 654766"/>
                  <a:gd name="connsiteX3-375" fmla="*/ 567513 w 642626"/>
                  <a:gd name="connsiteY3-376" fmla="*/ 613179 h 654766"/>
                  <a:gd name="connsiteX4-377" fmla="*/ 10874 w 642626"/>
                  <a:gd name="connsiteY4-378" fmla="*/ 575801 h 654766"/>
                  <a:gd name="connsiteX5-379" fmla="*/ 36507 w 642626"/>
                  <a:gd name="connsiteY5-380" fmla="*/ 127576 h 654766"/>
                  <a:gd name="connsiteX0-381" fmla="*/ 101940 w 642626"/>
                  <a:gd name="connsiteY0-382" fmla="*/ 30477 h 627153"/>
                  <a:gd name="connsiteX1-383" fmla="*/ 545294 w 642626"/>
                  <a:gd name="connsiteY1-384" fmla="*/ 31354 h 627153"/>
                  <a:gd name="connsiteX2-385" fmla="*/ 633532 w 642626"/>
                  <a:gd name="connsiteY2-386" fmla="*/ 302879 h 627153"/>
                  <a:gd name="connsiteX3-387" fmla="*/ 567513 w 642626"/>
                  <a:gd name="connsiteY3-388" fmla="*/ 585566 h 627153"/>
                  <a:gd name="connsiteX4-389" fmla="*/ 10874 w 642626"/>
                  <a:gd name="connsiteY4-390" fmla="*/ 548188 h 627153"/>
                  <a:gd name="connsiteX5-391" fmla="*/ 36507 w 642626"/>
                  <a:gd name="connsiteY5-392" fmla="*/ 99963 h 627153"/>
                  <a:gd name="connsiteX0-393" fmla="*/ 101940 w 641803"/>
                  <a:gd name="connsiteY0-394" fmla="*/ 32533 h 629209"/>
                  <a:gd name="connsiteX1-395" fmla="*/ 545294 w 641803"/>
                  <a:gd name="connsiteY1-396" fmla="*/ 33410 h 629209"/>
                  <a:gd name="connsiteX2-397" fmla="*/ 633532 w 641803"/>
                  <a:gd name="connsiteY2-398" fmla="*/ 304935 h 629209"/>
                  <a:gd name="connsiteX3-399" fmla="*/ 567513 w 641803"/>
                  <a:gd name="connsiteY3-400" fmla="*/ 587622 h 629209"/>
                  <a:gd name="connsiteX4-401" fmla="*/ 10874 w 641803"/>
                  <a:gd name="connsiteY4-402" fmla="*/ 550244 h 629209"/>
                  <a:gd name="connsiteX5-403" fmla="*/ 36507 w 641803"/>
                  <a:gd name="connsiteY5-404" fmla="*/ 102019 h 629209"/>
                  <a:gd name="connsiteX0-405" fmla="*/ 93785 w 633648"/>
                  <a:gd name="connsiteY0-406" fmla="*/ 32533 h 629209"/>
                  <a:gd name="connsiteX1-407" fmla="*/ 537139 w 633648"/>
                  <a:gd name="connsiteY1-408" fmla="*/ 33410 h 629209"/>
                  <a:gd name="connsiteX2-409" fmla="*/ 625377 w 633648"/>
                  <a:gd name="connsiteY2-410" fmla="*/ 304935 h 629209"/>
                  <a:gd name="connsiteX3-411" fmla="*/ 559358 w 633648"/>
                  <a:gd name="connsiteY3-412" fmla="*/ 587622 h 629209"/>
                  <a:gd name="connsiteX4-413" fmla="*/ 2719 w 633648"/>
                  <a:gd name="connsiteY4-414" fmla="*/ 550244 h 629209"/>
                  <a:gd name="connsiteX5-415" fmla="*/ 28352 w 633648"/>
                  <a:gd name="connsiteY5-416" fmla="*/ 102019 h 629209"/>
                  <a:gd name="connsiteX0-417" fmla="*/ 103603 w 643466"/>
                  <a:gd name="connsiteY0-418" fmla="*/ 32533 h 629209"/>
                  <a:gd name="connsiteX1-419" fmla="*/ 546957 w 643466"/>
                  <a:gd name="connsiteY1-420" fmla="*/ 33410 h 629209"/>
                  <a:gd name="connsiteX2-421" fmla="*/ 635195 w 643466"/>
                  <a:gd name="connsiteY2-422" fmla="*/ 304935 h 629209"/>
                  <a:gd name="connsiteX3-423" fmla="*/ 569176 w 643466"/>
                  <a:gd name="connsiteY3-424" fmla="*/ 587622 h 629209"/>
                  <a:gd name="connsiteX4-425" fmla="*/ 12537 w 643466"/>
                  <a:gd name="connsiteY4-426" fmla="*/ 550244 h 629209"/>
                  <a:gd name="connsiteX5-427" fmla="*/ 4334 w 643466"/>
                  <a:gd name="connsiteY5-428" fmla="*/ 102019 h 629209"/>
                  <a:gd name="connsiteX0-429" fmla="*/ 103603 w 643466"/>
                  <a:gd name="connsiteY0-430" fmla="*/ 32533 h 613248"/>
                  <a:gd name="connsiteX1-431" fmla="*/ 546957 w 643466"/>
                  <a:gd name="connsiteY1-432" fmla="*/ 33410 h 613248"/>
                  <a:gd name="connsiteX2-433" fmla="*/ 635195 w 643466"/>
                  <a:gd name="connsiteY2-434" fmla="*/ 304935 h 613248"/>
                  <a:gd name="connsiteX3-435" fmla="*/ 569176 w 643466"/>
                  <a:gd name="connsiteY3-436" fmla="*/ 587622 h 613248"/>
                  <a:gd name="connsiteX4-437" fmla="*/ 12537 w 643466"/>
                  <a:gd name="connsiteY4-438" fmla="*/ 518643 h 613248"/>
                  <a:gd name="connsiteX5-439" fmla="*/ 4334 w 643466"/>
                  <a:gd name="connsiteY5-440" fmla="*/ 102019 h 613248"/>
                  <a:gd name="connsiteX0-441" fmla="*/ 103603 w 622280"/>
                  <a:gd name="connsiteY0-442" fmla="*/ 51723 h 632438"/>
                  <a:gd name="connsiteX1-443" fmla="*/ 546957 w 622280"/>
                  <a:gd name="connsiteY1-444" fmla="*/ 52600 h 632438"/>
                  <a:gd name="connsiteX2-445" fmla="*/ 569176 w 622280"/>
                  <a:gd name="connsiteY2-446" fmla="*/ 606812 h 632438"/>
                  <a:gd name="connsiteX3-447" fmla="*/ 12537 w 622280"/>
                  <a:gd name="connsiteY3-448" fmla="*/ 537833 h 632438"/>
                  <a:gd name="connsiteX4-449" fmla="*/ 4334 w 622280"/>
                  <a:gd name="connsiteY4-450" fmla="*/ 121209 h 632438"/>
                  <a:gd name="connsiteX0-451" fmla="*/ 103603 w 640916"/>
                  <a:gd name="connsiteY0-452" fmla="*/ 51277 h 628066"/>
                  <a:gd name="connsiteX1-453" fmla="*/ 546957 w 640916"/>
                  <a:gd name="connsiteY1-454" fmla="*/ 52154 h 628066"/>
                  <a:gd name="connsiteX2-455" fmla="*/ 595444 w 640916"/>
                  <a:gd name="connsiteY2-456" fmla="*/ 600046 h 628066"/>
                  <a:gd name="connsiteX3-457" fmla="*/ 12537 w 640916"/>
                  <a:gd name="connsiteY3-458" fmla="*/ 537387 h 628066"/>
                  <a:gd name="connsiteX4-459" fmla="*/ 4334 w 640916"/>
                  <a:gd name="connsiteY4-460" fmla="*/ 120763 h 628066"/>
                  <a:gd name="connsiteX0-461" fmla="*/ 103603 w 629940"/>
                  <a:gd name="connsiteY0-462" fmla="*/ 26437 h 603226"/>
                  <a:gd name="connsiteX1-463" fmla="*/ 546957 w 629940"/>
                  <a:gd name="connsiteY1-464" fmla="*/ 27314 h 603226"/>
                  <a:gd name="connsiteX2-465" fmla="*/ 595444 w 629940"/>
                  <a:gd name="connsiteY2-466" fmla="*/ 575206 h 603226"/>
                  <a:gd name="connsiteX3-467" fmla="*/ 12537 w 629940"/>
                  <a:gd name="connsiteY3-468" fmla="*/ 512547 h 603226"/>
                  <a:gd name="connsiteX4-469" fmla="*/ 4334 w 629940"/>
                  <a:gd name="connsiteY4-470" fmla="*/ 95923 h 603226"/>
                  <a:gd name="connsiteX0-471" fmla="*/ 103603 w 651443"/>
                  <a:gd name="connsiteY0-472" fmla="*/ 20041 h 614843"/>
                  <a:gd name="connsiteX1-473" fmla="*/ 608249 w 651443"/>
                  <a:gd name="connsiteY1-474" fmla="*/ 39879 h 614843"/>
                  <a:gd name="connsiteX2-475" fmla="*/ 595444 w 651443"/>
                  <a:gd name="connsiteY2-476" fmla="*/ 568810 h 614843"/>
                  <a:gd name="connsiteX3-477" fmla="*/ 12537 w 651443"/>
                  <a:gd name="connsiteY3-478" fmla="*/ 506151 h 614843"/>
                  <a:gd name="connsiteX4-479" fmla="*/ 4334 w 651443"/>
                  <a:gd name="connsiteY4-480" fmla="*/ 89527 h 614843"/>
                  <a:gd name="connsiteX0-481" fmla="*/ 103603 w 640788"/>
                  <a:gd name="connsiteY0-482" fmla="*/ 20041 h 614843"/>
                  <a:gd name="connsiteX1-483" fmla="*/ 581981 w 640788"/>
                  <a:gd name="connsiteY1-484" fmla="*/ 39879 h 614843"/>
                  <a:gd name="connsiteX2-485" fmla="*/ 595444 w 640788"/>
                  <a:gd name="connsiteY2-486" fmla="*/ 568810 h 614843"/>
                  <a:gd name="connsiteX3-487" fmla="*/ 12537 w 640788"/>
                  <a:gd name="connsiteY3-488" fmla="*/ 506151 h 614843"/>
                  <a:gd name="connsiteX4-489" fmla="*/ 4334 w 640788"/>
                  <a:gd name="connsiteY4-490" fmla="*/ 89527 h 614843"/>
                  <a:gd name="connsiteX0-491" fmla="*/ 103603 w 673655"/>
                  <a:gd name="connsiteY0-492" fmla="*/ 38763 h 618146"/>
                  <a:gd name="connsiteX1-493" fmla="*/ 581981 w 673655"/>
                  <a:gd name="connsiteY1-494" fmla="*/ 58601 h 618146"/>
                  <a:gd name="connsiteX2-495" fmla="*/ 621713 w 673655"/>
                  <a:gd name="connsiteY2-496" fmla="*/ 562250 h 618146"/>
                  <a:gd name="connsiteX3-497" fmla="*/ 12537 w 673655"/>
                  <a:gd name="connsiteY3-498" fmla="*/ 524873 h 618146"/>
                  <a:gd name="connsiteX4-499" fmla="*/ 4334 w 673655"/>
                  <a:gd name="connsiteY4-500" fmla="*/ 108249 h 618146"/>
                  <a:gd name="connsiteX0-501" fmla="*/ 103603 w 654750"/>
                  <a:gd name="connsiteY0-502" fmla="*/ 38763 h 605787"/>
                  <a:gd name="connsiteX1-503" fmla="*/ 581981 w 654750"/>
                  <a:gd name="connsiteY1-504" fmla="*/ 58601 h 605787"/>
                  <a:gd name="connsiteX2-505" fmla="*/ 621713 w 654750"/>
                  <a:gd name="connsiteY2-506" fmla="*/ 562250 h 605787"/>
                  <a:gd name="connsiteX3-507" fmla="*/ 12537 w 654750"/>
                  <a:gd name="connsiteY3-508" fmla="*/ 524873 h 605787"/>
                  <a:gd name="connsiteX4-509" fmla="*/ 4334 w 654750"/>
                  <a:gd name="connsiteY4-510" fmla="*/ 108249 h 605787"/>
                  <a:gd name="connsiteX0-511" fmla="*/ 103603 w 643734"/>
                  <a:gd name="connsiteY0-512" fmla="*/ 31800 h 598824"/>
                  <a:gd name="connsiteX1-513" fmla="*/ 581981 w 643734"/>
                  <a:gd name="connsiteY1-514" fmla="*/ 51638 h 598824"/>
                  <a:gd name="connsiteX2-515" fmla="*/ 621713 w 643734"/>
                  <a:gd name="connsiteY2-516" fmla="*/ 555287 h 598824"/>
                  <a:gd name="connsiteX3-517" fmla="*/ 12537 w 643734"/>
                  <a:gd name="connsiteY3-518" fmla="*/ 517910 h 598824"/>
                  <a:gd name="connsiteX4-519" fmla="*/ 4334 w 643734"/>
                  <a:gd name="connsiteY4-520" fmla="*/ 101286 h 598824"/>
                  <a:gd name="connsiteX0-521" fmla="*/ 103603 w 643734"/>
                  <a:gd name="connsiteY0-522" fmla="*/ 24551 h 591575"/>
                  <a:gd name="connsiteX1-523" fmla="*/ 581981 w 643734"/>
                  <a:gd name="connsiteY1-524" fmla="*/ 44389 h 591575"/>
                  <a:gd name="connsiteX2-525" fmla="*/ 621713 w 643734"/>
                  <a:gd name="connsiteY2-526" fmla="*/ 548038 h 591575"/>
                  <a:gd name="connsiteX3-527" fmla="*/ 12537 w 643734"/>
                  <a:gd name="connsiteY3-528" fmla="*/ 510661 h 591575"/>
                  <a:gd name="connsiteX4-529" fmla="*/ 4334 w 643734"/>
                  <a:gd name="connsiteY4-530" fmla="*/ 94037 h 591575"/>
                  <a:gd name="connsiteX0-531" fmla="*/ 103603 w 643734"/>
                  <a:gd name="connsiteY0-532" fmla="*/ 20135 h 587159"/>
                  <a:gd name="connsiteX1-533" fmla="*/ 581981 w 643734"/>
                  <a:gd name="connsiteY1-534" fmla="*/ 39973 h 587159"/>
                  <a:gd name="connsiteX2-535" fmla="*/ 621713 w 643734"/>
                  <a:gd name="connsiteY2-536" fmla="*/ 543622 h 587159"/>
                  <a:gd name="connsiteX3-537" fmla="*/ 12537 w 643734"/>
                  <a:gd name="connsiteY3-538" fmla="*/ 506245 h 587159"/>
                  <a:gd name="connsiteX4-539" fmla="*/ 4334 w 643734"/>
                  <a:gd name="connsiteY4-540" fmla="*/ 89621 h 587159"/>
                  <a:gd name="connsiteX0-541" fmla="*/ 51067 w 657504"/>
                  <a:gd name="connsiteY0-542" fmla="*/ 31623 h 592327"/>
                  <a:gd name="connsiteX1-543" fmla="*/ 581981 w 657504"/>
                  <a:gd name="connsiteY1-544" fmla="*/ 45141 h 592327"/>
                  <a:gd name="connsiteX2-545" fmla="*/ 621713 w 657504"/>
                  <a:gd name="connsiteY2-546" fmla="*/ 548790 h 592327"/>
                  <a:gd name="connsiteX3-547" fmla="*/ 12537 w 657504"/>
                  <a:gd name="connsiteY3-548" fmla="*/ 511413 h 592327"/>
                  <a:gd name="connsiteX4-549" fmla="*/ 4334 w 657504"/>
                  <a:gd name="connsiteY4-550" fmla="*/ 94789 h 592327"/>
                  <a:gd name="connsiteX0-551" fmla="*/ 51067 w 676118"/>
                  <a:gd name="connsiteY0-552" fmla="*/ 31623 h 604686"/>
                  <a:gd name="connsiteX1-553" fmla="*/ 581981 w 676118"/>
                  <a:gd name="connsiteY1-554" fmla="*/ 45141 h 604686"/>
                  <a:gd name="connsiteX2-555" fmla="*/ 621713 w 676118"/>
                  <a:gd name="connsiteY2-556" fmla="*/ 548790 h 604686"/>
                  <a:gd name="connsiteX3-557" fmla="*/ 12537 w 676118"/>
                  <a:gd name="connsiteY3-558" fmla="*/ 511413 h 604686"/>
                  <a:gd name="connsiteX4-559" fmla="*/ 4334 w 676118"/>
                  <a:gd name="connsiteY4-560" fmla="*/ 94789 h 604686"/>
                  <a:gd name="connsiteX0-561" fmla="*/ 51067 w 659741"/>
                  <a:gd name="connsiteY0-562" fmla="*/ 18182 h 591245"/>
                  <a:gd name="connsiteX1-563" fmla="*/ 581981 w 659741"/>
                  <a:gd name="connsiteY1-564" fmla="*/ 31700 h 591245"/>
                  <a:gd name="connsiteX2-565" fmla="*/ 621713 w 659741"/>
                  <a:gd name="connsiteY2-566" fmla="*/ 535349 h 591245"/>
                  <a:gd name="connsiteX3-567" fmla="*/ 12537 w 659741"/>
                  <a:gd name="connsiteY3-568" fmla="*/ 497972 h 591245"/>
                  <a:gd name="connsiteX4-569" fmla="*/ 4334 w 659741"/>
                  <a:gd name="connsiteY4-570" fmla="*/ 81348 h 591245"/>
                  <a:gd name="connsiteX0-571" fmla="*/ 51067 w 671131"/>
                  <a:gd name="connsiteY0-572" fmla="*/ 18182 h 591245"/>
                  <a:gd name="connsiteX1-573" fmla="*/ 617005 w 671131"/>
                  <a:gd name="connsiteY1-574" fmla="*/ 31700 h 591245"/>
                  <a:gd name="connsiteX2-575" fmla="*/ 621713 w 671131"/>
                  <a:gd name="connsiteY2-576" fmla="*/ 535349 h 591245"/>
                  <a:gd name="connsiteX3-577" fmla="*/ 12537 w 671131"/>
                  <a:gd name="connsiteY3-578" fmla="*/ 497972 h 591245"/>
                  <a:gd name="connsiteX4-579" fmla="*/ 4334 w 671131"/>
                  <a:gd name="connsiteY4-580" fmla="*/ 81348 h 591245"/>
                  <a:gd name="connsiteX0-581" fmla="*/ 51067 w 648099"/>
                  <a:gd name="connsiteY0-582" fmla="*/ 18182 h 578886"/>
                  <a:gd name="connsiteX1-583" fmla="*/ 617005 w 648099"/>
                  <a:gd name="connsiteY1-584" fmla="*/ 31700 h 578886"/>
                  <a:gd name="connsiteX2-585" fmla="*/ 621713 w 648099"/>
                  <a:gd name="connsiteY2-586" fmla="*/ 535349 h 578886"/>
                  <a:gd name="connsiteX3-587" fmla="*/ 12537 w 648099"/>
                  <a:gd name="connsiteY3-588" fmla="*/ 497972 h 578886"/>
                  <a:gd name="connsiteX4-589" fmla="*/ 4334 w 648099"/>
                  <a:gd name="connsiteY4-590" fmla="*/ 81348 h 578886"/>
                  <a:gd name="connsiteX0-591" fmla="*/ 51067 w 648099"/>
                  <a:gd name="connsiteY0-592" fmla="*/ 18182 h 565791"/>
                  <a:gd name="connsiteX1-593" fmla="*/ 617005 w 648099"/>
                  <a:gd name="connsiteY1-594" fmla="*/ 31700 h 565791"/>
                  <a:gd name="connsiteX2-595" fmla="*/ 621713 w 648099"/>
                  <a:gd name="connsiteY2-596" fmla="*/ 535349 h 565791"/>
                  <a:gd name="connsiteX3-597" fmla="*/ 12537 w 648099"/>
                  <a:gd name="connsiteY3-598" fmla="*/ 497972 h 565791"/>
                  <a:gd name="connsiteX4-599" fmla="*/ 4334 w 648099"/>
                  <a:gd name="connsiteY4-600" fmla="*/ 81348 h 565791"/>
                </a:gdLst>
                <a:ahLst/>
                <a:cxnLst>
                  <a:cxn ang="0">
                    <a:pos x="connsiteX0-591" y="connsiteY0-592"/>
                  </a:cxn>
                  <a:cxn ang="0">
                    <a:pos x="connsiteX1-593" y="connsiteY1-594"/>
                  </a:cxn>
                  <a:cxn ang="0">
                    <a:pos x="connsiteX2-595" y="connsiteY2-596"/>
                  </a:cxn>
                  <a:cxn ang="0">
                    <a:pos x="connsiteX3-597" y="connsiteY3-598"/>
                  </a:cxn>
                  <a:cxn ang="0">
                    <a:pos x="connsiteX4-599" y="connsiteY4-600"/>
                  </a:cxn>
                </a:cxnLst>
                <a:rect l="l" t="t" r="r" b="b"/>
                <a:pathLst>
                  <a:path w="648099" h="565791">
                    <a:moveTo>
                      <a:pt x="51067" y="18182"/>
                    </a:moveTo>
                    <a:cubicBezTo>
                      <a:pt x="281003" y="7261"/>
                      <a:pt x="591945" y="-22893"/>
                      <a:pt x="617005" y="31700"/>
                    </a:cubicBezTo>
                    <a:cubicBezTo>
                      <a:pt x="642065" y="86293"/>
                      <a:pt x="669922" y="489239"/>
                      <a:pt x="621713" y="535349"/>
                    </a:cubicBezTo>
                    <a:cubicBezTo>
                      <a:pt x="573504" y="581459"/>
                      <a:pt x="32838" y="579874"/>
                      <a:pt x="12537" y="497972"/>
                    </a:cubicBezTo>
                    <a:cubicBezTo>
                      <a:pt x="992" y="378148"/>
                      <a:pt x="-4426" y="189998"/>
                      <a:pt x="4334" y="81348"/>
                    </a:cubicBezTo>
                  </a:path>
                </a:pathLst>
              </a:custGeom>
              <a:noFill/>
              <a:ln w="25400" cap="rnd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fontAlgn="auto"/>
                <a:endParaRPr lang="zh-CN" altLang="en-US" noProof="1">
                  <a:solidFill>
                    <a:schemeClr val="accent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652" name="矩形 71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1506181" y="2932113"/>
                <a:ext cx="697627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p>
                <a:pPr algn="ctr"/>
                <a:r>
                  <a:rPr lang="en-US" altLang="zh-CN" sz="4000" b="1" dirty="0">
                    <a:solidFill>
                      <a:schemeClr val="accent2"/>
                    </a:solidFill>
                    <a:latin typeface="+mn-lt"/>
                    <a:ea typeface="+mn-ea"/>
                    <a:cs typeface="+mn-ea"/>
                    <a:sym typeface="+mn-lt"/>
                  </a:rPr>
                  <a:t>01</a:t>
                </a:r>
                <a:endParaRPr lang="en-US" altLang="zh-CN" sz="4000" b="1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27653" name="组合 5"/>
              <p:cNvGrpSpPr/>
              <p:nvPr/>
            </p:nvGrpSpPr>
            <p:grpSpPr bwMode="auto">
              <a:xfrm>
                <a:off x="1584325" y="2544763"/>
                <a:ext cx="536575" cy="473075"/>
                <a:chOff x="7509111" y="2144857"/>
                <a:chExt cx="1157049" cy="1019200"/>
              </a:xfrm>
            </p:grpSpPr>
            <p:sp>
              <p:nvSpPr>
                <p:cNvPr id="2" name="任意多边形 1"/>
                <p:cNvSpPr/>
                <p:nvPr>
                  <p:custDataLst>
                    <p:tags r:id="rId6"/>
                  </p:custDataLst>
                </p:nvPr>
              </p:nvSpPr>
              <p:spPr>
                <a:xfrm>
                  <a:off x="7509111" y="2363746"/>
                  <a:ext cx="1157049" cy="800311"/>
                </a:xfrm>
                <a:custGeom>
                  <a:avLst/>
                  <a:gdLst>
                    <a:gd name="connsiteX0" fmla="*/ 582519 w 1166674"/>
                    <a:gd name="connsiteY0" fmla="*/ 223878 h 732468"/>
                    <a:gd name="connsiteX1" fmla="*/ 236155 w 1166674"/>
                    <a:gd name="connsiteY1" fmla="*/ 2205 h 732468"/>
                    <a:gd name="connsiteX2" fmla="*/ 628 w 1166674"/>
                    <a:gd name="connsiteY2" fmla="*/ 390133 h 732468"/>
                    <a:gd name="connsiteX3" fmla="*/ 305428 w 1166674"/>
                    <a:gd name="connsiteY3" fmla="*/ 722642 h 732468"/>
                    <a:gd name="connsiteX4" fmla="*/ 540955 w 1166674"/>
                    <a:gd name="connsiteY4" fmla="*/ 611805 h 732468"/>
                    <a:gd name="connsiteX5" fmla="*/ 734919 w 1166674"/>
                    <a:gd name="connsiteY5" fmla="*/ 722642 h 732468"/>
                    <a:gd name="connsiteX6" fmla="*/ 1095137 w 1166674"/>
                    <a:gd name="connsiteY6" fmla="*/ 556387 h 732468"/>
                    <a:gd name="connsiteX7" fmla="*/ 1122846 w 1166674"/>
                    <a:gd name="connsiteY7" fmla="*/ 43769 h 732468"/>
                    <a:gd name="connsiteX8" fmla="*/ 582519 w 1166674"/>
                    <a:gd name="connsiteY8" fmla="*/ 223878 h 732468"/>
                    <a:gd name="connsiteX0-1" fmla="*/ 582519 w 1166674"/>
                    <a:gd name="connsiteY0-2" fmla="*/ 223878 h 732468"/>
                    <a:gd name="connsiteX1-3" fmla="*/ 236155 w 1166674"/>
                    <a:gd name="connsiteY1-4" fmla="*/ 2205 h 732468"/>
                    <a:gd name="connsiteX2-5" fmla="*/ 628 w 1166674"/>
                    <a:gd name="connsiteY2-6" fmla="*/ 390133 h 732468"/>
                    <a:gd name="connsiteX3-7" fmla="*/ 305428 w 1166674"/>
                    <a:gd name="connsiteY3-8" fmla="*/ 722642 h 732468"/>
                    <a:gd name="connsiteX4-9" fmla="*/ 540955 w 1166674"/>
                    <a:gd name="connsiteY4-10" fmla="*/ 611805 h 732468"/>
                    <a:gd name="connsiteX5-11" fmla="*/ 734919 w 1166674"/>
                    <a:gd name="connsiteY5-12" fmla="*/ 722642 h 732468"/>
                    <a:gd name="connsiteX6-13" fmla="*/ 1095137 w 1166674"/>
                    <a:gd name="connsiteY6-14" fmla="*/ 556387 h 732468"/>
                    <a:gd name="connsiteX7-15" fmla="*/ 1122846 w 1166674"/>
                    <a:gd name="connsiteY7-16" fmla="*/ 43769 h 732468"/>
                    <a:gd name="connsiteX8-17" fmla="*/ 582519 w 1166674"/>
                    <a:gd name="connsiteY8-18" fmla="*/ 223878 h 732468"/>
                    <a:gd name="connsiteX0-19" fmla="*/ 582519 w 1166674"/>
                    <a:gd name="connsiteY0-20" fmla="*/ 226644 h 735234"/>
                    <a:gd name="connsiteX1-21" fmla="*/ 236155 w 1166674"/>
                    <a:gd name="connsiteY1-22" fmla="*/ 4971 h 735234"/>
                    <a:gd name="connsiteX2-23" fmla="*/ 628 w 1166674"/>
                    <a:gd name="connsiteY2-24" fmla="*/ 392899 h 735234"/>
                    <a:gd name="connsiteX3-25" fmla="*/ 305428 w 1166674"/>
                    <a:gd name="connsiteY3-26" fmla="*/ 725408 h 735234"/>
                    <a:gd name="connsiteX4-27" fmla="*/ 540955 w 1166674"/>
                    <a:gd name="connsiteY4-28" fmla="*/ 614571 h 735234"/>
                    <a:gd name="connsiteX5-29" fmla="*/ 734919 w 1166674"/>
                    <a:gd name="connsiteY5-30" fmla="*/ 725408 h 735234"/>
                    <a:gd name="connsiteX6-31" fmla="*/ 1095137 w 1166674"/>
                    <a:gd name="connsiteY6-32" fmla="*/ 559153 h 735234"/>
                    <a:gd name="connsiteX7-33" fmla="*/ 1122846 w 1166674"/>
                    <a:gd name="connsiteY7-34" fmla="*/ 46535 h 735234"/>
                    <a:gd name="connsiteX8-35" fmla="*/ 582519 w 1166674"/>
                    <a:gd name="connsiteY8-36" fmla="*/ 226644 h 735234"/>
                    <a:gd name="connsiteX0-37" fmla="*/ 582519 w 1166674"/>
                    <a:gd name="connsiteY0-38" fmla="*/ 226644 h 735234"/>
                    <a:gd name="connsiteX1-39" fmla="*/ 236155 w 1166674"/>
                    <a:gd name="connsiteY1-40" fmla="*/ 4971 h 735234"/>
                    <a:gd name="connsiteX2-41" fmla="*/ 628 w 1166674"/>
                    <a:gd name="connsiteY2-42" fmla="*/ 392899 h 735234"/>
                    <a:gd name="connsiteX3-43" fmla="*/ 305428 w 1166674"/>
                    <a:gd name="connsiteY3-44" fmla="*/ 725408 h 735234"/>
                    <a:gd name="connsiteX4-45" fmla="*/ 540955 w 1166674"/>
                    <a:gd name="connsiteY4-46" fmla="*/ 614571 h 735234"/>
                    <a:gd name="connsiteX5-47" fmla="*/ 734919 w 1166674"/>
                    <a:gd name="connsiteY5-48" fmla="*/ 725408 h 735234"/>
                    <a:gd name="connsiteX6-49" fmla="*/ 1095137 w 1166674"/>
                    <a:gd name="connsiteY6-50" fmla="*/ 559153 h 735234"/>
                    <a:gd name="connsiteX7-51" fmla="*/ 1122846 w 1166674"/>
                    <a:gd name="connsiteY7-52" fmla="*/ 46535 h 735234"/>
                    <a:gd name="connsiteX8-53" fmla="*/ 582519 w 1166674"/>
                    <a:gd name="connsiteY8-54" fmla="*/ 226644 h 735234"/>
                    <a:gd name="connsiteX0-55" fmla="*/ 582519 w 1166674"/>
                    <a:gd name="connsiteY0-56" fmla="*/ 226644 h 735234"/>
                    <a:gd name="connsiteX1-57" fmla="*/ 236155 w 1166674"/>
                    <a:gd name="connsiteY1-58" fmla="*/ 4971 h 735234"/>
                    <a:gd name="connsiteX2-59" fmla="*/ 628 w 1166674"/>
                    <a:gd name="connsiteY2-60" fmla="*/ 392899 h 735234"/>
                    <a:gd name="connsiteX3-61" fmla="*/ 305428 w 1166674"/>
                    <a:gd name="connsiteY3-62" fmla="*/ 725408 h 735234"/>
                    <a:gd name="connsiteX4-63" fmla="*/ 540955 w 1166674"/>
                    <a:gd name="connsiteY4-64" fmla="*/ 614571 h 735234"/>
                    <a:gd name="connsiteX5-65" fmla="*/ 734919 w 1166674"/>
                    <a:gd name="connsiteY5-66" fmla="*/ 725408 h 735234"/>
                    <a:gd name="connsiteX6-67" fmla="*/ 1095137 w 1166674"/>
                    <a:gd name="connsiteY6-68" fmla="*/ 559153 h 735234"/>
                    <a:gd name="connsiteX7-69" fmla="*/ 1122846 w 1166674"/>
                    <a:gd name="connsiteY7-70" fmla="*/ 46535 h 735234"/>
                    <a:gd name="connsiteX8-71" fmla="*/ 582519 w 1166674"/>
                    <a:gd name="connsiteY8-72" fmla="*/ 226644 h 735234"/>
                    <a:gd name="connsiteX0-73" fmla="*/ 582519 w 1131746"/>
                    <a:gd name="connsiteY0-74" fmla="*/ 226644 h 735234"/>
                    <a:gd name="connsiteX1-75" fmla="*/ 236155 w 1131746"/>
                    <a:gd name="connsiteY1-76" fmla="*/ 4971 h 735234"/>
                    <a:gd name="connsiteX2-77" fmla="*/ 628 w 1131746"/>
                    <a:gd name="connsiteY2-78" fmla="*/ 392899 h 735234"/>
                    <a:gd name="connsiteX3-79" fmla="*/ 305428 w 1131746"/>
                    <a:gd name="connsiteY3-80" fmla="*/ 725408 h 735234"/>
                    <a:gd name="connsiteX4-81" fmla="*/ 540955 w 1131746"/>
                    <a:gd name="connsiteY4-82" fmla="*/ 614571 h 735234"/>
                    <a:gd name="connsiteX5-83" fmla="*/ 734919 w 1131746"/>
                    <a:gd name="connsiteY5-84" fmla="*/ 725408 h 735234"/>
                    <a:gd name="connsiteX6-85" fmla="*/ 1095137 w 1131746"/>
                    <a:gd name="connsiteY6-86" fmla="*/ 559153 h 735234"/>
                    <a:gd name="connsiteX7-87" fmla="*/ 1053574 w 1131746"/>
                    <a:gd name="connsiteY7-88" fmla="*/ 74245 h 735234"/>
                    <a:gd name="connsiteX8-89" fmla="*/ 582519 w 1131746"/>
                    <a:gd name="connsiteY8-90" fmla="*/ 226644 h 735234"/>
                    <a:gd name="connsiteX0-91" fmla="*/ 582519 w 1137803"/>
                    <a:gd name="connsiteY0-92" fmla="*/ 226644 h 735234"/>
                    <a:gd name="connsiteX1-93" fmla="*/ 236155 w 1137803"/>
                    <a:gd name="connsiteY1-94" fmla="*/ 4971 h 735234"/>
                    <a:gd name="connsiteX2-95" fmla="*/ 628 w 1137803"/>
                    <a:gd name="connsiteY2-96" fmla="*/ 392899 h 735234"/>
                    <a:gd name="connsiteX3-97" fmla="*/ 305428 w 1137803"/>
                    <a:gd name="connsiteY3-98" fmla="*/ 725408 h 735234"/>
                    <a:gd name="connsiteX4-99" fmla="*/ 540955 w 1137803"/>
                    <a:gd name="connsiteY4-100" fmla="*/ 614571 h 735234"/>
                    <a:gd name="connsiteX5-101" fmla="*/ 734919 w 1137803"/>
                    <a:gd name="connsiteY5-102" fmla="*/ 725408 h 735234"/>
                    <a:gd name="connsiteX6-103" fmla="*/ 1095137 w 1137803"/>
                    <a:gd name="connsiteY6-104" fmla="*/ 559153 h 735234"/>
                    <a:gd name="connsiteX7-105" fmla="*/ 1053574 w 1137803"/>
                    <a:gd name="connsiteY7-106" fmla="*/ 74245 h 735234"/>
                    <a:gd name="connsiteX8-107" fmla="*/ 582519 w 1137803"/>
                    <a:gd name="connsiteY8-108" fmla="*/ 226644 h 735234"/>
                    <a:gd name="connsiteX0-109" fmla="*/ 582519 w 1137803"/>
                    <a:gd name="connsiteY0-110" fmla="*/ 226644 h 735234"/>
                    <a:gd name="connsiteX1-111" fmla="*/ 236155 w 1137803"/>
                    <a:gd name="connsiteY1-112" fmla="*/ 4971 h 735234"/>
                    <a:gd name="connsiteX2-113" fmla="*/ 628 w 1137803"/>
                    <a:gd name="connsiteY2-114" fmla="*/ 392899 h 735234"/>
                    <a:gd name="connsiteX3-115" fmla="*/ 305428 w 1137803"/>
                    <a:gd name="connsiteY3-116" fmla="*/ 725408 h 735234"/>
                    <a:gd name="connsiteX4-117" fmla="*/ 540955 w 1137803"/>
                    <a:gd name="connsiteY4-118" fmla="*/ 614571 h 735234"/>
                    <a:gd name="connsiteX5-119" fmla="*/ 734919 w 1137803"/>
                    <a:gd name="connsiteY5-120" fmla="*/ 725408 h 735234"/>
                    <a:gd name="connsiteX6-121" fmla="*/ 1095137 w 1137803"/>
                    <a:gd name="connsiteY6-122" fmla="*/ 559153 h 735234"/>
                    <a:gd name="connsiteX7-123" fmla="*/ 1053574 w 1137803"/>
                    <a:gd name="connsiteY7-124" fmla="*/ 74245 h 735234"/>
                    <a:gd name="connsiteX8-125" fmla="*/ 582519 w 1137803"/>
                    <a:gd name="connsiteY8-126" fmla="*/ 226644 h 735234"/>
                    <a:gd name="connsiteX0-127" fmla="*/ 582519 w 1140842"/>
                    <a:gd name="connsiteY0-128" fmla="*/ 226644 h 735234"/>
                    <a:gd name="connsiteX1-129" fmla="*/ 236155 w 1140842"/>
                    <a:gd name="connsiteY1-130" fmla="*/ 4971 h 735234"/>
                    <a:gd name="connsiteX2-131" fmla="*/ 628 w 1140842"/>
                    <a:gd name="connsiteY2-132" fmla="*/ 392899 h 735234"/>
                    <a:gd name="connsiteX3-133" fmla="*/ 305428 w 1140842"/>
                    <a:gd name="connsiteY3-134" fmla="*/ 725408 h 735234"/>
                    <a:gd name="connsiteX4-135" fmla="*/ 540955 w 1140842"/>
                    <a:gd name="connsiteY4-136" fmla="*/ 614571 h 735234"/>
                    <a:gd name="connsiteX5-137" fmla="*/ 1095137 w 1140842"/>
                    <a:gd name="connsiteY5-138" fmla="*/ 559153 h 735234"/>
                    <a:gd name="connsiteX6-139" fmla="*/ 1053574 w 1140842"/>
                    <a:gd name="connsiteY6-140" fmla="*/ 74245 h 735234"/>
                    <a:gd name="connsiteX7-141" fmla="*/ 582519 w 1140842"/>
                    <a:gd name="connsiteY7-142" fmla="*/ 226644 h 735234"/>
                    <a:gd name="connsiteX0-143" fmla="*/ 582519 w 1140842"/>
                    <a:gd name="connsiteY0-144" fmla="*/ 226644 h 735234"/>
                    <a:gd name="connsiteX1-145" fmla="*/ 236155 w 1140842"/>
                    <a:gd name="connsiteY1-146" fmla="*/ 4971 h 735234"/>
                    <a:gd name="connsiteX2-147" fmla="*/ 628 w 1140842"/>
                    <a:gd name="connsiteY2-148" fmla="*/ 392899 h 735234"/>
                    <a:gd name="connsiteX3-149" fmla="*/ 305428 w 1140842"/>
                    <a:gd name="connsiteY3-150" fmla="*/ 725408 h 735234"/>
                    <a:gd name="connsiteX4-151" fmla="*/ 540955 w 1140842"/>
                    <a:gd name="connsiteY4-152" fmla="*/ 614571 h 735234"/>
                    <a:gd name="connsiteX5-153" fmla="*/ 1095137 w 1140842"/>
                    <a:gd name="connsiteY5-154" fmla="*/ 559153 h 735234"/>
                    <a:gd name="connsiteX6-155" fmla="*/ 1053574 w 1140842"/>
                    <a:gd name="connsiteY6-156" fmla="*/ 74245 h 735234"/>
                    <a:gd name="connsiteX7-157" fmla="*/ 582519 w 1140842"/>
                    <a:gd name="connsiteY7-158" fmla="*/ 226644 h 735234"/>
                    <a:gd name="connsiteX0-159" fmla="*/ 582519 w 1140842"/>
                    <a:gd name="connsiteY0-160" fmla="*/ 226644 h 743441"/>
                    <a:gd name="connsiteX1-161" fmla="*/ 236155 w 1140842"/>
                    <a:gd name="connsiteY1-162" fmla="*/ 4971 h 743441"/>
                    <a:gd name="connsiteX2-163" fmla="*/ 628 w 1140842"/>
                    <a:gd name="connsiteY2-164" fmla="*/ 392899 h 743441"/>
                    <a:gd name="connsiteX3-165" fmla="*/ 305428 w 1140842"/>
                    <a:gd name="connsiteY3-166" fmla="*/ 725408 h 743441"/>
                    <a:gd name="connsiteX4-167" fmla="*/ 540955 w 1140842"/>
                    <a:gd name="connsiteY4-168" fmla="*/ 614571 h 743441"/>
                    <a:gd name="connsiteX5-169" fmla="*/ 1095137 w 1140842"/>
                    <a:gd name="connsiteY5-170" fmla="*/ 559153 h 743441"/>
                    <a:gd name="connsiteX6-171" fmla="*/ 1053574 w 1140842"/>
                    <a:gd name="connsiteY6-172" fmla="*/ 74245 h 743441"/>
                    <a:gd name="connsiteX7-173" fmla="*/ 582519 w 1140842"/>
                    <a:gd name="connsiteY7-174" fmla="*/ 226644 h 743441"/>
                    <a:gd name="connsiteX0-175" fmla="*/ 582519 w 1140842"/>
                    <a:gd name="connsiteY0-176" fmla="*/ 226644 h 756134"/>
                    <a:gd name="connsiteX1-177" fmla="*/ 236155 w 1140842"/>
                    <a:gd name="connsiteY1-178" fmla="*/ 4971 h 756134"/>
                    <a:gd name="connsiteX2-179" fmla="*/ 628 w 1140842"/>
                    <a:gd name="connsiteY2-180" fmla="*/ 392899 h 756134"/>
                    <a:gd name="connsiteX3-181" fmla="*/ 305428 w 1140842"/>
                    <a:gd name="connsiteY3-182" fmla="*/ 725408 h 756134"/>
                    <a:gd name="connsiteX4-183" fmla="*/ 540955 w 1140842"/>
                    <a:gd name="connsiteY4-184" fmla="*/ 614571 h 756134"/>
                    <a:gd name="connsiteX5-185" fmla="*/ 1095137 w 1140842"/>
                    <a:gd name="connsiteY5-186" fmla="*/ 559153 h 756134"/>
                    <a:gd name="connsiteX6-187" fmla="*/ 1053574 w 1140842"/>
                    <a:gd name="connsiteY6-188" fmla="*/ 74245 h 756134"/>
                    <a:gd name="connsiteX7-189" fmla="*/ 582519 w 1140842"/>
                    <a:gd name="connsiteY7-190" fmla="*/ 226644 h 756134"/>
                    <a:gd name="connsiteX0-191" fmla="*/ 590394 w 1148717"/>
                    <a:gd name="connsiteY0-192" fmla="*/ 226644 h 756134"/>
                    <a:gd name="connsiteX1-193" fmla="*/ 244030 w 1148717"/>
                    <a:gd name="connsiteY1-194" fmla="*/ 4971 h 756134"/>
                    <a:gd name="connsiteX2-195" fmla="*/ 8503 w 1148717"/>
                    <a:gd name="connsiteY2-196" fmla="*/ 392899 h 756134"/>
                    <a:gd name="connsiteX3-197" fmla="*/ 548830 w 1148717"/>
                    <a:gd name="connsiteY3-198" fmla="*/ 614571 h 756134"/>
                    <a:gd name="connsiteX4-199" fmla="*/ 1103012 w 1148717"/>
                    <a:gd name="connsiteY4-200" fmla="*/ 559153 h 756134"/>
                    <a:gd name="connsiteX5-201" fmla="*/ 1061449 w 1148717"/>
                    <a:gd name="connsiteY5-202" fmla="*/ 74245 h 756134"/>
                    <a:gd name="connsiteX6-203" fmla="*/ 590394 w 1148717"/>
                    <a:gd name="connsiteY6-204" fmla="*/ 226644 h 756134"/>
                    <a:gd name="connsiteX0-205" fmla="*/ 590394 w 1148717"/>
                    <a:gd name="connsiteY0-206" fmla="*/ 226644 h 784718"/>
                    <a:gd name="connsiteX1-207" fmla="*/ 244030 w 1148717"/>
                    <a:gd name="connsiteY1-208" fmla="*/ 4971 h 784718"/>
                    <a:gd name="connsiteX2-209" fmla="*/ 8503 w 1148717"/>
                    <a:gd name="connsiteY2-210" fmla="*/ 392899 h 784718"/>
                    <a:gd name="connsiteX3-211" fmla="*/ 548830 w 1148717"/>
                    <a:gd name="connsiteY3-212" fmla="*/ 614571 h 784718"/>
                    <a:gd name="connsiteX4-213" fmla="*/ 1103012 w 1148717"/>
                    <a:gd name="connsiteY4-214" fmla="*/ 559153 h 784718"/>
                    <a:gd name="connsiteX5-215" fmla="*/ 1061449 w 1148717"/>
                    <a:gd name="connsiteY5-216" fmla="*/ 74245 h 784718"/>
                    <a:gd name="connsiteX6-217" fmla="*/ 590394 w 1148717"/>
                    <a:gd name="connsiteY6-218" fmla="*/ 226644 h 784718"/>
                    <a:gd name="connsiteX0-219" fmla="*/ 590394 w 1148717"/>
                    <a:gd name="connsiteY0-220" fmla="*/ 226644 h 784718"/>
                    <a:gd name="connsiteX1-221" fmla="*/ 244030 w 1148717"/>
                    <a:gd name="connsiteY1-222" fmla="*/ 4971 h 784718"/>
                    <a:gd name="connsiteX2-223" fmla="*/ 8503 w 1148717"/>
                    <a:gd name="connsiteY2-224" fmla="*/ 392899 h 784718"/>
                    <a:gd name="connsiteX3-225" fmla="*/ 548830 w 1148717"/>
                    <a:gd name="connsiteY3-226" fmla="*/ 614571 h 784718"/>
                    <a:gd name="connsiteX4-227" fmla="*/ 1103012 w 1148717"/>
                    <a:gd name="connsiteY4-228" fmla="*/ 559153 h 784718"/>
                    <a:gd name="connsiteX5-229" fmla="*/ 1061449 w 1148717"/>
                    <a:gd name="connsiteY5-230" fmla="*/ 74245 h 784718"/>
                    <a:gd name="connsiteX6-231" fmla="*/ 590394 w 1148717"/>
                    <a:gd name="connsiteY6-232" fmla="*/ 226644 h 784718"/>
                    <a:gd name="connsiteX0-233" fmla="*/ 581944 w 1140267"/>
                    <a:gd name="connsiteY0-234" fmla="*/ 226644 h 799900"/>
                    <a:gd name="connsiteX1-235" fmla="*/ 235580 w 1140267"/>
                    <a:gd name="connsiteY1-236" fmla="*/ 4971 h 799900"/>
                    <a:gd name="connsiteX2-237" fmla="*/ 53 w 1140267"/>
                    <a:gd name="connsiteY2-238" fmla="*/ 392899 h 799900"/>
                    <a:gd name="connsiteX3-239" fmla="*/ 540380 w 1140267"/>
                    <a:gd name="connsiteY3-240" fmla="*/ 614571 h 799900"/>
                    <a:gd name="connsiteX4-241" fmla="*/ 1094562 w 1140267"/>
                    <a:gd name="connsiteY4-242" fmla="*/ 559153 h 799900"/>
                    <a:gd name="connsiteX5-243" fmla="*/ 1052999 w 1140267"/>
                    <a:gd name="connsiteY5-244" fmla="*/ 74245 h 799900"/>
                    <a:gd name="connsiteX6-245" fmla="*/ 581944 w 1140267"/>
                    <a:gd name="connsiteY6-246" fmla="*/ 226644 h 799900"/>
                    <a:gd name="connsiteX0-247" fmla="*/ 581944 w 1157049"/>
                    <a:gd name="connsiteY0-248" fmla="*/ 226644 h 799900"/>
                    <a:gd name="connsiteX1-249" fmla="*/ 235580 w 1157049"/>
                    <a:gd name="connsiteY1-250" fmla="*/ 4971 h 799900"/>
                    <a:gd name="connsiteX2-251" fmla="*/ 53 w 1157049"/>
                    <a:gd name="connsiteY2-252" fmla="*/ 392899 h 799900"/>
                    <a:gd name="connsiteX3-253" fmla="*/ 540380 w 1157049"/>
                    <a:gd name="connsiteY3-254" fmla="*/ 614571 h 799900"/>
                    <a:gd name="connsiteX4-255" fmla="*/ 1094562 w 1157049"/>
                    <a:gd name="connsiteY4-256" fmla="*/ 559153 h 799900"/>
                    <a:gd name="connsiteX5-257" fmla="*/ 1052999 w 1157049"/>
                    <a:gd name="connsiteY5-258" fmla="*/ 74245 h 799900"/>
                    <a:gd name="connsiteX6-259" fmla="*/ 581944 w 1157049"/>
                    <a:gd name="connsiteY6-260" fmla="*/ 226644 h 799900"/>
                    <a:gd name="connsiteX0-261" fmla="*/ 581944 w 1157049"/>
                    <a:gd name="connsiteY0-262" fmla="*/ 226644 h 799900"/>
                    <a:gd name="connsiteX1-263" fmla="*/ 235580 w 1157049"/>
                    <a:gd name="connsiteY1-264" fmla="*/ 4971 h 799900"/>
                    <a:gd name="connsiteX2-265" fmla="*/ 53 w 1157049"/>
                    <a:gd name="connsiteY2-266" fmla="*/ 392899 h 799900"/>
                    <a:gd name="connsiteX3-267" fmla="*/ 540380 w 1157049"/>
                    <a:gd name="connsiteY3-268" fmla="*/ 614571 h 799900"/>
                    <a:gd name="connsiteX4-269" fmla="*/ 1094562 w 1157049"/>
                    <a:gd name="connsiteY4-270" fmla="*/ 559153 h 799900"/>
                    <a:gd name="connsiteX5-271" fmla="*/ 1052999 w 1157049"/>
                    <a:gd name="connsiteY5-272" fmla="*/ 74245 h 799900"/>
                    <a:gd name="connsiteX6-273" fmla="*/ 581944 w 1157049"/>
                    <a:gd name="connsiteY6-274" fmla="*/ 226644 h 799900"/>
                  </a:gdLst>
                  <a:ahLst/>
                  <a:cxnLst>
                    <a:cxn ang="0">
                      <a:pos x="connsiteX0-261" y="connsiteY0-262"/>
                    </a:cxn>
                    <a:cxn ang="0">
                      <a:pos x="connsiteX1-263" y="connsiteY1-264"/>
                    </a:cxn>
                    <a:cxn ang="0">
                      <a:pos x="connsiteX2-265" y="connsiteY2-266"/>
                    </a:cxn>
                    <a:cxn ang="0">
                      <a:pos x="connsiteX3-267" y="connsiteY3-268"/>
                    </a:cxn>
                    <a:cxn ang="0">
                      <a:pos x="connsiteX4-269" y="connsiteY4-270"/>
                    </a:cxn>
                    <a:cxn ang="0">
                      <a:pos x="connsiteX5-271" y="connsiteY5-272"/>
                    </a:cxn>
                    <a:cxn ang="0">
                      <a:pos x="connsiteX6-273" y="connsiteY6-274"/>
                    </a:cxn>
                  </a:cxnLst>
                  <a:rect l="l" t="t" r="r" b="b"/>
                  <a:pathLst>
                    <a:path w="1157049" h="799900">
                      <a:moveTo>
                        <a:pt x="581944" y="226644"/>
                      </a:moveTo>
                      <a:cubicBezTo>
                        <a:pt x="475725" y="67317"/>
                        <a:pt x="332562" y="-22738"/>
                        <a:pt x="235580" y="4971"/>
                      </a:cubicBezTo>
                      <a:cubicBezTo>
                        <a:pt x="138598" y="32680"/>
                        <a:pt x="-3122" y="205574"/>
                        <a:pt x="53" y="392899"/>
                      </a:cubicBezTo>
                      <a:cubicBezTo>
                        <a:pt x="3228" y="580224"/>
                        <a:pt x="176987" y="1063112"/>
                        <a:pt x="540380" y="614571"/>
                      </a:cubicBezTo>
                      <a:cubicBezTo>
                        <a:pt x="795823" y="920237"/>
                        <a:pt x="971025" y="773032"/>
                        <a:pt x="1094562" y="559153"/>
                      </a:cubicBezTo>
                      <a:cubicBezTo>
                        <a:pt x="1218099" y="345274"/>
                        <a:pt x="1133817" y="134281"/>
                        <a:pt x="1052999" y="74245"/>
                      </a:cubicBezTo>
                      <a:cubicBezTo>
                        <a:pt x="972181" y="14209"/>
                        <a:pt x="618889" y="25753"/>
                        <a:pt x="581944" y="226644"/>
                      </a:cubicBezTo>
                      <a:close/>
                    </a:path>
                  </a:pathLst>
                </a:custGeom>
                <a:noFill/>
                <a:ln w="22225" cap="rnd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auto"/>
                  <a:endParaRPr lang="zh-CN" altLang="en-US" noProof="1">
                    <a:solidFill>
                      <a:schemeClr val="accent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" name="任意多边形 2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8008901" y="2688657"/>
                  <a:ext cx="164315" cy="0"/>
                </a:xfrm>
                <a:custGeom>
                  <a:avLst/>
                  <a:gdLst>
                    <a:gd name="connsiteX0" fmla="*/ 0 w 166255"/>
                    <a:gd name="connsiteY0" fmla="*/ 0 h 0"/>
                    <a:gd name="connsiteX1" fmla="*/ 166255 w 166255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6255">
                      <a:moveTo>
                        <a:pt x="0" y="0"/>
                      </a:moveTo>
                      <a:lnTo>
                        <a:pt x="166255" y="0"/>
                      </a:lnTo>
                    </a:path>
                  </a:pathLst>
                </a:custGeom>
                <a:noFill/>
                <a:ln w="22225" cap="rnd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auto"/>
                  <a:endParaRPr lang="zh-CN" altLang="en-US" noProof="1">
                    <a:solidFill>
                      <a:schemeClr val="accent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" name="任意多边形 5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8097905" y="2144857"/>
                  <a:ext cx="143775" cy="543800"/>
                </a:xfrm>
                <a:custGeom>
                  <a:avLst/>
                  <a:gdLst>
                    <a:gd name="connsiteX0" fmla="*/ 0 w 142875"/>
                    <a:gd name="connsiteY0" fmla="*/ 542925 h 542925"/>
                    <a:gd name="connsiteX1" fmla="*/ 28575 w 142875"/>
                    <a:gd name="connsiteY1" fmla="*/ 219075 h 542925"/>
                    <a:gd name="connsiteX2" fmla="*/ 142875 w 142875"/>
                    <a:gd name="connsiteY2" fmla="*/ 0 h 542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2875" h="542925">
                      <a:moveTo>
                        <a:pt x="0" y="542925"/>
                      </a:moveTo>
                      <a:cubicBezTo>
                        <a:pt x="2381" y="426243"/>
                        <a:pt x="4763" y="309562"/>
                        <a:pt x="28575" y="219075"/>
                      </a:cubicBezTo>
                      <a:cubicBezTo>
                        <a:pt x="52387" y="128588"/>
                        <a:pt x="97631" y="64294"/>
                        <a:pt x="142875" y="0"/>
                      </a:cubicBezTo>
                    </a:path>
                  </a:pathLst>
                </a:custGeom>
                <a:noFill/>
                <a:ln w="22225" cap="rnd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auto"/>
                  <a:endParaRPr lang="zh-CN" altLang="en-US" noProof="1">
                    <a:solidFill>
                      <a:schemeClr val="accent2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7687" name="Freeform 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78" y="3896"/>
              <a:ext cx="5077" cy="125"/>
            </a:xfrm>
            <a:custGeom>
              <a:avLst/>
              <a:gdLst>
                <a:gd name="T0" fmla="*/ 1 w 2288"/>
                <a:gd name="T1" fmla="*/ 2 h 38"/>
                <a:gd name="T2" fmla="*/ 2 w 2288"/>
                <a:gd name="T3" fmla="*/ 6 h 38"/>
                <a:gd name="T4" fmla="*/ 152 w 2288"/>
                <a:gd name="T5" fmla="*/ 19 h 38"/>
                <a:gd name="T6" fmla="*/ 199 w 2288"/>
                <a:gd name="T7" fmla="*/ 17 h 38"/>
                <a:gd name="T8" fmla="*/ 566 w 2288"/>
                <a:gd name="T9" fmla="*/ 25 h 38"/>
                <a:gd name="T10" fmla="*/ 710 w 2288"/>
                <a:gd name="T11" fmla="*/ 29 h 38"/>
                <a:gd name="T12" fmla="*/ 1040 w 2288"/>
                <a:gd name="T13" fmla="*/ 31 h 38"/>
                <a:gd name="T14" fmla="*/ 1426 w 2288"/>
                <a:gd name="T15" fmla="*/ 34 h 38"/>
                <a:gd name="T16" fmla="*/ 1706 w 2288"/>
                <a:gd name="T17" fmla="*/ 35 h 38"/>
                <a:gd name="T18" fmla="*/ 1898 w 2288"/>
                <a:gd name="T19" fmla="*/ 34 h 38"/>
                <a:gd name="T20" fmla="*/ 2020 w 2288"/>
                <a:gd name="T21" fmla="*/ 31 h 38"/>
                <a:gd name="T22" fmla="*/ 2182 w 2288"/>
                <a:gd name="T23" fmla="*/ 29 h 38"/>
                <a:gd name="T24" fmla="*/ 2210 w 2288"/>
                <a:gd name="T25" fmla="*/ 31 h 38"/>
                <a:gd name="T26" fmla="*/ 2286 w 2288"/>
                <a:gd name="T27" fmla="*/ 28 h 38"/>
                <a:gd name="T28" fmla="*/ 2287 w 2288"/>
                <a:gd name="T29" fmla="*/ 24 h 38"/>
                <a:gd name="T30" fmla="*/ 2283 w 2288"/>
                <a:gd name="T31" fmla="*/ 23 h 38"/>
                <a:gd name="T32" fmla="*/ 2210 w 2288"/>
                <a:gd name="T33" fmla="*/ 25 h 38"/>
                <a:gd name="T34" fmla="*/ 2183 w 2288"/>
                <a:gd name="T35" fmla="*/ 23 h 38"/>
                <a:gd name="T36" fmla="*/ 2020 w 2288"/>
                <a:gd name="T37" fmla="*/ 25 h 38"/>
                <a:gd name="T38" fmla="*/ 1898 w 2288"/>
                <a:gd name="T39" fmla="*/ 28 h 38"/>
                <a:gd name="T40" fmla="*/ 1706 w 2288"/>
                <a:gd name="T41" fmla="*/ 29 h 38"/>
                <a:gd name="T42" fmla="*/ 1426 w 2288"/>
                <a:gd name="T43" fmla="*/ 28 h 38"/>
                <a:gd name="T44" fmla="*/ 1040 w 2288"/>
                <a:gd name="T45" fmla="*/ 25 h 38"/>
                <a:gd name="T46" fmla="*/ 710 w 2288"/>
                <a:gd name="T47" fmla="*/ 23 h 38"/>
                <a:gd name="T48" fmla="*/ 567 w 2288"/>
                <a:gd name="T49" fmla="*/ 19 h 38"/>
                <a:gd name="T50" fmla="*/ 199 w 2288"/>
                <a:gd name="T51" fmla="*/ 11 h 38"/>
                <a:gd name="T52" fmla="*/ 152 w 2288"/>
                <a:gd name="T53" fmla="*/ 13 h 38"/>
                <a:gd name="T54" fmla="*/ 5 w 2288"/>
                <a:gd name="T55" fmla="*/ 1 h 38"/>
                <a:gd name="T56" fmla="*/ 1 w 2288"/>
                <a:gd name="T5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88" h="38">
                  <a:moveTo>
                    <a:pt x="1" y="2"/>
                  </a:moveTo>
                  <a:cubicBezTo>
                    <a:pt x="0" y="3"/>
                    <a:pt x="1" y="5"/>
                    <a:pt x="2" y="6"/>
                  </a:cubicBezTo>
                  <a:cubicBezTo>
                    <a:pt x="39" y="25"/>
                    <a:pt x="99" y="22"/>
                    <a:pt x="152" y="19"/>
                  </a:cubicBezTo>
                  <a:cubicBezTo>
                    <a:pt x="169" y="18"/>
                    <a:pt x="185" y="17"/>
                    <a:pt x="199" y="17"/>
                  </a:cubicBezTo>
                  <a:cubicBezTo>
                    <a:pt x="322" y="17"/>
                    <a:pt x="446" y="21"/>
                    <a:pt x="566" y="25"/>
                  </a:cubicBezTo>
                  <a:cubicBezTo>
                    <a:pt x="710" y="29"/>
                    <a:pt x="710" y="29"/>
                    <a:pt x="710" y="29"/>
                  </a:cubicBezTo>
                  <a:cubicBezTo>
                    <a:pt x="820" y="32"/>
                    <a:pt x="932" y="31"/>
                    <a:pt x="1040" y="31"/>
                  </a:cubicBezTo>
                  <a:cubicBezTo>
                    <a:pt x="1167" y="30"/>
                    <a:pt x="1297" y="29"/>
                    <a:pt x="1426" y="34"/>
                  </a:cubicBezTo>
                  <a:cubicBezTo>
                    <a:pt x="1519" y="37"/>
                    <a:pt x="1614" y="36"/>
                    <a:pt x="1706" y="35"/>
                  </a:cubicBezTo>
                  <a:cubicBezTo>
                    <a:pt x="1769" y="34"/>
                    <a:pt x="1834" y="34"/>
                    <a:pt x="1898" y="34"/>
                  </a:cubicBezTo>
                  <a:cubicBezTo>
                    <a:pt x="1939" y="35"/>
                    <a:pt x="1980" y="33"/>
                    <a:pt x="2020" y="31"/>
                  </a:cubicBezTo>
                  <a:cubicBezTo>
                    <a:pt x="2073" y="28"/>
                    <a:pt x="2128" y="26"/>
                    <a:pt x="2182" y="29"/>
                  </a:cubicBezTo>
                  <a:cubicBezTo>
                    <a:pt x="2191" y="29"/>
                    <a:pt x="2200" y="30"/>
                    <a:pt x="2210" y="31"/>
                  </a:cubicBezTo>
                  <a:cubicBezTo>
                    <a:pt x="2236" y="34"/>
                    <a:pt x="2266" y="38"/>
                    <a:pt x="2286" y="28"/>
                  </a:cubicBezTo>
                  <a:cubicBezTo>
                    <a:pt x="2287" y="28"/>
                    <a:pt x="2288" y="26"/>
                    <a:pt x="2287" y="24"/>
                  </a:cubicBezTo>
                  <a:cubicBezTo>
                    <a:pt x="2286" y="23"/>
                    <a:pt x="2285" y="22"/>
                    <a:pt x="2283" y="23"/>
                  </a:cubicBezTo>
                  <a:cubicBezTo>
                    <a:pt x="2265" y="32"/>
                    <a:pt x="2236" y="28"/>
                    <a:pt x="2210" y="25"/>
                  </a:cubicBezTo>
                  <a:cubicBezTo>
                    <a:pt x="2200" y="24"/>
                    <a:pt x="2191" y="23"/>
                    <a:pt x="2183" y="23"/>
                  </a:cubicBezTo>
                  <a:cubicBezTo>
                    <a:pt x="2128" y="20"/>
                    <a:pt x="2073" y="22"/>
                    <a:pt x="2020" y="25"/>
                  </a:cubicBezTo>
                  <a:cubicBezTo>
                    <a:pt x="1980" y="27"/>
                    <a:pt x="1938" y="29"/>
                    <a:pt x="1898" y="28"/>
                  </a:cubicBezTo>
                  <a:cubicBezTo>
                    <a:pt x="1834" y="28"/>
                    <a:pt x="1769" y="28"/>
                    <a:pt x="1706" y="29"/>
                  </a:cubicBezTo>
                  <a:cubicBezTo>
                    <a:pt x="1614" y="30"/>
                    <a:pt x="1519" y="32"/>
                    <a:pt x="1426" y="28"/>
                  </a:cubicBezTo>
                  <a:cubicBezTo>
                    <a:pt x="1297" y="23"/>
                    <a:pt x="1167" y="24"/>
                    <a:pt x="1040" y="25"/>
                  </a:cubicBezTo>
                  <a:cubicBezTo>
                    <a:pt x="932" y="25"/>
                    <a:pt x="820" y="26"/>
                    <a:pt x="710" y="23"/>
                  </a:cubicBezTo>
                  <a:cubicBezTo>
                    <a:pt x="567" y="19"/>
                    <a:pt x="567" y="19"/>
                    <a:pt x="567" y="19"/>
                  </a:cubicBezTo>
                  <a:cubicBezTo>
                    <a:pt x="446" y="15"/>
                    <a:pt x="322" y="11"/>
                    <a:pt x="199" y="11"/>
                  </a:cubicBezTo>
                  <a:cubicBezTo>
                    <a:pt x="185" y="11"/>
                    <a:pt x="169" y="12"/>
                    <a:pt x="152" y="13"/>
                  </a:cubicBezTo>
                  <a:cubicBezTo>
                    <a:pt x="100" y="16"/>
                    <a:pt x="40" y="19"/>
                    <a:pt x="5" y="1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p>
              <a:endParaRPr lang="zh-CN" altLang="en-US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605790" y="3029585"/>
            <a:ext cx="1109154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zh-CN" sz="4000" b="1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①抽象知识→②可视模型构建→③依赖情境进行知识迁移和模型完善→④归纳提炼抽象知识→⑤再创情景检验学生对内容把握情况</a:t>
            </a:r>
            <a:endParaRPr lang="zh-CN" altLang="en-US" sz="4000" b="1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06145" y="2182495"/>
            <a:ext cx="1109154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zh-CN" sz="4000" b="1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教学过程：</a:t>
            </a:r>
            <a:endParaRPr lang="zh-CN" altLang="zh-CN" sz="4000" b="1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00" grpId="0"/>
      <p:bldP spid="10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668020" y="492760"/>
            <a:ext cx="8319135" cy="1266190"/>
            <a:chOff x="1276" y="3242"/>
            <a:chExt cx="13101" cy="1994"/>
          </a:xfrm>
        </p:grpSpPr>
        <p:sp>
          <p:nvSpPr>
            <p:cNvPr id="27650" name="文本框 61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296" y="3242"/>
              <a:ext cx="9534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p>
              <a:r>
                <a:rPr lang="zh-CN" altLang="zh-CN" sz="3200" b="1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基于模型构建的情境式教学研究</a:t>
              </a:r>
              <a:endParaRPr lang="zh-CN" altLang="zh-CN" sz="3200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651" name="文本框 62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934" y="3976"/>
              <a:ext cx="11443" cy="1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p>
              <a:pPr>
                <a:lnSpc>
                  <a:spcPct val="150000"/>
                </a:lnSpc>
              </a:pPr>
              <a:r>
                <a:rPr lang="en-US" altLang="zh-CN" sz="2800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1.3.1</a:t>
              </a:r>
              <a:r>
                <a:rPr lang="zh-CN" altLang="en-US" sz="2800" dirty="0">
                  <a:solidFill>
                    <a:schemeClr val="accent2"/>
                  </a:solidFill>
                  <a:latin typeface="+mn-lt"/>
                  <a:cs typeface="+mn-ea"/>
                  <a:sym typeface="+mn-lt"/>
                </a:rPr>
                <a:t>《</a:t>
              </a:r>
              <a:r>
                <a:rPr lang="en-US" altLang="zh-CN" sz="2800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细胞膜的功能和结构</a:t>
              </a:r>
              <a:r>
                <a:rPr lang="zh-CN" altLang="en-US" sz="2800" dirty="0">
                  <a:solidFill>
                    <a:schemeClr val="accent2"/>
                  </a:solidFill>
                  <a:latin typeface="+mn-lt"/>
                  <a:cs typeface="+mn-ea"/>
                  <a:sym typeface="+mn-lt"/>
                </a:rPr>
                <a:t>》为例</a:t>
              </a:r>
              <a:endParaRPr lang="zh-CN" altLang="en-US" sz="2800" dirty="0">
                <a:solidFill>
                  <a:schemeClr val="accent2"/>
                </a:solidFill>
                <a:latin typeface="+mn-lt"/>
                <a:cs typeface="+mn-ea"/>
                <a:sym typeface="+mn-lt"/>
              </a:endParaRPr>
            </a:p>
          </p:txBody>
        </p:sp>
        <p:grpSp>
          <p:nvGrpSpPr>
            <p:cNvPr id="5" name="组合 4"/>
            <p:cNvGrpSpPr/>
            <p:nvPr>
              <p:custDataLst>
                <p:tags r:id="rId3"/>
              </p:custDataLst>
            </p:nvPr>
          </p:nvGrpSpPr>
          <p:grpSpPr>
            <a:xfrm>
              <a:off x="1276" y="3249"/>
              <a:ext cx="1615" cy="1987"/>
              <a:chOff x="1346200" y="2378075"/>
              <a:chExt cx="1025525" cy="1261924"/>
            </a:xfrm>
          </p:grpSpPr>
          <p:sp>
            <p:nvSpPr>
              <p:cNvPr id="68" name="椭圆 31"/>
              <p:cNvSpPr/>
              <p:nvPr>
                <p:custDataLst>
                  <p:tags r:id="rId4"/>
                </p:custDataLst>
              </p:nvPr>
            </p:nvSpPr>
            <p:spPr>
              <a:xfrm>
                <a:off x="1346200" y="2378075"/>
                <a:ext cx="1025525" cy="1239838"/>
              </a:xfrm>
              <a:custGeom>
                <a:avLst/>
                <a:gdLst>
                  <a:gd name="connsiteX0" fmla="*/ 0 w 656493"/>
                  <a:gd name="connsiteY0" fmla="*/ 316523 h 633046"/>
                  <a:gd name="connsiteX1" fmla="*/ 328247 w 656493"/>
                  <a:gd name="connsiteY1" fmla="*/ 0 h 633046"/>
                  <a:gd name="connsiteX2" fmla="*/ 656494 w 656493"/>
                  <a:gd name="connsiteY2" fmla="*/ 316523 h 633046"/>
                  <a:gd name="connsiteX3" fmla="*/ 328247 w 656493"/>
                  <a:gd name="connsiteY3" fmla="*/ 633046 h 633046"/>
                  <a:gd name="connsiteX4" fmla="*/ 0 w 656493"/>
                  <a:gd name="connsiteY4" fmla="*/ 316523 h 633046"/>
                  <a:gd name="connsiteX0-1" fmla="*/ 328247 w 656494"/>
                  <a:gd name="connsiteY0-2" fmla="*/ 0 h 633046"/>
                  <a:gd name="connsiteX1-3" fmla="*/ 656494 w 656494"/>
                  <a:gd name="connsiteY1-4" fmla="*/ 316523 h 633046"/>
                  <a:gd name="connsiteX2-5" fmla="*/ 328247 w 656494"/>
                  <a:gd name="connsiteY2-6" fmla="*/ 633046 h 633046"/>
                  <a:gd name="connsiteX3-7" fmla="*/ 0 w 656494"/>
                  <a:gd name="connsiteY3-8" fmla="*/ 316523 h 633046"/>
                  <a:gd name="connsiteX4-9" fmla="*/ 419687 w 656494"/>
                  <a:gd name="connsiteY4-10" fmla="*/ 91440 h 633046"/>
                  <a:gd name="connsiteX0-11" fmla="*/ 402964 w 731211"/>
                  <a:gd name="connsiteY0-12" fmla="*/ 0 h 633046"/>
                  <a:gd name="connsiteX1-13" fmla="*/ 731211 w 731211"/>
                  <a:gd name="connsiteY1-14" fmla="*/ 316523 h 633046"/>
                  <a:gd name="connsiteX2-15" fmla="*/ 402964 w 731211"/>
                  <a:gd name="connsiteY2-16" fmla="*/ 633046 h 633046"/>
                  <a:gd name="connsiteX3-17" fmla="*/ 74717 w 731211"/>
                  <a:gd name="connsiteY3-18" fmla="*/ 316523 h 633046"/>
                  <a:gd name="connsiteX4-19" fmla="*/ 161895 w 731211"/>
                  <a:gd name="connsiteY4-20" fmla="*/ 152400 h 633046"/>
                  <a:gd name="connsiteX0-21" fmla="*/ 353700 w 681947"/>
                  <a:gd name="connsiteY0-22" fmla="*/ 0 h 633046"/>
                  <a:gd name="connsiteX1-23" fmla="*/ 681947 w 681947"/>
                  <a:gd name="connsiteY1-24" fmla="*/ 316523 h 633046"/>
                  <a:gd name="connsiteX2-25" fmla="*/ 353700 w 681947"/>
                  <a:gd name="connsiteY2-26" fmla="*/ 633046 h 633046"/>
                  <a:gd name="connsiteX3-27" fmla="*/ 25453 w 681947"/>
                  <a:gd name="connsiteY3-28" fmla="*/ 316523 h 633046"/>
                  <a:gd name="connsiteX4-29" fmla="*/ 112631 w 681947"/>
                  <a:gd name="connsiteY4-30" fmla="*/ 152400 h 633046"/>
                  <a:gd name="connsiteX0-31" fmla="*/ 341249 w 669496"/>
                  <a:gd name="connsiteY0-32" fmla="*/ 0 h 633046"/>
                  <a:gd name="connsiteX1-33" fmla="*/ 669496 w 669496"/>
                  <a:gd name="connsiteY1-34" fmla="*/ 316523 h 633046"/>
                  <a:gd name="connsiteX2-35" fmla="*/ 341249 w 669496"/>
                  <a:gd name="connsiteY2-36" fmla="*/ 633046 h 633046"/>
                  <a:gd name="connsiteX3-37" fmla="*/ 13002 w 669496"/>
                  <a:gd name="connsiteY3-38" fmla="*/ 316523 h 633046"/>
                  <a:gd name="connsiteX4-39" fmla="*/ 100180 w 669496"/>
                  <a:gd name="connsiteY4-40" fmla="*/ 152400 h 633046"/>
                  <a:gd name="connsiteX0-41" fmla="*/ 347951 w 676198"/>
                  <a:gd name="connsiteY0-42" fmla="*/ 0 h 633046"/>
                  <a:gd name="connsiteX1-43" fmla="*/ 676198 w 676198"/>
                  <a:gd name="connsiteY1-44" fmla="*/ 316523 h 633046"/>
                  <a:gd name="connsiteX2-45" fmla="*/ 347951 w 676198"/>
                  <a:gd name="connsiteY2-46" fmla="*/ 633046 h 633046"/>
                  <a:gd name="connsiteX3-47" fmla="*/ 19704 w 676198"/>
                  <a:gd name="connsiteY3-48" fmla="*/ 316523 h 633046"/>
                  <a:gd name="connsiteX4-49" fmla="*/ 79173 w 676198"/>
                  <a:gd name="connsiteY4-50" fmla="*/ 113607 h 633046"/>
                  <a:gd name="connsiteX0-51" fmla="*/ 333371 w 661618"/>
                  <a:gd name="connsiteY0-52" fmla="*/ 0 h 633046"/>
                  <a:gd name="connsiteX1-53" fmla="*/ 661618 w 661618"/>
                  <a:gd name="connsiteY1-54" fmla="*/ 316523 h 633046"/>
                  <a:gd name="connsiteX2-55" fmla="*/ 333371 w 661618"/>
                  <a:gd name="connsiteY2-56" fmla="*/ 633046 h 633046"/>
                  <a:gd name="connsiteX3-57" fmla="*/ 5124 w 661618"/>
                  <a:gd name="connsiteY3-58" fmla="*/ 316523 h 633046"/>
                  <a:gd name="connsiteX4-59" fmla="*/ 64593 w 661618"/>
                  <a:gd name="connsiteY4-60" fmla="*/ 113607 h 633046"/>
                  <a:gd name="connsiteX0-61" fmla="*/ 178200 w 661618"/>
                  <a:gd name="connsiteY0-62" fmla="*/ 0 h 583170"/>
                  <a:gd name="connsiteX1-63" fmla="*/ 661618 w 661618"/>
                  <a:gd name="connsiteY1-64" fmla="*/ 266647 h 583170"/>
                  <a:gd name="connsiteX2-65" fmla="*/ 333371 w 661618"/>
                  <a:gd name="connsiteY2-66" fmla="*/ 583170 h 583170"/>
                  <a:gd name="connsiteX3-67" fmla="*/ 5124 w 661618"/>
                  <a:gd name="connsiteY3-68" fmla="*/ 266647 h 583170"/>
                  <a:gd name="connsiteX4-69" fmla="*/ 64593 w 661618"/>
                  <a:gd name="connsiteY4-70" fmla="*/ 63731 h 583170"/>
                  <a:gd name="connsiteX0-71" fmla="*/ 178200 w 662133"/>
                  <a:gd name="connsiteY0-72" fmla="*/ 66578 h 649748"/>
                  <a:gd name="connsiteX1-73" fmla="*/ 412660 w 662133"/>
                  <a:gd name="connsiteY1-74" fmla="*/ 10947 h 649748"/>
                  <a:gd name="connsiteX2-75" fmla="*/ 661618 w 662133"/>
                  <a:gd name="connsiteY2-76" fmla="*/ 333225 h 649748"/>
                  <a:gd name="connsiteX3-77" fmla="*/ 333371 w 662133"/>
                  <a:gd name="connsiteY3-78" fmla="*/ 649748 h 649748"/>
                  <a:gd name="connsiteX4-79" fmla="*/ 5124 w 662133"/>
                  <a:gd name="connsiteY4-80" fmla="*/ 333225 h 649748"/>
                  <a:gd name="connsiteX5" fmla="*/ 64593 w 662133"/>
                  <a:gd name="connsiteY5" fmla="*/ 130309 h 649748"/>
                  <a:gd name="connsiteX0-81" fmla="*/ 178200 w 662148"/>
                  <a:gd name="connsiteY0-82" fmla="*/ 66578 h 649748"/>
                  <a:gd name="connsiteX1-83" fmla="*/ 412660 w 662148"/>
                  <a:gd name="connsiteY1-84" fmla="*/ 10947 h 649748"/>
                  <a:gd name="connsiteX2-85" fmla="*/ 661618 w 662148"/>
                  <a:gd name="connsiteY2-86" fmla="*/ 333225 h 649748"/>
                  <a:gd name="connsiteX3-87" fmla="*/ 333371 w 662148"/>
                  <a:gd name="connsiteY3-88" fmla="*/ 649748 h 649748"/>
                  <a:gd name="connsiteX4-89" fmla="*/ 5124 w 662148"/>
                  <a:gd name="connsiteY4-90" fmla="*/ 333225 h 649748"/>
                  <a:gd name="connsiteX5-91" fmla="*/ 64593 w 662148"/>
                  <a:gd name="connsiteY5-92" fmla="*/ 130309 h 649748"/>
                  <a:gd name="connsiteX0-93" fmla="*/ 178200 w 662148"/>
                  <a:gd name="connsiteY0-94" fmla="*/ 61032 h 644202"/>
                  <a:gd name="connsiteX1-95" fmla="*/ 412660 w 662148"/>
                  <a:gd name="connsiteY1-96" fmla="*/ 5401 h 644202"/>
                  <a:gd name="connsiteX2-97" fmla="*/ 661618 w 662148"/>
                  <a:gd name="connsiteY2-98" fmla="*/ 327679 h 644202"/>
                  <a:gd name="connsiteX3-99" fmla="*/ 333371 w 662148"/>
                  <a:gd name="connsiteY3-100" fmla="*/ 644202 h 644202"/>
                  <a:gd name="connsiteX4-101" fmla="*/ 5124 w 662148"/>
                  <a:gd name="connsiteY4-102" fmla="*/ 327679 h 644202"/>
                  <a:gd name="connsiteX5-103" fmla="*/ 64593 w 662148"/>
                  <a:gd name="connsiteY5-104" fmla="*/ 124763 h 644202"/>
                  <a:gd name="connsiteX0-105" fmla="*/ 178200 w 662148"/>
                  <a:gd name="connsiteY0-106" fmla="*/ 75865 h 659035"/>
                  <a:gd name="connsiteX1-107" fmla="*/ 168819 w 662148"/>
                  <a:gd name="connsiteY1-108" fmla="*/ 31317 h 659035"/>
                  <a:gd name="connsiteX2-109" fmla="*/ 412660 w 662148"/>
                  <a:gd name="connsiteY2-110" fmla="*/ 20234 h 659035"/>
                  <a:gd name="connsiteX3-111" fmla="*/ 661618 w 662148"/>
                  <a:gd name="connsiteY3-112" fmla="*/ 342512 h 659035"/>
                  <a:gd name="connsiteX4-113" fmla="*/ 333371 w 662148"/>
                  <a:gd name="connsiteY4-114" fmla="*/ 659035 h 659035"/>
                  <a:gd name="connsiteX5-115" fmla="*/ 5124 w 662148"/>
                  <a:gd name="connsiteY5-116" fmla="*/ 342512 h 659035"/>
                  <a:gd name="connsiteX6" fmla="*/ 64593 w 662148"/>
                  <a:gd name="connsiteY6" fmla="*/ 139596 h 659035"/>
                  <a:gd name="connsiteX0-117" fmla="*/ 178200 w 662148"/>
                  <a:gd name="connsiteY0-118" fmla="*/ 68901 h 652071"/>
                  <a:gd name="connsiteX1-119" fmla="*/ 130026 w 662148"/>
                  <a:gd name="connsiteY1-120" fmla="*/ 68688 h 652071"/>
                  <a:gd name="connsiteX2-121" fmla="*/ 412660 w 662148"/>
                  <a:gd name="connsiteY2-122" fmla="*/ 13270 h 652071"/>
                  <a:gd name="connsiteX3-123" fmla="*/ 661618 w 662148"/>
                  <a:gd name="connsiteY3-124" fmla="*/ 335548 h 652071"/>
                  <a:gd name="connsiteX4-125" fmla="*/ 333371 w 662148"/>
                  <a:gd name="connsiteY4-126" fmla="*/ 652071 h 652071"/>
                  <a:gd name="connsiteX5-127" fmla="*/ 5124 w 662148"/>
                  <a:gd name="connsiteY5-128" fmla="*/ 335548 h 652071"/>
                  <a:gd name="connsiteX6-129" fmla="*/ 64593 w 662148"/>
                  <a:gd name="connsiteY6-130" fmla="*/ 132632 h 652071"/>
                  <a:gd name="connsiteX0-131" fmla="*/ 178200 w 662220"/>
                  <a:gd name="connsiteY0-132" fmla="*/ 68901 h 652071"/>
                  <a:gd name="connsiteX1-133" fmla="*/ 130026 w 662220"/>
                  <a:gd name="connsiteY1-134" fmla="*/ 68688 h 652071"/>
                  <a:gd name="connsiteX2-135" fmla="*/ 412660 w 662220"/>
                  <a:gd name="connsiteY2-136" fmla="*/ 13270 h 652071"/>
                  <a:gd name="connsiteX3-137" fmla="*/ 661618 w 662220"/>
                  <a:gd name="connsiteY3-138" fmla="*/ 335548 h 652071"/>
                  <a:gd name="connsiteX4-139" fmla="*/ 333371 w 662220"/>
                  <a:gd name="connsiteY4-140" fmla="*/ 652071 h 652071"/>
                  <a:gd name="connsiteX5-141" fmla="*/ 5124 w 662220"/>
                  <a:gd name="connsiteY5-142" fmla="*/ 335548 h 652071"/>
                  <a:gd name="connsiteX6-143" fmla="*/ 64593 w 662220"/>
                  <a:gd name="connsiteY6-144" fmla="*/ 132632 h 652071"/>
                  <a:gd name="connsiteX0-145" fmla="*/ 178200 w 662220"/>
                  <a:gd name="connsiteY0-146" fmla="*/ 58449 h 641619"/>
                  <a:gd name="connsiteX1-147" fmla="*/ 130026 w 662220"/>
                  <a:gd name="connsiteY1-148" fmla="*/ 58236 h 641619"/>
                  <a:gd name="connsiteX2-149" fmla="*/ 412660 w 662220"/>
                  <a:gd name="connsiteY2-150" fmla="*/ 2818 h 641619"/>
                  <a:gd name="connsiteX3-151" fmla="*/ 661618 w 662220"/>
                  <a:gd name="connsiteY3-152" fmla="*/ 325096 h 641619"/>
                  <a:gd name="connsiteX4-153" fmla="*/ 333371 w 662220"/>
                  <a:gd name="connsiteY4-154" fmla="*/ 641619 h 641619"/>
                  <a:gd name="connsiteX5-155" fmla="*/ 5124 w 662220"/>
                  <a:gd name="connsiteY5-156" fmla="*/ 325096 h 641619"/>
                  <a:gd name="connsiteX6-157" fmla="*/ 64593 w 662220"/>
                  <a:gd name="connsiteY6-158" fmla="*/ 122180 h 641619"/>
                  <a:gd name="connsiteX0-159" fmla="*/ 178200 w 662220"/>
                  <a:gd name="connsiteY0-160" fmla="*/ 58449 h 641619"/>
                  <a:gd name="connsiteX1-161" fmla="*/ 130026 w 662220"/>
                  <a:gd name="connsiteY1-162" fmla="*/ 58236 h 641619"/>
                  <a:gd name="connsiteX2-163" fmla="*/ 412660 w 662220"/>
                  <a:gd name="connsiteY2-164" fmla="*/ 2818 h 641619"/>
                  <a:gd name="connsiteX3-165" fmla="*/ 661618 w 662220"/>
                  <a:gd name="connsiteY3-166" fmla="*/ 325096 h 641619"/>
                  <a:gd name="connsiteX4-167" fmla="*/ 333371 w 662220"/>
                  <a:gd name="connsiteY4-168" fmla="*/ 641619 h 641619"/>
                  <a:gd name="connsiteX5-169" fmla="*/ 5124 w 662220"/>
                  <a:gd name="connsiteY5-170" fmla="*/ 325096 h 641619"/>
                  <a:gd name="connsiteX6-171" fmla="*/ 64593 w 662220"/>
                  <a:gd name="connsiteY6-172" fmla="*/ 122180 h 641619"/>
                  <a:gd name="connsiteX0-173" fmla="*/ 178200 w 662220"/>
                  <a:gd name="connsiteY0-174" fmla="*/ 58449 h 641619"/>
                  <a:gd name="connsiteX1-175" fmla="*/ 130026 w 662220"/>
                  <a:gd name="connsiteY1-176" fmla="*/ 58236 h 641619"/>
                  <a:gd name="connsiteX2-177" fmla="*/ 412660 w 662220"/>
                  <a:gd name="connsiteY2-178" fmla="*/ 2818 h 641619"/>
                  <a:gd name="connsiteX3-179" fmla="*/ 661618 w 662220"/>
                  <a:gd name="connsiteY3-180" fmla="*/ 325096 h 641619"/>
                  <a:gd name="connsiteX4-181" fmla="*/ 333371 w 662220"/>
                  <a:gd name="connsiteY4-182" fmla="*/ 641619 h 641619"/>
                  <a:gd name="connsiteX5-183" fmla="*/ 5124 w 662220"/>
                  <a:gd name="connsiteY5-184" fmla="*/ 325096 h 641619"/>
                  <a:gd name="connsiteX6-185" fmla="*/ 64593 w 662220"/>
                  <a:gd name="connsiteY6-186" fmla="*/ 122180 h 641619"/>
                  <a:gd name="connsiteX0-187" fmla="*/ 178200 w 662220"/>
                  <a:gd name="connsiteY0-188" fmla="*/ 58449 h 641619"/>
                  <a:gd name="connsiteX1-189" fmla="*/ 130026 w 662220"/>
                  <a:gd name="connsiteY1-190" fmla="*/ 58236 h 641619"/>
                  <a:gd name="connsiteX2-191" fmla="*/ 412660 w 662220"/>
                  <a:gd name="connsiteY2-192" fmla="*/ 2818 h 641619"/>
                  <a:gd name="connsiteX3-193" fmla="*/ 661618 w 662220"/>
                  <a:gd name="connsiteY3-194" fmla="*/ 325096 h 641619"/>
                  <a:gd name="connsiteX4-195" fmla="*/ 333371 w 662220"/>
                  <a:gd name="connsiteY4-196" fmla="*/ 641619 h 641619"/>
                  <a:gd name="connsiteX5-197" fmla="*/ 5124 w 662220"/>
                  <a:gd name="connsiteY5-198" fmla="*/ 325096 h 641619"/>
                  <a:gd name="connsiteX6-199" fmla="*/ 64593 w 662220"/>
                  <a:gd name="connsiteY6-200" fmla="*/ 122180 h 641619"/>
                  <a:gd name="connsiteX0-201" fmla="*/ 178200 w 662220"/>
                  <a:gd name="connsiteY0-202" fmla="*/ 58449 h 641619"/>
                  <a:gd name="connsiteX1-203" fmla="*/ 130026 w 662220"/>
                  <a:gd name="connsiteY1-204" fmla="*/ 58236 h 641619"/>
                  <a:gd name="connsiteX2-205" fmla="*/ 412660 w 662220"/>
                  <a:gd name="connsiteY2-206" fmla="*/ 2818 h 641619"/>
                  <a:gd name="connsiteX3-207" fmla="*/ 661618 w 662220"/>
                  <a:gd name="connsiteY3-208" fmla="*/ 325096 h 641619"/>
                  <a:gd name="connsiteX4-209" fmla="*/ 333371 w 662220"/>
                  <a:gd name="connsiteY4-210" fmla="*/ 641619 h 641619"/>
                  <a:gd name="connsiteX5-211" fmla="*/ 5124 w 662220"/>
                  <a:gd name="connsiteY5-212" fmla="*/ 325096 h 641619"/>
                  <a:gd name="connsiteX6-213" fmla="*/ 64593 w 662220"/>
                  <a:gd name="connsiteY6-214" fmla="*/ 122180 h 641619"/>
                  <a:gd name="connsiteX0-215" fmla="*/ 176252 w 660272"/>
                  <a:gd name="connsiteY0-216" fmla="*/ 58449 h 641619"/>
                  <a:gd name="connsiteX1-217" fmla="*/ 128078 w 660272"/>
                  <a:gd name="connsiteY1-218" fmla="*/ 58236 h 641619"/>
                  <a:gd name="connsiteX2-219" fmla="*/ 410712 w 660272"/>
                  <a:gd name="connsiteY2-220" fmla="*/ 2818 h 641619"/>
                  <a:gd name="connsiteX3-221" fmla="*/ 659670 w 660272"/>
                  <a:gd name="connsiteY3-222" fmla="*/ 325096 h 641619"/>
                  <a:gd name="connsiteX4-223" fmla="*/ 331423 w 660272"/>
                  <a:gd name="connsiteY4-224" fmla="*/ 641619 h 641619"/>
                  <a:gd name="connsiteX5-225" fmla="*/ 3176 w 660272"/>
                  <a:gd name="connsiteY5-226" fmla="*/ 325096 h 641619"/>
                  <a:gd name="connsiteX6-227" fmla="*/ 62645 w 660272"/>
                  <a:gd name="connsiteY6-228" fmla="*/ 122180 h 641619"/>
                  <a:gd name="connsiteX0-229" fmla="*/ 253837 w 660272"/>
                  <a:gd name="connsiteY0-230" fmla="*/ 30740 h 641619"/>
                  <a:gd name="connsiteX1-231" fmla="*/ 128078 w 660272"/>
                  <a:gd name="connsiteY1-232" fmla="*/ 58236 h 641619"/>
                  <a:gd name="connsiteX2-233" fmla="*/ 410712 w 660272"/>
                  <a:gd name="connsiteY2-234" fmla="*/ 2818 h 641619"/>
                  <a:gd name="connsiteX3-235" fmla="*/ 659670 w 660272"/>
                  <a:gd name="connsiteY3-236" fmla="*/ 325096 h 641619"/>
                  <a:gd name="connsiteX4-237" fmla="*/ 331423 w 660272"/>
                  <a:gd name="connsiteY4-238" fmla="*/ 641619 h 641619"/>
                  <a:gd name="connsiteX5-239" fmla="*/ 3176 w 660272"/>
                  <a:gd name="connsiteY5-240" fmla="*/ 325096 h 641619"/>
                  <a:gd name="connsiteX6-241" fmla="*/ 62645 w 660272"/>
                  <a:gd name="connsiteY6-242" fmla="*/ 122180 h 641619"/>
                  <a:gd name="connsiteX0-243" fmla="*/ 253837 w 660191"/>
                  <a:gd name="connsiteY0-244" fmla="*/ 41069 h 651948"/>
                  <a:gd name="connsiteX1-245" fmla="*/ 161329 w 660191"/>
                  <a:gd name="connsiteY1-246" fmla="*/ 63023 h 651948"/>
                  <a:gd name="connsiteX2-247" fmla="*/ 410712 w 660191"/>
                  <a:gd name="connsiteY2-248" fmla="*/ 13147 h 651948"/>
                  <a:gd name="connsiteX3-249" fmla="*/ 659670 w 660191"/>
                  <a:gd name="connsiteY3-250" fmla="*/ 335425 h 651948"/>
                  <a:gd name="connsiteX4-251" fmla="*/ 331423 w 660191"/>
                  <a:gd name="connsiteY4-252" fmla="*/ 651948 h 651948"/>
                  <a:gd name="connsiteX5-253" fmla="*/ 3176 w 660191"/>
                  <a:gd name="connsiteY5-254" fmla="*/ 335425 h 651948"/>
                  <a:gd name="connsiteX6-255" fmla="*/ 62645 w 660191"/>
                  <a:gd name="connsiteY6-256" fmla="*/ 132509 h 651948"/>
                  <a:gd name="connsiteX0-257" fmla="*/ 253837 w 660897"/>
                  <a:gd name="connsiteY0-258" fmla="*/ 45475 h 656354"/>
                  <a:gd name="connsiteX1-259" fmla="*/ 161329 w 660897"/>
                  <a:gd name="connsiteY1-260" fmla="*/ 67429 h 656354"/>
                  <a:gd name="connsiteX2-261" fmla="*/ 410712 w 660897"/>
                  <a:gd name="connsiteY2-262" fmla="*/ 17553 h 656354"/>
                  <a:gd name="connsiteX3-263" fmla="*/ 659670 w 660897"/>
                  <a:gd name="connsiteY3-264" fmla="*/ 339831 h 656354"/>
                  <a:gd name="connsiteX4-265" fmla="*/ 331423 w 660897"/>
                  <a:gd name="connsiteY4-266" fmla="*/ 656354 h 656354"/>
                  <a:gd name="connsiteX5-267" fmla="*/ 3176 w 660897"/>
                  <a:gd name="connsiteY5-268" fmla="*/ 339831 h 656354"/>
                  <a:gd name="connsiteX6-269" fmla="*/ 62645 w 660897"/>
                  <a:gd name="connsiteY6-270" fmla="*/ 136915 h 656354"/>
                  <a:gd name="connsiteX0-271" fmla="*/ 253837 w 660406"/>
                  <a:gd name="connsiteY0-272" fmla="*/ 41070 h 651949"/>
                  <a:gd name="connsiteX1-273" fmla="*/ 161329 w 660406"/>
                  <a:gd name="connsiteY1-274" fmla="*/ 63024 h 651949"/>
                  <a:gd name="connsiteX2-275" fmla="*/ 410712 w 660406"/>
                  <a:gd name="connsiteY2-276" fmla="*/ 13148 h 651949"/>
                  <a:gd name="connsiteX3-277" fmla="*/ 659670 w 660406"/>
                  <a:gd name="connsiteY3-278" fmla="*/ 335426 h 651949"/>
                  <a:gd name="connsiteX4-279" fmla="*/ 331423 w 660406"/>
                  <a:gd name="connsiteY4-280" fmla="*/ 651949 h 651949"/>
                  <a:gd name="connsiteX5-281" fmla="*/ 3176 w 660406"/>
                  <a:gd name="connsiteY5-282" fmla="*/ 335426 h 651949"/>
                  <a:gd name="connsiteX6-283" fmla="*/ 62645 w 660406"/>
                  <a:gd name="connsiteY6-284" fmla="*/ 132510 h 651949"/>
                  <a:gd name="connsiteX0-285" fmla="*/ 161329 w 660406"/>
                  <a:gd name="connsiteY0-286" fmla="*/ 63024 h 651949"/>
                  <a:gd name="connsiteX1-287" fmla="*/ 410712 w 660406"/>
                  <a:gd name="connsiteY1-288" fmla="*/ 13148 h 651949"/>
                  <a:gd name="connsiteX2-289" fmla="*/ 659670 w 660406"/>
                  <a:gd name="connsiteY2-290" fmla="*/ 335426 h 651949"/>
                  <a:gd name="connsiteX3-291" fmla="*/ 331423 w 660406"/>
                  <a:gd name="connsiteY3-292" fmla="*/ 651949 h 651949"/>
                  <a:gd name="connsiteX4-293" fmla="*/ 3176 w 660406"/>
                  <a:gd name="connsiteY4-294" fmla="*/ 335426 h 651949"/>
                  <a:gd name="connsiteX5-295" fmla="*/ 62645 w 660406"/>
                  <a:gd name="connsiteY5-296" fmla="*/ 132510 h 651949"/>
                  <a:gd name="connsiteX0-297" fmla="*/ 128078 w 660207"/>
                  <a:gd name="connsiteY0-298" fmla="*/ 63024 h 651949"/>
                  <a:gd name="connsiteX1-299" fmla="*/ 410712 w 660207"/>
                  <a:gd name="connsiteY1-300" fmla="*/ 13148 h 651949"/>
                  <a:gd name="connsiteX2-301" fmla="*/ 659670 w 660207"/>
                  <a:gd name="connsiteY2-302" fmla="*/ 335426 h 651949"/>
                  <a:gd name="connsiteX3-303" fmla="*/ 331423 w 660207"/>
                  <a:gd name="connsiteY3-304" fmla="*/ 651949 h 651949"/>
                  <a:gd name="connsiteX4-305" fmla="*/ 3176 w 660207"/>
                  <a:gd name="connsiteY4-306" fmla="*/ 335426 h 651949"/>
                  <a:gd name="connsiteX5-307" fmla="*/ 62645 w 660207"/>
                  <a:gd name="connsiteY5-308" fmla="*/ 132510 h 651949"/>
                  <a:gd name="connsiteX0-309" fmla="*/ 128078 w 660438"/>
                  <a:gd name="connsiteY0-310" fmla="*/ 60888 h 649813"/>
                  <a:gd name="connsiteX1-311" fmla="*/ 410712 w 660438"/>
                  <a:gd name="connsiteY1-312" fmla="*/ 11012 h 649813"/>
                  <a:gd name="connsiteX2-313" fmla="*/ 659670 w 660438"/>
                  <a:gd name="connsiteY2-314" fmla="*/ 333290 h 649813"/>
                  <a:gd name="connsiteX3-315" fmla="*/ 331423 w 660438"/>
                  <a:gd name="connsiteY3-316" fmla="*/ 649813 h 649813"/>
                  <a:gd name="connsiteX4-317" fmla="*/ 3176 w 660438"/>
                  <a:gd name="connsiteY4-318" fmla="*/ 333290 h 649813"/>
                  <a:gd name="connsiteX5-319" fmla="*/ 62645 w 660438"/>
                  <a:gd name="connsiteY5-320" fmla="*/ 130374 h 649813"/>
                  <a:gd name="connsiteX0-321" fmla="*/ 128078 w 660438"/>
                  <a:gd name="connsiteY0-322" fmla="*/ 64927 h 653852"/>
                  <a:gd name="connsiteX1-323" fmla="*/ 410712 w 660438"/>
                  <a:gd name="connsiteY1-324" fmla="*/ 15051 h 653852"/>
                  <a:gd name="connsiteX2-325" fmla="*/ 659670 w 660438"/>
                  <a:gd name="connsiteY2-326" fmla="*/ 337329 h 653852"/>
                  <a:gd name="connsiteX3-327" fmla="*/ 331423 w 660438"/>
                  <a:gd name="connsiteY3-328" fmla="*/ 653852 h 653852"/>
                  <a:gd name="connsiteX4-329" fmla="*/ 3176 w 660438"/>
                  <a:gd name="connsiteY4-330" fmla="*/ 337329 h 653852"/>
                  <a:gd name="connsiteX5-331" fmla="*/ 62645 w 660438"/>
                  <a:gd name="connsiteY5-332" fmla="*/ 134413 h 653852"/>
                  <a:gd name="connsiteX0-333" fmla="*/ 128078 w 687378"/>
                  <a:gd name="connsiteY0-334" fmla="*/ 58090 h 647015"/>
                  <a:gd name="connsiteX1-335" fmla="*/ 571432 w 687378"/>
                  <a:gd name="connsiteY1-336" fmla="*/ 16673 h 647015"/>
                  <a:gd name="connsiteX2-337" fmla="*/ 659670 w 687378"/>
                  <a:gd name="connsiteY2-338" fmla="*/ 330492 h 647015"/>
                  <a:gd name="connsiteX3-339" fmla="*/ 331423 w 687378"/>
                  <a:gd name="connsiteY3-340" fmla="*/ 647015 h 647015"/>
                  <a:gd name="connsiteX4-341" fmla="*/ 3176 w 687378"/>
                  <a:gd name="connsiteY4-342" fmla="*/ 330492 h 647015"/>
                  <a:gd name="connsiteX5-343" fmla="*/ 62645 w 687378"/>
                  <a:gd name="connsiteY5-344" fmla="*/ 127576 h 647015"/>
                  <a:gd name="connsiteX0-345" fmla="*/ 128078 w 677145"/>
                  <a:gd name="connsiteY0-346" fmla="*/ 58090 h 663933"/>
                  <a:gd name="connsiteX1-347" fmla="*/ 571432 w 677145"/>
                  <a:gd name="connsiteY1-348" fmla="*/ 16673 h 663933"/>
                  <a:gd name="connsiteX2-349" fmla="*/ 659670 w 677145"/>
                  <a:gd name="connsiteY2-350" fmla="*/ 330492 h 663933"/>
                  <a:gd name="connsiteX3-351" fmla="*/ 559815 w 677145"/>
                  <a:gd name="connsiteY3-352" fmla="*/ 663933 h 663933"/>
                  <a:gd name="connsiteX4-353" fmla="*/ 3176 w 677145"/>
                  <a:gd name="connsiteY4-354" fmla="*/ 330492 h 663933"/>
                  <a:gd name="connsiteX5-355" fmla="*/ 62645 w 677145"/>
                  <a:gd name="connsiteY5-356" fmla="*/ 127576 h 663933"/>
                  <a:gd name="connsiteX0-357" fmla="*/ 101940 w 644966"/>
                  <a:gd name="connsiteY0-358" fmla="*/ 58090 h 685888"/>
                  <a:gd name="connsiteX1-359" fmla="*/ 545294 w 644966"/>
                  <a:gd name="connsiteY1-360" fmla="*/ 16673 h 685888"/>
                  <a:gd name="connsiteX2-361" fmla="*/ 633532 w 644966"/>
                  <a:gd name="connsiteY2-362" fmla="*/ 330492 h 685888"/>
                  <a:gd name="connsiteX3-363" fmla="*/ 533677 w 644966"/>
                  <a:gd name="connsiteY3-364" fmla="*/ 663933 h 685888"/>
                  <a:gd name="connsiteX4-365" fmla="*/ 10874 w 644966"/>
                  <a:gd name="connsiteY4-366" fmla="*/ 575801 h 685888"/>
                  <a:gd name="connsiteX5-367" fmla="*/ 36507 w 644966"/>
                  <a:gd name="connsiteY5-368" fmla="*/ 127576 h 685888"/>
                  <a:gd name="connsiteX0-369" fmla="*/ 101940 w 642626"/>
                  <a:gd name="connsiteY0-370" fmla="*/ 58090 h 654766"/>
                  <a:gd name="connsiteX1-371" fmla="*/ 545294 w 642626"/>
                  <a:gd name="connsiteY1-372" fmla="*/ 16673 h 654766"/>
                  <a:gd name="connsiteX2-373" fmla="*/ 633532 w 642626"/>
                  <a:gd name="connsiteY2-374" fmla="*/ 330492 h 654766"/>
                  <a:gd name="connsiteX3-375" fmla="*/ 567513 w 642626"/>
                  <a:gd name="connsiteY3-376" fmla="*/ 613179 h 654766"/>
                  <a:gd name="connsiteX4-377" fmla="*/ 10874 w 642626"/>
                  <a:gd name="connsiteY4-378" fmla="*/ 575801 h 654766"/>
                  <a:gd name="connsiteX5-379" fmla="*/ 36507 w 642626"/>
                  <a:gd name="connsiteY5-380" fmla="*/ 127576 h 654766"/>
                  <a:gd name="connsiteX0-381" fmla="*/ 101940 w 642626"/>
                  <a:gd name="connsiteY0-382" fmla="*/ 30477 h 627153"/>
                  <a:gd name="connsiteX1-383" fmla="*/ 545294 w 642626"/>
                  <a:gd name="connsiteY1-384" fmla="*/ 31354 h 627153"/>
                  <a:gd name="connsiteX2-385" fmla="*/ 633532 w 642626"/>
                  <a:gd name="connsiteY2-386" fmla="*/ 302879 h 627153"/>
                  <a:gd name="connsiteX3-387" fmla="*/ 567513 w 642626"/>
                  <a:gd name="connsiteY3-388" fmla="*/ 585566 h 627153"/>
                  <a:gd name="connsiteX4-389" fmla="*/ 10874 w 642626"/>
                  <a:gd name="connsiteY4-390" fmla="*/ 548188 h 627153"/>
                  <a:gd name="connsiteX5-391" fmla="*/ 36507 w 642626"/>
                  <a:gd name="connsiteY5-392" fmla="*/ 99963 h 627153"/>
                  <a:gd name="connsiteX0-393" fmla="*/ 101940 w 641803"/>
                  <a:gd name="connsiteY0-394" fmla="*/ 32533 h 629209"/>
                  <a:gd name="connsiteX1-395" fmla="*/ 545294 w 641803"/>
                  <a:gd name="connsiteY1-396" fmla="*/ 33410 h 629209"/>
                  <a:gd name="connsiteX2-397" fmla="*/ 633532 w 641803"/>
                  <a:gd name="connsiteY2-398" fmla="*/ 304935 h 629209"/>
                  <a:gd name="connsiteX3-399" fmla="*/ 567513 w 641803"/>
                  <a:gd name="connsiteY3-400" fmla="*/ 587622 h 629209"/>
                  <a:gd name="connsiteX4-401" fmla="*/ 10874 w 641803"/>
                  <a:gd name="connsiteY4-402" fmla="*/ 550244 h 629209"/>
                  <a:gd name="connsiteX5-403" fmla="*/ 36507 w 641803"/>
                  <a:gd name="connsiteY5-404" fmla="*/ 102019 h 629209"/>
                  <a:gd name="connsiteX0-405" fmla="*/ 93785 w 633648"/>
                  <a:gd name="connsiteY0-406" fmla="*/ 32533 h 629209"/>
                  <a:gd name="connsiteX1-407" fmla="*/ 537139 w 633648"/>
                  <a:gd name="connsiteY1-408" fmla="*/ 33410 h 629209"/>
                  <a:gd name="connsiteX2-409" fmla="*/ 625377 w 633648"/>
                  <a:gd name="connsiteY2-410" fmla="*/ 304935 h 629209"/>
                  <a:gd name="connsiteX3-411" fmla="*/ 559358 w 633648"/>
                  <a:gd name="connsiteY3-412" fmla="*/ 587622 h 629209"/>
                  <a:gd name="connsiteX4-413" fmla="*/ 2719 w 633648"/>
                  <a:gd name="connsiteY4-414" fmla="*/ 550244 h 629209"/>
                  <a:gd name="connsiteX5-415" fmla="*/ 28352 w 633648"/>
                  <a:gd name="connsiteY5-416" fmla="*/ 102019 h 629209"/>
                  <a:gd name="connsiteX0-417" fmla="*/ 103603 w 643466"/>
                  <a:gd name="connsiteY0-418" fmla="*/ 32533 h 629209"/>
                  <a:gd name="connsiteX1-419" fmla="*/ 546957 w 643466"/>
                  <a:gd name="connsiteY1-420" fmla="*/ 33410 h 629209"/>
                  <a:gd name="connsiteX2-421" fmla="*/ 635195 w 643466"/>
                  <a:gd name="connsiteY2-422" fmla="*/ 304935 h 629209"/>
                  <a:gd name="connsiteX3-423" fmla="*/ 569176 w 643466"/>
                  <a:gd name="connsiteY3-424" fmla="*/ 587622 h 629209"/>
                  <a:gd name="connsiteX4-425" fmla="*/ 12537 w 643466"/>
                  <a:gd name="connsiteY4-426" fmla="*/ 550244 h 629209"/>
                  <a:gd name="connsiteX5-427" fmla="*/ 4334 w 643466"/>
                  <a:gd name="connsiteY5-428" fmla="*/ 102019 h 629209"/>
                  <a:gd name="connsiteX0-429" fmla="*/ 103603 w 643466"/>
                  <a:gd name="connsiteY0-430" fmla="*/ 32533 h 613248"/>
                  <a:gd name="connsiteX1-431" fmla="*/ 546957 w 643466"/>
                  <a:gd name="connsiteY1-432" fmla="*/ 33410 h 613248"/>
                  <a:gd name="connsiteX2-433" fmla="*/ 635195 w 643466"/>
                  <a:gd name="connsiteY2-434" fmla="*/ 304935 h 613248"/>
                  <a:gd name="connsiteX3-435" fmla="*/ 569176 w 643466"/>
                  <a:gd name="connsiteY3-436" fmla="*/ 587622 h 613248"/>
                  <a:gd name="connsiteX4-437" fmla="*/ 12537 w 643466"/>
                  <a:gd name="connsiteY4-438" fmla="*/ 518643 h 613248"/>
                  <a:gd name="connsiteX5-439" fmla="*/ 4334 w 643466"/>
                  <a:gd name="connsiteY5-440" fmla="*/ 102019 h 613248"/>
                  <a:gd name="connsiteX0-441" fmla="*/ 103603 w 622280"/>
                  <a:gd name="connsiteY0-442" fmla="*/ 51723 h 632438"/>
                  <a:gd name="connsiteX1-443" fmla="*/ 546957 w 622280"/>
                  <a:gd name="connsiteY1-444" fmla="*/ 52600 h 632438"/>
                  <a:gd name="connsiteX2-445" fmla="*/ 569176 w 622280"/>
                  <a:gd name="connsiteY2-446" fmla="*/ 606812 h 632438"/>
                  <a:gd name="connsiteX3-447" fmla="*/ 12537 w 622280"/>
                  <a:gd name="connsiteY3-448" fmla="*/ 537833 h 632438"/>
                  <a:gd name="connsiteX4-449" fmla="*/ 4334 w 622280"/>
                  <a:gd name="connsiteY4-450" fmla="*/ 121209 h 632438"/>
                  <a:gd name="connsiteX0-451" fmla="*/ 103603 w 640916"/>
                  <a:gd name="connsiteY0-452" fmla="*/ 51277 h 628066"/>
                  <a:gd name="connsiteX1-453" fmla="*/ 546957 w 640916"/>
                  <a:gd name="connsiteY1-454" fmla="*/ 52154 h 628066"/>
                  <a:gd name="connsiteX2-455" fmla="*/ 595444 w 640916"/>
                  <a:gd name="connsiteY2-456" fmla="*/ 600046 h 628066"/>
                  <a:gd name="connsiteX3-457" fmla="*/ 12537 w 640916"/>
                  <a:gd name="connsiteY3-458" fmla="*/ 537387 h 628066"/>
                  <a:gd name="connsiteX4-459" fmla="*/ 4334 w 640916"/>
                  <a:gd name="connsiteY4-460" fmla="*/ 120763 h 628066"/>
                  <a:gd name="connsiteX0-461" fmla="*/ 103603 w 629940"/>
                  <a:gd name="connsiteY0-462" fmla="*/ 26437 h 603226"/>
                  <a:gd name="connsiteX1-463" fmla="*/ 546957 w 629940"/>
                  <a:gd name="connsiteY1-464" fmla="*/ 27314 h 603226"/>
                  <a:gd name="connsiteX2-465" fmla="*/ 595444 w 629940"/>
                  <a:gd name="connsiteY2-466" fmla="*/ 575206 h 603226"/>
                  <a:gd name="connsiteX3-467" fmla="*/ 12537 w 629940"/>
                  <a:gd name="connsiteY3-468" fmla="*/ 512547 h 603226"/>
                  <a:gd name="connsiteX4-469" fmla="*/ 4334 w 629940"/>
                  <a:gd name="connsiteY4-470" fmla="*/ 95923 h 603226"/>
                  <a:gd name="connsiteX0-471" fmla="*/ 103603 w 651443"/>
                  <a:gd name="connsiteY0-472" fmla="*/ 20041 h 614843"/>
                  <a:gd name="connsiteX1-473" fmla="*/ 608249 w 651443"/>
                  <a:gd name="connsiteY1-474" fmla="*/ 39879 h 614843"/>
                  <a:gd name="connsiteX2-475" fmla="*/ 595444 w 651443"/>
                  <a:gd name="connsiteY2-476" fmla="*/ 568810 h 614843"/>
                  <a:gd name="connsiteX3-477" fmla="*/ 12537 w 651443"/>
                  <a:gd name="connsiteY3-478" fmla="*/ 506151 h 614843"/>
                  <a:gd name="connsiteX4-479" fmla="*/ 4334 w 651443"/>
                  <a:gd name="connsiteY4-480" fmla="*/ 89527 h 614843"/>
                  <a:gd name="connsiteX0-481" fmla="*/ 103603 w 640788"/>
                  <a:gd name="connsiteY0-482" fmla="*/ 20041 h 614843"/>
                  <a:gd name="connsiteX1-483" fmla="*/ 581981 w 640788"/>
                  <a:gd name="connsiteY1-484" fmla="*/ 39879 h 614843"/>
                  <a:gd name="connsiteX2-485" fmla="*/ 595444 w 640788"/>
                  <a:gd name="connsiteY2-486" fmla="*/ 568810 h 614843"/>
                  <a:gd name="connsiteX3-487" fmla="*/ 12537 w 640788"/>
                  <a:gd name="connsiteY3-488" fmla="*/ 506151 h 614843"/>
                  <a:gd name="connsiteX4-489" fmla="*/ 4334 w 640788"/>
                  <a:gd name="connsiteY4-490" fmla="*/ 89527 h 614843"/>
                  <a:gd name="connsiteX0-491" fmla="*/ 103603 w 673655"/>
                  <a:gd name="connsiteY0-492" fmla="*/ 38763 h 618146"/>
                  <a:gd name="connsiteX1-493" fmla="*/ 581981 w 673655"/>
                  <a:gd name="connsiteY1-494" fmla="*/ 58601 h 618146"/>
                  <a:gd name="connsiteX2-495" fmla="*/ 621713 w 673655"/>
                  <a:gd name="connsiteY2-496" fmla="*/ 562250 h 618146"/>
                  <a:gd name="connsiteX3-497" fmla="*/ 12537 w 673655"/>
                  <a:gd name="connsiteY3-498" fmla="*/ 524873 h 618146"/>
                  <a:gd name="connsiteX4-499" fmla="*/ 4334 w 673655"/>
                  <a:gd name="connsiteY4-500" fmla="*/ 108249 h 618146"/>
                  <a:gd name="connsiteX0-501" fmla="*/ 103603 w 654750"/>
                  <a:gd name="connsiteY0-502" fmla="*/ 38763 h 605787"/>
                  <a:gd name="connsiteX1-503" fmla="*/ 581981 w 654750"/>
                  <a:gd name="connsiteY1-504" fmla="*/ 58601 h 605787"/>
                  <a:gd name="connsiteX2-505" fmla="*/ 621713 w 654750"/>
                  <a:gd name="connsiteY2-506" fmla="*/ 562250 h 605787"/>
                  <a:gd name="connsiteX3-507" fmla="*/ 12537 w 654750"/>
                  <a:gd name="connsiteY3-508" fmla="*/ 524873 h 605787"/>
                  <a:gd name="connsiteX4-509" fmla="*/ 4334 w 654750"/>
                  <a:gd name="connsiteY4-510" fmla="*/ 108249 h 605787"/>
                  <a:gd name="connsiteX0-511" fmla="*/ 103603 w 643734"/>
                  <a:gd name="connsiteY0-512" fmla="*/ 31800 h 598824"/>
                  <a:gd name="connsiteX1-513" fmla="*/ 581981 w 643734"/>
                  <a:gd name="connsiteY1-514" fmla="*/ 51638 h 598824"/>
                  <a:gd name="connsiteX2-515" fmla="*/ 621713 w 643734"/>
                  <a:gd name="connsiteY2-516" fmla="*/ 555287 h 598824"/>
                  <a:gd name="connsiteX3-517" fmla="*/ 12537 w 643734"/>
                  <a:gd name="connsiteY3-518" fmla="*/ 517910 h 598824"/>
                  <a:gd name="connsiteX4-519" fmla="*/ 4334 w 643734"/>
                  <a:gd name="connsiteY4-520" fmla="*/ 101286 h 598824"/>
                  <a:gd name="connsiteX0-521" fmla="*/ 103603 w 643734"/>
                  <a:gd name="connsiteY0-522" fmla="*/ 24551 h 591575"/>
                  <a:gd name="connsiteX1-523" fmla="*/ 581981 w 643734"/>
                  <a:gd name="connsiteY1-524" fmla="*/ 44389 h 591575"/>
                  <a:gd name="connsiteX2-525" fmla="*/ 621713 w 643734"/>
                  <a:gd name="connsiteY2-526" fmla="*/ 548038 h 591575"/>
                  <a:gd name="connsiteX3-527" fmla="*/ 12537 w 643734"/>
                  <a:gd name="connsiteY3-528" fmla="*/ 510661 h 591575"/>
                  <a:gd name="connsiteX4-529" fmla="*/ 4334 w 643734"/>
                  <a:gd name="connsiteY4-530" fmla="*/ 94037 h 591575"/>
                  <a:gd name="connsiteX0-531" fmla="*/ 103603 w 643734"/>
                  <a:gd name="connsiteY0-532" fmla="*/ 20135 h 587159"/>
                  <a:gd name="connsiteX1-533" fmla="*/ 581981 w 643734"/>
                  <a:gd name="connsiteY1-534" fmla="*/ 39973 h 587159"/>
                  <a:gd name="connsiteX2-535" fmla="*/ 621713 w 643734"/>
                  <a:gd name="connsiteY2-536" fmla="*/ 543622 h 587159"/>
                  <a:gd name="connsiteX3-537" fmla="*/ 12537 w 643734"/>
                  <a:gd name="connsiteY3-538" fmla="*/ 506245 h 587159"/>
                  <a:gd name="connsiteX4-539" fmla="*/ 4334 w 643734"/>
                  <a:gd name="connsiteY4-540" fmla="*/ 89621 h 587159"/>
                  <a:gd name="connsiteX0-541" fmla="*/ 51067 w 657504"/>
                  <a:gd name="connsiteY0-542" fmla="*/ 31623 h 592327"/>
                  <a:gd name="connsiteX1-543" fmla="*/ 581981 w 657504"/>
                  <a:gd name="connsiteY1-544" fmla="*/ 45141 h 592327"/>
                  <a:gd name="connsiteX2-545" fmla="*/ 621713 w 657504"/>
                  <a:gd name="connsiteY2-546" fmla="*/ 548790 h 592327"/>
                  <a:gd name="connsiteX3-547" fmla="*/ 12537 w 657504"/>
                  <a:gd name="connsiteY3-548" fmla="*/ 511413 h 592327"/>
                  <a:gd name="connsiteX4-549" fmla="*/ 4334 w 657504"/>
                  <a:gd name="connsiteY4-550" fmla="*/ 94789 h 592327"/>
                  <a:gd name="connsiteX0-551" fmla="*/ 51067 w 676118"/>
                  <a:gd name="connsiteY0-552" fmla="*/ 31623 h 604686"/>
                  <a:gd name="connsiteX1-553" fmla="*/ 581981 w 676118"/>
                  <a:gd name="connsiteY1-554" fmla="*/ 45141 h 604686"/>
                  <a:gd name="connsiteX2-555" fmla="*/ 621713 w 676118"/>
                  <a:gd name="connsiteY2-556" fmla="*/ 548790 h 604686"/>
                  <a:gd name="connsiteX3-557" fmla="*/ 12537 w 676118"/>
                  <a:gd name="connsiteY3-558" fmla="*/ 511413 h 604686"/>
                  <a:gd name="connsiteX4-559" fmla="*/ 4334 w 676118"/>
                  <a:gd name="connsiteY4-560" fmla="*/ 94789 h 604686"/>
                  <a:gd name="connsiteX0-561" fmla="*/ 51067 w 659741"/>
                  <a:gd name="connsiteY0-562" fmla="*/ 18182 h 591245"/>
                  <a:gd name="connsiteX1-563" fmla="*/ 581981 w 659741"/>
                  <a:gd name="connsiteY1-564" fmla="*/ 31700 h 591245"/>
                  <a:gd name="connsiteX2-565" fmla="*/ 621713 w 659741"/>
                  <a:gd name="connsiteY2-566" fmla="*/ 535349 h 591245"/>
                  <a:gd name="connsiteX3-567" fmla="*/ 12537 w 659741"/>
                  <a:gd name="connsiteY3-568" fmla="*/ 497972 h 591245"/>
                  <a:gd name="connsiteX4-569" fmla="*/ 4334 w 659741"/>
                  <a:gd name="connsiteY4-570" fmla="*/ 81348 h 591245"/>
                  <a:gd name="connsiteX0-571" fmla="*/ 51067 w 671131"/>
                  <a:gd name="connsiteY0-572" fmla="*/ 18182 h 591245"/>
                  <a:gd name="connsiteX1-573" fmla="*/ 617005 w 671131"/>
                  <a:gd name="connsiteY1-574" fmla="*/ 31700 h 591245"/>
                  <a:gd name="connsiteX2-575" fmla="*/ 621713 w 671131"/>
                  <a:gd name="connsiteY2-576" fmla="*/ 535349 h 591245"/>
                  <a:gd name="connsiteX3-577" fmla="*/ 12537 w 671131"/>
                  <a:gd name="connsiteY3-578" fmla="*/ 497972 h 591245"/>
                  <a:gd name="connsiteX4-579" fmla="*/ 4334 w 671131"/>
                  <a:gd name="connsiteY4-580" fmla="*/ 81348 h 591245"/>
                  <a:gd name="connsiteX0-581" fmla="*/ 51067 w 648099"/>
                  <a:gd name="connsiteY0-582" fmla="*/ 18182 h 578886"/>
                  <a:gd name="connsiteX1-583" fmla="*/ 617005 w 648099"/>
                  <a:gd name="connsiteY1-584" fmla="*/ 31700 h 578886"/>
                  <a:gd name="connsiteX2-585" fmla="*/ 621713 w 648099"/>
                  <a:gd name="connsiteY2-586" fmla="*/ 535349 h 578886"/>
                  <a:gd name="connsiteX3-587" fmla="*/ 12537 w 648099"/>
                  <a:gd name="connsiteY3-588" fmla="*/ 497972 h 578886"/>
                  <a:gd name="connsiteX4-589" fmla="*/ 4334 w 648099"/>
                  <a:gd name="connsiteY4-590" fmla="*/ 81348 h 578886"/>
                  <a:gd name="connsiteX0-591" fmla="*/ 51067 w 648099"/>
                  <a:gd name="connsiteY0-592" fmla="*/ 18182 h 565791"/>
                  <a:gd name="connsiteX1-593" fmla="*/ 617005 w 648099"/>
                  <a:gd name="connsiteY1-594" fmla="*/ 31700 h 565791"/>
                  <a:gd name="connsiteX2-595" fmla="*/ 621713 w 648099"/>
                  <a:gd name="connsiteY2-596" fmla="*/ 535349 h 565791"/>
                  <a:gd name="connsiteX3-597" fmla="*/ 12537 w 648099"/>
                  <a:gd name="connsiteY3-598" fmla="*/ 497972 h 565791"/>
                  <a:gd name="connsiteX4-599" fmla="*/ 4334 w 648099"/>
                  <a:gd name="connsiteY4-600" fmla="*/ 81348 h 565791"/>
                </a:gdLst>
                <a:ahLst/>
                <a:cxnLst>
                  <a:cxn ang="0">
                    <a:pos x="connsiteX0-591" y="connsiteY0-592"/>
                  </a:cxn>
                  <a:cxn ang="0">
                    <a:pos x="connsiteX1-593" y="connsiteY1-594"/>
                  </a:cxn>
                  <a:cxn ang="0">
                    <a:pos x="connsiteX2-595" y="connsiteY2-596"/>
                  </a:cxn>
                  <a:cxn ang="0">
                    <a:pos x="connsiteX3-597" y="connsiteY3-598"/>
                  </a:cxn>
                  <a:cxn ang="0">
                    <a:pos x="connsiteX4-599" y="connsiteY4-600"/>
                  </a:cxn>
                </a:cxnLst>
                <a:rect l="l" t="t" r="r" b="b"/>
                <a:pathLst>
                  <a:path w="648099" h="565791">
                    <a:moveTo>
                      <a:pt x="51067" y="18182"/>
                    </a:moveTo>
                    <a:cubicBezTo>
                      <a:pt x="281003" y="7261"/>
                      <a:pt x="591945" y="-22893"/>
                      <a:pt x="617005" y="31700"/>
                    </a:cubicBezTo>
                    <a:cubicBezTo>
                      <a:pt x="642065" y="86293"/>
                      <a:pt x="669922" y="489239"/>
                      <a:pt x="621713" y="535349"/>
                    </a:cubicBezTo>
                    <a:cubicBezTo>
                      <a:pt x="573504" y="581459"/>
                      <a:pt x="32838" y="579874"/>
                      <a:pt x="12537" y="497972"/>
                    </a:cubicBezTo>
                    <a:cubicBezTo>
                      <a:pt x="992" y="378148"/>
                      <a:pt x="-4426" y="189998"/>
                      <a:pt x="4334" y="81348"/>
                    </a:cubicBezTo>
                  </a:path>
                </a:pathLst>
              </a:custGeom>
              <a:noFill/>
              <a:ln w="25400" cap="rnd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fontAlgn="auto"/>
                <a:endParaRPr lang="zh-CN" altLang="en-US" noProof="1">
                  <a:solidFill>
                    <a:schemeClr val="accent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652" name="矩形 71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1506181" y="2932113"/>
                <a:ext cx="697627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p>
                <a:pPr algn="ctr"/>
                <a:r>
                  <a:rPr lang="en-US" altLang="zh-CN" sz="4000" b="1" dirty="0">
                    <a:solidFill>
                      <a:schemeClr val="accent2"/>
                    </a:solidFill>
                    <a:latin typeface="+mn-lt"/>
                    <a:ea typeface="+mn-ea"/>
                    <a:cs typeface="+mn-ea"/>
                    <a:sym typeface="+mn-lt"/>
                  </a:rPr>
                  <a:t>01</a:t>
                </a:r>
                <a:endParaRPr lang="en-US" altLang="zh-CN" sz="4000" b="1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27653" name="组合 5"/>
              <p:cNvGrpSpPr/>
              <p:nvPr/>
            </p:nvGrpSpPr>
            <p:grpSpPr bwMode="auto">
              <a:xfrm>
                <a:off x="1584325" y="2544763"/>
                <a:ext cx="536575" cy="473075"/>
                <a:chOff x="7509111" y="2144857"/>
                <a:chExt cx="1157049" cy="1019200"/>
              </a:xfrm>
            </p:grpSpPr>
            <p:sp>
              <p:nvSpPr>
                <p:cNvPr id="2" name="任意多边形 1"/>
                <p:cNvSpPr/>
                <p:nvPr>
                  <p:custDataLst>
                    <p:tags r:id="rId6"/>
                  </p:custDataLst>
                </p:nvPr>
              </p:nvSpPr>
              <p:spPr>
                <a:xfrm>
                  <a:off x="7509111" y="2363746"/>
                  <a:ext cx="1157049" cy="800311"/>
                </a:xfrm>
                <a:custGeom>
                  <a:avLst/>
                  <a:gdLst>
                    <a:gd name="connsiteX0" fmla="*/ 582519 w 1166674"/>
                    <a:gd name="connsiteY0" fmla="*/ 223878 h 732468"/>
                    <a:gd name="connsiteX1" fmla="*/ 236155 w 1166674"/>
                    <a:gd name="connsiteY1" fmla="*/ 2205 h 732468"/>
                    <a:gd name="connsiteX2" fmla="*/ 628 w 1166674"/>
                    <a:gd name="connsiteY2" fmla="*/ 390133 h 732468"/>
                    <a:gd name="connsiteX3" fmla="*/ 305428 w 1166674"/>
                    <a:gd name="connsiteY3" fmla="*/ 722642 h 732468"/>
                    <a:gd name="connsiteX4" fmla="*/ 540955 w 1166674"/>
                    <a:gd name="connsiteY4" fmla="*/ 611805 h 732468"/>
                    <a:gd name="connsiteX5" fmla="*/ 734919 w 1166674"/>
                    <a:gd name="connsiteY5" fmla="*/ 722642 h 732468"/>
                    <a:gd name="connsiteX6" fmla="*/ 1095137 w 1166674"/>
                    <a:gd name="connsiteY6" fmla="*/ 556387 h 732468"/>
                    <a:gd name="connsiteX7" fmla="*/ 1122846 w 1166674"/>
                    <a:gd name="connsiteY7" fmla="*/ 43769 h 732468"/>
                    <a:gd name="connsiteX8" fmla="*/ 582519 w 1166674"/>
                    <a:gd name="connsiteY8" fmla="*/ 223878 h 732468"/>
                    <a:gd name="connsiteX0-1" fmla="*/ 582519 w 1166674"/>
                    <a:gd name="connsiteY0-2" fmla="*/ 223878 h 732468"/>
                    <a:gd name="connsiteX1-3" fmla="*/ 236155 w 1166674"/>
                    <a:gd name="connsiteY1-4" fmla="*/ 2205 h 732468"/>
                    <a:gd name="connsiteX2-5" fmla="*/ 628 w 1166674"/>
                    <a:gd name="connsiteY2-6" fmla="*/ 390133 h 732468"/>
                    <a:gd name="connsiteX3-7" fmla="*/ 305428 w 1166674"/>
                    <a:gd name="connsiteY3-8" fmla="*/ 722642 h 732468"/>
                    <a:gd name="connsiteX4-9" fmla="*/ 540955 w 1166674"/>
                    <a:gd name="connsiteY4-10" fmla="*/ 611805 h 732468"/>
                    <a:gd name="connsiteX5-11" fmla="*/ 734919 w 1166674"/>
                    <a:gd name="connsiteY5-12" fmla="*/ 722642 h 732468"/>
                    <a:gd name="connsiteX6-13" fmla="*/ 1095137 w 1166674"/>
                    <a:gd name="connsiteY6-14" fmla="*/ 556387 h 732468"/>
                    <a:gd name="connsiteX7-15" fmla="*/ 1122846 w 1166674"/>
                    <a:gd name="connsiteY7-16" fmla="*/ 43769 h 732468"/>
                    <a:gd name="connsiteX8-17" fmla="*/ 582519 w 1166674"/>
                    <a:gd name="connsiteY8-18" fmla="*/ 223878 h 732468"/>
                    <a:gd name="connsiteX0-19" fmla="*/ 582519 w 1166674"/>
                    <a:gd name="connsiteY0-20" fmla="*/ 226644 h 735234"/>
                    <a:gd name="connsiteX1-21" fmla="*/ 236155 w 1166674"/>
                    <a:gd name="connsiteY1-22" fmla="*/ 4971 h 735234"/>
                    <a:gd name="connsiteX2-23" fmla="*/ 628 w 1166674"/>
                    <a:gd name="connsiteY2-24" fmla="*/ 392899 h 735234"/>
                    <a:gd name="connsiteX3-25" fmla="*/ 305428 w 1166674"/>
                    <a:gd name="connsiteY3-26" fmla="*/ 725408 h 735234"/>
                    <a:gd name="connsiteX4-27" fmla="*/ 540955 w 1166674"/>
                    <a:gd name="connsiteY4-28" fmla="*/ 614571 h 735234"/>
                    <a:gd name="connsiteX5-29" fmla="*/ 734919 w 1166674"/>
                    <a:gd name="connsiteY5-30" fmla="*/ 725408 h 735234"/>
                    <a:gd name="connsiteX6-31" fmla="*/ 1095137 w 1166674"/>
                    <a:gd name="connsiteY6-32" fmla="*/ 559153 h 735234"/>
                    <a:gd name="connsiteX7-33" fmla="*/ 1122846 w 1166674"/>
                    <a:gd name="connsiteY7-34" fmla="*/ 46535 h 735234"/>
                    <a:gd name="connsiteX8-35" fmla="*/ 582519 w 1166674"/>
                    <a:gd name="connsiteY8-36" fmla="*/ 226644 h 735234"/>
                    <a:gd name="connsiteX0-37" fmla="*/ 582519 w 1166674"/>
                    <a:gd name="connsiteY0-38" fmla="*/ 226644 h 735234"/>
                    <a:gd name="connsiteX1-39" fmla="*/ 236155 w 1166674"/>
                    <a:gd name="connsiteY1-40" fmla="*/ 4971 h 735234"/>
                    <a:gd name="connsiteX2-41" fmla="*/ 628 w 1166674"/>
                    <a:gd name="connsiteY2-42" fmla="*/ 392899 h 735234"/>
                    <a:gd name="connsiteX3-43" fmla="*/ 305428 w 1166674"/>
                    <a:gd name="connsiteY3-44" fmla="*/ 725408 h 735234"/>
                    <a:gd name="connsiteX4-45" fmla="*/ 540955 w 1166674"/>
                    <a:gd name="connsiteY4-46" fmla="*/ 614571 h 735234"/>
                    <a:gd name="connsiteX5-47" fmla="*/ 734919 w 1166674"/>
                    <a:gd name="connsiteY5-48" fmla="*/ 725408 h 735234"/>
                    <a:gd name="connsiteX6-49" fmla="*/ 1095137 w 1166674"/>
                    <a:gd name="connsiteY6-50" fmla="*/ 559153 h 735234"/>
                    <a:gd name="connsiteX7-51" fmla="*/ 1122846 w 1166674"/>
                    <a:gd name="connsiteY7-52" fmla="*/ 46535 h 735234"/>
                    <a:gd name="connsiteX8-53" fmla="*/ 582519 w 1166674"/>
                    <a:gd name="connsiteY8-54" fmla="*/ 226644 h 735234"/>
                    <a:gd name="connsiteX0-55" fmla="*/ 582519 w 1166674"/>
                    <a:gd name="connsiteY0-56" fmla="*/ 226644 h 735234"/>
                    <a:gd name="connsiteX1-57" fmla="*/ 236155 w 1166674"/>
                    <a:gd name="connsiteY1-58" fmla="*/ 4971 h 735234"/>
                    <a:gd name="connsiteX2-59" fmla="*/ 628 w 1166674"/>
                    <a:gd name="connsiteY2-60" fmla="*/ 392899 h 735234"/>
                    <a:gd name="connsiteX3-61" fmla="*/ 305428 w 1166674"/>
                    <a:gd name="connsiteY3-62" fmla="*/ 725408 h 735234"/>
                    <a:gd name="connsiteX4-63" fmla="*/ 540955 w 1166674"/>
                    <a:gd name="connsiteY4-64" fmla="*/ 614571 h 735234"/>
                    <a:gd name="connsiteX5-65" fmla="*/ 734919 w 1166674"/>
                    <a:gd name="connsiteY5-66" fmla="*/ 725408 h 735234"/>
                    <a:gd name="connsiteX6-67" fmla="*/ 1095137 w 1166674"/>
                    <a:gd name="connsiteY6-68" fmla="*/ 559153 h 735234"/>
                    <a:gd name="connsiteX7-69" fmla="*/ 1122846 w 1166674"/>
                    <a:gd name="connsiteY7-70" fmla="*/ 46535 h 735234"/>
                    <a:gd name="connsiteX8-71" fmla="*/ 582519 w 1166674"/>
                    <a:gd name="connsiteY8-72" fmla="*/ 226644 h 735234"/>
                    <a:gd name="connsiteX0-73" fmla="*/ 582519 w 1131746"/>
                    <a:gd name="connsiteY0-74" fmla="*/ 226644 h 735234"/>
                    <a:gd name="connsiteX1-75" fmla="*/ 236155 w 1131746"/>
                    <a:gd name="connsiteY1-76" fmla="*/ 4971 h 735234"/>
                    <a:gd name="connsiteX2-77" fmla="*/ 628 w 1131746"/>
                    <a:gd name="connsiteY2-78" fmla="*/ 392899 h 735234"/>
                    <a:gd name="connsiteX3-79" fmla="*/ 305428 w 1131746"/>
                    <a:gd name="connsiteY3-80" fmla="*/ 725408 h 735234"/>
                    <a:gd name="connsiteX4-81" fmla="*/ 540955 w 1131746"/>
                    <a:gd name="connsiteY4-82" fmla="*/ 614571 h 735234"/>
                    <a:gd name="connsiteX5-83" fmla="*/ 734919 w 1131746"/>
                    <a:gd name="connsiteY5-84" fmla="*/ 725408 h 735234"/>
                    <a:gd name="connsiteX6-85" fmla="*/ 1095137 w 1131746"/>
                    <a:gd name="connsiteY6-86" fmla="*/ 559153 h 735234"/>
                    <a:gd name="connsiteX7-87" fmla="*/ 1053574 w 1131746"/>
                    <a:gd name="connsiteY7-88" fmla="*/ 74245 h 735234"/>
                    <a:gd name="connsiteX8-89" fmla="*/ 582519 w 1131746"/>
                    <a:gd name="connsiteY8-90" fmla="*/ 226644 h 735234"/>
                    <a:gd name="connsiteX0-91" fmla="*/ 582519 w 1137803"/>
                    <a:gd name="connsiteY0-92" fmla="*/ 226644 h 735234"/>
                    <a:gd name="connsiteX1-93" fmla="*/ 236155 w 1137803"/>
                    <a:gd name="connsiteY1-94" fmla="*/ 4971 h 735234"/>
                    <a:gd name="connsiteX2-95" fmla="*/ 628 w 1137803"/>
                    <a:gd name="connsiteY2-96" fmla="*/ 392899 h 735234"/>
                    <a:gd name="connsiteX3-97" fmla="*/ 305428 w 1137803"/>
                    <a:gd name="connsiteY3-98" fmla="*/ 725408 h 735234"/>
                    <a:gd name="connsiteX4-99" fmla="*/ 540955 w 1137803"/>
                    <a:gd name="connsiteY4-100" fmla="*/ 614571 h 735234"/>
                    <a:gd name="connsiteX5-101" fmla="*/ 734919 w 1137803"/>
                    <a:gd name="connsiteY5-102" fmla="*/ 725408 h 735234"/>
                    <a:gd name="connsiteX6-103" fmla="*/ 1095137 w 1137803"/>
                    <a:gd name="connsiteY6-104" fmla="*/ 559153 h 735234"/>
                    <a:gd name="connsiteX7-105" fmla="*/ 1053574 w 1137803"/>
                    <a:gd name="connsiteY7-106" fmla="*/ 74245 h 735234"/>
                    <a:gd name="connsiteX8-107" fmla="*/ 582519 w 1137803"/>
                    <a:gd name="connsiteY8-108" fmla="*/ 226644 h 735234"/>
                    <a:gd name="connsiteX0-109" fmla="*/ 582519 w 1137803"/>
                    <a:gd name="connsiteY0-110" fmla="*/ 226644 h 735234"/>
                    <a:gd name="connsiteX1-111" fmla="*/ 236155 w 1137803"/>
                    <a:gd name="connsiteY1-112" fmla="*/ 4971 h 735234"/>
                    <a:gd name="connsiteX2-113" fmla="*/ 628 w 1137803"/>
                    <a:gd name="connsiteY2-114" fmla="*/ 392899 h 735234"/>
                    <a:gd name="connsiteX3-115" fmla="*/ 305428 w 1137803"/>
                    <a:gd name="connsiteY3-116" fmla="*/ 725408 h 735234"/>
                    <a:gd name="connsiteX4-117" fmla="*/ 540955 w 1137803"/>
                    <a:gd name="connsiteY4-118" fmla="*/ 614571 h 735234"/>
                    <a:gd name="connsiteX5-119" fmla="*/ 734919 w 1137803"/>
                    <a:gd name="connsiteY5-120" fmla="*/ 725408 h 735234"/>
                    <a:gd name="connsiteX6-121" fmla="*/ 1095137 w 1137803"/>
                    <a:gd name="connsiteY6-122" fmla="*/ 559153 h 735234"/>
                    <a:gd name="connsiteX7-123" fmla="*/ 1053574 w 1137803"/>
                    <a:gd name="connsiteY7-124" fmla="*/ 74245 h 735234"/>
                    <a:gd name="connsiteX8-125" fmla="*/ 582519 w 1137803"/>
                    <a:gd name="connsiteY8-126" fmla="*/ 226644 h 735234"/>
                    <a:gd name="connsiteX0-127" fmla="*/ 582519 w 1140842"/>
                    <a:gd name="connsiteY0-128" fmla="*/ 226644 h 735234"/>
                    <a:gd name="connsiteX1-129" fmla="*/ 236155 w 1140842"/>
                    <a:gd name="connsiteY1-130" fmla="*/ 4971 h 735234"/>
                    <a:gd name="connsiteX2-131" fmla="*/ 628 w 1140842"/>
                    <a:gd name="connsiteY2-132" fmla="*/ 392899 h 735234"/>
                    <a:gd name="connsiteX3-133" fmla="*/ 305428 w 1140842"/>
                    <a:gd name="connsiteY3-134" fmla="*/ 725408 h 735234"/>
                    <a:gd name="connsiteX4-135" fmla="*/ 540955 w 1140842"/>
                    <a:gd name="connsiteY4-136" fmla="*/ 614571 h 735234"/>
                    <a:gd name="connsiteX5-137" fmla="*/ 1095137 w 1140842"/>
                    <a:gd name="connsiteY5-138" fmla="*/ 559153 h 735234"/>
                    <a:gd name="connsiteX6-139" fmla="*/ 1053574 w 1140842"/>
                    <a:gd name="connsiteY6-140" fmla="*/ 74245 h 735234"/>
                    <a:gd name="connsiteX7-141" fmla="*/ 582519 w 1140842"/>
                    <a:gd name="connsiteY7-142" fmla="*/ 226644 h 735234"/>
                    <a:gd name="connsiteX0-143" fmla="*/ 582519 w 1140842"/>
                    <a:gd name="connsiteY0-144" fmla="*/ 226644 h 735234"/>
                    <a:gd name="connsiteX1-145" fmla="*/ 236155 w 1140842"/>
                    <a:gd name="connsiteY1-146" fmla="*/ 4971 h 735234"/>
                    <a:gd name="connsiteX2-147" fmla="*/ 628 w 1140842"/>
                    <a:gd name="connsiteY2-148" fmla="*/ 392899 h 735234"/>
                    <a:gd name="connsiteX3-149" fmla="*/ 305428 w 1140842"/>
                    <a:gd name="connsiteY3-150" fmla="*/ 725408 h 735234"/>
                    <a:gd name="connsiteX4-151" fmla="*/ 540955 w 1140842"/>
                    <a:gd name="connsiteY4-152" fmla="*/ 614571 h 735234"/>
                    <a:gd name="connsiteX5-153" fmla="*/ 1095137 w 1140842"/>
                    <a:gd name="connsiteY5-154" fmla="*/ 559153 h 735234"/>
                    <a:gd name="connsiteX6-155" fmla="*/ 1053574 w 1140842"/>
                    <a:gd name="connsiteY6-156" fmla="*/ 74245 h 735234"/>
                    <a:gd name="connsiteX7-157" fmla="*/ 582519 w 1140842"/>
                    <a:gd name="connsiteY7-158" fmla="*/ 226644 h 735234"/>
                    <a:gd name="connsiteX0-159" fmla="*/ 582519 w 1140842"/>
                    <a:gd name="connsiteY0-160" fmla="*/ 226644 h 743441"/>
                    <a:gd name="connsiteX1-161" fmla="*/ 236155 w 1140842"/>
                    <a:gd name="connsiteY1-162" fmla="*/ 4971 h 743441"/>
                    <a:gd name="connsiteX2-163" fmla="*/ 628 w 1140842"/>
                    <a:gd name="connsiteY2-164" fmla="*/ 392899 h 743441"/>
                    <a:gd name="connsiteX3-165" fmla="*/ 305428 w 1140842"/>
                    <a:gd name="connsiteY3-166" fmla="*/ 725408 h 743441"/>
                    <a:gd name="connsiteX4-167" fmla="*/ 540955 w 1140842"/>
                    <a:gd name="connsiteY4-168" fmla="*/ 614571 h 743441"/>
                    <a:gd name="connsiteX5-169" fmla="*/ 1095137 w 1140842"/>
                    <a:gd name="connsiteY5-170" fmla="*/ 559153 h 743441"/>
                    <a:gd name="connsiteX6-171" fmla="*/ 1053574 w 1140842"/>
                    <a:gd name="connsiteY6-172" fmla="*/ 74245 h 743441"/>
                    <a:gd name="connsiteX7-173" fmla="*/ 582519 w 1140842"/>
                    <a:gd name="connsiteY7-174" fmla="*/ 226644 h 743441"/>
                    <a:gd name="connsiteX0-175" fmla="*/ 582519 w 1140842"/>
                    <a:gd name="connsiteY0-176" fmla="*/ 226644 h 756134"/>
                    <a:gd name="connsiteX1-177" fmla="*/ 236155 w 1140842"/>
                    <a:gd name="connsiteY1-178" fmla="*/ 4971 h 756134"/>
                    <a:gd name="connsiteX2-179" fmla="*/ 628 w 1140842"/>
                    <a:gd name="connsiteY2-180" fmla="*/ 392899 h 756134"/>
                    <a:gd name="connsiteX3-181" fmla="*/ 305428 w 1140842"/>
                    <a:gd name="connsiteY3-182" fmla="*/ 725408 h 756134"/>
                    <a:gd name="connsiteX4-183" fmla="*/ 540955 w 1140842"/>
                    <a:gd name="connsiteY4-184" fmla="*/ 614571 h 756134"/>
                    <a:gd name="connsiteX5-185" fmla="*/ 1095137 w 1140842"/>
                    <a:gd name="connsiteY5-186" fmla="*/ 559153 h 756134"/>
                    <a:gd name="connsiteX6-187" fmla="*/ 1053574 w 1140842"/>
                    <a:gd name="connsiteY6-188" fmla="*/ 74245 h 756134"/>
                    <a:gd name="connsiteX7-189" fmla="*/ 582519 w 1140842"/>
                    <a:gd name="connsiteY7-190" fmla="*/ 226644 h 756134"/>
                    <a:gd name="connsiteX0-191" fmla="*/ 590394 w 1148717"/>
                    <a:gd name="connsiteY0-192" fmla="*/ 226644 h 756134"/>
                    <a:gd name="connsiteX1-193" fmla="*/ 244030 w 1148717"/>
                    <a:gd name="connsiteY1-194" fmla="*/ 4971 h 756134"/>
                    <a:gd name="connsiteX2-195" fmla="*/ 8503 w 1148717"/>
                    <a:gd name="connsiteY2-196" fmla="*/ 392899 h 756134"/>
                    <a:gd name="connsiteX3-197" fmla="*/ 548830 w 1148717"/>
                    <a:gd name="connsiteY3-198" fmla="*/ 614571 h 756134"/>
                    <a:gd name="connsiteX4-199" fmla="*/ 1103012 w 1148717"/>
                    <a:gd name="connsiteY4-200" fmla="*/ 559153 h 756134"/>
                    <a:gd name="connsiteX5-201" fmla="*/ 1061449 w 1148717"/>
                    <a:gd name="connsiteY5-202" fmla="*/ 74245 h 756134"/>
                    <a:gd name="connsiteX6-203" fmla="*/ 590394 w 1148717"/>
                    <a:gd name="connsiteY6-204" fmla="*/ 226644 h 756134"/>
                    <a:gd name="connsiteX0-205" fmla="*/ 590394 w 1148717"/>
                    <a:gd name="connsiteY0-206" fmla="*/ 226644 h 784718"/>
                    <a:gd name="connsiteX1-207" fmla="*/ 244030 w 1148717"/>
                    <a:gd name="connsiteY1-208" fmla="*/ 4971 h 784718"/>
                    <a:gd name="connsiteX2-209" fmla="*/ 8503 w 1148717"/>
                    <a:gd name="connsiteY2-210" fmla="*/ 392899 h 784718"/>
                    <a:gd name="connsiteX3-211" fmla="*/ 548830 w 1148717"/>
                    <a:gd name="connsiteY3-212" fmla="*/ 614571 h 784718"/>
                    <a:gd name="connsiteX4-213" fmla="*/ 1103012 w 1148717"/>
                    <a:gd name="connsiteY4-214" fmla="*/ 559153 h 784718"/>
                    <a:gd name="connsiteX5-215" fmla="*/ 1061449 w 1148717"/>
                    <a:gd name="connsiteY5-216" fmla="*/ 74245 h 784718"/>
                    <a:gd name="connsiteX6-217" fmla="*/ 590394 w 1148717"/>
                    <a:gd name="connsiteY6-218" fmla="*/ 226644 h 784718"/>
                    <a:gd name="connsiteX0-219" fmla="*/ 590394 w 1148717"/>
                    <a:gd name="connsiteY0-220" fmla="*/ 226644 h 784718"/>
                    <a:gd name="connsiteX1-221" fmla="*/ 244030 w 1148717"/>
                    <a:gd name="connsiteY1-222" fmla="*/ 4971 h 784718"/>
                    <a:gd name="connsiteX2-223" fmla="*/ 8503 w 1148717"/>
                    <a:gd name="connsiteY2-224" fmla="*/ 392899 h 784718"/>
                    <a:gd name="connsiteX3-225" fmla="*/ 548830 w 1148717"/>
                    <a:gd name="connsiteY3-226" fmla="*/ 614571 h 784718"/>
                    <a:gd name="connsiteX4-227" fmla="*/ 1103012 w 1148717"/>
                    <a:gd name="connsiteY4-228" fmla="*/ 559153 h 784718"/>
                    <a:gd name="connsiteX5-229" fmla="*/ 1061449 w 1148717"/>
                    <a:gd name="connsiteY5-230" fmla="*/ 74245 h 784718"/>
                    <a:gd name="connsiteX6-231" fmla="*/ 590394 w 1148717"/>
                    <a:gd name="connsiteY6-232" fmla="*/ 226644 h 784718"/>
                    <a:gd name="connsiteX0-233" fmla="*/ 581944 w 1140267"/>
                    <a:gd name="connsiteY0-234" fmla="*/ 226644 h 799900"/>
                    <a:gd name="connsiteX1-235" fmla="*/ 235580 w 1140267"/>
                    <a:gd name="connsiteY1-236" fmla="*/ 4971 h 799900"/>
                    <a:gd name="connsiteX2-237" fmla="*/ 53 w 1140267"/>
                    <a:gd name="connsiteY2-238" fmla="*/ 392899 h 799900"/>
                    <a:gd name="connsiteX3-239" fmla="*/ 540380 w 1140267"/>
                    <a:gd name="connsiteY3-240" fmla="*/ 614571 h 799900"/>
                    <a:gd name="connsiteX4-241" fmla="*/ 1094562 w 1140267"/>
                    <a:gd name="connsiteY4-242" fmla="*/ 559153 h 799900"/>
                    <a:gd name="connsiteX5-243" fmla="*/ 1052999 w 1140267"/>
                    <a:gd name="connsiteY5-244" fmla="*/ 74245 h 799900"/>
                    <a:gd name="connsiteX6-245" fmla="*/ 581944 w 1140267"/>
                    <a:gd name="connsiteY6-246" fmla="*/ 226644 h 799900"/>
                    <a:gd name="connsiteX0-247" fmla="*/ 581944 w 1157049"/>
                    <a:gd name="connsiteY0-248" fmla="*/ 226644 h 799900"/>
                    <a:gd name="connsiteX1-249" fmla="*/ 235580 w 1157049"/>
                    <a:gd name="connsiteY1-250" fmla="*/ 4971 h 799900"/>
                    <a:gd name="connsiteX2-251" fmla="*/ 53 w 1157049"/>
                    <a:gd name="connsiteY2-252" fmla="*/ 392899 h 799900"/>
                    <a:gd name="connsiteX3-253" fmla="*/ 540380 w 1157049"/>
                    <a:gd name="connsiteY3-254" fmla="*/ 614571 h 799900"/>
                    <a:gd name="connsiteX4-255" fmla="*/ 1094562 w 1157049"/>
                    <a:gd name="connsiteY4-256" fmla="*/ 559153 h 799900"/>
                    <a:gd name="connsiteX5-257" fmla="*/ 1052999 w 1157049"/>
                    <a:gd name="connsiteY5-258" fmla="*/ 74245 h 799900"/>
                    <a:gd name="connsiteX6-259" fmla="*/ 581944 w 1157049"/>
                    <a:gd name="connsiteY6-260" fmla="*/ 226644 h 799900"/>
                    <a:gd name="connsiteX0-261" fmla="*/ 581944 w 1157049"/>
                    <a:gd name="connsiteY0-262" fmla="*/ 226644 h 799900"/>
                    <a:gd name="connsiteX1-263" fmla="*/ 235580 w 1157049"/>
                    <a:gd name="connsiteY1-264" fmla="*/ 4971 h 799900"/>
                    <a:gd name="connsiteX2-265" fmla="*/ 53 w 1157049"/>
                    <a:gd name="connsiteY2-266" fmla="*/ 392899 h 799900"/>
                    <a:gd name="connsiteX3-267" fmla="*/ 540380 w 1157049"/>
                    <a:gd name="connsiteY3-268" fmla="*/ 614571 h 799900"/>
                    <a:gd name="connsiteX4-269" fmla="*/ 1094562 w 1157049"/>
                    <a:gd name="connsiteY4-270" fmla="*/ 559153 h 799900"/>
                    <a:gd name="connsiteX5-271" fmla="*/ 1052999 w 1157049"/>
                    <a:gd name="connsiteY5-272" fmla="*/ 74245 h 799900"/>
                    <a:gd name="connsiteX6-273" fmla="*/ 581944 w 1157049"/>
                    <a:gd name="connsiteY6-274" fmla="*/ 226644 h 799900"/>
                  </a:gdLst>
                  <a:ahLst/>
                  <a:cxnLst>
                    <a:cxn ang="0">
                      <a:pos x="connsiteX0-261" y="connsiteY0-262"/>
                    </a:cxn>
                    <a:cxn ang="0">
                      <a:pos x="connsiteX1-263" y="connsiteY1-264"/>
                    </a:cxn>
                    <a:cxn ang="0">
                      <a:pos x="connsiteX2-265" y="connsiteY2-266"/>
                    </a:cxn>
                    <a:cxn ang="0">
                      <a:pos x="connsiteX3-267" y="connsiteY3-268"/>
                    </a:cxn>
                    <a:cxn ang="0">
                      <a:pos x="connsiteX4-269" y="connsiteY4-270"/>
                    </a:cxn>
                    <a:cxn ang="0">
                      <a:pos x="connsiteX5-271" y="connsiteY5-272"/>
                    </a:cxn>
                    <a:cxn ang="0">
                      <a:pos x="connsiteX6-273" y="connsiteY6-274"/>
                    </a:cxn>
                  </a:cxnLst>
                  <a:rect l="l" t="t" r="r" b="b"/>
                  <a:pathLst>
                    <a:path w="1157049" h="799900">
                      <a:moveTo>
                        <a:pt x="581944" y="226644"/>
                      </a:moveTo>
                      <a:cubicBezTo>
                        <a:pt x="475725" y="67317"/>
                        <a:pt x="332562" y="-22738"/>
                        <a:pt x="235580" y="4971"/>
                      </a:cubicBezTo>
                      <a:cubicBezTo>
                        <a:pt x="138598" y="32680"/>
                        <a:pt x="-3122" y="205574"/>
                        <a:pt x="53" y="392899"/>
                      </a:cubicBezTo>
                      <a:cubicBezTo>
                        <a:pt x="3228" y="580224"/>
                        <a:pt x="176987" y="1063112"/>
                        <a:pt x="540380" y="614571"/>
                      </a:cubicBezTo>
                      <a:cubicBezTo>
                        <a:pt x="795823" y="920237"/>
                        <a:pt x="971025" y="773032"/>
                        <a:pt x="1094562" y="559153"/>
                      </a:cubicBezTo>
                      <a:cubicBezTo>
                        <a:pt x="1218099" y="345274"/>
                        <a:pt x="1133817" y="134281"/>
                        <a:pt x="1052999" y="74245"/>
                      </a:cubicBezTo>
                      <a:cubicBezTo>
                        <a:pt x="972181" y="14209"/>
                        <a:pt x="618889" y="25753"/>
                        <a:pt x="581944" y="226644"/>
                      </a:cubicBezTo>
                      <a:close/>
                    </a:path>
                  </a:pathLst>
                </a:custGeom>
                <a:noFill/>
                <a:ln w="22225" cap="rnd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auto"/>
                  <a:endParaRPr lang="zh-CN" altLang="en-US" noProof="1">
                    <a:solidFill>
                      <a:schemeClr val="accent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" name="任意多边形 2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8008901" y="2688657"/>
                  <a:ext cx="164315" cy="0"/>
                </a:xfrm>
                <a:custGeom>
                  <a:avLst/>
                  <a:gdLst>
                    <a:gd name="connsiteX0" fmla="*/ 0 w 166255"/>
                    <a:gd name="connsiteY0" fmla="*/ 0 h 0"/>
                    <a:gd name="connsiteX1" fmla="*/ 166255 w 166255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6255">
                      <a:moveTo>
                        <a:pt x="0" y="0"/>
                      </a:moveTo>
                      <a:lnTo>
                        <a:pt x="166255" y="0"/>
                      </a:lnTo>
                    </a:path>
                  </a:pathLst>
                </a:custGeom>
                <a:noFill/>
                <a:ln w="22225" cap="rnd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auto"/>
                  <a:endParaRPr lang="zh-CN" altLang="en-US" noProof="1">
                    <a:solidFill>
                      <a:schemeClr val="accent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" name="任意多边形 5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8097905" y="2144857"/>
                  <a:ext cx="143775" cy="543800"/>
                </a:xfrm>
                <a:custGeom>
                  <a:avLst/>
                  <a:gdLst>
                    <a:gd name="connsiteX0" fmla="*/ 0 w 142875"/>
                    <a:gd name="connsiteY0" fmla="*/ 542925 h 542925"/>
                    <a:gd name="connsiteX1" fmla="*/ 28575 w 142875"/>
                    <a:gd name="connsiteY1" fmla="*/ 219075 h 542925"/>
                    <a:gd name="connsiteX2" fmla="*/ 142875 w 142875"/>
                    <a:gd name="connsiteY2" fmla="*/ 0 h 542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2875" h="542925">
                      <a:moveTo>
                        <a:pt x="0" y="542925"/>
                      </a:moveTo>
                      <a:cubicBezTo>
                        <a:pt x="2381" y="426243"/>
                        <a:pt x="4763" y="309562"/>
                        <a:pt x="28575" y="219075"/>
                      </a:cubicBezTo>
                      <a:cubicBezTo>
                        <a:pt x="52387" y="128588"/>
                        <a:pt x="97631" y="64294"/>
                        <a:pt x="142875" y="0"/>
                      </a:cubicBezTo>
                    </a:path>
                  </a:pathLst>
                </a:custGeom>
                <a:noFill/>
                <a:ln w="22225" cap="rnd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auto"/>
                  <a:endParaRPr lang="zh-CN" altLang="en-US" noProof="1">
                    <a:solidFill>
                      <a:schemeClr val="accent2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7687" name="Freeform 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78" y="3896"/>
              <a:ext cx="5077" cy="125"/>
            </a:xfrm>
            <a:custGeom>
              <a:avLst/>
              <a:gdLst>
                <a:gd name="T0" fmla="*/ 1 w 2288"/>
                <a:gd name="T1" fmla="*/ 2 h 38"/>
                <a:gd name="T2" fmla="*/ 2 w 2288"/>
                <a:gd name="T3" fmla="*/ 6 h 38"/>
                <a:gd name="T4" fmla="*/ 152 w 2288"/>
                <a:gd name="T5" fmla="*/ 19 h 38"/>
                <a:gd name="T6" fmla="*/ 199 w 2288"/>
                <a:gd name="T7" fmla="*/ 17 h 38"/>
                <a:gd name="T8" fmla="*/ 566 w 2288"/>
                <a:gd name="T9" fmla="*/ 25 h 38"/>
                <a:gd name="T10" fmla="*/ 710 w 2288"/>
                <a:gd name="T11" fmla="*/ 29 h 38"/>
                <a:gd name="T12" fmla="*/ 1040 w 2288"/>
                <a:gd name="T13" fmla="*/ 31 h 38"/>
                <a:gd name="T14" fmla="*/ 1426 w 2288"/>
                <a:gd name="T15" fmla="*/ 34 h 38"/>
                <a:gd name="T16" fmla="*/ 1706 w 2288"/>
                <a:gd name="T17" fmla="*/ 35 h 38"/>
                <a:gd name="T18" fmla="*/ 1898 w 2288"/>
                <a:gd name="T19" fmla="*/ 34 h 38"/>
                <a:gd name="T20" fmla="*/ 2020 w 2288"/>
                <a:gd name="T21" fmla="*/ 31 h 38"/>
                <a:gd name="T22" fmla="*/ 2182 w 2288"/>
                <a:gd name="T23" fmla="*/ 29 h 38"/>
                <a:gd name="T24" fmla="*/ 2210 w 2288"/>
                <a:gd name="T25" fmla="*/ 31 h 38"/>
                <a:gd name="T26" fmla="*/ 2286 w 2288"/>
                <a:gd name="T27" fmla="*/ 28 h 38"/>
                <a:gd name="T28" fmla="*/ 2287 w 2288"/>
                <a:gd name="T29" fmla="*/ 24 h 38"/>
                <a:gd name="T30" fmla="*/ 2283 w 2288"/>
                <a:gd name="T31" fmla="*/ 23 h 38"/>
                <a:gd name="T32" fmla="*/ 2210 w 2288"/>
                <a:gd name="T33" fmla="*/ 25 h 38"/>
                <a:gd name="T34" fmla="*/ 2183 w 2288"/>
                <a:gd name="T35" fmla="*/ 23 h 38"/>
                <a:gd name="T36" fmla="*/ 2020 w 2288"/>
                <a:gd name="T37" fmla="*/ 25 h 38"/>
                <a:gd name="T38" fmla="*/ 1898 w 2288"/>
                <a:gd name="T39" fmla="*/ 28 h 38"/>
                <a:gd name="T40" fmla="*/ 1706 w 2288"/>
                <a:gd name="T41" fmla="*/ 29 h 38"/>
                <a:gd name="T42" fmla="*/ 1426 w 2288"/>
                <a:gd name="T43" fmla="*/ 28 h 38"/>
                <a:gd name="T44" fmla="*/ 1040 w 2288"/>
                <a:gd name="T45" fmla="*/ 25 h 38"/>
                <a:gd name="T46" fmla="*/ 710 w 2288"/>
                <a:gd name="T47" fmla="*/ 23 h 38"/>
                <a:gd name="T48" fmla="*/ 567 w 2288"/>
                <a:gd name="T49" fmla="*/ 19 h 38"/>
                <a:gd name="T50" fmla="*/ 199 w 2288"/>
                <a:gd name="T51" fmla="*/ 11 h 38"/>
                <a:gd name="T52" fmla="*/ 152 w 2288"/>
                <a:gd name="T53" fmla="*/ 13 h 38"/>
                <a:gd name="T54" fmla="*/ 5 w 2288"/>
                <a:gd name="T55" fmla="*/ 1 h 38"/>
                <a:gd name="T56" fmla="*/ 1 w 2288"/>
                <a:gd name="T5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88" h="38">
                  <a:moveTo>
                    <a:pt x="1" y="2"/>
                  </a:moveTo>
                  <a:cubicBezTo>
                    <a:pt x="0" y="3"/>
                    <a:pt x="1" y="5"/>
                    <a:pt x="2" y="6"/>
                  </a:cubicBezTo>
                  <a:cubicBezTo>
                    <a:pt x="39" y="25"/>
                    <a:pt x="99" y="22"/>
                    <a:pt x="152" y="19"/>
                  </a:cubicBezTo>
                  <a:cubicBezTo>
                    <a:pt x="169" y="18"/>
                    <a:pt x="185" y="17"/>
                    <a:pt x="199" y="17"/>
                  </a:cubicBezTo>
                  <a:cubicBezTo>
                    <a:pt x="322" y="17"/>
                    <a:pt x="446" y="21"/>
                    <a:pt x="566" y="25"/>
                  </a:cubicBezTo>
                  <a:cubicBezTo>
                    <a:pt x="710" y="29"/>
                    <a:pt x="710" y="29"/>
                    <a:pt x="710" y="29"/>
                  </a:cubicBezTo>
                  <a:cubicBezTo>
                    <a:pt x="820" y="32"/>
                    <a:pt x="932" y="31"/>
                    <a:pt x="1040" y="31"/>
                  </a:cubicBezTo>
                  <a:cubicBezTo>
                    <a:pt x="1167" y="30"/>
                    <a:pt x="1297" y="29"/>
                    <a:pt x="1426" y="34"/>
                  </a:cubicBezTo>
                  <a:cubicBezTo>
                    <a:pt x="1519" y="37"/>
                    <a:pt x="1614" y="36"/>
                    <a:pt x="1706" y="35"/>
                  </a:cubicBezTo>
                  <a:cubicBezTo>
                    <a:pt x="1769" y="34"/>
                    <a:pt x="1834" y="34"/>
                    <a:pt x="1898" y="34"/>
                  </a:cubicBezTo>
                  <a:cubicBezTo>
                    <a:pt x="1939" y="35"/>
                    <a:pt x="1980" y="33"/>
                    <a:pt x="2020" y="31"/>
                  </a:cubicBezTo>
                  <a:cubicBezTo>
                    <a:pt x="2073" y="28"/>
                    <a:pt x="2128" y="26"/>
                    <a:pt x="2182" y="29"/>
                  </a:cubicBezTo>
                  <a:cubicBezTo>
                    <a:pt x="2191" y="29"/>
                    <a:pt x="2200" y="30"/>
                    <a:pt x="2210" y="31"/>
                  </a:cubicBezTo>
                  <a:cubicBezTo>
                    <a:pt x="2236" y="34"/>
                    <a:pt x="2266" y="38"/>
                    <a:pt x="2286" y="28"/>
                  </a:cubicBezTo>
                  <a:cubicBezTo>
                    <a:pt x="2287" y="28"/>
                    <a:pt x="2288" y="26"/>
                    <a:pt x="2287" y="24"/>
                  </a:cubicBezTo>
                  <a:cubicBezTo>
                    <a:pt x="2286" y="23"/>
                    <a:pt x="2285" y="22"/>
                    <a:pt x="2283" y="23"/>
                  </a:cubicBezTo>
                  <a:cubicBezTo>
                    <a:pt x="2265" y="32"/>
                    <a:pt x="2236" y="28"/>
                    <a:pt x="2210" y="25"/>
                  </a:cubicBezTo>
                  <a:cubicBezTo>
                    <a:pt x="2200" y="24"/>
                    <a:pt x="2191" y="23"/>
                    <a:pt x="2183" y="23"/>
                  </a:cubicBezTo>
                  <a:cubicBezTo>
                    <a:pt x="2128" y="20"/>
                    <a:pt x="2073" y="22"/>
                    <a:pt x="2020" y="25"/>
                  </a:cubicBezTo>
                  <a:cubicBezTo>
                    <a:pt x="1980" y="27"/>
                    <a:pt x="1938" y="29"/>
                    <a:pt x="1898" y="28"/>
                  </a:cubicBezTo>
                  <a:cubicBezTo>
                    <a:pt x="1834" y="28"/>
                    <a:pt x="1769" y="28"/>
                    <a:pt x="1706" y="29"/>
                  </a:cubicBezTo>
                  <a:cubicBezTo>
                    <a:pt x="1614" y="30"/>
                    <a:pt x="1519" y="32"/>
                    <a:pt x="1426" y="28"/>
                  </a:cubicBezTo>
                  <a:cubicBezTo>
                    <a:pt x="1297" y="23"/>
                    <a:pt x="1167" y="24"/>
                    <a:pt x="1040" y="25"/>
                  </a:cubicBezTo>
                  <a:cubicBezTo>
                    <a:pt x="932" y="25"/>
                    <a:pt x="820" y="26"/>
                    <a:pt x="710" y="23"/>
                  </a:cubicBezTo>
                  <a:cubicBezTo>
                    <a:pt x="567" y="19"/>
                    <a:pt x="567" y="19"/>
                    <a:pt x="567" y="19"/>
                  </a:cubicBezTo>
                  <a:cubicBezTo>
                    <a:pt x="446" y="15"/>
                    <a:pt x="322" y="11"/>
                    <a:pt x="199" y="11"/>
                  </a:cubicBezTo>
                  <a:cubicBezTo>
                    <a:pt x="185" y="11"/>
                    <a:pt x="169" y="12"/>
                    <a:pt x="152" y="13"/>
                  </a:cubicBezTo>
                  <a:cubicBezTo>
                    <a:pt x="100" y="16"/>
                    <a:pt x="40" y="19"/>
                    <a:pt x="5" y="1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p>
              <a:endParaRPr lang="zh-CN" altLang="en-US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8040" y="71755"/>
            <a:ext cx="4123690" cy="56032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1"/>
          <a:srcRect b="11260"/>
          <a:stretch>
            <a:fillRect/>
          </a:stretch>
        </p:blipFill>
        <p:spPr>
          <a:xfrm>
            <a:off x="6965315" y="332105"/>
            <a:ext cx="4804410" cy="316039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0" y="5792470"/>
            <a:ext cx="12071350" cy="7994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marL="0" indent="0"/>
            <a:r>
              <a:rPr lang="zh-CN" sz="2400" b="1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①细胞膜的结构→②科学史情景分析成分→③建构流动镶嵌模型→④细胞膜结构是磷脂双分子层为骨架，蛋白质贯穿，糖被分布表面→⑤再创情景：受精作用检验学生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48935" y="1979295"/>
            <a:ext cx="4753610" cy="3393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668020" y="492760"/>
            <a:ext cx="9690100" cy="1265159"/>
            <a:chOff x="1276" y="3242"/>
            <a:chExt cx="15260" cy="1992"/>
          </a:xfrm>
        </p:grpSpPr>
        <p:sp>
          <p:nvSpPr>
            <p:cNvPr id="27650" name="文本框 61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296" y="3242"/>
              <a:ext cx="9534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p>
              <a:r>
                <a:rPr lang="zh-CN" altLang="zh-CN" sz="3200" b="1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基于模型构建的主线式教学研究</a:t>
              </a:r>
              <a:endParaRPr lang="zh-CN" altLang="zh-CN" sz="3200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651" name="文本框 62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934" y="3976"/>
              <a:ext cx="13602" cy="1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p>
              <a:pPr>
                <a:lnSpc>
                  <a:spcPct val="150000"/>
                </a:lnSpc>
              </a:pPr>
              <a:r>
                <a:rPr lang="en-US" altLang="zh-CN" sz="2800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1.2.4</a:t>
              </a:r>
              <a:r>
                <a:rPr lang="zh-CN" altLang="en-US" sz="2800" dirty="0">
                  <a:solidFill>
                    <a:schemeClr val="accent2"/>
                  </a:solidFill>
                  <a:latin typeface="+mn-lt"/>
                  <a:cs typeface="+mn-ea"/>
                  <a:sym typeface="+mn-lt"/>
                </a:rPr>
                <a:t>《蛋白质是生命活动的主要承担</a:t>
              </a:r>
              <a:r>
                <a:rPr lang="zh-CN" altLang="en-US" sz="2800" dirty="0">
                  <a:solidFill>
                    <a:schemeClr val="accent2"/>
                  </a:solidFill>
                  <a:latin typeface="+mn-lt"/>
                  <a:cs typeface="+mn-ea"/>
                  <a:sym typeface="+mn-lt"/>
                </a:rPr>
                <a:t>者》为例</a:t>
              </a:r>
              <a:endParaRPr lang="zh-CN" altLang="en-US" sz="2800" dirty="0">
                <a:solidFill>
                  <a:schemeClr val="accent2"/>
                </a:solidFill>
                <a:latin typeface="+mn-lt"/>
                <a:cs typeface="+mn-ea"/>
                <a:sym typeface="+mn-lt"/>
              </a:endParaRPr>
            </a:p>
          </p:txBody>
        </p:sp>
        <p:grpSp>
          <p:nvGrpSpPr>
            <p:cNvPr id="5" name="组合 4"/>
            <p:cNvGrpSpPr/>
            <p:nvPr>
              <p:custDataLst>
                <p:tags r:id="rId3"/>
              </p:custDataLst>
            </p:nvPr>
          </p:nvGrpSpPr>
          <p:grpSpPr>
            <a:xfrm>
              <a:off x="1276" y="3249"/>
              <a:ext cx="1615" cy="1985"/>
              <a:chOff x="1346200" y="2378075"/>
              <a:chExt cx="1025525" cy="1260893"/>
            </a:xfrm>
          </p:grpSpPr>
          <p:sp>
            <p:nvSpPr>
              <p:cNvPr id="68" name="椭圆 31"/>
              <p:cNvSpPr/>
              <p:nvPr>
                <p:custDataLst>
                  <p:tags r:id="rId4"/>
                </p:custDataLst>
              </p:nvPr>
            </p:nvSpPr>
            <p:spPr>
              <a:xfrm>
                <a:off x="1346200" y="2378075"/>
                <a:ext cx="1025525" cy="1239838"/>
              </a:xfrm>
              <a:custGeom>
                <a:avLst/>
                <a:gdLst>
                  <a:gd name="connsiteX0" fmla="*/ 0 w 656493"/>
                  <a:gd name="connsiteY0" fmla="*/ 316523 h 633046"/>
                  <a:gd name="connsiteX1" fmla="*/ 328247 w 656493"/>
                  <a:gd name="connsiteY1" fmla="*/ 0 h 633046"/>
                  <a:gd name="connsiteX2" fmla="*/ 656494 w 656493"/>
                  <a:gd name="connsiteY2" fmla="*/ 316523 h 633046"/>
                  <a:gd name="connsiteX3" fmla="*/ 328247 w 656493"/>
                  <a:gd name="connsiteY3" fmla="*/ 633046 h 633046"/>
                  <a:gd name="connsiteX4" fmla="*/ 0 w 656493"/>
                  <a:gd name="connsiteY4" fmla="*/ 316523 h 633046"/>
                  <a:gd name="connsiteX0-1" fmla="*/ 328247 w 656494"/>
                  <a:gd name="connsiteY0-2" fmla="*/ 0 h 633046"/>
                  <a:gd name="connsiteX1-3" fmla="*/ 656494 w 656494"/>
                  <a:gd name="connsiteY1-4" fmla="*/ 316523 h 633046"/>
                  <a:gd name="connsiteX2-5" fmla="*/ 328247 w 656494"/>
                  <a:gd name="connsiteY2-6" fmla="*/ 633046 h 633046"/>
                  <a:gd name="connsiteX3-7" fmla="*/ 0 w 656494"/>
                  <a:gd name="connsiteY3-8" fmla="*/ 316523 h 633046"/>
                  <a:gd name="connsiteX4-9" fmla="*/ 419687 w 656494"/>
                  <a:gd name="connsiteY4-10" fmla="*/ 91440 h 633046"/>
                  <a:gd name="connsiteX0-11" fmla="*/ 402964 w 731211"/>
                  <a:gd name="connsiteY0-12" fmla="*/ 0 h 633046"/>
                  <a:gd name="connsiteX1-13" fmla="*/ 731211 w 731211"/>
                  <a:gd name="connsiteY1-14" fmla="*/ 316523 h 633046"/>
                  <a:gd name="connsiteX2-15" fmla="*/ 402964 w 731211"/>
                  <a:gd name="connsiteY2-16" fmla="*/ 633046 h 633046"/>
                  <a:gd name="connsiteX3-17" fmla="*/ 74717 w 731211"/>
                  <a:gd name="connsiteY3-18" fmla="*/ 316523 h 633046"/>
                  <a:gd name="connsiteX4-19" fmla="*/ 161895 w 731211"/>
                  <a:gd name="connsiteY4-20" fmla="*/ 152400 h 633046"/>
                  <a:gd name="connsiteX0-21" fmla="*/ 353700 w 681947"/>
                  <a:gd name="connsiteY0-22" fmla="*/ 0 h 633046"/>
                  <a:gd name="connsiteX1-23" fmla="*/ 681947 w 681947"/>
                  <a:gd name="connsiteY1-24" fmla="*/ 316523 h 633046"/>
                  <a:gd name="connsiteX2-25" fmla="*/ 353700 w 681947"/>
                  <a:gd name="connsiteY2-26" fmla="*/ 633046 h 633046"/>
                  <a:gd name="connsiteX3-27" fmla="*/ 25453 w 681947"/>
                  <a:gd name="connsiteY3-28" fmla="*/ 316523 h 633046"/>
                  <a:gd name="connsiteX4-29" fmla="*/ 112631 w 681947"/>
                  <a:gd name="connsiteY4-30" fmla="*/ 152400 h 633046"/>
                  <a:gd name="connsiteX0-31" fmla="*/ 341249 w 669496"/>
                  <a:gd name="connsiteY0-32" fmla="*/ 0 h 633046"/>
                  <a:gd name="connsiteX1-33" fmla="*/ 669496 w 669496"/>
                  <a:gd name="connsiteY1-34" fmla="*/ 316523 h 633046"/>
                  <a:gd name="connsiteX2-35" fmla="*/ 341249 w 669496"/>
                  <a:gd name="connsiteY2-36" fmla="*/ 633046 h 633046"/>
                  <a:gd name="connsiteX3-37" fmla="*/ 13002 w 669496"/>
                  <a:gd name="connsiteY3-38" fmla="*/ 316523 h 633046"/>
                  <a:gd name="connsiteX4-39" fmla="*/ 100180 w 669496"/>
                  <a:gd name="connsiteY4-40" fmla="*/ 152400 h 633046"/>
                  <a:gd name="connsiteX0-41" fmla="*/ 347951 w 676198"/>
                  <a:gd name="connsiteY0-42" fmla="*/ 0 h 633046"/>
                  <a:gd name="connsiteX1-43" fmla="*/ 676198 w 676198"/>
                  <a:gd name="connsiteY1-44" fmla="*/ 316523 h 633046"/>
                  <a:gd name="connsiteX2-45" fmla="*/ 347951 w 676198"/>
                  <a:gd name="connsiteY2-46" fmla="*/ 633046 h 633046"/>
                  <a:gd name="connsiteX3-47" fmla="*/ 19704 w 676198"/>
                  <a:gd name="connsiteY3-48" fmla="*/ 316523 h 633046"/>
                  <a:gd name="connsiteX4-49" fmla="*/ 79173 w 676198"/>
                  <a:gd name="connsiteY4-50" fmla="*/ 113607 h 633046"/>
                  <a:gd name="connsiteX0-51" fmla="*/ 333371 w 661618"/>
                  <a:gd name="connsiteY0-52" fmla="*/ 0 h 633046"/>
                  <a:gd name="connsiteX1-53" fmla="*/ 661618 w 661618"/>
                  <a:gd name="connsiteY1-54" fmla="*/ 316523 h 633046"/>
                  <a:gd name="connsiteX2-55" fmla="*/ 333371 w 661618"/>
                  <a:gd name="connsiteY2-56" fmla="*/ 633046 h 633046"/>
                  <a:gd name="connsiteX3-57" fmla="*/ 5124 w 661618"/>
                  <a:gd name="connsiteY3-58" fmla="*/ 316523 h 633046"/>
                  <a:gd name="connsiteX4-59" fmla="*/ 64593 w 661618"/>
                  <a:gd name="connsiteY4-60" fmla="*/ 113607 h 633046"/>
                  <a:gd name="connsiteX0-61" fmla="*/ 178200 w 661618"/>
                  <a:gd name="connsiteY0-62" fmla="*/ 0 h 583170"/>
                  <a:gd name="connsiteX1-63" fmla="*/ 661618 w 661618"/>
                  <a:gd name="connsiteY1-64" fmla="*/ 266647 h 583170"/>
                  <a:gd name="connsiteX2-65" fmla="*/ 333371 w 661618"/>
                  <a:gd name="connsiteY2-66" fmla="*/ 583170 h 583170"/>
                  <a:gd name="connsiteX3-67" fmla="*/ 5124 w 661618"/>
                  <a:gd name="connsiteY3-68" fmla="*/ 266647 h 583170"/>
                  <a:gd name="connsiteX4-69" fmla="*/ 64593 w 661618"/>
                  <a:gd name="connsiteY4-70" fmla="*/ 63731 h 583170"/>
                  <a:gd name="connsiteX0-71" fmla="*/ 178200 w 662133"/>
                  <a:gd name="connsiteY0-72" fmla="*/ 66578 h 649748"/>
                  <a:gd name="connsiteX1-73" fmla="*/ 412660 w 662133"/>
                  <a:gd name="connsiteY1-74" fmla="*/ 10947 h 649748"/>
                  <a:gd name="connsiteX2-75" fmla="*/ 661618 w 662133"/>
                  <a:gd name="connsiteY2-76" fmla="*/ 333225 h 649748"/>
                  <a:gd name="connsiteX3-77" fmla="*/ 333371 w 662133"/>
                  <a:gd name="connsiteY3-78" fmla="*/ 649748 h 649748"/>
                  <a:gd name="connsiteX4-79" fmla="*/ 5124 w 662133"/>
                  <a:gd name="connsiteY4-80" fmla="*/ 333225 h 649748"/>
                  <a:gd name="connsiteX5" fmla="*/ 64593 w 662133"/>
                  <a:gd name="connsiteY5" fmla="*/ 130309 h 649748"/>
                  <a:gd name="connsiteX0-81" fmla="*/ 178200 w 662148"/>
                  <a:gd name="connsiteY0-82" fmla="*/ 66578 h 649748"/>
                  <a:gd name="connsiteX1-83" fmla="*/ 412660 w 662148"/>
                  <a:gd name="connsiteY1-84" fmla="*/ 10947 h 649748"/>
                  <a:gd name="connsiteX2-85" fmla="*/ 661618 w 662148"/>
                  <a:gd name="connsiteY2-86" fmla="*/ 333225 h 649748"/>
                  <a:gd name="connsiteX3-87" fmla="*/ 333371 w 662148"/>
                  <a:gd name="connsiteY3-88" fmla="*/ 649748 h 649748"/>
                  <a:gd name="connsiteX4-89" fmla="*/ 5124 w 662148"/>
                  <a:gd name="connsiteY4-90" fmla="*/ 333225 h 649748"/>
                  <a:gd name="connsiteX5-91" fmla="*/ 64593 w 662148"/>
                  <a:gd name="connsiteY5-92" fmla="*/ 130309 h 649748"/>
                  <a:gd name="connsiteX0-93" fmla="*/ 178200 w 662148"/>
                  <a:gd name="connsiteY0-94" fmla="*/ 61032 h 644202"/>
                  <a:gd name="connsiteX1-95" fmla="*/ 412660 w 662148"/>
                  <a:gd name="connsiteY1-96" fmla="*/ 5401 h 644202"/>
                  <a:gd name="connsiteX2-97" fmla="*/ 661618 w 662148"/>
                  <a:gd name="connsiteY2-98" fmla="*/ 327679 h 644202"/>
                  <a:gd name="connsiteX3-99" fmla="*/ 333371 w 662148"/>
                  <a:gd name="connsiteY3-100" fmla="*/ 644202 h 644202"/>
                  <a:gd name="connsiteX4-101" fmla="*/ 5124 w 662148"/>
                  <a:gd name="connsiteY4-102" fmla="*/ 327679 h 644202"/>
                  <a:gd name="connsiteX5-103" fmla="*/ 64593 w 662148"/>
                  <a:gd name="connsiteY5-104" fmla="*/ 124763 h 644202"/>
                  <a:gd name="connsiteX0-105" fmla="*/ 178200 w 662148"/>
                  <a:gd name="connsiteY0-106" fmla="*/ 75865 h 659035"/>
                  <a:gd name="connsiteX1-107" fmla="*/ 168819 w 662148"/>
                  <a:gd name="connsiteY1-108" fmla="*/ 31317 h 659035"/>
                  <a:gd name="connsiteX2-109" fmla="*/ 412660 w 662148"/>
                  <a:gd name="connsiteY2-110" fmla="*/ 20234 h 659035"/>
                  <a:gd name="connsiteX3-111" fmla="*/ 661618 w 662148"/>
                  <a:gd name="connsiteY3-112" fmla="*/ 342512 h 659035"/>
                  <a:gd name="connsiteX4-113" fmla="*/ 333371 w 662148"/>
                  <a:gd name="connsiteY4-114" fmla="*/ 659035 h 659035"/>
                  <a:gd name="connsiteX5-115" fmla="*/ 5124 w 662148"/>
                  <a:gd name="connsiteY5-116" fmla="*/ 342512 h 659035"/>
                  <a:gd name="connsiteX6" fmla="*/ 64593 w 662148"/>
                  <a:gd name="connsiteY6" fmla="*/ 139596 h 659035"/>
                  <a:gd name="connsiteX0-117" fmla="*/ 178200 w 662148"/>
                  <a:gd name="connsiteY0-118" fmla="*/ 68901 h 652071"/>
                  <a:gd name="connsiteX1-119" fmla="*/ 130026 w 662148"/>
                  <a:gd name="connsiteY1-120" fmla="*/ 68688 h 652071"/>
                  <a:gd name="connsiteX2-121" fmla="*/ 412660 w 662148"/>
                  <a:gd name="connsiteY2-122" fmla="*/ 13270 h 652071"/>
                  <a:gd name="connsiteX3-123" fmla="*/ 661618 w 662148"/>
                  <a:gd name="connsiteY3-124" fmla="*/ 335548 h 652071"/>
                  <a:gd name="connsiteX4-125" fmla="*/ 333371 w 662148"/>
                  <a:gd name="connsiteY4-126" fmla="*/ 652071 h 652071"/>
                  <a:gd name="connsiteX5-127" fmla="*/ 5124 w 662148"/>
                  <a:gd name="connsiteY5-128" fmla="*/ 335548 h 652071"/>
                  <a:gd name="connsiteX6-129" fmla="*/ 64593 w 662148"/>
                  <a:gd name="connsiteY6-130" fmla="*/ 132632 h 652071"/>
                  <a:gd name="connsiteX0-131" fmla="*/ 178200 w 662220"/>
                  <a:gd name="connsiteY0-132" fmla="*/ 68901 h 652071"/>
                  <a:gd name="connsiteX1-133" fmla="*/ 130026 w 662220"/>
                  <a:gd name="connsiteY1-134" fmla="*/ 68688 h 652071"/>
                  <a:gd name="connsiteX2-135" fmla="*/ 412660 w 662220"/>
                  <a:gd name="connsiteY2-136" fmla="*/ 13270 h 652071"/>
                  <a:gd name="connsiteX3-137" fmla="*/ 661618 w 662220"/>
                  <a:gd name="connsiteY3-138" fmla="*/ 335548 h 652071"/>
                  <a:gd name="connsiteX4-139" fmla="*/ 333371 w 662220"/>
                  <a:gd name="connsiteY4-140" fmla="*/ 652071 h 652071"/>
                  <a:gd name="connsiteX5-141" fmla="*/ 5124 w 662220"/>
                  <a:gd name="connsiteY5-142" fmla="*/ 335548 h 652071"/>
                  <a:gd name="connsiteX6-143" fmla="*/ 64593 w 662220"/>
                  <a:gd name="connsiteY6-144" fmla="*/ 132632 h 652071"/>
                  <a:gd name="connsiteX0-145" fmla="*/ 178200 w 662220"/>
                  <a:gd name="connsiteY0-146" fmla="*/ 58449 h 641619"/>
                  <a:gd name="connsiteX1-147" fmla="*/ 130026 w 662220"/>
                  <a:gd name="connsiteY1-148" fmla="*/ 58236 h 641619"/>
                  <a:gd name="connsiteX2-149" fmla="*/ 412660 w 662220"/>
                  <a:gd name="connsiteY2-150" fmla="*/ 2818 h 641619"/>
                  <a:gd name="connsiteX3-151" fmla="*/ 661618 w 662220"/>
                  <a:gd name="connsiteY3-152" fmla="*/ 325096 h 641619"/>
                  <a:gd name="connsiteX4-153" fmla="*/ 333371 w 662220"/>
                  <a:gd name="connsiteY4-154" fmla="*/ 641619 h 641619"/>
                  <a:gd name="connsiteX5-155" fmla="*/ 5124 w 662220"/>
                  <a:gd name="connsiteY5-156" fmla="*/ 325096 h 641619"/>
                  <a:gd name="connsiteX6-157" fmla="*/ 64593 w 662220"/>
                  <a:gd name="connsiteY6-158" fmla="*/ 122180 h 641619"/>
                  <a:gd name="connsiteX0-159" fmla="*/ 178200 w 662220"/>
                  <a:gd name="connsiteY0-160" fmla="*/ 58449 h 641619"/>
                  <a:gd name="connsiteX1-161" fmla="*/ 130026 w 662220"/>
                  <a:gd name="connsiteY1-162" fmla="*/ 58236 h 641619"/>
                  <a:gd name="connsiteX2-163" fmla="*/ 412660 w 662220"/>
                  <a:gd name="connsiteY2-164" fmla="*/ 2818 h 641619"/>
                  <a:gd name="connsiteX3-165" fmla="*/ 661618 w 662220"/>
                  <a:gd name="connsiteY3-166" fmla="*/ 325096 h 641619"/>
                  <a:gd name="connsiteX4-167" fmla="*/ 333371 w 662220"/>
                  <a:gd name="connsiteY4-168" fmla="*/ 641619 h 641619"/>
                  <a:gd name="connsiteX5-169" fmla="*/ 5124 w 662220"/>
                  <a:gd name="connsiteY5-170" fmla="*/ 325096 h 641619"/>
                  <a:gd name="connsiteX6-171" fmla="*/ 64593 w 662220"/>
                  <a:gd name="connsiteY6-172" fmla="*/ 122180 h 641619"/>
                  <a:gd name="connsiteX0-173" fmla="*/ 178200 w 662220"/>
                  <a:gd name="connsiteY0-174" fmla="*/ 58449 h 641619"/>
                  <a:gd name="connsiteX1-175" fmla="*/ 130026 w 662220"/>
                  <a:gd name="connsiteY1-176" fmla="*/ 58236 h 641619"/>
                  <a:gd name="connsiteX2-177" fmla="*/ 412660 w 662220"/>
                  <a:gd name="connsiteY2-178" fmla="*/ 2818 h 641619"/>
                  <a:gd name="connsiteX3-179" fmla="*/ 661618 w 662220"/>
                  <a:gd name="connsiteY3-180" fmla="*/ 325096 h 641619"/>
                  <a:gd name="connsiteX4-181" fmla="*/ 333371 w 662220"/>
                  <a:gd name="connsiteY4-182" fmla="*/ 641619 h 641619"/>
                  <a:gd name="connsiteX5-183" fmla="*/ 5124 w 662220"/>
                  <a:gd name="connsiteY5-184" fmla="*/ 325096 h 641619"/>
                  <a:gd name="connsiteX6-185" fmla="*/ 64593 w 662220"/>
                  <a:gd name="connsiteY6-186" fmla="*/ 122180 h 641619"/>
                  <a:gd name="connsiteX0-187" fmla="*/ 178200 w 662220"/>
                  <a:gd name="connsiteY0-188" fmla="*/ 58449 h 641619"/>
                  <a:gd name="connsiteX1-189" fmla="*/ 130026 w 662220"/>
                  <a:gd name="connsiteY1-190" fmla="*/ 58236 h 641619"/>
                  <a:gd name="connsiteX2-191" fmla="*/ 412660 w 662220"/>
                  <a:gd name="connsiteY2-192" fmla="*/ 2818 h 641619"/>
                  <a:gd name="connsiteX3-193" fmla="*/ 661618 w 662220"/>
                  <a:gd name="connsiteY3-194" fmla="*/ 325096 h 641619"/>
                  <a:gd name="connsiteX4-195" fmla="*/ 333371 w 662220"/>
                  <a:gd name="connsiteY4-196" fmla="*/ 641619 h 641619"/>
                  <a:gd name="connsiteX5-197" fmla="*/ 5124 w 662220"/>
                  <a:gd name="connsiteY5-198" fmla="*/ 325096 h 641619"/>
                  <a:gd name="connsiteX6-199" fmla="*/ 64593 w 662220"/>
                  <a:gd name="connsiteY6-200" fmla="*/ 122180 h 641619"/>
                  <a:gd name="connsiteX0-201" fmla="*/ 178200 w 662220"/>
                  <a:gd name="connsiteY0-202" fmla="*/ 58449 h 641619"/>
                  <a:gd name="connsiteX1-203" fmla="*/ 130026 w 662220"/>
                  <a:gd name="connsiteY1-204" fmla="*/ 58236 h 641619"/>
                  <a:gd name="connsiteX2-205" fmla="*/ 412660 w 662220"/>
                  <a:gd name="connsiteY2-206" fmla="*/ 2818 h 641619"/>
                  <a:gd name="connsiteX3-207" fmla="*/ 661618 w 662220"/>
                  <a:gd name="connsiteY3-208" fmla="*/ 325096 h 641619"/>
                  <a:gd name="connsiteX4-209" fmla="*/ 333371 w 662220"/>
                  <a:gd name="connsiteY4-210" fmla="*/ 641619 h 641619"/>
                  <a:gd name="connsiteX5-211" fmla="*/ 5124 w 662220"/>
                  <a:gd name="connsiteY5-212" fmla="*/ 325096 h 641619"/>
                  <a:gd name="connsiteX6-213" fmla="*/ 64593 w 662220"/>
                  <a:gd name="connsiteY6-214" fmla="*/ 122180 h 641619"/>
                  <a:gd name="connsiteX0-215" fmla="*/ 176252 w 660272"/>
                  <a:gd name="connsiteY0-216" fmla="*/ 58449 h 641619"/>
                  <a:gd name="connsiteX1-217" fmla="*/ 128078 w 660272"/>
                  <a:gd name="connsiteY1-218" fmla="*/ 58236 h 641619"/>
                  <a:gd name="connsiteX2-219" fmla="*/ 410712 w 660272"/>
                  <a:gd name="connsiteY2-220" fmla="*/ 2818 h 641619"/>
                  <a:gd name="connsiteX3-221" fmla="*/ 659670 w 660272"/>
                  <a:gd name="connsiteY3-222" fmla="*/ 325096 h 641619"/>
                  <a:gd name="connsiteX4-223" fmla="*/ 331423 w 660272"/>
                  <a:gd name="connsiteY4-224" fmla="*/ 641619 h 641619"/>
                  <a:gd name="connsiteX5-225" fmla="*/ 3176 w 660272"/>
                  <a:gd name="connsiteY5-226" fmla="*/ 325096 h 641619"/>
                  <a:gd name="connsiteX6-227" fmla="*/ 62645 w 660272"/>
                  <a:gd name="connsiteY6-228" fmla="*/ 122180 h 641619"/>
                  <a:gd name="connsiteX0-229" fmla="*/ 253837 w 660272"/>
                  <a:gd name="connsiteY0-230" fmla="*/ 30740 h 641619"/>
                  <a:gd name="connsiteX1-231" fmla="*/ 128078 w 660272"/>
                  <a:gd name="connsiteY1-232" fmla="*/ 58236 h 641619"/>
                  <a:gd name="connsiteX2-233" fmla="*/ 410712 w 660272"/>
                  <a:gd name="connsiteY2-234" fmla="*/ 2818 h 641619"/>
                  <a:gd name="connsiteX3-235" fmla="*/ 659670 w 660272"/>
                  <a:gd name="connsiteY3-236" fmla="*/ 325096 h 641619"/>
                  <a:gd name="connsiteX4-237" fmla="*/ 331423 w 660272"/>
                  <a:gd name="connsiteY4-238" fmla="*/ 641619 h 641619"/>
                  <a:gd name="connsiteX5-239" fmla="*/ 3176 w 660272"/>
                  <a:gd name="connsiteY5-240" fmla="*/ 325096 h 641619"/>
                  <a:gd name="connsiteX6-241" fmla="*/ 62645 w 660272"/>
                  <a:gd name="connsiteY6-242" fmla="*/ 122180 h 641619"/>
                  <a:gd name="connsiteX0-243" fmla="*/ 253837 w 660191"/>
                  <a:gd name="connsiteY0-244" fmla="*/ 41069 h 651948"/>
                  <a:gd name="connsiteX1-245" fmla="*/ 161329 w 660191"/>
                  <a:gd name="connsiteY1-246" fmla="*/ 63023 h 651948"/>
                  <a:gd name="connsiteX2-247" fmla="*/ 410712 w 660191"/>
                  <a:gd name="connsiteY2-248" fmla="*/ 13147 h 651948"/>
                  <a:gd name="connsiteX3-249" fmla="*/ 659670 w 660191"/>
                  <a:gd name="connsiteY3-250" fmla="*/ 335425 h 651948"/>
                  <a:gd name="connsiteX4-251" fmla="*/ 331423 w 660191"/>
                  <a:gd name="connsiteY4-252" fmla="*/ 651948 h 651948"/>
                  <a:gd name="connsiteX5-253" fmla="*/ 3176 w 660191"/>
                  <a:gd name="connsiteY5-254" fmla="*/ 335425 h 651948"/>
                  <a:gd name="connsiteX6-255" fmla="*/ 62645 w 660191"/>
                  <a:gd name="connsiteY6-256" fmla="*/ 132509 h 651948"/>
                  <a:gd name="connsiteX0-257" fmla="*/ 253837 w 660897"/>
                  <a:gd name="connsiteY0-258" fmla="*/ 45475 h 656354"/>
                  <a:gd name="connsiteX1-259" fmla="*/ 161329 w 660897"/>
                  <a:gd name="connsiteY1-260" fmla="*/ 67429 h 656354"/>
                  <a:gd name="connsiteX2-261" fmla="*/ 410712 w 660897"/>
                  <a:gd name="connsiteY2-262" fmla="*/ 17553 h 656354"/>
                  <a:gd name="connsiteX3-263" fmla="*/ 659670 w 660897"/>
                  <a:gd name="connsiteY3-264" fmla="*/ 339831 h 656354"/>
                  <a:gd name="connsiteX4-265" fmla="*/ 331423 w 660897"/>
                  <a:gd name="connsiteY4-266" fmla="*/ 656354 h 656354"/>
                  <a:gd name="connsiteX5-267" fmla="*/ 3176 w 660897"/>
                  <a:gd name="connsiteY5-268" fmla="*/ 339831 h 656354"/>
                  <a:gd name="connsiteX6-269" fmla="*/ 62645 w 660897"/>
                  <a:gd name="connsiteY6-270" fmla="*/ 136915 h 656354"/>
                  <a:gd name="connsiteX0-271" fmla="*/ 253837 w 660406"/>
                  <a:gd name="connsiteY0-272" fmla="*/ 41070 h 651949"/>
                  <a:gd name="connsiteX1-273" fmla="*/ 161329 w 660406"/>
                  <a:gd name="connsiteY1-274" fmla="*/ 63024 h 651949"/>
                  <a:gd name="connsiteX2-275" fmla="*/ 410712 w 660406"/>
                  <a:gd name="connsiteY2-276" fmla="*/ 13148 h 651949"/>
                  <a:gd name="connsiteX3-277" fmla="*/ 659670 w 660406"/>
                  <a:gd name="connsiteY3-278" fmla="*/ 335426 h 651949"/>
                  <a:gd name="connsiteX4-279" fmla="*/ 331423 w 660406"/>
                  <a:gd name="connsiteY4-280" fmla="*/ 651949 h 651949"/>
                  <a:gd name="connsiteX5-281" fmla="*/ 3176 w 660406"/>
                  <a:gd name="connsiteY5-282" fmla="*/ 335426 h 651949"/>
                  <a:gd name="connsiteX6-283" fmla="*/ 62645 w 660406"/>
                  <a:gd name="connsiteY6-284" fmla="*/ 132510 h 651949"/>
                  <a:gd name="connsiteX0-285" fmla="*/ 161329 w 660406"/>
                  <a:gd name="connsiteY0-286" fmla="*/ 63024 h 651949"/>
                  <a:gd name="connsiteX1-287" fmla="*/ 410712 w 660406"/>
                  <a:gd name="connsiteY1-288" fmla="*/ 13148 h 651949"/>
                  <a:gd name="connsiteX2-289" fmla="*/ 659670 w 660406"/>
                  <a:gd name="connsiteY2-290" fmla="*/ 335426 h 651949"/>
                  <a:gd name="connsiteX3-291" fmla="*/ 331423 w 660406"/>
                  <a:gd name="connsiteY3-292" fmla="*/ 651949 h 651949"/>
                  <a:gd name="connsiteX4-293" fmla="*/ 3176 w 660406"/>
                  <a:gd name="connsiteY4-294" fmla="*/ 335426 h 651949"/>
                  <a:gd name="connsiteX5-295" fmla="*/ 62645 w 660406"/>
                  <a:gd name="connsiteY5-296" fmla="*/ 132510 h 651949"/>
                  <a:gd name="connsiteX0-297" fmla="*/ 128078 w 660207"/>
                  <a:gd name="connsiteY0-298" fmla="*/ 63024 h 651949"/>
                  <a:gd name="connsiteX1-299" fmla="*/ 410712 w 660207"/>
                  <a:gd name="connsiteY1-300" fmla="*/ 13148 h 651949"/>
                  <a:gd name="connsiteX2-301" fmla="*/ 659670 w 660207"/>
                  <a:gd name="connsiteY2-302" fmla="*/ 335426 h 651949"/>
                  <a:gd name="connsiteX3-303" fmla="*/ 331423 w 660207"/>
                  <a:gd name="connsiteY3-304" fmla="*/ 651949 h 651949"/>
                  <a:gd name="connsiteX4-305" fmla="*/ 3176 w 660207"/>
                  <a:gd name="connsiteY4-306" fmla="*/ 335426 h 651949"/>
                  <a:gd name="connsiteX5-307" fmla="*/ 62645 w 660207"/>
                  <a:gd name="connsiteY5-308" fmla="*/ 132510 h 651949"/>
                  <a:gd name="connsiteX0-309" fmla="*/ 128078 w 660438"/>
                  <a:gd name="connsiteY0-310" fmla="*/ 60888 h 649813"/>
                  <a:gd name="connsiteX1-311" fmla="*/ 410712 w 660438"/>
                  <a:gd name="connsiteY1-312" fmla="*/ 11012 h 649813"/>
                  <a:gd name="connsiteX2-313" fmla="*/ 659670 w 660438"/>
                  <a:gd name="connsiteY2-314" fmla="*/ 333290 h 649813"/>
                  <a:gd name="connsiteX3-315" fmla="*/ 331423 w 660438"/>
                  <a:gd name="connsiteY3-316" fmla="*/ 649813 h 649813"/>
                  <a:gd name="connsiteX4-317" fmla="*/ 3176 w 660438"/>
                  <a:gd name="connsiteY4-318" fmla="*/ 333290 h 649813"/>
                  <a:gd name="connsiteX5-319" fmla="*/ 62645 w 660438"/>
                  <a:gd name="connsiteY5-320" fmla="*/ 130374 h 649813"/>
                  <a:gd name="connsiteX0-321" fmla="*/ 128078 w 660438"/>
                  <a:gd name="connsiteY0-322" fmla="*/ 64927 h 653852"/>
                  <a:gd name="connsiteX1-323" fmla="*/ 410712 w 660438"/>
                  <a:gd name="connsiteY1-324" fmla="*/ 15051 h 653852"/>
                  <a:gd name="connsiteX2-325" fmla="*/ 659670 w 660438"/>
                  <a:gd name="connsiteY2-326" fmla="*/ 337329 h 653852"/>
                  <a:gd name="connsiteX3-327" fmla="*/ 331423 w 660438"/>
                  <a:gd name="connsiteY3-328" fmla="*/ 653852 h 653852"/>
                  <a:gd name="connsiteX4-329" fmla="*/ 3176 w 660438"/>
                  <a:gd name="connsiteY4-330" fmla="*/ 337329 h 653852"/>
                  <a:gd name="connsiteX5-331" fmla="*/ 62645 w 660438"/>
                  <a:gd name="connsiteY5-332" fmla="*/ 134413 h 653852"/>
                  <a:gd name="connsiteX0-333" fmla="*/ 128078 w 687378"/>
                  <a:gd name="connsiteY0-334" fmla="*/ 58090 h 647015"/>
                  <a:gd name="connsiteX1-335" fmla="*/ 571432 w 687378"/>
                  <a:gd name="connsiteY1-336" fmla="*/ 16673 h 647015"/>
                  <a:gd name="connsiteX2-337" fmla="*/ 659670 w 687378"/>
                  <a:gd name="connsiteY2-338" fmla="*/ 330492 h 647015"/>
                  <a:gd name="connsiteX3-339" fmla="*/ 331423 w 687378"/>
                  <a:gd name="connsiteY3-340" fmla="*/ 647015 h 647015"/>
                  <a:gd name="connsiteX4-341" fmla="*/ 3176 w 687378"/>
                  <a:gd name="connsiteY4-342" fmla="*/ 330492 h 647015"/>
                  <a:gd name="connsiteX5-343" fmla="*/ 62645 w 687378"/>
                  <a:gd name="connsiteY5-344" fmla="*/ 127576 h 647015"/>
                  <a:gd name="connsiteX0-345" fmla="*/ 128078 w 677145"/>
                  <a:gd name="connsiteY0-346" fmla="*/ 58090 h 663933"/>
                  <a:gd name="connsiteX1-347" fmla="*/ 571432 w 677145"/>
                  <a:gd name="connsiteY1-348" fmla="*/ 16673 h 663933"/>
                  <a:gd name="connsiteX2-349" fmla="*/ 659670 w 677145"/>
                  <a:gd name="connsiteY2-350" fmla="*/ 330492 h 663933"/>
                  <a:gd name="connsiteX3-351" fmla="*/ 559815 w 677145"/>
                  <a:gd name="connsiteY3-352" fmla="*/ 663933 h 663933"/>
                  <a:gd name="connsiteX4-353" fmla="*/ 3176 w 677145"/>
                  <a:gd name="connsiteY4-354" fmla="*/ 330492 h 663933"/>
                  <a:gd name="connsiteX5-355" fmla="*/ 62645 w 677145"/>
                  <a:gd name="connsiteY5-356" fmla="*/ 127576 h 663933"/>
                  <a:gd name="connsiteX0-357" fmla="*/ 101940 w 644966"/>
                  <a:gd name="connsiteY0-358" fmla="*/ 58090 h 685888"/>
                  <a:gd name="connsiteX1-359" fmla="*/ 545294 w 644966"/>
                  <a:gd name="connsiteY1-360" fmla="*/ 16673 h 685888"/>
                  <a:gd name="connsiteX2-361" fmla="*/ 633532 w 644966"/>
                  <a:gd name="connsiteY2-362" fmla="*/ 330492 h 685888"/>
                  <a:gd name="connsiteX3-363" fmla="*/ 533677 w 644966"/>
                  <a:gd name="connsiteY3-364" fmla="*/ 663933 h 685888"/>
                  <a:gd name="connsiteX4-365" fmla="*/ 10874 w 644966"/>
                  <a:gd name="connsiteY4-366" fmla="*/ 575801 h 685888"/>
                  <a:gd name="connsiteX5-367" fmla="*/ 36507 w 644966"/>
                  <a:gd name="connsiteY5-368" fmla="*/ 127576 h 685888"/>
                  <a:gd name="connsiteX0-369" fmla="*/ 101940 w 642626"/>
                  <a:gd name="connsiteY0-370" fmla="*/ 58090 h 654766"/>
                  <a:gd name="connsiteX1-371" fmla="*/ 545294 w 642626"/>
                  <a:gd name="connsiteY1-372" fmla="*/ 16673 h 654766"/>
                  <a:gd name="connsiteX2-373" fmla="*/ 633532 w 642626"/>
                  <a:gd name="connsiteY2-374" fmla="*/ 330492 h 654766"/>
                  <a:gd name="connsiteX3-375" fmla="*/ 567513 w 642626"/>
                  <a:gd name="connsiteY3-376" fmla="*/ 613179 h 654766"/>
                  <a:gd name="connsiteX4-377" fmla="*/ 10874 w 642626"/>
                  <a:gd name="connsiteY4-378" fmla="*/ 575801 h 654766"/>
                  <a:gd name="connsiteX5-379" fmla="*/ 36507 w 642626"/>
                  <a:gd name="connsiteY5-380" fmla="*/ 127576 h 654766"/>
                  <a:gd name="connsiteX0-381" fmla="*/ 101940 w 642626"/>
                  <a:gd name="connsiteY0-382" fmla="*/ 30477 h 627153"/>
                  <a:gd name="connsiteX1-383" fmla="*/ 545294 w 642626"/>
                  <a:gd name="connsiteY1-384" fmla="*/ 31354 h 627153"/>
                  <a:gd name="connsiteX2-385" fmla="*/ 633532 w 642626"/>
                  <a:gd name="connsiteY2-386" fmla="*/ 302879 h 627153"/>
                  <a:gd name="connsiteX3-387" fmla="*/ 567513 w 642626"/>
                  <a:gd name="connsiteY3-388" fmla="*/ 585566 h 627153"/>
                  <a:gd name="connsiteX4-389" fmla="*/ 10874 w 642626"/>
                  <a:gd name="connsiteY4-390" fmla="*/ 548188 h 627153"/>
                  <a:gd name="connsiteX5-391" fmla="*/ 36507 w 642626"/>
                  <a:gd name="connsiteY5-392" fmla="*/ 99963 h 627153"/>
                  <a:gd name="connsiteX0-393" fmla="*/ 101940 w 641803"/>
                  <a:gd name="connsiteY0-394" fmla="*/ 32533 h 629209"/>
                  <a:gd name="connsiteX1-395" fmla="*/ 545294 w 641803"/>
                  <a:gd name="connsiteY1-396" fmla="*/ 33410 h 629209"/>
                  <a:gd name="connsiteX2-397" fmla="*/ 633532 w 641803"/>
                  <a:gd name="connsiteY2-398" fmla="*/ 304935 h 629209"/>
                  <a:gd name="connsiteX3-399" fmla="*/ 567513 w 641803"/>
                  <a:gd name="connsiteY3-400" fmla="*/ 587622 h 629209"/>
                  <a:gd name="connsiteX4-401" fmla="*/ 10874 w 641803"/>
                  <a:gd name="connsiteY4-402" fmla="*/ 550244 h 629209"/>
                  <a:gd name="connsiteX5-403" fmla="*/ 36507 w 641803"/>
                  <a:gd name="connsiteY5-404" fmla="*/ 102019 h 629209"/>
                  <a:gd name="connsiteX0-405" fmla="*/ 93785 w 633648"/>
                  <a:gd name="connsiteY0-406" fmla="*/ 32533 h 629209"/>
                  <a:gd name="connsiteX1-407" fmla="*/ 537139 w 633648"/>
                  <a:gd name="connsiteY1-408" fmla="*/ 33410 h 629209"/>
                  <a:gd name="connsiteX2-409" fmla="*/ 625377 w 633648"/>
                  <a:gd name="connsiteY2-410" fmla="*/ 304935 h 629209"/>
                  <a:gd name="connsiteX3-411" fmla="*/ 559358 w 633648"/>
                  <a:gd name="connsiteY3-412" fmla="*/ 587622 h 629209"/>
                  <a:gd name="connsiteX4-413" fmla="*/ 2719 w 633648"/>
                  <a:gd name="connsiteY4-414" fmla="*/ 550244 h 629209"/>
                  <a:gd name="connsiteX5-415" fmla="*/ 28352 w 633648"/>
                  <a:gd name="connsiteY5-416" fmla="*/ 102019 h 629209"/>
                  <a:gd name="connsiteX0-417" fmla="*/ 103603 w 643466"/>
                  <a:gd name="connsiteY0-418" fmla="*/ 32533 h 629209"/>
                  <a:gd name="connsiteX1-419" fmla="*/ 546957 w 643466"/>
                  <a:gd name="connsiteY1-420" fmla="*/ 33410 h 629209"/>
                  <a:gd name="connsiteX2-421" fmla="*/ 635195 w 643466"/>
                  <a:gd name="connsiteY2-422" fmla="*/ 304935 h 629209"/>
                  <a:gd name="connsiteX3-423" fmla="*/ 569176 w 643466"/>
                  <a:gd name="connsiteY3-424" fmla="*/ 587622 h 629209"/>
                  <a:gd name="connsiteX4-425" fmla="*/ 12537 w 643466"/>
                  <a:gd name="connsiteY4-426" fmla="*/ 550244 h 629209"/>
                  <a:gd name="connsiteX5-427" fmla="*/ 4334 w 643466"/>
                  <a:gd name="connsiteY5-428" fmla="*/ 102019 h 629209"/>
                  <a:gd name="connsiteX0-429" fmla="*/ 103603 w 643466"/>
                  <a:gd name="connsiteY0-430" fmla="*/ 32533 h 613248"/>
                  <a:gd name="connsiteX1-431" fmla="*/ 546957 w 643466"/>
                  <a:gd name="connsiteY1-432" fmla="*/ 33410 h 613248"/>
                  <a:gd name="connsiteX2-433" fmla="*/ 635195 w 643466"/>
                  <a:gd name="connsiteY2-434" fmla="*/ 304935 h 613248"/>
                  <a:gd name="connsiteX3-435" fmla="*/ 569176 w 643466"/>
                  <a:gd name="connsiteY3-436" fmla="*/ 587622 h 613248"/>
                  <a:gd name="connsiteX4-437" fmla="*/ 12537 w 643466"/>
                  <a:gd name="connsiteY4-438" fmla="*/ 518643 h 613248"/>
                  <a:gd name="connsiteX5-439" fmla="*/ 4334 w 643466"/>
                  <a:gd name="connsiteY5-440" fmla="*/ 102019 h 613248"/>
                  <a:gd name="connsiteX0-441" fmla="*/ 103603 w 622280"/>
                  <a:gd name="connsiteY0-442" fmla="*/ 51723 h 632438"/>
                  <a:gd name="connsiteX1-443" fmla="*/ 546957 w 622280"/>
                  <a:gd name="connsiteY1-444" fmla="*/ 52600 h 632438"/>
                  <a:gd name="connsiteX2-445" fmla="*/ 569176 w 622280"/>
                  <a:gd name="connsiteY2-446" fmla="*/ 606812 h 632438"/>
                  <a:gd name="connsiteX3-447" fmla="*/ 12537 w 622280"/>
                  <a:gd name="connsiteY3-448" fmla="*/ 537833 h 632438"/>
                  <a:gd name="connsiteX4-449" fmla="*/ 4334 w 622280"/>
                  <a:gd name="connsiteY4-450" fmla="*/ 121209 h 632438"/>
                  <a:gd name="connsiteX0-451" fmla="*/ 103603 w 640916"/>
                  <a:gd name="connsiteY0-452" fmla="*/ 51277 h 628066"/>
                  <a:gd name="connsiteX1-453" fmla="*/ 546957 w 640916"/>
                  <a:gd name="connsiteY1-454" fmla="*/ 52154 h 628066"/>
                  <a:gd name="connsiteX2-455" fmla="*/ 595444 w 640916"/>
                  <a:gd name="connsiteY2-456" fmla="*/ 600046 h 628066"/>
                  <a:gd name="connsiteX3-457" fmla="*/ 12537 w 640916"/>
                  <a:gd name="connsiteY3-458" fmla="*/ 537387 h 628066"/>
                  <a:gd name="connsiteX4-459" fmla="*/ 4334 w 640916"/>
                  <a:gd name="connsiteY4-460" fmla="*/ 120763 h 628066"/>
                  <a:gd name="connsiteX0-461" fmla="*/ 103603 w 629940"/>
                  <a:gd name="connsiteY0-462" fmla="*/ 26437 h 603226"/>
                  <a:gd name="connsiteX1-463" fmla="*/ 546957 w 629940"/>
                  <a:gd name="connsiteY1-464" fmla="*/ 27314 h 603226"/>
                  <a:gd name="connsiteX2-465" fmla="*/ 595444 w 629940"/>
                  <a:gd name="connsiteY2-466" fmla="*/ 575206 h 603226"/>
                  <a:gd name="connsiteX3-467" fmla="*/ 12537 w 629940"/>
                  <a:gd name="connsiteY3-468" fmla="*/ 512547 h 603226"/>
                  <a:gd name="connsiteX4-469" fmla="*/ 4334 w 629940"/>
                  <a:gd name="connsiteY4-470" fmla="*/ 95923 h 603226"/>
                  <a:gd name="connsiteX0-471" fmla="*/ 103603 w 651443"/>
                  <a:gd name="connsiteY0-472" fmla="*/ 20041 h 614843"/>
                  <a:gd name="connsiteX1-473" fmla="*/ 608249 w 651443"/>
                  <a:gd name="connsiteY1-474" fmla="*/ 39879 h 614843"/>
                  <a:gd name="connsiteX2-475" fmla="*/ 595444 w 651443"/>
                  <a:gd name="connsiteY2-476" fmla="*/ 568810 h 614843"/>
                  <a:gd name="connsiteX3-477" fmla="*/ 12537 w 651443"/>
                  <a:gd name="connsiteY3-478" fmla="*/ 506151 h 614843"/>
                  <a:gd name="connsiteX4-479" fmla="*/ 4334 w 651443"/>
                  <a:gd name="connsiteY4-480" fmla="*/ 89527 h 614843"/>
                  <a:gd name="connsiteX0-481" fmla="*/ 103603 w 640788"/>
                  <a:gd name="connsiteY0-482" fmla="*/ 20041 h 614843"/>
                  <a:gd name="connsiteX1-483" fmla="*/ 581981 w 640788"/>
                  <a:gd name="connsiteY1-484" fmla="*/ 39879 h 614843"/>
                  <a:gd name="connsiteX2-485" fmla="*/ 595444 w 640788"/>
                  <a:gd name="connsiteY2-486" fmla="*/ 568810 h 614843"/>
                  <a:gd name="connsiteX3-487" fmla="*/ 12537 w 640788"/>
                  <a:gd name="connsiteY3-488" fmla="*/ 506151 h 614843"/>
                  <a:gd name="connsiteX4-489" fmla="*/ 4334 w 640788"/>
                  <a:gd name="connsiteY4-490" fmla="*/ 89527 h 614843"/>
                  <a:gd name="connsiteX0-491" fmla="*/ 103603 w 673655"/>
                  <a:gd name="connsiteY0-492" fmla="*/ 38763 h 618146"/>
                  <a:gd name="connsiteX1-493" fmla="*/ 581981 w 673655"/>
                  <a:gd name="connsiteY1-494" fmla="*/ 58601 h 618146"/>
                  <a:gd name="connsiteX2-495" fmla="*/ 621713 w 673655"/>
                  <a:gd name="connsiteY2-496" fmla="*/ 562250 h 618146"/>
                  <a:gd name="connsiteX3-497" fmla="*/ 12537 w 673655"/>
                  <a:gd name="connsiteY3-498" fmla="*/ 524873 h 618146"/>
                  <a:gd name="connsiteX4-499" fmla="*/ 4334 w 673655"/>
                  <a:gd name="connsiteY4-500" fmla="*/ 108249 h 618146"/>
                  <a:gd name="connsiteX0-501" fmla="*/ 103603 w 654750"/>
                  <a:gd name="connsiteY0-502" fmla="*/ 38763 h 605787"/>
                  <a:gd name="connsiteX1-503" fmla="*/ 581981 w 654750"/>
                  <a:gd name="connsiteY1-504" fmla="*/ 58601 h 605787"/>
                  <a:gd name="connsiteX2-505" fmla="*/ 621713 w 654750"/>
                  <a:gd name="connsiteY2-506" fmla="*/ 562250 h 605787"/>
                  <a:gd name="connsiteX3-507" fmla="*/ 12537 w 654750"/>
                  <a:gd name="connsiteY3-508" fmla="*/ 524873 h 605787"/>
                  <a:gd name="connsiteX4-509" fmla="*/ 4334 w 654750"/>
                  <a:gd name="connsiteY4-510" fmla="*/ 108249 h 605787"/>
                  <a:gd name="connsiteX0-511" fmla="*/ 103603 w 643734"/>
                  <a:gd name="connsiteY0-512" fmla="*/ 31800 h 598824"/>
                  <a:gd name="connsiteX1-513" fmla="*/ 581981 w 643734"/>
                  <a:gd name="connsiteY1-514" fmla="*/ 51638 h 598824"/>
                  <a:gd name="connsiteX2-515" fmla="*/ 621713 w 643734"/>
                  <a:gd name="connsiteY2-516" fmla="*/ 555287 h 598824"/>
                  <a:gd name="connsiteX3-517" fmla="*/ 12537 w 643734"/>
                  <a:gd name="connsiteY3-518" fmla="*/ 517910 h 598824"/>
                  <a:gd name="connsiteX4-519" fmla="*/ 4334 w 643734"/>
                  <a:gd name="connsiteY4-520" fmla="*/ 101286 h 598824"/>
                  <a:gd name="connsiteX0-521" fmla="*/ 103603 w 643734"/>
                  <a:gd name="connsiteY0-522" fmla="*/ 24551 h 591575"/>
                  <a:gd name="connsiteX1-523" fmla="*/ 581981 w 643734"/>
                  <a:gd name="connsiteY1-524" fmla="*/ 44389 h 591575"/>
                  <a:gd name="connsiteX2-525" fmla="*/ 621713 w 643734"/>
                  <a:gd name="connsiteY2-526" fmla="*/ 548038 h 591575"/>
                  <a:gd name="connsiteX3-527" fmla="*/ 12537 w 643734"/>
                  <a:gd name="connsiteY3-528" fmla="*/ 510661 h 591575"/>
                  <a:gd name="connsiteX4-529" fmla="*/ 4334 w 643734"/>
                  <a:gd name="connsiteY4-530" fmla="*/ 94037 h 591575"/>
                  <a:gd name="connsiteX0-531" fmla="*/ 103603 w 643734"/>
                  <a:gd name="connsiteY0-532" fmla="*/ 20135 h 587159"/>
                  <a:gd name="connsiteX1-533" fmla="*/ 581981 w 643734"/>
                  <a:gd name="connsiteY1-534" fmla="*/ 39973 h 587159"/>
                  <a:gd name="connsiteX2-535" fmla="*/ 621713 w 643734"/>
                  <a:gd name="connsiteY2-536" fmla="*/ 543622 h 587159"/>
                  <a:gd name="connsiteX3-537" fmla="*/ 12537 w 643734"/>
                  <a:gd name="connsiteY3-538" fmla="*/ 506245 h 587159"/>
                  <a:gd name="connsiteX4-539" fmla="*/ 4334 w 643734"/>
                  <a:gd name="connsiteY4-540" fmla="*/ 89621 h 587159"/>
                  <a:gd name="connsiteX0-541" fmla="*/ 51067 w 657504"/>
                  <a:gd name="connsiteY0-542" fmla="*/ 31623 h 592327"/>
                  <a:gd name="connsiteX1-543" fmla="*/ 581981 w 657504"/>
                  <a:gd name="connsiteY1-544" fmla="*/ 45141 h 592327"/>
                  <a:gd name="connsiteX2-545" fmla="*/ 621713 w 657504"/>
                  <a:gd name="connsiteY2-546" fmla="*/ 548790 h 592327"/>
                  <a:gd name="connsiteX3-547" fmla="*/ 12537 w 657504"/>
                  <a:gd name="connsiteY3-548" fmla="*/ 511413 h 592327"/>
                  <a:gd name="connsiteX4-549" fmla="*/ 4334 w 657504"/>
                  <a:gd name="connsiteY4-550" fmla="*/ 94789 h 592327"/>
                  <a:gd name="connsiteX0-551" fmla="*/ 51067 w 676118"/>
                  <a:gd name="connsiteY0-552" fmla="*/ 31623 h 604686"/>
                  <a:gd name="connsiteX1-553" fmla="*/ 581981 w 676118"/>
                  <a:gd name="connsiteY1-554" fmla="*/ 45141 h 604686"/>
                  <a:gd name="connsiteX2-555" fmla="*/ 621713 w 676118"/>
                  <a:gd name="connsiteY2-556" fmla="*/ 548790 h 604686"/>
                  <a:gd name="connsiteX3-557" fmla="*/ 12537 w 676118"/>
                  <a:gd name="connsiteY3-558" fmla="*/ 511413 h 604686"/>
                  <a:gd name="connsiteX4-559" fmla="*/ 4334 w 676118"/>
                  <a:gd name="connsiteY4-560" fmla="*/ 94789 h 604686"/>
                  <a:gd name="connsiteX0-561" fmla="*/ 51067 w 659741"/>
                  <a:gd name="connsiteY0-562" fmla="*/ 18182 h 591245"/>
                  <a:gd name="connsiteX1-563" fmla="*/ 581981 w 659741"/>
                  <a:gd name="connsiteY1-564" fmla="*/ 31700 h 591245"/>
                  <a:gd name="connsiteX2-565" fmla="*/ 621713 w 659741"/>
                  <a:gd name="connsiteY2-566" fmla="*/ 535349 h 591245"/>
                  <a:gd name="connsiteX3-567" fmla="*/ 12537 w 659741"/>
                  <a:gd name="connsiteY3-568" fmla="*/ 497972 h 591245"/>
                  <a:gd name="connsiteX4-569" fmla="*/ 4334 w 659741"/>
                  <a:gd name="connsiteY4-570" fmla="*/ 81348 h 591245"/>
                  <a:gd name="connsiteX0-571" fmla="*/ 51067 w 671131"/>
                  <a:gd name="connsiteY0-572" fmla="*/ 18182 h 591245"/>
                  <a:gd name="connsiteX1-573" fmla="*/ 617005 w 671131"/>
                  <a:gd name="connsiteY1-574" fmla="*/ 31700 h 591245"/>
                  <a:gd name="connsiteX2-575" fmla="*/ 621713 w 671131"/>
                  <a:gd name="connsiteY2-576" fmla="*/ 535349 h 591245"/>
                  <a:gd name="connsiteX3-577" fmla="*/ 12537 w 671131"/>
                  <a:gd name="connsiteY3-578" fmla="*/ 497972 h 591245"/>
                  <a:gd name="connsiteX4-579" fmla="*/ 4334 w 671131"/>
                  <a:gd name="connsiteY4-580" fmla="*/ 81348 h 591245"/>
                  <a:gd name="connsiteX0-581" fmla="*/ 51067 w 648099"/>
                  <a:gd name="connsiteY0-582" fmla="*/ 18182 h 578886"/>
                  <a:gd name="connsiteX1-583" fmla="*/ 617005 w 648099"/>
                  <a:gd name="connsiteY1-584" fmla="*/ 31700 h 578886"/>
                  <a:gd name="connsiteX2-585" fmla="*/ 621713 w 648099"/>
                  <a:gd name="connsiteY2-586" fmla="*/ 535349 h 578886"/>
                  <a:gd name="connsiteX3-587" fmla="*/ 12537 w 648099"/>
                  <a:gd name="connsiteY3-588" fmla="*/ 497972 h 578886"/>
                  <a:gd name="connsiteX4-589" fmla="*/ 4334 w 648099"/>
                  <a:gd name="connsiteY4-590" fmla="*/ 81348 h 578886"/>
                  <a:gd name="connsiteX0-591" fmla="*/ 51067 w 648099"/>
                  <a:gd name="connsiteY0-592" fmla="*/ 18182 h 565791"/>
                  <a:gd name="connsiteX1-593" fmla="*/ 617005 w 648099"/>
                  <a:gd name="connsiteY1-594" fmla="*/ 31700 h 565791"/>
                  <a:gd name="connsiteX2-595" fmla="*/ 621713 w 648099"/>
                  <a:gd name="connsiteY2-596" fmla="*/ 535349 h 565791"/>
                  <a:gd name="connsiteX3-597" fmla="*/ 12537 w 648099"/>
                  <a:gd name="connsiteY3-598" fmla="*/ 497972 h 565791"/>
                  <a:gd name="connsiteX4-599" fmla="*/ 4334 w 648099"/>
                  <a:gd name="connsiteY4-600" fmla="*/ 81348 h 565791"/>
                </a:gdLst>
                <a:ahLst/>
                <a:cxnLst>
                  <a:cxn ang="0">
                    <a:pos x="connsiteX0-591" y="connsiteY0-592"/>
                  </a:cxn>
                  <a:cxn ang="0">
                    <a:pos x="connsiteX1-593" y="connsiteY1-594"/>
                  </a:cxn>
                  <a:cxn ang="0">
                    <a:pos x="connsiteX2-595" y="connsiteY2-596"/>
                  </a:cxn>
                  <a:cxn ang="0">
                    <a:pos x="connsiteX3-597" y="connsiteY3-598"/>
                  </a:cxn>
                  <a:cxn ang="0">
                    <a:pos x="connsiteX4-599" y="connsiteY4-600"/>
                  </a:cxn>
                </a:cxnLst>
                <a:rect l="l" t="t" r="r" b="b"/>
                <a:pathLst>
                  <a:path w="648099" h="565791">
                    <a:moveTo>
                      <a:pt x="51067" y="18182"/>
                    </a:moveTo>
                    <a:cubicBezTo>
                      <a:pt x="281003" y="7261"/>
                      <a:pt x="591945" y="-22893"/>
                      <a:pt x="617005" y="31700"/>
                    </a:cubicBezTo>
                    <a:cubicBezTo>
                      <a:pt x="642065" y="86293"/>
                      <a:pt x="669922" y="489239"/>
                      <a:pt x="621713" y="535349"/>
                    </a:cubicBezTo>
                    <a:cubicBezTo>
                      <a:pt x="573504" y="581459"/>
                      <a:pt x="32838" y="579874"/>
                      <a:pt x="12537" y="497972"/>
                    </a:cubicBezTo>
                    <a:cubicBezTo>
                      <a:pt x="992" y="378148"/>
                      <a:pt x="-4426" y="189998"/>
                      <a:pt x="4334" y="81348"/>
                    </a:cubicBezTo>
                  </a:path>
                </a:pathLst>
              </a:custGeom>
              <a:noFill/>
              <a:ln w="25400" cap="rnd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fontAlgn="auto"/>
                <a:endParaRPr lang="zh-CN" altLang="en-US" noProof="1">
                  <a:solidFill>
                    <a:schemeClr val="accent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652" name="矩形 71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1393350" y="2932113"/>
                <a:ext cx="923290" cy="7068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p>
                <a:pPr algn="ctr"/>
                <a:r>
                  <a:rPr lang="en-US" altLang="zh-CN" sz="4000" b="1" dirty="0">
                    <a:solidFill>
                      <a:schemeClr val="accent2"/>
                    </a:solidFill>
                    <a:latin typeface="+mn-lt"/>
                    <a:ea typeface="+mn-ea"/>
                    <a:cs typeface="+mn-ea"/>
                    <a:sym typeface="+mn-lt"/>
                  </a:rPr>
                  <a:t>02</a:t>
                </a:r>
                <a:endParaRPr lang="en-US" altLang="zh-CN" sz="4000" b="1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27653" name="组合 5"/>
              <p:cNvGrpSpPr/>
              <p:nvPr/>
            </p:nvGrpSpPr>
            <p:grpSpPr bwMode="auto">
              <a:xfrm>
                <a:off x="1584325" y="2544763"/>
                <a:ext cx="536575" cy="473075"/>
                <a:chOff x="7509111" y="2144857"/>
                <a:chExt cx="1157049" cy="1019200"/>
              </a:xfrm>
            </p:grpSpPr>
            <p:sp>
              <p:nvSpPr>
                <p:cNvPr id="2" name="任意多边形 1"/>
                <p:cNvSpPr/>
                <p:nvPr>
                  <p:custDataLst>
                    <p:tags r:id="rId6"/>
                  </p:custDataLst>
                </p:nvPr>
              </p:nvSpPr>
              <p:spPr>
                <a:xfrm>
                  <a:off x="7509111" y="2363746"/>
                  <a:ext cx="1157049" cy="800311"/>
                </a:xfrm>
                <a:custGeom>
                  <a:avLst/>
                  <a:gdLst>
                    <a:gd name="connsiteX0" fmla="*/ 582519 w 1166674"/>
                    <a:gd name="connsiteY0" fmla="*/ 223878 h 732468"/>
                    <a:gd name="connsiteX1" fmla="*/ 236155 w 1166674"/>
                    <a:gd name="connsiteY1" fmla="*/ 2205 h 732468"/>
                    <a:gd name="connsiteX2" fmla="*/ 628 w 1166674"/>
                    <a:gd name="connsiteY2" fmla="*/ 390133 h 732468"/>
                    <a:gd name="connsiteX3" fmla="*/ 305428 w 1166674"/>
                    <a:gd name="connsiteY3" fmla="*/ 722642 h 732468"/>
                    <a:gd name="connsiteX4" fmla="*/ 540955 w 1166674"/>
                    <a:gd name="connsiteY4" fmla="*/ 611805 h 732468"/>
                    <a:gd name="connsiteX5" fmla="*/ 734919 w 1166674"/>
                    <a:gd name="connsiteY5" fmla="*/ 722642 h 732468"/>
                    <a:gd name="connsiteX6" fmla="*/ 1095137 w 1166674"/>
                    <a:gd name="connsiteY6" fmla="*/ 556387 h 732468"/>
                    <a:gd name="connsiteX7" fmla="*/ 1122846 w 1166674"/>
                    <a:gd name="connsiteY7" fmla="*/ 43769 h 732468"/>
                    <a:gd name="connsiteX8" fmla="*/ 582519 w 1166674"/>
                    <a:gd name="connsiteY8" fmla="*/ 223878 h 732468"/>
                    <a:gd name="connsiteX0-1" fmla="*/ 582519 w 1166674"/>
                    <a:gd name="connsiteY0-2" fmla="*/ 223878 h 732468"/>
                    <a:gd name="connsiteX1-3" fmla="*/ 236155 w 1166674"/>
                    <a:gd name="connsiteY1-4" fmla="*/ 2205 h 732468"/>
                    <a:gd name="connsiteX2-5" fmla="*/ 628 w 1166674"/>
                    <a:gd name="connsiteY2-6" fmla="*/ 390133 h 732468"/>
                    <a:gd name="connsiteX3-7" fmla="*/ 305428 w 1166674"/>
                    <a:gd name="connsiteY3-8" fmla="*/ 722642 h 732468"/>
                    <a:gd name="connsiteX4-9" fmla="*/ 540955 w 1166674"/>
                    <a:gd name="connsiteY4-10" fmla="*/ 611805 h 732468"/>
                    <a:gd name="connsiteX5-11" fmla="*/ 734919 w 1166674"/>
                    <a:gd name="connsiteY5-12" fmla="*/ 722642 h 732468"/>
                    <a:gd name="connsiteX6-13" fmla="*/ 1095137 w 1166674"/>
                    <a:gd name="connsiteY6-14" fmla="*/ 556387 h 732468"/>
                    <a:gd name="connsiteX7-15" fmla="*/ 1122846 w 1166674"/>
                    <a:gd name="connsiteY7-16" fmla="*/ 43769 h 732468"/>
                    <a:gd name="connsiteX8-17" fmla="*/ 582519 w 1166674"/>
                    <a:gd name="connsiteY8-18" fmla="*/ 223878 h 732468"/>
                    <a:gd name="connsiteX0-19" fmla="*/ 582519 w 1166674"/>
                    <a:gd name="connsiteY0-20" fmla="*/ 226644 h 735234"/>
                    <a:gd name="connsiteX1-21" fmla="*/ 236155 w 1166674"/>
                    <a:gd name="connsiteY1-22" fmla="*/ 4971 h 735234"/>
                    <a:gd name="connsiteX2-23" fmla="*/ 628 w 1166674"/>
                    <a:gd name="connsiteY2-24" fmla="*/ 392899 h 735234"/>
                    <a:gd name="connsiteX3-25" fmla="*/ 305428 w 1166674"/>
                    <a:gd name="connsiteY3-26" fmla="*/ 725408 h 735234"/>
                    <a:gd name="connsiteX4-27" fmla="*/ 540955 w 1166674"/>
                    <a:gd name="connsiteY4-28" fmla="*/ 614571 h 735234"/>
                    <a:gd name="connsiteX5-29" fmla="*/ 734919 w 1166674"/>
                    <a:gd name="connsiteY5-30" fmla="*/ 725408 h 735234"/>
                    <a:gd name="connsiteX6-31" fmla="*/ 1095137 w 1166674"/>
                    <a:gd name="connsiteY6-32" fmla="*/ 559153 h 735234"/>
                    <a:gd name="connsiteX7-33" fmla="*/ 1122846 w 1166674"/>
                    <a:gd name="connsiteY7-34" fmla="*/ 46535 h 735234"/>
                    <a:gd name="connsiteX8-35" fmla="*/ 582519 w 1166674"/>
                    <a:gd name="connsiteY8-36" fmla="*/ 226644 h 735234"/>
                    <a:gd name="connsiteX0-37" fmla="*/ 582519 w 1166674"/>
                    <a:gd name="connsiteY0-38" fmla="*/ 226644 h 735234"/>
                    <a:gd name="connsiteX1-39" fmla="*/ 236155 w 1166674"/>
                    <a:gd name="connsiteY1-40" fmla="*/ 4971 h 735234"/>
                    <a:gd name="connsiteX2-41" fmla="*/ 628 w 1166674"/>
                    <a:gd name="connsiteY2-42" fmla="*/ 392899 h 735234"/>
                    <a:gd name="connsiteX3-43" fmla="*/ 305428 w 1166674"/>
                    <a:gd name="connsiteY3-44" fmla="*/ 725408 h 735234"/>
                    <a:gd name="connsiteX4-45" fmla="*/ 540955 w 1166674"/>
                    <a:gd name="connsiteY4-46" fmla="*/ 614571 h 735234"/>
                    <a:gd name="connsiteX5-47" fmla="*/ 734919 w 1166674"/>
                    <a:gd name="connsiteY5-48" fmla="*/ 725408 h 735234"/>
                    <a:gd name="connsiteX6-49" fmla="*/ 1095137 w 1166674"/>
                    <a:gd name="connsiteY6-50" fmla="*/ 559153 h 735234"/>
                    <a:gd name="connsiteX7-51" fmla="*/ 1122846 w 1166674"/>
                    <a:gd name="connsiteY7-52" fmla="*/ 46535 h 735234"/>
                    <a:gd name="connsiteX8-53" fmla="*/ 582519 w 1166674"/>
                    <a:gd name="connsiteY8-54" fmla="*/ 226644 h 735234"/>
                    <a:gd name="connsiteX0-55" fmla="*/ 582519 w 1166674"/>
                    <a:gd name="connsiteY0-56" fmla="*/ 226644 h 735234"/>
                    <a:gd name="connsiteX1-57" fmla="*/ 236155 w 1166674"/>
                    <a:gd name="connsiteY1-58" fmla="*/ 4971 h 735234"/>
                    <a:gd name="connsiteX2-59" fmla="*/ 628 w 1166674"/>
                    <a:gd name="connsiteY2-60" fmla="*/ 392899 h 735234"/>
                    <a:gd name="connsiteX3-61" fmla="*/ 305428 w 1166674"/>
                    <a:gd name="connsiteY3-62" fmla="*/ 725408 h 735234"/>
                    <a:gd name="connsiteX4-63" fmla="*/ 540955 w 1166674"/>
                    <a:gd name="connsiteY4-64" fmla="*/ 614571 h 735234"/>
                    <a:gd name="connsiteX5-65" fmla="*/ 734919 w 1166674"/>
                    <a:gd name="connsiteY5-66" fmla="*/ 725408 h 735234"/>
                    <a:gd name="connsiteX6-67" fmla="*/ 1095137 w 1166674"/>
                    <a:gd name="connsiteY6-68" fmla="*/ 559153 h 735234"/>
                    <a:gd name="connsiteX7-69" fmla="*/ 1122846 w 1166674"/>
                    <a:gd name="connsiteY7-70" fmla="*/ 46535 h 735234"/>
                    <a:gd name="connsiteX8-71" fmla="*/ 582519 w 1166674"/>
                    <a:gd name="connsiteY8-72" fmla="*/ 226644 h 735234"/>
                    <a:gd name="connsiteX0-73" fmla="*/ 582519 w 1131746"/>
                    <a:gd name="connsiteY0-74" fmla="*/ 226644 h 735234"/>
                    <a:gd name="connsiteX1-75" fmla="*/ 236155 w 1131746"/>
                    <a:gd name="connsiteY1-76" fmla="*/ 4971 h 735234"/>
                    <a:gd name="connsiteX2-77" fmla="*/ 628 w 1131746"/>
                    <a:gd name="connsiteY2-78" fmla="*/ 392899 h 735234"/>
                    <a:gd name="connsiteX3-79" fmla="*/ 305428 w 1131746"/>
                    <a:gd name="connsiteY3-80" fmla="*/ 725408 h 735234"/>
                    <a:gd name="connsiteX4-81" fmla="*/ 540955 w 1131746"/>
                    <a:gd name="connsiteY4-82" fmla="*/ 614571 h 735234"/>
                    <a:gd name="connsiteX5-83" fmla="*/ 734919 w 1131746"/>
                    <a:gd name="connsiteY5-84" fmla="*/ 725408 h 735234"/>
                    <a:gd name="connsiteX6-85" fmla="*/ 1095137 w 1131746"/>
                    <a:gd name="connsiteY6-86" fmla="*/ 559153 h 735234"/>
                    <a:gd name="connsiteX7-87" fmla="*/ 1053574 w 1131746"/>
                    <a:gd name="connsiteY7-88" fmla="*/ 74245 h 735234"/>
                    <a:gd name="connsiteX8-89" fmla="*/ 582519 w 1131746"/>
                    <a:gd name="connsiteY8-90" fmla="*/ 226644 h 735234"/>
                    <a:gd name="connsiteX0-91" fmla="*/ 582519 w 1137803"/>
                    <a:gd name="connsiteY0-92" fmla="*/ 226644 h 735234"/>
                    <a:gd name="connsiteX1-93" fmla="*/ 236155 w 1137803"/>
                    <a:gd name="connsiteY1-94" fmla="*/ 4971 h 735234"/>
                    <a:gd name="connsiteX2-95" fmla="*/ 628 w 1137803"/>
                    <a:gd name="connsiteY2-96" fmla="*/ 392899 h 735234"/>
                    <a:gd name="connsiteX3-97" fmla="*/ 305428 w 1137803"/>
                    <a:gd name="connsiteY3-98" fmla="*/ 725408 h 735234"/>
                    <a:gd name="connsiteX4-99" fmla="*/ 540955 w 1137803"/>
                    <a:gd name="connsiteY4-100" fmla="*/ 614571 h 735234"/>
                    <a:gd name="connsiteX5-101" fmla="*/ 734919 w 1137803"/>
                    <a:gd name="connsiteY5-102" fmla="*/ 725408 h 735234"/>
                    <a:gd name="connsiteX6-103" fmla="*/ 1095137 w 1137803"/>
                    <a:gd name="connsiteY6-104" fmla="*/ 559153 h 735234"/>
                    <a:gd name="connsiteX7-105" fmla="*/ 1053574 w 1137803"/>
                    <a:gd name="connsiteY7-106" fmla="*/ 74245 h 735234"/>
                    <a:gd name="connsiteX8-107" fmla="*/ 582519 w 1137803"/>
                    <a:gd name="connsiteY8-108" fmla="*/ 226644 h 735234"/>
                    <a:gd name="connsiteX0-109" fmla="*/ 582519 w 1137803"/>
                    <a:gd name="connsiteY0-110" fmla="*/ 226644 h 735234"/>
                    <a:gd name="connsiteX1-111" fmla="*/ 236155 w 1137803"/>
                    <a:gd name="connsiteY1-112" fmla="*/ 4971 h 735234"/>
                    <a:gd name="connsiteX2-113" fmla="*/ 628 w 1137803"/>
                    <a:gd name="connsiteY2-114" fmla="*/ 392899 h 735234"/>
                    <a:gd name="connsiteX3-115" fmla="*/ 305428 w 1137803"/>
                    <a:gd name="connsiteY3-116" fmla="*/ 725408 h 735234"/>
                    <a:gd name="connsiteX4-117" fmla="*/ 540955 w 1137803"/>
                    <a:gd name="connsiteY4-118" fmla="*/ 614571 h 735234"/>
                    <a:gd name="connsiteX5-119" fmla="*/ 734919 w 1137803"/>
                    <a:gd name="connsiteY5-120" fmla="*/ 725408 h 735234"/>
                    <a:gd name="connsiteX6-121" fmla="*/ 1095137 w 1137803"/>
                    <a:gd name="connsiteY6-122" fmla="*/ 559153 h 735234"/>
                    <a:gd name="connsiteX7-123" fmla="*/ 1053574 w 1137803"/>
                    <a:gd name="connsiteY7-124" fmla="*/ 74245 h 735234"/>
                    <a:gd name="connsiteX8-125" fmla="*/ 582519 w 1137803"/>
                    <a:gd name="connsiteY8-126" fmla="*/ 226644 h 735234"/>
                    <a:gd name="connsiteX0-127" fmla="*/ 582519 w 1140842"/>
                    <a:gd name="connsiteY0-128" fmla="*/ 226644 h 735234"/>
                    <a:gd name="connsiteX1-129" fmla="*/ 236155 w 1140842"/>
                    <a:gd name="connsiteY1-130" fmla="*/ 4971 h 735234"/>
                    <a:gd name="connsiteX2-131" fmla="*/ 628 w 1140842"/>
                    <a:gd name="connsiteY2-132" fmla="*/ 392899 h 735234"/>
                    <a:gd name="connsiteX3-133" fmla="*/ 305428 w 1140842"/>
                    <a:gd name="connsiteY3-134" fmla="*/ 725408 h 735234"/>
                    <a:gd name="connsiteX4-135" fmla="*/ 540955 w 1140842"/>
                    <a:gd name="connsiteY4-136" fmla="*/ 614571 h 735234"/>
                    <a:gd name="connsiteX5-137" fmla="*/ 1095137 w 1140842"/>
                    <a:gd name="connsiteY5-138" fmla="*/ 559153 h 735234"/>
                    <a:gd name="connsiteX6-139" fmla="*/ 1053574 w 1140842"/>
                    <a:gd name="connsiteY6-140" fmla="*/ 74245 h 735234"/>
                    <a:gd name="connsiteX7-141" fmla="*/ 582519 w 1140842"/>
                    <a:gd name="connsiteY7-142" fmla="*/ 226644 h 735234"/>
                    <a:gd name="connsiteX0-143" fmla="*/ 582519 w 1140842"/>
                    <a:gd name="connsiteY0-144" fmla="*/ 226644 h 735234"/>
                    <a:gd name="connsiteX1-145" fmla="*/ 236155 w 1140842"/>
                    <a:gd name="connsiteY1-146" fmla="*/ 4971 h 735234"/>
                    <a:gd name="connsiteX2-147" fmla="*/ 628 w 1140842"/>
                    <a:gd name="connsiteY2-148" fmla="*/ 392899 h 735234"/>
                    <a:gd name="connsiteX3-149" fmla="*/ 305428 w 1140842"/>
                    <a:gd name="connsiteY3-150" fmla="*/ 725408 h 735234"/>
                    <a:gd name="connsiteX4-151" fmla="*/ 540955 w 1140842"/>
                    <a:gd name="connsiteY4-152" fmla="*/ 614571 h 735234"/>
                    <a:gd name="connsiteX5-153" fmla="*/ 1095137 w 1140842"/>
                    <a:gd name="connsiteY5-154" fmla="*/ 559153 h 735234"/>
                    <a:gd name="connsiteX6-155" fmla="*/ 1053574 w 1140842"/>
                    <a:gd name="connsiteY6-156" fmla="*/ 74245 h 735234"/>
                    <a:gd name="connsiteX7-157" fmla="*/ 582519 w 1140842"/>
                    <a:gd name="connsiteY7-158" fmla="*/ 226644 h 735234"/>
                    <a:gd name="connsiteX0-159" fmla="*/ 582519 w 1140842"/>
                    <a:gd name="connsiteY0-160" fmla="*/ 226644 h 743441"/>
                    <a:gd name="connsiteX1-161" fmla="*/ 236155 w 1140842"/>
                    <a:gd name="connsiteY1-162" fmla="*/ 4971 h 743441"/>
                    <a:gd name="connsiteX2-163" fmla="*/ 628 w 1140842"/>
                    <a:gd name="connsiteY2-164" fmla="*/ 392899 h 743441"/>
                    <a:gd name="connsiteX3-165" fmla="*/ 305428 w 1140842"/>
                    <a:gd name="connsiteY3-166" fmla="*/ 725408 h 743441"/>
                    <a:gd name="connsiteX4-167" fmla="*/ 540955 w 1140842"/>
                    <a:gd name="connsiteY4-168" fmla="*/ 614571 h 743441"/>
                    <a:gd name="connsiteX5-169" fmla="*/ 1095137 w 1140842"/>
                    <a:gd name="connsiteY5-170" fmla="*/ 559153 h 743441"/>
                    <a:gd name="connsiteX6-171" fmla="*/ 1053574 w 1140842"/>
                    <a:gd name="connsiteY6-172" fmla="*/ 74245 h 743441"/>
                    <a:gd name="connsiteX7-173" fmla="*/ 582519 w 1140842"/>
                    <a:gd name="connsiteY7-174" fmla="*/ 226644 h 743441"/>
                    <a:gd name="connsiteX0-175" fmla="*/ 582519 w 1140842"/>
                    <a:gd name="connsiteY0-176" fmla="*/ 226644 h 756134"/>
                    <a:gd name="connsiteX1-177" fmla="*/ 236155 w 1140842"/>
                    <a:gd name="connsiteY1-178" fmla="*/ 4971 h 756134"/>
                    <a:gd name="connsiteX2-179" fmla="*/ 628 w 1140842"/>
                    <a:gd name="connsiteY2-180" fmla="*/ 392899 h 756134"/>
                    <a:gd name="connsiteX3-181" fmla="*/ 305428 w 1140842"/>
                    <a:gd name="connsiteY3-182" fmla="*/ 725408 h 756134"/>
                    <a:gd name="connsiteX4-183" fmla="*/ 540955 w 1140842"/>
                    <a:gd name="connsiteY4-184" fmla="*/ 614571 h 756134"/>
                    <a:gd name="connsiteX5-185" fmla="*/ 1095137 w 1140842"/>
                    <a:gd name="connsiteY5-186" fmla="*/ 559153 h 756134"/>
                    <a:gd name="connsiteX6-187" fmla="*/ 1053574 w 1140842"/>
                    <a:gd name="connsiteY6-188" fmla="*/ 74245 h 756134"/>
                    <a:gd name="connsiteX7-189" fmla="*/ 582519 w 1140842"/>
                    <a:gd name="connsiteY7-190" fmla="*/ 226644 h 756134"/>
                    <a:gd name="connsiteX0-191" fmla="*/ 590394 w 1148717"/>
                    <a:gd name="connsiteY0-192" fmla="*/ 226644 h 756134"/>
                    <a:gd name="connsiteX1-193" fmla="*/ 244030 w 1148717"/>
                    <a:gd name="connsiteY1-194" fmla="*/ 4971 h 756134"/>
                    <a:gd name="connsiteX2-195" fmla="*/ 8503 w 1148717"/>
                    <a:gd name="connsiteY2-196" fmla="*/ 392899 h 756134"/>
                    <a:gd name="connsiteX3-197" fmla="*/ 548830 w 1148717"/>
                    <a:gd name="connsiteY3-198" fmla="*/ 614571 h 756134"/>
                    <a:gd name="connsiteX4-199" fmla="*/ 1103012 w 1148717"/>
                    <a:gd name="connsiteY4-200" fmla="*/ 559153 h 756134"/>
                    <a:gd name="connsiteX5-201" fmla="*/ 1061449 w 1148717"/>
                    <a:gd name="connsiteY5-202" fmla="*/ 74245 h 756134"/>
                    <a:gd name="connsiteX6-203" fmla="*/ 590394 w 1148717"/>
                    <a:gd name="connsiteY6-204" fmla="*/ 226644 h 756134"/>
                    <a:gd name="connsiteX0-205" fmla="*/ 590394 w 1148717"/>
                    <a:gd name="connsiteY0-206" fmla="*/ 226644 h 784718"/>
                    <a:gd name="connsiteX1-207" fmla="*/ 244030 w 1148717"/>
                    <a:gd name="connsiteY1-208" fmla="*/ 4971 h 784718"/>
                    <a:gd name="connsiteX2-209" fmla="*/ 8503 w 1148717"/>
                    <a:gd name="connsiteY2-210" fmla="*/ 392899 h 784718"/>
                    <a:gd name="connsiteX3-211" fmla="*/ 548830 w 1148717"/>
                    <a:gd name="connsiteY3-212" fmla="*/ 614571 h 784718"/>
                    <a:gd name="connsiteX4-213" fmla="*/ 1103012 w 1148717"/>
                    <a:gd name="connsiteY4-214" fmla="*/ 559153 h 784718"/>
                    <a:gd name="connsiteX5-215" fmla="*/ 1061449 w 1148717"/>
                    <a:gd name="connsiteY5-216" fmla="*/ 74245 h 784718"/>
                    <a:gd name="connsiteX6-217" fmla="*/ 590394 w 1148717"/>
                    <a:gd name="connsiteY6-218" fmla="*/ 226644 h 784718"/>
                    <a:gd name="connsiteX0-219" fmla="*/ 590394 w 1148717"/>
                    <a:gd name="connsiteY0-220" fmla="*/ 226644 h 784718"/>
                    <a:gd name="connsiteX1-221" fmla="*/ 244030 w 1148717"/>
                    <a:gd name="connsiteY1-222" fmla="*/ 4971 h 784718"/>
                    <a:gd name="connsiteX2-223" fmla="*/ 8503 w 1148717"/>
                    <a:gd name="connsiteY2-224" fmla="*/ 392899 h 784718"/>
                    <a:gd name="connsiteX3-225" fmla="*/ 548830 w 1148717"/>
                    <a:gd name="connsiteY3-226" fmla="*/ 614571 h 784718"/>
                    <a:gd name="connsiteX4-227" fmla="*/ 1103012 w 1148717"/>
                    <a:gd name="connsiteY4-228" fmla="*/ 559153 h 784718"/>
                    <a:gd name="connsiteX5-229" fmla="*/ 1061449 w 1148717"/>
                    <a:gd name="connsiteY5-230" fmla="*/ 74245 h 784718"/>
                    <a:gd name="connsiteX6-231" fmla="*/ 590394 w 1148717"/>
                    <a:gd name="connsiteY6-232" fmla="*/ 226644 h 784718"/>
                    <a:gd name="connsiteX0-233" fmla="*/ 581944 w 1140267"/>
                    <a:gd name="connsiteY0-234" fmla="*/ 226644 h 799900"/>
                    <a:gd name="connsiteX1-235" fmla="*/ 235580 w 1140267"/>
                    <a:gd name="connsiteY1-236" fmla="*/ 4971 h 799900"/>
                    <a:gd name="connsiteX2-237" fmla="*/ 53 w 1140267"/>
                    <a:gd name="connsiteY2-238" fmla="*/ 392899 h 799900"/>
                    <a:gd name="connsiteX3-239" fmla="*/ 540380 w 1140267"/>
                    <a:gd name="connsiteY3-240" fmla="*/ 614571 h 799900"/>
                    <a:gd name="connsiteX4-241" fmla="*/ 1094562 w 1140267"/>
                    <a:gd name="connsiteY4-242" fmla="*/ 559153 h 799900"/>
                    <a:gd name="connsiteX5-243" fmla="*/ 1052999 w 1140267"/>
                    <a:gd name="connsiteY5-244" fmla="*/ 74245 h 799900"/>
                    <a:gd name="connsiteX6-245" fmla="*/ 581944 w 1140267"/>
                    <a:gd name="connsiteY6-246" fmla="*/ 226644 h 799900"/>
                    <a:gd name="connsiteX0-247" fmla="*/ 581944 w 1157049"/>
                    <a:gd name="connsiteY0-248" fmla="*/ 226644 h 799900"/>
                    <a:gd name="connsiteX1-249" fmla="*/ 235580 w 1157049"/>
                    <a:gd name="connsiteY1-250" fmla="*/ 4971 h 799900"/>
                    <a:gd name="connsiteX2-251" fmla="*/ 53 w 1157049"/>
                    <a:gd name="connsiteY2-252" fmla="*/ 392899 h 799900"/>
                    <a:gd name="connsiteX3-253" fmla="*/ 540380 w 1157049"/>
                    <a:gd name="connsiteY3-254" fmla="*/ 614571 h 799900"/>
                    <a:gd name="connsiteX4-255" fmla="*/ 1094562 w 1157049"/>
                    <a:gd name="connsiteY4-256" fmla="*/ 559153 h 799900"/>
                    <a:gd name="connsiteX5-257" fmla="*/ 1052999 w 1157049"/>
                    <a:gd name="connsiteY5-258" fmla="*/ 74245 h 799900"/>
                    <a:gd name="connsiteX6-259" fmla="*/ 581944 w 1157049"/>
                    <a:gd name="connsiteY6-260" fmla="*/ 226644 h 799900"/>
                    <a:gd name="connsiteX0-261" fmla="*/ 581944 w 1157049"/>
                    <a:gd name="connsiteY0-262" fmla="*/ 226644 h 799900"/>
                    <a:gd name="connsiteX1-263" fmla="*/ 235580 w 1157049"/>
                    <a:gd name="connsiteY1-264" fmla="*/ 4971 h 799900"/>
                    <a:gd name="connsiteX2-265" fmla="*/ 53 w 1157049"/>
                    <a:gd name="connsiteY2-266" fmla="*/ 392899 h 799900"/>
                    <a:gd name="connsiteX3-267" fmla="*/ 540380 w 1157049"/>
                    <a:gd name="connsiteY3-268" fmla="*/ 614571 h 799900"/>
                    <a:gd name="connsiteX4-269" fmla="*/ 1094562 w 1157049"/>
                    <a:gd name="connsiteY4-270" fmla="*/ 559153 h 799900"/>
                    <a:gd name="connsiteX5-271" fmla="*/ 1052999 w 1157049"/>
                    <a:gd name="connsiteY5-272" fmla="*/ 74245 h 799900"/>
                    <a:gd name="connsiteX6-273" fmla="*/ 581944 w 1157049"/>
                    <a:gd name="connsiteY6-274" fmla="*/ 226644 h 799900"/>
                  </a:gdLst>
                  <a:ahLst/>
                  <a:cxnLst>
                    <a:cxn ang="0">
                      <a:pos x="connsiteX0-261" y="connsiteY0-262"/>
                    </a:cxn>
                    <a:cxn ang="0">
                      <a:pos x="connsiteX1-263" y="connsiteY1-264"/>
                    </a:cxn>
                    <a:cxn ang="0">
                      <a:pos x="connsiteX2-265" y="connsiteY2-266"/>
                    </a:cxn>
                    <a:cxn ang="0">
                      <a:pos x="connsiteX3-267" y="connsiteY3-268"/>
                    </a:cxn>
                    <a:cxn ang="0">
                      <a:pos x="connsiteX4-269" y="connsiteY4-270"/>
                    </a:cxn>
                    <a:cxn ang="0">
                      <a:pos x="connsiteX5-271" y="connsiteY5-272"/>
                    </a:cxn>
                    <a:cxn ang="0">
                      <a:pos x="connsiteX6-273" y="connsiteY6-274"/>
                    </a:cxn>
                  </a:cxnLst>
                  <a:rect l="l" t="t" r="r" b="b"/>
                  <a:pathLst>
                    <a:path w="1157049" h="799900">
                      <a:moveTo>
                        <a:pt x="581944" y="226644"/>
                      </a:moveTo>
                      <a:cubicBezTo>
                        <a:pt x="475725" y="67317"/>
                        <a:pt x="332562" y="-22738"/>
                        <a:pt x="235580" y="4971"/>
                      </a:cubicBezTo>
                      <a:cubicBezTo>
                        <a:pt x="138598" y="32680"/>
                        <a:pt x="-3122" y="205574"/>
                        <a:pt x="53" y="392899"/>
                      </a:cubicBezTo>
                      <a:cubicBezTo>
                        <a:pt x="3228" y="580224"/>
                        <a:pt x="176987" y="1063112"/>
                        <a:pt x="540380" y="614571"/>
                      </a:cubicBezTo>
                      <a:cubicBezTo>
                        <a:pt x="795823" y="920237"/>
                        <a:pt x="971025" y="773032"/>
                        <a:pt x="1094562" y="559153"/>
                      </a:cubicBezTo>
                      <a:cubicBezTo>
                        <a:pt x="1218099" y="345274"/>
                        <a:pt x="1133817" y="134281"/>
                        <a:pt x="1052999" y="74245"/>
                      </a:cubicBezTo>
                      <a:cubicBezTo>
                        <a:pt x="972181" y="14209"/>
                        <a:pt x="618889" y="25753"/>
                        <a:pt x="581944" y="226644"/>
                      </a:cubicBezTo>
                      <a:close/>
                    </a:path>
                  </a:pathLst>
                </a:custGeom>
                <a:noFill/>
                <a:ln w="22225" cap="rnd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auto"/>
                  <a:endParaRPr lang="zh-CN" altLang="en-US" noProof="1">
                    <a:solidFill>
                      <a:schemeClr val="accent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" name="任意多边形 2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8008901" y="2688657"/>
                  <a:ext cx="164315" cy="0"/>
                </a:xfrm>
                <a:custGeom>
                  <a:avLst/>
                  <a:gdLst>
                    <a:gd name="connsiteX0" fmla="*/ 0 w 166255"/>
                    <a:gd name="connsiteY0" fmla="*/ 0 h 0"/>
                    <a:gd name="connsiteX1" fmla="*/ 166255 w 166255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6255">
                      <a:moveTo>
                        <a:pt x="0" y="0"/>
                      </a:moveTo>
                      <a:lnTo>
                        <a:pt x="166255" y="0"/>
                      </a:lnTo>
                    </a:path>
                  </a:pathLst>
                </a:custGeom>
                <a:noFill/>
                <a:ln w="22225" cap="rnd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auto"/>
                  <a:endParaRPr lang="zh-CN" altLang="en-US" noProof="1">
                    <a:solidFill>
                      <a:schemeClr val="accent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" name="任意多边形 5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8097905" y="2144857"/>
                  <a:ext cx="143775" cy="543800"/>
                </a:xfrm>
                <a:custGeom>
                  <a:avLst/>
                  <a:gdLst>
                    <a:gd name="connsiteX0" fmla="*/ 0 w 142875"/>
                    <a:gd name="connsiteY0" fmla="*/ 542925 h 542925"/>
                    <a:gd name="connsiteX1" fmla="*/ 28575 w 142875"/>
                    <a:gd name="connsiteY1" fmla="*/ 219075 h 542925"/>
                    <a:gd name="connsiteX2" fmla="*/ 142875 w 142875"/>
                    <a:gd name="connsiteY2" fmla="*/ 0 h 542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2875" h="542925">
                      <a:moveTo>
                        <a:pt x="0" y="542925"/>
                      </a:moveTo>
                      <a:cubicBezTo>
                        <a:pt x="2381" y="426243"/>
                        <a:pt x="4763" y="309562"/>
                        <a:pt x="28575" y="219075"/>
                      </a:cubicBezTo>
                      <a:cubicBezTo>
                        <a:pt x="52387" y="128588"/>
                        <a:pt x="97631" y="64294"/>
                        <a:pt x="142875" y="0"/>
                      </a:cubicBezTo>
                    </a:path>
                  </a:pathLst>
                </a:custGeom>
                <a:noFill/>
                <a:ln w="22225" cap="rnd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auto"/>
                  <a:endParaRPr lang="zh-CN" altLang="en-US" noProof="1">
                    <a:solidFill>
                      <a:schemeClr val="accent2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7687" name="Freeform 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78" y="3896"/>
              <a:ext cx="5077" cy="125"/>
            </a:xfrm>
            <a:custGeom>
              <a:avLst/>
              <a:gdLst>
                <a:gd name="T0" fmla="*/ 1 w 2288"/>
                <a:gd name="T1" fmla="*/ 2 h 38"/>
                <a:gd name="T2" fmla="*/ 2 w 2288"/>
                <a:gd name="T3" fmla="*/ 6 h 38"/>
                <a:gd name="T4" fmla="*/ 152 w 2288"/>
                <a:gd name="T5" fmla="*/ 19 h 38"/>
                <a:gd name="T6" fmla="*/ 199 w 2288"/>
                <a:gd name="T7" fmla="*/ 17 h 38"/>
                <a:gd name="T8" fmla="*/ 566 w 2288"/>
                <a:gd name="T9" fmla="*/ 25 h 38"/>
                <a:gd name="T10" fmla="*/ 710 w 2288"/>
                <a:gd name="T11" fmla="*/ 29 h 38"/>
                <a:gd name="T12" fmla="*/ 1040 w 2288"/>
                <a:gd name="T13" fmla="*/ 31 h 38"/>
                <a:gd name="T14" fmla="*/ 1426 w 2288"/>
                <a:gd name="T15" fmla="*/ 34 h 38"/>
                <a:gd name="T16" fmla="*/ 1706 w 2288"/>
                <a:gd name="T17" fmla="*/ 35 h 38"/>
                <a:gd name="T18" fmla="*/ 1898 w 2288"/>
                <a:gd name="T19" fmla="*/ 34 h 38"/>
                <a:gd name="T20" fmla="*/ 2020 w 2288"/>
                <a:gd name="T21" fmla="*/ 31 h 38"/>
                <a:gd name="T22" fmla="*/ 2182 w 2288"/>
                <a:gd name="T23" fmla="*/ 29 h 38"/>
                <a:gd name="T24" fmla="*/ 2210 w 2288"/>
                <a:gd name="T25" fmla="*/ 31 h 38"/>
                <a:gd name="T26" fmla="*/ 2286 w 2288"/>
                <a:gd name="T27" fmla="*/ 28 h 38"/>
                <a:gd name="T28" fmla="*/ 2287 w 2288"/>
                <a:gd name="T29" fmla="*/ 24 h 38"/>
                <a:gd name="T30" fmla="*/ 2283 w 2288"/>
                <a:gd name="T31" fmla="*/ 23 h 38"/>
                <a:gd name="T32" fmla="*/ 2210 w 2288"/>
                <a:gd name="T33" fmla="*/ 25 h 38"/>
                <a:gd name="T34" fmla="*/ 2183 w 2288"/>
                <a:gd name="T35" fmla="*/ 23 h 38"/>
                <a:gd name="T36" fmla="*/ 2020 w 2288"/>
                <a:gd name="T37" fmla="*/ 25 h 38"/>
                <a:gd name="T38" fmla="*/ 1898 w 2288"/>
                <a:gd name="T39" fmla="*/ 28 h 38"/>
                <a:gd name="T40" fmla="*/ 1706 w 2288"/>
                <a:gd name="T41" fmla="*/ 29 h 38"/>
                <a:gd name="T42" fmla="*/ 1426 w 2288"/>
                <a:gd name="T43" fmla="*/ 28 h 38"/>
                <a:gd name="T44" fmla="*/ 1040 w 2288"/>
                <a:gd name="T45" fmla="*/ 25 h 38"/>
                <a:gd name="T46" fmla="*/ 710 w 2288"/>
                <a:gd name="T47" fmla="*/ 23 h 38"/>
                <a:gd name="T48" fmla="*/ 567 w 2288"/>
                <a:gd name="T49" fmla="*/ 19 h 38"/>
                <a:gd name="T50" fmla="*/ 199 w 2288"/>
                <a:gd name="T51" fmla="*/ 11 h 38"/>
                <a:gd name="T52" fmla="*/ 152 w 2288"/>
                <a:gd name="T53" fmla="*/ 13 h 38"/>
                <a:gd name="T54" fmla="*/ 5 w 2288"/>
                <a:gd name="T55" fmla="*/ 1 h 38"/>
                <a:gd name="T56" fmla="*/ 1 w 2288"/>
                <a:gd name="T5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88" h="38">
                  <a:moveTo>
                    <a:pt x="1" y="2"/>
                  </a:moveTo>
                  <a:cubicBezTo>
                    <a:pt x="0" y="3"/>
                    <a:pt x="1" y="5"/>
                    <a:pt x="2" y="6"/>
                  </a:cubicBezTo>
                  <a:cubicBezTo>
                    <a:pt x="39" y="25"/>
                    <a:pt x="99" y="22"/>
                    <a:pt x="152" y="19"/>
                  </a:cubicBezTo>
                  <a:cubicBezTo>
                    <a:pt x="169" y="18"/>
                    <a:pt x="185" y="17"/>
                    <a:pt x="199" y="17"/>
                  </a:cubicBezTo>
                  <a:cubicBezTo>
                    <a:pt x="322" y="17"/>
                    <a:pt x="446" y="21"/>
                    <a:pt x="566" y="25"/>
                  </a:cubicBezTo>
                  <a:cubicBezTo>
                    <a:pt x="710" y="29"/>
                    <a:pt x="710" y="29"/>
                    <a:pt x="710" y="29"/>
                  </a:cubicBezTo>
                  <a:cubicBezTo>
                    <a:pt x="820" y="32"/>
                    <a:pt x="932" y="31"/>
                    <a:pt x="1040" y="31"/>
                  </a:cubicBezTo>
                  <a:cubicBezTo>
                    <a:pt x="1167" y="30"/>
                    <a:pt x="1297" y="29"/>
                    <a:pt x="1426" y="34"/>
                  </a:cubicBezTo>
                  <a:cubicBezTo>
                    <a:pt x="1519" y="37"/>
                    <a:pt x="1614" y="36"/>
                    <a:pt x="1706" y="35"/>
                  </a:cubicBezTo>
                  <a:cubicBezTo>
                    <a:pt x="1769" y="34"/>
                    <a:pt x="1834" y="34"/>
                    <a:pt x="1898" y="34"/>
                  </a:cubicBezTo>
                  <a:cubicBezTo>
                    <a:pt x="1939" y="35"/>
                    <a:pt x="1980" y="33"/>
                    <a:pt x="2020" y="31"/>
                  </a:cubicBezTo>
                  <a:cubicBezTo>
                    <a:pt x="2073" y="28"/>
                    <a:pt x="2128" y="26"/>
                    <a:pt x="2182" y="29"/>
                  </a:cubicBezTo>
                  <a:cubicBezTo>
                    <a:pt x="2191" y="29"/>
                    <a:pt x="2200" y="30"/>
                    <a:pt x="2210" y="31"/>
                  </a:cubicBezTo>
                  <a:cubicBezTo>
                    <a:pt x="2236" y="34"/>
                    <a:pt x="2266" y="38"/>
                    <a:pt x="2286" y="28"/>
                  </a:cubicBezTo>
                  <a:cubicBezTo>
                    <a:pt x="2287" y="28"/>
                    <a:pt x="2288" y="26"/>
                    <a:pt x="2287" y="24"/>
                  </a:cubicBezTo>
                  <a:cubicBezTo>
                    <a:pt x="2286" y="23"/>
                    <a:pt x="2285" y="22"/>
                    <a:pt x="2283" y="23"/>
                  </a:cubicBezTo>
                  <a:cubicBezTo>
                    <a:pt x="2265" y="32"/>
                    <a:pt x="2236" y="28"/>
                    <a:pt x="2210" y="25"/>
                  </a:cubicBezTo>
                  <a:cubicBezTo>
                    <a:pt x="2200" y="24"/>
                    <a:pt x="2191" y="23"/>
                    <a:pt x="2183" y="23"/>
                  </a:cubicBezTo>
                  <a:cubicBezTo>
                    <a:pt x="2128" y="20"/>
                    <a:pt x="2073" y="22"/>
                    <a:pt x="2020" y="25"/>
                  </a:cubicBezTo>
                  <a:cubicBezTo>
                    <a:pt x="1980" y="27"/>
                    <a:pt x="1938" y="29"/>
                    <a:pt x="1898" y="28"/>
                  </a:cubicBezTo>
                  <a:cubicBezTo>
                    <a:pt x="1834" y="28"/>
                    <a:pt x="1769" y="28"/>
                    <a:pt x="1706" y="29"/>
                  </a:cubicBezTo>
                  <a:cubicBezTo>
                    <a:pt x="1614" y="30"/>
                    <a:pt x="1519" y="32"/>
                    <a:pt x="1426" y="28"/>
                  </a:cubicBezTo>
                  <a:cubicBezTo>
                    <a:pt x="1297" y="23"/>
                    <a:pt x="1167" y="24"/>
                    <a:pt x="1040" y="25"/>
                  </a:cubicBezTo>
                  <a:cubicBezTo>
                    <a:pt x="932" y="25"/>
                    <a:pt x="820" y="26"/>
                    <a:pt x="710" y="23"/>
                  </a:cubicBezTo>
                  <a:cubicBezTo>
                    <a:pt x="567" y="19"/>
                    <a:pt x="567" y="19"/>
                    <a:pt x="567" y="19"/>
                  </a:cubicBezTo>
                  <a:cubicBezTo>
                    <a:pt x="446" y="15"/>
                    <a:pt x="322" y="11"/>
                    <a:pt x="199" y="11"/>
                  </a:cubicBezTo>
                  <a:cubicBezTo>
                    <a:pt x="185" y="11"/>
                    <a:pt x="169" y="12"/>
                    <a:pt x="152" y="13"/>
                  </a:cubicBezTo>
                  <a:cubicBezTo>
                    <a:pt x="100" y="16"/>
                    <a:pt x="40" y="19"/>
                    <a:pt x="5" y="1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p>
              <a:endParaRPr lang="zh-CN" altLang="en-US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906145" y="2182495"/>
            <a:ext cx="1109154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zh-CN" sz="4000" b="1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教学过程：</a:t>
            </a:r>
            <a:endParaRPr lang="zh-CN" altLang="zh-CN" sz="4000" b="1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26160" y="3314065"/>
            <a:ext cx="9441180" cy="2553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sz="32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“一线三阶”</a:t>
            </a:r>
            <a:endParaRPr lang="zh-CN" sz="3200" b="1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zh-CN" sz="3200" b="1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sz="32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“一线”即本节课主体内容</a:t>
            </a:r>
            <a:endParaRPr lang="zh-CN" sz="3200" b="1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sz="32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“三阶”则分别为：①用建模简化知识：②借建模延伸拓展③以建模应用实践</a:t>
            </a:r>
            <a:endParaRPr lang="zh-CN" altLang="en-US" sz="3200" b="1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668020" y="492760"/>
            <a:ext cx="9690100" cy="1265159"/>
            <a:chOff x="1276" y="3242"/>
            <a:chExt cx="15260" cy="1992"/>
          </a:xfrm>
        </p:grpSpPr>
        <p:sp>
          <p:nvSpPr>
            <p:cNvPr id="27650" name="文本框 61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296" y="3242"/>
              <a:ext cx="9534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p>
              <a:r>
                <a:rPr lang="zh-CN" altLang="zh-CN" sz="3200" b="1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基于模型构建的主线式教学研究</a:t>
              </a:r>
              <a:endParaRPr lang="zh-CN" altLang="zh-CN" sz="3200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651" name="文本框 62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934" y="3976"/>
              <a:ext cx="13602" cy="1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p>
              <a:pPr>
                <a:lnSpc>
                  <a:spcPct val="150000"/>
                </a:lnSpc>
              </a:pPr>
              <a:r>
                <a:rPr lang="en-US" altLang="zh-CN" sz="2800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1.2.4</a:t>
              </a:r>
              <a:r>
                <a:rPr lang="zh-CN" altLang="en-US" sz="2800" dirty="0">
                  <a:solidFill>
                    <a:schemeClr val="accent2"/>
                  </a:solidFill>
                  <a:latin typeface="+mn-lt"/>
                  <a:cs typeface="+mn-ea"/>
                  <a:sym typeface="+mn-lt"/>
                </a:rPr>
                <a:t>《蛋白质是生命活动的主要承担</a:t>
              </a:r>
              <a:r>
                <a:rPr lang="zh-CN" altLang="en-US" sz="2800" dirty="0">
                  <a:solidFill>
                    <a:schemeClr val="accent2"/>
                  </a:solidFill>
                  <a:latin typeface="+mn-lt"/>
                  <a:cs typeface="+mn-ea"/>
                  <a:sym typeface="+mn-lt"/>
                </a:rPr>
                <a:t>者》为例</a:t>
              </a:r>
              <a:endParaRPr lang="zh-CN" altLang="en-US" sz="2800" dirty="0">
                <a:solidFill>
                  <a:schemeClr val="accent2"/>
                </a:solidFill>
                <a:latin typeface="+mn-lt"/>
                <a:cs typeface="+mn-ea"/>
                <a:sym typeface="+mn-lt"/>
              </a:endParaRPr>
            </a:p>
          </p:txBody>
        </p:sp>
        <p:grpSp>
          <p:nvGrpSpPr>
            <p:cNvPr id="5" name="组合 4"/>
            <p:cNvGrpSpPr/>
            <p:nvPr>
              <p:custDataLst>
                <p:tags r:id="rId3"/>
              </p:custDataLst>
            </p:nvPr>
          </p:nvGrpSpPr>
          <p:grpSpPr>
            <a:xfrm>
              <a:off x="1276" y="3249"/>
              <a:ext cx="1615" cy="1985"/>
              <a:chOff x="1346200" y="2378075"/>
              <a:chExt cx="1025525" cy="1260893"/>
            </a:xfrm>
          </p:grpSpPr>
          <p:sp>
            <p:nvSpPr>
              <p:cNvPr id="68" name="椭圆 31"/>
              <p:cNvSpPr/>
              <p:nvPr>
                <p:custDataLst>
                  <p:tags r:id="rId4"/>
                </p:custDataLst>
              </p:nvPr>
            </p:nvSpPr>
            <p:spPr>
              <a:xfrm>
                <a:off x="1346200" y="2378075"/>
                <a:ext cx="1025525" cy="1239838"/>
              </a:xfrm>
              <a:custGeom>
                <a:avLst/>
                <a:gdLst>
                  <a:gd name="connsiteX0" fmla="*/ 0 w 656493"/>
                  <a:gd name="connsiteY0" fmla="*/ 316523 h 633046"/>
                  <a:gd name="connsiteX1" fmla="*/ 328247 w 656493"/>
                  <a:gd name="connsiteY1" fmla="*/ 0 h 633046"/>
                  <a:gd name="connsiteX2" fmla="*/ 656494 w 656493"/>
                  <a:gd name="connsiteY2" fmla="*/ 316523 h 633046"/>
                  <a:gd name="connsiteX3" fmla="*/ 328247 w 656493"/>
                  <a:gd name="connsiteY3" fmla="*/ 633046 h 633046"/>
                  <a:gd name="connsiteX4" fmla="*/ 0 w 656493"/>
                  <a:gd name="connsiteY4" fmla="*/ 316523 h 633046"/>
                  <a:gd name="connsiteX0-1" fmla="*/ 328247 w 656494"/>
                  <a:gd name="connsiteY0-2" fmla="*/ 0 h 633046"/>
                  <a:gd name="connsiteX1-3" fmla="*/ 656494 w 656494"/>
                  <a:gd name="connsiteY1-4" fmla="*/ 316523 h 633046"/>
                  <a:gd name="connsiteX2-5" fmla="*/ 328247 w 656494"/>
                  <a:gd name="connsiteY2-6" fmla="*/ 633046 h 633046"/>
                  <a:gd name="connsiteX3-7" fmla="*/ 0 w 656494"/>
                  <a:gd name="connsiteY3-8" fmla="*/ 316523 h 633046"/>
                  <a:gd name="connsiteX4-9" fmla="*/ 419687 w 656494"/>
                  <a:gd name="connsiteY4-10" fmla="*/ 91440 h 633046"/>
                  <a:gd name="connsiteX0-11" fmla="*/ 402964 w 731211"/>
                  <a:gd name="connsiteY0-12" fmla="*/ 0 h 633046"/>
                  <a:gd name="connsiteX1-13" fmla="*/ 731211 w 731211"/>
                  <a:gd name="connsiteY1-14" fmla="*/ 316523 h 633046"/>
                  <a:gd name="connsiteX2-15" fmla="*/ 402964 w 731211"/>
                  <a:gd name="connsiteY2-16" fmla="*/ 633046 h 633046"/>
                  <a:gd name="connsiteX3-17" fmla="*/ 74717 w 731211"/>
                  <a:gd name="connsiteY3-18" fmla="*/ 316523 h 633046"/>
                  <a:gd name="connsiteX4-19" fmla="*/ 161895 w 731211"/>
                  <a:gd name="connsiteY4-20" fmla="*/ 152400 h 633046"/>
                  <a:gd name="connsiteX0-21" fmla="*/ 353700 w 681947"/>
                  <a:gd name="connsiteY0-22" fmla="*/ 0 h 633046"/>
                  <a:gd name="connsiteX1-23" fmla="*/ 681947 w 681947"/>
                  <a:gd name="connsiteY1-24" fmla="*/ 316523 h 633046"/>
                  <a:gd name="connsiteX2-25" fmla="*/ 353700 w 681947"/>
                  <a:gd name="connsiteY2-26" fmla="*/ 633046 h 633046"/>
                  <a:gd name="connsiteX3-27" fmla="*/ 25453 w 681947"/>
                  <a:gd name="connsiteY3-28" fmla="*/ 316523 h 633046"/>
                  <a:gd name="connsiteX4-29" fmla="*/ 112631 w 681947"/>
                  <a:gd name="connsiteY4-30" fmla="*/ 152400 h 633046"/>
                  <a:gd name="connsiteX0-31" fmla="*/ 341249 w 669496"/>
                  <a:gd name="connsiteY0-32" fmla="*/ 0 h 633046"/>
                  <a:gd name="connsiteX1-33" fmla="*/ 669496 w 669496"/>
                  <a:gd name="connsiteY1-34" fmla="*/ 316523 h 633046"/>
                  <a:gd name="connsiteX2-35" fmla="*/ 341249 w 669496"/>
                  <a:gd name="connsiteY2-36" fmla="*/ 633046 h 633046"/>
                  <a:gd name="connsiteX3-37" fmla="*/ 13002 w 669496"/>
                  <a:gd name="connsiteY3-38" fmla="*/ 316523 h 633046"/>
                  <a:gd name="connsiteX4-39" fmla="*/ 100180 w 669496"/>
                  <a:gd name="connsiteY4-40" fmla="*/ 152400 h 633046"/>
                  <a:gd name="connsiteX0-41" fmla="*/ 347951 w 676198"/>
                  <a:gd name="connsiteY0-42" fmla="*/ 0 h 633046"/>
                  <a:gd name="connsiteX1-43" fmla="*/ 676198 w 676198"/>
                  <a:gd name="connsiteY1-44" fmla="*/ 316523 h 633046"/>
                  <a:gd name="connsiteX2-45" fmla="*/ 347951 w 676198"/>
                  <a:gd name="connsiteY2-46" fmla="*/ 633046 h 633046"/>
                  <a:gd name="connsiteX3-47" fmla="*/ 19704 w 676198"/>
                  <a:gd name="connsiteY3-48" fmla="*/ 316523 h 633046"/>
                  <a:gd name="connsiteX4-49" fmla="*/ 79173 w 676198"/>
                  <a:gd name="connsiteY4-50" fmla="*/ 113607 h 633046"/>
                  <a:gd name="connsiteX0-51" fmla="*/ 333371 w 661618"/>
                  <a:gd name="connsiteY0-52" fmla="*/ 0 h 633046"/>
                  <a:gd name="connsiteX1-53" fmla="*/ 661618 w 661618"/>
                  <a:gd name="connsiteY1-54" fmla="*/ 316523 h 633046"/>
                  <a:gd name="connsiteX2-55" fmla="*/ 333371 w 661618"/>
                  <a:gd name="connsiteY2-56" fmla="*/ 633046 h 633046"/>
                  <a:gd name="connsiteX3-57" fmla="*/ 5124 w 661618"/>
                  <a:gd name="connsiteY3-58" fmla="*/ 316523 h 633046"/>
                  <a:gd name="connsiteX4-59" fmla="*/ 64593 w 661618"/>
                  <a:gd name="connsiteY4-60" fmla="*/ 113607 h 633046"/>
                  <a:gd name="connsiteX0-61" fmla="*/ 178200 w 661618"/>
                  <a:gd name="connsiteY0-62" fmla="*/ 0 h 583170"/>
                  <a:gd name="connsiteX1-63" fmla="*/ 661618 w 661618"/>
                  <a:gd name="connsiteY1-64" fmla="*/ 266647 h 583170"/>
                  <a:gd name="connsiteX2-65" fmla="*/ 333371 w 661618"/>
                  <a:gd name="connsiteY2-66" fmla="*/ 583170 h 583170"/>
                  <a:gd name="connsiteX3-67" fmla="*/ 5124 w 661618"/>
                  <a:gd name="connsiteY3-68" fmla="*/ 266647 h 583170"/>
                  <a:gd name="connsiteX4-69" fmla="*/ 64593 w 661618"/>
                  <a:gd name="connsiteY4-70" fmla="*/ 63731 h 583170"/>
                  <a:gd name="connsiteX0-71" fmla="*/ 178200 w 662133"/>
                  <a:gd name="connsiteY0-72" fmla="*/ 66578 h 649748"/>
                  <a:gd name="connsiteX1-73" fmla="*/ 412660 w 662133"/>
                  <a:gd name="connsiteY1-74" fmla="*/ 10947 h 649748"/>
                  <a:gd name="connsiteX2-75" fmla="*/ 661618 w 662133"/>
                  <a:gd name="connsiteY2-76" fmla="*/ 333225 h 649748"/>
                  <a:gd name="connsiteX3-77" fmla="*/ 333371 w 662133"/>
                  <a:gd name="connsiteY3-78" fmla="*/ 649748 h 649748"/>
                  <a:gd name="connsiteX4-79" fmla="*/ 5124 w 662133"/>
                  <a:gd name="connsiteY4-80" fmla="*/ 333225 h 649748"/>
                  <a:gd name="connsiteX5" fmla="*/ 64593 w 662133"/>
                  <a:gd name="connsiteY5" fmla="*/ 130309 h 649748"/>
                  <a:gd name="connsiteX0-81" fmla="*/ 178200 w 662148"/>
                  <a:gd name="connsiteY0-82" fmla="*/ 66578 h 649748"/>
                  <a:gd name="connsiteX1-83" fmla="*/ 412660 w 662148"/>
                  <a:gd name="connsiteY1-84" fmla="*/ 10947 h 649748"/>
                  <a:gd name="connsiteX2-85" fmla="*/ 661618 w 662148"/>
                  <a:gd name="connsiteY2-86" fmla="*/ 333225 h 649748"/>
                  <a:gd name="connsiteX3-87" fmla="*/ 333371 w 662148"/>
                  <a:gd name="connsiteY3-88" fmla="*/ 649748 h 649748"/>
                  <a:gd name="connsiteX4-89" fmla="*/ 5124 w 662148"/>
                  <a:gd name="connsiteY4-90" fmla="*/ 333225 h 649748"/>
                  <a:gd name="connsiteX5-91" fmla="*/ 64593 w 662148"/>
                  <a:gd name="connsiteY5-92" fmla="*/ 130309 h 649748"/>
                  <a:gd name="connsiteX0-93" fmla="*/ 178200 w 662148"/>
                  <a:gd name="connsiteY0-94" fmla="*/ 61032 h 644202"/>
                  <a:gd name="connsiteX1-95" fmla="*/ 412660 w 662148"/>
                  <a:gd name="connsiteY1-96" fmla="*/ 5401 h 644202"/>
                  <a:gd name="connsiteX2-97" fmla="*/ 661618 w 662148"/>
                  <a:gd name="connsiteY2-98" fmla="*/ 327679 h 644202"/>
                  <a:gd name="connsiteX3-99" fmla="*/ 333371 w 662148"/>
                  <a:gd name="connsiteY3-100" fmla="*/ 644202 h 644202"/>
                  <a:gd name="connsiteX4-101" fmla="*/ 5124 w 662148"/>
                  <a:gd name="connsiteY4-102" fmla="*/ 327679 h 644202"/>
                  <a:gd name="connsiteX5-103" fmla="*/ 64593 w 662148"/>
                  <a:gd name="connsiteY5-104" fmla="*/ 124763 h 644202"/>
                  <a:gd name="connsiteX0-105" fmla="*/ 178200 w 662148"/>
                  <a:gd name="connsiteY0-106" fmla="*/ 75865 h 659035"/>
                  <a:gd name="connsiteX1-107" fmla="*/ 168819 w 662148"/>
                  <a:gd name="connsiteY1-108" fmla="*/ 31317 h 659035"/>
                  <a:gd name="connsiteX2-109" fmla="*/ 412660 w 662148"/>
                  <a:gd name="connsiteY2-110" fmla="*/ 20234 h 659035"/>
                  <a:gd name="connsiteX3-111" fmla="*/ 661618 w 662148"/>
                  <a:gd name="connsiteY3-112" fmla="*/ 342512 h 659035"/>
                  <a:gd name="connsiteX4-113" fmla="*/ 333371 w 662148"/>
                  <a:gd name="connsiteY4-114" fmla="*/ 659035 h 659035"/>
                  <a:gd name="connsiteX5-115" fmla="*/ 5124 w 662148"/>
                  <a:gd name="connsiteY5-116" fmla="*/ 342512 h 659035"/>
                  <a:gd name="connsiteX6" fmla="*/ 64593 w 662148"/>
                  <a:gd name="connsiteY6" fmla="*/ 139596 h 659035"/>
                  <a:gd name="connsiteX0-117" fmla="*/ 178200 w 662148"/>
                  <a:gd name="connsiteY0-118" fmla="*/ 68901 h 652071"/>
                  <a:gd name="connsiteX1-119" fmla="*/ 130026 w 662148"/>
                  <a:gd name="connsiteY1-120" fmla="*/ 68688 h 652071"/>
                  <a:gd name="connsiteX2-121" fmla="*/ 412660 w 662148"/>
                  <a:gd name="connsiteY2-122" fmla="*/ 13270 h 652071"/>
                  <a:gd name="connsiteX3-123" fmla="*/ 661618 w 662148"/>
                  <a:gd name="connsiteY3-124" fmla="*/ 335548 h 652071"/>
                  <a:gd name="connsiteX4-125" fmla="*/ 333371 w 662148"/>
                  <a:gd name="connsiteY4-126" fmla="*/ 652071 h 652071"/>
                  <a:gd name="connsiteX5-127" fmla="*/ 5124 w 662148"/>
                  <a:gd name="connsiteY5-128" fmla="*/ 335548 h 652071"/>
                  <a:gd name="connsiteX6-129" fmla="*/ 64593 w 662148"/>
                  <a:gd name="connsiteY6-130" fmla="*/ 132632 h 652071"/>
                  <a:gd name="connsiteX0-131" fmla="*/ 178200 w 662220"/>
                  <a:gd name="connsiteY0-132" fmla="*/ 68901 h 652071"/>
                  <a:gd name="connsiteX1-133" fmla="*/ 130026 w 662220"/>
                  <a:gd name="connsiteY1-134" fmla="*/ 68688 h 652071"/>
                  <a:gd name="connsiteX2-135" fmla="*/ 412660 w 662220"/>
                  <a:gd name="connsiteY2-136" fmla="*/ 13270 h 652071"/>
                  <a:gd name="connsiteX3-137" fmla="*/ 661618 w 662220"/>
                  <a:gd name="connsiteY3-138" fmla="*/ 335548 h 652071"/>
                  <a:gd name="connsiteX4-139" fmla="*/ 333371 w 662220"/>
                  <a:gd name="connsiteY4-140" fmla="*/ 652071 h 652071"/>
                  <a:gd name="connsiteX5-141" fmla="*/ 5124 w 662220"/>
                  <a:gd name="connsiteY5-142" fmla="*/ 335548 h 652071"/>
                  <a:gd name="connsiteX6-143" fmla="*/ 64593 w 662220"/>
                  <a:gd name="connsiteY6-144" fmla="*/ 132632 h 652071"/>
                  <a:gd name="connsiteX0-145" fmla="*/ 178200 w 662220"/>
                  <a:gd name="connsiteY0-146" fmla="*/ 58449 h 641619"/>
                  <a:gd name="connsiteX1-147" fmla="*/ 130026 w 662220"/>
                  <a:gd name="connsiteY1-148" fmla="*/ 58236 h 641619"/>
                  <a:gd name="connsiteX2-149" fmla="*/ 412660 w 662220"/>
                  <a:gd name="connsiteY2-150" fmla="*/ 2818 h 641619"/>
                  <a:gd name="connsiteX3-151" fmla="*/ 661618 w 662220"/>
                  <a:gd name="connsiteY3-152" fmla="*/ 325096 h 641619"/>
                  <a:gd name="connsiteX4-153" fmla="*/ 333371 w 662220"/>
                  <a:gd name="connsiteY4-154" fmla="*/ 641619 h 641619"/>
                  <a:gd name="connsiteX5-155" fmla="*/ 5124 w 662220"/>
                  <a:gd name="connsiteY5-156" fmla="*/ 325096 h 641619"/>
                  <a:gd name="connsiteX6-157" fmla="*/ 64593 w 662220"/>
                  <a:gd name="connsiteY6-158" fmla="*/ 122180 h 641619"/>
                  <a:gd name="connsiteX0-159" fmla="*/ 178200 w 662220"/>
                  <a:gd name="connsiteY0-160" fmla="*/ 58449 h 641619"/>
                  <a:gd name="connsiteX1-161" fmla="*/ 130026 w 662220"/>
                  <a:gd name="connsiteY1-162" fmla="*/ 58236 h 641619"/>
                  <a:gd name="connsiteX2-163" fmla="*/ 412660 w 662220"/>
                  <a:gd name="connsiteY2-164" fmla="*/ 2818 h 641619"/>
                  <a:gd name="connsiteX3-165" fmla="*/ 661618 w 662220"/>
                  <a:gd name="connsiteY3-166" fmla="*/ 325096 h 641619"/>
                  <a:gd name="connsiteX4-167" fmla="*/ 333371 w 662220"/>
                  <a:gd name="connsiteY4-168" fmla="*/ 641619 h 641619"/>
                  <a:gd name="connsiteX5-169" fmla="*/ 5124 w 662220"/>
                  <a:gd name="connsiteY5-170" fmla="*/ 325096 h 641619"/>
                  <a:gd name="connsiteX6-171" fmla="*/ 64593 w 662220"/>
                  <a:gd name="connsiteY6-172" fmla="*/ 122180 h 641619"/>
                  <a:gd name="connsiteX0-173" fmla="*/ 178200 w 662220"/>
                  <a:gd name="connsiteY0-174" fmla="*/ 58449 h 641619"/>
                  <a:gd name="connsiteX1-175" fmla="*/ 130026 w 662220"/>
                  <a:gd name="connsiteY1-176" fmla="*/ 58236 h 641619"/>
                  <a:gd name="connsiteX2-177" fmla="*/ 412660 w 662220"/>
                  <a:gd name="connsiteY2-178" fmla="*/ 2818 h 641619"/>
                  <a:gd name="connsiteX3-179" fmla="*/ 661618 w 662220"/>
                  <a:gd name="connsiteY3-180" fmla="*/ 325096 h 641619"/>
                  <a:gd name="connsiteX4-181" fmla="*/ 333371 w 662220"/>
                  <a:gd name="connsiteY4-182" fmla="*/ 641619 h 641619"/>
                  <a:gd name="connsiteX5-183" fmla="*/ 5124 w 662220"/>
                  <a:gd name="connsiteY5-184" fmla="*/ 325096 h 641619"/>
                  <a:gd name="connsiteX6-185" fmla="*/ 64593 w 662220"/>
                  <a:gd name="connsiteY6-186" fmla="*/ 122180 h 641619"/>
                  <a:gd name="connsiteX0-187" fmla="*/ 178200 w 662220"/>
                  <a:gd name="connsiteY0-188" fmla="*/ 58449 h 641619"/>
                  <a:gd name="connsiteX1-189" fmla="*/ 130026 w 662220"/>
                  <a:gd name="connsiteY1-190" fmla="*/ 58236 h 641619"/>
                  <a:gd name="connsiteX2-191" fmla="*/ 412660 w 662220"/>
                  <a:gd name="connsiteY2-192" fmla="*/ 2818 h 641619"/>
                  <a:gd name="connsiteX3-193" fmla="*/ 661618 w 662220"/>
                  <a:gd name="connsiteY3-194" fmla="*/ 325096 h 641619"/>
                  <a:gd name="connsiteX4-195" fmla="*/ 333371 w 662220"/>
                  <a:gd name="connsiteY4-196" fmla="*/ 641619 h 641619"/>
                  <a:gd name="connsiteX5-197" fmla="*/ 5124 w 662220"/>
                  <a:gd name="connsiteY5-198" fmla="*/ 325096 h 641619"/>
                  <a:gd name="connsiteX6-199" fmla="*/ 64593 w 662220"/>
                  <a:gd name="connsiteY6-200" fmla="*/ 122180 h 641619"/>
                  <a:gd name="connsiteX0-201" fmla="*/ 178200 w 662220"/>
                  <a:gd name="connsiteY0-202" fmla="*/ 58449 h 641619"/>
                  <a:gd name="connsiteX1-203" fmla="*/ 130026 w 662220"/>
                  <a:gd name="connsiteY1-204" fmla="*/ 58236 h 641619"/>
                  <a:gd name="connsiteX2-205" fmla="*/ 412660 w 662220"/>
                  <a:gd name="connsiteY2-206" fmla="*/ 2818 h 641619"/>
                  <a:gd name="connsiteX3-207" fmla="*/ 661618 w 662220"/>
                  <a:gd name="connsiteY3-208" fmla="*/ 325096 h 641619"/>
                  <a:gd name="connsiteX4-209" fmla="*/ 333371 w 662220"/>
                  <a:gd name="connsiteY4-210" fmla="*/ 641619 h 641619"/>
                  <a:gd name="connsiteX5-211" fmla="*/ 5124 w 662220"/>
                  <a:gd name="connsiteY5-212" fmla="*/ 325096 h 641619"/>
                  <a:gd name="connsiteX6-213" fmla="*/ 64593 w 662220"/>
                  <a:gd name="connsiteY6-214" fmla="*/ 122180 h 641619"/>
                  <a:gd name="connsiteX0-215" fmla="*/ 176252 w 660272"/>
                  <a:gd name="connsiteY0-216" fmla="*/ 58449 h 641619"/>
                  <a:gd name="connsiteX1-217" fmla="*/ 128078 w 660272"/>
                  <a:gd name="connsiteY1-218" fmla="*/ 58236 h 641619"/>
                  <a:gd name="connsiteX2-219" fmla="*/ 410712 w 660272"/>
                  <a:gd name="connsiteY2-220" fmla="*/ 2818 h 641619"/>
                  <a:gd name="connsiteX3-221" fmla="*/ 659670 w 660272"/>
                  <a:gd name="connsiteY3-222" fmla="*/ 325096 h 641619"/>
                  <a:gd name="connsiteX4-223" fmla="*/ 331423 w 660272"/>
                  <a:gd name="connsiteY4-224" fmla="*/ 641619 h 641619"/>
                  <a:gd name="connsiteX5-225" fmla="*/ 3176 w 660272"/>
                  <a:gd name="connsiteY5-226" fmla="*/ 325096 h 641619"/>
                  <a:gd name="connsiteX6-227" fmla="*/ 62645 w 660272"/>
                  <a:gd name="connsiteY6-228" fmla="*/ 122180 h 641619"/>
                  <a:gd name="connsiteX0-229" fmla="*/ 253837 w 660272"/>
                  <a:gd name="connsiteY0-230" fmla="*/ 30740 h 641619"/>
                  <a:gd name="connsiteX1-231" fmla="*/ 128078 w 660272"/>
                  <a:gd name="connsiteY1-232" fmla="*/ 58236 h 641619"/>
                  <a:gd name="connsiteX2-233" fmla="*/ 410712 w 660272"/>
                  <a:gd name="connsiteY2-234" fmla="*/ 2818 h 641619"/>
                  <a:gd name="connsiteX3-235" fmla="*/ 659670 w 660272"/>
                  <a:gd name="connsiteY3-236" fmla="*/ 325096 h 641619"/>
                  <a:gd name="connsiteX4-237" fmla="*/ 331423 w 660272"/>
                  <a:gd name="connsiteY4-238" fmla="*/ 641619 h 641619"/>
                  <a:gd name="connsiteX5-239" fmla="*/ 3176 w 660272"/>
                  <a:gd name="connsiteY5-240" fmla="*/ 325096 h 641619"/>
                  <a:gd name="connsiteX6-241" fmla="*/ 62645 w 660272"/>
                  <a:gd name="connsiteY6-242" fmla="*/ 122180 h 641619"/>
                  <a:gd name="connsiteX0-243" fmla="*/ 253837 w 660191"/>
                  <a:gd name="connsiteY0-244" fmla="*/ 41069 h 651948"/>
                  <a:gd name="connsiteX1-245" fmla="*/ 161329 w 660191"/>
                  <a:gd name="connsiteY1-246" fmla="*/ 63023 h 651948"/>
                  <a:gd name="connsiteX2-247" fmla="*/ 410712 w 660191"/>
                  <a:gd name="connsiteY2-248" fmla="*/ 13147 h 651948"/>
                  <a:gd name="connsiteX3-249" fmla="*/ 659670 w 660191"/>
                  <a:gd name="connsiteY3-250" fmla="*/ 335425 h 651948"/>
                  <a:gd name="connsiteX4-251" fmla="*/ 331423 w 660191"/>
                  <a:gd name="connsiteY4-252" fmla="*/ 651948 h 651948"/>
                  <a:gd name="connsiteX5-253" fmla="*/ 3176 w 660191"/>
                  <a:gd name="connsiteY5-254" fmla="*/ 335425 h 651948"/>
                  <a:gd name="connsiteX6-255" fmla="*/ 62645 w 660191"/>
                  <a:gd name="connsiteY6-256" fmla="*/ 132509 h 651948"/>
                  <a:gd name="connsiteX0-257" fmla="*/ 253837 w 660897"/>
                  <a:gd name="connsiteY0-258" fmla="*/ 45475 h 656354"/>
                  <a:gd name="connsiteX1-259" fmla="*/ 161329 w 660897"/>
                  <a:gd name="connsiteY1-260" fmla="*/ 67429 h 656354"/>
                  <a:gd name="connsiteX2-261" fmla="*/ 410712 w 660897"/>
                  <a:gd name="connsiteY2-262" fmla="*/ 17553 h 656354"/>
                  <a:gd name="connsiteX3-263" fmla="*/ 659670 w 660897"/>
                  <a:gd name="connsiteY3-264" fmla="*/ 339831 h 656354"/>
                  <a:gd name="connsiteX4-265" fmla="*/ 331423 w 660897"/>
                  <a:gd name="connsiteY4-266" fmla="*/ 656354 h 656354"/>
                  <a:gd name="connsiteX5-267" fmla="*/ 3176 w 660897"/>
                  <a:gd name="connsiteY5-268" fmla="*/ 339831 h 656354"/>
                  <a:gd name="connsiteX6-269" fmla="*/ 62645 w 660897"/>
                  <a:gd name="connsiteY6-270" fmla="*/ 136915 h 656354"/>
                  <a:gd name="connsiteX0-271" fmla="*/ 253837 w 660406"/>
                  <a:gd name="connsiteY0-272" fmla="*/ 41070 h 651949"/>
                  <a:gd name="connsiteX1-273" fmla="*/ 161329 w 660406"/>
                  <a:gd name="connsiteY1-274" fmla="*/ 63024 h 651949"/>
                  <a:gd name="connsiteX2-275" fmla="*/ 410712 w 660406"/>
                  <a:gd name="connsiteY2-276" fmla="*/ 13148 h 651949"/>
                  <a:gd name="connsiteX3-277" fmla="*/ 659670 w 660406"/>
                  <a:gd name="connsiteY3-278" fmla="*/ 335426 h 651949"/>
                  <a:gd name="connsiteX4-279" fmla="*/ 331423 w 660406"/>
                  <a:gd name="connsiteY4-280" fmla="*/ 651949 h 651949"/>
                  <a:gd name="connsiteX5-281" fmla="*/ 3176 w 660406"/>
                  <a:gd name="connsiteY5-282" fmla="*/ 335426 h 651949"/>
                  <a:gd name="connsiteX6-283" fmla="*/ 62645 w 660406"/>
                  <a:gd name="connsiteY6-284" fmla="*/ 132510 h 651949"/>
                  <a:gd name="connsiteX0-285" fmla="*/ 161329 w 660406"/>
                  <a:gd name="connsiteY0-286" fmla="*/ 63024 h 651949"/>
                  <a:gd name="connsiteX1-287" fmla="*/ 410712 w 660406"/>
                  <a:gd name="connsiteY1-288" fmla="*/ 13148 h 651949"/>
                  <a:gd name="connsiteX2-289" fmla="*/ 659670 w 660406"/>
                  <a:gd name="connsiteY2-290" fmla="*/ 335426 h 651949"/>
                  <a:gd name="connsiteX3-291" fmla="*/ 331423 w 660406"/>
                  <a:gd name="connsiteY3-292" fmla="*/ 651949 h 651949"/>
                  <a:gd name="connsiteX4-293" fmla="*/ 3176 w 660406"/>
                  <a:gd name="connsiteY4-294" fmla="*/ 335426 h 651949"/>
                  <a:gd name="connsiteX5-295" fmla="*/ 62645 w 660406"/>
                  <a:gd name="connsiteY5-296" fmla="*/ 132510 h 651949"/>
                  <a:gd name="connsiteX0-297" fmla="*/ 128078 w 660207"/>
                  <a:gd name="connsiteY0-298" fmla="*/ 63024 h 651949"/>
                  <a:gd name="connsiteX1-299" fmla="*/ 410712 w 660207"/>
                  <a:gd name="connsiteY1-300" fmla="*/ 13148 h 651949"/>
                  <a:gd name="connsiteX2-301" fmla="*/ 659670 w 660207"/>
                  <a:gd name="connsiteY2-302" fmla="*/ 335426 h 651949"/>
                  <a:gd name="connsiteX3-303" fmla="*/ 331423 w 660207"/>
                  <a:gd name="connsiteY3-304" fmla="*/ 651949 h 651949"/>
                  <a:gd name="connsiteX4-305" fmla="*/ 3176 w 660207"/>
                  <a:gd name="connsiteY4-306" fmla="*/ 335426 h 651949"/>
                  <a:gd name="connsiteX5-307" fmla="*/ 62645 w 660207"/>
                  <a:gd name="connsiteY5-308" fmla="*/ 132510 h 651949"/>
                  <a:gd name="connsiteX0-309" fmla="*/ 128078 w 660438"/>
                  <a:gd name="connsiteY0-310" fmla="*/ 60888 h 649813"/>
                  <a:gd name="connsiteX1-311" fmla="*/ 410712 w 660438"/>
                  <a:gd name="connsiteY1-312" fmla="*/ 11012 h 649813"/>
                  <a:gd name="connsiteX2-313" fmla="*/ 659670 w 660438"/>
                  <a:gd name="connsiteY2-314" fmla="*/ 333290 h 649813"/>
                  <a:gd name="connsiteX3-315" fmla="*/ 331423 w 660438"/>
                  <a:gd name="connsiteY3-316" fmla="*/ 649813 h 649813"/>
                  <a:gd name="connsiteX4-317" fmla="*/ 3176 w 660438"/>
                  <a:gd name="connsiteY4-318" fmla="*/ 333290 h 649813"/>
                  <a:gd name="connsiteX5-319" fmla="*/ 62645 w 660438"/>
                  <a:gd name="connsiteY5-320" fmla="*/ 130374 h 649813"/>
                  <a:gd name="connsiteX0-321" fmla="*/ 128078 w 660438"/>
                  <a:gd name="connsiteY0-322" fmla="*/ 64927 h 653852"/>
                  <a:gd name="connsiteX1-323" fmla="*/ 410712 w 660438"/>
                  <a:gd name="connsiteY1-324" fmla="*/ 15051 h 653852"/>
                  <a:gd name="connsiteX2-325" fmla="*/ 659670 w 660438"/>
                  <a:gd name="connsiteY2-326" fmla="*/ 337329 h 653852"/>
                  <a:gd name="connsiteX3-327" fmla="*/ 331423 w 660438"/>
                  <a:gd name="connsiteY3-328" fmla="*/ 653852 h 653852"/>
                  <a:gd name="connsiteX4-329" fmla="*/ 3176 w 660438"/>
                  <a:gd name="connsiteY4-330" fmla="*/ 337329 h 653852"/>
                  <a:gd name="connsiteX5-331" fmla="*/ 62645 w 660438"/>
                  <a:gd name="connsiteY5-332" fmla="*/ 134413 h 653852"/>
                  <a:gd name="connsiteX0-333" fmla="*/ 128078 w 687378"/>
                  <a:gd name="connsiteY0-334" fmla="*/ 58090 h 647015"/>
                  <a:gd name="connsiteX1-335" fmla="*/ 571432 w 687378"/>
                  <a:gd name="connsiteY1-336" fmla="*/ 16673 h 647015"/>
                  <a:gd name="connsiteX2-337" fmla="*/ 659670 w 687378"/>
                  <a:gd name="connsiteY2-338" fmla="*/ 330492 h 647015"/>
                  <a:gd name="connsiteX3-339" fmla="*/ 331423 w 687378"/>
                  <a:gd name="connsiteY3-340" fmla="*/ 647015 h 647015"/>
                  <a:gd name="connsiteX4-341" fmla="*/ 3176 w 687378"/>
                  <a:gd name="connsiteY4-342" fmla="*/ 330492 h 647015"/>
                  <a:gd name="connsiteX5-343" fmla="*/ 62645 w 687378"/>
                  <a:gd name="connsiteY5-344" fmla="*/ 127576 h 647015"/>
                  <a:gd name="connsiteX0-345" fmla="*/ 128078 w 677145"/>
                  <a:gd name="connsiteY0-346" fmla="*/ 58090 h 663933"/>
                  <a:gd name="connsiteX1-347" fmla="*/ 571432 w 677145"/>
                  <a:gd name="connsiteY1-348" fmla="*/ 16673 h 663933"/>
                  <a:gd name="connsiteX2-349" fmla="*/ 659670 w 677145"/>
                  <a:gd name="connsiteY2-350" fmla="*/ 330492 h 663933"/>
                  <a:gd name="connsiteX3-351" fmla="*/ 559815 w 677145"/>
                  <a:gd name="connsiteY3-352" fmla="*/ 663933 h 663933"/>
                  <a:gd name="connsiteX4-353" fmla="*/ 3176 w 677145"/>
                  <a:gd name="connsiteY4-354" fmla="*/ 330492 h 663933"/>
                  <a:gd name="connsiteX5-355" fmla="*/ 62645 w 677145"/>
                  <a:gd name="connsiteY5-356" fmla="*/ 127576 h 663933"/>
                  <a:gd name="connsiteX0-357" fmla="*/ 101940 w 644966"/>
                  <a:gd name="connsiteY0-358" fmla="*/ 58090 h 685888"/>
                  <a:gd name="connsiteX1-359" fmla="*/ 545294 w 644966"/>
                  <a:gd name="connsiteY1-360" fmla="*/ 16673 h 685888"/>
                  <a:gd name="connsiteX2-361" fmla="*/ 633532 w 644966"/>
                  <a:gd name="connsiteY2-362" fmla="*/ 330492 h 685888"/>
                  <a:gd name="connsiteX3-363" fmla="*/ 533677 w 644966"/>
                  <a:gd name="connsiteY3-364" fmla="*/ 663933 h 685888"/>
                  <a:gd name="connsiteX4-365" fmla="*/ 10874 w 644966"/>
                  <a:gd name="connsiteY4-366" fmla="*/ 575801 h 685888"/>
                  <a:gd name="connsiteX5-367" fmla="*/ 36507 w 644966"/>
                  <a:gd name="connsiteY5-368" fmla="*/ 127576 h 685888"/>
                  <a:gd name="connsiteX0-369" fmla="*/ 101940 w 642626"/>
                  <a:gd name="connsiteY0-370" fmla="*/ 58090 h 654766"/>
                  <a:gd name="connsiteX1-371" fmla="*/ 545294 w 642626"/>
                  <a:gd name="connsiteY1-372" fmla="*/ 16673 h 654766"/>
                  <a:gd name="connsiteX2-373" fmla="*/ 633532 w 642626"/>
                  <a:gd name="connsiteY2-374" fmla="*/ 330492 h 654766"/>
                  <a:gd name="connsiteX3-375" fmla="*/ 567513 w 642626"/>
                  <a:gd name="connsiteY3-376" fmla="*/ 613179 h 654766"/>
                  <a:gd name="connsiteX4-377" fmla="*/ 10874 w 642626"/>
                  <a:gd name="connsiteY4-378" fmla="*/ 575801 h 654766"/>
                  <a:gd name="connsiteX5-379" fmla="*/ 36507 w 642626"/>
                  <a:gd name="connsiteY5-380" fmla="*/ 127576 h 654766"/>
                  <a:gd name="connsiteX0-381" fmla="*/ 101940 w 642626"/>
                  <a:gd name="connsiteY0-382" fmla="*/ 30477 h 627153"/>
                  <a:gd name="connsiteX1-383" fmla="*/ 545294 w 642626"/>
                  <a:gd name="connsiteY1-384" fmla="*/ 31354 h 627153"/>
                  <a:gd name="connsiteX2-385" fmla="*/ 633532 w 642626"/>
                  <a:gd name="connsiteY2-386" fmla="*/ 302879 h 627153"/>
                  <a:gd name="connsiteX3-387" fmla="*/ 567513 w 642626"/>
                  <a:gd name="connsiteY3-388" fmla="*/ 585566 h 627153"/>
                  <a:gd name="connsiteX4-389" fmla="*/ 10874 w 642626"/>
                  <a:gd name="connsiteY4-390" fmla="*/ 548188 h 627153"/>
                  <a:gd name="connsiteX5-391" fmla="*/ 36507 w 642626"/>
                  <a:gd name="connsiteY5-392" fmla="*/ 99963 h 627153"/>
                  <a:gd name="connsiteX0-393" fmla="*/ 101940 w 641803"/>
                  <a:gd name="connsiteY0-394" fmla="*/ 32533 h 629209"/>
                  <a:gd name="connsiteX1-395" fmla="*/ 545294 w 641803"/>
                  <a:gd name="connsiteY1-396" fmla="*/ 33410 h 629209"/>
                  <a:gd name="connsiteX2-397" fmla="*/ 633532 w 641803"/>
                  <a:gd name="connsiteY2-398" fmla="*/ 304935 h 629209"/>
                  <a:gd name="connsiteX3-399" fmla="*/ 567513 w 641803"/>
                  <a:gd name="connsiteY3-400" fmla="*/ 587622 h 629209"/>
                  <a:gd name="connsiteX4-401" fmla="*/ 10874 w 641803"/>
                  <a:gd name="connsiteY4-402" fmla="*/ 550244 h 629209"/>
                  <a:gd name="connsiteX5-403" fmla="*/ 36507 w 641803"/>
                  <a:gd name="connsiteY5-404" fmla="*/ 102019 h 629209"/>
                  <a:gd name="connsiteX0-405" fmla="*/ 93785 w 633648"/>
                  <a:gd name="connsiteY0-406" fmla="*/ 32533 h 629209"/>
                  <a:gd name="connsiteX1-407" fmla="*/ 537139 w 633648"/>
                  <a:gd name="connsiteY1-408" fmla="*/ 33410 h 629209"/>
                  <a:gd name="connsiteX2-409" fmla="*/ 625377 w 633648"/>
                  <a:gd name="connsiteY2-410" fmla="*/ 304935 h 629209"/>
                  <a:gd name="connsiteX3-411" fmla="*/ 559358 w 633648"/>
                  <a:gd name="connsiteY3-412" fmla="*/ 587622 h 629209"/>
                  <a:gd name="connsiteX4-413" fmla="*/ 2719 w 633648"/>
                  <a:gd name="connsiteY4-414" fmla="*/ 550244 h 629209"/>
                  <a:gd name="connsiteX5-415" fmla="*/ 28352 w 633648"/>
                  <a:gd name="connsiteY5-416" fmla="*/ 102019 h 629209"/>
                  <a:gd name="connsiteX0-417" fmla="*/ 103603 w 643466"/>
                  <a:gd name="connsiteY0-418" fmla="*/ 32533 h 629209"/>
                  <a:gd name="connsiteX1-419" fmla="*/ 546957 w 643466"/>
                  <a:gd name="connsiteY1-420" fmla="*/ 33410 h 629209"/>
                  <a:gd name="connsiteX2-421" fmla="*/ 635195 w 643466"/>
                  <a:gd name="connsiteY2-422" fmla="*/ 304935 h 629209"/>
                  <a:gd name="connsiteX3-423" fmla="*/ 569176 w 643466"/>
                  <a:gd name="connsiteY3-424" fmla="*/ 587622 h 629209"/>
                  <a:gd name="connsiteX4-425" fmla="*/ 12537 w 643466"/>
                  <a:gd name="connsiteY4-426" fmla="*/ 550244 h 629209"/>
                  <a:gd name="connsiteX5-427" fmla="*/ 4334 w 643466"/>
                  <a:gd name="connsiteY5-428" fmla="*/ 102019 h 629209"/>
                  <a:gd name="connsiteX0-429" fmla="*/ 103603 w 643466"/>
                  <a:gd name="connsiteY0-430" fmla="*/ 32533 h 613248"/>
                  <a:gd name="connsiteX1-431" fmla="*/ 546957 w 643466"/>
                  <a:gd name="connsiteY1-432" fmla="*/ 33410 h 613248"/>
                  <a:gd name="connsiteX2-433" fmla="*/ 635195 w 643466"/>
                  <a:gd name="connsiteY2-434" fmla="*/ 304935 h 613248"/>
                  <a:gd name="connsiteX3-435" fmla="*/ 569176 w 643466"/>
                  <a:gd name="connsiteY3-436" fmla="*/ 587622 h 613248"/>
                  <a:gd name="connsiteX4-437" fmla="*/ 12537 w 643466"/>
                  <a:gd name="connsiteY4-438" fmla="*/ 518643 h 613248"/>
                  <a:gd name="connsiteX5-439" fmla="*/ 4334 w 643466"/>
                  <a:gd name="connsiteY5-440" fmla="*/ 102019 h 613248"/>
                  <a:gd name="connsiteX0-441" fmla="*/ 103603 w 622280"/>
                  <a:gd name="connsiteY0-442" fmla="*/ 51723 h 632438"/>
                  <a:gd name="connsiteX1-443" fmla="*/ 546957 w 622280"/>
                  <a:gd name="connsiteY1-444" fmla="*/ 52600 h 632438"/>
                  <a:gd name="connsiteX2-445" fmla="*/ 569176 w 622280"/>
                  <a:gd name="connsiteY2-446" fmla="*/ 606812 h 632438"/>
                  <a:gd name="connsiteX3-447" fmla="*/ 12537 w 622280"/>
                  <a:gd name="connsiteY3-448" fmla="*/ 537833 h 632438"/>
                  <a:gd name="connsiteX4-449" fmla="*/ 4334 w 622280"/>
                  <a:gd name="connsiteY4-450" fmla="*/ 121209 h 632438"/>
                  <a:gd name="connsiteX0-451" fmla="*/ 103603 w 640916"/>
                  <a:gd name="connsiteY0-452" fmla="*/ 51277 h 628066"/>
                  <a:gd name="connsiteX1-453" fmla="*/ 546957 w 640916"/>
                  <a:gd name="connsiteY1-454" fmla="*/ 52154 h 628066"/>
                  <a:gd name="connsiteX2-455" fmla="*/ 595444 w 640916"/>
                  <a:gd name="connsiteY2-456" fmla="*/ 600046 h 628066"/>
                  <a:gd name="connsiteX3-457" fmla="*/ 12537 w 640916"/>
                  <a:gd name="connsiteY3-458" fmla="*/ 537387 h 628066"/>
                  <a:gd name="connsiteX4-459" fmla="*/ 4334 w 640916"/>
                  <a:gd name="connsiteY4-460" fmla="*/ 120763 h 628066"/>
                  <a:gd name="connsiteX0-461" fmla="*/ 103603 w 629940"/>
                  <a:gd name="connsiteY0-462" fmla="*/ 26437 h 603226"/>
                  <a:gd name="connsiteX1-463" fmla="*/ 546957 w 629940"/>
                  <a:gd name="connsiteY1-464" fmla="*/ 27314 h 603226"/>
                  <a:gd name="connsiteX2-465" fmla="*/ 595444 w 629940"/>
                  <a:gd name="connsiteY2-466" fmla="*/ 575206 h 603226"/>
                  <a:gd name="connsiteX3-467" fmla="*/ 12537 w 629940"/>
                  <a:gd name="connsiteY3-468" fmla="*/ 512547 h 603226"/>
                  <a:gd name="connsiteX4-469" fmla="*/ 4334 w 629940"/>
                  <a:gd name="connsiteY4-470" fmla="*/ 95923 h 603226"/>
                  <a:gd name="connsiteX0-471" fmla="*/ 103603 w 651443"/>
                  <a:gd name="connsiteY0-472" fmla="*/ 20041 h 614843"/>
                  <a:gd name="connsiteX1-473" fmla="*/ 608249 w 651443"/>
                  <a:gd name="connsiteY1-474" fmla="*/ 39879 h 614843"/>
                  <a:gd name="connsiteX2-475" fmla="*/ 595444 w 651443"/>
                  <a:gd name="connsiteY2-476" fmla="*/ 568810 h 614843"/>
                  <a:gd name="connsiteX3-477" fmla="*/ 12537 w 651443"/>
                  <a:gd name="connsiteY3-478" fmla="*/ 506151 h 614843"/>
                  <a:gd name="connsiteX4-479" fmla="*/ 4334 w 651443"/>
                  <a:gd name="connsiteY4-480" fmla="*/ 89527 h 614843"/>
                  <a:gd name="connsiteX0-481" fmla="*/ 103603 w 640788"/>
                  <a:gd name="connsiteY0-482" fmla="*/ 20041 h 614843"/>
                  <a:gd name="connsiteX1-483" fmla="*/ 581981 w 640788"/>
                  <a:gd name="connsiteY1-484" fmla="*/ 39879 h 614843"/>
                  <a:gd name="connsiteX2-485" fmla="*/ 595444 w 640788"/>
                  <a:gd name="connsiteY2-486" fmla="*/ 568810 h 614843"/>
                  <a:gd name="connsiteX3-487" fmla="*/ 12537 w 640788"/>
                  <a:gd name="connsiteY3-488" fmla="*/ 506151 h 614843"/>
                  <a:gd name="connsiteX4-489" fmla="*/ 4334 w 640788"/>
                  <a:gd name="connsiteY4-490" fmla="*/ 89527 h 614843"/>
                  <a:gd name="connsiteX0-491" fmla="*/ 103603 w 673655"/>
                  <a:gd name="connsiteY0-492" fmla="*/ 38763 h 618146"/>
                  <a:gd name="connsiteX1-493" fmla="*/ 581981 w 673655"/>
                  <a:gd name="connsiteY1-494" fmla="*/ 58601 h 618146"/>
                  <a:gd name="connsiteX2-495" fmla="*/ 621713 w 673655"/>
                  <a:gd name="connsiteY2-496" fmla="*/ 562250 h 618146"/>
                  <a:gd name="connsiteX3-497" fmla="*/ 12537 w 673655"/>
                  <a:gd name="connsiteY3-498" fmla="*/ 524873 h 618146"/>
                  <a:gd name="connsiteX4-499" fmla="*/ 4334 w 673655"/>
                  <a:gd name="connsiteY4-500" fmla="*/ 108249 h 618146"/>
                  <a:gd name="connsiteX0-501" fmla="*/ 103603 w 654750"/>
                  <a:gd name="connsiteY0-502" fmla="*/ 38763 h 605787"/>
                  <a:gd name="connsiteX1-503" fmla="*/ 581981 w 654750"/>
                  <a:gd name="connsiteY1-504" fmla="*/ 58601 h 605787"/>
                  <a:gd name="connsiteX2-505" fmla="*/ 621713 w 654750"/>
                  <a:gd name="connsiteY2-506" fmla="*/ 562250 h 605787"/>
                  <a:gd name="connsiteX3-507" fmla="*/ 12537 w 654750"/>
                  <a:gd name="connsiteY3-508" fmla="*/ 524873 h 605787"/>
                  <a:gd name="connsiteX4-509" fmla="*/ 4334 w 654750"/>
                  <a:gd name="connsiteY4-510" fmla="*/ 108249 h 605787"/>
                  <a:gd name="connsiteX0-511" fmla="*/ 103603 w 643734"/>
                  <a:gd name="connsiteY0-512" fmla="*/ 31800 h 598824"/>
                  <a:gd name="connsiteX1-513" fmla="*/ 581981 w 643734"/>
                  <a:gd name="connsiteY1-514" fmla="*/ 51638 h 598824"/>
                  <a:gd name="connsiteX2-515" fmla="*/ 621713 w 643734"/>
                  <a:gd name="connsiteY2-516" fmla="*/ 555287 h 598824"/>
                  <a:gd name="connsiteX3-517" fmla="*/ 12537 w 643734"/>
                  <a:gd name="connsiteY3-518" fmla="*/ 517910 h 598824"/>
                  <a:gd name="connsiteX4-519" fmla="*/ 4334 w 643734"/>
                  <a:gd name="connsiteY4-520" fmla="*/ 101286 h 598824"/>
                  <a:gd name="connsiteX0-521" fmla="*/ 103603 w 643734"/>
                  <a:gd name="connsiteY0-522" fmla="*/ 24551 h 591575"/>
                  <a:gd name="connsiteX1-523" fmla="*/ 581981 w 643734"/>
                  <a:gd name="connsiteY1-524" fmla="*/ 44389 h 591575"/>
                  <a:gd name="connsiteX2-525" fmla="*/ 621713 w 643734"/>
                  <a:gd name="connsiteY2-526" fmla="*/ 548038 h 591575"/>
                  <a:gd name="connsiteX3-527" fmla="*/ 12537 w 643734"/>
                  <a:gd name="connsiteY3-528" fmla="*/ 510661 h 591575"/>
                  <a:gd name="connsiteX4-529" fmla="*/ 4334 w 643734"/>
                  <a:gd name="connsiteY4-530" fmla="*/ 94037 h 591575"/>
                  <a:gd name="connsiteX0-531" fmla="*/ 103603 w 643734"/>
                  <a:gd name="connsiteY0-532" fmla="*/ 20135 h 587159"/>
                  <a:gd name="connsiteX1-533" fmla="*/ 581981 w 643734"/>
                  <a:gd name="connsiteY1-534" fmla="*/ 39973 h 587159"/>
                  <a:gd name="connsiteX2-535" fmla="*/ 621713 w 643734"/>
                  <a:gd name="connsiteY2-536" fmla="*/ 543622 h 587159"/>
                  <a:gd name="connsiteX3-537" fmla="*/ 12537 w 643734"/>
                  <a:gd name="connsiteY3-538" fmla="*/ 506245 h 587159"/>
                  <a:gd name="connsiteX4-539" fmla="*/ 4334 w 643734"/>
                  <a:gd name="connsiteY4-540" fmla="*/ 89621 h 587159"/>
                  <a:gd name="connsiteX0-541" fmla="*/ 51067 w 657504"/>
                  <a:gd name="connsiteY0-542" fmla="*/ 31623 h 592327"/>
                  <a:gd name="connsiteX1-543" fmla="*/ 581981 w 657504"/>
                  <a:gd name="connsiteY1-544" fmla="*/ 45141 h 592327"/>
                  <a:gd name="connsiteX2-545" fmla="*/ 621713 w 657504"/>
                  <a:gd name="connsiteY2-546" fmla="*/ 548790 h 592327"/>
                  <a:gd name="connsiteX3-547" fmla="*/ 12537 w 657504"/>
                  <a:gd name="connsiteY3-548" fmla="*/ 511413 h 592327"/>
                  <a:gd name="connsiteX4-549" fmla="*/ 4334 w 657504"/>
                  <a:gd name="connsiteY4-550" fmla="*/ 94789 h 592327"/>
                  <a:gd name="connsiteX0-551" fmla="*/ 51067 w 676118"/>
                  <a:gd name="connsiteY0-552" fmla="*/ 31623 h 604686"/>
                  <a:gd name="connsiteX1-553" fmla="*/ 581981 w 676118"/>
                  <a:gd name="connsiteY1-554" fmla="*/ 45141 h 604686"/>
                  <a:gd name="connsiteX2-555" fmla="*/ 621713 w 676118"/>
                  <a:gd name="connsiteY2-556" fmla="*/ 548790 h 604686"/>
                  <a:gd name="connsiteX3-557" fmla="*/ 12537 w 676118"/>
                  <a:gd name="connsiteY3-558" fmla="*/ 511413 h 604686"/>
                  <a:gd name="connsiteX4-559" fmla="*/ 4334 w 676118"/>
                  <a:gd name="connsiteY4-560" fmla="*/ 94789 h 604686"/>
                  <a:gd name="connsiteX0-561" fmla="*/ 51067 w 659741"/>
                  <a:gd name="connsiteY0-562" fmla="*/ 18182 h 591245"/>
                  <a:gd name="connsiteX1-563" fmla="*/ 581981 w 659741"/>
                  <a:gd name="connsiteY1-564" fmla="*/ 31700 h 591245"/>
                  <a:gd name="connsiteX2-565" fmla="*/ 621713 w 659741"/>
                  <a:gd name="connsiteY2-566" fmla="*/ 535349 h 591245"/>
                  <a:gd name="connsiteX3-567" fmla="*/ 12537 w 659741"/>
                  <a:gd name="connsiteY3-568" fmla="*/ 497972 h 591245"/>
                  <a:gd name="connsiteX4-569" fmla="*/ 4334 w 659741"/>
                  <a:gd name="connsiteY4-570" fmla="*/ 81348 h 591245"/>
                  <a:gd name="connsiteX0-571" fmla="*/ 51067 w 671131"/>
                  <a:gd name="connsiteY0-572" fmla="*/ 18182 h 591245"/>
                  <a:gd name="connsiteX1-573" fmla="*/ 617005 w 671131"/>
                  <a:gd name="connsiteY1-574" fmla="*/ 31700 h 591245"/>
                  <a:gd name="connsiteX2-575" fmla="*/ 621713 w 671131"/>
                  <a:gd name="connsiteY2-576" fmla="*/ 535349 h 591245"/>
                  <a:gd name="connsiteX3-577" fmla="*/ 12537 w 671131"/>
                  <a:gd name="connsiteY3-578" fmla="*/ 497972 h 591245"/>
                  <a:gd name="connsiteX4-579" fmla="*/ 4334 w 671131"/>
                  <a:gd name="connsiteY4-580" fmla="*/ 81348 h 591245"/>
                  <a:gd name="connsiteX0-581" fmla="*/ 51067 w 648099"/>
                  <a:gd name="connsiteY0-582" fmla="*/ 18182 h 578886"/>
                  <a:gd name="connsiteX1-583" fmla="*/ 617005 w 648099"/>
                  <a:gd name="connsiteY1-584" fmla="*/ 31700 h 578886"/>
                  <a:gd name="connsiteX2-585" fmla="*/ 621713 w 648099"/>
                  <a:gd name="connsiteY2-586" fmla="*/ 535349 h 578886"/>
                  <a:gd name="connsiteX3-587" fmla="*/ 12537 w 648099"/>
                  <a:gd name="connsiteY3-588" fmla="*/ 497972 h 578886"/>
                  <a:gd name="connsiteX4-589" fmla="*/ 4334 w 648099"/>
                  <a:gd name="connsiteY4-590" fmla="*/ 81348 h 578886"/>
                  <a:gd name="connsiteX0-591" fmla="*/ 51067 w 648099"/>
                  <a:gd name="connsiteY0-592" fmla="*/ 18182 h 565791"/>
                  <a:gd name="connsiteX1-593" fmla="*/ 617005 w 648099"/>
                  <a:gd name="connsiteY1-594" fmla="*/ 31700 h 565791"/>
                  <a:gd name="connsiteX2-595" fmla="*/ 621713 w 648099"/>
                  <a:gd name="connsiteY2-596" fmla="*/ 535349 h 565791"/>
                  <a:gd name="connsiteX3-597" fmla="*/ 12537 w 648099"/>
                  <a:gd name="connsiteY3-598" fmla="*/ 497972 h 565791"/>
                  <a:gd name="connsiteX4-599" fmla="*/ 4334 w 648099"/>
                  <a:gd name="connsiteY4-600" fmla="*/ 81348 h 565791"/>
                </a:gdLst>
                <a:ahLst/>
                <a:cxnLst>
                  <a:cxn ang="0">
                    <a:pos x="connsiteX0-591" y="connsiteY0-592"/>
                  </a:cxn>
                  <a:cxn ang="0">
                    <a:pos x="connsiteX1-593" y="connsiteY1-594"/>
                  </a:cxn>
                  <a:cxn ang="0">
                    <a:pos x="connsiteX2-595" y="connsiteY2-596"/>
                  </a:cxn>
                  <a:cxn ang="0">
                    <a:pos x="connsiteX3-597" y="connsiteY3-598"/>
                  </a:cxn>
                  <a:cxn ang="0">
                    <a:pos x="connsiteX4-599" y="connsiteY4-600"/>
                  </a:cxn>
                </a:cxnLst>
                <a:rect l="l" t="t" r="r" b="b"/>
                <a:pathLst>
                  <a:path w="648099" h="565791">
                    <a:moveTo>
                      <a:pt x="51067" y="18182"/>
                    </a:moveTo>
                    <a:cubicBezTo>
                      <a:pt x="281003" y="7261"/>
                      <a:pt x="591945" y="-22893"/>
                      <a:pt x="617005" y="31700"/>
                    </a:cubicBezTo>
                    <a:cubicBezTo>
                      <a:pt x="642065" y="86293"/>
                      <a:pt x="669922" y="489239"/>
                      <a:pt x="621713" y="535349"/>
                    </a:cubicBezTo>
                    <a:cubicBezTo>
                      <a:pt x="573504" y="581459"/>
                      <a:pt x="32838" y="579874"/>
                      <a:pt x="12537" y="497972"/>
                    </a:cubicBezTo>
                    <a:cubicBezTo>
                      <a:pt x="992" y="378148"/>
                      <a:pt x="-4426" y="189998"/>
                      <a:pt x="4334" y="81348"/>
                    </a:cubicBezTo>
                  </a:path>
                </a:pathLst>
              </a:custGeom>
              <a:noFill/>
              <a:ln w="25400" cap="rnd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fontAlgn="auto"/>
                <a:endParaRPr lang="zh-CN" altLang="en-US" noProof="1">
                  <a:solidFill>
                    <a:schemeClr val="accent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652" name="矩形 71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1393350" y="2932113"/>
                <a:ext cx="923290" cy="7068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p>
                <a:pPr algn="ctr"/>
                <a:r>
                  <a:rPr lang="en-US" altLang="zh-CN" sz="4000" b="1" dirty="0">
                    <a:solidFill>
                      <a:schemeClr val="accent2"/>
                    </a:solidFill>
                    <a:latin typeface="+mn-lt"/>
                    <a:ea typeface="+mn-ea"/>
                    <a:cs typeface="+mn-ea"/>
                    <a:sym typeface="+mn-lt"/>
                  </a:rPr>
                  <a:t>02</a:t>
                </a:r>
                <a:endParaRPr lang="en-US" altLang="zh-CN" sz="4000" b="1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27653" name="组合 5"/>
              <p:cNvGrpSpPr/>
              <p:nvPr/>
            </p:nvGrpSpPr>
            <p:grpSpPr bwMode="auto">
              <a:xfrm>
                <a:off x="1584325" y="2544763"/>
                <a:ext cx="536575" cy="473075"/>
                <a:chOff x="7509111" y="2144857"/>
                <a:chExt cx="1157049" cy="1019200"/>
              </a:xfrm>
            </p:grpSpPr>
            <p:sp>
              <p:nvSpPr>
                <p:cNvPr id="2" name="任意多边形 1"/>
                <p:cNvSpPr/>
                <p:nvPr>
                  <p:custDataLst>
                    <p:tags r:id="rId6"/>
                  </p:custDataLst>
                </p:nvPr>
              </p:nvSpPr>
              <p:spPr>
                <a:xfrm>
                  <a:off x="7509111" y="2363746"/>
                  <a:ext cx="1157049" cy="800311"/>
                </a:xfrm>
                <a:custGeom>
                  <a:avLst/>
                  <a:gdLst>
                    <a:gd name="connsiteX0" fmla="*/ 582519 w 1166674"/>
                    <a:gd name="connsiteY0" fmla="*/ 223878 h 732468"/>
                    <a:gd name="connsiteX1" fmla="*/ 236155 w 1166674"/>
                    <a:gd name="connsiteY1" fmla="*/ 2205 h 732468"/>
                    <a:gd name="connsiteX2" fmla="*/ 628 w 1166674"/>
                    <a:gd name="connsiteY2" fmla="*/ 390133 h 732468"/>
                    <a:gd name="connsiteX3" fmla="*/ 305428 w 1166674"/>
                    <a:gd name="connsiteY3" fmla="*/ 722642 h 732468"/>
                    <a:gd name="connsiteX4" fmla="*/ 540955 w 1166674"/>
                    <a:gd name="connsiteY4" fmla="*/ 611805 h 732468"/>
                    <a:gd name="connsiteX5" fmla="*/ 734919 w 1166674"/>
                    <a:gd name="connsiteY5" fmla="*/ 722642 h 732468"/>
                    <a:gd name="connsiteX6" fmla="*/ 1095137 w 1166674"/>
                    <a:gd name="connsiteY6" fmla="*/ 556387 h 732468"/>
                    <a:gd name="connsiteX7" fmla="*/ 1122846 w 1166674"/>
                    <a:gd name="connsiteY7" fmla="*/ 43769 h 732468"/>
                    <a:gd name="connsiteX8" fmla="*/ 582519 w 1166674"/>
                    <a:gd name="connsiteY8" fmla="*/ 223878 h 732468"/>
                    <a:gd name="connsiteX0-1" fmla="*/ 582519 w 1166674"/>
                    <a:gd name="connsiteY0-2" fmla="*/ 223878 h 732468"/>
                    <a:gd name="connsiteX1-3" fmla="*/ 236155 w 1166674"/>
                    <a:gd name="connsiteY1-4" fmla="*/ 2205 h 732468"/>
                    <a:gd name="connsiteX2-5" fmla="*/ 628 w 1166674"/>
                    <a:gd name="connsiteY2-6" fmla="*/ 390133 h 732468"/>
                    <a:gd name="connsiteX3-7" fmla="*/ 305428 w 1166674"/>
                    <a:gd name="connsiteY3-8" fmla="*/ 722642 h 732468"/>
                    <a:gd name="connsiteX4-9" fmla="*/ 540955 w 1166674"/>
                    <a:gd name="connsiteY4-10" fmla="*/ 611805 h 732468"/>
                    <a:gd name="connsiteX5-11" fmla="*/ 734919 w 1166674"/>
                    <a:gd name="connsiteY5-12" fmla="*/ 722642 h 732468"/>
                    <a:gd name="connsiteX6-13" fmla="*/ 1095137 w 1166674"/>
                    <a:gd name="connsiteY6-14" fmla="*/ 556387 h 732468"/>
                    <a:gd name="connsiteX7-15" fmla="*/ 1122846 w 1166674"/>
                    <a:gd name="connsiteY7-16" fmla="*/ 43769 h 732468"/>
                    <a:gd name="connsiteX8-17" fmla="*/ 582519 w 1166674"/>
                    <a:gd name="connsiteY8-18" fmla="*/ 223878 h 732468"/>
                    <a:gd name="connsiteX0-19" fmla="*/ 582519 w 1166674"/>
                    <a:gd name="connsiteY0-20" fmla="*/ 226644 h 735234"/>
                    <a:gd name="connsiteX1-21" fmla="*/ 236155 w 1166674"/>
                    <a:gd name="connsiteY1-22" fmla="*/ 4971 h 735234"/>
                    <a:gd name="connsiteX2-23" fmla="*/ 628 w 1166674"/>
                    <a:gd name="connsiteY2-24" fmla="*/ 392899 h 735234"/>
                    <a:gd name="connsiteX3-25" fmla="*/ 305428 w 1166674"/>
                    <a:gd name="connsiteY3-26" fmla="*/ 725408 h 735234"/>
                    <a:gd name="connsiteX4-27" fmla="*/ 540955 w 1166674"/>
                    <a:gd name="connsiteY4-28" fmla="*/ 614571 h 735234"/>
                    <a:gd name="connsiteX5-29" fmla="*/ 734919 w 1166674"/>
                    <a:gd name="connsiteY5-30" fmla="*/ 725408 h 735234"/>
                    <a:gd name="connsiteX6-31" fmla="*/ 1095137 w 1166674"/>
                    <a:gd name="connsiteY6-32" fmla="*/ 559153 h 735234"/>
                    <a:gd name="connsiteX7-33" fmla="*/ 1122846 w 1166674"/>
                    <a:gd name="connsiteY7-34" fmla="*/ 46535 h 735234"/>
                    <a:gd name="connsiteX8-35" fmla="*/ 582519 w 1166674"/>
                    <a:gd name="connsiteY8-36" fmla="*/ 226644 h 735234"/>
                    <a:gd name="connsiteX0-37" fmla="*/ 582519 w 1166674"/>
                    <a:gd name="connsiteY0-38" fmla="*/ 226644 h 735234"/>
                    <a:gd name="connsiteX1-39" fmla="*/ 236155 w 1166674"/>
                    <a:gd name="connsiteY1-40" fmla="*/ 4971 h 735234"/>
                    <a:gd name="connsiteX2-41" fmla="*/ 628 w 1166674"/>
                    <a:gd name="connsiteY2-42" fmla="*/ 392899 h 735234"/>
                    <a:gd name="connsiteX3-43" fmla="*/ 305428 w 1166674"/>
                    <a:gd name="connsiteY3-44" fmla="*/ 725408 h 735234"/>
                    <a:gd name="connsiteX4-45" fmla="*/ 540955 w 1166674"/>
                    <a:gd name="connsiteY4-46" fmla="*/ 614571 h 735234"/>
                    <a:gd name="connsiteX5-47" fmla="*/ 734919 w 1166674"/>
                    <a:gd name="connsiteY5-48" fmla="*/ 725408 h 735234"/>
                    <a:gd name="connsiteX6-49" fmla="*/ 1095137 w 1166674"/>
                    <a:gd name="connsiteY6-50" fmla="*/ 559153 h 735234"/>
                    <a:gd name="connsiteX7-51" fmla="*/ 1122846 w 1166674"/>
                    <a:gd name="connsiteY7-52" fmla="*/ 46535 h 735234"/>
                    <a:gd name="connsiteX8-53" fmla="*/ 582519 w 1166674"/>
                    <a:gd name="connsiteY8-54" fmla="*/ 226644 h 735234"/>
                    <a:gd name="connsiteX0-55" fmla="*/ 582519 w 1166674"/>
                    <a:gd name="connsiteY0-56" fmla="*/ 226644 h 735234"/>
                    <a:gd name="connsiteX1-57" fmla="*/ 236155 w 1166674"/>
                    <a:gd name="connsiteY1-58" fmla="*/ 4971 h 735234"/>
                    <a:gd name="connsiteX2-59" fmla="*/ 628 w 1166674"/>
                    <a:gd name="connsiteY2-60" fmla="*/ 392899 h 735234"/>
                    <a:gd name="connsiteX3-61" fmla="*/ 305428 w 1166674"/>
                    <a:gd name="connsiteY3-62" fmla="*/ 725408 h 735234"/>
                    <a:gd name="connsiteX4-63" fmla="*/ 540955 w 1166674"/>
                    <a:gd name="connsiteY4-64" fmla="*/ 614571 h 735234"/>
                    <a:gd name="connsiteX5-65" fmla="*/ 734919 w 1166674"/>
                    <a:gd name="connsiteY5-66" fmla="*/ 725408 h 735234"/>
                    <a:gd name="connsiteX6-67" fmla="*/ 1095137 w 1166674"/>
                    <a:gd name="connsiteY6-68" fmla="*/ 559153 h 735234"/>
                    <a:gd name="connsiteX7-69" fmla="*/ 1122846 w 1166674"/>
                    <a:gd name="connsiteY7-70" fmla="*/ 46535 h 735234"/>
                    <a:gd name="connsiteX8-71" fmla="*/ 582519 w 1166674"/>
                    <a:gd name="connsiteY8-72" fmla="*/ 226644 h 735234"/>
                    <a:gd name="connsiteX0-73" fmla="*/ 582519 w 1131746"/>
                    <a:gd name="connsiteY0-74" fmla="*/ 226644 h 735234"/>
                    <a:gd name="connsiteX1-75" fmla="*/ 236155 w 1131746"/>
                    <a:gd name="connsiteY1-76" fmla="*/ 4971 h 735234"/>
                    <a:gd name="connsiteX2-77" fmla="*/ 628 w 1131746"/>
                    <a:gd name="connsiteY2-78" fmla="*/ 392899 h 735234"/>
                    <a:gd name="connsiteX3-79" fmla="*/ 305428 w 1131746"/>
                    <a:gd name="connsiteY3-80" fmla="*/ 725408 h 735234"/>
                    <a:gd name="connsiteX4-81" fmla="*/ 540955 w 1131746"/>
                    <a:gd name="connsiteY4-82" fmla="*/ 614571 h 735234"/>
                    <a:gd name="connsiteX5-83" fmla="*/ 734919 w 1131746"/>
                    <a:gd name="connsiteY5-84" fmla="*/ 725408 h 735234"/>
                    <a:gd name="connsiteX6-85" fmla="*/ 1095137 w 1131746"/>
                    <a:gd name="connsiteY6-86" fmla="*/ 559153 h 735234"/>
                    <a:gd name="connsiteX7-87" fmla="*/ 1053574 w 1131746"/>
                    <a:gd name="connsiteY7-88" fmla="*/ 74245 h 735234"/>
                    <a:gd name="connsiteX8-89" fmla="*/ 582519 w 1131746"/>
                    <a:gd name="connsiteY8-90" fmla="*/ 226644 h 735234"/>
                    <a:gd name="connsiteX0-91" fmla="*/ 582519 w 1137803"/>
                    <a:gd name="connsiteY0-92" fmla="*/ 226644 h 735234"/>
                    <a:gd name="connsiteX1-93" fmla="*/ 236155 w 1137803"/>
                    <a:gd name="connsiteY1-94" fmla="*/ 4971 h 735234"/>
                    <a:gd name="connsiteX2-95" fmla="*/ 628 w 1137803"/>
                    <a:gd name="connsiteY2-96" fmla="*/ 392899 h 735234"/>
                    <a:gd name="connsiteX3-97" fmla="*/ 305428 w 1137803"/>
                    <a:gd name="connsiteY3-98" fmla="*/ 725408 h 735234"/>
                    <a:gd name="connsiteX4-99" fmla="*/ 540955 w 1137803"/>
                    <a:gd name="connsiteY4-100" fmla="*/ 614571 h 735234"/>
                    <a:gd name="connsiteX5-101" fmla="*/ 734919 w 1137803"/>
                    <a:gd name="connsiteY5-102" fmla="*/ 725408 h 735234"/>
                    <a:gd name="connsiteX6-103" fmla="*/ 1095137 w 1137803"/>
                    <a:gd name="connsiteY6-104" fmla="*/ 559153 h 735234"/>
                    <a:gd name="connsiteX7-105" fmla="*/ 1053574 w 1137803"/>
                    <a:gd name="connsiteY7-106" fmla="*/ 74245 h 735234"/>
                    <a:gd name="connsiteX8-107" fmla="*/ 582519 w 1137803"/>
                    <a:gd name="connsiteY8-108" fmla="*/ 226644 h 735234"/>
                    <a:gd name="connsiteX0-109" fmla="*/ 582519 w 1137803"/>
                    <a:gd name="connsiteY0-110" fmla="*/ 226644 h 735234"/>
                    <a:gd name="connsiteX1-111" fmla="*/ 236155 w 1137803"/>
                    <a:gd name="connsiteY1-112" fmla="*/ 4971 h 735234"/>
                    <a:gd name="connsiteX2-113" fmla="*/ 628 w 1137803"/>
                    <a:gd name="connsiteY2-114" fmla="*/ 392899 h 735234"/>
                    <a:gd name="connsiteX3-115" fmla="*/ 305428 w 1137803"/>
                    <a:gd name="connsiteY3-116" fmla="*/ 725408 h 735234"/>
                    <a:gd name="connsiteX4-117" fmla="*/ 540955 w 1137803"/>
                    <a:gd name="connsiteY4-118" fmla="*/ 614571 h 735234"/>
                    <a:gd name="connsiteX5-119" fmla="*/ 734919 w 1137803"/>
                    <a:gd name="connsiteY5-120" fmla="*/ 725408 h 735234"/>
                    <a:gd name="connsiteX6-121" fmla="*/ 1095137 w 1137803"/>
                    <a:gd name="connsiteY6-122" fmla="*/ 559153 h 735234"/>
                    <a:gd name="connsiteX7-123" fmla="*/ 1053574 w 1137803"/>
                    <a:gd name="connsiteY7-124" fmla="*/ 74245 h 735234"/>
                    <a:gd name="connsiteX8-125" fmla="*/ 582519 w 1137803"/>
                    <a:gd name="connsiteY8-126" fmla="*/ 226644 h 735234"/>
                    <a:gd name="connsiteX0-127" fmla="*/ 582519 w 1140842"/>
                    <a:gd name="connsiteY0-128" fmla="*/ 226644 h 735234"/>
                    <a:gd name="connsiteX1-129" fmla="*/ 236155 w 1140842"/>
                    <a:gd name="connsiteY1-130" fmla="*/ 4971 h 735234"/>
                    <a:gd name="connsiteX2-131" fmla="*/ 628 w 1140842"/>
                    <a:gd name="connsiteY2-132" fmla="*/ 392899 h 735234"/>
                    <a:gd name="connsiteX3-133" fmla="*/ 305428 w 1140842"/>
                    <a:gd name="connsiteY3-134" fmla="*/ 725408 h 735234"/>
                    <a:gd name="connsiteX4-135" fmla="*/ 540955 w 1140842"/>
                    <a:gd name="connsiteY4-136" fmla="*/ 614571 h 735234"/>
                    <a:gd name="connsiteX5-137" fmla="*/ 1095137 w 1140842"/>
                    <a:gd name="connsiteY5-138" fmla="*/ 559153 h 735234"/>
                    <a:gd name="connsiteX6-139" fmla="*/ 1053574 w 1140842"/>
                    <a:gd name="connsiteY6-140" fmla="*/ 74245 h 735234"/>
                    <a:gd name="connsiteX7-141" fmla="*/ 582519 w 1140842"/>
                    <a:gd name="connsiteY7-142" fmla="*/ 226644 h 735234"/>
                    <a:gd name="connsiteX0-143" fmla="*/ 582519 w 1140842"/>
                    <a:gd name="connsiteY0-144" fmla="*/ 226644 h 735234"/>
                    <a:gd name="connsiteX1-145" fmla="*/ 236155 w 1140842"/>
                    <a:gd name="connsiteY1-146" fmla="*/ 4971 h 735234"/>
                    <a:gd name="connsiteX2-147" fmla="*/ 628 w 1140842"/>
                    <a:gd name="connsiteY2-148" fmla="*/ 392899 h 735234"/>
                    <a:gd name="connsiteX3-149" fmla="*/ 305428 w 1140842"/>
                    <a:gd name="connsiteY3-150" fmla="*/ 725408 h 735234"/>
                    <a:gd name="connsiteX4-151" fmla="*/ 540955 w 1140842"/>
                    <a:gd name="connsiteY4-152" fmla="*/ 614571 h 735234"/>
                    <a:gd name="connsiteX5-153" fmla="*/ 1095137 w 1140842"/>
                    <a:gd name="connsiteY5-154" fmla="*/ 559153 h 735234"/>
                    <a:gd name="connsiteX6-155" fmla="*/ 1053574 w 1140842"/>
                    <a:gd name="connsiteY6-156" fmla="*/ 74245 h 735234"/>
                    <a:gd name="connsiteX7-157" fmla="*/ 582519 w 1140842"/>
                    <a:gd name="connsiteY7-158" fmla="*/ 226644 h 735234"/>
                    <a:gd name="connsiteX0-159" fmla="*/ 582519 w 1140842"/>
                    <a:gd name="connsiteY0-160" fmla="*/ 226644 h 743441"/>
                    <a:gd name="connsiteX1-161" fmla="*/ 236155 w 1140842"/>
                    <a:gd name="connsiteY1-162" fmla="*/ 4971 h 743441"/>
                    <a:gd name="connsiteX2-163" fmla="*/ 628 w 1140842"/>
                    <a:gd name="connsiteY2-164" fmla="*/ 392899 h 743441"/>
                    <a:gd name="connsiteX3-165" fmla="*/ 305428 w 1140842"/>
                    <a:gd name="connsiteY3-166" fmla="*/ 725408 h 743441"/>
                    <a:gd name="connsiteX4-167" fmla="*/ 540955 w 1140842"/>
                    <a:gd name="connsiteY4-168" fmla="*/ 614571 h 743441"/>
                    <a:gd name="connsiteX5-169" fmla="*/ 1095137 w 1140842"/>
                    <a:gd name="connsiteY5-170" fmla="*/ 559153 h 743441"/>
                    <a:gd name="connsiteX6-171" fmla="*/ 1053574 w 1140842"/>
                    <a:gd name="connsiteY6-172" fmla="*/ 74245 h 743441"/>
                    <a:gd name="connsiteX7-173" fmla="*/ 582519 w 1140842"/>
                    <a:gd name="connsiteY7-174" fmla="*/ 226644 h 743441"/>
                    <a:gd name="connsiteX0-175" fmla="*/ 582519 w 1140842"/>
                    <a:gd name="connsiteY0-176" fmla="*/ 226644 h 756134"/>
                    <a:gd name="connsiteX1-177" fmla="*/ 236155 w 1140842"/>
                    <a:gd name="connsiteY1-178" fmla="*/ 4971 h 756134"/>
                    <a:gd name="connsiteX2-179" fmla="*/ 628 w 1140842"/>
                    <a:gd name="connsiteY2-180" fmla="*/ 392899 h 756134"/>
                    <a:gd name="connsiteX3-181" fmla="*/ 305428 w 1140842"/>
                    <a:gd name="connsiteY3-182" fmla="*/ 725408 h 756134"/>
                    <a:gd name="connsiteX4-183" fmla="*/ 540955 w 1140842"/>
                    <a:gd name="connsiteY4-184" fmla="*/ 614571 h 756134"/>
                    <a:gd name="connsiteX5-185" fmla="*/ 1095137 w 1140842"/>
                    <a:gd name="connsiteY5-186" fmla="*/ 559153 h 756134"/>
                    <a:gd name="connsiteX6-187" fmla="*/ 1053574 w 1140842"/>
                    <a:gd name="connsiteY6-188" fmla="*/ 74245 h 756134"/>
                    <a:gd name="connsiteX7-189" fmla="*/ 582519 w 1140842"/>
                    <a:gd name="connsiteY7-190" fmla="*/ 226644 h 756134"/>
                    <a:gd name="connsiteX0-191" fmla="*/ 590394 w 1148717"/>
                    <a:gd name="connsiteY0-192" fmla="*/ 226644 h 756134"/>
                    <a:gd name="connsiteX1-193" fmla="*/ 244030 w 1148717"/>
                    <a:gd name="connsiteY1-194" fmla="*/ 4971 h 756134"/>
                    <a:gd name="connsiteX2-195" fmla="*/ 8503 w 1148717"/>
                    <a:gd name="connsiteY2-196" fmla="*/ 392899 h 756134"/>
                    <a:gd name="connsiteX3-197" fmla="*/ 548830 w 1148717"/>
                    <a:gd name="connsiteY3-198" fmla="*/ 614571 h 756134"/>
                    <a:gd name="connsiteX4-199" fmla="*/ 1103012 w 1148717"/>
                    <a:gd name="connsiteY4-200" fmla="*/ 559153 h 756134"/>
                    <a:gd name="connsiteX5-201" fmla="*/ 1061449 w 1148717"/>
                    <a:gd name="connsiteY5-202" fmla="*/ 74245 h 756134"/>
                    <a:gd name="connsiteX6-203" fmla="*/ 590394 w 1148717"/>
                    <a:gd name="connsiteY6-204" fmla="*/ 226644 h 756134"/>
                    <a:gd name="connsiteX0-205" fmla="*/ 590394 w 1148717"/>
                    <a:gd name="connsiteY0-206" fmla="*/ 226644 h 784718"/>
                    <a:gd name="connsiteX1-207" fmla="*/ 244030 w 1148717"/>
                    <a:gd name="connsiteY1-208" fmla="*/ 4971 h 784718"/>
                    <a:gd name="connsiteX2-209" fmla="*/ 8503 w 1148717"/>
                    <a:gd name="connsiteY2-210" fmla="*/ 392899 h 784718"/>
                    <a:gd name="connsiteX3-211" fmla="*/ 548830 w 1148717"/>
                    <a:gd name="connsiteY3-212" fmla="*/ 614571 h 784718"/>
                    <a:gd name="connsiteX4-213" fmla="*/ 1103012 w 1148717"/>
                    <a:gd name="connsiteY4-214" fmla="*/ 559153 h 784718"/>
                    <a:gd name="connsiteX5-215" fmla="*/ 1061449 w 1148717"/>
                    <a:gd name="connsiteY5-216" fmla="*/ 74245 h 784718"/>
                    <a:gd name="connsiteX6-217" fmla="*/ 590394 w 1148717"/>
                    <a:gd name="connsiteY6-218" fmla="*/ 226644 h 784718"/>
                    <a:gd name="connsiteX0-219" fmla="*/ 590394 w 1148717"/>
                    <a:gd name="connsiteY0-220" fmla="*/ 226644 h 784718"/>
                    <a:gd name="connsiteX1-221" fmla="*/ 244030 w 1148717"/>
                    <a:gd name="connsiteY1-222" fmla="*/ 4971 h 784718"/>
                    <a:gd name="connsiteX2-223" fmla="*/ 8503 w 1148717"/>
                    <a:gd name="connsiteY2-224" fmla="*/ 392899 h 784718"/>
                    <a:gd name="connsiteX3-225" fmla="*/ 548830 w 1148717"/>
                    <a:gd name="connsiteY3-226" fmla="*/ 614571 h 784718"/>
                    <a:gd name="connsiteX4-227" fmla="*/ 1103012 w 1148717"/>
                    <a:gd name="connsiteY4-228" fmla="*/ 559153 h 784718"/>
                    <a:gd name="connsiteX5-229" fmla="*/ 1061449 w 1148717"/>
                    <a:gd name="connsiteY5-230" fmla="*/ 74245 h 784718"/>
                    <a:gd name="connsiteX6-231" fmla="*/ 590394 w 1148717"/>
                    <a:gd name="connsiteY6-232" fmla="*/ 226644 h 784718"/>
                    <a:gd name="connsiteX0-233" fmla="*/ 581944 w 1140267"/>
                    <a:gd name="connsiteY0-234" fmla="*/ 226644 h 799900"/>
                    <a:gd name="connsiteX1-235" fmla="*/ 235580 w 1140267"/>
                    <a:gd name="connsiteY1-236" fmla="*/ 4971 h 799900"/>
                    <a:gd name="connsiteX2-237" fmla="*/ 53 w 1140267"/>
                    <a:gd name="connsiteY2-238" fmla="*/ 392899 h 799900"/>
                    <a:gd name="connsiteX3-239" fmla="*/ 540380 w 1140267"/>
                    <a:gd name="connsiteY3-240" fmla="*/ 614571 h 799900"/>
                    <a:gd name="connsiteX4-241" fmla="*/ 1094562 w 1140267"/>
                    <a:gd name="connsiteY4-242" fmla="*/ 559153 h 799900"/>
                    <a:gd name="connsiteX5-243" fmla="*/ 1052999 w 1140267"/>
                    <a:gd name="connsiteY5-244" fmla="*/ 74245 h 799900"/>
                    <a:gd name="connsiteX6-245" fmla="*/ 581944 w 1140267"/>
                    <a:gd name="connsiteY6-246" fmla="*/ 226644 h 799900"/>
                    <a:gd name="connsiteX0-247" fmla="*/ 581944 w 1157049"/>
                    <a:gd name="connsiteY0-248" fmla="*/ 226644 h 799900"/>
                    <a:gd name="connsiteX1-249" fmla="*/ 235580 w 1157049"/>
                    <a:gd name="connsiteY1-250" fmla="*/ 4971 h 799900"/>
                    <a:gd name="connsiteX2-251" fmla="*/ 53 w 1157049"/>
                    <a:gd name="connsiteY2-252" fmla="*/ 392899 h 799900"/>
                    <a:gd name="connsiteX3-253" fmla="*/ 540380 w 1157049"/>
                    <a:gd name="connsiteY3-254" fmla="*/ 614571 h 799900"/>
                    <a:gd name="connsiteX4-255" fmla="*/ 1094562 w 1157049"/>
                    <a:gd name="connsiteY4-256" fmla="*/ 559153 h 799900"/>
                    <a:gd name="connsiteX5-257" fmla="*/ 1052999 w 1157049"/>
                    <a:gd name="connsiteY5-258" fmla="*/ 74245 h 799900"/>
                    <a:gd name="connsiteX6-259" fmla="*/ 581944 w 1157049"/>
                    <a:gd name="connsiteY6-260" fmla="*/ 226644 h 799900"/>
                    <a:gd name="connsiteX0-261" fmla="*/ 581944 w 1157049"/>
                    <a:gd name="connsiteY0-262" fmla="*/ 226644 h 799900"/>
                    <a:gd name="connsiteX1-263" fmla="*/ 235580 w 1157049"/>
                    <a:gd name="connsiteY1-264" fmla="*/ 4971 h 799900"/>
                    <a:gd name="connsiteX2-265" fmla="*/ 53 w 1157049"/>
                    <a:gd name="connsiteY2-266" fmla="*/ 392899 h 799900"/>
                    <a:gd name="connsiteX3-267" fmla="*/ 540380 w 1157049"/>
                    <a:gd name="connsiteY3-268" fmla="*/ 614571 h 799900"/>
                    <a:gd name="connsiteX4-269" fmla="*/ 1094562 w 1157049"/>
                    <a:gd name="connsiteY4-270" fmla="*/ 559153 h 799900"/>
                    <a:gd name="connsiteX5-271" fmla="*/ 1052999 w 1157049"/>
                    <a:gd name="connsiteY5-272" fmla="*/ 74245 h 799900"/>
                    <a:gd name="connsiteX6-273" fmla="*/ 581944 w 1157049"/>
                    <a:gd name="connsiteY6-274" fmla="*/ 226644 h 799900"/>
                  </a:gdLst>
                  <a:ahLst/>
                  <a:cxnLst>
                    <a:cxn ang="0">
                      <a:pos x="connsiteX0-261" y="connsiteY0-262"/>
                    </a:cxn>
                    <a:cxn ang="0">
                      <a:pos x="connsiteX1-263" y="connsiteY1-264"/>
                    </a:cxn>
                    <a:cxn ang="0">
                      <a:pos x="connsiteX2-265" y="connsiteY2-266"/>
                    </a:cxn>
                    <a:cxn ang="0">
                      <a:pos x="connsiteX3-267" y="connsiteY3-268"/>
                    </a:cxn>
                    <a:cxn ang="0">
                      <a:pos x="connsiteX4-269" y="connsiteY4-270"/>
                    </a:cxn>
                    <a:cxn ang="0">
                      <a:pos x="connsiteX5-271" y="connsiteY5-272"/>
                    </a:cxn>
                    <a:cxn ang="0">
                      <a:pos x="connsiteX6-273" y="connsiteY6-274"/>
                    </a:cxn>
                  </a:cxnLst>
                  <a:rect l="l" t="t" r="r" b="b"/>
                  <a:pathLst>
                    <a:path w="1157049" h="799900">
                      <a:moveTo>
                        <a:pt x="581944" y="226644"/>
                      </a:moveTo>
                      <a:cubicBezTo>
                        <a:pt x="475725" y="67317"/>
                        <a:pt x="332562" y="-22738"/>
                        <a:pt x="235580" y="4971"/>
                      </a:cubicBezTo>
                      <a:cubicBezTo>
                        <a:pt x="138598" y="32680"/>
                        <a:pt x="-3122" y="205574"/>
                        <a:pt x="53" y="392899"/>
                      </a:cubicBezTo>
                      <a:cubicBezTo>
                        <a:pt x="3228" y="580224"/>
                        <a:pt x="176987" y="1063112"/>
                        <a:pt x="540380" y="614571"/>
                      </a:cubicBezTo>
                      <a:cubicBezTo>
                        <a:pt x="795823" y="920237"/>
                        <a:pt x="971025" y="773032"/>
                        <a:pt x="1094562" y="559153"/>
                      </a:cubicBezTo>
                      <a:cubicBezTo>
                        <a:pt x="1218099" y="345274"/>
                        <a:pt x="1133817" y="134281"/>
                        <a:pt x="1052999" y="74245"/>
                      </a:cubicBezTo>
                      <a:cubicBezTo>
                        <a:pt x="972181" y="14209"/>
                        <a:pt x="618889" y="25753"/>
                        <a:pt x="581944" y="226644"/>
                      </a:cubicBezTo>
                      <a:close/>
                    </a:path>
                  </a:pathLst>
                </a:custGeom>
                <a:noFill/>
                <a:ln w="22225" cap="rnd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auto"/>
                  <a:endParaRPr lang="zh-CN" altLang="en-US" noProof="1">
                    <a:solidFill>
                      <a:schemeClr val="accent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" name="任意多边形 2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8008901" y="2688657"/>
                  <a:ext cx="164315" cy="0"/>
                </a:xfrm>
                <a:custGeom>
                  <a:avLst/>
                  <a:gdLst>
                    <a:gd name="connsiteX0" fmla="*/ 0 w 166255"/>
                    <a:gd name="connsiteY0" fmla="*/ 0 h 0"/>
                    <a:gd name="connsiteX1" fmla="*/ 166255 w 166255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6255">
                      <a:moveTo>
                        <a:pt x="0" y="0"/>
                      </a:moveTo>
                      <a:lnTo>
                        <a:pt x="166255" y="0"/>
                      </a:lnTo>
                    </a:path>
                  </a:pathLst>
                </a:custGeom>
                <a:noFill/>
                <a:ln w="22225" cap="rnd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auto"/>
                  <a:endParaRPr lang="zh-CN" altLang="en-US" noProof="1">
                    <a:solidFill>
                      <a:schemeClr val="accent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" name="任意多边形 5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8097905" y="2144857"/>
                  <a:ext cx="143775" cy="543800"/>
                </a:xfrm>
                <a:custGeom>
                  <a:avLst/>
                  <a:gdLst>
                    <a:gd name="connsiteX0" fmla="*/ 0 w 142875"/>
                    <a:gd name="connsiteY0" fmla="*/ 542925 h 542925"/>
                    <a:gd name="connsiteX1" fmla="*/ 28575 w 142875"/>
                    <a:gd name="connsiteY1" fmla="*/ 219075 h 542925"/>
                    <a:gd name="connsiteX2" fmla="*/ 142875 w 142875"/>
                    <a:gd name="connsiteY2" fmla="*/ 0 h 542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2875" h="542925">
                      <a:moveTo>
                        <a:pt x="0" y="542925"/>
                      </a:moveTo>
                      <a:cubicBezTo>
                        <a:pt x="2381" y="426243"/>
                        <a:pt x="4763" y="309562"/>
                        <a:pt x="28575" y="219075"/>
                      </a:cubicBezTo>
                      <a:cubicBezTo>
                        <a:pt x="52387" y="128588"/>
                        <a:pt x="97631" y="64294"/>
                        <a:pt x="142875" y="0"/>
                      </a:cubicBezTo>
                    </a:path>
                  </a:pathLst>
                </a:custGeom>
                <a:noFill/>
                <a:ln w="22225" cap="rnd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auto"/>
                  <a:endParaRPr lang="zh-CN" altLang="en-US" noProof="1">
                    <a:solidFill>
                      <a:schemeClr val="accent2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7687" name="Freeform 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78" y="3896"/>
              <a:ext cx="5077" cy="125"/>
            </a:xfrm>
            <a:custGeom>
              <a:avLst/>
              <a:gdLst>
                <a:gd name="T0" fmla="*/ 1 w 2288"/>
                <a:gd name="T1" fmla="*/ 2 h 38"/>
                <a:gd name="T2" fmla="*/ 2 w 2288"/>
                <a:gd name="T3" fmla="*/ 6 h 38"/>
                <a:gd name="T4" fmla="*/ 152 w 2288"/>
                <a:gd name="T5" fmla="*/ 19 h 38"/>
                <a:gd name="T6" fmla="*/ 199 w 2288"/>
                <a:gd name="T7" fmla="*/ 17 h 38"/>
                <a:gd name="T8" fmla="*/ 566 w 2288"/>
                <a:gd name="T9" fmla="*/ 25 h 38"/>
                <a:gd name="T10" fmla="*/ 710 w 2288"/>
                <a:gd name="T11" fmla="*/ 29 h 38"/>
                <a:gd name="T12" fmla="*/ 1040 w 2288"/>
                <a:gd name="T13" fmla="*/ 31 h 38"/>
                <a:gd name="T14" fmla="*/ 1426 w 2288"/>
                <a:gd name="T15" fmla="*/ 34 h 38"/>
                <a:gd name="T16" fmla="*/ 1706 w 2288"/>
                <a:gd name="T17" fmla="*/ 35 h 38"/>
                <a:gd name="T18" fmla="*/ 1898 w 2288"/>
                <a:gd name="T19" fmla="*/ 34 h 38"/>
                <a:gd name="T20" fmla="*/ 2020 w 2288"/>
                <a:gd name="T21" fmla="*/ 31 h 38"/>
                <a:gd name="T22" fmla="*/ 2182 w 2288"/>
                <a:gd name="T23" fmla="*/ 29 h 38"/>
                <a:gd name="T24" fmla="*/ 2210 w 2288"/>
                <a:gd name="T25" fmla="*/ 31 h 38"/>
                <a:gd name="T26" fmla="*/ 2286 w 2288"/>
                <a:gd name="T27" fmla="*/ 28 h 38"/>
                <a:gd name="T28" fmla="*/ 2287 w 2288"/>
                <a:gd name="T29" fmla="*/ 24 h 38"/>
                <a:gd name="T30" fmla="*/ 2283 w 2288"/>
                <a:gd name="T31" fmla="*/ 23 h 38"/>
                <a:gd name="T32" fmla="*/ 2210 w 2288"/>
                <a:gd name="T33" fmla="*/ 25 h 38"/>
                <a:gd name="T34" fmla="*/ 2183 w 2288"/>
                <a:gd name="T35" fmla="*/ 23 h 38"/>
                <a:gd name="T36" fmla="*/ 2020 w 2288"/>
                <a:gd name="T37" fmla="*/ 25 h 38"/>
                <a:gd name="T38" fmla="*/ 1898 w 2288"/>
                <a:gd name="T39" fmla="*/ 28 h 38"/>
                <a:gd name="T40" fmla="*/ 1706 w 2288"/>
                <a:gd name="T41" fmla="*/ 29 h 38"/>
                <a:gd name="T42" fmla="*/ 1426 w 2288"/>
                <a:gd name="T43" fmla="*/ 28 h 38"/>
                <a:gd name="T44" fmla="*/ 1040 w 2288"/>
                <a:gd name="T45" fmla="*/ 25 h 38"/>
                <a:gd name="T46" fmla="*/ 710 w 2288"/>
                <a:gd name="T47" fmla="*/ 23 h 38"/>
                <a:gd name="T48" fmla="*/ 567 w 2288"/>
                <a:gd name="T49" fmla="*/ 19 h 38"/>
                <a:gd name="T50" fmla="*/ 199 w 2288"/>
                <a:gd name="T51" fmla="*/ 11 h 38"/>
                <a:gd name="T52" fmla="*/ 152 w 2288"/>
                <a:gd name="T53" fmla="*/ 13 h 38"/>
                <a:gd name="T54" fmla="*/ 5 w 2288"/>
                <a:gd name="T55" fmla="*/ 1 h 38"/>
                <a:gd name="T56" fmla="*/ 1 w 2288"/>
                <a:gd name="T5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88" h="38">
                  <a:moveTo>
                    <a:pt x="1" y="2"/>
                  </a:moveTo>
                  <a:cubicBezTo>
                    <a:pt x="0" y="3"/>
                    <a:pt x="1" y="5"/>
                    <a:pt x="2" y="6"/>
                  </a:cubicBezTo>
                  <a:cubicBezTo>
                    <a:pt x="39" y="25"/>
                    <a:pt x="99" y="22"/>
                    <a:pt x="152" y="19"/>
                  </a:cubicBezTo>
                  <a:cubicBezTo>
                    <a:pt x="169" y="18"/>
                    <a:pt x="185" y="17"/>
                    <a:pt x="199" y="17"/>
                  </a:cubicBezTo>
                  <a:cubicBezTo>
                    <a:pt x="322" y="17"/>
                    <a:pt x="446" y="21"/>
                    <a:pt x="566" y="25"/>
                  </a:cubicBezTo>
                  <a:cubicBezTo>
                    <a:pt x="710" y="29"/>
                    <a:pt x="710" y="29"/>
                    <a:pt x="710" y="29"/>
                  </a:cubicBezTo>
                  <a:cubicBezTo>
                    <a:pt x="820" y="32"/>
                    <a:pt x="932" y="31"/>
                    <a:pt x="1040" y="31"/>
                  </a:cubicBezTo>
                  <a:cubicBezTo>
                    <a:pt x="1167" y="30"/>
                    <a:pt x="1297" y="29"/>
                    <a:pt x="1426" y="34"/>
                  </a:cubicBezTo>
                  <a:cubicBezTo>
                    <a:pt x="1519" y="37"/>
                    <a:pt x="1614" y="36"/>
                    <a:pt x="1706" y="35"/>
                  </a:cubicBezTo>
                  <a:cubicBezTo>
                    <a:pt x="1769" y="34"/>
                    <a:pt x="1834" y="34"/>
                    <a:pt x="1898" y="34"/>
                  </a:cubicBezTo>
                  <a:cubicBezTo>
                    <a:pt x="1939" y="35"/>
                    <a:pt x="1980" y="33"/>
                    <a:pt x="2020" y="31"/>
                  </a:cubicBezTo>
                  <a:cubicBezTo>
                    <a:pt x="2073" y="28"/>
                    <a:pt x="2128" y="26"/>
                    <a:pt x="2182" y="29"/>
                  </a:cubicBezTo>
                  <a:cubicBezTo>
                    <a:pt x="2191" y="29"/>
                    <a:pt x="2200" y="30"/>
                    <a:pt x="2210" y="31"/>
                  </a:cubicBezTo>
                  <a:cubicBezTo>
                    <a:pt x="2236" y="34"/>
                    <a:pt x="2266" y="38"/>
                    <a:pt x="2286" y="28"/>
                  </a:cubicBezTo>
                  <a:cubicBezTo>
                    <a:pt x="2287" y="28"/>
                    <a:pt x="2288" y="26"/>
                    <a:pt x="2287" y="24"/>
                  </a:cubicBezTo>
                  <a:cubicBezTo>
                    <a:pt x="2286" y="23"/>
                    <a:pt x="2285" y="22"/>
                    <a:pt x="2283" y="23"/>
                  </a:cubicBezTo>
                  <a:cubicBezTo>
                    <a:pt x="2265" y="32"/>
                    <a:pt x="2236" y="28"/>
                    <a:pt x="2210" y="25"/>
                  </a:cubicBezTo>
                  <a:cubicBezTo>
                    <a:pt x="2200" y="24"/>
                    <a:pt x="2191" y="23"/>
                    <a:pt x="2183" y="23"/>
                  </a:cubicBezTo>
                  <a:cubicBezTo>
                    <a:pt x="2128" y="20"/>
                    <a:pt x="2073" y="22"/>
                    <a:pt x="2020" y="25"/>
                  </a:cubicBezTo>
                  <a:cubicBezTo>
                    <a:pt x="1980" y="27"/>
                    <a:pt x="1938" y="29"/>
                    <a:pt x="1898" y="28"/>
                  </a:cubicBezTo>
                  <a:cubicBezTo>
                    <a:pt x="1834" y="28"/>
                    <a:pt x="1769" y="28"/>
                    <a:pt x="1706" y="29"/>
                  </a:cubicBezTo>
                  <a:cubicBezTo>
                    <a:pt x="1614" y="30"/>
                    <a:pt x="1519" y="32"/>
                    <a:pt x="1426" y="28"/>
                  </a:cubicBezTo>
                  <a:cubicBezTo>
                    <a:pt x="1297" y="23"/>
                    <a:pt x="1167" y="24"/>
                    <a:pt x="1040" y="25"/>
                  </a:cubicBezTo>
                  <a:cubicBezTo>
                    <a:pt x="932" y="25"/>
                    <a:pt x="820" y="26"/>
                    <a:pt x="710" y="23"/>
                  </a:cubicBezTo>
                  <a:cubicBezTo>
                    <a:pt x="567" y="19"/>
                    <a:pt x="567" y="19"/>
                    <a:pt x="567" y="19"/>
                  </a:cubicBezTo>
                  <a:cubicBezTo>
                    <a:pt x="446" y="15"/>
                    <a:pt x="322" y="11"/>
                    <a:pt x="199" y="11"/>
                  </a:cubicBezTo>
                  <a:cubicBezTo>
                    <a:pt x="185" y="11"/>
                    <a:pt x="169" y="12"/>
                    <a:pt x="152" y="13"/>
                  </a:cubicBezTo>
                  <a:cubicBezTo>
                    <a:pt x="100" y="16"/>
                    <a:pt x="40" y="19"/>
                    <a:pt x="5" y="1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p>
              <a:endParaRPr lang="zh-CN" altLang="en-US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367665" y="5329555"/>
            <a:ext cx="1105471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“一线”：氨基酸形成蛋白质过程和蛋白质结构多样性的原因</a:t>
            </a:r>
            <a:endParaRPr lang="zh-CN" sz="2000" b="1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marL="0" indent="0"/>
            <a:r>
              <a:rPr 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“三阶”则分别为：①用人手牵手类比可视化氨基酸的脱水缩合过程；用</a:t>
            </a:r>
            <a:r>
              <a:rPr lang="zh-CN" sz="20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⭕、⬜</a:t>
            </a:r>
            <a:r>
              <a:rPr 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表示不同氨基酸建模。②借蛋白质形成过程模型，拓展胰岛素相关知识，并达到深度整合“细胞器之间分工合作”与“蛋白质结构多样性”两个知识点的目的。③提出</a:t>
            </a:r>
            <a:r>
              <a:rPr 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实际问题“胰岛素为何不能口服？”</a:t>
            </a:r>
            <a:endParaRPr lang="zh-CN" altLang="en-US" sz="2000" b="1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0"/>
          <a:srcRect t="25733" r="65366" b="10057"/>
          <a:stretch>
            <a:fillRect/>
          </a:stretch>
        </p:blipFill>
        <p:spPr>
          <a:xfrm>
            <a:off x="485775" y="1689735"/>
            <a:ext cx="2079625" cy="28663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9115" y="554355"/>
            <a:ext cx="6004560" cy="44640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1"/>
          <a:srcRect l="5946" t="33824" r="48440" b="12898"/>
          <a:stretch>
            <a:fillRect/>
          </a:stretch>
        </p:blipFill>
        <p:spPr>
          <a:xfrm>
            <a:off x="6864985" y="2070735"/>
            <a:ext cx="2627630" cy="21850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1"/>
          <a:srcRect l="5946" t="11048" r="8459"/>
          <a:stretch>
            <a:fillRect/>
          </a:stretch>
        </p:blipFill>
        <p:spPr>
          <a:xfrm>
            <a:off x="6864985" y="1136650"/>
            <a:ext cx="4930775" cy="3648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668020" y="492760"/>
            <a:ext cx="8319135" cy="1265159"/>
            <a:chOff x="1276" y="3242"/>
            <a:chExt cx="13101" cy="1992"/>
          </a:xfrm>
        </p:grpSpPr>
        <p:sp>
          <p:nvSpPr>
            <p:cNvPr id="27650" name="文本框 61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296" y="3242"/>
              <a:ext cx="9534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p>
              <a:r>
                <a:rPr lang="zh-CN" altLang="zh-CN" sz="3200" b="1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基于模型构建的</a:t>
              </a:r>
              <a:r>
                <a:rPr lang="zh-CN" altLang="zh-CN" sz="3200" b="1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支架式教学研究</a:t>
              </a:r>
              <a:endParaRPr lang="zh-CN" altLang="zh-CN" sz="3200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651" name="文本框 62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934" y="3976"/>
              <a:ext cx="11443" cy="1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p>
              <a:pPr>
                <a:lnSpc>
                  <a:spcPct val="150000"/>
                </a:lnSpc>
              </a:pPr>
              <a:r>
                <a:rPr lang="en-US" altLang="zh-CN" sz="2800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1.2.5</a:t>
              </a:r>
              <a:r>
                <a:rPr lang="zh-CN" altLang="en-US" sz="2800" dirty="0">
                  <a:solidFill>
                    <a:schemeClr val="accent2"/>
                  </a:solidFill>
                  <a:latin typeface="+mn-lt"/>
                  <a:cs typeface="+mn-ea"/>
                  <a:sym typeface="+mn-lt"/>
                </a:rPr>
                <a:t>《核酸是遗传物质的</a:t>
              </a:r>
              <a:r>
                <a:rPr lang="zh-CN" altLang="en-US" sz="2800" dirty="0">
                  <a:solidFill>
                    <a:schemeClr val="accent2"/>
                  </a:solidFill>
                  <a:latin typeface="+mn-lt"/>
                  <a:cs typeface="+mn-ea"/>
                  <a:sym typeface="+mn-lt"/>
                </a:rPr>
                <a:t>携带者》为例</a:t>
              </a:r>
              <a:endParaRPr lang="zh-CN" altLang="en-US" sz="2800" dirty="0">
                <a:solidFill>
                  <a:schemeClr val="accent2"/>
                </a:solidFill>
                <a:latin typeface="+mn-lt"/>
                <a:cs typeface="+mn-ea"/>
                <a:sym typeface="+mn-lt"/>
              </a:endParaRPr>
            </a:p>
          </p:txBody>
        </p:sp>
        <p:grpSp>
          <p:nvGrpSpPr>
            <p:cNvPr id="5" name="组合 4"/>
            <p:cNvGrpSpPr/>
            <p:nvPr>
              <p:custDataLst>
                <p:tags r:id="rId3"/>
              </p:custDataLst>
            </p:nvPr>
          </p:nvGrpSpPr>
          <p:grpSpPr>
            <a:xfrm>
              <a:off x="1276" y="3249"/>
              <a:ext cx="1615" cy="1985"/>
              <a:chOff x="1346200" y="2378075"/>
              <a:chExt cx="1025525" cy="1260893"/>
            </a:xfrm>
          </p:grpSpPr>
          <p:sp>
            <p:nvSpPr>
              <p:cNvPr id="68" name="椭圆 31"/>
              <p:cNvSpPr/>
              <p:nvPr>
                <p:custDataLst>
                  <p:tags r:id="rId4"/>
                </p:custDataLst>
              </p:nvPr>
            </p:nvSpPr>
            <p:spPr>
              <a:xfrm>
                <a:off x="1346200" y="2378075"/>
                <a:ext cx="1025525" cy="1239838"/>
              </a:xfrm>
              <a:custGeom>
                <a:avLst/>
                <a:gdLst>
                  <a:gd name="connsiteX0" fmla="*/ 0 w 656493"/>
                  <a:gd name="connsiteY0" fmla="*/ 316523 h 633046"/>
                  <a:gd name="connsiteX1" fmla="*/ 328247 w 656493"/>
                  <a:gd name="connsiteY1" fmla="*/ 0 h 633046"/>
                  <a:gd name="connsiteX2" fmla="*/ 656494 w 656493"/>
                  <a:gd name="connsiteY2" fmla="*/ 316523 h 633046"/>
                  <a:gd name="connsiteX3" fmla="*/ 328247 w 656493"/>
                  <a:gd name="connsiteY3" fmla="*/ 633046 h 633046"/>
                  <a:gd name="connsiteX4" fmla="*/ 0 w 656493"/>
                  <a:gd name="connsiteY4" fmla="*/ 316523 h 633046"/>
                  <a:gd name="connsiteX0-1" fmla="*/ 328247 w 656494"/>
                  <a:gd name="connsiteY0-2" fmla="*/ 0 h 633046"/>
                  <a:gd name="connsiteX1-3" fmla="*/ 656494 w 656494"/>
                  <a:gd name="connsiteY1-4" fmla="*/ 316523 h 633046"/>
                  <a:gd name="connsiteX2-5" fmla="*/ 328247 w 656494"/>
                  <a:gd name="connsiteY2-6" fmla="*/ 633046 h 633046"/>
                  <a:gd name="connsiteX3-7" fmla="*/ 0 w 656494"/>
                  <a:gd name="connsiteY3-8" fmla="*/ 316523 h 633046"/>
                  <a:gd name="connsiteX4-9" fmla="*/ 419687 w 656494"/>
                  <a:gd name="connsiteY4-10" fmla="*/ 91440 h 633046"/>
                  <a:gd name="connsiteX0-11" fmla="*/ 402964 w 731211"/>
                  <a:gd name="connsiteY0-12" fmla="*/ 0 h 633046"/>
                  <a:gd name="connsiteX1-13" fmla="*/ 731211 w 731211"/>
                  <a:gd name="connsiteY1-14" fmla="*/ 316523 h 633046"/>
                  <a:gd name="connsiteX2-15" fmla="*/ 402964 w 731211"/>
                  <a:gd name="connsiteY2-16" fmla="*/ 633046 h 633046"/>
                  <a:gd name="connsiteX3-17" fmla="*/ 74717 w 731211"/>
                  <a:gd name="connsiteY3-18" fmla="*/ 316523 h 633046"/>
                  <a:gd name="connsiteX4-19" fmla="*/ 161895 w 731211"/>
                  <a:gd name="connsiteY4-20" fmla="*/ 152400 h 633046"/>
                  <a:gd name="connsiteX0-21" fmla="*/ 353700 w 681947"/>
                  <a:gd name="connsiteY0-22" fmla="*/ 0 h 633046"/>
                  <a:gd name="connsiteX1-23" fmla="*/ 681947 w 681947"/>
                  <a:gd name="connsiteY1-24" fmla="*/ 316523 h 633046"/>
                  <a:gd name="connsiteX2-25" fmla="*/ 353700 w 681947"/>
                  <a:gd name="connsiteY2-26" fmla="*/ 633046 h 633046"/>
                  <a:gd name="connsiteX3-27" fmla="*/ 25453 w 681947"/>
                  <a:gd name="connsiteY3-28" fmla="*/ 316523 h 633046"/>
                  <a:gd name="connsiteX4-29" fmla="*/ 112631 w 681947"/>
                  <a:gd name="connsiteY4-30" fmla="*/ 152400 h 633046"/>
                  <a:gd name="connsiteX0-31" fmla="*/ 341249 w 669496"/>
                  <a:gd name="connsiteY0-32" fmla="*/ 0 h 633046"/>
                  <a:gd name="connsiteX1-33" fmla="*/ 669496 w 669496"/>
                  <a:gd name="connsiteY1-34" fmla="*/ 316523 h 633046"/>
                  <a:gd name="connsiteX2-35" fmla="*/ 341249 w 669496"/>
                  <a:gd name="connsiteY2-36" fmla="*/ 633046 h 633046"/>
                  <a:gd name="connsiteX3-37" fmla="*/ 13002 w 669496"/>
                  <a:gd name="connsiteY3-38" fmla="*/ 316523 h 633046"/>
                  <a:gd name="connsiteX4-39" fmla="*/ 100180 w 669496"/>
                  <a:gd name="connsiteY4-40" fmla="*/ 152400 h 633046"/>
                  <a:gd name="connsiteX0-41" fmla="*/ 347951 w 676198"/>
                  <a:gd name="connsiteY0-42" fmla="*/ 0 h 633046"/>
                  <a:gd name="connsiteX1-43" fmla="*/ 676198 w 676198"/>
                  <a:gd name="connsiteY1-44" fmla="*/ 316523 h 633046"/>
                  <a:gd name="connsiteX2-45" fmla="*/ 347951 w 676198"/>
                  <a:gd name="connsiteY2-46" fmla="*/ 633046 h 633046"/>
                  <a:gd name="connsiteX3-47" fmla="*/ 19704 w 676198"/>
                  <a:gd name="connsiteY3-48" fmla="*/ 316523 h 633046"/>
                  <a:gd name="connsiteX4-49" fmla="*/ 79173 w 676198"/>
                  <a:gd name="connsiteY4-50" fmla="*/ 113607 h 633046"/>
                  <a:gd name="connsiteX0-51" fmla="*/ 333371 w 661618"/>
                  <a:gd name="connsiteY0-52" fmla="*/ 0 h 633046"/>
                  <a:gd name="connsiteX1-53" fmla="*/ 661618 w 661618"/>
                  <a:gd name="connsiteY1-54" fmla="*/ 316523 h 633046"/>
                  <a:gd name="connsiteX2-55" fmla="*/ 333371 w 661618"/>
                  <a:gd name="connsiteY2-56" fmla="*/ 633046 h 633046"/>
                  <a:gd name="connsiteX3-57" fmla="*/ 5124 w 661618"/>
                  <a:gd name="connsiteY3-58" fmla="*/ 316523 h 633046"/>
                  <a:gd name="connsiteX4-59" fmla="*/ 64593 w 661618"/>
                  <a:gd name="connsiteY4-60" fmla="*/ 113607 h 633046"/>
                  <a:gd name="connsiteX0-61" fmla="*/ 178200 w 661618"/>
                  <a:gd name="connsiteY0-62" fmla="*/ 0 h 583170"/>
                  <a:gd name="connsiteX1-63" fmla="*/ 661618 w 661618"/>
                  <a:gd name="connsiteY1-64" fmla="*/ 266647 h 583170"/>
                  <a:gd name="connsiteX2-65" fmla="*/ 333371 w 661618"/>
                  <a:gd name="connsiteY2-66" fmla="*/ 583170 h 583170"/>
                  <a:gd name="connsiteX3-67" fmla="*/ 5124 w 661618"/>
                  <a:gd name="connsiteY3-68" fmla="*/ 266647 h 583170"/>
                  <a:gd name="connsiteX4-69" fmla="*/ 64593 w 661618"/>
                  <a:gd name="connsiteY4-70" fmla="*/ 63731 h 583170"/>
                  <a:gd name="connsiteX0-71" fmla="*/ 178200 w 662133"/>
                  <a:gd name="connsiteY0-72" fmla="*/ 66578 h 649748"/>
                  <a:gd name="connsiteX1-73" fmla="*/ 412660 w 662133"/>
                  <a:gd name="connsiteY1-74" fmla="*/ 10947 h 649748"/>
                  <a:gd name="connsiteX2-75" fmla="*/ 661618 w 662133"/>
                  <a:gd name="connsiteY2-76" fmla="*/ 333225 h 649748"/>
                  <a:gd name="connsiteX3-77" fmla="*/ 333371 w 662133"/>
                  <a:gd name="connsiteY3-78" fmla="*/ 649748 h 649748"/>
                  <a:gd name="connsiteX4-79" fmla="*/ 5124 w 662133"/>
                  <a:gd name="connsiteY4-80" fmla="*/ 333225 h 649748"/>
                  <a:gd name="connsiteX5" fmla="*/ 64593 w 662133"/>
                  <a:gd name="connsiteY5" fmla="*/ 130309 h 649748"/>
                  <a:gd name="connsiteX0-81" fmla="*/ 178200 w 662148"/>
                  <a:gd name="connsiteY0-82" fmla="*/ 66578 h 649748"/>
                  <a:gd name="connsiteX1-83" fmla="*/ 412660 w 662148"/>
                  <a:gd name="connsiteY1-84" fmla="*/ 10947 h 649748"/>
                  <a:gd name="connsiteX2-85" fmla="*/ 661618 w 662148"/>
                  <a:gd name="connsiteY2-86" fmla="*/ 333225 h 649748"/>
                  <a:gd name="connsiteX3-87" fmla="*/ 333371 w 662148"/>
                  <a:gd name="connsiteY3-88" fmla="*/ 649748 h 649748"/>
                  <a:gd name="connsiteX4-89" fmla="*/ 5124 w 662148"/>
                  <a:gd name="connsiteY4-90" fmla="*/ 333225 h 649748"/>
                  <a:gd name="connsiteX5-91" fmla="*/ 64593 w 662148"/>
                  <a:gd name="connsiteY5-92" fmla="*/ 130309 h 649748"/>
                  <a:gd name="connsiteX0-93" fmla="*/ 178200 w 662148"/>
                  <a:gd name="connsiteY0-94" fmla="*/ 61032 h 644202"/>
                  <a:gd name="connsiteX1-95" fmla="*/ 412660 w 662148"/>
                  <a:gd name="connsiteY1-96" fmla="*/ 5401 h 644202"/>
                  <a:gd name="connsiteX2-97" fmla="*/ 661618 w 662148"/>
                  <a:gd name="connsiteY2-98" fmla="*/ 327679 h 644202"/>
                  <a:gd name="connsiteX3-99" fmla="*/ 333371 w 662148"/>
                  <a:gd name="connsiteY3-100" fmla="*/ 644202 h 644202"/>
                  <a:gd name="connsiteX4-101" fmla="*/ 5124 w 662148"/>
                  <a:gd name="connsiteY4-102" fmla="*/ 327679 h 644202"/>
                  <a:gd name="connsiteX5-103" fmla="*/ 64593 w 662148"/>
                  <a:gd name="connsiteY5-104" fmla="*/ 124763 h 644202"/>
                  <a:gd name="connsiteX0-105" fmla="*/ 178200 w 662148"/>
                  <a:gd name="connsiteY0-106" fmla="*/ 75865 h 659035"/>
                  <a:gd name="connsiteX1-107" fmla="*/ 168819 w 662148"/>
                  <a:gd name="connsiteY1-108" fmla="*/ 31317 h 659035"/>
                  <a:gd name="connsiteX2-109" fmla="*/ 412660 w 662148"/>
                  <a:gd name="connsiteY2-110" fmla="*/ 20234 h 659035"/>
                  <a:gd name="connsiteX3-111" fmla="*/ 661618 w 662148"/>
                  <a:gd name="connsiteY3-112" fmla="*/ 342512 h 659035"/>
                  <a:gd name="connsiteX4-113" fmla="*/ 333371 w 662148"/>
                  <a:gd name="connsiteY4-114" fmla="*/ 659035 h 659035"/>
                  <a:gd name="connsiteX5-115" fmla="*/ 5124 w 662148"/>
                  <a:gd name="connsiteY5-116" fmla="*/ 342512 h 659035"/>
                  <a:gd name="connsiteX6" fmla="*/ 64593 w 662148"/>
                  <a:gd name="connsiteY6" fmla="*/ 139596 h 659035"/>
                  <a:gd name="connsiteX0-117" fmla="*/ 178200 w 662148"/>
                  <a:gd name="connsiteY0-118" fmla="*/ 68901 h 652071"/>
                  <a:gd name="connsiteX1-119" fmla="*/ 130026 w 662148"/>
                  <a:gd name="connsiteY1-120" fmla="*/ 68688 h 652071"/>
                  <a:gd name="connsiteX2-121" fmla="*/ 412660 w 662148"/>
                  <a:gd name="connsiteY2-122" fmla="*/ 13270 h 652071"/>
                  <a:gd name="connsiteX3-123" fmla="*/ 661618 w 662148"/>
                  <a:gd name="connsiteY3-124" fmla="*/ 335548 h 652071"/>
                  <a:gd name="connsiteX4-125" fmla="*/ 333371 w 662148"/>
                  <a:gd name="connsiteY4-126" fmla="*/ 652071 h 652071"/>
                  <a:gd name="connsiteX5-127" fmla="*/ 5124 w 662148"/>
                  <a:gd name="connsiteY5-128" fmla="*/ 335548 h 652071"/>
                  <a:gd name="connsiteX6-129" fmla="*/ 64593 w 662148"/>
                  <a:gd name="connsiteY6-130" fmla="*/ 132632 h 652071"/>
                  <a:gd name="connsiteX0-131" fmla="*/ 178200 w 662220"/>
                  <a:gd name="connsiteY0-132" fmla="*/ 68901 h 652071"/>
                  <a:gd name="connsiteX1-133" fmla="*/ 130026 w 662220"/>
                  <a:gd name="connsiteY1-134" fmla="*/ 68688 h 652071"/>
                  <a:gd name="connsiteX2-135" fmla="*/ 412660 w 662220"/>
                  <a:gd name="connsiteY2-136" fmla="*/ 13270 h 652071"/>
                  <a:gd name="connsiteX3-137" fmla="*/ 661618 w 662220"/>
                  <a:gd name="connsiteY3-138" fmla="*/ 335548 h 652071"/>
                  <a:gd name="connsiteX4-139" fmla="*/ 333371 w 662220"/>
                  <a:gd name="connsiteY4-140" fmla="*/ 652071 h 652071"/>
                  <a:gd name="connsiteX5-141" fmla="*/ 5124 w 662220"/>
                  <a:gd name="connsiteY5-142" fmla="*/ 335548 h 652071"/>
                  <a:gd name="connsiteX6-143" fmla="*/ 64593 w 662220"/>
                  <a:gd name="connsiteY6-144" fmla="*/ 132632 h 652071"/>
                  <a:gd name="connsiteX0-145" fmla="*/ 178200 w 662220"/>
                  <a:gd name="connsiteY0-146" fmla="*/ 58449 h 641619"/>
                  <a:gd name="connsiteX1-147" fmla="*/ 130026 w 662220"/>
                  <a:gd name="connsiteY1-148" fmla="*/ 58236 h 641619"/>
                  <a:gd name="connsiteX2-149" fmla="*/ 412660 w 662220"/>
                  <a:gd name="connsiteY2-150" fmla="*/ 2818 h 641619"/>
                  <a:gd name="connsiteX3-151" fmla="*/ 661618 w 662220"/>
                  <a:gd name="connsiteY3-152" fmla="*/ 325096 h 641619"/>
                  <a:gd name="connsiteX4-153" fmla="*/ 333371 w 662220"/>
                  <a:gd name="connsiteY4-154" fmla="*/ 641619 h 641619"/>
                  <a:gd name="connsiteX5-155" fmla="*/ 5124 w 662220"/>
                  <a:gd name="connsiteY5-156" fmla="*/ 325096 h 641619"/>
                  <a:gd name="connsiteX6-157" fmla="*/ 64593 w 662220"/>
                  <a:gd name="connsiteY6-158" fmla="*/ 122180 h 641619"/>
                  <a:gd name="connsiteX0-159" fmla="*/ 178200 w 662220"/>
                  <a:gd name="connsiteY0-160" fmla="*/ 58449 h 641619"/>
                  <a:gd name="connsiteX1-161" fmla="*/ 130026 w 662220"/>
                  <a:gd name="connsiteY1-162" fmla="*/ 58236 h 641619"/>
                  <a:gd name="connsiteX2-163" fmla="*/ 412660 w 662220"/>
                  <a:gd name="connsiteY2-164" fmla="*/ 2818 h 641619"/>
                  <a:gd name="connsiteX3-165" fmla="*/ 661618 w 662220"/>
                  <a:gd name="connsiteY3-166" fmla="*/ 325096 h 641619"/>
                  <a:gd name="connsiteX4-167" fmla="*/ 333371 w 662220"/>
                  <a:gd name="connsiteY4-168" fmla="*/ 641619 h 641619"/>
                  <a:gd name="connsiteX5-169" fmla="*/ 5124 w 662220"/>
                  <a:gd name="connsiteY5-170" fmla="*/ 325096 h 641619"/>
                  <a:gd name="connsiteX6-171" fmla="*/ 64593 w 662220"/>
                  <a:gd name="connsiteY6-172" fmla="*/ 122180 h 641619"/>
                  <a:gd name="connsiteX0-173" fmla="*/ 178200 w 662220"/>
                  <a:gd name="connsiteY0-174" fmla="*/ 58449 h 641619"/>
                  <a:gd name="connsiteX1-175" fmla="*/ 130026 w 662220"/>
                  <a:gd name="connsiteY1-176" fmla="*/ 58236 h 641619"/>
                  <a:gd name="connsiteX2-177" fmla="*/ 412660 w 662220"/>
                  <a:gd name="connsiteY2-178" fmla="*/ 2818 h 641619"/>
                  <a:gd name="connsiteX3-179" fmla="*/ 661618 w 662220"/>
                  <a:gd name="connsiteY3-180" fmla="*/ 325096 h 641619"/>
                  <a:gd name="connsiteX4-181" fmla="*/ 333371 w 662220"/>
                  <a:gd name="connsiteY4-182" fmla="*/ 641619 h 641619"/>
                  <a:gd name="connsiteX5-183" fmla="*/ 5124 w 662220"/>
                  <a:gd name="connsiteY5-184" fmla="*/ 325096 h 641619"/>
                  <a:gd name="connsiteX6-185" fmla="*/ 64593 w 662220"/>
                  <a:gd name="connsiteY6-186" fmla="*/ 122180 h 641619"/>
                  <a:gd name="connsiteX0-187" fmla="*/ 178200 w 662220"/>
                  <a:gd name="connsiteY0-188" fmla="*/ 58449 h 641619"/>
                  <a:gd name="connsiteX1-189" fmla="*/ 130026 w 662220"/>
                  <a:gd name="connsiteY1-190" fmla="*/ 58236 h 641619"/>
                  <a:gd name="connsiteX2-191" fmla="*/ 412660 w 662220"/>
                  <a:gd name="connsiteY2-192" fmla="*/ 2818 h 641619"/>
                  <a:gd name="connsiteX3-193" fmla="*/ 661618 w 662220"/>
                  <a:gd name="connsiteY3-194" fmla="*/ 325096 h 641619"/>
                  <a:gd name="connsiteX4-195" fmla="*/ 333371 w 662220"/>
                  <a:gd name="connsiteY4-196" fmla="*/ 641619 h 641619"/>
                  <a:gd name="connsiteX5-197" fmla="*/ 5124 w 662220"/>
                  <a:gd name="connsiteY5-198" fmla="*/ 325096 h 641619"/>
                  <a:gd name="connsiteX6-199" fmla="*/ 64593 w 662220"/>
                  <a:gd name="connsiteY6-200" fmla="*/ 122180 h 641619"/>
                  <a:gd name="connsiteX0-201" fmla="*/ 178200 w 662220"/>
                  <a:gd name="connsiteY0-202" fmla="*/ 58449 h 641619"/>
                  <a:gd name="connsiteX1-203" fmla="*/ 130026 w 662220"/>
                  <a:gd name="connsiteY1-204" fmla="*/ 58236 h 641619"/>
                  <a:gd name="connsiteX2-205" fmla="*/ 412660 w 662220"/>
                  <a:gd name="connsiteY2-206" fmla="*/ 2818 h 641619"/>
                  <a:gd name="connsiteX3-207" fmla="*/ 661618 w 662220"/>
                  <a:gd name="connsiteY3-208" fmla="*/ 325096 h 641619"/>
                  <a:gd name="connsiteX4-209" fmla="*/ 333371 w 662220"/>
                  <a:gd name="connsiteY4-210" fmla="*/ 641619 h 641619"/>
                  <a:gd name="connsiteX5-211" fmla="*/ 5124 w 662220"/>
                  <a:gd name="connsiteY5-212" fmla="*/ 325096 h 641619"/>
                  <a:gd name="connsiteX6-213" fmla="*/ 64593 w 662220"/>
                  <a:gd name="connsiteY6-214" fmla="*/ 122180 h 641619"/>
                  <a:gd name="connsiteX0-215" fmla="*/ 176252 w 660272"/>
                  <a:gd name="connsiteY0-216" fmla="*/ 58449 h 641619"/>
                  <a:gd name="connsiteX1-217" fmla="*/ 128078 w 660272"/>
                  <a:gd name="connsiteY1-218" fmla="*/ 58236 h 641619"/>
                  <a:gd name="connsiteX2-219" fmla="*/ 410712 w 660272"/>
                  <a:gd name="connsiteY2-220" fmla="*/ 2818 h 641619"/>
                  <a:gd name="connsiteX3-221" fmla="*/ 659670 w 660272"/>
                  <a:gd name="connsiteY3-222" fmla="*/ 325096 h 641619"/>
                  <a:gd name="connsiteX4-223" fmla="*/ 331423 w 660272"/>
                  <a:gd name="connsiteY4-224" fmla="*/ 641619 h 641619"/>
                  <a:gd name="connsiteX5-225" fmla="*/ 3176 w 660272"/>
                  <a:gd name="connsiteY5-226" fmla="*/ 325096 h 641619"/>
                  <a:gd name="connsiteX6-227" fmla="*/ 62645 w 660272"/>
                  <a:gd name="connsiteY6-228" fmla="*/ 122180 h 641619"/>
                  <a:gd name="connsiteX0-229" fmla="*/ 253837 w 660272"/>
                  <a:gd name="connsiteY0-230" fmla="*/ 30740 h 641619"/>
                  <a:gd name="connsiteX1-231" fmla="*/ 128078 w 660272"/>
                  <a:gd name="connsiteY1-232" fmla="*/ 58236 h 641619"/>
                  <a:gd name="connsiteX2-233" fmla="*/ 410712 w 660272"/>
                  <a:gd name="connsiteY2-234" fmla="*/ 2818 h 641619"/>
                  <a:gd name="connsiteX3-235" fmla="*/ 659670 w 660272"/>
                  <a:gd name="connsiteY3-236" fmla="*/ 325096 h 641619"/>
                  <a:gd name="connsiteX4-237" fmla="*/ 331423 w 660272"/>
                  <a:gd name="connsiteY4-238" fmla="*/ 641619 h 641619"/>
                  <a:gd name="connsiteX5-239" fmla="*/ 3176 w 660272"/>
                  <a:gd name="connsiteY5-240" fmla="*/ 325096 h 641619"/>
                  <a:gd name="connsiteX6-241" fmla="*/ 62645 w 660272"/>
                  <a:gd name="connsiteY6-242" fmla="*/ 122180 h 641619"/>
                  <a:gd name="connsiteX0-243" fmla="*/ 253837 w 660191"/>
                  <a:gd name="connsiteY0-244" fmla="*/ 41069 h 651948"/>
                  <a:gd name="connsiteX1-245" fmla="*/ 161329 w 660191"/>
                  <a:gd name="connsiteY1-246" fmla="*/ 63023 h 651948"/>
                  <a:gd name="connsiteX2-247" fmla="*/ 410712 w 660191"/>
                  <a:gd name="connsiteY2-248" fmla="*/ 13147 h 651948"/>
                  <a:gd name="connsiteX3-249" fmla="*/ 659670 w 660191"/>
                  <a:gd name="connsiteY3-250" fmla="*/ 335425 h 651948"/>
                  <a:gd name="connsiteX4-251" fmla="*/ 331423 w 660191"/>
                  <a:gd name="connsiteY4-252" fmla="*/ 651948 h 651948"/>
                  <a:gd name="connsiteX5-253" fmla="*/ 3176 w 660191"/>
                  <a:gd name="connsiteY5-254" fmla="*/ 335425 h 651948"/>
                  <a:gd name="connsiteX6-255" fmla="*/ 62645 w 660191"/>
                  <a:gd name="connsiteY6-256" fmla="*/ 132509 h 651948"/>
                  <a:gd name="connsiteX0-257" fmla="*/ 253837 w 660897"/>
                  <a:gd name="connsiteY0-258" fmla="*/ 45475 h 656354"/>
                  <a:gd name="connsiteX1-259" fmla="*/ 161329 w 660897"/>
                  <a:gd name="connsiteY1-260" fmla="*/ 67429 h 656354"/>
                  <a:gd name="connsiteX2-261" fmla="*/ 410712 w 660897"/>
                  <a:gd name="connsiteY2-262" fmla="*/ 17553 h 656354"/>
                  <a:gd name="connsiteX3-263" fmla="*/ 659670 w 660897"/>
                  <a:gd name="connsiteY3-264" fmla="*/ 339831 h 656354"/>
                  <a:gd name="connsiteX4-265" fmla="*/ 331423 w 660897"/>
                  <a:gd name="connsiteY4-266" fmla="*/ 656354 h 656354"/>
                  <a:gd name="connsiteX5-267" fmla="*/ 3176 w 660897"/>
                  <a:gd name="connsiteY5-268" fmla="*/ 339831 h 656354"/>
                  <a:gd name="connsiteX6-269" fmla="*/ 62645 w 660897"/>
                  <a:gd name="connsiteY6-270" fmla="*/ 136915 h 656354"/>
                  <a:gd name="connsiteX0-271" fmla="*/ 253837 w 660406"/>
                  <a:gd name="connsiteY0-272" fmla="*/ 41070 h 651949"/>
                  <a:gd name="connsiteX1-273" fmla="*/ 161329 w 660406"/>
                  <a:gd name="connsiteY1-274" fmla="*/ 63024 h 651949"/>
                  <a:gd name="connsiteX2-275" fmla="*/ 410712 w 660406"/>
                  <a:gd name="connsiteY2-276" fmla="*/ 13148 h 651949"/>
                  <a:gd name="connsiteX3-277" fmla="*/ 659670 w 660406"/>
                  <a:gd name="connsiteY3-278" fmla="*/ 335426 h 651949"/>
                  <a:gd name="connsiteX4-279" fmla="*/ 331423 w 660406"/>
                  <a:gd name="connsiteY4-280" fmla="*/ 651949 h 651949"/>
                  <a:gd name="connsiteX5-281" fmla="*/ 3176 w 660406"/>
                  <a:gd name="connsiteY5-282" fmla="*/ 335426 h 651949"/>
                  <a:gd name="connsiteX6-283" fmla="*/ 62645 w 660406"/>
                  <a:gd name="connsiteY6-284" fmla="*/ 132510 h 651949"/>
                  <a:gd name="connsiteX0-285" fmla="*/ 161329 w 660406"/>
                  <a:gd name="connsiteY0-286" fmla="*/ 63024 h 651949"/>
                  <a:gd name="connsiteX1-287" fmla="*/ 410712 w 660406"/>
                  <a:gd name="connsiteY1-288" fmla="*/ 13148 h 651949"/>
                  <a:gd name="connsiteX2-289" fmla="*/ 659670 w 660406"/>
                  <a:gd name="connsiteY2-290" fmla="*/ 335426 h 651949"/>
                  <a:gd name="connsiteX3-291" fmla="*/ 331423 w 660406"/>
                  <a:gd name="connsiteY3-292" fmla="*/ 651949 h 651949"/>
                  <a:gd name="connsiteX4-293" fmla="*/ 3176 w 660406"/>
                  <a:gd name="connsiteY4-294" fmla="*/ 335426 h 651949"/>
                  <a:gd name="connsiteX5-295" fmla="*/ 62645 w 660406"/>
                  <a:gd name="connsiteY5-296" fmla="*/ 132510 h 651949"/>
                  <a:gd name="connsiteX0-297" fmla="*/ 128078 w 660207"/>
                  <a:gd name="connsiteY0-298" fmla="*/ 63024 h 651949"/>
                  <a:gd name="connsiteX1-299" fmla="*/ 410712 w 660207"/>
                  <a:gd name="connsiteY1-300" fmla="*/ 13148 h 651949"/>
                  <a:gd name="connsiteX2-301" fmla="*/ 659670 w 660207"/>
                  <a:gd name="connsiteY2-302" fmla="*/ 335426 h 651949"/>
                  <a:gd name="connsiteX3-303" fmla="*/ 331423 w 660207"/>
                  <a:gd name="connsiteY3-304" fmla="*/ 651949 h 651949"/>
                  <a:gd name="connsiteX4-305" fmla="*/ 3176 w 660207"/>
                  <a:gd name="connsiteY4-306" fmla="*/ 335426 h 651949"/>
                  <a:gd name="connsiteX5-307" fmla="*/ 62645 w 660207"/>
                  <a:gd name="connsiteY5-308" fmla="*/ 132510 h 651949"/>
                  <a:gd name="connsiteX0-309" fmla="*/ 128078 w 660438"/>
                  <a:gd name="connsiteY0-310" fmla="*/ 60888 h 649813"/>
                  <a:gd name="connsiteX1-311" fmla="*/ 410712 w 660438"/>
                  <a:gd name="connsiteY1-312" fmla="*/ 11012 h 649813"/>
                  <a:gd name="connsiteX2-313" fmla="*/ 659670 w 660438"/>
                  <a:gd name="connsiteY2-314" fmla="*/ 333290 h 649813"/>
                  <a:gd name="connsiteX3-315" fmla="*/ 331423 w 660438"/>
                  <a:gd name="connsiteY3-316" fmla="*/ 649813 h 649813"/>
                  <a:gd name="connsiteX4-317" fmla="*/ 3176 w 660438"/>
                  <a:gd name="connsiteY4-318" fmla="*/ 333290 h 649813"/>
                  <a:gd name="connsiteX5-319" fmla="*/ 62645 w 660438"/>
                  <a:gd name="connsiteY5-320" fmla="*/ 130374 h 649813"/>
                  <a:gd name="connsiteX0-321" fmla="*/ 128078 w 660438"/>
                  <a:gd name="connsiteY0-322" fmla="*/ 64927 h 653852"/>
                  <a:gd name="connsiteX1-323" fmla="*/ 410712 w 660438"/>
                  <a:gd name="connsiteY1-324" fmla="*/ 15051 h 653852"/>
                  <a:gd name="connsiteX2-325" fmla="*/ 659670 w 660438"/>
                  <a:gd name="connsiteY2-326" fmla="*/ 337329 h 653852"/>
                  <a:gd name="connsiteX3-327" fmla="*/ 331423 w 660438"/>
                  <a:gd name="connsiteY3-328" fmla="*/ 653852 h 653852"/>
                  <a:gd name="connsiteX4-329" fmla="*/ 3176 w 660438"/>
                  <a:gd name="connsiteY4-330" fmla="*/ 337329 h 653852"/>
                  <a:gd name="connsiteX5-331" fmla="*/ 62645 w 660438"/>
                  <a:gd name="connsiteY5-332" fmla="*/ 134413 h 653852"/>
                  <a:gd name="connsiteX0-333" fmla="*/ 128078 w 687378"/>
                  <a:gd name="connsiteY0-334" fmla="*/ 58090 h 647015"/>
                  <a:gd name="connsiteX1-335" fmla="*/ 571432 w 687378"/>
                  <a:gd name="connsiteY1-336" fmla="*/ 16673 h 647015"/>
                  <a:gd name="connsiteX2-337" fmla="*/ 659670 w 687378"/>
                  <a:gd name="connsiteY2-338" fmla="*/ 330492 h 647015"/>
                  <a:gd name="connsiteX3-339" fmla="*/ 331423 w 687378"/>
                  <a:gd name="connsiteY3-340" fmla="*/ 647015 h 647015"/>
                  <a:gd name="connsiteX4-341" fmla="*/ 3176 w 687378"/>
                  <a:gd name="connsiteY4-342" fmla="*/ 330492 h 647015"/>
                  <a:gd name="connsiteX5-343" fmla="*/ 62645 w 687378"/>
                  <a:gd name="connsiteY5-344" fmla="*/ 127576 h 647015"/>
                  <a:gd name="connsiteX0-345" fmla="*/ 128078 w 677145"/>
                  <a:gd name="connsiteY0-346" fmla="*/ 58090 h 663933"/>
                  <a:gd name="connsiteX1-347" fmla="*/ 571432 w 677145"/>
                  <a:gd name="connsiteY1-348" fmla="*/ 16673 h 663933"/>
                  <a:gd name="connsiteX2-349" fmla="*/ 659670 w 677145"/>
                  <a:gd name="connsiteY2-350" fmla="*/ 330492 h 663933"/>
                  <a:gd name="connsiteX3-351" fmla="*/ 559815 w 677145"/>
                  <a:gd name="connsiteY3-352" fmla="*/ 663933 h 663933"/>
                  <a:gd name="connsiteX4-353" fmla="*/ 3176 w 677145"/>
                  <a:gd name="connsiteY4-354" fmla="*/ 330492 h 663933"/>
                  <a:gd name="connsiteX5-355" fmla="*/ 62645 w 677145"/>
                  <a:gd name="connsiteY5-356" fmla="*/ 127576 h 663933"/>
                  <a:gd name="connsiteX0-357" fmla="*/ 101940 w 644966"/>
                  <a:gd name="connsiteY0-358" fmla="*/ 58090 h 685888"/>
                  <a:gd name="connsiteX1-359" fmla="*/ 545294 w 644966"/>
                  <a:gd name="connsiteY1-360" fmla="*/ 16673 h 685888"/>
                  <a:gd name="connsiteX2-361" fmla="*/ 633532 w 644966"/>
                  <a:gd name="connsiteY2-362" fmla="*/ 330492 h 685888"/>
                  <a:gd name="connsiteX3-363" fmla="*/ 533677 w 644966"/>
                  <a:gd name="connsiteY3-364" fmla="*/ 663933 h 685888"/>
                  <a:gd name="connsiteX4-365" fmla="*/ 10874 w 644966"/>
                  <a:gd name="connsiteY4-366" fmla="*/ 575801 h 685888"/>
                  <a:gd name="connsiteX5-367" fmla="*/ 36507 w 644966"/>
                  <a:gd name="connsiteY5-368" fmla="*/ 127576 h 685888"/>
                  <a:gd name="connsiteX0-369" fmla="*/ 101940 w 642626"/>
                  <a:gd name="connsiteY0-370" fmla="*/ 58090 h 654766"/>
                  <a:gd name="connsiteX1-371" fmla="*/ 545294 w 642626"/>
                  <a:gd name="connsiteY1-372" fmla="*/ 16673 h 654766"/>
                  <a:gd name="connsiteX2-373" fmla="*/ 633532 w 642626"/>
                  <a:gd name="connsiteY2-374" fmla="*/ 330492 h 654766"/>
                  <a:gd name="connsiteX3-375" fmla="*/ 567513 w 642626"/>
                  <a:gd name="connsiteY3-376" fmla="*/ 613179 h 654766"/>
                  <a:gd name="connsiteX4-377" fmla="*/ 10874 w 642626"/>
                  <a:gd name="connsiteY4-378" fmla="*/ 575801 h 654766"/>
                  <a:gd name="connsiteX5-379" fmla="*/ 36507 w 642626"/>
                  <a:gd name="connsiteY5-380" fmla="*/ 127576 h 654766"/>
                  <a:gd name="connsiteX0-381" fmla="*/ 101940 w 642626"/>
                  <a:gd name="connsiteY0-382" fmla="*/ 30477 h 627153"/>
                  <a:gd name="connsiteX1-383" fmla="*/ 545294 w 642626"/>
                  <a:gd name="connsiteY1-384" fmla="*/ 31354 h 627153"/>
                  <a:gd name="connsiteX2-385" fmla="*/ 633532 w 642626"/>
                  <a:gd name="connsiteY2-386" fmla="*/ 302879 h 627153"/>
                  <a:gd name="connsiteX3-387" fmla="*/ 567513 w 642626"/>
                  <a:gd name="connsiteY3-388" fmla="*/ 585566 h 627153"/>
                  <a:gd name="connsiteX4-389" fmla="*/ 10874 w 642626"/>
                  <a:gd name="connsiteY4-390" fmla="*/ 548188 h 627153"/>
                  <a:gd name="connsiteX5-391" fmla="*/ 36507 w 642626"/>
                  <a:gd name="connsiteY5-392" fmla="*/ 99963 h 627153"/>
                  <a:gd name="connsiteX0-393" fmla="*/ 101940 w 641803"/>
                  <a:gd name="connsiteY0-394" fmla="*/ 32533 h 629209"/>
                  <a:gd name="connsiteX1-395" fmla="*/ 545294 w 641803"/>
                  <a:gd name="connsiteY1-396" fmla="*/ 33410 h 629209"/>
                  <a:gd name="connsiteX2-397" fmla="*/ 633532 w 641803"/>
                  <a:gd name="connsiteY2-398" fmla="*/ 304935 h 629209"/>
                  <a:gd name="connsiteX3-399" fmla="*/ 567513 w 641803"/>
                  <a:gd name="connsiteY3-400" fmla="*/ 587622 h 629209"/>
                  <a:gd name="connsiteX4-401" fmla="*/ 10874 w 641803"/>
                  <a:gd name="connsiteY4-402" fmla="*/ 550244 h 629209"/>
                  <a:gd name="connsiteX5-403" fmla="*/ 36507 w 641803"/>
                  <a:gd name="connsiteY5-404" fmla="*/ 102019 h 629209"/>
                  <a:gd name="connsiteX0-405" fmla="*/ 93785 w 633648"/>
                  <a:gd name="connsiteY0-406" fmla="*/ 32533 h 629209"/>
                  <a:gd name="connsiteX1-407" fmla="*/ 537139 w 633648"/>
                  <a:gd name="connsiteY1-408" fmla="*/ 33410 h 629209"/>
                  <a:gd name="connsiteX2-409" fmla="*/ 625377 w 633648"/>
                  <a:gd name="connsiteY2-410" fmla="*/ 304935 h 629209"/>
                  <a:gd name="connsiteX3-411" fmla="*/ 559358 w 633648"/>
                  <a:gd name="connsiteY3-412" fmla="*/ 587622 h 629209"/>
                  <a:gd name="connsiteX4-413" fmla="*/ 2719 w 633648"/>
                  <a:gd name="connsiteY4-414" fmla="*/ 550244 h 629209"/>
                  <a:gd name="connsiteX5-415" fmla="*/ 28352 w 633648"/>
                  <a:gd name="connsiteY5-416" fmla="*/ 102019 h 629209"/>
                  <a:gd name="connsiteX0-417" fmla="*/ 103603 w 643466"/>
                  <a:gd name="connsiteY0-418" fmla="*/ 32533 h 629209"/>
                  <a:gd name="connsiteX1-419" fmla="*/ 546957 w 643466"/>
                  <a:gd name="connsiteY1-420" fmla="*/ 33410 h 629209"/>
                  <a:gd name="connsiteX2-421" fmla="*/ 635195 w 643466"/>
                  <a:gd name="connsiteY2-422" fmla="*/ 304935 h 629209"/>
                  <a:gd name="connsiteX3-423" fmla="*/ 569176 w 643466"/>
                  <a:gd name="connsiteY3-424" fmla="*/ 587622 h 629209"/>
                  <a:gd name="connsiteX4-425" fmla="*/ 12537 w 643466"/>
                  <a:gd name="connsiteY4-426" fmla="*/ 550244 h 629209"/>
                  <a:gd name="connsiteX5-427" fmla="*/ 4334 w 643466"/>
                  <a:gd name="connsiteY5-428" fmla="*/ 102019 h 629209"/>
                  <a:gd name="connsiteX0-429" fmla="*/ 103603 w 643466"/>
                  <a:gd name="connsiteY0-430" fmla="*/ 32533 h 613248"/>
                  <a:gd name="connsiteX1-431" fmla="*/ 546957 w 643466"/>
                  <a:gd name="connsiteY1-432" fmla="*/ 33410 h 613248"/>
                  <a:gd name="connsiteX2-433" fmla="*/ 635195 w 643466"/>
                  <a:gd name="connsiteY2-434" fmla="*/ 304935 h 613248"/>
                  <a:gd name="connsiteX3-435" fmla="*/ 569176 w 643466"/>
                  <a:gd name="connsiteY3-436" fmla="*/ 587622 h 613248"/>
                  <a:gd name="connsiteX4-437" fmla="*/ 12537 w 643466"/>
                  <a:gd name="connsiteY4-438" fmla="*/ 518643 h 613248"/>
                  <a:gd name="connsiteX5-439" fmla="*/ 4334 w 643466"/>
                  <a:gd name="connsiteY5-440" fmla="*/ 102019 h 613248"/>
                  <a:gd name="connsiteX0-441" fmla="*/ 103603 w 622280"/>
                  <a:gd name="connsiteY0-442" fmla="*/ 51723 h 632438"/>
                  <a:gd name="connsiteX1-443" fmla="*/ 546957 w 622280"/>
                  <a:gd name="connsiteY1-444" fmla="*/ 52600 h 632438"/>
                  <a:gd name="connsiteX2-445" fmla="*/ 569176 w 622280"/>
                  <a:gd name="connsiteY2-446" fmla="*/ 606812 h 632438"/>
                  <a:gd name="connsiteX3-447" fmla="*/ 12537 w 622280"/>
                  <a:gd name="connsiteY3-448" fmla="*/ 537833 h 632438"/>
                  <a:gd name="connsiteX4-449" fmla="*/ 4334 w 622280"/>
                  <a:gd name="connsiteY4-450" fmla="*/ 121209 h 632438"/>
                  <a:gd name="connsiteX0-451" fmla="*/ 103603 w 640916"/>
                  <a:gd name="connsiteY0-452" fmla="*/ 51277 h 628066"/>
                  <a:gd name="connsiteX1-453" fmla="*/ 546957 w 640916"/>
                  <a:gd name="connsiteY1-454" fmla="*/ 52154 h 628066"/>
                  <a:gd name="connsiteX2-455" fmla="*/ 595444 w 640916"/>
                  <a:gd name="connsiteY2-456" fmla="*/ 600046 h 628066"/>
                  <a:gd name="connsiteX3-457" fmla="*/ 12537 w 640916"/>
                  <a:gd name="connsiteY3-458" fmla="*/ 537387 h 628066"/>
                  <a:gd name="connsiteX4-459" fmla="*/ 4334 w 640916"/>
                  <a:gd name="connsiteY4-460" fmla="*/ 120763 h 628066"/>
                  <a:gd name="connsiteX0-461" fmla="*/ 103603 w 629940"/>
                  <a:gd name="connsiteY0-462" fmla="*/ 26437 h 603226"/>
                  <a:gd name="connsiteX1-463" fmla="*/ 546957 w 629940"/>
                  <a:gd name="connsiteY1-464" fmla="*/ 27314 h 603226"/>
                  <a:gd name="connsiteX2-465" fmla="*/ 595444 w 629940"/>
                  <a:gd name="connsiteY2-466" fmla="*/ 575206 h 603226"/>
                  <a:gd name="connsiteX3-467" fmla="*/ 12537 w 629940"/>
                  <a:gd name="connsiteY3-468" fmla="*/ 512547 h 603226"/>
                  <a:gd name="connsiteX4-469" fmla="*/ 4334 w 629940"/>
                  <a:gd name="connsiteY4-470" fmla="*/ 95923 h 603226"/>
                  <a:gd name="connsiteX0-471" fmla="*/ 103603 w 651443"/>
                  <a:gd name="connsiteY0-472" fmla="*/ 20041 h 614843"/>
                  <a:gd name="connsiteX1-473" fmla="*/ 608249 w 651443"/>
                  <a:gd name="connsiteY1-474" fmla="*/ 39879 h 614843"/>
                  <a:gd name="connsiteX2-475" fmla="*/ 595444 w 651443"/>
                  <a:gd name="connsiteY2-476" fmla="*/ 568810 h 614843"/>
                  <a:gd name="connsiteX3-477" fmla="*/ 12537 w 651443"/>
                  <a:gd name="connsiteY3-478" fmla="*/ 506151 h 614843"/>
                  <a:gd name="connsiteX4-479" fmla="*/ 4334 w 651443"/>
                  <a:gd name="connsiteY4-480" fmla="*/ 89527 h 614843"/>
                  <a:gd name="connsiteX0-481" fmla="*/ 103603 w 640788"/>
                  <a:gd name="connsiteY0-482" fmla="*/ 20041 h 614843"/>
                  <a:gd name="connsiteX1-483" fmla="*/ 581981 w 640788"/>
                  <a:gd name="connsiteY1-484" fmla="*/ 39879 h 614843"/>
                  <a:gd name="connsiteX2-485" fmla="*/ 595444 w 640788"/>
                  <a:gd name="connsiteY2-486" fmla="*/ 568810 h 614843"/>
                  <a:gd name="connsiteX3-487" fmla="*/ 12537 w 640788"/>
                  <a:gd name="connsiteY3-488" fmla="*/ 506151 h 614843"/>
                  <a:gd name="connsiteX4-489" fmla="*/ 4334 w 640788"/>
                  <a:gd name="connsiteY4-490" fmla="*/ 89527 h 614843"/>
                  <a:gd name="connsiteX0-491" fmla="*/ 103603 w 673655"/>
                  <a:gd name="connsiteY0-492" fmla="*/ 38763 h 618146"/>
                  <a:gd name="connsiteX1-493" fmla="*/ 581981 w 673655"/>
                  <a:gd name="connsiteY1-494" fmla="*/ 58601 h 618146"/>
                  <a:gd name="connsiteX2-495" fmla="*/ 621713 w 673655"/>
                  <a:gd name="connsiteY2-496" fmla="*/ 562250 h 618146"/>
                  <a:gd name="connsiteX3-497" fmla="*/ 12537 w 673655"/>
                  <a:gd name="connsiteY3-498" fmla="*/ 524873 h 618146"/>
                  <a:gd name="connsiteX4-499" fmla="*/ 4334 w 673655"/>
                  <a:gd name="connsiteY4-500" fmla="*/ 108249 h 618146"/>
                  <a:gd name="connsiteX0-501" fmla="*/ 103603 w 654750"/>
                  <a:gd name="connsiteY0-502" fmla="*/ 38763 h 605787"/>
                  <a:gd name="connsiteX1-503" fmla="*/ 581981 w 654750"/>
                  <a:gd name="connsiteY1-504" fmla="*/ 58601 h 605787"/>
                  <a:gd name="connsiteX2-505" fmla="*/ 621713 w 654750"/>
                  <a:gd name="connsiteY2-506" fmla="*/ 562250 h 605787"/>
                  <a:gd name="connsiteX3-507" fmla="*/ 12537 w 654750"/>
                  <a:gd name="connsiteY3-508" fmla="*/ 524873 h 605787"/>
                  <a:gd name="connsiteX4-509" fmla="*/ 4334 w 654750"/>
                  <a:gd name="connsiteY4-510" fmla="*/ 108249 h 605787"/>
                  <a:gd name="connsiteX0-511" fmla="*/ 103603 w 643734"/>
                  <a:gd name="connsiteY0-512" fmla="*/ 31800 h 598824"/>
                  <a:gd name="connsiteX1-513" fmla="*/ 581981 w 643734"/>
                  <a:gd name="connsiteY1-514" fmla="*/ 51638 h 598824"/>
                  <a:gd name="connsiteX2-515" fmla="*/ 621713 w 643734"/>
                  <a:gd name="connsiteY2-516" fmla="*/ 555287 h 598824"/>
                  <a:gd name="connsiteX3-517" fmla="*/ 12537 w 643734"/>
                  <a:gd name="connsiteY3-518" fmla="*/ 517910 h 598824"/>
                  <a:gd name="connsiteX4-519" fmla="*/ 4334 w 643734"/>
                  <a:gd name="connsiteY4-520" fmla="*/ 101286 h 598824"/>
                  <a:gd name="connsiteX0-521" fmla="*/ 103603 w 643734"/>
                  <a:gd name="connsiteY0-522" fmla="*/ 24551 h 591575"/>
                  <a:gd name="connsiteX1-523" fmla="*/ 581981 w 643734"/>
                  <a:gd name="connsiteY1-524" fmla="*/ 44389 h 591575"/>
                  <a:gd name="connsiteX2-525" fmla="*/ 621713 w 643734"/>
                  <a:gd name="connsiteY2-526" fmla="*/ 548038 h 591575"/>
                  <a:gd name="connsiteX3-527" fmla="*/ 12537 w 643734"/>
                  <a:gd name="connsiteY3-528" fmla="*/ 510661 h 591575"/>
                  <a:gd name="connsiteX4-529" fmla="*/ 4334 w 643734"/>
                  <a:gd name="connsiteY4-530" fmla="*/ 94037 h 591575"/>
                  <a:gd name="connsiteX0-531" fmla="*/ 103603 w 643734"/>
                  <a:gd name="connsiteY0-532" fmla="*/ 20135 h 587159"/>
                  <a:gd name="connsiteX1-533" fmla="*/ 581981 w 643734"/>
                  <a:gd name="connsiteY1-534" fmla="*/ 39973 h 587159"/>
                  <a:gd name="connsiteX2-535" fmla="*/ 621713 w 643734"/>
                  <a:gd name="connsiteY2-536" fmla="*/ 543622 h 587159"/>
                  <a:gd name="connsiteX3-537" fmla="*/ 12537 w 643734"/>
                  <a:gd name="connsiteY3-538" fmla="*/ 506245 h 587159"/>
                  <a:gd name="connsiteX4-539" fmla="*/ 4334 w 643734"/>
                  <a:gd name="connsiteY4-540" fmla="*/ 89621 h 587159"/>
                  <a:gd name="connsiteX0-541" fmla="*/ 51067 w 657504"/>
                  <a:gd name="connsiteY0-542" fmla="*/ 31623 h 592327"/>
                  <a:gd name="connsiteX1-543" fmla="*/ 581981 w 657504"/>
                  <a:gd name="connsiteY1-544" fmla="*/ 45141 h 592327"/>
                  <a:gd name="connsiteX2-545" fmla="*/ 621713 w 657504"/>
                  <a:gd name="connsiteY2-546" fmla="*/ 548790 h 592327"/>
                  <a:gd name="connsiteX3-547" fmla="*/ 12537 w 657504"/>
                  <a:gd name="connsiteY3-548" fmla="*/ 511413 h 592327"/>
                  <a:gd name="connsiteX4-549" fmla="*/ 4334 w 657504"/>
                  <a:gd name="connsiteY4-550" fmla="*/ 94789 h 592327"/>
                  <a:gd name="connsiteX0-551" fmla="*/ 51067 w 676118"/>
                  <a:gd name="connsiteY0-552" fmla="*/ 31623 h 604686"/>
                  <a:gd name="connsiteX1-553" fmla="*/ 581981 w 676118"/>
                  <a:gd name="connsiteY1-554" fmla="*/ 45141 h 604686"/>
                  <a:gd name="connsiteX2-555" fmla="*/ 621713 w 676118"/>
                  <a:gd name="connsiteY2-556" fmla="*/ 548790 h 604686"/>
                  <a:gd name="connsiteX3-557" fmla="*/ 12537 w 676118"/>
                  <a:gd name="connsiteY3-558" fmla="*/ 511413 h 604686"/>
                  <a:gd name="connsiteX4-559" fmla="*/ 4334 w 676118"/>
                  <a:gd name="connsiteY4-560" fmla="*/ 94789 h 604686"/>
                  <a:gd name="connsiteX0-561" fmla="*/ 51067 w 659741"/>
                  <a:gd name="connsiteY0-562" fmla="*/ 18182 h 591245"/>
                  <a:gd name="connsiteX1-563" fmla="*/ 581981 w 659741"/>
                  <a:gd name="connsiteY1-564" fmla="*/ 31700 h 591245"/>
                  <a:gd name="connsiteX2-565" fmla="*/ 621713 w 659741"/>
                  <a:gd name="connsiteY2-566" fmla="*/ 535349 h 591245"/>
                  <a:gd name="connsiteX3-567" fmla="*/ 12537 w 659741"/>
                  <a:gd name="connsiteY3-568" fmla="*/ 497972 h 591245"/>
                  <a:gd name="connsiteX4-569" fmla="*/ 4334 w 659741"/>
                  <a:gd name="connsiteY4-570" fmla="*/ 81348 h 591245"/>
                  <a:gd name="connsiteX0-571" fmla="*/ 51067 w 671131"/>
                  <a:gd name="connsiteY0-572" fmla="*/ 18182 h 591245"/>
                  <a:gd name="connsiteX1-573" fmla="*/ 617005 w 671131"/>
                  <a:gd name="connsiteY1-574" fmla="*/ 31700 h 591245"/>
                  <a:gd name="connsiteX2-575" fmla="*/ 621713 w 671131"/>
                  <a:gd name="connsiteY2-576" fmla="*/ 535349 h 591245"/>
                  <a:gd name="connsiteX3-577" fmla="*/ 12537 w 671131"/>
                  <a:gd name="connsiteY3-578" fmla="*/ 497972 h 591245"/>
                  <a:gd name="connsiteX4-579" fmla="*/ 4334 w 671131"/>
                  <a:gd name="connsiteY4-580" fmla="*/ 81348 h 591245"/>
                  <a:gd name="connsiteX0-581" fmla="*/ 51067 w 648099"/>
                  <a:gd name="connsiteY0-582" fmla="*/ 18182 h 578886"/>
                  <a:gd name="connsiteX1-583" fmla="*/ 617005 w 648099"/>
                  <a:gd name="connsiteY1-584" fmla="*/ 31700 h 578886"/>
                  <a:gd name="connsiteX2-585" fmla="*/ 621713 w 648099"/>
                  <a:gd name="connsiteY2-586" fmla="*/ 535349 h 578886"/>
                  <a:gd name="connsiteX3-587" fmla="*/ 12537 w 648099"/>
                  <a:gd name="connsiteY3-588" fmla="*/ 497972 h 578886"/>
                  <a:gd name="connsiteX4-589" fmla="*/ 4334 w 648099"/>
                  <a:gd name="connsiteY4-590" fmla="*/ 81348 h 578886"/>
                  <a:gd name="connsiteX0-591" fmla="*/ 51067 w 648099"/>
                  <a:gd name="connsiteY0-592" fmla="*/ 18182 h 565791"/>
                  <a:gd name="connsiteX1-593" fmla="*/ 617005 w 648099"/>
                  <a:gd name="connsiteY1-594" fmla="*/ 31700 h 565791"/>
                  <a:gd name="connsiteX2-595" fmla="*/ 621713 w 648099"/>
                  <a:gd name="connsiteY2-596" fmla="*/ 535349 h 565791"/>
                  <a:gd name="connsiteX3-597" fmla="*/ 12537 w 648099"/>
                  <a:gd name="connsiteY3-598" fmla="*/ 497972 h 565791"/>
                  <a:gd name="connsiteX4-599" fmla="*/ 4334 w 648099"/>
                  <a:gd name="connsiteY4-600" fmla="*/ 81348 h 565791"/>
                </a:gdLst>
                <a:ahLst/>
                <a:cxnLst>
                  <a:cxn ang="0">
                    <a:pos x="connsiteX0-591" y="connsiteY0-592"/>
                  </a:cxn>
                  <a:cxn ang="0">
                    <a:pos x="connsiteX1-593" y="connsiteY1-594"/>
                  </a:cxn>
                  <a:cxn ang="0">
                    <a:pos x="connsiteX2-595" y="connsiteY2-596"/>
                  </a:cxn>
                  <a:cxn ang="0">
                    <a:pos x="connsiteX3-597" y="connsiteY3-598"/>
                  </a:cxn>
                  <a:cxn ang="0">
                    <a:pos x="connsiteX4-599" y="connsiteY4-600"/>
                  </a:cxn>
                </a:cxnLst>
                <a:rect l="l" t="t" r="r" b="b"/>
                <a:pathLst>
                  <a:path w="648099" h="565791">
                    <a:moveTo>
                      <a:pt x="51067" y="18182"/>
                    </a:moveTo>
                    <a:cubicBezTo>
                      <a:pt x="281003" y="7261"/>
                      <a:pt x="591945" y="-22893"/>
                      <a:pt x="617005" y="31700"/>
                    </a:cubicBezTo>
                    <a:cubicBezTo>
                      <a:pt x="642065" y="86293"/>
                      <a:pt x="669922" y="489239"/>
                      <a:pt x="621713" y="535349"/>
                    </a:cubicBezTo>
                    <a:cubicBezTo>
                      <a:pt x="573504" y="581459"/>
                      <a:pt x="32838" y="579874"/>
                      <a:pt x="12537" y="497972"/>
                    </a:cubicBezTo>
                    <a:cubicBezTo>
                      <a:pt x="992" y="378148"/>
                      <a:pt x="-4426" y="189998"/>
                      <a:pt x="4334" y="81348"/>
                    </a:cubicBezTo>
                  </a:path>
                </a:pathLst>
              </a:custGeom>
              <a:noFill/>
              <a:ln w="25400" cap="rnd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fontAlgn="auto"/>
                <a:endParaRPr lang="zh-CN" altLang="en-US" noProof="1">
                  <a:solidFill>
                    <a:schemeClr val="accent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652" name="矩形 71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1393350" y="2932113"/>
                <a:ext cx="923290" cy="7068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p>
                <a:pPr algn="ctr"/>
                <a:r>
                  <a:rPr lang="en-US" altLang="zh-CN" sz="4000" b="1" dirty="0">
                    <a:solidFill>
                      <a:schemeClr val="accent2"/>
                    </a:solidFill>
                    <a:latin typeface="+mn-lt"/>
                    <a:ea typeface="+mn-ea"/>
                    <a:cs typeface="+mn-ea"/>
                    <a:sym typeface="+mn-lt"/>
                  </a:rPr>
                  <a:t>03</a:t>
                </a:r>
                <a:endParaRPr lang="en-US" altLang="zh-CN" sz="4000" b="1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27653" name="组合 5"/>
              <p:cNvGrpSpPr/>
              <p:nvPr/>
            </p:nvGrpSpPr>
            <p:grpSpPr bwMode="auto">
              <a:xfrm>
                <a:off x="1584325" y="2544763"/>
                <a:ext cx="536575" cy="473075"/>
                <a:chOff x="7509111" y="2144857"/>
                <a:chExt cx="1157049" cy="1019200"/>
              </a:xfrm>
            </p:grpSpPr>
            <p:sp>
              <p:nvSpPr>
                <p:cNvPr id="2" name="任意多边形 1"/>
                <p:cNvSpPr/>
                <p:nvPr>
                  <p:custDataLst>
                    <p:tags r:id="rId6"/>
                  </p:custDataLst>
                </p:nvPr>
              </p:nvSpPr>
              <p:spPr>
                <a:xfrm>
                  <a:off x="7509111" y="2363746"/>
                  <a:ext cx="1157049" cy="800311"/>
                </a:xfrm>
                <a:custGeom>
                  <a:avLst/>
                  <a:gdLst>
                    <a:gd name="connsiteX0" fmla="*/ 582519 w 1166674"/>
                    <a:gd name="connsiteY0" fmla="*/ 223878 h 732468"/>
                    <a:gd name="connsiteX1" fmla="*/ 236155 w 1166674"/>
                    <a:gd name="connsiteY1" fmla="*/ 2205 h 732468"/>
                    <a:gd name="connsiteX2" fmla="*/ 628 w 1166674"/>
                    <a:gd name="connsiteY2" fmla="*/ 390133 h 732468"/>
                    <a:gd name="connsiteX3" fmla="*/ 305428 w 1166674"/>
                    <a:gd name="connsiteY3" fmla="*/ 722642 h 732468"/>
                    <a:gd name="connsiteX4" fmla="*/ 540955 w 1166674"/>
                    <a:gd name="connsiteY4" fmla="*/ 611805 h 732468"/>
                    <a:gd name="connsiteX5" fmla="*/ 734919 w 1166674"/>
                    <a:gd name="connsiteY5" fmla="*/ 722642 h 732468"/>
                    <a:gd name="connsiteX6" fmla="*/ 1095137 w 1166674"/>
                    <a:gd name="connsiteY6" fmla="*/ 556387 h 732468"/>
                    <a:gd name="connsiteX7" fmla="*/ 1122846 w 1166674"/>
                    <a:gd name="connsiteY7" fmla="*/ 43769 h 732468"/>
                    <a:gd name="connsiteX8" fmla="*/ 582519 w 1166674"/>
                    <a:gd name="connsiteY8" fmla="*/ 223878 h 732468"/>
                    <a:gd name="connsiteX0-1" fmla="*/ 582519 w 1166674"/>
                    <a:gd name="connsiteY0-2" fmla="*/ 223878 h 732468"/>
                    <a:gd name="connsiteX1-3" fmla="*/ 236155 w 1166674"/>
                    <a:gd name="connsiteY1-4" fmla="*/ 2205 h 732468"/>
                    <a:gd name="connsiteX2-5" fmla="*/ 628 w 1166674"/>
                    <a:gd name="connsiteY2-6" fmla="*/ 390133 h 732468"/>
                    <a:gd name="connsiteX3-7" fmla="*/ 305428 w 1166674"/>
                    <a:gd name="connsiteY3-8" fmla="*/ 722642 h 732468"/>
                    <a:gd name="connsiteX4-9" fmla="*/ 540955 w 1166674"/>
                    <a:gd name="connsiteY4-10" fmla="*/ 611805 h 732468"/>
                    <a:gd name="connsiteX5-11" fmla="*/ 734919 w 1166674"/>
                    <a:gd name="connsiteY5-12" fmla="*/ 722642 h 732468"/>
                    <a:gd name="connsiteX6-13" fmla="*/ 1095137 w 1166674"/>
                    <a:gd name="connsiteY6-14" fmla="*/ 556387 h 732468"/>
                    <a:gd name="connsiteX7-15" fmla="*/ 1122846 w 1166674"/>
                    <a:gd name="connsiteY7-16" fmla="*/ 43769 h 732468"/>
                    <a:gd name="connsiteX8-17" fmla="*/ 582519 w 1166674"/>
                    <a:gd name="connsiteY8-18" fmla="*/ 223878 h 732468"/>
                    <a:gd name="connsiteX0-19" fmla="*/ 582519 w 1166674"/>
                    <a:gd name="connsiteY0-20" fmla="*/ 226644 h 735234"/>
                    <a:gd name="connsiteX1-21" fmla="*/ 236155 w 1166674"/>
                    <a:gd name="connsiteY1-22" fmla="*/ 4971 h 735234"/>
                    <a:gd name="connsiteX2-23" fmla="*/ 628 w 1166674"/>
                    <a:gd name="connsiteY2-24" fmla="*/ 392899 h 735234"/>
                    <a:gd name="connsiteX3-25" fmla="*/ 305428 w 1166674"/>
                    <a:gd name="connsiteY3-26" fmla="*/ 725408 h 735234"/>
                    <a:gd name="connsiteX4-27" fmla="*/ 540955 w 1166674"/>
                    <a:gd name="connsiteY4-28" fmla="*/ 614571 h 735234"/>
                    <a:gd name="connsiteX5-29" fmla="*/ 734919 w 1166674"/>
                    <a:gd name="connsiteY5-30" fmla="*/ 725408 h 735234"/>
                    <a:gd name="connsiteX6-31" fmla="*/ 1095137 w 1166674"/>
                    <a:gd name="connsiteY6-32" fmla="*/ 559153 h 735234"/>
                    <a:gd name="connsiteX7-33" fmla="*/ 1122846 w 1166674"/>
                    <a:gd name="connsiteY7-34" fmla="*/ 46535 h 735234"/>
                    <a:gd name="connsiteX8-35" fmla="*/ 582519 w 1166674"/>
                    <a:gd name="connsiteY8-36" fmla="*/ 226644 h 735234"/>
                    <a:gd name="connsiteX0-37" fmla="*/ 582519 w 1166674"/>
                    <a:gd name="connsiteY0-38" fmla="*/ 226644 h 735234"/>
                    <a:gd name="connsiteX1-39" fmla="*/ 236155 w 1166674"/>
                    <a:gd name="connsiteY1-40" fmla="*/ 4971 h 735234"/>
                    <a:gd name="connsiteX2-41" fmla="*/ 628 w 1166674"/>
                    <a:gd name="connsiteY2-42" fmla="*/ 392899 h 735234"/>
                    <a:gd name="connsiteX3-43" fmla="*/ 305428 w 1166674"/>
                    <a:gd name="connsiteY3-44" fmla="*/ 725408 h 735234"/>
                    <a:gd name="connsiteX4-45" fmla="*/ 540955 w 1166674"/>
                    <a:gd name="connsiteY4-46" fmla="*/ 614571 h 735234"/>
                    <a:gd name="connsiteX5-47" fmla="*/ 734919 w 1166674"/>
                    <a:gd name="connsiteY5-48" fmla="*/ 725408 h 735234"/>
                    <a:gd name="connsiteX6-49" fmla="*/ 1095137 w 1166674"/>
                    <a:gd name="connsiteY6-50" fmla="*/ 559153 h 735234"/>
                    <a:gd name="connsiteX7-51" fmla="*/ 1122846 w 1166674"/>
                    <a:gd name="connsiteY7-52" fmla="*/ 46535 h 735234"/>
                    <a:gd name="connsiteX8-53" fmla="*/ 582519 w 1166674"/>
                    <a:gd name="connsiteY8-54" fmla="*/ 226644 h 735234"/>
                    <a:gd name="connsiteX0-55" fmla="*/ 582519 w 1166674"/>
                    <a:gd name="connsiteY0-56" fmla="*/ 226644 h 735234"/>
                    <a:gd name="connsiteX1-57" fmla="*/ 236155 w 1166674"/>
                    <a:gd name="connsiteY1-58" fmla="*/ 4971 h 735234"/>
                    <a:gd name="connsiteX2-59" fmla="*/ 628 w 1166674"/>
                    <a:gd name="connsiteY2-60" fmla="*/ 392899 h 735234"/>
                    <a:gd name="connsiteX3-61" fmla="*/ 305428 w 1166674"/>
                    <a:gd name="connsiteY3-62" fmla="*/ 725408 h 735234"/>
                    <a:gd name="connsiteX4-63" fmla="*/ 540955 w 1166674"/>
                    <a:gd name="connsiteY4-64" fmla="*/ 614571 h 735234"/>
                    <a:gd name="connsiteX5-65" fmla="*/ 734919 w 1166674"/>
                    <a:gd name="connsiteY5-66" fmla="*/ 725408 h 735234"/>
                    <a:gd name="connsiteX6-67" fmla="*/ 1095137 w 1166674"/>
                    <a:gd name="connsiteY6-68" fmla="*/ 559153 h 735234"/>
                    <a:gd name="connsiteX7-69" fmla="*/ 1122846 w 1166674"/>
                    <a:gd name="connsiteY7-70" fmla="*/ 46535 h 735234"/>
                    <a:gd name="connsiteX8-71" fmla="*/ 582519 w 1166674"/>
                    <a:gd name="connsiteY8-72" fmla="*/ 226644 h 735234"/>
                    <a:gd name="connsiteX0-73" fmla="*/ 582519 w 1131746"/>
                    <a:gd name="connsiteY0-74" fmla="*/ 226644 h 735234"/>
                    <a:gd name="connsiteX1-75" fmla="*/ 236155 w 1131746"/>
                    <a:gd name="connsiteY1-76" fmla="*/ 4971 h 735234"/>
                    <a:gd name="connsiteX2-77" fmla="*/ 628 w 1131746"/>
                    <a:gd name="connsiteY2-78" fmla="*/ 392899 h 735234"/>
                    <a:gd name="connsiteX3-79" fmla="*/ 305428 w 1131746"/>
                    <a:gd name="connsiteY3-80" fmla="*/ 725408 h 735234"/>
                    <a:gd name="connsiteX4-81" fmla="*/ 540955 w 1131746"/>
                    <a:gd name="connsiteY4-82" fmla="*/ 614571 h 735234"/>
                    <a:gd name="connsiteX5-83" fmla="*/ 734919 w 1131746"/>
                    <a:gd name="connsiteY5-84" fmla="*/ 725408 h 735234"/>
                    <a:gd name="connsiteX6-85" fmla="*/ 1095137 w 1131746"/>
                    <a:gd name="connsiteY6-86" fmla="*/ 559153 h 735234"/>
                    <a:gd name="connsiteX7-87" fmla="*/ 1053574 w 1131746"/>
                    <a:gd name="connsiteY7-88" fmla="*/ 74245 h 735234"/>
                    <a:gd name="connsiteX8-89" fmla="*/ 582519 w 1131746"/>
                    <a:gd name="connsiteY8-90" fmla="*/ 226644 h 735234"/>
                    <a:gd name="connsiteX0-91" fmla="*/ 582519 w 1137803"/>
                    <a:gd name="connsiteY0-92" fmla="*/ 226644 h 735234"/>
                    <a:gd name="connsiteX1-93" fmla="*/ 236155 w 1137803"/>
                    <a:gd name="connsiteY1-94" fmla="*/ 4971 h 735234"/>
                    <a:gd name="connsiteX2-95" fmla="*/ 628 w 1137803"/>
                    <a:gd name="connsiteY2-96" fmla="*/ 392899 h 735234"/>
                    <a:gd name="connsiteX3-97" fmla="*/ 305428 w 1137803"/>
                    <a:gd name="connsiteY3-98" fmla="*/ 725408 h 735234"/>
                    <a:gd name="connsiteX4-99" fmla="*/ 540955 w 1137803"/>
                    <a:gd name="connsiteY4-100" fmla="*/ 614571 h 735234"/>
                    <a:gd name="connsiteX5-101" fmla="*/ 734919 w 1137803"/>
                    <a:gd name="connsiteY5-102" fmla="*/ 725408 h 735234"/>
                    <a:gd name="connsiteX6-103" fmla="*/ 1095137 w 1137803"/>
                    <a:gd name="connsiteY6-104" fmla="*/ 559153 h 735234"/>
                    <a:gd name="connsiteX7-105" fmla="*/ 1053574 w 1137803"/>
                    <a:gd name="connsiteY7-106" fmla="*/ 74245 h 735234"/>
                    <a:gd name="connsiteX8-107" fmla="*/ 582519 w 1137803"/>
                    <a:gd name="connsiteY8-108" fmla="*/ 226644 h 735234"/>
                    <a:gd name="connsiteX0-109" fmla="*/ 582519 w 1137803"/>
                    <a:gd name="connsiteY0-110" fmla="*/ 226644 h 735234"/>
                    <a:gd name="connsiteX1-111" fmla="*/ 236155 w 1137803"/>
                    <a:gd name="connsiteY1-112" fmla="*/ 4971 h 735234"/>
                    <a:gd name="connsiteX2-113" fmla="*/ 628 w 1137803"/>
                    <a:gd name="connsiteY2-114" fmla="*/ 392899 h 735234"/>
                    <a:gd name="connsiteX3-115" fmla="*/ 305428 w 1137803"/>
                    <a:gd name="connsiteY3-116" fmla="*/ 725408 h 735234"/>
                    <a:gd name="connsiteX4-117" fmla="*/ 540955 w 1137803"/>
                    <a:gd name="connsiteY4-118" fmla="*/ 614571 h 735234"/>
                    <a:gd name="connsiteX5-119" fmla="*/ 734919 w 1137803"/>
                    <a:gd name="connsiteY5-120" fmla="*/ 725408 h 735234"/>
                    <a:gd name="connsiteX6-121" fmla="*/ 1095137 w 1137803"/>
                    <a:gd name="connsiteY6-122" fmla="*/ 559153 h 735234"/>
                    <a:gd name="connsiteX7-123" fmla="*/ 1053574 w 1137803"/>
                    <a:gd name="connsiteY7-124" fmla="*/ 74245 h 735234"/>
                    <a:gd name="connsiteX8-125" fmla="*/ 582519 w 1137803"/>
                    <a:gd name="connsiteY8-126" fmla="*/ 226644 h 735234"/>
                    <a:gd name="connsiteX0-127" fmla="*/ 582519 w 1140842"/>
                    <a:gd name="connsiteY0-128" fmla="*/ 226644 h 735234"/>
                    <a:gd name="connsiteX1-129" fmla="*/ 236155 w 1140842"/>
                    <a:gd name="connsiteY1-130" fmla="*/ 4971 h 735234"/>
                    <a:gd name="connsiteX2-131" fmla="*/ 628 w 1140842"/>
                    <a:gd name="connsiteY2-132" fmla="*/ 392899 h 735234"/>
                    <a:gd name="connsiteX3-133" fmla="*/ 305428 w 1140842"/>
                    <a:gd name="connsiteY3-134" fmla="*/ 725408 h 735234"/>
                    <a:gd name="connsiteX4-135" fmla="*/ 540955 w 1140842"/>
                    <a:gd name="connsiteY4-136" fmla="*/ 614571 h 735234"/>
                    <a:gd name="connsiteX5-137" fmla="*/ 1095137 w 1140842"/>
                    <a:gd name="connsiteY5-138" fmla="*/ 559153 h 735234"/>
                    <a:gd name="connsiteX6-139" fmla="*/ 1053574 w 1140842"/>
                    <a:gd name="connsiteY6-140" fmla="*/ 74245 h 735234"/>
                    <a:gd name="connsiteX7-141" fmla="*/ 582519 w 1140842"/>
                    <a:gd name="connsiteY7-142" fmla="*/ 226644 h 735234"/>
                    <a:gd name="connsiteX0-143" fmla="*/ 582519 w 1140842"/>
                    <a:gd name="connsiteY0-144" fmla="*/ 226644 h 735234"/>
                    <a:gd name="connsiteX1-145" fmla="*/ 236155 w 1140842"/>
                    <a:gd name="connsiteY1-146" fmla="*/ 4971 h 735234"/>
                    <a:gd name="connsiteX2-147" fmla="*/ 628 w 1140842"/>
                    <a:gd name="connsiteY2-148" fmla="*/ 392899 h 735234"/>
                    <a:gd name="connsiteX3-149" fmla="*/ 305428 w 1140842"/>
                    <a:gd name="connsiteY3-150" fmla="*/ 725408 h 735234"/>
                    <a:gd name="connsiteX4-151" fmla="*/ 540955 w 1140842"/>
                    <a:gd name="connsiteY4-152" fmla="*/ 614571 h 735234"/>
                    <a:gd name="connsiteX5-153" fmla="*/ 1095137 w 1140842"/>
                    <a:gd name="connsiteY5-154" fmla="*/ 559153 h 735234"/>
                    <a:gd name="connsiteX6-155" fmla="*/ 1053574 w 1140842"/>
                    <a:gd name="connsiteY6-156" fmla="*/ 74245 h 735234"/>
                    <a:gd name="connsiteX7-157" fmla="*/ 582519 w 1140842"/>
                    <a:gd name="connsiteY7-158" fmla="*/ 226644 h 735234"/>
                    <a:gd name="connsiteX0-159" fmla="*/ 582519 w 1140842"/>
                    <a:gd name="connsiteY0-160" fmla="*/ 226644 h 743441"/>
                    <a:gd name="connsiteX1-161" fmla="*/ 236155 w 1140842"/>
                    <a:gd name="connsiteY1-162" fmla="*/ 4971 h 743441"/>
                    <a:gd name="connsiteX2-163" fmla="*/ 628 w 1140842"/>
                    <a:gd name="connsiteY2-164" fmla="*/ 392899 h 743441"/>
                    <a:gd name="connsiteX3-165" fmla="*/ 305428 w 1140842"/>
                    <a:gd name="connsiteY3-166" fmla="*/ 725408 h 743441"/>
                    <a:gd name="connsiteX4-167" fmla="*/ 540955 w 1140842"/>
                    <a:gd name="connsiteY4-168" fmla="*/ 614571 h 743441"/>
                    <a:gd name="connsiteX5-169" fmla="*/ 1095137 w 1140842"/>
                    <a:gd name="connsiteY5-170" fmla="*/ 559153 h 743441"/>
                    <a:gd name="connsiteX6-171" fmla="*/ 1053574 w 1140842"/>
                    <a:gd name="connsiteY6-172" fmla="*/ 74245 h 743441"/>
                    <a:gd name="connsiteX7-173" fmla="*/ 582519 w 1140842"/>
                    <a:gd name="connsiteY7-174" fmla="*/ 226644 h 743441"/>
                    <a:gd name="connsiteX0-175" fmla="*/ 582519 w 1140842"/>
                    <a:gd name="connsiteY0-176" fmla="*/ 226644 h 756134"/>
                    <a:gd name="connsiteX1-177" fmla="*/ 236155 w 1140842"/>
                    <a:gd name="connsiteY1-178" fmla="*/ 4971 h 756134"/>
                    <a:gd name="connsiteX2-179" fmla="*/ 628 w 1140842"/>
                    <a:gd name="connsiteY2-180" fmla="*/ 392899 h 756134"/>
                    <a:gd name="connsiteX3-181" fmla="*/ 305428 w 1140842"/>
                    <a:gd name="connsiteY3-182" fmla="*/ 725408 h 756134"/>
                    <a:gd name="connsiteX4-183" fmla="*/ 540955 w 1140842"/>
                    <a:gd name="connsiteY4-184" fmla="*/ 614571 h 756134"/>
                    <a:gd name="connsiteX5-185" fmla="*/ 1095137 w 1140842"/>
                    <a:gd name="connsiteY5-186" fmla="*/ 559153 h 756134"/>
                    <a:gd name="connsiteX6-187" fmla="*/ 1053574 w 1140842"/>
                    <a:gd name="connsiteY6-188" fmla="*/ 74245 h 756134"/>
                    <a:gd name="connsiteX7-189" fmla="*/ 582519 w 1140842"/>
                    <a:gd name="connsiteY7-190" fmla="*/ 226644 h 756134"/>
                    <a:gd name="connsiteX0-191" fmla="*/ 590394 w 1148717"/>
                    <a:gd name="connsiteY0-192" fmla="*/ 226644 h 756134"/>
                    <a:gd name="connsiteX1-193" fmla="*/ 244030 w 1148717"/>
                    <a:gd name="connsiteY1-194" fmla="*/ 4971 h 756134"/>
                    <a:gd name="connsiteX2-195" fmla="*/ 8503 w 1148717"/>
                    <a:gd name="connsiteY2-196" fmla="*/ 392899 h 756134"/>
                    <a:gd name="connsiteX3-197" fmla="*/ 548830 w 1148717"/>
                    <a:gd name="connsiteY3-198" fmla="*/ 614571 h 756134"/>
                    <a:gd name="connsiteX4-199" fmla="*/ 1103012 w 1148717"/>
                    <a:gd name="connsiteY4-200" fmla="*/ 559153 h 756134"/>
                    <a:gd name="connsiteX5-201" fmla="*/ 1061449 w 1148717"/>
                    <a:gd name="connsiteY5-202" fmla="*/ 74245 h 756134"/>
                    <a:gd name="connsiteX6-203" fmla="*/ 590394 w 1148717"/>
                    <a:gd name="connsiteY6-204" fmla="*/ 226644 h 756134"/>
                    <a:gd name="connsiteX0-205" fmla="*/ 590394 w 1148717"/>
                    <a:gd name="connsiteY0-206" fmla="*/ 226644 h 784718"/>
                    <a:gd name="connsiteX1-207" fmla="*/ 244030 w 1148717"/>
                    <a:gd name="connsiteY1-208" fmla="*/ 4971 h 784718"/>
                    <a:gd name="connsiteX2-209" fmla="*/ 8503 w 1148717"/>
                    <a:gd name="connsiteY2-210" fmla="*/ 392899 h 784718"/>
                    <a:gd name="connsiteX3-211" fmla="*/ 548830 w 1148717"/>
                    <a:gd name="connsiteY3-212" fmla="*/ 614571 h 784718"/>
                    <a:gd name="connsiteX4-213" fmla="*/ 1103012 w 1148717"/>
                    <a:gd name="connsiteY4-214" fmla="*/ 559153 h 784718"/>
                    <a:gd name="connsiteX5-215" fmla="*/ 1061449 w 1148717"/>
                    <a:gd name="connsiteY5-216" fmla="*/ 74245 h 784718"/>
                    <a:gd name="connsiteX6-217" fmla="*/ 590394 w 1148717"/>
                    <a:gd name="connsiteY6-218" fmla="*/ 226644 h 784718"/>
                    <a:gd name="connsiteX0-219" fmla="*/ 590394 w 1148717"/>
                    <a:gd name="connsiteY0-220" fmla="*/ 226644 h 784718"/>
                    <a:gd name="connsiteX1-221" fmla="*/ 244030 w 1148717"/>
                    <a:gd name="connsiteY1-222" fmla="*/ 4971 h 784718"/>
                    <a:gd name="connsiteX2-223" fmla="*/ 8503 w 1148717"/>
                    <a:gd name="connsiteY2-224" fmla="*/ 392899 h 784718"/>
                    <a:gd name="connsiteX3-225" fmla="*/ 548830 w 1148717"/>
                    <a:gd name="connsiteY3-226" fmla="*/ 614571 h 784718"/>
                    <a:gd name="connsiteX4-227" fmla="*/ 1103012 w 1148717"/>
                    <a:gd name="connsiteY4-228" fmla="*/ 559153 h 784718"/>
                    <a:gd name="connsiteX5-229" fmla="*/ 1061449 w 1148717"/>
                    <a:gd name="connsiteY5-230" fmla="*/ 74245 h 784718"/>
                    <a:gd name="connsiteX6-231" fmla="*/ 590394 w 1148717"/>
                    <a:gd name="connsiteY6-232" fmla="*/ 226644 h 784718"/>
                    <a:gd name="connsiteX0-233" fmla="*/ 581944 w 1140267"/>
                    <a:gd name="connsiteY0-234" fmla="*/ 226644 h 799900"/>
                    <a:gd name="connsiteX1-235" fmla="*/ 235580 w 1140267"/>
                    <a:gd name="connsiteY1-236" fmla="*/ 4971 h 799900"/>
                    <a:gd name="connsiteX2-237" fmla="*/ 53 w 1140267"/>
                    <a:gd name="connsiteY2-238" fmla="*/ 392899 h 799900"/>
                    <a:gd name="connsiteX3-239" fmla="*/ 540380 w 1140267"/>
                    <a:gd name="connsiteY3-240" fmla="*/ 614571 h 799900"/>
                    <a:gd name="connsiteX4-241" fmla="*/ 1094562 w 1140267"/>
                    <a:gd name="connsiteY4-242" fmla="*/ 559153 h 799900"/>
                    <a:gd name="connsiteX5-243" fmla="*/ 1052999 w 1140267"/>
                    <a:gd name="connsiteY5-244" fmla="*/ 74245 h 799900"/>
                    <a:gd name="connsiteX6-245" fmla="*/ 581944 w 1140267"/>
                    <a:gd name="connsiteY6-246" fmla="*/ 226644 h 799900"/>
                    <a:gd name="connsiteX0-247" fmla="*/ 581944 w 1157049"/>
                    <a:gd name="connsiteY0-248" fmla="*/ 226644 h 799900"/>
                    <a:gd name="connsiteX1-249" fmla="*/ 235580 w 1157049"/>
                    <a:gd name="connsiteY1-250" fmla="*/ 4971 h 799900"/>
                    <a:gd name="connsiteX2-251" fmla="*/ 53 w 1157049"/>
                    <a:gd name="connsiteY2-252" fmla="*/ 392899 h 799900"/>
                    <a:gd name="connsiteX3-253" fmla="*/ 540380 w 1157049"/>
                    <a:gd name="connsiteY3-254" fmla="*/ 614571 h 799900"/>
                    <a:gd name="connsiteX4-255" fmla="*/ 1094562 w 1157049"/>
                    <a:gd name="connsiteY4-256" fmla="*/ 559153 h 799900"/>
                    <a:gd name="connsiteX5-257" fmla="*/ 1052999 w 1157049"/>
                    <a:gd name="connsiteY5-258" fmla="*/ 74245 h 799900"/>
                    <a:gd name="connsiteX6-259" fmla="*/ 581944 w 1157049"/>
                    <a:gd name="connsiteY6-260" fmla="*/ 226644 h 799900"/>
                    <a:gd name="connsiteX0-261" fmla="*/ 581944 w 1157049"/>
                    <a:gd name="connsiteY0-262" fmla="*/ 226644 h 799900"/>
                    <a:gd name="connsiteX1-263" fmla="*/ 235580 w 1157049"/>
                    <a:gd name="connsiteY1-264" fmla="*/ 4971 h 799900"/>
                    <a:gd name="connsiteX2-265" fmla="*/ 53 w 1157049"/>
                    <a:gd name="connsiteY2-266" fmla="*/ 392899 h 799900"/>
                    <a:gd name="connsiteX3-267" fmla="*/ 540380 w 1157049"/>
                    <a:gd name="connsiteY3-268" fmla="*/ 614571 h 799900"/>
                    <a:gd name="connsiteX4-269" fmla="*/ 1094562 w 1157049"/>
                    <a:gd name="connsiteY4-270" fmla="*/ 559153 h 799900"/>
                    <a:gd name="connsiteX5-271" fmla="*/ 1052999 w 1157049"/>
                    <a:gd name="connsiteY5-272" fmla="*/ 74245 h 799900"/>
                    <a:gd name="connsiteX6-273" fmla="*/ 581944 w 1157049"/>
                    <a:gd name="connsiteY6-274" fmla="*/ 226644 h 799900"/>
                  </a:gdLst>
                  <a:ahLst/>
                  <a:cxnLst>
                    <a:cxn ang="0">
                      <a:pos x="connsiteX0-261" y="connsiteY0-262"/>
                    </a:cxn>
                    <a:cxn ang="0">
                      <a:pos x="connsiteX1-263" y="connsiteY1-264"/>
                    </a:cxn>
                    <a:cxn ang="0">
                      <a:pos x="connsiteX2-265" y="connsiteY2-266"/>
                    </a:cxn>
                    <a:cxn ang="0">
                      <a:pos x="connsiteX3-267" y="connsiteY3-268"/>
                    </a:cxn>
                    <a:cxn ang="0">
                      <a:pos x="connsiteX4-269" y="connsiteY4-270"/>
                    </a:cxn>
                    <a:cxn ang="0">
                      <a:pos x="connsiteX5-271" y="connsiteY5-272"/>
                    </a:cxn>
                    <a:cxn ang="0">
                      <a:pos x="connsiteX6-273" y="connsiteY6-274"/>
                    </a:cxn>
                  </a:cxnLst>
                  <a:rect l="l" t="t" r="r" b="b"/>
                  <a:pathLst>
                    <a:path w="1157049" h="799900">
                      <a:moveTo>
                        <a:pt x="581944" y="226644"/>
                      </a:moveTo>
                      <a:cubicBezTo>
                        <a:pt x="475725" y="67317"/>
                        <a:pt x="332562" y="-22738"/>
                        <a:pt x="235580" y="4971"/>
                      </a:cubicBezTo>
                      <a:cubicBezTo>
                        <a:pt x="138598" y="32680"/>
                        <a:pt x="-3122" y="205574"/>
                        <a:pt x="53" y="392899"/>
                      </a:cubicBezTo>
                      <a:cubicBezTo>
                        <a:pt x="3228" y="580224"/>
                        <a:pt x="176987" y="1063112"/>
                        <a:pt x="540380" y="614571"/>
                      </a:cubicBezTo>
                      <a:cubicBezTo>
                        <a:pt x="795823" y="920237"/>
                        <a:pt x="971025" y="773032"/>
                        <a:pt x="1094562" y="559153"/>
                      </a:cubicBezTo>
                      <a:cubicBezTo>
                        <a:pt x="1218099" y="345274"/>
                        <a:pt x="1133817" y="134281"/>
                        <a:pt x="1052999" y="74245"/>
                      </a:cubicBezTo>
                      <a:cubicBezTo>
                        <a:pt x="972181" y="14209"/>
                        <a:pt x="618889" y="25753"/>
                        <a:pt x="581944" y="226644"/>
                      </a:cubicBezTo>
                      <a:close/>
                    </a:path>
                  </a:pathLst>
                </a:custGeom>
                <a:noFill/>
                <a:ln w="22225" cap="rnd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auto"/>
                  <a:endParaRPr lang="zh-CN" altLang="en-US" noProof="1">
                    <a:solidFill>
                      <a:schemeClr val="accent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" name="任意多边形 2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8008901" y="2688657"/>
                  <a:ext cx="164315" cy="0"/>
                </a:xfrm>
                <a:custGeom>
                  <a:avLst/>
                  <a:gdLst>
                    <a:gd name="connsiteX0" fmla="*/ 0 w 166255"/>
                    <a:gd name="connsiteY0" fmla="*/ 0 h 0"/>
                    <a:gd name="connsiteX1" fmla="*/ 166255 w 166255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6255">
                      <a:moveTo>
                        <a:pt x="0" y="0"/>
                      </a:moveTo>
                      <a:lnTo>
                        <a:pt x="166255" y="0"/>
                      </a:lnTo>
                    </a:path>
                  </a:pathLst>
                </a:custGeom>
                <a:noFill/>
                <a:ln w="22225" cap="rnd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auto"/>
                  <a:endParaRPr lang="zh-CN" altLang="en-US" noProof="1">
                    <a:solidFill>
                      <a:schemeClr val="accent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" name="任意多边形 5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8097905" y="2144857"/>
                  <a:ext cx="143775" cy="543800"/>
                </a:xfrm>
                <a:custGeom>
                  <a:avLst/>
                  <a:gdLst>
                    <a:gd name="connsiteX0" fmla="*/ 0 w 142875"/>
                    <a:gd name="connsiteY0" fmla="*/ 542925 h 542925"/>
                    <a:gd name="connsiteX1" fmla="*/ 28575 w 142875"/>
                    <a:gd name="connsiteY1" fmla="*/ 219075 h 542925"/>
                    <a:gd name="connsiteX2" fmla="*/ 142875 w 142875"/>
                    <a:gd name="connsiteY2" fmla="*/ 0 h 542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2875" h="542925">
                      <a:moveTo>
                        <a:pt x="0" y="542925"/>
                      </a:moveTo>
                      <a:cubicBezTo>
                        <a:pt x="2381" y="426243"/>
                        <a:pt x="4763" y="309562"/>
                        <a:pt x="28575" y="219075"/>
                      </a:cubicBezTo>
                      <a:cubicBezTo>
                        <a:pt x="52387" y="128588"/>
                        <a:pt x="97631" y="64294"/>
                        <a:pt x="142875" y="0"/>
                      </a:cubicBezTo>
                    </a:path>
                  </a:pathLst>
                </a:custGeom>
                <a:noFill/>
                <a:ln w="22225" cap="rnd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auto"/>
                  <a:endParaRPr lang="zh-CN" altLang="en-US" noProof="1">
                    <a:solidFill>
                      <a:schemeClr val="accent2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7687" name="Freeform 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78" y="3896"/>
              <a:ext cx="5077" cy="125"/>
            </a:xfrm>
            <a:custGeom>
              <a:avLst/>
              <a:gdLst>
                <a:gd name="T0" fmla="*/ 1 w 2288"/>
                <a:gd name="T1" fmla="*/ 2 h 38"/>
                <a:gd name="T2" fmla="*/ 2 w 2288"/>
                <a:gd name="T3" fmla="*/ 6 h 38"/>
                <a:gd name="T4" fmla="*/ 152 w 2288"/>
                <a:gd name="T5" fmla="*/ 19 h 38"/>
                <a:gd name="T6" fmla="*/ 199 w 2288"/>
                <a:gd name="T7" fmla="*/ 17 h 38"/>
                <a:gd name="T8" fmla="*/ 566 w 2288"/>
                <a:gd name="T9" fmla="*/ 25 h 38"/>
                <a:gd name="T10" fmla="*/ 710 w 2288"/>
                <a:gd name="T11" fmla="*/ 29 h 38"/>
                <a:gd name="T12" fmla="*/ 1040 w 2288"/>
                <a:gd name="T13" fmla="*/ 31 h 38"/>
                <a:gd name="T14" fmla="*/ 1426 w 2288"/>
                <a:gd name="T15" fmla="*/ 34 h 38"/>
                <a:gd name="T16" fmla="*/ 1706 w 2288"/>
                <a:gd name="T17" fmla="*/ 35 h 38"/>
                <a:gd name="T18" fmla="*/ 1898 w 2288"/>
                <a:gd name="T19" fmla="*/ 34 h 38"/>
                <a:gd name="T20" fmla="*/ 2020 w 2288"/>
                <a:gd name="T21" fmla="*/ 31 h 38"/>
                <a:gd name="T22" fmla="*/ 2182 w 2288"/>
                <a:gd name="T23" fmla="*/ 29 h 38"/>
                <a:gd name="T24" fmla="*/ 2210 w 2288"/>
                <a:gd name="T25" fmla="*/ 31 h 38"/>
                <a:gd name="T26" fmla="*/ 2286 w 2288"/>
                <a:gd name="T27" fmla="*/ 28 h 38"/>
                <a:gd name="T28" fmla="*/ 2287 w 2288"/>
                <a:gd name="T29" fmla="*/ 24 h 38"/>
                <a:gd name="T30" fmla="*/ 2283 w 2288"/>
                <a:gd name="T31" fmla="*/ 23 h 38"/>
                <a:gd name="T32" fmla="*/ 2210 w 2288"/>
                <a:gd name="T33" fmla="*/ 25 h 38"/>
                <a:gd name="T34" fmla="*/ 2183 w 2288"/>
                <a:gd name="T35" fmla="*/ 23 h 38"/>
                <a:gd name="T36" fmla="*/ 2020 w 2288"/>
                <a:gd name="T37" fmla="*/ 25 h 38"/>
                <a:gd name="T38" fmla="*/ 1898 w 2288"/>
                <a:gd name="T39" fmla="*/ 28 h 38"/>
                <a:gd name="T40" fmla="*/ 1706 w 2288"/>
                <a:gd name="T41" fmla="*/ 29 h 38"/>
                <a:gd name="T42" fmla="*/ 1426 w 2288"/>
                <a:gd name="T43" fmla="*/ 28 h 38"/>
                <a:gd name="T44" fmla="*/ 1040 w 2288"/>
                <a:gd name="T45" fmla="*/ 25 h 38"/>
                <a:gd name="T46" fmla="*/ 710 w 2288"/>
                <a:gd name="T47" fmla="*/ 23 h 38"/>
                <a:gd name="T48" fmla="*/ 567 w 2288"/>
                <a:gd name="T49" fmla="*/ 19 h 38"/>
                <a:gd name="T50" fmla="*/ 199 w 2288"/>
                <a:gd name="T51" fmla="*/ 11 h 38"/>
                <a:gd name="T52" fmla="*/ 152 w 2288"/>
                <a:gd name="T53" fmla="*/ 13 h 38"/>
                <a:gd name="T54" fmla="*/ 5 w 2288"/>
                <a:gd name="T55" fmla="*/ 1 h 38"/>
                <a:gd name="T56" fmla="*/ 1 w 2288"/>
                <a:gd name="T5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88" h="38">
                  <a:moveTo>
                    <a:pt x="1" y="2"/>
                  </a:moveTo>
                  <a:cubicBezTo>
                    <a:pt x="0" y="3"/>
                    <a:pt x="1" y="5"/>
                    <a:pt x="2" y="6"/>
                  </a:cubicBezTo>
                  <a:cubicBezTo>
                    <a:pt x="39" y="25"/>
                    <a:pt x="99" y="22"/>
                    <a:pt x="152" y="19"/>
                  </a:cubicBezTo>
                  <a:cubicBezTo>
                    <a:pt x="169" y="18"/>
                    <a:pt x="185" y="17"/>
                    <a:pt x="199" y="17"/>
                  </a:cubicBezTo>
                  <a:cubicBezTo>
                    <a:pt x="322" y="17"/>
                    <a:pt x="446" y="21"/>
                    <a:pt x="566" y="25"/>
                  </a:cubicBezTo>
                  <a:cubicBezTo>
                    <a:pt x="710" y="29"/>
                    <a:pt x="710" y="29"/>
                    <a:pt x="710" y="29"/>
                  </a:cubicBezTo>
                  <a:cubicBezTo>
                    <a:pt x="820" y="32"/>
                    <a:pt x="932" y="31"/>
                    <a:pt x="1040" y="31"/>
                  </a:cubicBezTo>
                  <a:cubicBezTo>
                    <a:pt x="1167" y="30"/>
                    <a:pt x="1297" y="29"/>
                    <a:pt x="1426" y="34"/>
                  </a:cubicBezTo>
                  <a:cubicBezTo>
                    <a:pt x="1519" y="37"/>
                    <a:pt x="1614" y="36"/>
                    <a:pt x="1706" y="35"/>
                  </a:cubicBezTo>
                  <a:cubicBezTo>
                    <a:pt x="1769" y="34"/>
                    <a:pt x="1834" y="34"/>
                    <a:pt x="1898" y="34"/>
                  </a:cubicBezTo>
                  <a:cubicBezTo>
                    <a:pt x="1939" y="35"/>
                    <a:pt x="1980" y="33"/>
                    <a:pt x="2020" y="31"/>
                  </a:cubicBezTo>
                  <a:cubicBezTo>
                    <a:pt x="2073" y="28"/>
                    <a:pt x="2128" y="26"/>
                    <a:pt x="2182" y="29"/>
                  </a:cubicBezTo>
                  <a:cubicBezTo>
                    <a:pt x="2191" y="29"/>
                    <a:pt x="2200" y="30"/>
                    <a:pt x="2210" y="31"/>
                  </a:cubicBezTo>
                  <a:cubicBezTo>
                    <a:pt x="2236" y="34"/>
                    <a:pt x="2266" y="38"/>
                    <a:pt x="2286" y="28"/>
                  </a:cubicBezTo>
                  <a:cubicBezTo>
                    <a:pt x="2287" y="28"/>
                    <a:pt x="2288" y="26"/>
                    <a:pt x="2287" y="24"/>
                  </a:cubicBezTo>
                  <a:cubicBezTo>
                    <a:pt x="2286" y="23"/>
                    <a:pt x="2285" y="22"/>
                    <a:pt x="2283" y="23"/>
                  </a:cubicBezTo>
                  <a:cubicBezTo>
                    <a:pt x="2265" y="32"/>
                    <a:pt x="2236" y="28"/>
                    <a:pt x="2210" y="25"/>
                  </a:cubicBezTo>
                  <a:cubicBezTo>
                    <a:pt x="2200" y="24"/>
                    <a:pt x="2191" y="23"/>
                    <a:pt x="2183" y="23"/>
                  </a:cubicBezTo>
                  <a:cubicBezTo>
                    <a:pt x="2128" y="20"/>
                    <a:pt x="2073" y="22"/>
                    <a:pt x="2020" y="25"/>
                  </a:cubicBezTo>
                  <a:cubicBezTo>
                    <a:pt x="1980" y="27"/>
                    <a:pt x="1938" y="29"/>
                    <a:pt x="1898" y="28"/>
                  </a:cubicBezTo>
                  <a:cubicBezTo>
                    <a:pt x="1834" y="28"/>
                    <a:pt x="1769" y="28"/>
                    <a:pt x="1706" y="29"/>
                  </a:cubicBezTo>
                  <a:cubicBezTo>
                    <a:pt x="1614" y="30"/>
                    <a:pt x="1519" y="32"/>
                    <a:pt x="1426" y="28"/>
                  </a:cubicBezTo>
                  <a:cubicBezTo>
                    <a:pt x="1297" y="23"/>
                    <a:pt x="1167" y="24"/>
                    <a:pt x="1040" y="25"/>
                  </a:cubicBezTo>
                  <a:cubicBezTo>
                    <a:pt x="932" y="25"/>
                    <a:pt x="820" y="26"/>
                    <a:pt x="710" y="23"/>
                  </a:cubicBezTo>
                  <a:cubicBezTo>
                    <a:pt x="567" y="19"/>
                    <a:pt x="567" y="19"/>
                    <a:pt x="567" y="19"/>
                  </a:cubicBezTo>
                  <a:cubicBezTo>
                    <a:pt x="446" y="15"/>
                    <a:pt x="322" y="11"/>
                    <a:pt x="199" y="11"/>
                  </a:cubicBezTo>
                  <a:cubicBezTo>
                    <a:pt x="185" y="11"/>
                    <a:pt x="169" y="12"/>
                    <a:pt x="152" y="13"/>
                  </a:cubicBezTo>
                  <a:cubicBezTo>
                    <a:pt x="100" y="16"/>
                    <a:pt x="40" y="19"/>
                    <a:pt x="5" y="1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p>
              <a:endParaRPr lang="zh-CN" altLang="en-US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836930" y="3096895"/>
            <a:ext cx="1075182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>
              <a:buNone/>
            </a:pPr>
            <a:r>
              <a:rPr lang="zh-CN" sz="36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①通过模型，搭建初始化教学支架</a:t>
            </a:r>
            <a:endParaRPr lang="zh-CN" sz="3600" b="1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sz="36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②</a:t>
            </a:r>
            <a:r>
              <a:rPr lang="zh-CN" sz="36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借助模型，深化教学支架，解决</a:t>
            </a:r>
            <a:r>
              <a:rPr lang="zh-CN" sz="36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实际问题</a:t>
            </a:r>
            <a:endParaRPr lang="zh-CN" sz="3600" b="1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marL="0" indent="0">
              <a:buNone/>
            </a:pPr>
            <a:endParaRPr lang="zh-CN" sz="3600" b="1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06145" y="2182495"/>
            <a:ext cx="1109154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zh-CN" sz="4000" b="1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教学过程：</a:t>
            </a:r>
            <a:endParaRPr lang="zh-CN" altLang="zh-CN" sz="4000" b="1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1892300"/>
            <a:ext cx="3148013" cy="2206625"/>
            <a:chOff x="996950" y="1851025"/>
            <a:chExt cx="3148013" cy="2206625"/>
          </a:xfrm>
        </p:grpSpPr>
        <p:sp>
          <p:nvSpPr>
            <p:cNvPr id="3" name="任意多边形 2"/>
            <p:cNvSpPr/>
            <p:nvPr>
              <p:custDataLst>
                <p:tags r:id="rId2"/>
              </p:custDataLst>
            </p:nvPr>
          </p:nvSpPr>
          <p:spPr>
            <a:xfrm>
              <a:off x="1341438" y="2135188"/>
              <a:ext cx="2803525" cy="1922462"/>
            </a:xfrm>
            <a:custGeom>
              <a:avLst/>
              <a:gdLst>
                <a:gd name="connsiteX0" fmla="*/ 135734 w 5735830"/>
                <a:gd name="connsiteY0" fmla="*/ 360201 h 4633519"/>
                <a:gd name="connsiteX1" fmla="*/ 250034 w 5735830"/>
                <a:gd name="connsiteY1" fmla="*/ 1666487 h 4633519"/>
                <a:gd name="connsiteX2" fmla="*/ 201049 w 5735830"/>
                <a:gd name="connsiteY2" fmla="*/ 4262730 h 4633519"/>
                <a:gd name="connsiteX3" fmla="*/ 1376706 w 5735830"/>
                <a:gd name="connsiteY3" fmla="*/ 4475001 h 4633519"/>
                <a:gd name="connsiteX4" fmla="*/ 5344549 w 5735830"/>
                <a:gd name="connsiteY4" fmla="*/ 4491330 h 4633519"/>
                <a:gd name="connsiteX5" fmla="*/ 5360877 w 5735830"/>
                <a:gd name="connsiteY5" fmla="*/ 2613544 h 4633519"/>
                <a:gd name="connsiteX6" fmla="*/ 5507834 w 5735830"/>
                <a:gd name="connsiteY6" fmla="*/ 278558 h 4633519"/>
                <a:gd name="connsiteX7" fmla="*/ 1899220 w 5735830"/>
                <a:gd name="connsiteY7" fmla="*/ 294887 h 4633519"/>
                <a:gd name="connsiteX8" fmla="*/ 152063 w 5735830"/>
                <a:gd name="connsiteY8" fmla="*/ 972 h 4633519"/>
                <a:gd name="connsiteX9" fmla="*/ 86749 w 5735830"/>
                <a:gd name="connsiteY9" fmla="*/ 409187 h 4633519"/>
                <a:gd name="connsiteX10" fmla="*/ 135734 w 5735830"/>
                <a:gd name="connsiteY10" fmla="*/ 360201 h 4633519"/>
                <a:gd name="connsiteX0-1" fmla="*/ 92877 w 5741958"/>
                <a:gd name="connsiteY0-2" fmla="*/ 409187 h 4633519"/>
                <a:gd name="connsiteX1-3" fmla="*/ 256162 w 5741958"/>
                <a:gd name="connsiteY1-4" fmla="*/ 1666487 h 4633519"/>
                <a:gd name="connsiteX2-5" fmla="*/ 207177 w 5741958"/>
                <a:gd name="connsiteY2-6" fmla="*/ 4262730 h 4633519"/>
                <a:gd name="connsiteX3-7" fmla="*/ 1382834 w 5741958"/>
                <a:gd name="connsiteY3-8" fmla="*/ 4475001 h 4633519"/>
                <a:gd name="connsiteX4-9" fmla="*/ 5350677 w 5741958"/>
                <a:gd name="connsiteY4-10" fmla="*/ 4491330 h 4633519"/>
                <a:gd name="connsiteX5-11" fmla="*/ 5367005 w 5741958"/>
                <a:gd name="connsiteY5-12" fmla="*/ 2613544 h 4633519"/>
                <a:gd name="connsiteX6-13" fmla="*/ 5513962 w 5741958"/>
                <a:gd name="connsiteY6-14" fmla="*/ 278558 h 4633519"/>
                <a:gd name="connsiteX7-15" fmla="*/ 1905348 w 5741958"/>
                <a:gd name="connsiteY7-16" fmla="*/ 294887 h 4633519"/>
                <a:gd name="connsiteX8-17" fmla="*/ 158191 w 5741958"/>
                <a:gd name="connsiteY8-18" fmla="*/ 972 h 4633519"/>
                <a:gd name="connsiteX9-19" fmla="*/ 92877 w 5741958"/>
                <a:gd name="connsiteY9-20" fmla="*/ 409187 h 4633519"/>
                <a:gd name="connsiteX0-21" fmla="*/ 92877 w 5741958"/>
                <a:gd name="connsiteY0-22" fmla="*/ 768415 h 4633519"/>
                <a:gd name="connsiteX1-23" fmla="*/ 256162 w 5741958"/>
                <a:gd name="connsiteY1-24" fmla="*/ 1666487 h 4633519"/>
                <a:gd name="connsiteX2-25" fmla="*/ 207177 w 5741958"/>
                <a:gd name="connsiteY2-26" fmla="*/ 4262730 h 4633519"/>
                <a:gd name="connsiteX3-27" fmla="*/ 1382834 w 5741958"/>
                <a:gd name="connsiteY3-28" fmla="*/ 4475001 h 4633519"/>
                <a:gd name="connsiteX4-29" fmla="*/ 5350677 w 5741958"/>
                <a:gd name="connsiteY4-30" fmla="*/ 4491330 h 4633519"/>
                <a:gd name="connsiteX5-31" fmla="*/ 5367005 w 5741958"/>
                <a:gd name="connsiteY5-32" fmla="*/ 2613544 h 4633519"/>
                <a:gd name="connsiteX6-33" fmla="*/ 5513962 w 5741958"/>
                <a:gd name="connsiteY6-34" fmla="*/ 278558 h 4633519"/>
                <a:gd name="connsiteX7-35" fmla="*/ 1905348 w 5741958"/>
                <a:gd name="connsiteY7-36" fmla="*/ 294887 h 4633519"/>
                <a:gd name="connsiteX8-37" fmla="*/ 158191 w 5741958"/>
                <a:gd name="connsiteY8-38" fmla="*/ 972 h 4633519"/>
                <a:gd name="connsiteX9-39" fmla="*/ 92877 w 5741958"/>
                <a:gd name="connsiteY9-40" fmla="*/ 768415 h 4633519"/>
                <a:gd name="connsiteX0-41" fmla="*/ 3451 w 5652532"/>
                <a:gd name="connsiteY0-42" fmla="*/ 654617 h 4519721"/>
                <a:gd name="connsiteX1-43" fmla="*/ 166736 w 5652532"/>
                <a:gd name="connsiteY1-44" fmla="*/ 1552689 h 4519721"/>
                <a:gd name="connsiteX2-45" fmla="*/ 117751 w 5652532"/>
                <a:gd name="connsiteY2-46" fmla="*/ 4148932 h 4519721"/>
                <a:gd name="connsiteX3-47" fmla="*/ 1293408 w 5652532"/>
                <a:gd name="connsiteY3-48" fmla="*/ 4361203 h 4519721"/>
                <a:gd name="connsiteX4-49" fmla="*/ 5261251 w 5652532"/>
                <a:gd name="connsiteY4-50" fmla="*/ 4377532 h 4519721"/>
                <a:gd name="connsiteX5-51" fmla="*/ 5277579 w 5652532"/>
                <a:gd name="connsiteY5-52" fmla="*/ 2499746 h 4519721"/>
                <a:gd name="connsiteX6-53" fmla="*/ 5424536 w 5652532"/>
                <a:gd name="connsiteY6-54" fmla="*/ 164760 h 4519721"/>
                <a:gd name="connsiteX7-55" fmla="*/ 1815922 w 5652532"/>
                <a:gd name="connsiteY7-56" fmla="*/ 181089 h 4519721"/>
                <a:gd name="connsiteX8-57" fmla="*/ 346351 w 5652532"/>
                <a:gd name="connsiteY8-58" fmla="*/ 1474 h 4519721"/>
                <a:gd name="connsiteX9-59" fmla="*/ 3451 w 5652532"/>
                <a:gd name="connsiteY9-60" fmla="*/ 654617 h 4519721"/>
                <a:gd name="connsiteX0-61" fmla="*/ 3451 w 5613197"/>
                <a:gd name="connsiteY0-62" fmla="*/ 698621 h 4563725"/>
                <a:gd name="connsiteX1-63" fmla="*/ 166736 w 5613197"/>
                <a:gd name="connsiteY1-64" fmla="*/ 1596693 h 4563725"/>
                <a:gd name="connsiteX2-65" fmla="*/ 117751 w 5613197"/>
                <a:gd name="connsiteY2-66" fmla="*/ 4192936 h 4563725"/>
                <a:gd name="connsiteX3-67" fmla="*/ 1293408 w 5613197"/>
                <a:gd name="connsiteY3-68" fmla="*/ 4405207 h 4563725"/>
                <a:gd name="connsiteX4-69" fmla="*/ 5261251 w 5613197"/>
                <a:gd name="connsiteY4-70" fmla="*/ 4421536 h 4563725"/>
                <a:gd name="connsiteX5-71" fmla="*/ 5277579 w 5613197"/>
                <a:gd name="connsiteY5-72" fmla="*/ 2543750 h 4563725"/>
                <a:gd name="connsiteX6-73" fmla="*/ 5424536 w 5613197"/>
                <a:gd name="connsiteY6-74" fmla="*/ 208764 h 4563725"/>
                <a:gd name="connsiteX7-75" fmla="*/ 2354765 w 5613197"/>
                <a:gd name="connsiteY7-76" fmla="*/ 94464 h 4563725"/>
                <a:gd name="connsiteX8-77" fmla="*/ 346351 w 5613197"/>
                <a:gd name="connsiteY8-78" fmla="*/ 45478 h 4563725"/>
                <a:gd name="connsiteX9-79" fmla="*/ 3451 w 5613197"/>
                <a:gd name="connsiteY9-80" fmla="*/ 698621 h 4563725"/>
                <a:gd name="connsiteX0-81" fmla="*/ 3451 w 5554564"/>
                <a:gd name="connsiteY0-82" fmla="*/ 677467 h 4542571"/>
                <a:gd name="connsiteX1-83" fmla="*/ 166736 w 5554564"/>
                <a:gd name="connsiteY1-84" fmla="*/ 1575539 h 4542571"/>
                <a:gd name="connsiteX2-85" fmla="*/ 117751 w 5554564"/>
                <a:gd name="connsiteY2-86" fmla="*/ 4171782 h 4542571"/>
                <a:gd name="connsiteX3-87" fmla="*/ 1293408 w 5554564"/>
                <a:gd name="connsiteY3-88" fmla="*/ 4384053 h 4542571"/>
                <a:gd name="connsiteX4-89" fmla="*/ 5261251 w 5554564"/>
                <a:gd name="connsiteY4-90" fmla="*/ 4400382 h 4542571"/>
                <a:gd name="connsiteX5-91" fmla="*/ 5277579 w 5554564"/>
                <a:gd name="connsiteY5-92" fmla="*/ 2522596 h 4542571"/>
                <a:gd name="connsiteX6-93" fmla="*/ 5424536 w 5554564"/>
                <a:gd name="connsiteY6-94" fmla="*/ 187610 h 4542571"/>
                <a:gd name="connsiteX7-95" fmla="*/ 2354765 w 5554564"/>
                <a:gd name="connsiteY7-96" fmla="*/ 73310 h 4542571"/>
                <a:gd name="connsiteX8-97" fmla="*/ 346351 w 5554564"/>
                <a:gd name="connsiteY8-98" fmla="*/ 24324 h 4542571"/>
                <a:gd name="connsiteX9-99" fmla="*/ 3451 w 5554564"/>
                <a:gd name="connsiteY9-100" fmla="*/ 677467 h 4542571"/>
                <a:gd name="connsiteX0-101" fmla="*/ 3451 w 5682000"/>
                <a:gd name="connsiteY0-102" fmla="*/ 700982 h 4563669"/>
                <a:gd name="connsiteX1-103" fmla="*/ 166736 w 5682000"/>
                <a:gd name="connsiteY1-104" fmla="*/ 1599054 h 4563669"/>
                <a:gd name="connsiteX2-105" fmla="*/ 117751 w 5682000"/>
                <a:gd name="connsiteY2-106" fmla="*/ 4195297 h 4563669"/>
                <a:gd name="connsiteX3-107" fmla="*/ 1293408 w 5682000"/>
                <a:gd name="connsiteY3-108" fmla="*/ 4407568 h 4563669"/>
                <a:gd name="connsiteX4-109" fmla="*/ 5261251 w 5682000"/>
                <a:gd name="connsiteY4-110" fmla="*/ 4423897 h 4563669"/>
                <a:gd name="connsiteX5-111" fmla="*/ 5489850 w 5682000"/>
                <a:gd name="connsiteY5-112" fmla="*/ 2578768 h 4563669"/>
                <a:gd name="connsiteX6-113" fmla="*/ 5424536 w 5682000"/>
                <a:gd name="connsiteY6-114" fmla="*/ 211125 h 4563669"/>
                <a:gd name="connsiteX7-115" fmla="*/ 2354765 w 5682000"/>
                <a:gd name="connsiteY7-116" fmla="*/ 96825 h 4563669"/>
                <a:gd name="connsiteX8-117" fmla="*/ 346351 w 5682000"/>
                <a:gd name="connsiteY8-118" fmla="*/ 47839 h 4563669"/>
                <a:gd name="connsiteX9-119" fmla="*/ 3451 w 5682000"/>
                <a:gd name="connsiteY9-120" fmla="*/ 700982 h 4563669"/>
                <a:gd name="connsiteX0-121" fmla="*/ 3451 w 5687062"/>
                <a:gd name="connsiteY0-122" fmla="*/ 700982 h 4602114"/>
                <a:gd name="connsiteX1-123" fmla="*/ 166736 w 5687062"/>
                <a:gd name="connsiteY1-124" fmla="*/ 1599054 h 4602114"/>
                <a:gd name="connsiteX2-125" fmla="*/ 117751 w 5687062"/>
                <a:gd name="connsiteY2-126" fmla="*/ 4195297 h 4602114"/>
                <a:gd name="connsiteX3-127" fmla="*/ 1293408 w 5687062"/>
                <a:gd name="connsiteY3-128" fmla="*/ 4407568 h 4602114"/>
                <a:gd name="connsiteX4-129" fmla="*/ 5146951 w 5687062"/>
                <a:gd name="connsiteY4-130" fmla="*/ 4472883 h 4602114"/>
                <a:gd name="connsiteX5-131" fmla="*/ 5489850 w 5687062"/>
                <a:gd name="connsiteY5-132" fmla="*/ 2578768 h 4602114"/>
                <a:gd name="connsiteX6-133" fmla="*/ 5424536 w 5687062"/>
                <a:gd name="connsiteY6-134" fmla="*/ 211125 h 4602114"/>
                <a:gd name="connsiteX7-135" fmla="*/ 2354765 w 5687062"/>
                <a:gd name="connsiteY7-136" fmla="*/ 96825 h 4602114"/>
                <a:gd name="connsiteX8-137" fmla="*/ 346351 w 5687062"/>
                <a:gd name="connsiteY8-138" fmla="*/ 47839 h 4602114"/>
                <a:gd name="connsiteX9-139" fmla="*/ 3451 w 5687062"/>
                <a:gd name="connsiteY9-140" fmla="*/ 700982 h 4602114"/>
                <a:gd name="connsiteX0-141" fmla="*/ 3451 w 5687062"/>
                <a:gd name="connsiteY0-142" fmla="*/ 700982 h 4630183"/>
                <a:gd name="connsiteX1-143" fmla="*/ 166736 w 5687062"/>
                <a:gd name="connsiteY1-144" fmla="*/ 1599054 h 4630183"/>
                <a:gd name="connsiteX2-145" fmla="*/ 117751 w 5687062"/>
                <a:gd name="connsiteY2-146" fmla="*/ 4195297 h 4630183"/>
                <a:gd name="connsiteX3-147" fmla="*/ 1750608 w 5687062"/>
                <a:gd name="connsiteY3-148" fmla="*/ 4489211 h 4630183"/>
                <a:gd name="connsiteX4-149" fmla="*/ 5146951 w 5687062"/>
                <a:gd name="connsiteY4-150" fmla="*/ 4472883 h 4630183"/>
                <a:gd name="connsiteX5-151" fmla="*/ 5489850 w 5687062"/>
                <a:gd name="connsiteY5-152" fmla="*/ 2578768 h 4630183"/>
                <a:gd name="connsiteX6-153" fmla="*/ 5424536 w 5687062"/>
                <a:gd name="connsiteY6-154" fmla="*/ 211125 h 4630183"/>
                <a:gd name="connsiteX7-155" fmla="*/ 2354765 w 5687062"/>
                <a:gd name="connsiteY7-156" fmla="*/ 96825 h 4630183"/>
                <a:gd name="connsiteX8-157" fmla="*/ 346351 w 5687062"/>
                <a:gd name="connsiteY8-158" fmla="*/ 47839 h 4630183"/>
                <a:gd name="connsiteX9-159" fmla="*/ 3451 w 5687062"/>
                <a:gd name="connsiteY9-160" fmla="*/ 700982 h 4630183"/>
                <a:gd name="connsiteX0-161" fmla="*/ 39466 w 5723077"/>
                <a:gd name="connsiteY0-162" fmla="*/ 700982 h 4630183"/>
                <a:gd name="connsiteX1-163" fmla="*/ 55794 w 5723077"/>
                <a:gd name="connsiteY1-164" fmla="*/ 1958282 h 4630183"/>
                <a:gd name="connsiteX2-165" fmla="*/ 153766 w 5723077"/>
                <a:gd name="connsiteY2-166" fmla="*/ 4195297 h 4630183"/>
                <a:gd name="connsiteX3-167" fmla="*/ 1786623 w 5723077"/>
                <a:gd name="connsiteY3-168" fmla="*/ 4489211 h 4630183"/>
                <a:gd name="connsiteX4-169" fmla="*/ 5182966 w 5723077"/>
                <a:gd name="connsiteY4-170" fmla="*/ 4472883 h 4630183"/>
                <a:gd name="connsiteX5-171" fmla="*/ 5525865 w 5723077"/>
                <a:gd name="connsiteY5-172" fmla="*/ 2578768 h 4630183"/>
                <a:gd name="connsiteX6-173" fmla="*/ 5460551 w 5723077"/>
                <a:gd name="connsiteY6-174" fmla="*/ 211125 h 4630183"/>
                <a:gd name="connsiteX7-175" fmla="*/ 2390780 w 5723077"/>
                <a:gd name="connsiteY7-176" fmla="*/ 96825 h 4630183"/>
                <a:gd name="connsiteX8-177" fmla="*/ 382366 w 5723077"/>
                <a:gd name="connsiteY8-178" fmla="*/ 47839 h 4630183"/>
                <a:gd name="connsiteX9-179" fmla="*/ 39466 w 5723077"/>
                <a:gd name="connsiteY9-180" fmla="*/ 700982 h 4630183"/>
                <a:gd name="connsiteX0-181" fmla="*/ 39466 w 5723077"/>
                <a:gd name="connsiteY0-182" fmla="*/ 700982 h 4598647"/>
                <a:gd name="connsiteX1-183" fmla="*/ 55794 w 5723077"/>
                <a:gd name="connsiteY1-184" fmla="*/ 1958282 h 4598647"/>
                <a:gd name="connsiteX2-185" fmla="*/ 153766 w 5723077"/>
                <a:gd name="connsiteY2-186" fmla="*/ 4195297 h 4598647"/>
                <a:gd name="connsiteX3-187" fmla="*/ 1786623 w 5723077"/>
                <a:gd name="connsiteY3-188" fmla="*/ 4489211 h 4598647"/>
                <a:gd name="connsiteX4-189" fmla="*/ 5182966 w 5723077"/>
                <a:gd name="connsiteY4-190" fmla="*/ 4472883 h 4598647"/>
                <a:gd name="connsiteX5-191" fmla="*/ 5525865 w 5723077"/>
                <a:gd name="connsiteY5-192" fmla="*/ 2578768 h 4598647"/>
                <a:gd name="connsiteX6-193" fmla="*/ 5460551 w 5723077"/>
                <a:gd name="connsiteY6-194" fmla="*/ 211125 h 4598647"/>
                <a:gd name="connsiteX7-195" fmla="*/ 2390780 w 5723077"/>
                <a:gd name="connsiteY7-196" fmla="*/ 96825 h 4598647"/>
                <a:gd name="connsiteX8-197" fmla="*/ 382366 w 5723077"/>
                <a:gd name="connsiteY8-198" fmla="*/ 47839 h 4598647"/>
                <a:gd name="connsiteX9-199" fmla="*/ 39466 w 5723077"/>
                <a:gd name="connsiteY9-200" fmla="*/ 700982 h 4598647"/>
                <a:gd name="connsiteX0-201" fmla="*/ 39466 w 5716643"/>
                <a:gd name="connsiteY0-202" fmla="*/ 700982 h 4625148"/>
                <a:gd name="connsiteX1-203" fmla="*/ 55794 w 5716643"/>
                <a:gd name="connsiteY1-204" fmla="*/ 1958282 h 4625148"/>
                <a:gd name="connsiteX2-205" fmla="*/ 153766 w 5716643"/>
                <a:gd name="connsiteY2-206" fmla="*/ 4195297 h 4625148"/>
                <a:gd name="connsiteX3-207" fmla="*/ 1786623 w 5716643"/>
                <a:gd name="connsiteY3-208" fmla="*/ 4489211 h 4625148"/>
                <a:gd name="connsiteX4-209" fmla="*/ 5328776 w 5716643"/>
                <a:gd name="connsiteY4-210" fmla="*/ 4508802 h 4625148"/>
                <a:gd name="connsiteX5-211" fmla="*/ 5525865 w 5716643"/>
                <a:gd name="connsiteY5-212" fmla="*/ 2578768 h 4625148"/>
                <a:gd name="connsiteX6-213" fmla="*/ 5460551 w 5716643"/>
                <a:gd name="connsiteY6-214" fmla="*/ 211125 h 4625148"/>
                <a:gd name="connsiteX7-215" fmla="*/ 2390780 w 5716643"/>
                <a:gd name="connsiteY7-216" fmla="*/ 96825 h 4625148"/>
                <a:gd name="connsiteX8-217" fmla="*/ 382366 w 5716643"/>
                <a:gd name="connsiteY8-218" fmla="*/ 47839 h 4625148"/>
                <a:gd name="connsiteX9-219" fmla="*/ 39466 w 5716643"/>
                <a:gd name="connsiteY9-220" fmla="*/ 700982 h 4625148"/>
                <a:gd name="connsiteX0-221" fmla="*/ 39466 w 5715854"/>
                <a:gd name="connsiteY0-222" fmla="*/ 700982 h 4573748"/>
                <a:gd name="connsiteX1-223" fmla="*/ 55794 w 5715854"/>
                <a:gd name="connsiteY1-224" fmla="*/ 1958282 h 4573748"/>
                <a:gd name="connsiteX2-225" fmla="*/ 153766 w 5715854"/>
                <a:gd name="connsiteY2-226" fmla="*/ 4195297 h 4573748"/>
                <a:gd name="connsiteX3-227" fmla="*/ 1786623 w 5715854"/>
                <a:gd name="connsiteY3-228" fmla="*/ 4489211 h 4573748"/>
                <a:gd name="connsiteX4-229" fmla="*/ 5347003 w 5715854"/>
                <a:gd name="connsiteY4-230" fmla="*/ 4436964 h 4573748"/>
                <a:gd name="connsiteX5-231" fmla="*/ 5525865 w 5715854"/>
                <a:gd name="connsiteY5-232" fmla="*/ 2578768 h 4573748"/>
                <a:gd name="connsiteX6-233" fmla="*/ 5460551 w 5715854"/>
                <a:gd name="connsiteY6-234" fmla="*/ 211125 h 4573748"/>
                <a:gd name="connsiteX7-235" fmla="*/ 2390780 w 5715854"/>
                <a:gd name="connsiteY7-236" fmla="*/ 96825 h 4573748"/>
                <a:gd name="connsiteX8-237" fmla="*/ 382366 w 5715854"/>
                <a:gd name="connsiteY8-238" fmla="*/ 47839 h 4573748"/>
                <a:gd name="connsiteX9-239" fmla="*/ 39466 w 5715854"/>
                <a:gd name="connsiteY9-240" fmla="*/ 700982 h 4573748"/>
                <a:gd name="connsiteX0-241" fmla="*/ 39466 w 5628110"/>
                <a:gd name="connsiteY0-242" fmla="*/ 658040 h 4530806"/>
                <a:gd name="connsiteX1-243" fmla="*/ 55794 w 5628110"/>
                <a:gd name="connsiteY1-244" fmla="*/ 1915340 h 4530806"/>
                <a:gd name="connsiteX2-245" fmla="*/ 153766 w 5628110"/>
                <a:gd name="connsiteY2-246" fmla="*/ 4152355 h 4530806"/>
                <a:gd name="connsiteX3-247" fmla="*/ 1786623 w 5628110"/>
                <a:gd name="connsiteY3-248" fmla="*/ 4446269 h 4530806"/>
                <a:gd name="connsiteX4-249" fmla="*/ 5347003 w 5628110"/>
                <a:gd name="connsiteY4-250" fmla="*/ 4394022 h 4530806"/>
                <a:gd name="connsiteX5-251" fmla="*/ 5525865 w 5628110"/>
                <a:gd name="connsiteY5-252" fmla="*/ 2535826 h 4530806"/>
                <a:gd name="connsiteX6-253" fmla="*/ 5460551 w 5628110"/>
                <a:gd name="connsiteY6-254" fmla="*/ 168183 h 4530806"/>
                <a:gd name="connsiteX7-255" fmla="*/ 2390780 w 5628110"/>
                <a:gd name="connsiteY7-256" fmla="*/ 53883 h 4530806"/>
                <a:gd name="connsiteX8-257" fmla="*/ 382366 w 5628110"/>
                <a:gd name="connsiteY8-258" fmla="*/ 4897 h 4530806"/>
                <a:gd name="connsiteX9-259" fmla="*/ 39466 w 5628110"/>
                <a:gd name="connsiteY9-260" fmla="*/ 658040 h 4530806"/>
                <a:gd name="connsiteX0-261" fmla="*/ 39466 w 5628110"/>
                <a:gd name="connsiteY0-262" fmla="*/ 658040 h 4530806"/>
                <a:gd name="connsiteX1-263" fmla="*/ 55794 w 5628110"/>
                <a:gd name="connsiteY1-264" fmla="*/ 1915340 h 4530806"/>
                <a:gd name="connsiteX2-265" fmla="*/ 153766 w 5628110"/>
                <a:gd name="connsiteY2-266" fmla="*/ 4152355 h 4530806"/>
                <a:gd name="connsiteX3-267" fmla="*/ 1786623 w 5628110"/>
                <a:gd name="connsiteY3-268" fmla="*/ 4446269 h 4530806"/>
                <a:gd name="connsiteX4-269" fmla="*/ 5347003 w 5628110"/>
                <a:gd name="connsiteY4-270" fmla="*/ 4394022 h 4530806"/>
                <a:gd name="connsiteX5-271" fmla="*/ 5525865 w 5628110"/>
                <a:gd name="connsiteY5-272" fmla="*/ 2535826 h 4530806"/>
                <a:gd name="connsiteX6-273" fmla="*/ 5460551 w 5628110"/>
                <a:gd name="connsiteY6-274" fmla="*/ 168183 h 4530806"/>
                <a:gd name="connsiteX7-275" fmla="*/ 2390780 w 5628110"/>
                <a:gd name="connsiteY7-276" fmla="*/ 53883 h 4530806"/>
                <a:gd name="connsiteX8-277" fmla="*/ 473498 w 5628110"/>
                <a:gd name="connsiteY8-278" fmla="*/ 4897 h 4530806"/>
                <a:gd name="connsiteX9-279" fmla="*/ 39466 w 5628110"/>
                <a:gd name="connsiteY9-280" fmla="*/ 658040 h 4530806"/>
                <a:gd name="connsiteX0-281" fmla="*/ 39466 w 5628110"/>
                <a:gd name="connsiteY0-282" fmla="*/ 658040 h 4530806"/>
                <a:gd name="connsiteX1-283" fmla="*/ 55794 w 5628110"/>
                <a:gd name="connsiteY1-284" fmla="*/ 1915340 h 4530806"/>
                <a:gd name="connsiteX2-285" fmla="*/ 153766 w 5628110"/>
                <a:gd name="connsiteY2-286" fmla="*/ 4152355 h 4530806"/>
                <a:gd name="connsiteX3-287" fmla="*/ 1786623 w 5628110"/>
                <a:gd name="connsiteY3-288" fmla="*/ 4446269 h 4530806"/>
                <a:gd name="connsiteX4-289" fmla="*/ 5347003 w 5628110"/>
                <a:gd name="connsiteY4-290" fmla="*/ 4394022 h 4530806"/>
                <a:gd name="connsiteX5-291" fmla="*/ 5525865 w 5628110"/>
                <a:gd name="connsiteY5-292" fmla="*/ 2535826 h 4530806"/>
                <a:gd name="connsiteX6-293" fmla="*/ 5460551 w 5628110"/>
                <a:gd name="connsiteY6-294" fmla="*/ 168183 h 4530806"/>
                <a:gd name="connsiteX7-295" fmla="*/ 2390780 w 5628110"/>
                <a:gd name="connsiteY7-296" fmla="*/ 53883 h 4530806"/>
                <a:gd name="connsiteX8-297" fmla="*/ 473498 w 5628110"/>
                <a:gd name="connsiteY8-298" fmla="*/ 4897 h 4530806"/>
                <a:gd name="connsiteX9-299" fmla="*/ 277859 w 5628110"/>
                <a:gd name="connsiteY9-300" fmla="*/ 887092 h 4530806"/>
                <a:gd name="connsiteX0-301" fmla="*/ 39466 w 5628110"/>
                <a:gd name="connsiteY0-302" fmla="*/ 658040 h 4530806"/>
                <a:gd name="connsiteX1-303" fmla="*/ 55794 w 5628110"/>
                <a:gd name="connsiteY1-304" fmla="*/ 1915340 h 4530806"/>
                <a:gd name="connsiteX2-305" fmla="*/ 153766 w 5628110"/>
                <a:gd name="connsiteY2-306" fmla="*/ 4152355 h 4530806"/>
                <a:gd name="connsiteX3-307" fmla="*/ 1786623 w 5628110"/>
                <a:gd name="connsiteY3-308" fmla="*/ 4446269 h 4530806"/>
                <a:gd name="connsiteX4-309" fmla="*/ 5347003 w 5628110"/>
                <a:gd name="connsiteY4-310" fmla="*/ 4394022 h 4530806"/>
                <a:gd name="connsiteX5-311" fmla="*/ 5525865 w 5628110"/>
                <a:gd name="connsiteY5-312" fmla="*/ 2535826 h 4530806"/>
                <a:gd name="connsiteX6-313" fmla="*/ 5460551 w 5628110"/>
                <a:gd name="connsiteY6-314" fmla="*/ 168183 h 4530806"/>
                <a:gd name="connsiteX7-315" fmla="*/ 2390780 w 5628110"/>
                <a:gd name="connsiteY7-316" fmla="*/ 53883 h 4530806"/>
                <a:gd name="connsiteX8-317" fmla="*/ 473498 w 5628110"/>
                <a:gd name="connsiteY8-318" fmla="*/ 4897 h 4530806"/>
                <a:gd name="connsiteX0-319" fmla="*/ 39466 w 5628110"/>
                <a:gd name="connsiteY0-320" fmla="*/ 896635 h 4530806"/>
                <a:gd name="connsiteX1-321" fmla="*/ 55794 w 5628110"/>
                <a:gd name="connsiteY1-322" fmla="*/ 1915340 h 4530806"/>
                <a:gd name="connsiteX2-323" fmla="*/ 153766 w 5628110"/>
                <a:gd name="connsiteY2-324" fmla="*/ 4152355 h 4530806"/>
                <a:gd name="connsiteX3-325" fmla="*/ 1786623 w 5628110"/>
                <a:gd name="connsiteY3-326" fmla="*/ 4446269 h 4530806"/>
                <a:gd name="connsiteX4-327" fmla="*/ 5347003 w 5628110"/>
                <a:gd name="connsiteY4-328" fmla="*/ 4394022 h 4530806"/>
                <a:gd name="connsiteX5-329" fmla="*/ 5525865 w 5628110"/>
                <a:gd name="connsiteY5-330" fmla="*/ 2535826 h 4530806"/>
                <a:gd name="connsiteX6-331" fmla="*/ 5460551 w 5628110"/>
                <a:gd name="connsiteY6-332" fmla="*/ 168183 h 4530806"/>
                <a:gd name="connsiteX7-333" fmla="*/ 2390780 w 5628110"/>
                <a:gd name="connsiteY7-334" fmla="*/ 53883 h 4530806"/>
                <a:gd name="connsiteX8-335" fmla="*/ 473498 w 5628110"/>
                <a:gd name="connsiteY8-336" fmla="*/ 4897 h 4530806"/>
                <a:gd name="connsiteX0-337" fmla="*/ 39466 w 5628110"/>
                <a:gd name="connsiteY0-338" fmla="*/ 896635 h 4530806"/>
                <a:gd name="connsiteX1-339" fmla="*/ 55794 w 5628110"/>
                <a:gd name="connsiteY1-340" fmla="*/ 1915340 h 4530806"/>
                <a:gd name="connsiteX2-341" fmla="*/ 153766 w 5628110"/>
                <a:gd name="connsiteY2-342" fmla="*/ 4152355 h 4530806"/>
                <a:gd name="connsiteX3-343" fmla="*/ 1786623 w 5628110"/>
                <a:gd name="connsiteY3-344" fmla="*/ 4446269 h 4530806"/>
                <a:gd name="connsiteX4-345" fmla="*/ 5347003 w 5628110"/>
                <a:gd name="connsiteY4-346" fmla="*/ 4394022 h 4530806"/>
                <a:gd name="connsiteX5-347" fmla="*/ 5525865 w 5628110"/>
                <a:gd name="connsiteY5-348" fmla="*/ 2535826 h 4530806"/>
                <a:gd name="connsiteX6-349" fmla="*/ 5460551 w 5628110"/>
                <a:gd name="connsiteY6-350" fmla="*/ 168183 h 4530806"/>
                <a:gd name="connsiteX7-351" fmla="*/ 2390780 w 5628110"/>
                <a:gd name="connsiteY7-352" fmla="*/ 53883 h 4530806"/>
                <a:gd name="connsiteX8-353" fmla="*/ 845987 w 5628110"/>
                <a:gd name="connsiteY8-354" fmla="*/ 4897 h 4530806"/>
              </a:gdLst>
              <a:ahLst/>
              <a:cxnLst>
                <a:cxn ang="0">
                  <a:pos x="connsiteX0-337" y="connsiteY0-338"/>
                </a:cxn>
                <a:cxn ang="0">
                  <a:pos x="connsiteX1-339" y="connsiteY1-340"/>
                </a:cxn>
                <a:cxn ang="0">
                  <a:pos x="connsiteX2-341" y="connsiteY2-342"/>
                </a:cxn>
                <a:cxn ang="0">
                  <a:pos x="connsiteX3-343" y="connsiteY3-344"/>
                </a:cxn>
                <a:cxn ang="0">
                  <a:pos x="connsiteX4-345" y="connsiteY4-346"/>
                </a:cxn>
                <a:cxn ang="0">
                  <a:pos x="connsiteX5-347" y="connsiteY5-348"/>
                </a:cxn>
                <a:cxn ang="0">
                  <a:pos x="connsiteX6-349" y="connsiteY6-350"/>
                </a:cxn>
                <a:cxn ang="0">
                  <a:pos x="connsiteX7-351" y="connsiteY7-352"/>
                </a:cxn>
                <a:cxn ang="0">
                  <a:pos x="connsiteX8-353" y="connsiteY8-354"/>
                </a:cxn>
              </a:cxnLst>
              <a:rect l="l" t="t" r="r" b="b"/>
              <a:pathLst>
                <a:path w="5628110" h="4530806">
                  <a:moveTo>
                    <a:pt x="39466" y="896635"/>
                  </a:moveTo>
                  <a:cubicBezTo>
                    <a:pt x="-30151" y="1215042"/>
                    <a:pt x="36744" y="1372720"/>
                    <a:pt x="55794" y="1915340"/>
                  </a:cubicBezTo>
                  <a:cubicBezTo>
                    <a:pt x="74844" y="2457960"/>
                    <a:pt x="-134706" y="3730534"/>
                    <a:pt x="153766" y="4152355"/>
                  </a:cubicBezTo>
                  <a:cubicBezTo>
                    <a:pt x="442238" y="4574177"/>
                    <a:pt x="921084" y="4405991"/>
                    <a:pt x="1786623" y="4446269"/>
                  </a:cubicBezTo>
                  <a:cubicBezTo>
                    <a:pt x="2652162" y="4486547"/>
                    <a:pt x="4942512" y="4640591"/>
                    <a:pt x="5347003" y="4394022"/>
                  </a:cubicBezTo>
                  <a:cubicBezTo>
                    <a:pt x="5751494" y="4147453"/>
                    <a:pt x="5506940" y="3240133"/>
                    <a:pt x="5525865" y="2535826"/>
                  </a:cubicBezTo>
                  <a:cubicBezTo>
                    <a:pt x="5544790" y="1831520"/>
                    <a:pt x="5782574" y="438161"/>
                    <a:pt x="5460551" y="168183"/>
                  </a:cubicBezTo>
                  <a:cubicBezTo>
                    <a:pt x="5138528" y="-101795"/>
                    <a:pt x="3221955" y="81097"/>
                    <a:pt x="2390780" y="53883"/>
                  </a:cubicBezTo>
                  <a:cubicBezTo>
                    <a:pt x="1559605" y="26669"/>
                    <a:pt x="1148065" y="-14153"/>
                    <a:pt x="845987" y="4897"/>
                  </a:cubicBezTo>
                </a:path>
              </a:pathLst>
            </a:custGeom>
            <a:noFill/>
            <a:ln w="2540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4" name="文本框 83"/>
            <p:cNvSpPr txBox="1"/>
            <p:nvPr>
              <p:custDataLst>
                <p:tags r:id="rId3"/>
              </p:custDataLst>
            </p:nvPr>
          </p:nvSpPr>
          <p:spPr>
            <a:xfrm>
              <a:off x="996950" y="1851025"/>
              <a:ext cx="976630" cy="6451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sz="3600" b="1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>
            <p:custDataLst>
              <p:tags r:id="rId4"/>
            </p:custDataLst>
          </p:nvPr>
        </p:nvGrpSpPr>
        <p:grpSpPr>
          <a:xfrm>
            <a:off x="2452370" y="1496695"/>
            <a:ext cx="9147810" cy="3878580"/>
            <a:chOff x="4389438" y="1851025"/>
            <a:chExt cx="3149600" cy="2206625"/>
          </a:xfrm>
        </p:grpSpPr>
        <p:sp>
          <p:nvSpPr>
            <p:cNvPr id="91" name="任意多边形 90"/>
            <p:cNvSpPr/>
            <p:nvPr>
              <p:custDataLst>
                <p:tags r:id="rId5"/>
              </p:custDataLst>
            </p:nvPr>
          </p:nvSpPr>
          <p:spPr>
            <a:xfrm>
              <a:off x="4733925" y="2135188"/>
              <a:ext cx="2805113" cy="1922462"/>
            </a:xfrm>
            <a:custGeom>
              <a:avLst/>
              <a:gdLst>
                <a:gd name="connsiteX0" fmla="*/ 135734 w 5735830"/>
                <a:gd name="connsiteY0" fmla="*/ 360201 h 4633519"/>
                <a:gd name="connsiteX1" fmla="*/ 250034 w 5735830"/>
                <a:gd name="connsiteY1" fmla="*/ 1666487 h 4633519"/>
                <a:gd name="connsiteX2" fmla="*/ 201049 w 5735830"/>
                <a:gd name="connsiteY2" fmla="*/ 4262730 h 4633519"/>
                <a:gd name="connsiteX3" fmla="*/ 1376706 w 5735830"/>
                <a:gd name="connsiteY3" fmla="*/ 4475001 h 4633519"/>
                <a:gd name="connsiteX4" fmla="*/ 5344549 w 5735830"/>
                <a:gd name="connsiteY4" fmla="*/ 4491330 h 4633519"/>
                <a:gd name="connsiteX5" fmla="*/ 5360877 w 5735830"/>
                <a:gd name="connsiteY5" fmla="*/ 2613544 h 4633519"/>
                <a:gd name="connsiteX6" fmla="*/ 5507834 w 5735830"/>
                <a:gd name="connsiteY6" fmla="*/ 278558 h 4633519"/>
                <a:gd name="connsiteX7" fmla="*/ 1899220 w 5735830"/>
                <a:gd name="connsiteY7" fmla="*/ 294887 h 4633519"/>
                <a:gd name="connsiteX8" fmla="*/ 152063 w 5735830"/>
                <a:gd name="connsiteY8" fmla="*/ 972 h 4633519"/>
                <a:gd name="connsiteX9" fmla="*/ 86749 w 5735830"/>
                <a:gd name="connsiteY9" fmla="*/ 409187 h 4633519"/>
                <a:gd name="connsiteX10" fmla="*/ 135734 w 5735830"/>
                <a:gd name="connsiteY10" fmla="*/ 360201 h 4633519"/>
                <a:gd name="connsiteX0-1" fmla="*/ 92877 w 5741958"/>
                <a:gd name="connsiteY0-2" fmla="*/ 409187 h 4633519"/>
                <a:gd name="connsiteX1-3" fmla="*/ 256162 w 5741958"/>
                <a:gd name="connsiteY1-4" fmla="*/ 1666487 h 4633519"/>
                <a:gd name="connsiteX2-5" fmla="*/ 207177 w 5741958"/>
                <a:gd name="connsiteY2-6" fmla="*/ 4262730 h 4633519"/>
                <a:gd name="connsiteX3-7" fmla="*/ 1382834 w 5741958"/>
                <a:gd name="connsiteY3-8" fmla="*/ 4475001 h 4633519"/>
                <a:gd name="connsiteX4-9" fmla="*/ 5350677 w 5741958"/>
                <a:gd name="connsiteY4-10" fmla="*/ 4491330 h 4633519"/>
                <a:gd name="connsiteX5-11" fmla="*/ 5367005 w 5741958"/>
                <a:gd name="connsiteY5-12" fmla="*/ 2613544 h 4633519"/>
                <a:gd name="connsiteX6-13" fmla="*/ 5513962 w 5741958"/>
                <a:gd name="connsiteY6-14" fmla="*/ 278558 h 4633519"/>
                <a:gd name="connsiteX7-15" fmla="*/ 1905348 w 5741958"/>
                <a:gd name="connsiteY7-16" fmla="*/ 294887 h 4633519"/>
                <a:gd name="connsiteX8-17" fmla="*/ 158191 w 5741958"/>
                <a:gd name="connsiteY8-18" fmla="*/ 972 h 4633519"/>
                <a:gd name="connsiteX9-19" fmla="*/ 92877 w 5741958"/>
                <a:gd name="connsiteY9-20" fmla="*/ 409187 h 4633519"/>
                <a:gd name="connsiteX0-21" fmla="*/ 92877 w 5741958"/>
                <a:gd name="connsiteY0-22" fmla="*/ 768415 h 4633519"/>
                <a:gd name="connsiteX1-23" fmla="*/ 256162 w 5741958"/>
                <a:gd name="connsiteY1-24" fmla="*/ 1666487 h 4633519"/>
                <a:gd name="connsiteX2-25" fmla="*/ 207177 w 5741958"/>
                <a:gd name="connsiteY2-26" fmla="*/ 4262730 h 4633519"/>
                <a:gd name="connsiteX3-27" fmla="*/ 1382834 w 5741958"/>
                <a:gd name="connsiteY3-28" fmla="*/ 4475001 h 4633519"/>
                <a:gd name="connsiteX4-29" fmla="*/ 5350677 w 5741958"/>
                <a:gd name="connsiteY4-30" fmla="*/ 4491330 h 4633519"/>
                <a:gd name="connsiteX5-31" fmla="*/ 5367005 w 5741958"/>
                <a:gd name="connsiteY5-32" fmla="*/ 2613544 h 4633519"/>
                <a:gd name="connsiteX6-33" fmla="*/ 5513962 w 5741958"/>
                <a:gd name="connsiteY6-34" fmla="*/ 278558 h 4633519"/>
                <a:gd name="connsiteX7-35" fmla="*/ 1905348 w 5741958"/>
                <a:gd name="connsiteY7-36" fmla="*/ 294887 h 4633519"/>
                <a:gd name="connsiteX8-37" fmla="*/ 158191 w 5741958"/>
                <a:gd name="connsiteY8-38" fmla="*/ 972 h 4633519"/>
                <a:gd name="connsiteX9-39" fmla="*/ 92877 w 5741958"/>
                <a:gd name="connsiteY9-40" fmla="*/ 768415 h 4633519"/>
                <a:gd name="connsiteX0-41" fmla="*/ 3451 w 5652532"/>
                <a:gd name="connsiteY0-42" fmla="*/ 654617 h 4519721"/>
                <a:gd name="connsiteX1-43" fmla="*/ 166736 w 5652532"/>
                <a:gd name="connsiteY1-44" fmla="*/ 1552689 h 4519721"/>
                <a:gd name="connsiteX2-45" fmla="*/ 117751 w 5652532"/>
                <a:gd name="connsiteY2-46" fmla="*/ 4148932 h 4519721"/>
                <a:gd name="connsiteX3-47" fmla="*/ 1293408 w 5652532"/>
                <a:gd name="connsiteY3-48" fmla="*/ 4361203 h 4519721"/>
                <a:gd name="connsiteX4-49" fmla="*/ 5261251 w 5652532"/>
                <a:gd name="connsiteY4-50" fmla="*/ 4377532 h 4519721"/>
                <a:gd name="connsiteX5-51" fmla="*/ 5277579 w 5652532"/>
                <a:gd name="connsiteY5-52" fmla="*/ 2499746 h 4519721"/>
                <a:gd name="connsiteX6-53" fmla="*/ 5424536 w 5652532"/>
                <a:gd name="connsiteY6-54" fmla="*/ 164760 h 4519721"/>
                <a:gd name="connsiteX7-55" fmla="*/ 1815922 w 5652532"/>
                <a:gd name="connsiteY7-56" fmla="*/ 181089 h 4519721"/>
                <a:gd name="connsiteX8-57" fmla="*/ 346351 w 5652532"/>
                <a:gd name="connsiteY8-58" fmla="*/ 1474 h 4519721"/>
                <a:gd name="connsiteX9-59" fmla="*/ 3451 w 5652532"/>
                <a:gd name="connsiteY9-60" fmla="*/ 654617 h 4519721"/>
                <a:gd name="connsiteX0-61" fmla="*/ 3451 w 5613197"/>
                <a:gd name="connsiteY0-62" fmla="*/ 698621 h 4563725"/>
                <a:gd name="connsiteX1-63" fmla="*/ 166736 w 5613197"/>
                <a:gd name="connsiteY1-64" fmla="*/ 1596693 h 4563725"/>
                <a:gd name="connsiteX2-65" fmla="*/ 117751 w 5613197"/>
                <a:gd name="connsiteY2-66" fmla="*/ 4192936 h 4563725"/>
                <a:gd name="connsiteX3-67" fmla="*/ 1293408 w 5613197"/>
                <a:gd name="connsiteY3-68" fmla="*/ 4405207 h 4563725"/>
                <a:gd name="connsiteX4-69" fmla="*/ 5261251 w 5613197"/>
                <a:gd name="connsiteY4-70" fmla="*/ 4421536 h 4563725"/>
                <a:gd name="connsiteX5-71" fmla="*/ 5277579 w 5613197"/>
                <a:gd name="connsiteY5-72" fmla="*/ 2543750 h 4563725"/>
                <a:gd name="connsiteX6-73" fmla="*/ 5424536 w 5613197"/>
                <a:gd name="connsiteY6-74" fmla="*/ 208764 h 4563725"/>
                <a:gd name="connsiteX7-75" fmla="*/ 2354765 w 5613197"/>
                <a:gd name="connsiteY7-76" fmla="*/ 94464 h 4563725"/>
                <a:gd name="connsiteX8-77" fmla="*/ 346351 w 5613197"/>
                <a:gd name="connsiteY8-78" fmla="*/ 45478 h 4563725"/>
                <a:gd name="connsiteX9-79" fmla="*/ 3451 w 5613197"/>
                <a:gd name="connsiteY9-80" fmla="*/ 698621 h 4563725"/>
                <a:gd name="connsiteX0-81" fmla="*/ 3451 w 5554564"/>
                <a:gd name="connsiteY0-82" fmla="*/ 677467 h 4542571"/>
                <a:gd name="connsiteX1-83" fmla="*/ 166736 w 5554564"/>
                <a:gd name="connsiteY1-84" fmla="*/ 1575539 h 4542571"/>
                <a:gd name="connsiteX2-85" fmla="*/ 117751 w 5554564"/>
                <a:gd name="connsiteY2-86" fmla="*/ 4171782 h 4542571"/>
                <a:gd name="connsiteX3-87" fmla="*/ 1293408 w 5554564"/>
                <a:gd name="connsiteY3-88" fmla="*/ 4384053 h 4542571"/>
                <a:gd name="connsiteX4-89" fmla="*/ 5261251 w 5554564"/>
                <a:gd name="connsiteY4-90" fmla="*/ 4400382 h 4542571"/>
                <a:gd name="connsiteX5-91" fmla="*/ 5277579 w 5554564"/>
                <a:gd name="connsiteY5-92" fmla="*/ 2522596 h 4542571"/>
                <a:gd name="connsiteX6-93" fmla="*/ 5424536 w 5554564"/>
                <a:gd name="connsiteY6-94" fmla="*/ 187610 h 4542571"/>
                <a:gd name="connsiteX7-95" fmla="*/ 2354765 w 5554564"/>
                <a:gd name="connsiteY7-96" fmla="*/ 73310 h 4542571"/>
                <a:gd name="connsiteX8-97" fmla="*/ 346351 w 5554564"/>
                <a:gd name="connsiteY8-98" fmla="*/ 24324 h 4542571"/>
                <a:gd name="connsiteX9-99" fmla="*/ 3451 w 5554564"/>
                <a:gd name="connsiteY9-100" fmla="*/ 677467 h 4542571"/>
                <a:gd name="connsiteX0-101" fmla="*/ 3451 w 5682000"/>
                <a:gd name="connsiteY0-102" fmla="*/ 700982 h 4563669"/>
                <a:gd name="connsiteX1-103" fmla="*/ 166736 w 5682000"/>
                <a:gd name="connsiteY1-104" fmla="*/ 1599054 h 4563669"/>
                <a:gd name="connsiteX2-105" fmla="*/ 117751 w 5682000"/>
                <a:gd name="connsiteY2-106" fmla="*/ 4195297 h 4563669"/>
                <a:gd name="connsiteX3-107" fmla="*/ 1293408 w 5682000"/>
                <a:gd name="connsiteY3-108" fmla="*/ 4407568 h 4563669"/>
                <a:gd name="connsiteX4-109" fmla="*/ 5261251 w 5682000"/>
                <a:gd name="connsiteY4-110" fmla="*/ 4423897 h 4563669"/>
                <a:gd name="connsiteX5-111" fmla="*/ 5489850 w 5682000"/>
                <a:gd name="connsiteY5-112" fmla="*/ 2578768 h 4563669"/>
                <a:gd name="connsiteX6-113" fmla="*/ 5424536 w 5682000"/>
                <a:gd name="connsiteY6-114" fmla="*/ 211125 h 4563669"/>
                <a:gd name="connsiteX7-115" fmla="*/ 2354765 w 5682000"/>
                <a:gd name="connsiteY7-116" fmla="*/ 96825 h 4563669"/>
                <a:gd name="connsiteX8-117" fmla="*/ 346351 w 5682000"/>
                <a:gd name="connsiteY8-118" fmla="*/ 47839 h 4563669"/>
                <a:gd name="connsiteX9-119" fmla="*/ 3451 w 5682000"/>
                <a:gd name="connsiteY9-120" fmla="*/ 700982 h 4563669"/>
                <a:gd name="connsiteX0-121" fmla="*/ 3451 w 5687062"/>
                <a:gd name="connsiteY0-122" fmla="*/ 700982 h 4602114"/>
                <a:gd name="connsiteX1-123" fmla="*/ 166736 w 5687062"/>
                <a:gd name="connsiteY1-124" fmla="*/ 1599054 h 4602114"/>
                <a:gd name="connsiteX2-125" fmla="*/ 117751 w 5687062"/>
                <a:gd name="connsiteY2-126" fmla="*/ 4195297 h 4602114"/>
                <a:gd name="connsiteX3-127" fmla="*/ 1293408 w 5687062"/>
                <a:gd name="connsiteY3-128" fmla="*/ 4407568 h 4602114"/>
                <a:gd name="connsiteX4-129" fmla="*/ 5146951 w 5687062"/>
                <a:gd name="connsiteY4-130" fmla="*/ 4472883 h 4602114"/>
                <a:gd name="connsiteX5-131" fmla="*/ 5489850 w 5687062"/>
                <a:gd name="connsiteY5-132" fmla="*/ 2578768 h 4602114"/>
                <a:gd name="connsiteX6-133" fmla="*/ 5424536 w 5687062"/>
                <a:gd name="connsiteY6-134" fmla="*/ 211125 h 4602114"/>
                <a:gd name="connsiteX7-135" fmla="*/ 2354765 w 5687062"/>
                <a:gd name="connsiteY7-136" fmla="*/ 96825 h 4602114"/>
                <a:gd name="connsiteX8-137" fmla="*/ 346351 w 5687062"/>
                <a:gd name="connsiteY8-138" fmla="*/ 47839 h 4602114"/>
                <a:gd name="connsiteX9-139" fmla="*/ 3451 w 5687062"/>
                <a:gd name="connsiteY9-140" fmla="*/ 700982 h 4602114"/>
                <a:gd name="connsiteX0-141" fmla="*/ 3451 w 5687062"/>
                <a:gd name="connsiteY0-142" fmla="*/ 700982 h 4630183"/>
                <a:gd name="connsiteX1-143" fmla="*/ 166736 w 5687062"/>
                <a:gd name="connsiteY1-144" fmla="*/ 1599054 h 4630183"/>
                <a:gd name="connsiteX2-145" fmla="*/ 117751 w 5687062"/>
                <a:gd name="connsiteY2-146" fmla="*/ 4195297 h 4630183"/>
                <a:gd name="connsiteX3-147" fmla="*/ 1750608 w 5687062"/>
                <a:gd name="connsiteY3-148" fmla="*/ 4489211 h 4630183"/>
                <a:gd name="connsiteX4-149" fmla="*/ 5146951 w 5687062"/>
                <a:gd name="connsiteY4-150" fmla="*/ 4472883 h 4630183"/>
                <a:gd name="connsiteX5-151" fmla="*/ 5489850 w 5687062"/>
                <a:gd name="connsiteY5-152" fmla="*/ 2578768 h 4630183"/>
                <a:gd name="connsiteX6-153" fmla="*/ 5424536 w 5687062"/>
                <a:gd name="connsiteY6-154" fmla="*/ 211125 h 4630183"/>
                <a:gd name="connsiteX7-155" fmla="*/ 2354765 w 5687062"/>
                <a:gd name="connsiteY7-156" fmla="*/ 96825 h 4630183"/>
                <a:gd name="connsiteX8-157" fmla="*/ 346351 w 5687062"/>
                <a:gd name="connsiteY8-158" fmla="*/ 47839 h 4630183"/>
                <a:gd name="connsiteX9-159" fmla="*/ 3451 w 5687062"/>
                <a:gd name="connsiteY9-160" fmla="*/ 700982 h 4630183"/>
                <a:gd name="connsiteX0-161" fmla="*/ 39466 w 5723077"/>
                <a:gd name="connsiteY0-162" fmla="*/ 700982 h 4630183"/>
                <a:gd name="connsiteX1-163" fmla="*/ 55794 w 5723077"/>
                <a:gd name="connsiteY1-164" fmla="*/ 1958282 h 4630183"/>
                <a:gd name="connsiteX2-165" fmla="*/ 153766 w 5723077"/>
                <a:gd name="connsiteY2-166" fmla="*/ 4195297 h 4630183"/>
                <a:gd name="connsiteX3-167" fmla="*/ 1786623 w 5723077"/>
                <a:gd name="connsiteY3-168" fmla="*/ 4489211 h 4630183"/>
                <a:gd name="connsiteX4-169" fmla="*/ 5182966 w 5723077"/>
                <a:gd name="connsiteY4-170" fmla="*/ 4472883 h 4630183"/>
                <a:gd name="connsiteX5-171" fmla="*/ 5525865 w 5723077"/>
                <a:gd name="connsiteY5-172" fmla="*/ 2578768 h 4630183"/>
                <a:gd name="connsiteX6-173" fmla="*/ 5460551 w 5723077"/>
                <a:gd name="connsiteY6-174" fmla="*/ 211125 h 4630183"/>
                <a:gd name="connsiteX7-175" fmla="*/ 2390780 w 5723077"/>
                <a:gd name="connsiteY7-176" fmla="*/ 96825 h 4630183"/>
                <a:gd name="connsiteX8-177" fmla="*/ 382366 w 5723077"/>
                <a:gd name="connsiteY8-178" fmla="*/ 47839 h 4630183"/>
                <a:gd name="connsiteX9-179" fmla="*/ 39466 w 5723077"/>
                <a:gd name="connsiteY9-180" fmla="*/ 700982 h 4630183"/>
                <a:gd name="connsiteX0-181" fmla="*/ 39466 w 5723077"/>
                <a:gd name="connsiteY0-182" fmla="*/ 700982 h 4598647"/>
                <a:gd name="connsiteX1-183" fmla="*/ 55794 w 5723077"/>
                <a:gd name="connsiteY1-184" fmla="*/ 1958282 h 4598647"/>
                <a:gd name="connsiteX2-185" fmla="*/ 153766 w 5723077"/>
                <a:gd name="connsiteY2-186" fmla="*/ 4195297 h 4598647"/>
                <a:gd name="connsiteX3-187" fmla="*/ 1786623 w 5723077"/>
                <a:gd name="connsiteY3-188" fmla="*/ 4489211 h 4598647"/>
                <a:gd name="connsiteX4-189" fmla="*/ 5182966 w 5723077"/>
                <a:gd name="connsiteY4-190" fmla="*/ 4472883 h 4598647"/>
                <a:gd name="connsiteX5-191" fmla="*/ 5525865 w 5723077"/>
                <a:gd name="connsiteY5-192" fmla="*/ 2578768 h 4598647"/>
                <a:gd name="connsiteX6-193" fmla="*/ 5460551 w 5723077"/>
                <a:gd name="connsiteY6-194" fmla="*/ 211125 h 4598647"/>
                <a:gd name="connsiteX7-195" fmla="*/ 2390780 w 5723077"/>
                <a:gd name="connsiteY7-196" fmla="*/ 96825 h 4598647"/>
                <a:gd name="connsiteX8-197" fmla="*/ 382366 w 5723077"/>
                <a:gd name="connsiteY8-198" fmla="*/ 47839 h 4598647"/>
                <a:gd name="connsiteX9-199" fmla="*/ 39466 w 5723077"/>
                <a:gd name="connsiteY9-200" fmla="*/ 700982 h 4598647"/>
                <a:gd name="connsiteX0-201" fmla="*/ 39466 w 5716643"/>
                <a:gd name="connsiteY0-202" fmla="*/ 700982 h 4625148"/>
                <a:gd name="connsiteX1-203" fmla="*/ 55794 w 5716643"/>
                <a:gd name="connsiteY1-204" fmla="*/ 1958282 h 4625148"/>
                <a:gd name="connsiteX2-205" fmla="*/ 153766 w 5716643"/>
                <a:gd name="connsiteY2-206" fmla="*/ 4195297 h 4625148"/>
                <a:gd name="connsiteX3-207" fmla="*/ 1786623 w 5716643"/>
                <a:gd name="connsiteY3-208" fmla="*/ 4489211 h 4625148"/>
                <a:gd name="connsiteX4-209" fmla="*/ 5328776 w 5716643"/>
                <a:gd name="connsiteY4-210" fmla="*/ 4508802 h 4625148"/>
                <a:gd name="connsiteX5-211" fmla="*/ 5525865 w 5716643"/>
                <a:gd name="connsiteY5-212" fmla="*/ 2578768 h 4625148"/>
                <a:gd name="connsiteX6-213" fmla="*/ 5460551 w 5716643"/>
                <a:gd name="connsiteY6-214" fmla="*/ 211125 h 4625148"/>
                <a:gd name="connsiteX7-215" fmla="*/ 2390780 w 5716643"/>
                <a:gd name="connsiteY7-216" fmla="*/ 96825 h 4625148"/>
                <a:gd name="connsiteX8-217" fmla="*/ 382366 w 5716643"/>
                <a:gd name="connsiteY8-218" fmla="*/ 47839 h 4625148"/>
                <a:gd name="connsiteX9-219" fmla="*/ 39466 w 5716643"/>
                <a:gd name="connsiteY9-220" fmla="*/ 700982 h 4625148"/>
                <a:gd name="connsiteX0-221" fmla="*/ 39466 w 5715854"/>
                <a:gd name="connsiteY0-222" fmla="*/ 700982 h 4573748"/>
                <a:gd name="connsiteX1-223" fmla="*/ 55794 w 5715854"/>
                <a:gd name="connsiteY1-224" fmla="*/ 1958282 h 4573748"/>
                <a:gd name="connsiteX2-225" fmla="*/ 153766 w 5715854"/>
                <a:gd name="connsiteY2-226" fmla="*/ 4195297 h 4573748"/>
                <a:gd name="connsiteX3-227" fmla="*/ 1786623 w 5715854"/>
                <a:gd name="connsiteY3-228" fmla="*/ 4489211 h 4573748"/>
                <a:gd name="connsiteX4-229" fmla="*/ 5347003 w 5715854"/>
                <a:gd name="connsiteY4-230" fmla="*/ 4436964 h 4573748"/>
                <a:gd name="connsiteX5-231" fmla="*/ 5525865 w 5715854"/>
                <a:gd name="connsiteY5-232" fmla="*/ 2578768 h 4573748"/>
                <a:gd name="connsiteX6-233" fmla="*/ 5460551 w 5715854"/>
                <a:gd name="connsiteY6-234" fmla="*/ 211125 h 4573748"/>
                <a:gd name="connsiteX7-235" fmla="*/ 2390780 w 5715854"/>
                <a:gd name="connsiteY7-236" fmla="*/ 96825 h 4573748"/>
                <a:gd name="connsiteX8-237" fmla="*/ 382366 w 5715854"/>
                <a:gd name="connsiteY8-238" fmla="*/ 47839 h 4573748"/>
                <a:gd name="connsiteX9-239" fmla="*/ 39466 w 5715854"/>
                <a:gd name="connsiteY9-240" fmla="*/ 700982 h 4573748"/>
                <a:gd name="connsiteX0-241" fmla="*/ 39466 w 5628110"/>
                <a:gd name="connsiteY0-242" fmla="*/ 658040 h 4530806"/>
                <a:gd name="connsiteX1-243" fmla="*/ 55794 w 5628110"/>
                <a:gd name="connsiteY1-244" fmla="*/ 1915340 h 4530806"/>
                <a:gd name="connsiteX2-245" fmla="*/ 153766 w 5628110"/>
                <a:gd name="connsiteY2-246" fmla="*/ 4152355 h 4530806"/>
                <a:gd name="connsiteX3-247" fmla="*/ 1786623 w 5628110"/>
                <a:gd name="connsiteY3-248" fmla="*/ 4446269 h 4530806"/>
                <a:gd name="connsiteX4-249" fmla="*/ 5347003 w 5628110"/>
                <a:gd name="connsiteY4-250" fmla="*/ 4394022 h 4530806"/>
                <a:gd name="connsiteX5-251" fmla="*/ 5525865 w 5628110"/>
                <a:gd name="connsiteY5-252" fmla="*/ 2535826 h 4530806"/>
                <a:gd name="connsiteX6-253" fmla="*/ 5460551 w 5628110"/>
                <a:gd name="connsiteY6-254" fmla="*/ 168183 h 4530806"/>
                <a:gd name="connsiteX7-255" fmla="*/ 2390780 w 5628110"/>
                <a:gd name="connsiteY7-256" fmla="*/ 53883 h 4530806"/>
                <a:gd name="connsiteX8-257" fmla="*/ 382366 w 5628110"/>
                <a:gd name="connsiteY8-258" fmla="*/ 4897 h 4530806"/>
                <a:gd name="connsiteX9-259" fmla="*/ 39466 w 5628110"/>
                <a:gd name="connsiteY9-260" fmla="*/ 658040 h 4530806"/>
                <a:gd name="connsiteX0-261" fmla="*/ 39466 w 5628110"/>
                <a:gd name="connsiteY0-262" fmla="*/ 658040 h 4530806"/>
                <a:gd name="connsiteX1-263" fmla="*/ 55794 w 5628110"/>
                <a:gd name="connsiteY1-264" fmla="*/ 1915340 h 4530806"/>
                <a:gd name="connsiteX2-265" fmla="*/ 153766 w 5628110"/>
                <a:gd name="connsiteY2-266" fmla="*/ 4152355 h 4530806"/>
                <a:gd name="connsiteX3-267" fmla="*/ 1786623 w 5628110"/>
                <a:gd name="connsiteY3-268" fmla="*/ 4446269 h 4530806"/>
                <a:gd name="connsiteX4-269" fmla="*/ 5347003 w 5628110"/>
                <a:gd name="connsiteY4-270" fmla="*/ 4394022 h 4530806"/>
                <a:gd name="connsiteX5-271" fmla="*/ 5525865 w 5628110"/>
                <a:gd name="connsiteY5-272" fmla="*/ 2535826 h 4530806"/>
                <a:gd name="connsiteX6-273" fmla="*/ 5460551 w 5628110"/>
                <a:gd name="connsiteY6-274" fmla="*/ 168183 h 4530806"/>
                <a:gd name="connsiteX7-275" fmla="*/ 2390780 w 5628110"/>
                <a:gd name="connsiteY7-276" fmla="*/ 53883 h 4530806"/>
                <a:gd name="connsiteX8-277" fmla="*/ 473498 w 5628110"/>
                <a:gd name="connsiteY8-278" fmla="*/ 4897 h 4530806"/>
                <a:gd name="connsiteX9-279" fmla="*/ 39466 w 5628110"/>
                <a:gd name="connsiteY9-280" fmla="*/ 658040 h 4530806"/>
                <a:gd name="connsiteX0-281" fmla="*/ 39466 w 5628110"/>
                <a:gd name="connsiteY0-282" fmla="*/ 658040 h 4530806"/>
                <a:gd name="connsiteX1-283" fmla="*/ 55794 w 5628110"/>
                <a:gd name="connsiteY1-284" fmla="*/ 1915340 h 4530806"/>
                <a:gd name="connsiteX2-285" fmla="*/ 153766 w 5628110"/>
                <a:gd name="connsiteY2-286" fmla="*/ 4152355 h 4530806"/>
                <a:gd name="connsiteX3-287" fmla="*/ 1786623 w 5628110"/>
                <a:gd name="connsiteY3-288" fmla="*/ 4446269 h 4530806"/>
                <a:gd name="connsiteX4-289" fmla="*/ 5347003 w 5628110"/>
                <a:gd name="connsiteY4-290" fmla="*/ 4394022 h 4530806"/>
                <a:gd name="connsiteX5-291" fmla="*/ 5525865 w 5628110"/>
                <a:gd name="connsiteY5-292" fmla="*/ 2535826 h 4530806"/>
                <a:gd name="connsiteX6-293" fmla="*/ 5460551 w 5628110"/>
                <a:gd name="connsiteY6-294" fmla="*/ 168183 h 4530806"/>
                <a:gd name="connsiteX7-295" fmla="*/ 2390780 w 5628110"/>
                <a:gd name="connsiteY7-296" fmla="*/ 53883 h 4530806"/>
                <a:gd name="connsiteX8-297" fmla="*/ 473498 w 5628110"/>
                <a:gd name="connsiteY8-298" fmla="*/ 4897 h 4530806"/>
                <a:gd name="connsiteX9-299" fmla="*/ 277859 w 5628110"/>
                <a:gd name="connsiteY9-300" fmla="*/ 887092 h 4530806"/>
                <a:gd name="connsiteX0-301" fmla="*/ 39466 w 5628110"/>
                <a:gd name="connsiteY0-302" fmla="*/ 658040 h 4530806"/>
                <a:gd name="connsiteX1-303" fmla="*/ 55794 w 5628110"/>
                <a:gd name="connsiteY1-304" fmla="*/ 1915340 h 4530806"/>
                <a:gd name="connsiteX2-305" fmla="*/ 153766 w 5628110"/>
                <a:gd name="connsiteY2-306" fmla="*/ 4152355 h 4530806"/>
                <a:gd name="connsiteX3-307" fmla="*/ 1786623 w 5628110"/>
                <a:gd name="connsiteY3-308" fmla="*/ 4446269 h 4530806"/>
                <a:gd name="connsiteX4-309" fmla="*/ 5347003 w 5628110"/>
                <a:gd name="connsiteY4-310" fmla="*/ 4394022 h 4530806"/>
                <a:gd name="connsiteX5-311" fmla="*/ 5525865 w 5628110"/>
                <a:gd name="connsiteY5-312" fmla="*/ 2535826 h 4530806"/>
                <a:gd name="connsiteX6-313" fmla="*/ 5460551 w 5628110"/>
                <a:gd name="connsiteY6-314" fmla="*/ 168183 h 4530806"/>
                <a:gd name="connsiteX7-315" fmla="*/ 2390780 w 5628110"/>
                <a:gd name="connsiteY7-316" fmla="*/ 53883 h 4530806"/>
                <a:gd name="connsiteX8-317" fmla="*/ 473498 w 5628110"/>
                <a:gd name="connsiteY8-318" fmla="*/ 4897 h 4530806"/>
                <a:gd name="connsiteX0-319" fmla="*/ 39466 w 5628110"/>
                <a:gd name="connsiteY0-320" fmla="*/ 896635 h 4530806"/>
                <a:gd name="connsiteX1-321" fmla="*/ 55794 w 5628110"/>
                <a:gd name="connsiteY1-322" fmla="*/ 1915340 h 4530806"/>
                <a:gd name="connsiteX2-323" fmla="*/ 153766 w 5628110"/>
                <a:gd name="connsiteY2-324" fmla="*/ 4152355 h 4530806"/>
                <a:gd name="connsiteX3-325" fmla="*/ 1786623 w 5628110"/>
                <a:gd name="connsiteY3-326" fmla="*/ 4446269 h 4530806"/>
                <a:gd name="connsiteX4-327" fmla="*/ 5347003 w 5628110"/>
                <a:gd name="connsiteY4-328" fmla="*/ 4394022 h 4530806"/>
                <a:gd name="connsiteX5-329" fmla="*/ 5525865 w 5628110"/>
                <a:gd name="connsiteY5-330" fmla="*/ 2535826 h 4530806"/>
                <a:gd name="connsiteX6-331" fmla="*/ 5460551 w 5628110"/>
                <a:gd name="connsiteY6-332" fmla="*/ 168183 h 4530806"/>
                <a:gd name="connsiteX7-333" fmla="*/ 2390780 w 5628110"/>
                <a:gd name="connsiteY7-334" fmla="*/ 53883 h 4530806"/>
                <a:gd name="connsiteX8-335" fmla="*/ 473498 w 5628110"/>
                <a:gd name="connsiteY8-336" fmla="*/ 4897 h 4530806"/>
                <a:gd name="connsiteX0-337" fmla="*/ 39466 w 5628110"/>
                <a:gd name="connsiteY0-338" fmla="*/ 896635 h 4530806"/>
                <a:gd name="connsiteX1-339" fmla="*/ 55794 w 5628110"/>
                <a:gd name="connsiteY1-340" fmla="*/ 1915340 h 4530806"/>
                <a:gd name="connsiteX2-341" fmla="*/ 153766 w 5628110"/>
                <a:gd name="connsiteY2-342" fmla="*/ 4152355 h 4530806"/>
                <a:gd name="connsiteX3-343" fmla="*/ 1786623 w 5628110"/>
                <a:gd name="connsiteY3-344" fmla="*/ 4446269 h 4530806"/>
                <a:gd name="connsiteX4-345" fmla="*/ 5347003 w 5628110"/>
                <a:gd name="connsiteY4-346" fmla="*/ 4394022 h 4530806"/>
                <a:gd name="connsiteX5-347" fmla="*/ 5525865 w 5628110"/>
                <a:gd name="connsiteY5-348" fmla="*/ 2535826 h 4530806"/>
                <a:gd name="connsiteX6-349" fmla="*/ 5460551 w 5628110"/>
                <a:gd name="connsiteY6-350" fmla="*/ 168183 h 4530806"/>
                <a:gd name="connsiteX7-351" fmla="*/ 2390780 w 5628110"/>
                <a:gd name="connsiteY7-352" fmla="*/ 53883 h 4530806"/>
                <a:gd name="connsiteX8-353" fmla="*/ 845987 w 5628110"/>
                <a:gd name="connsiteY8-354" fmla="*/ 4897 h 4530806"/>
              </a:gdLst>
              <a:ahLst/>
              <a:cxnLst>
                <a:cxn ang="0">
                  <a:pos x="connsiteX0-337" y="connsiteY0-338"/>
                </a:cxn>
                <a:cxn ang="0">
                  <a:pos x="connsiteX1-339" y="connsiteY1-340"/>
                </a:cxn>
                <a:cxn ang="0">
                  <a:pos x="connsiteX2-341" y="connsiteY2-342"/>
                </a:cxn>
                <a:cxn ang="0">
                  <a:pos x="connsiteX3-343" y="connsiteY3-344"/>
                </a:cxn>
                <a:cxn ang="0">
                  <a:pos x="connsiteX4-345" y="connsiteY4-346"/>
                </a:cxn>
                <a:cxn ang="0">
                  <a:pos x="connsiteX5-347" y="connsiteY5-348"/>
                </a:cxn>
                <a:cxn ang="0">
                  <a:pos x="connsiteX6-349" y="connsiteY6-350"/>
                </a:cxn>
                <a:cxn ang="0">
                  <a:pos x="connsiteX7-351" y="connsiteY7-352"/>
                </a:cxn>
                <a:cxn ang="0">
                  <a:pos x="connsiteX8-353" y="connsiteY8-354"/>
                </a:cxn>
              </a:cxnLst>
              <a:rect l="l" t="t" r="r" b="b"/>
              <a:pathLst>
                <a:path w="5628110" h="4530806">
                  <a:moveTo>
                    <a:pt x="39466" y="896635"/>
                  </a:moveTo>
                  <a:cubicBezTo>
                    <a:pt x="-30151" y="1215042"/>
                    <a:pt x="36744" y="1372720"/>
                    <a:pt x="55794" y="1915340"/>
                  </a:cubicBezTo>
                  <a:cubicBezTo>
                    <a:pt x="74844" y="2457960"/>
                    <a:pt x="-134706" y="3730534"/>
                    <a:pt x="153766" y="4152355"/>
                  </a:cubicBezTo>
                  <a:cubicBezTo>
                    <a:pt x="442238" y="4574177"/>
                    <a:pt x="921084" y="4405991"/>
                    <a:pt x="1786623" y="4446269"/>
                  </a:cubicBezTo>
                  <a:cubicBezTo>
                    <a:pt x="2652162" y="4486547"/>
                    <a:pt x="4942512" y="4640591"/>
                    <a:pt x="5347003" y="4394022"/>
                  </a:cubicBezTo>
                  <a:cubicBezTo>
                    <a:pt x="5751494" y="4147453"/>
                    <a:pt x="5506940" y="3240133"/>
                    <a:pt x="5525865" y="2535826"/>
                  </a:cubicBezTo>
                  <a:cubicBezTo>
                    <a:pt x="5544790" y="1831520"/>
                    <a:pt x="5782574" y="438161"/>
                    <a:pt x="5460551" y="168183"/>
                  </a:cubicBezTo>
                  <a:cubicBezTo>
                    <a:pt x="5138528" y="-101795"/>
                    <a:pt x="3221955" y="81097"/>
                    <a:pt x="2390780" y="53883"/>
                  </a:cubicBezTo>
                  <a:cubicBezTo>
                    <a:pt x="1559605" y="26669"/>
                    <a:pt x="1148065" y="-14153"/>
                    <a:pt x="845987" y="4897"/>
                  </a:cubicBezTo>
                </a:path>
              </a:pathLst>
            </a:custGeom>
            <a:noFill/>
            <a:ln w="2540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4" name="文本框 93"/>
            <p:cNvSpPr txBox="1"/>
            <p:nvPr>
              <p:custDataLst>
                <p:tags r:id="rId6"/>
              </p:custDataLst>
            </p:nvPr>
          </p:nvSpPr>
          <p:spPr>
            <a:xfrm>
              <a:off x="4389438" y="1851025"/>
              <a:ext cx="808037" cy="36704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sz="3600" b="1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2" name="TextBox 1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44805" y="4538980"/>
            <a:ext cx="3039110" cy="13220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>
                <a:sym typeface="+mn-ea"/>
              </a:rPr>
              <a:t>先搭建第一个知识层级"核酸是一种普遍存在于生物体内、具有独特性的生物大分子"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ea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68020" y="492760"/>
            <a:ext cx="8319135" cy="1265159"/>
            <a:chOff x="1276" y="3242"/>
            <a:chExt cx="13101" cy="1992"/>
          </a:xfrm>
        </p:grpSpPr>
        <p:sp>
          <p:nvSpPr>
            <p:cNvPr id="27650" name="文本框 61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296" y="3242"/>
              <a:ext cx="9534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p>
              <a:r>
                <a:rPr lang="zh-CN" altLang="zh-CN" sz="3200" b="1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基于模型构建的</a:t>
              </a:r>
              <a:r>
                <a:rPr lang="zh-CN" altLang="zh-CN" sz="3200" b="1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支架式教学研究</a:t>
              </a:r>
              <a:endParaRPr lang="zh-CN" altLang="zh-CN" sz="3200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651" name="文本框 62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34" y="3976"/>
              <a:ext cx="11443" cy="1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p>
              <a:pPr>
                <a:lnSpc>
                  <a:spcPct val="150000"/>
                </a:lnSpc>
              </a:pPr>
              <a:r>
                <a:rPr lang="en-US" altLang="zh-CN" sz="2800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1.2.5</a:t>
              </a:r>
              <a:r>
                <a:rPr lang="zh-CN" altLang="en-US" sz="2800" dirty="0">
                  <a:solidFill>
                    <a:schemeClr val="accent2"/>
                  </a:solidFill>
                  <a:latin typeface="+mn-lt"/>
                  <a:cs typeface="+mn-ea"/>
                  <a:sym typeface="+mn-lt"/>
                </a:rPr>
                <a:t>《核酸是遗传物质的</a:t>
              </a:r>
              <a:r>
                <a:rPr lang="zh-CN" altLang="en-US" sz="2800" dirty="0">
                  <a:solidFill>
                    <a:schemeClr val="accent2"/>
                  </a:solidFill>
                  <a:latin typeface="+mn-lt"/>
                  <a:cs typeface="+mn-ea"/>
                  <a:sym typeface="+mn-lt"/>
                </a:rPr>
                <a:t>携带者》为例</a:t>
              </a:r>
              <a:endParaRPr lang="zh-CN" altLang="en-US" sz="2800" dirty="0">
                <a:solidFill>
                  <a:schemeClr val="accent2"/>
                </a:solidFill>
                <a:latin typeface="+mn-lt"/>
                <a:cs typeface="+mn-ea"/>
                <a:sym typeface="+mn-lt"/>
              </a:endParaRPr>
            </a:p>
          </p:txBody>
        </p:sp>
        <p:grpSp>
          <p:nvGrpSpPr>
            <p:cNvPr id="6" name="组合 5"/>
            <p:cNvGrpSpPr/>
            <p:nvPr>
              <p:custDataLst>
                <p:tags r:id="rId10"/>
              </p:custDataLst>
            </p:nvPr>
          </p:nvGrpSpPr>
          <p:grpSpPr>
            <a:xfrm>
              <a:off x="1276" y="3249"/>
              <a:ext cx="1615" cy="1985"/>
              <a:chOff x="1346200" y="2378075"/>
              <a:chExt cx="1025525" cy="1260893"/>
            </a:xfrm>
          </p:grpSpPr>
          <p:sp>
            <p:nvSpPr>
              <p:cNvPr id="68" name="椭圆 31"/>
              <p:cNvSpPr/>
              <p:nvPr>
                <p:custDataLst>
                  <p:tags r:id="rId11"/>
                </p:custDataLst>
              </p:nvPr>
            </p:nvSpPr>
            <p:spPr>
              <a:xfrm>
                <a:off x="1346200" y="2378075"/>
                <a:ext cx="1025525" cy="1239838"/>
              </a:xfrm>
              <a:custGeom>
                <a:avLst/>
                <a:gdLst>
                  <a:gd name="connsiteX0" fmla="*/ 0 w 656493"/>
                  <a:gd name="connsiteY0" fmla="*/ 316523 h 633046"/>
                  <a:gd name="connsiteX1" fmla="*/ 328247 w 656493"/>
                  <a:gd name="connsiteY1" fmla="*/ 0 h 633046"/>
                  <a:gd name="connsiteX2" fmla="*/ 656494 w 656493"/>
                  <a:gd name="connsiteY2" fmla="*/ 316523 h 633046"/>
                  <a:gd name="connsiteX3" fmla="*/ 328247 w 656493"/>
                  <a:gd name="connsiteY3" fmla="*/ 633046 h 633046"/>
                  <a:gd name="connsiteX4" fmla="*/ 0 w 656493"/>
                  <a:gd name="connsiteY4" fmla="*/ 316523 h 633046"/>
                  <a:gd name="connsiteX0-1" fmla="*/ 328247 w 656494"/>
                  <a:gd name="connsiteY0-2" fmla="*/ 0 h 633046"/>
                  <a:gd name="connsiteX1-3" fmla="*/ 656494 w 656494"/>
                  <a:gd name="connsiteY1-4" fmla="*/ 316523 h 633046"/>
                  <a:gd name="connsiteX2-5" fmla="*/ 328247 w 656494"/>
                  <a:gd name="connsiteY2-6" fmla="*/ 633046 h 633046"/>
                  <a:gd name="connsiteX3-7" fmla="*/ 0 w 656494"/>
                  <a:gd name="connsiteY3-8" fmla="*/ 316523 h 633046"/>
                  <a:gd name="connsiteX4-9" fmla="*/ 419687 w 656494"/>
                  <a:gd name="connsiteY4-10" fmla="*/ 91440 h 633046"/>
                  <a:gd name="connsiteX0-11" fmla="*/ 402964 w 731211"/>
                  <a:gd name="connsiteY0-12" fmla="*/ 0 h 633046"/>
                  <a:gd name="connsiteX1-13" fmla="*/ 731211 w 731211"/>
                  <a:gd name="connsiteY1-14" fmla="*/ 316523 h 633046"/>
                  <a:gd name="connsiteX2-15" fmla="*/ 402964 w 731211"/>
                  <a:gd name="connsiteY2-16" fmla="*/ 633046 h 633046"/>
                  <a:gd name="connsiteX3-17" fmla="*/ 74717 w 731211"/>
                  <a:gd name="connsiteY3-18" fmla="*/ 316523 h 633046"/>
                  <a:gd name="connsiteX4-19" fmla="*/ 161895 w 731211"/>
                  <a:gd name="connsiteY4-20" fmla="*/ 152400 h 633046"/>
                  <a:gd name="connsiteX0-21" fmla="*/ 353700 w 681947"/>
                  <a:gd name="connsiteY0-22" fmla="*/ 0 h 633046"/>
                  <a:gd name="connsiteX1-23" fmla="*/ 681947 w 681947"/>
                  <a:gd name="connsiteY1-24" fmla="*/ 316523 h 633046"/>
                  <a:gd name="connsiteX2-25" fmla="*/ 353700 w 681947"/>
                  <a:gd name="connsiteY2-26" fmla="*/ 633046 h 633046"/>
                  <a:gd name="connsiteX3-27" fmla="*/ 25453 w 681947"/>
                  <a:gd name="connsiteY3-28" fmla="*/ 316523 h 633046"/>
                  <a:gd name="connsiteX4-29" fmla="*/ 112631 w 681947"/>
                  <a:gd name="connsiteY4-30" fmla="*/ 152400 h 633046"/>
                  <a:gd name="connsiteX0-31" fmla="*/ 341249 w 669496"/>
                  <a:gd name="connsiteY0-32" fmla="*/ 0 h 633046"/>
                  <a:gd name="connsiteX1-33" fmla="*/ 669496 w 669496"/>
                  <a:gd name="connsiteY1-34" fmla="*/ 316523 h 633046"/>
                  <a:gd name="connsiteX2-35" fmla="*/ 341249 w 669496"/>
                  <a:gd name="connsiteY2-36" fmla="*/ 633046 h 633046"/>
                  <a:gd name="connsiteX3-37" fmla="*/ 13002 w 669496"/>
                  <a:gd name="connsiteY3-38" fmla="*/ 316523 h 633046"/>
                  <a:gd name="connsiteX4-39" fmla="*/ 100180 w 669496"/>
                  <a:gd name="connsiteY4-40" fmla="*/ 152400 h 633046"/>
                  <a:gd name="connsiteX0-41" fmla="*/ 347951 w 676198"/>
                  <a:gd name="connsiteY0-42" fmla="*/ 0 h 633046"/>
                  <a:gd name="connsiteX1-43" fmla="*/ 676198 w 676198"/>
                  <a:gd name="connsiteY1-44" fmla="*/ 316523 h 633046"/>
                  <a:gd name="connsiteX2-45" fmla="*/ 347951 w 676198"/>
                  <a:gd name="connsiteY2-46" fmla="*/ 633046 h 633046"/>
                  <a:gd name="connsiteX3-47" fmla="*/ 19704 w 676198"/>
                  <a:gd name="connsiteY3-48" fmla="*/ 316523 h 633046"/>
                  <a:gd name="connsiteX4-49" fmla="*/ 79173 w 676198"/>
                  <a:gd name="connsiteY4-50" fmla="*/ 113607 h 633046"/>
                  <a:gd name="connsiteX0-51" fmla="*/ 333371 w 661618"/>
                  <a:gd name="connsiteY0-52" fmla="*/ 0 h 633046"/>
                  <a:gd name="connsiteX1-53" fmla="*/ 661618 w 661618"/>
                  <a:gd name="connsiteY1-54" fmla="*/ 316523 h 633046"/>
                  <a:gd name="connsiteX2-55" fmla="*/ 333371 w 661618"/>
                  <a:gd name="connsiteY2-56" fmla="*/ 633046 h 633046"/>
                  <a:gd name="connsiteX3-57" fmla="*/ 5124 w 661618"/>
                  <a:gd name="connsiteY3-58" fmla="*/ 316523 h 633046"/>
                  <a:gd name="connsiteX4-59" fmla="*/ 64593 w 661618"/>
                  <a:gd name="connsiteY4-60" fmla="*/ 113607 h 633046"/>
                  <a:gd name="connsiteX0-61" fmla="*/ 178200 w 661618"/>
                  <a:gd name="connsiteY0-62" fmla="*/ 0 h 583170"/>
                  <a:gd name="connsiteX1-63" fmla="*/ 661618 w 661618"/>
                  <a:gd name="connsiteY1-64" fmla="*/ 266647 h 583170"/>
                  <a:gd name="connsiteX2-65" fmla="*/ 333371 w 661618"/>
                  <a:gd name="connsiteY2-66" fmla="*/ 583170 h 583170"/>
                  <a:gd name="connsiteX3-67" fmla="*/ 5124 w 661618"/>
                  <a:gd name="connsiteY3-68" fmla="*/ 266647 h 583170"/>
                  <a:gd name="connsiteX4-69" fmla="*/ 64593 w 661618"/>
                  <a:gd name="connsiteY4-70" fmla="*/ 63731 h 583170"/>
                  <a:gd name="connsiteX0-71" fmla="*/ 178200 w 662133"/>
                  <a:gd name="connsiteY0-72" fmla="*/ 66578 h 649748"/>
                  <a:gd name="connsiteX1-73" fmla="*/ 412660 w 662133"/>
                  <a:gd name="connsiteY1-74" fmla="*/ 10947 h 649748"/>
                  <a:gd name="connsiteX2-75" fmla="*/ 661618 w 662133"/>
                  <a:gd name="connsiteY2-76" fmla="*/ 333225 h 649748"/>
                  <a:gd name="connsiteX3-77" fmla="*/ 333371 w 662133"/>
                  <a:gd name="connsiteY3-78" fmla="*/ 649748 h 649748"/>
                  <a:gd name="connsiteX4-79" fmla="*/ 5124 w 662133"/>
                  <a:gd name="connsiteY4-80" fmla="*/ 333225 h 649748"/>
                  <a:gd name="connsiteX5" fmla="*/ 64593 w 662133"/>
                  <a:gd name="connsiteY5" fmla="*/ 130309 h 649748"/>
                  <a:gd name="connsiteX0-81" fmla="*/ 178200 w 662148"/>
                  <a:gd name="connsiteY0-82" fmla="*/ 66578 h 649748"/>
                  <a:gd name="connsiteX1-83" fmla="*/ 412660 w 662148"/>
                  <a:gd name="connsiteY1-84" fmla="*/ 10947 h 649748"/>
                  <a:gd name="connsiteX2-85" fmla="*/ 661618 w 662148"/>
                  <a:gd name="connsiteY2-86" fmla="*/ 333225 h 649748"/>
                  <a:gd name="connsiteX3-87" fmla="*/ 333371 w 662148"/>
                  <a:gd name="connsiteY3-88" fmla="*/ 649748 h 649748"/>
                  <a:gd name="connsiteX4-89" fmla="*/ 5124 w 662148"/>
                  <a:gd name="connsiteY4-90" fmla="*/ 333225 h 649748"/>
                  <a:gd name="connsiteX5-91" fmla="*/ 64593 w 662148"/>
                  <a:gd name="connsiteY5-92" fmla="*/ 130309 h 649748"/>
                  <a:gd name="connsiteX0-93" fmla="*/ 178200 w 662148"/>
                  <a:gd name="connsiteY0-94" fmla="*/ 61032 h 644202"/>
                  <a:gd name="connsiteX1-95" fmla="*/ 412660 w 662148"/>
                  <a:gd name="connsiteY1-96" fmla="*/ 5401 h 644202"/>
                  <a:gd name="connsiteX2-97" fmla="*/ 661618 w 662148"/>
                  <a:gd name="connsiteY2-98" fmla="*/ 327679 h 644202"/>
                  <a:gd name="connsiteX3-99" fmla="*/ 333371 w 662148"/>
                  <a:gd name="connsiteY3-100" fmla="*/ 644202 h 644202"/>
                  <a:gd name="connsiteX4-101" fmla="*/ 5124 w 662148"/>
                  <a:gd name="connsiteY4-102" fmla="*/ 327679 h 644202"/>
                  <a:gd name="connsiteX5-103" fmla="*/ 64593 w 662148"/>
                  <a:gd name="connsiteY5-104" fmla="*/ 124763 h 644202"/>
                  <a:gd name="connsiteX0-105" fmla="*/ 178200 w 662148"/>
                  <a:gd name="connsiteY0-106" fmla="*/ 75865 h 659035"/>
                  <a:gd name="connsiteX1-107" fmla="*/ 168819 w 662148"/>
                  <a:gd name="connsiteY1-108" fmla="*/ 31317 h 659035"/>
                  <a:gd name="connsiteX2-109" fmla="*/ 412660 w 662148"/>
                  <a:gd name="connsiteY2-110" fmla="*/ 20234 h 659035"/>
                  <a:gd name="connsiteX3-111" fmla="*/ 661618 w 662148"/>
                  <a:gd name="connsiteY3-112" fmla="*/ 342512 h 659035"/>
                  <a:gd name="connsiteX4-113" fmla="*/ 333371 w 662148"/>
                  <a:gd name="connsiteY4-114" fmla="*/ 659035 h 659035"/>
                  <a:gd name="connsiteX5-115" fmla="*/ 5124 w 662148"/>
                  <a:gd name="connsiteY5-116" fmla="*/ 342512 h 659035"/>
                  <a:gd name="connsiteX6" fmla="*/ 64593 w 662148"/>
                  <a:gd name="connsiteY6" fmla="*/ 139596 h 659035"/>
                  <a:gd name="connsiteX0-117" fmla="*/ 178200 w 662148"/>
                  <a:gd name="connsiteY0-118" fmla="*/ 68901 h 652071"/>
                  <a:gd name="connsiteX1-119" fmla="*/ 130026 w 662148"/>
                  <a:gd name="connsiteY1-120" fmla="*/ 68688 h 652071"/>
                  <a:gd name="connsiteX2-121" fmla="*/ 412660 w 662148"/>
                  <a:gd name="connsiteY2-122" fmla="*/ 13270 h 652071"/>
                  <a:gd name="connsiteX3-123" fmla="*/ 661618 w 662148"/>
                  <a:gd name="connsiteY3-124" fmla="*/ 335548 h 652071"/>
                  <a:gd name="connsiteX4-125" fmla="*/ 333371 w 662148"/>
                  <a:gd name="connsiteY4-126" fmla="*/ 652071 h 652071"/>
                  <a:gd name="connsiteX5-127" fmla="*/ 5124 w 662148"/>
                  <a:gd name="connsiteY5-128" fmla="*/ 335548 h 652071"/>
                  <a:gd name="connsiteX6-129" fmla="*/ 64593 w 662148"/>
                  <a:gd name="connsiteY6-130" fmla="*/ 132632 h 652071"/>
                  <a:gd name="connsiteX0-131" fmla="*/ 178200 w 662220"/>
                  <a:gd name="connsiteY0-132" fmla="*/ 68901 h 652071"/>
                  <a:gd name="connsiteX1-133" fmla="*/ 130026 w 662220"/>
                  <a:gd name="connsiteY1-134" fmla="*/ 68688 h 652071"/>
                  <a:gd name="connsiteX2-135" fmla="*/ 412660 w 662220"/>
                  <a:gd name="connsiteY2-136" fmla="*/ 13270 h 652071"/>
                  <a:gd name="connsiteX3-137" fmla="*/ 661618 w 662220"/>
                  <a:gd name="connsiteY3-138" fmla="*/ 335548 h 652071"/>
                  <a:gd name="connsiteX4-139" fmla="*/ 333371 w 662220"/>
                  <a:gd name="connsiteY4-140" fmla="*/ 652071 h 652071"/>
                  <a:gd name="connsiteX5-141" fmla="*/ 5124 w 662220"/>
                  <a:gd name="connsiteY5-142" fmla="*/ 335548 h 652071"/>
                  <a:gd name="connsiteX6-143" fmla="*/ 64593 w 662220"/>
                  <a:gd name="connsiteY6-144" fmla="*/ 132632 h 652071"/>
                  <a:gd name="connsiteX0-145" fmla="*/ 178200 w 662220"/>
                  <a:gd name="connsiteY0-146" fmla="*/ 58449 h 641619"/>
                  <a:gd name="connsiteX1-147" fmla="*/ 130026 w 662220"/>
                  <a:gd name="connsiteY1-148" fmla="*/ 58236 h 641619"/>
                  <a:gd name="connsiteX2-149" fmla="*/ 412660 w 662220"/>
                  <a:gd name="connsiteY2-150" fmla="*/ 2818 h 641619"/>
                  <a:gd name="connsiteX3-151" fmla="*/ 661618 w 662220"/>
                  <a:gd name="connsiteY3-152" fmla="*/ 325096 h 641619"/>
                  <a:gd name="connsiteX4-153" fmla="*/ 333371 w 662220"/>
                  <a:gd name="connsiteY4-154" fmla="*/ 641619 h 641619"/>
                  <a:gd name="connsiteX5-155" fmla="*/ 5124 w 662220"/>
                  <a:gd name="connsiteY5-156" fmla="*/ 325096 h 641619"/>
                  <a:gd name="connsiteX6-157" fmla="*/ 64593 w 662220"/>
                  <a:gd name="connsiteY6-158" fmla="*/ 122180 h 641619"/>
                  <a:gd name="connsiteX0-159" fmla="*/ 178200 w 662220"/>
                  <a:gd name="connsiteY0-160" fmla="*/ 58449 h 641619"/>
                  <a:gd name="connsiteX1-161" fmla="*/ 130026 w 662220"/>
                  <a:gd name="connsiteY1-162" fmla="*/ 58236 h 641619"/>
                  <a:gd name="connsiteX2-163" fmla="*/ 412660 w 662220"/>
                  <a:gd name="connsiteY2-164" fmla="*/ 2818 h 641619"/>
                  <a:gd name="connsiteX3-165" fmla="*/ 661618 w 662220"/>
                  <a:gd name="connsiteY3-166" fmla="*/ 325096 h 641619"/>
                  <a:gd name="connsiteX4-167" fmla="*/ 333371 w 662220"/>
                  <a:gd name="connsiteY4-168" fmla="*/ 641619 h 641619"/>
                  <a:gd name="connsiteX5-169" fmla="*/ 5124 w 662220"/>
                  <a:gd name="connsiteY5-170" fmla="*/ 325096 h 641619"/>
                  <a:gd name="connsiteX6-171" fmla="*/ 64593 w 662220"/>
                  <a:gd name="connsiteY6-172" fmla="*/ 122180 h 641619"/>
                  <a:gd name="connsiteX0-173" fmla="*/ 178200 w 662220"/>
                  <a:gd name="connsiteY0-174" fmla="*/ 58449 h 641619"/>
                  <a:gd name="connsiteX1-175" fmla="*/ 130026 w 662220"/>
                  <a:gd name="connsiteY1-176" fmla="*/ 58236 h 641619"/>
                  <a:gd name="connsiteX2-177" fmla="*/ 412660 w 662220"/>
                  <a:gd name="connsiteY2-178" fmla="*/ 2818 h 641619"/>
                  <a:gd name="connsiteX3-179" fmla="*/ 661618 w 662220"/>
                  <a:gd name="connsiteY3-180" fmla="*/ 325096 h 641619"/>
                  <a:gd name="connsiteX4-181" fmla="*/ 333371 w 662220"/>
                  <a:gd name="connsiteY4-182" fmla="*/ 641619 h 641619"/>
                  <a:gd name="connsiteX5-183" fmla="*/ 5124 w 662220"/>
                  <a:gd name="connsiteY5-184" fmla="*/ 325096 h 641619"/>
                  <a:gd name="connsiteX6-185" fmla="*/ 64593 w 662220"/>
                  <a:gd name="connsiteY6-186" fmla="*/ 122180 h 641619"/>
                  <a:gd name="connsiteX0-187" fmla="*/ 178200 w 662220"/>
                  <a:gd name="connsiteY0-188" fmla="*/ 58449 h 641619"/>
                  <a:gd name="connsiteX1-189" fmla="*/ 130026 w 662220"/>
                  <a:gd name="connsiteY1-190" fmla="*/ 58236 h 641619"/>
                  <a:gd name="connsiteX2-191" fmla="*/ 412660 w 662220"/>
                  <a:gd name="connsiteY2-192" fmla="*/ 2818 h 641619"/>
                  <a:gd name="connsiteX3-193" fmla="*/ 661618 w 662220"/>
                  <a:gd name="connsiteY3-194" fmla="*/ 325096 h 641619"/>
                  <a:gd name="connsiteX4-195" fmla="*/ 333371 w 662220"/>
                  <a:gd name="connsiteY4-196" fmla="*/ 641619 h 641619"/>
                  <a:gd name="connsiteX5-197" fmla="*/ 5124 w 662220"/>
                  <a:gd name="connsiteY5-198" fmla="*/ 325096 h 641619"/>
                  <a:gd name="connsiteX6-199" fmla="*/ 64593 w 662220"/>
                  <a:gd name="connsiteY6-200" fmla="*/ 122180 h 641619"/>
                  <a:gd name="connsiteX0-201" fmla="*/ 178200 w 662220"/>
                  <a:gd name="connsiteY0-202" fmla="*/ 58449 h 641619"/>
                  <a:gd name="connsiteX1-203" fmla="*/ 130026 w 662220"/>
                  <a:gd name="connsiteY1-204" fmla="*/ 58236 h 641619"/>
                  <a:gd name="connsiteX2-205" fmla="*/ 412660 w 662220"/>
                  <a:gd name="connsiteY2-206" fmla="*/ 2818 h 641619"/>
                  <a:gd name="connsiteX3-207" fmla="*/ 661618 w 662220"/>
                  <a:gd name="connsiteY3-208" fmla="*/ 325096 h 641619"/>
                  <a:gd name="connsiteX4-209" fmla="*/ 333371 w 662220"/>
                  <a:gd name="connsiteY4-210" fmla="*/ 641619 h 641619"/>
                  <a:gd name="connsiteX5-211" fmla="*/ 5124 w 662220"/>
                  <a:gd name="connsiteY5-212" fmla="*/ 325096 h 641619"/>
                  <a:gd name="connsiteX6-213" fmla="*/ 64593 w 662220"/>
                  <a:gd name="connsiteY6-214" fmla="*/ 122180 h 641619"/>
                  <a:gd name="connsiteX0-215" fmla="*/ 176252 w 660272"/>
                  <a:gd name="connsiteY0-216" fmla="*/ 58449 h 641619"/>
                  <a:gd name="connsiteX1-217" fmla="*/ 128078 w 660272"/>
                  <a:gd name="connsiteY1-218" fmla="*/ 58236 h 641619"/>
                  <a:gd name="connsiteX2-219" fmla="*/ 410712 w 660272"/>
                  <a:gd name="connsiteY2-220" fmla="*/ 2818 h 641619"/>
                  <a:gd name="connsiteX3-221" fmla="*/ 659670 w 660272"/>
                  <a:gd name="connsiteY3-222" fmla="*/ 325096 h 641619"/>
                  <a:gd name="connsiteX4-223" fmla="*/ 331423 w 660272"/>
                  <a:gd name="connsiteY4-224" fmla="*/ 641619 h 641619"/>
                  <a:gd name="connsiteX5-225" fmla="*/ 3176 w 660272"/>
                  <a:gd name="connsiteY5-226" fmla="*/ 325096 h 641619"/>
                  <a:gd name="connsiteX6-227" fmla="*/ 62645 w 660272"/>
                  <a:gd name="connsiteY6-228" fmla="*/ 122180 h 641619"/>
                  <a:gd name="connsiteX0-229" fmla="*/ 253837 w 660272"/>
                  <a:gd name="connsiteY0-230" fmla="*/ 30740 h 641619"/>
                  <a:gd name="connsiteX1-231" fmla="*/ 128078 w 660272"/>
                  <a:gd name="connsiteY1-232" fmla="*/ 58236 h 641619"/>
                  <a:gd name="connsiteX2-233" fmla="*/ 410712 w 660272"/>
                  <a:gd name="connsiteY2-234" fmla="*/ 2818 h 641619"/>
                  <a:gd name="connsiteX3-235" fmla="*/ 659670 w 660272"/>
                  <a:gd name="connsiteY3-236" fmla="*/ 325096 h 641619"/>
                  <a:gd name="connsiteX4-237" fmla="*/ 331423 w 660272"/>
                  <a:gd name="connsiteY4-238" fmla="*/ 641619 h 641619"/>
                  <a:gd name="connsiteX5-239" fmla="*/ 3176 w 660272"/>
                  <a:gd name="connsiteY5-240" fmla="*/ 325096 h 641619"/>
                  <a:gd name="connsiteX6-241" fmla="*/ 62645 w 660272"/>
                  <a:gd name="connsiteY6-242" fmla="*/ 122180 h 641619"/>
                  <a:gd name="connsiteX0-243" fmla="*/ 253837 w 660191"/>
                  <a:gd name="connsiteY0-244" fmla="*/ 41069 h 651948"/>
                  <a:gd name="connsiteX1-245" fmla="*/ 161329 w 660191"/>
                  <a:gd name="connsiteY1-246" fmla="*/ 63023 h 651948"/>
                  <a:gd name="connsiteX2-247" fmla="*/ 410712 w 660191"/>
                  <a:gd name="connsiteY2-248" fmla="*/ 13147 h 651948"/>
                  <a:gd name="connsiteX3-249" fmla="*/ 659670 w 660191"/>
                  <a:gd name="connsiteY3-250" fmla="*/ 335425 h 651948"/>
                  <a:gd name="connsiteX4-251" fmla="*/ 331423 w 660191"/>
                  <a:gd name="connsiteY4-252" fmla="*/ 651948 h 651948"/>
                  <a:gd name="connsiteX5-253" fmla="*/ 3176 w 660191"/>
                  <a:gd name="connsiteY5-254" fmla="*/ 335425 h 651948"/>
                  <a:gd name="connsiteX6-255" fmla="*/ 62645 w 660191"/>
                  <a:gd name="connsiteY6-256" fmla="*/ 132509 h 651948"/>
                  <a:gd name="connsiteX0-257" fmla="*/ 253837 w 660897"/>
                  <a:gd name="connsiteY0-258" fmla="*/ 45475 h 656354"/>
                  <a:gd name="connsiteX1-259" fmla="*/ 161329 w 660897"/>
                  <a:gd name="connsiteY1-260" fmla="*/ 67429 h 656354"/>
                  <a:gd name="connsiteX2-261" fmla="*/ 410712 w 660897"/>
                  <a:gd name="connsiteY2-262" fmla="*/ 17553 h 656354"/>
                  <a:gd name="connsiteX3-263" fmla="*/ 659670 w 660897"/>
                  <a:gd name="connsiteY3-264" fmla="*/ 339831 h 656354"/>
                  <a:gd name="connsiteX4-265" fmla="*/ 331423 w 660897"/>
                  <a:gd name="connsiteY4-266" fmla="*/ 656354 h 656354"/>
                  <a:gd name="connsiteX5-267" fmla="*/ 3176 w 660897"/>
                  <a:gd name="connsiteY5-268" fmla="*/ 339831 h 656354"/>
                  <a:gd name="connsiteX6-269" fmla="*/ 62645 w 660897"/>
                  <a:gd name="connsiteY6-270" fmla="*/ 136915 h 656354"/>
                  <a:gd name="connsiteX0-271" fmla="*/ 253837 w 660406"/>
                  <a:gd name="connsiteY0-272" fmla="*/ 41070 h 651949"/>
                  <a:gd name="connsiteX1-273" fmla="*/ 161329 w 660406"/>
                  <a:gd name="connsiteY1-274" fmla="*/ 63024 h 651949"/>
                  <a:gd name="connsiteX2-275" fmla="*/ 410712 w 660406"/>
                  <a:gd name="connsiteY2-276" fmla="*/ 13148 h 651949"/>
                  <a:gd name="connsiteX3-277" fmla="*/ 659670 w 660406"/>
                  <a:gd name="connsiteY3-278" fmla="*/ 335426 h 651949"/>
                  <a:gd name="connsiteX4-279" fmla="*/ 331423 w 660406"/>
                  <a:gd name="connsiteY4-280" fmla="*/ 651949 h 651949"/>
                  <a:gd name="connsiteX5-281" fmla="*/ 3176 w 660406"/>
                  <a:gd name="connsiteY5-282" fmla="*/ 335426 h 651949"/>
                  <a:gd name="connsiteX6-283" fmla="*/ 62645 w 660406"/>
                  <a:gd name="connsiteY6-284" fmla="*/ 132510 h 651949"/>
                  <a:gd name="connsiteX0-285" fmla="*/ 161329 w 660406"/>
                  <a:gd name="connsiteY0-286" fmla="*/ 63024 h 651949"/>
                  <a:gd name="connsiteX1-287" fmla="*/ 410712 w 660406"/>
                  <a:gd name="connsiteY1-288" fmla="*/ 13148 h 651949"/>
                  <a:gd name="connsiteX2-289" fmla="*/ 659670 w 660406"/>
                  <a:gd name="connsiteY2-290" fmla="*/ 335426 h 651949"/>
                  <a:gd name="connsiteX3-291" fmla="*/ 331423 w 660406"/>
                  <a:gd name="connsiteY3-292" fmla="*/ 651949 h 651949"/>
                  <a:gd name="connsiteX4-293" fmla="*/ 3176 w 660406"/>
                  <a:gd name="connsiteY4-294" fmla="*/ 335426 h 651949"/>
                  <a:gd name="connsiteX5-295" fmla="*/ 62645 w 660406"/>
                  <a:gd name="connsiteY5-296" fmla="*/ 132510 h 651949"/>
                  <a:gd name="connsiteX0-297" fmla="*/ 128078 w 660207"/>
                  <a:gd name="connsiteY0-298" fmla="*/ 63024 h 651949"/>
                  <a:gd name="connsiteX1-299" fmla="*/ 410712 w 660207"/>
                  <a:gd name="connsiteY1-300" fmla="*/ 13148 h 651949"/>
                  <a:gd name="connsiteX2-301" fmla="*/ 659670 w 660207"/>
                  <a:gd name="connsiteY2-302" fmla="*/ 335426 h 651949"/>
                  <a:gd name="connsiteX3-303" fmla="*/ 331423 w 660207"/>
                  <a:gd name="connsiteY3-304" fmla="*/ 651949 h 651949"/>
                  <a:gd name="connsiteX4-305" fmla="*/ 3176 w 660207"/>
                  <a:gd name="connsiteY4-306" fmla="*/ 335426 h 651949"/>
                  <a:gd name="connsiteX5-307" fmla="*/ 62645 w 660207"/>
                  <a:gd name="connsiteY5-308" fmla="*/ 132510 h 651949"/>
                  <a:gd name="connsiteX0-309" fmla="*/ 128078 w 660438"/>
                  <a:gd name="connsiteY0-310" fmla="*/ 60888 h 649813"/>
                  <a:gd name="connsiteX1-311" fmla="*/ 410712 w 660438"/>
                  <a:gd name="connsiteY1-312" fmla="*/ 11012 h 649813"/>
                  <a:gd name="connsiteX2-313" fmla="*/ 659670 w 660438"/>
                  <a:gd name="connsiteY2-314" fmla="*/ 333290 h 649813"/>
                  <a:gd name="connsiteX3-315" fmla="*/ 331423 w 660438"/>
                  <a:gd name="connsiteY3-316" fmla="*/ 649813 h 649813"/>
                  <a:gd name="connsiteX4-317" fmla="*/ 3176 w 660438"/>
                  <a:gd name="connsiteY4-318" fmla="*/ 333290 h 649813"/>
                  <a:gd name="connsiteX5-319" fmla="*/ 62645 w 660438"/>
                  <a:gd name="connsiteY5-320" fmla="*/ 130374 h 649813"/>
                  <a:gd name="connsiteX0-321" fmla="*/ 128078 w 660438"/>
                  <a:gd name="connsiteY0-322" fmla="*/ 64927 h 653852"/>
                  <a:gd name="connsiteX1-323" fmla="*/ 410712 w 660438"/>
                  <a:gd name="connsiteY1-324" fmla="*/ 15051 h 653852"/>
                  <a:gd name="connsiteX2-325" fmla="*/ 659670 w 660438"/>
                  <a:gd name="connsiteY2-326" fmla="*/ 337329 h 653852"/>
                  <a:gd name="connsiteX3-327" fmla="*/ 331423 w 660438"/>
                  <a:gd name="connsiteY3-328" fmla="*/ 653852 h 653852"/>
                  <a:gd name="connsiteX4-329" fmla="*/ 3176 w 660438"/>
                  <a:gd name="connsiteY4-330" fmla="*/ 337329 h 653852"/>
                  <a:gd name="connsiteX5-331" fmla="*/ 62645 w 660438"/>
                  <a:gd name="connsiteY5-332" fmla="*/ 134413 h 653852"/>
                  <a:gd name="connsiteX0-333" fmla="*/ 128078 w 687378"/>
                  <a:gd name="connsiteY0-334" fmla="*/ 58090 h 647015"/>
                  <a:gd name="connsiteX1-335" fmla="*/ 571432 w 687378"/>
                  <a:gd name="connsiteY1-336" fmla="*/ 16673 h 647015"/>
                  <a:gd name="connsiteX2-337" fmla="*/ 659670 w 687378"/>
                  <a:gd name="connsiteY2-338" fmla="*/ 330492 h 647015"/>
                  <a:gd name="connsiteX3-339" fmla="*/ 331423 w 687378"/>
                  <a:gd name="connsiteY3-340" fmla="*/ 647015 h 647015"/>
                  <a:gd name="connsiteX4-341" fmla="*/ 3176 w 687378"/>
                  <a:gd name="connsiteY4-342" fmla="*/ 330492 h 647015"/>
                  <a:gd name="connsiteX5-343" fmla="*/ 62645 w 687378"/>
                  <a:gd name="connsiteY5-344" fmla="*/ 127576 h 647015"/>
                  <a:gd name="connsiteX0-345" fmla="*/ 128078 w 677145"/>
                  <a:gd name="connsiteY0-346" fmla="*/ 58090 h 663933"/>
                  <a:gd name="connsiteX1-347" fmla="*/ 571432 w 677145"/>
                  <a:gd name="connsiteY1-348" fmla="*/ 16673 h 663933"/>
                  <a:gd name="connsiteX2-349" fmla="*/ 659670 w 677145"/>
                  <a:gd name="connsiteY2-350" fmla="*/ 330492 h 663933"/>
                  <a:gd name="connsiteX3-351" fmla="*/ 559815 w 677145"/>
                  <a:gd name="connsiteY3-352" fmla="*/ 663933 h 663933"/>
                  <a:gd name="connsiteX4-353" fmla="*/ 3176 w 677145"/>
                  <a:gd name="connsiteY4-354" fmla="*/ 330492 h 663933"/>
                  <a:gd name="connsiteX5-355" fmla="*/ 62645 w 677145"/>
                  <a:gd name="connsiteY5-356" fmla="*/ 127576 h 663933"/>
                  <a:gd name="connsiteX0-357" fmla="*/ 101940 w 644966"/>
                  <a:gd name="connsiteY0-358" fmla="*/ 58090 h 685888"/>
                  <a:gd name="connsiteX1-359" fmla="*/ 545294 w 644966"/>
                  <a:gd name="connsiteY1-360" fmla="*/ 16673 h 685888"/>
                  <a:gd name="connsiteX2-361" fmla="*/ 633532 w 644966"/>
                  <a:gd name="connsiteY2-362" fmla="*/ 330492 h 685888"/>
                  <a:gd name="connsiteX3-363" fmla="*/ 533677 w 644966"/>
                  <a:gd name="connsiteY3-364" fmla="*/ 663933 h 685888"/>
                  <a:gd name="connsiteX4-365" fmla="*/ 10874 w 644966"/>
                  <a:gd name="connsiteY4-366" fmla="*/ 575801 h 685888"/>
                  <a:gd name="connsiteX5-367" fmla="*/ 36507 w 644966"/>
                  <a:gd name="connsiteY5-368" fmla="*/ 127576 h 685888"/>
                  <a:gd name="connsiteX0-369" fmla="*/ 101940 w 642626"/>
                  <a:gd name="connsiteY0-370" fmla="*/ 58090 h 654766"/>
                  <a:gd name="connsiteX1-371" fmla="*/ 545294 w 642626"/>
                  <a:gd name="connsiteY1-372" fmla="*/ 16673 h 654766"/>
                  <a:gd name="connsiteX2-373" fmla="*/ 633532 w 642626"/>
                  <a:gd name="connsiteY2-374" fmla="*/ 330492 h 654766"/>
                  <a:gd name="connsiteX3-375" fmla="*/ 567513 w 642626"/>
                  <a:gd name="connsiteY3-376" fmla="*/ 613179 h 654766"/>
                  <a:gd name="connsiteX4-377" fmla="*/ 10874 w 642626"/>
                  <a:gd name="connsiteY4-378" fmla="*/ 575801 h 654766"/>
                  <a:gd name="connsiteX5-379" fmla="*/ 36507 w 642626"/>
                  <a:gd name="connsiteY5-380" fmla="*/ 127576 h 654766"/>
                  <a:gd name="connsiteX0-381" fmla="*/ 101940 w 642626"/>
                  <a:gd name="connsiteY0-382" fmla="*/ 30477 h 627153"/>
                  <a:gd name="connsiteX1-383" fmla="*/ 545294 w 642626"/>
                  <a:gd name="connsiteY1-384" fmla="*/ 31354 h 627153"/>
                  <a:gd name="connsiteX2-385" fmla="*/ 633532 w 642626"/>
                  <a:gd name="connsiteY2-386" fmla="*/ 302879 h 627153"/>
                  <a:gd name="connsiteX3-387" fmla="*/ 567513 w 642626"/>
                  <a:gd name="connsiteY3-388" fmla="*/ 585566 h 627153"/>
                  <a:gd name="connsiteX4-389" fmla="*/ 10874 w 642626"/>
                  <a:gd name="connsiteY4-390" fmla="*/ 548188 h 627153"/>
                  <a:gd name="connsiteX5-391" fmla="*/ 36507 w 642626"/>
                  <a:gd name="connsiteY5-392" fmla="*/ 99963 h 627153"/>
                  <a:gd name="connsiteX0-393" fmla="*/ 101940 w 641803"/>
                  <a:gd name="connsiteY0-394" fmla="*/ 32533 h 629209"/>
                  <a:gd name="connsiteX1-395" fmla="*/ 545294 w 641803"/>
                  <a:gd name="connsiteY1-396" fmla="*/ 33410 h 629209"/>
                  <a:gd name="connsiteX2-397" fmla="*/ 633532 w 641803"/>
                  <a:gd name="connsiteY2-398" fmla="*/ 304935 h 629209"/>
                  <a:gd name="connsiteX3-399" fmla="*/ 567513 w 641803"/>
                  <a:gd name="connsiteY3-400" fmla="*/ 587622 h 629209"/>
                  <a:gd name="connsiteX4-401" fmla="*/ 10874 w 641803"/>
                  <a:gd name="connsiteY4-402" fmla="*/ 550244 h 629209"/>
                  <a:gd name="connsiteX5-403" fmla="*/ 36507 w 641803"/>
                  <a:gd name="connsiteY5-404" fmla="*/ 102019 h 629209"/>
                  <a:gd name="connsiteX0-405" fmla="*/ 93785 w 633648"/>
                  <a:gd name="connsiteY0-406" fmla="*/ 32533 h 629209"/>
                  <a:gd name="connsiteX1-407" fmla="*/ 537139 w 633648"/>
                  <a:gd name="connsiteY1-408" fmla="*/ 33410 h 629209"/>
                  <a:gd name="connsiteX2-409" fmla="*/ 625377 w 633648"/>
                  <a:gd name="connsiteY2-410" fmla="*/ 304935 h 629209"/>
                  <a:gd name="connsiteX3-411" fmla="*/ 559358 w 633648"/>
                  <a:gd name="connsiteY3-412" fmla="*/ 587622 h 629209"/>
                  <a:gd name="connsiteX4-413" fmla="*/ 2719 w 633648"/>
                  <a:gd name="connsiteY4-414" fmla="*/ 550244 h 629209"/>
                  <a:gd name="connsiteX5-415" fmla="*/ 28352 w 633648"/>
                  <a:gd name="connsiteY5-416" fmla="*/ 102019 h 629209"/>
                  <a:gd name="connsiteX0-417" fmla="*/ 103603 w 643466"/>
                  <a:gd name="connsiteY0-418" fmla="*/ 32533 h 629209"/>
                  <a:gd name="connsiteX1-419" fmla="*/ 546957 w 643466"/>
                  <a:gd name="connsiteY1-420" fmla="*/ 33410 h 629209"/>
                  <a:gd name="connsiteX2-421" fmla="*/ 635195 w 643466"/>
                  <a:gd name="connsiteY2-422" fmla="*/ 304935 h 629209"/>
                  <a:gd name="connsiteX3-423" fmla="*/ 569176 w 643466"/>
                  <a:gd name="connsiteY3-424" fmla="*/ 587622 h 629209"/>
                  <a:gd name="connsiteX4-425" fmla="*/ 12537 w 643466"/>
                  <a:gd name="connsiteY4-426" fmla="*/ 550244 h 629209"/>
                  <a:gd name="connsiteX5-427" fmla="*/ 4334 w 643466"/>
                  <a:gd name="connsiteY5-428" fmla="*/ 102019 h 629209"/>
                  <a:gd name="connsiteX0-429" fmla="*/ 103603 w 643466"/>
                  <a:gd name="connsiteY0-430" fmla="*/ 32533 h 613248"/>
                  <a:gd name="connsiteX1-431" fmla="*/ 546957 w 643466"/>
                  <a:gd name="connsiteY1-432" fmla="*/ 33410 h 613248"/>
                  <a:gd name="connsiteX2-433" fmla="*/ 635195 w 643466"/>
                  <a:gd name="connsiteY2-434" fmla="*/ 304935 h 613248"/>
                  <a:gd name="connsiteX3-435" fmla="*/ 569176 w 643466"/>
                  <a:gd name="connsiteY3-436" fmla="*/ 587622 h 613248"/>
                  <a:gd name="connsiteX4-437" fmla="*/ 12537 w 643466"/>
                  <a:gd name="connsiteY4-438" fmla="*/ 518643 h 613248"/>
                  <a:gd name="connsiteX5-439" fmla="*/ 4334 w 643466"/>
                  <a:gd name="connsiteY5-440" fmla="*/ 102019 h 613248"/>
                  <a:gd name="connsiteX0-441" fmla="*/ 103603 w 622280"/>
                  <a:gd name="connsiteY0-442" fmla="*/ 51723 h 632438"/>
                  <a:gd name="connsiteX1-443" fmla="*/ 546957 w 622280"/>
                  <a:gd name="connsiteY1-444" fmla="*/ 52600 h 632438"/>
                  <a:gd name="connsiteX2-445" fmla="*/ 569176 w 622280"/>
                  <a:gd name="connsiteY2-446" fmla="*/ 606812 h 632438"/>
                  <a:gd name="connsiteX3-447" fmla="*/ 12537 w 622280"/>
                  <a:gd name="connsiteY3-448" fmla="*/ 537833 h 632438"/>
                  <a:gd name="connsiteX4-449" fmla="*/ 4334 w 622280"/>
                  <a:gd name="connsiteY4-450" fmla="*/ 121209 h 632438"/>
                  <a:gd name="connsiteX0-451" fmla="*/ 103603 w 640916"/>
                  <a:gd name="connsiteY0-452" fmla="*/ 51277 h 628066"/>
                  <a:gd name="connsiteX1-453" fmla="*/ 546957 w 640916"/>
                  <a:gd name="connsiteY1-454" fmla="*/ 52154 h 628066"/>
                  <a:gd name="connsiteX2-455" fmla="*/ 595444 w 640916"/>
                  <a:gd name="connsiteY2-456" fmla="*/ 600046 h 628066"/>
                  <a:gd name="connsiteX3-457" fmla="*/ 12537 w 640916"/>
                  <a:gd name="connsiteY3-458" fmla="*/ 537387 h 628066"/>
                  <a:gd name="connsiteX4-459" fmla="*/ 4334 w 640916"/>
                  <a:gd name="connsiteY4-460" fmla="*/ 120763 h 628066"/>
                  <a:gd name="connsiteX0-461" fmla="*/ 103603 w 629940"/>
                  <a:gd name="connsiteY0-462" fmla="*/ 26437 h 603226"/>
                  <a:gd name="connsiteX1-463" fmla="*/ 546957 w 629940"/>
                  <a:gd name="connsiteY1-464" fmla="*/ 27314 h 603226"/>
                  <a:gd name="connsiteX2-465" fmla="*/ 595444 w 629940"/>
                  <a:gd name="connsiteY2-466" fmla="*/ 575206 h 603226"/>
                  <a:gd name="connsiteX3-467" fmla="*/ 12537 w 629940"/>
                  <a:gd name="connsiteY3-468" fmla="*/ 512547 h 603226"/>
                  <a:gd name="connsiteX4-469" fmla="*/ 4334 w 629940"/>
                  <a:gd name="connsiteY4-470" fmla="*/ 95923 h 603226"/>
                  <a:gd name="connsiteX0-471" fmla="*/ 103603 w 651443"/>
                  <a:gd name="connsiteY0-472" fmla="*/ 20041 h 614843"/>
                  <a:gd name="connsiteX1-473" fmla="*/ 608249 w 651443"/>
                  <a:gd name="connsiteY1-474" fmla="*/ 39879 h 614843"/>
                  <a:gd name="connsiteX2-475" fmla="*/ 595444 w 651443"/>
                  <a:gd name="connsiteY2-476" fmla="*/ 568810 h 614843"/>
                  <a:gd name="connsiteX3-477" fmla="*/ 12537 w 651443"/>
                  <a:gd name="connsiteY3-478" fmla="*/ 506151 h 614843"/>
                  <a:gd name="connsiteX4-479" fmla="*/ 4334 w 651443"/>
                  <a:gd name="connsiteY4-480" fmla="*/ 89527 h 614843"/>
                  <a:gd name="connsiteX0-481" fmla="*/ 103603 w 640788"/>
                  <a:gd name="connsiteY0-482" fmla="*/ 20041 h 614843"/>
                  <a:gd name="connsiteX1-483" fmla="*/ 581981 w 640788"/>
                  <a:gd name="connsiteY1-484" fmla="*/ 39879 h 614843"/>
                  <a:gd name="connsiteX2-485" fmla="*/ 595444 w 640788"/>
                  <a:gd name="connsiteY2-486" fmla="*/ 568810 h 614843"/>
                  <a:gd name="connsiteX3-487" fmla="*/ 12537 w 640788"/>
                  <a:gd name="connsiteY3-488" fmla="*/ 506151 h 614843"/>
                  <a:gd name="connsiteX4-489" fmla="*/ 4334 w 640788"/>
                  <a:gd name="connsiteY4-490" fmla="*/ 89527 h 614843"/>
                  <a:gd name="connsiteX0-491" fmla="*/ 103603 w 673655"/>
                  <a:gd name="connsiteY0-492" fmla="*/ 38763 h 618146"/>
                  <a:gd name="connsiteX1-493" fmla="*/ 581981 w 673655"/>
                  <a:gd name="connsiteY1-494" fmla="*/ 58601 h 618146"/>
                  <a:gd name="connsiteX2-495" fmla="*/ 621713 w 673655"/>
                  <a:gd name="connsiteY2-496" fmla="*/ 562250 h 618146"/>
                  <a:gd name="connsiteX3-497" fmla="*/ 12537 w 673655"/>
                  <a:gd name="connsiteY3-498" fmla="*/ 524873 h 618146"/>
                  <a:gd name="connsiteX4-499" fmla="*/ 4334 w 673655"/>
                  <a:gd name="connsiteY4-500" fmla="*/ 108249 h 618146"/>
                  <a:gd name="connsiteX0-501" fmla="*/ 103603 w 654750"/>
                  <a:gd name="connsiteY0-502" fmla="*/ 38763 h 605787"/>
                  <a:gd name="connsiteX1-503" fmla="*/ 581981 w 654750"/>
                  <a:gd name="connsiteY1-504" fmla="*/ 58601 h 605787"/>
                  <a:gd name="connsiteX2-505" fmla="*/ 621713 w 654750"/>
                  <a:gd name="connsiteY2-506" fmla="*/ 562250 h 605787"/>
                  <a:gd name="connsiteX3-507" fmla="*/ 12537 w 654750"/>
                  <a:gd name="connsiteY3-508" fmla="*/ 524873 h 605787"/>
                  <a:gd name="connsiteX4-509" fmla="*/ 4334 w 654750"/>
                  <a:gd name="connsiteY4-510" fmla="*/ 108249 h 605787"/>
                  <a:gd name="connsiteX0-511" fmla="*/ 103603 w 643734"/>
                  <a:gd name="connsiteY0-512" fmla="*/ 31800 h 598824"/>
                  <a:gd name="connsiteX1-513" fmla="*/ 581981 w 643734"/>
                  <a:gd name="connsiteY1-514" fmla="*/ 51638 h 598824"/>
                  <a:gd name="connsiteX2-515" fmla="*/ 621713 w 643734"/>
                  <a:gd name="connsiteY2-516" fmla="*/ 555287 h 598824"/>
                  <a:gd name="connsiteX3-517" fmla="*/ 12537 w 643734"/>
                  <a:gd name="connsiteY3-518" fmla="*/ 517910 h 598824"/>
                  <a:gd name="connsiteX4-519" fmla="*/ 4334 w 643734"/>
                  <a:gd name="connsiteY4-520" fmla="*/ 101286 h 598824"/>
                  <a:gd name="connsiteX0-521" fmla="*/ 103603 w 643734"/>
                  <a:gd name="connsiteY0-522" fmla="*/ 24551 h 591575"/>
                  <a:gd name="connsiteX1-523" fmla="*/ 581981 w 643734"/>
                  <a:gd name="connsiteY1-524" fmla="*/ 44389 h 591575"/>
                  <a:gd name="connsiteX2-525" fmla="*/ 621713 w 643734"/>
                  <a:gd name="connsiteY2-526" fmla="*/ 548038 h 591575"/>
                  <a:gd name="connsiteX3-527" fmla="*/ 12537 w 643734"/>
                  <a:gd name="connsiteY3-528" fmla="*/ 510661 h 591575"/>
                  <a:gd name="connsiteX4-529" fmla="*/ 4334 w 643734"/>
                  <a:gd name="connsiteY4-530" fmla="*/ 94037 h 591575"/>
                  <a:gd name="connsiteX0-531" fmla="*/ 103603 w 643734"/>
                  <a:gd name="connsiteY0-532" fmla="*/ 20135 h 587159"/>
                  <a:gd name="connsiteX1-533" fmla="*/ 581981 w 643734"/>
                  <a:gd name="connsiteY1-534" fmla="*/ 39973 h 587159"/>
                  <a:gd name="connsiteX2-535" fmla="*/ 621713 w 643734"/>
                  <a:gd name="connsiteY2-536" fmla="*/ 543622 h 587159"/>
                  <a:gd name="connsiteX3-537" fmla="*/ 12537 w 643734"/>
                  <a:gd name="connsiteY3-538" fmla="*/ 506245 h 587159"/>
                  <a:gd name="connsiteX4-539" fmla="*/ 4334 w 643734"/>
                  <a:gd name="connsiteY4-540" fmla="*/ 89621 h 587159"/>
                  <a:gd name="connsiteX0-541" fmla="*/ 51067 w 657504"/>
                  <a:gd name="connsiteY0-542" fmla="*/ 31623 h 592327"/>
                  <a:gd name="connsiteX1-543" fmla="*/ 581981 w 657504"/>
                  <a:gd name="connsiteY1-544" fmla="*/ 45141 h 592327"/>
                  <a:gd name="connsiteX2-545" fmla="*/ 621713 w 657504"/>
                  <a:gd name="connsiteY2-546" fmla="*/ 548790 h 592327"/>
                  <a:gd name="connsiteX3-547" fmla="*/ 12537 w 657504"/>
                  <a:gd name="connsiteY3-548" fmla="*/ 511413 h 592327"/>
                  <a:gd name="connsiteX4-549" fmla="*/ 4334 w 657504"/>
                  <a:gd name="connsiteY4-550" fmla="*/ 94789 h 592327"/>
                  <a:gd name="connsiteX0-551" fmla="*/ 51067 w 676118"/>
                  <a:gd name="connsiteY0-552" fmla="*/ 31623 h 604686"/>
                  <a:gd name="connsiteX1-553" fmla="*/ 581981 w 676118"/>
                  <a:gd name="connsiteY1-554" fmla="*/ 45141 h 604686"/>
                  <a:gd name="connsiteX2-555" fmla="*/ 621713 w 676118"/>
                  <a:gd name="connsiteY2-556" fmla="*/ 548790 h 604686"/>
                  <a:gd name="connsiteX3-557" fmla="*/ 12537 w 676118"/>
                  <a:gd name="connsiteY3-558" fmla="*/ 511413 h 604686"/>
                  <a:gd name="connsiteX4-559" fmla="*/ 4334 w 676118"/>
                  <a:gd name="connsiteY4-560" fmla="*/ 94789 h 604686"/>
                  <a:gd name="connsiteX0-561" fmla="*/ 51067 w 659741"/>
                  <a:gd name="connsiteY0-562" fmla="*/ 18182 h 591245"/>
                  <a:gd name="connsiteX1-563" fmla="*/ 581981 w 659741"/>
                  <a:gd name="connsiteY1-564" fmla="*/ 31700 h 591245"/>
                  <a:gd name="connsiteX2-565" fmla="*/ 621713 w 659741"/>
                  <a:gd name="connsiteY2-566" fmla="*/ 535349 h 591245"/>
                  <a:gd name="connsiteX3-567" fmla="*/ 12537 w 659741"/>
                  <a:gd name="connsiteY3-568" fmla="*/ 497972 h 591245"/>
                  <a:gd name="connsiteX4-569" fmla="*/ 4334 w 659741"/>
                  <a:gd name="connsiteY4-570" fmla="*/ 81348 h 591245"/>
                  <a:gd name="connsiteX0-571" fmla="*/ 51067 w 671131"/>
                  <a:gd name="connsiteY0-572" fmla="*/ 18182 h 591245"/>
                  <a:gd name="connsiteX1-573" fmla="*/ 617005 w 671131"/>
                  <a:gd name="connsiteY1-574" fmla="*/ 31700 h 591245"/>
                  <a:gd name="connsiteX2-575" fmla="*/ 621713 w 671131"/>
                  <a:gd name="connsiteY2-576" fmla="*/ 535349 h 591245"/>
                  <a:gd name="connsiteX3-577" fmla="*/ 12537 w 671131"/>
                  <a:gd name="connsiteY3-578" fmla="*/ 497972 h 591245"/>
                  <a:gd name="connsiteX4-579" fmla="*/ 4334 w 671131"/>
                  <a:gd name="connsiteY4-580" fmla="*/ 81348 h 591245"/>
                  <a:gd name="connsiteX0-581" fmla="*/ 51067 w 648099"/>
                  <a:gd name="connsiteY0-582" fmla="*/ 18182 h 578886"/>
                  <a:gd name="connsiteX1-583" fmla="*/ 617005 w 648099"/>
                  <a:gd name="connsiteY1-584" fmla="*/ 31700 h 578886"/>
                  <a:gd name="connsiteX2-585" fmla="*/ 621713 w 648099"/>
                  <a:gd name="connsiteY2-586" fmla="*/ 535349 h 578886"/>
                  <a:gd name="connsiteX3-587" fmla="*/ 12537 w 648099"/>
                  <a:gd name="connsiteY3-588" fmla="*/ 497972 h 578886"/>
                  <a:gd name="connsiteX4-589" fmla="*/ 4334 w 648099"/>
                  <a:gd name="connsiteY4-590" fmla="*/ 81348 h 578886"/>
                  <a:gd name="connsiteX0-591" fmla="*/ 51067 w 648099"/>
                  <a:gd name="connsiteY0-592" fmla="*/ 18182 h 565791"/>
                  <a:gd name="connsiteX1-593" fmla="*/ 617005 w 648099"/>
                  <a:gd name="connsiteY1-594" fmla="*/ 31700 h 565791"/>
                  <a:gd name="connsiteX2-595" fmla="*/ 621713 w 648099"/>
                  <a:gd name="connsiteY2-596" fmla="*/ 535349 h 565791"/>
                  <a:gd name="connsiteX3-597" fmla="*/ 12537 w 648099"/>
                  <a:gd name="connsiteY3-598" fmla="*/ 497972 h 565791"/>
                  <a:gd name="connsiteX4-599" fmla="*/ 4334 w 648099"/>
                  <a:gd name="connsiteY4-600" fmla="*/ 81348 h 565791"/>
                </a:gdLst>
                <a:ahLst/>
                <a:cxnLst>
                  <a:cxn ang="0">
                    <a:pos x="connsiteX0-591" y="connsiteY0-592"/>
                  </a:cxn>
                  <a:cxn ang="0">
                    <a:pos x="connsiteX1-593" y="connsiteY1-594"/>
                  </a:cxn>
                  <a:cxn ang="0">
                    <a:pos x="connsiteX2-595" y="connsiteY2-596"/>
                  </a:cxn>
                  <a:cxn ang="0">
                    <a:pos x="connsiteX3-597" y="connsiteY3-598"/>
                  </a:cxn>
                  <a:cxn ang="0">
                    <a:pos x="connsiteX4-599" y="connsiteY4-600"/>
                  </a:cxn>
                </a:cxnLst>
                <a:rect l="l" t="t" r="r" b="b"/>
                <a:pathLst>
                  <a:path w="648099" h="565791">
                    <a:moveTo>
                      <a:pt x="51067" y="18182"/>
                    </a:moveTo>
                    <a:cubicBezTo>
                      <a:pt x="281003" y="7261"/>
                      <a:pt x="591945" y="-22893"/>
                      <a:pt x="617005" y="31700"/>
                    </a:cubicBezTo>
                    <a:cubicBezTo>
                      <a:pt x="642065" y="86293"/>
                      <a:pt x="669922" y="489239"/>
                      <a:pt x="621713" y="535349"/>
                    </a:cubicBezTo>
                    <a:cubicBezTo>
                      <a:pt x="573504" y="581459"/>
                      <a:pt x="32838" y="579874"/>
                      <a:pt x="12537" y="497972"/>
                    </a:cubicBezTo>
                    <a:cubicBezTo>
                      <a:pt x="992" y="378148"/>
                      <a:pt x="-4426" y="189998"/>
                      <a:pt x="4334" y="81348"/>
                    </a:cubicBezTo>
                  </a:path>
                </a:pathLst>
              </a:custGeom>
              <a:noFill/>
              <a:ln w="25400" cap="rnd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fontAlgn="auto"/>
                <a:endParaRPr lang="zh-CN" altLang="en-US" noProof="1">
                  <a:solidFill>
                    <a:schemeClr val="accent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652" name="矩形 71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1393350" y="2932113"/>
                <a:ext cx="923290" cy="7068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p>
                <a:pPr algn="ctr"/>
                <a:r>
                  <a:rPr lang="en-US" altLang="zh-CN" sz="4000" b="1" dirty="0">
                    <a:solidFill>
                      <a:schemeClr val="accent2"/>
                    </a:solidFill>
                    <a:latin typeface="+mn-lt"/>
                    <a:ea typeface="+mn-ea"/>
                    <a:cs typeface="+mn-ea"/>
                    <a:sym typeface="+mn-lt"/>
                  </a:rPr>
                  <a:t>03</a:t>
                </a:r>
                <a:endParaRPr lang="en-US" altLang="zh-CN" sz="4000" b="1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27653" name="组合 5"/>
              <p:cNvGrpSpPr/>
              <p:nvPr/>
            </p:nvGrpSpPr>
            <p:grpSpPr bwMode="auto">
              <a:xfrm>
                <a:off x="1584325" y="2544763"/>
                <a:ext cx="536575" cy="473075"/>
                <a:chOff x="7509111" y="2144857"/>
                <a:chExt cx="1157049" cy="1019200"/>
              </a:xfrm>
            </p:grpSpPr>
            <p:sp>
              <p:nvSpPr>
                <p:cNvPr id="7" name="任意多边形 6"/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7509111" y="2363746"/>
                  <a:ext cx="1157049" cy="800311"/>
                </a:xfrm>
                <a:custGeom>
                  <a:avLst/>
                  <a:gdLst>
                    <a:gd name="connsiteX0" fmla="*/ 582519 w 1166674"/>
                    <a:gd name="connsiteY0" fmla="*/ 223878 h 732468"/>
                    <a:gd name="connsiteX1" fmla="*/ 236155 w 1166674"/>
                    <a:gd name="connsiteY1" fmla="*/ 2205 h 732468"/>
                    <a:gd name="connsiteX2" fmla="*/ 628 w 1166674"/>
                    <a:gd name="connsiteY2" fmla="*/ 390133 h 732468"/>
                    <a:gd name="connsiteX3" fmla="*/ 305428 w 1166674"/>
                    <a:gd name="connsiteY3" fmla="*/ 722642 h 732468"/>
                    <a:gd name="connsiteX4" fmla="*/ 540955 w 1166674"/>
                    <a:gd name="connsiteY4" fmla="*/ 611805 h 732468"/>
                    <a:gd name="connsiteX5" fmla="*/ 734919 w 1166674"/>
                    <a:gd name="connsiteY5" fmla="*/ 722642 h 732468"/>
                    <a:gd name="connsiteX6" fmla="*/ 1095137 w 1166674"/>
                    <a:gd name="connsiteY6" fmla="*/ 556387 h 732468"/>
                    <a:gd name="connsiteX7" fmla="*/ 1122846 w 1166674"/>
                    <a:gd name="connsiteY7" fmla="*/ 43769 h 732468"/>
                    <a:gd name="connsiteX8" fmla="*/ 582519 w 1166674"/>
                    <a:gd name="connsiteY8" fmla="*/ 223878 h 732468"/>
                    <a:gd name="connsiteX0-1" fmla="*/ 582519 w 1166674"/>
                    <a:gd name="connsiteY0-2" fmla="*/ 223878 h 732468"/>
                    <a:gd name="connsiteX1-3" fmla="*/ 236155 w 1166674"/>
                    <a:gd name="connsiteY1-4" fmla="*/ 2205 h 732468"/>
                    <a:gd name="connsiteX2-5" fmla="*/ 628 w 1166674"/>
                    <a:gd name="connsiteY2-6" fmla="*/ 390133 h 732468"/>
                    <a:gd name="connsiteX3-7" fmla="*/ 305428 w 1166674"/>
                    <a:gd name="connsiteY3-8" fmla="*/ 722642 h 732468"/>
                    <a:gd name="connsiteX4-9" fmla="*/ 540955 w 1166674"/>
                    <a:gd name="connsiteY4-10" fmla="*/ 611805 h 732468"/>
                    <a:gd name="connsiteX5-11" fmla="*/ 734919 w 1166674"/>
                    <a:gd name="connsiteY5-12" fmla="*/ 722642 h 732468"/>
                    <a:gd name="connsiteX6-13" fmla="*/ 1095137 w 1166674"/>
                    <a:gd name="connsiteY6-14" fmla="*/ 556387 h 732468"/>
                    <a:gd name="connsiteX7-15" fmla="*/ 1122846 w 1166674"/>
                    <a:gd name="connsiteY7-16" fmla="*/ 43769 h 732468"/>
                    <a:gd name="connsiteX8-17" fmla="*/ 582519 w 1166674"/>
                    <a:gd name="connsiteY8-18" fmla="*/ 223878 h 732468"/>
                    <a:gd name="connsiteX0-19" fmla="*/ 582519 w 1166674"/>
                    <a:gd name="connsiteY0-20" fmla="*/ 226644 h 735234"/>
                    <a:gd name="connsiteX1-21" fmla="*/ 236155 w 1166674"/>
                    <a:gd name="connsiteY1-22" fmla="*/ 4971 h 735234"/>
                    <a:gd name="connsiteX2-23" fmla="*/ 628 w 1166674"/>
                    <a:gd name="connsiteY2-24" fmla="*/ 392899 h 735234"/>
                    <a:gd name="connsiteX3-25" fmla="*/ 305428 w 1166674"/>
                    <a:gd name="connsiteY3-26" fmla="*/ 725408 h 735234"/>
                    <a:gd name="connsiteX4-27" fmla="*/ 540955 w 1166674"/>
                    <a:gd name="connsiteY4-28" fmla="*/ 614571 h 735234"/>
                    <a:gd name="connsiteX5-29" fmla="*/ 734919 w 1166674"/>
                    <a:gd name="connsiteY5-30" fmla="*/ 725408 h 735234"/>
                    <a:gd name="connsiteX6-31" fmla="*/ 1095137 w 1166674"/>
                    <a:gd name="connsiteY6-32" fmla="*/ 559153 h 735234"/>
                    <a:gd name="connsiteX7-33" fmla="*/ 1122846 w 1166674"/>
                    <a:gd name="connsiteY7-34" fmla="*/ 46535 h 735234"/>
                    <a:gd name="connsiteX8-35" fmla="*/ 582519 w 1166674"/>
                    <a:gd name="connsiteY8-36" fmla="*/ 226644 h 735234"/>
                    <a:gd name="connsiteX0-37" fmla="*/ 582519 w 1166674"/>
                    <a:gd name="connsiteY0-38" fmla="*/ 226644 h 735234"/>
                    <a:gd name="connsiteX1-39" fmla="*/ 236155 w 1166674"/>
                    <a:gd name="connsiteY1-40" fmla="*/ 4971 h 735234"/>
                    <a:gd name="connsiteX2-41" fmla="*/ 628 w 1166674"/>
                    <a:gd name="connsiteY2-42" fmla="*/ 392899 h 735234"/>
                    <a:gd name="connsiteX3-43" fmla="*/ 305428 w 1166674"/>
                    <a:gd name="connsiteY3-44" fmla="*/ 725408 h 735234"/>
                    <a:gd name="connsiteX4-45" fmla="*/ 540955 w 1166674"/>
                    <a:gd name="connsiteY4-46" fmla="*/ 614571 h 735234"/>
                    <a:gd name="connsiteX5-47" fmla="*/ 734919 w 1166674"/>
                    <a:gd name="connsiteY5-48" fmla="*/ 725408 h 735234"/>
                    <a:gd name="connsiteX6-49" fmla="*/ 1095137 w 1166674"/>
                    <a:gd name="connsiteY6-50" fmla="*/ 559153 h 735234"/>
                    <a:gd name="connsiteX7-51" fmla="*/ 1122846 w 1166674"/>
                    <a:gd name="connsiteY7-52" fmla="*/ 46535 h 735234"/>
                    <a:gd name="connsiteX8-53" fmla="*/ 582519 w 1166674"/>
                    <a:gd name="connsiteY8-54" fmla="*/ 226644 h 735234"/>
                    <a:gd name="connsiteX0-55" fmla="*/ 582519 w 1166674"/>
                    <a:gd name="connsiteY0-56" fmla="*/ 226644 h 735234"/>
                    <a:gd name="connsiteX1-57" fmla="*/ 236155 w 1166674"/>
                    <a:gd name="connsiteY1-58" fmla="*/ 4971 h 735234"/>
                    <a:gd name="connsiteX2-59" fmla="*/ 628 w 1166674"/>
                    <a:gd name="connsiteY2-60" fmla="*/ 392899 h 735234"/>
                    <a:gd name="connsiteX3-61" fmla="*/ 305428 w 1166674"/>
                    <a:gd name="connsiteY3-62" fmla="*/ 725408 h 735234"/>
                    <a:gd name="connsiteX4-63" fmla="*/ 540955 w 1166674"/>
                    <a:gd name="connsiteY4-64" fmla="*/ 614571 h 735234"/>
                    <a:gd name="connsiteX5-65" fmla="*/ 734919 w 1166674"/>
                    <a:gd name="connsiteY5-66" fmla="*/ 725408 h 735234"/>
                    <a:gd name="connsiteX6-67" fmla="*/ 1095137 w 1166674"/>
                    <a:gd name="connsiteY6-68" fmla="*/ 559153 h 735234"/>
                    <a:gd name="connsiteX7-69" fmla="*/ 1122846 w 1166674"/>
                    <a:gd name="connsiteY7-70" fmla="*/ 46535 h 735234"/>
                    <a:gd name="connsiteX8-71" fmla="*/ 582519 w 1166674"/>
                    <a:gd name="connsiteY8-72" fmla="*/ 226644 h 735234"/>
                    <a:gd name="connsiteX0-73" fmla="*/ 582519 w 1131746"/>
                    <a:gd name="connsiteY0-74" fmla="*/ 226644 h 735234"/>
                    <a:gd name="connsiteX1-75" fmla="*/ 236155 w 1131746"/>
                    <a:gd name="connsiteY1-76" fmla="*/ 4971 h 735234"/>
                    <a:gd name="connsiteX2-77" fmla="*/ 628 w 1131746"/>
                    <a:gd name="connsiteY2-78" fmla="*/ 392899 h 735234"/>
                    <a:gd name="connsiteX3-79" fmla="*/ 305428 w 1131746"/>
                    <a:gd name="connsiteY3-80" fmla="*/ 725408 h 735234"/>
                    <a:gd name="connsiteX4-81" fmla="*/ 540955 w 1131746"/>
                    <a:gd name="connsiteY4-82" fmla="*/ 614571 h 735234"/>
                    <a:gd name="connsiteX5-83" fmla="*/ 734919 w 1131746"/>
                    <a:gd name="connsiteY5-84" fmla="*/ 725408 h 735234"/>
                    <a:gd name="connsiteX6-85" fmla="*/ 1095137 w 1131746"/>
                    <a:gd name="connsiteY6-86" fmla="*/ 559153 h 735234"/>
                    <a:gd name="connsiteX7-87" fmla="*/ 1053574 w 1131746"/>
                    <a:gd name="connsiteY7-88" fmla="*/ 74245 h 735234"/>
                    <a:gd name="connsiteX8-89" fmla="*/ 582519 w 1131746"/>
                    <a:gd name="connsiteY8-90" fmla="*/ 226644 h 735234"/>
                    <a:gd name="connsiteX0-91" fmla="*/ 582519 w 1137803"/>
                    <a:gd name="connsiteY0-92" fmla="*/ 226644 h 735234"/>
                    <a:gd name="connsiteX1-93" fmla="*/ 236155 w 1137803"/>
                    <a:gd name="connsiteY1-94" fmla="*/ 4971 h 735234"/>
                    <a:gd name="connsiteX2-95" fmla="*/ 628 w 1137803"/>
                    <a:gd name="connsiteY2-96" fmla="*/ 392899 h 735234"/>
                    <a:gd name="connsiteX3-97" fmla="*/ 305428 w 1137803"/>
                    <a:gd name="connsiteY3-98" fmla="*/ 725408 h 735234"/>
                    <a:gd name="connsiteX4-99" fmla="*/ 540955 w 1137803"/>
                    <a:gd name="connsiteY4-100" fmla="*/ 614571 h 735234"/>
                    <a:gd name="connsiteX5-101" fmla="*/ 734919 w 1137803"/>
                    <a:gd name="connsiteY5-102" fmla="*/ 725408 h 735234"/>
                    <a:gd name="connsiteX6-103" fmla="*/ 1095137 w 1137803"/>
                    <a:gd name="connsiteY6-104" fmla="*/ 559153 h 735234"/>
                    <a:gd name="connsiteX7-105" fmla="*/ 1053574 w 1137803"/>
                    <a:gd name="connsiteY7-106" fmla="*/ 74245 h 735234"/>
                    <a:gd name="connsiteX8-107" fmla="*/ 582519 w 1137803"/>
                    <a:gd name="connsiteY8-108" fmla="*/ 226644 h 735234"/>
                    <a:gd name="connsiteX0-109" fmla="*/ 582519 w 1137803"/>
                    <a:gd name="connsiteY0-110" fmla="*/ 226644 h 735234"/>
                    <a:gd name="connsiteX1-111" fmla="*/ 236155 w 1137803"/>
                    <a:gd name="connsiteY1-112" fmla="*/ 4971 h 735234"/>
                    <a:gd name="connsiteX2-113" fmla="*/ 628 w 1137803"/>
                    <a:gd name="connsiteY2-114" fmla="*/ 392899 h 735234"/>
                    <a:gd name="connsiteX3-115" fmla="*/ 305428 w 1137803"/>
                    <a:gd name="connsiteY3-116" fmla="*/ 725408 h 735234"/>
                    <a:gd name="connsiteX4-117" fmla="*/ 540955 w 1137803"/>
                    <a:gd name="connsiteY4-118" fmla="*/ 614571 h 735234"/>
                    <a:gd name="connsiteX5-119" fmla="*/ 734919 w 1137803"/>
                    <a:gd name="connsiteY5-120" fmla="*/ 725408 h 735234"/>
                    <a:gd name="connsiteX6-121" fmla="*/ 1095137 w 1137803"/>
                    <a:gd name="connsiteY6-122" fmla="*/ 559153 h 735234"/>
                    <a:gd name="connsiteX7-123" fmla="*/ 1053574 w 1137803"/>
                    <a:gd name="connsiteY7-124" fmla="*/ 74245 h 735234"/>
                    <a:gd name="connsiteX8-125" fmla="*/ 582519 w 1137803"/>
                    <a:gd name="connsiteY8-126" fmla="*/ 226644 h 735234"/>
                    <a:gd name="connsiteX0-127" fmla="*/ 582519 w 1140842"/>
                    <a:gd name="connsiteY0-128" fmla="*/ 226644 h 735234"/>
                    <a:gd name="connsiteX1-129" fmla="*/ 236155 w 1140842"/>
                    <a:gd name="connsiteY1-130" fmla="*/ 4971 h 735234"/>
                    <a:gd name="connsiteX2-131" fmla="*/ 628 w 1140842"/>
                    <a:gd name="connsiteY2-132" fmla="*/ 392899 h 735234"/>
                    <a:gd name="connsiteX3-133" fmla="*/ 305428 w 1140842"/>
                    <a:gd name="connsiteY3-134" fmla="*/ 725408 h 735234"/>
                    <a:gd name="connsiteX4-135" fmla="*/ 540955 w 1140842"/>
                    <a:gd name="connsiteY4-136" fmla="*/ 614571 h 735234"/>
                    <a:gd name="connsiteX5-137" fmla="*/ 1095137 w 1140842"/>
                    <a:gd name="connsiteY5-138" fmla="*/ 559153 h 735234"/>
                    <a:gd name="connsiteX6-139" fmla="*/ 1053574 w 1140842"/>
                    <a:gd name="connsiteY6-140" fmla="*/ 74245 h 735234"/>
                    <a:gd name="connsiteX7-141" fmla="*/ 582519 w 1140842"/>
                    <a:gd name="connsiteY7-142" fmla="*/ 226644 h 735234"/>
                    <a:gd name="connsiteX0-143" fmla="*/ 582519 w 1140842"/>
                    <a:gd name="connsiteY0-144" fmla="*/ 226644 h 735234"/>
                    <a:gd name="connsiteX1-145" fmla="*/ 236155 w 1140842"/>
                    <a:gd name="connsiteY1-146" fmla="*/ 4971 h 735234"/>
                    <a:gd name="connsiteX2-147" fmla="*/ 628 w 1140842"/>
                    <a:gd name="connsiteY2-148" fmla="*/ 392899 h 735234"/>
                    <a:gd name="connsiteX3-149" fmla="*/ 305428 w 1140842"/>
                    <a:gd name="connsiteY3-150" fmla="*/ 725408 h 735234"/>
                    <a:gd name="connsiteX4-151" fmla="*/ 540955 w 1140842"/>
                    <a:gd name="connsiteY4-152" fmla="*/ 614571 h 735234"/>
                    <a:gd name="connsiteX5-153" fmla="*/ 1095137 w 1140842"/>
                    <a:gd name="connsiteY5-154" fmla="*/ 559153 h 735234"/>
                    <a:gd name="connsiteX6-155" fmla="*/ 1053574 w 1140842"/>
                    <a:gd name="connsiteY6-156" fmla="*/ 74245 h 735234"/>
                    <a:gd name="connsiteX7-157" fmla="*/ 582519 w 1140842"/>
                    <a:gd name="connsiteY7-158" fmla="*/ 226644 h 735234"/>
                    <a:gd name="connsiteX0-159" fmla="*/ 582519 w 1140842"/>
                    <a:gd name="connsiteY0-160" fmla="*/ 226644 h 743441"/>
                    <a:gd name="connsiteX1-161" fmla="*/ 236155 w 1140842"/>
                    <a:gd name="connsiteY1-162" fmla="*/ 4971 h 743441"/>
                    <a:gd name="connsiteX2-163" fmla="*/ 628 w 1140842"/>
                    <a:gd name="connsiteY2-164" fmla="*/ 392899 h 743441"/>
                    <a:gd name="connsiteX3-165" fmla="*/ 305428 w 1140842"/>
                    <a:gd name="connsiteY3-166" fmla="*/ 725408 h 743441"/>
                    <a:gd name="connsiteX4-167" fmla="*/ 540955 w 1140842"/>
                    <a:gd name="connsiteY4-168" fmla="*/ 614571 h 743441"/>
                    <a:gd name="connsiteX5-169" fmla="*/ 1095137 w 1140842"/>
                    <a:gd name="connsiteY5-170" fmla="*/ 559153 h 743441"/>
                    <a:gd name="connsiteX6-171" fmla="*/ 1053574 w 1140842"/>
                    <a:gd name="connsiteY6-172" fmla="*/ 74245 h 743441"/>
                    <a:gd name="connsiteX7-173" fmla="*/ 582519 w 1140842"/>
                    <a:gd name="connsiteY7-174" fmla="*/ 226644 h 743441"/>
                    <a:gd name="connsiteX0-175" fmla="*/ 582519 w 1140842"/>
                    <a:gd name="connsiteY0-176" fmla="*/ 226644 h 756134"/>
                    <a:gd name="connsiteX1-177" fmla="*/ 236155 w 1140842"/>
                    <a:gd name="connsiteY1-178" fmla="*/ 4971 h 756134"/>
                    <a:gd name="connsiteX2-179" fmla="*/ 628 w 1140842"/>
                    <a:gd name="connsiteY2-180" fmla="*/ 392899 h 756134"/>
                    <a:gd name="connsiteX3-181" fmla="*/ 305428 w 1140842"/>
                    <a:gd name="connsiteY3-182" fmla="*/ 725408 h 756134"/>
                    <a:gd name="connsiteX4-183" fmla="*/ 540955 w 1140842"/>
                    <a:gd name="connsiteY4-184" fmla="*/ 614571 h 756134"/>
                    <a:gd name="connsiteX5-185" fmla="*/ 1095137 w 1140842"/>
                    <a:gd name="connsiteY5-186" fmla="*/ 559153 h 756134"/>
                    <a:gd name="connsiteX6-187" fmla="*/ 1053574 w 1140842"/>
                    <a:gd name="connsiteY6-188" fmla="*/ 74245 h 756134"/>
                    <a:gd name="connsiteX7-189" fmla="*/ 582519 w 1140842"/>
                    <a:gd name="connsiteY7-190" fmla="*/ 226644 h 756134"/>
                    <a:gd name="connsiteX0-191" fmla="*/ 590394 w 1148717"/>
                    <a:gd name="connsiteY0-192" fmla="*/ 226644 h 756134"/>
                    <a:gd name="connsiteX1-193" fmla="*/ 244030 w 1148717"/>
                    <a:gd name="connsiteY1-194" fmla="*/ 4971 h 756134"/>
                    <a:gd name="connsiteX2-195" fmla="*/ 8503 w 1148717"/>
                    <a:gd name="connsiteY2-196" fmla="*/ 392899 h 756134"/>
                    <a:gd name="connsiteX3-197" fmla="*/ 548830 w 1148717"/>
                    <a:gd name="connsiteY3-198" fmla="*/ 614571 h 756134"/>
                    <a:gd name="connsiteX4-199" fmla="*/ 1103012 w 1148717"/>
                    <a:gd name="connsiteY4-200" fmla="*/ 559153 h 756134"/>
                    <a:gd name="connsiteX5-201" fmla="*/ 1061449 w 1148717"/>
                    <a:gd name="connsiteY5-202" fmla="*/ 74245 h 756134"/>
                    <a:gd name="connsiteX6-203" fmla="*/ 590394 w 1148717"/>
                    <a:gd name="connsiteY6-204" fmla="*/ 226644 h 756134"/>
                    <a:gd name="connsiteX0-205" fmla="*/ 590394 w 1148717"/>
                    <a:gd name="connsiteY0-206" fmla="*/ 226644 h 784718"/>
                    <a:gd name="connsiteX1-207" fmla="*/ 244030 w 1148717"/>
                    <a:gd name="connsiteY1-208" fmla="*/ 4971 h 784718"/>
                    <a:gd name="connsiteX2-209" fmla="*/ 8503 w 1148717"/>
                    <a:gd name="connsiteY2-210" fmla="*/ 392899 h 784718"/>
                    <a:gd name="connsiteX3-211" fmla="*/ 548830 w 1148717"/>
                    <a:gd name="connsiteY3-212" fmla="*/ 614571 h 784718"/>
                    <a:gd name="connsiteX4-213" fmla="*/ 1103012 w 1148717"/>
                    <a:gd name="connsiteY4-214" fmla="*/ 559153 h 784718"/>
                    <a:gd name="connsiteX5-215" fmla="*/ 1061449 w 1148717"/>
                    <a:gd name="connsiteY5-216" fmla="*/ 74245 h 784718"/>
                    <a:gd name="connsiteX6-217" fmla="*/ 590394 w 1148717"/>
                    <a:gd name="connsiteY6-218" fmla="*/ 226644 h 784718"/>
                    <a:gd name="connsiteX0-219" fmla="*/ 590394 w 1148717"/>
                    <a:gd name="connsiteY0-220" fmla="*/ 226644 h 784718"/>
                    <a:gd name="connsiteX1-221" fmla="*/ 244030 w 1148717"/>
                    <a:gd name="connsiteY1-222" fmla="*/ 4971 h 784718"/>
                    <a:gd name="connsiteX2-223" fmla="*/ 8503 w 1148717"/>
                    <a:gd name="connsiteY2-224" fmla="*/ 392899 h 784718"/>
                    <a:gd name="connsiteX3-225" fmla="*/ 548830 w 1148717"/>
                    <a:gd name="connsiteY3-226" fmla="*/ 614571 h 784718"/>
                    <a:gd name="connsiteX4-227" fmla="*/ 1103012 w 1148717"/>
                    <a:gd name="connsiteY4-228" fmla="*/ 559153 h 784718"/>
                    <a:gd name="connsiteX5-229" fmla="*/ 1061449 w 1148717"/>
                    <a:gd name="connsiteY5-230" fmla="*/ 74245 h 784718"/>
                    <a:gd name="connsiteX6-231" fmla="*/ 590394 w 1148717"/>
                    <a:gd name="connsiteY6-232" fmla="*/ 226644 h 784718"/>
                    <a:gd name="connsiteX0-233" fmla="*/ 581944 w 1140267"/>
                    <a:gd name="connsiteY0-234" fmla="*/ 226644 h 799900"/>
                    <a:gd name="connsiteX1-235" fmla="*/ 235580 w 1140267"/>
                    <a:gd name="connsiteY1-236" fmla="*/ 4971 h 799900"/>
                    <a:gd name="connsiteX2-237" fmla="*/ 53 w 1140267"/>
                    <a:gd name="connsiteY2-238" fmla="*/ 392899 h 799900"/>
                    <a:gd name="connsiteX3-239" fmla="*/ 540380 w 1140267"/>
                    <a:gd name="connsiteY3-240" fmla="*/ 614571 h 799900"/>
                    <a:gd name="connsiteX4-241" fmla="*/ 1094562 w 1140267"/>
                    <a:gd name="connsiteY4-242" fmla="*/ 559153 h 799900"/>
                    <a:gd name="connsiteX5-243" fmla="*/ 1052999 w 1140267"/>
                    <a:gd name="connsiteY5-244" fmla="*/ 74245 h 799900"/>
                    <a:gd name="connsiteX6-245" fmla="*/ 581944 w 1140267"/>
                    <a:gd name="connsiteY6-246" fmla="*/ 226644 h 799900"/>
                    <a:gd name="connsiteX0-247" fmla="*/ 581944 w 1157049"/>
                    <a:gd name="connsiteY0-248" fmla="*/ 226644 h 799900"/>
                    <a:gd name="connsiteX1-249" fmla="*/ 235580 w 1157049"/>
                    <a:gd name="connsiteY1-250" fmla="*/ 4971 h 799900"/>
                    <a:gd name="connsiteX2-251" fmla="*/ 53 w 1157049"/>
                    <a:gd name="connsiteY2-252" fmla="*/ 392899 h 799900"/>
                    <a:gd name="connsiteX3-253" fmla="*/ 540380 w 1157049"/>
                    <a:gd name="connsiteY3-254" fmla="*/ 614571 h 799900"/>
                    <a:gd name="connsiteX4-255" fmla="*/ 1094562 w 1157049"/>
                    <a:gd name="connsiteY4-256" fmla="*/ 559153 h 799900"/>
                    <a:gd name="connsiteX5-257" fmla="*/ 1052999 w 1157049"/>
                    <a:gd name="connsiteY5-258" fmla="*/ 74245 h 799900"/>
                    <a:gd name="connsiteX6-259" fmla="*/ 581944 w 1157049"/>
                    <a:gd name="connsiteY6-260" fmla="*/ 226644 h 799900"/>
                    <a:gd name="connsiteX0-261" fmla="*/ 581944 w 1157049"/>
                    <a:gd name="connsiteY0-262" fmla="*/ 226644 h 799900"/>
                    <a:gd name="connsiteX1-263" fmla="*/ 235580 w 1157049"/>
                    <a:gd name="connsiteY1-264" fmla="*/ 4971 h 799900"/>
                    <a:gd name="connsiteX2-265" fmla="*/ 53 w 1157049"/>
                    <a:gd name="connsiteY2-266" fmla="*/ 392899 h 799900"/>
                    <a:gd name="connsiteX3-267" fmla="*/ 540380 w 1157049"/>
                    <a:gd name="connsiteY3-268" fmla="*/ 614571 h 799900"/>
                    <a:gd name="connsiteX4-269" fmla="*/ 1094562 w 1157049"/>
                    <a:gd name="connsiteY4-270" fmla="*/ 559153 h 799900"/>
                    <a:gd name="connsiteX5-271" fmla="*/ 1052999 w 1157049"/>
                    <a:gd name="connsiteY5-272" fmla="*/ 74245 h 799900"/>
                    <a:gd name="connsiteX6-273" fmla="*/ 581944 w 1157049"/>
                    <a:gd name="connsiteY6-274" fmla="*/ 226644 h 799900"/>
                  </a:gdLst>
                  <a:ahLst/>
                  <a:cxnLst>
                    <a:cxn ang="0">
                      <a:pos x="connsiteX0-261" y="connsiteY0-262"/>
                    </a:cxn>
                    <a:cxn ang="0">
                      <a:pos x="connsiteX1-263" y="connsiteY1-264"/>
                    </a:cxn>
                    <a:cxn ang="0">
                      <a:pos x="connsiteX2-265" y="connsiteY2-266"/>
                    </a:cxn>
                    <a:cxn ang="0">
                      <a:pos x="connsiteX3-267" y="connsiteY3-268"/>
                    </a:cxn>
                    <a:cxn ang="0">
                      <a:pos x="connsiteX4-269" y="connsiteY4-270"/>
                    </a:cxn>
                    <a:cxn ang="0">
                      <a:pos x="connsiteX5-271" y="connsiteY5-272"/>
                    </a:cxn>
                    <a:cxn ang="0">
                      <a:pos x="connsiteX6-273" y="connsiteY6-274"/>
                    </a:cxn>
                  </a:cxnLst>
                  <a:rect l="l" t="t" r="r" b="b"/>
                  <a:pathLst>
                    <a:path w="1157049" h="799900">
                      <a:moveTo>
                        <a:pt x="581944" y="226644"/>
                      </a:moveTo>
                      <a:cubicBezTo>
                        <a:pt x="475725" y="67317"/>
                        <a:pt x="332562" y="-22738"/>
                        <a:pt x="235580" y="4971"/>
                      </a:cubicBezTo>
                      <a:cubicBezTo>
                        <a:pt x="138598" y="32680"/>
                        <a:pt x="-3122" y="205574"/>
                        <a:pt x="53" y="392899"/>
                      </a:cubicBezTo>
                      <a:cubicBezTo>
                        <a:pt x="3228" y="580224"/>
                        <a:pt x="176987" y="1063112"/>
                        <a:pt x="540380" y="614571"/>
                      </a:cubicBezTo>
                      <a:cubicBezTo>
                        <a:pt x="795823" y="920237"/>
                        <a:pt x="971025" y="773032"/>
                        <a:pt x="1094562" y="559153"/>
                      </a:cubicBezTo>
                      <a:cubicBezTo>
                        <a:pt x="1218099" y="345274"/>
                        <a:pt x="1133817" y="134281"/>
                        <a:pt x="1052999" y="74245"/>
                      </a:cubicBezTo>
                      <a:cubicBezTo>
                        <a:pt x="972181" y="14209"/>
                        <a:pt x="618889" y="25753"/>
                        <a:pt x="581944" y="226644"/>
                      </a:cubicBezTo>
                      <a:close/>
                    </a:path>
                  </a:pathLst>
                </a:custGeom>
                <a:noFill/>
                <a:ln w="22225" cap="rnd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auto"/>
                  <a:endParaRPr lang="zh-CN" altLang="en-US" noProof="1">
                    <a:solidFill>
                      <a:schemeClr val="accent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" name="任意多边形 7"/>
                <p:cNvSpPr/>
                <p:nvPr>
                  <p:custDataLst>
                    <p:tags r:id="rId14"/>
                  </p:custDataLst>
                </p:nvPr>
              </p:nvSpPr>
              <p:spPr>
                <a:xfrm>
                  <a:off x="8008901" y="2688657"/>
                  <a:ext cx="164315" cy="0"/>
                </a:xfrm>
                <a:custGeom>
                  <a:avLst/>
                  <a:gdLst>
                    <a:gd name="connsiteX0" fmla="*/ 0 w 166255"/>
                    <a:gd name="connsiteY0" fmla="*/ 0 h 0"/>
                    <a:gd name="connsiteX1" fmla="*/ 166255 w 166255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6255">
                      <a:moveTo>
                        <a:pt x="0" y="0"/>
                      </a:moveTo>
                      <a:lnTo>
                        <a:pt x="166255" y="0"/>
                      </a:lnTo>
                    </a:path>
                  </a:pathLst>
                </a:custGeom>
                <a:noFill/>
                <a:ln w="22225" cap="rnd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auto"/>
                  <a:endParaRPr lang="zh-CN" altLang="en-US" noProof="1">
                    <a:solidFill>
                      <a:schemeClr val="accent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" name="任意多边形 8"/>
                <p:cNvSpPr/>
                <p:nvPr>
                  <p:custDataLst>
                    <p:tags r:id="rId15"/>
                  </p:custDataLst>
                </p:nvPr>
              </p:nvSpPr>
              <p:spPr>
                <a:xfrm>
                  <a:off x="8097905" y="2144857"/>
                  <a:ext cx="143775" cy="543800"/>
                </a:xfrm>
                <a:custGeom>
                  <a:avLst/>
                  <a:gdLst>
                    <a:gd name="connsiteX0" fmla="*/ 0 w 142875"/>
                    <a:gd name="connsiteY0" fmla="*/ 542925 h 542925"/>
                    <a:gd name="connsiteX1" fmla="*/ 28575 w 142875"/>
                    <a:gd name="connsiteY1" fmla="*/ 219075 h 542925"/>
                    <a:gd name="connsiteX2" fmla="*/ 142875 w 142875"/>
                    <a:gd name="connsiteY2" fmla="*/ 0 h 542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2875" h="542925">
                      <a:moveTo>
                        <a:pt x="0" y="542925"/>
                      </a:moveTo>
                      <a:cubicBezTo>
                        <a:pt x="2381" y="426243"/>
                        <a:pt x="4763" y="309562"/>
                        <a:pt x="28575" y="219075"/>
                      </a:cubicBezTo>
                      <a:cubicBezTo>
                        <a:pt x="52387" y="128588"/>
                        <a:pt x="97631" y="64294"/>
                        <a:pt x="142875" y="0"/>
                      </a:cubicBezTo>
                    </a:path>
                  </a:pathLst>
                </a:custGeom>
                <a:noFill/>
                <a:ln w="22225" cap="rnd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auto"/>
                  <a:endParaRPr lang="zh-CN" altLang="en-US" noProof="1">
                    <a:solidFill>
                      <a:schemeClr val="accent2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7687" name="Freeform 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178" y="3896"/>
              <a:ext cx="5077" cy="125"/>
            </a:xfrm>
            <a:custGeom>
              <a:avLst/>
              <a:gdLst>
                <a:gd name="T0" fmla="*/ 1 w 2288"/>
                <a:gd name="T1" fmla="*/ 2 h 38"/>
                <a:gd name="T2" fmla="*/ 2 w 2288"/>
                <a:gd name="T3" fmla="*/ 6 h 38"/>
                <a:gd name="T4" fmla="*/ 152 w 2288"/>
                <a:gd name="T5" fmla="*/ 19 h 38"/>
                <a:gd name="T6" fmla="*/ 199 w 2288"/>
                <a:gd name="T7" fmla="*/ 17 h 38"/>
                <a:gd name="T8" fmla="*/ 566 w 2288"/>
                <a:gd name="T9" fmla="*/ 25 h 38"/>
                <a:gd name="T10" fmla="*/ 710 w 2288"/>
                <a:gd name="T11" fmla="*/ 29 h 38"/>
                <a:gd name="T12" fmla="*/ 1040 w 2288"/>
                <a:gd name="T13" fmla="*/ 31 h 38"/>
                <a:gd name="T14" fmla="*/ 1426 w 2288"/>
                <a:gd name="T15" fmla="*/ 34 h 38"/>
                <a:gd name="T16" fmla="*/ 1706 w 2288"/>
                <a:gd name="T17" fmla="*/ 35 h 38"/>
                <a:gd name="T18" fmla="*/ 1898 w 2288"/>
                <a:gd name="T19" fmla="*/ 34 h 38"/>
                <a:gd name="T20" fmla="*/ 2020 w 2288"/>
                <a:gd name="T21" fmla="*/ 31 h 38"/>
                <a:gd name="T22" fmla="*/ 2182 w 2288"/>
                <a:gd name="T23" fmla="*/ 29 h 38"/>
                <a:gd name="T24" fmla="*/ 2210 w 2288"/>
                <a:gd name="T25" fmla="*/ 31 h 38"/>
                <a:gd name="T26" fmla="*/ 2286 w 2288"/>
                <a:gd name="T27" fmla="*/ 28 h 38"/>
                <a:gd name="T28" fmla="*/ 2287 w 2288"/>
                <a:gd name="T29" fmla="*/ 24 h 38"/>
                <a:gd name="T30" fmla="*/ 2283 w 2288"/>
                <a:gd name="T31" fmla="*/ 23 h 38"/>
                <a:gd name="T32" fmla="*/ 2210 w 2288"/>
                <a:gd name="T33" fmla="*/ 25 h 38"/>
                <a:gd name="T34" fmla="*/ 2183 w 2288"/>
                <a:gd name="T35" fmla="*/ 23 h 38"/>
                <a:gd name="T36" fmla="*/ 2020 w 2288"/>
                <a:gd name="T37" fmla="*/ 25 h 38"/>
                <a:gd name="T38" fmla="*/ 1898 w 2288"/>
                <a:gd name="T39" fmla="*/ 28 h 38"/>
                <a:gd name="T40" fmla="*/ 1706 w 2288"/>
                <a:gd name="T41" fmla="*/ 29 h 38"/>
                <a:gd name="T42" fmla="*/ 1426 w 2288"/>
                <a:gd name="T43" fmla="*/ 28 h 38"/>
                <a:gd name="T44" fmla="*/ 1040 w 2288"/>
                <a:gd name="T45" fmla="*/ 25 h 38"/>
                <a:gd name="T46" fmla="*/ 710 w 2288"/>
                <a:gd name="T47" fmla="*/ 23 h 38"/>
                <a:gd name="T48" fmla="*/ 567 w 2288"/>
                <a:gd name="T49" fmla="*/ 19 h 38"/>
                <a:gd name="T50" fmla="*/ 199 w 2288"/>
                <a:gd name="T51" fmla="*/ 11 h 38"/>
                <a:gd name="T52" fmla="*/ 152 w 2288"/>
                <a:gd name="T53" fmla="*/ 13 h 38"/>
                <a:gd name="T54" fmla="*/ 5 w 2288"/>
                <a:gd name="T55" fmla="*/ 1 h 38"/>
                <a:gd name="T56" fmla="*/ 1 w 2288"/>
                <a:gd name="T5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88" h="38">
                  <a:moveTo>
                    <a:pt x="1" y="2"/>
                  </a:moveTo>
                  <a:cubicBezTo>
                    <a:pt x="0" y="3"/>
                    <a:pt x="1" y="5"/>
                    <a:pt x="2" y="6"/>
                  </a:cubicBezTo>
                  <a:cubicBezTo>
                    <a:pt x="39" y="25"/>
                    <a:pt x="99" y="22"/>
                    <a:pt x="152" y="19"/>
                  </a:cubicBezTo>
                  <a:cubicBezTo>
                    <a:pt x="169" y="18"/>
                    <a:pt x="185" y="17"/>
                    <a:pt x="199" y="17"/>
                  </a:cubicBezTo>
                  <a:cubicBezTo>
                    <a:pt x="322" y="17"/>
                    <a:pt x="446" y="21"/>
                    <a:pt x="566" y="25"/>
                  </a:cubicBezTo>
                  <a:cubicBezTo>
                    <a:pt x="710" y="29"/>
                    <a:pt x="710" y="29"/>
                    <a:pt x="710" y="29"/>
                  </a:cubicBezTo>
                  <a:cubicBezTo>
                    <a:pt x="820" y="32"/>
                    <a:pt x="932" y="31"/>
                    <a:pt x="1040" y="31"/>
                  </a:cubicBezTo>
                  <a:cubicBezTo>
                    <a:pt x="1167" y="30"/>
                    <a:pt x="1297" y="29"/>
                    <a:pt x="1426" y="34"/>
                  </a:cubicBezTo>
                  <a:cubicBezTo>
                    <a:pt x="1519" y="37"/>
                    <a:pt x="1614" y="36"/>
                    <a:pt x="1706" y="35"/>
                  </a:cubicBezTo>
                  <a:cubicBezTo>
                    <a:pt x="1769" y="34"/>
                    <a:pt x="1834" y="34"/>
                    <a:pt x="1898" y="34"/>
                  </a:cubicBezTo>
                  <a:cubicBezTo>
                    <a:pt x="1939" y="35"/>
                    <a:pt x="1980" y="33"/>
                    <a:pt x="2020" y="31"/>
                  </a:cubicBezTo>
                  <a:cubicBezTo>
                    <a:pt x="2073" y="28"/>
                    <a:pt x="2128" y="26"/>
                    <a:pt x="2182" y="29"/>
                  </a:cubicBezTo>
                  <a:cubicBezTo>
                    <a:pt x="2191" y="29"/>
                    <a:pt x="2200" y="30"/>
                    <a:pt x="2210" y="31"/>
                  </a:cubicBezTo>
                  <a:cubicBezTo>
                    <a:pt x="2236" y="34"/>
                    <a:pt x="2266" y="38"/>
                    <a:pt x="2286" y="28"/>
                  </a:cubicBezTo>
                  <a:cubicBezTo>
                    <a:pt x="2287" y="28"/>
                    <a:pt x="2288" y="26"/>
                    <a:pt x="2287" y="24"/>
                  </a:cubicBezTo>
                  <a:cubicBezTo>
                    <a:pt x="2286" y="23"/>
                    <a:pt x="2285" y="22"/>
                    <a:pt x="2283" y="23"/>
                  </a:cubicBezTo>
                  <a:cubicBezTo>
                    <a:pt x="2265" y="32"/>
                    <a:pt x="2236" y="28"/>
                    <a:pt x="2210" y="25"/>
                  </a:cubicBezTo>
                  <a:cubicBezTo>
                    <a:pt x="2200" y="24"/>
                    <a:pt x="2191" y="23"/>
                    <a:pt x="2183" y="23"/>
                  </a:cubicBezTo>
                  <a:cubicBezTo>
                    <a:pt x="2128" y="20"/>
                    <a:pt x="2073" y="22"/>
                    <a:pt x="2020" y="25"/>
                  </a:cubicBezTo>
                  <a:cubicBezTo>
                    <a:pt x="1980" y="27"/>
                    <a:pt x="1938" y="29"/>
                    <a:pt x="1898" y="28"/>
                  </a:cubicBezTo>
                  <a:cubicBezTo>
                    <a:pt x="1834" y="28"/>
                    <a:pt x="1769" y="28"/>
                    <a:pt x="1706" y="29"/>
                  </a:cubicBezTo>
                  <a:cubicBezTo>
                    <a:pt x="1614" y="30"/>
                    <a:pt x="1519" y="32"/>
                    <a:pt x="1426" y="28"/>
                  </a:cubicBezTo>
                  <a:cubicBezTo>
                    <a:pt x="1297" y="23"/>
                    <a:pt x="1167" y="24"/>
                    <a:pt x="1040" y="25"/>
                  </a:cubicBezTo>
                  <a:cubicBezTo>
                    <a:pt x="932" y="25"/>
                    <a:pt x="820" y="26"/>
                    <a:pt x="710" y="23"/>
                  </a:cubicBezTo>
                  <a:cubicBezTo>
                    <a:pt x="567" y="19"/>
                    <a:pt x="567" y="19"/>
                    <a:pt x="567" y="19"/>
                  </a:cubicBezTo>
                  <a:cubicBezTo>
                    <a:pt x="446" y="15"/>
                    <a:pt x="322" y="11"/>
                    <a:pt x="199" y="11"/>
                  </a:cubicBezTo>
                  <a:cubicBezTo>
                    <a:pt x="185" y="11"/>
                    <a:pt x="169" y="12"/>
                    <a:pt x="152" y="13"/>
                  </a:cubicBezTo>
                  <a:cubicBezTo>
                    <a:pt x="100" y="16"/>
                    <a:pt x="40" y="19"/>
                    <a:pt x="5" y="1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p>
              <a:endParaRPr lang="zh-CN" altLang="en-US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688975" y="2857500"/>
            <a:ext cx="28041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ym typeface="+mn-ea"/>
              </a:rPr>
              <a:t>前概念的基础上</a:t>
            </a:r>
            <a:endParaRPr lang="zh-CN" altLang="en-US" sz="2400" b="1"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848735" y="2261235"/>
            <a:ext cx="32061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ym typeface="+mn-ea"/>
              </a:rPr>
              <a:t>材料＋实验研究、图片展示</a:t>
            </a:r>
            <a:endParaRPr lang="zh-CN" altLang="en-US" b="1">
              <a:sym typeface="+mn-ea"/>
            </a:endParaRPr>
          </a:p>
          <a:p>
            <a:r>
              <a:rPr lang="zh-CN" altLang="en-US" b="1"/>
              <a:t>概念模型</a:t>
            </a:r>
            <a:endParaRPr lang="zh-CN" altLang="en-US" b="1"/>
          </a:p>
        </p:txBody>
      </p:sp>
      <p:sp>
        <p:nvSpPr>
          <p:cNvPr id="13" name="文本框 12"/>
          <p:cNvSpPr txBox="1"/>
          <p:nvPr/>
        </p:nvSpPr>
        <p:spPr>
          <a:xfrm>
            <a:off x="3848735" y="5462270"/>
            <a:ext cx="897191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搭建第二个知识层级"生物体内的核酸有DNA和RNA，其基本单位是核苷酸"</a:t>
            </a:r>
            <a:endParaRPr lang="zh-CN" altLang="en-US" sz="200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163560" y="497205"/>
            <a:ext cx="402844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buNone/>
            </a:pPr>
            <a:r>
              <a:rPr lang="zh-CN" sz="3200" b="1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①通过模型，搭建初始化教学支架</a:t>
            </a:r>
            <a:endParaRPr lang="zh-CN" altLang="en-US" sz="3200" b="1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10610" y="3131820"/>
            <a:ext cx="2560320" cy="170624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477000" y="3131820"/>
            <a:ext cx="2579370" cy="163766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222105" y="2141855"/>
            <a:ext cx="1911985" cy="2973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1892300"/>
            <a:ext cx="11261090" cy="3364230"/>
            <a:chOff x="996950" y="1851025"/>
            <a:chExt cx="3148013" cy="2206625"/>
          </a:xfrm>
        </p:grpSpPr>
        <p:sp>
          <p:nvSpPr>
            <p:cNvPr id="3" name="任意多边形 2"/>
            <p:cNvSpPr/>
            <p:nvPr>
              <p:custDataLst>
                <p:tags r:id="rId2"/>
              </p:custDataLst>
            </p:nvPr>
          </p:nvSpPr>
          <p:spPr>
            <a:xfrm>
              <a:off x="1341438" y="2135188"/>
              <a:ext cx="2803525" cy="1922462"/>
            </a:xfrm>
            <a:custGeom>
              <a:avLst/>
              <a:gdLst>
                <a:gd name="connsiteX0" fmla="*/ 135734 w 5735830"/>
                <a:gd name="connsiteY0" fmla="*/ 360201 h 4633519"/>
                <a:gd name="connsiteX1" fmla="*/ 250034 w 5735830"/>
                <a:gd name="connsiteY1" fmla="*/ 1666487 h 4633519"/>
                <a:gd name="connsiteX2" fmla="*/ 201049 w 5735830"/>
                <a:gd name="connsiteY2" fmla="*/ 4262730 h 4633519"/>
                <a:gd name="connsiteX3" fmla="*/ 1376706 w 5735830"/>
                <a:gd name="connsiteY3" fmla="*/ 4475001 h 4633519"/>
                <a:gd name="connsiteX4" fmla="*/ 5344549 w 5735830"/>
                <a:gd name="connsiteY4" fmla="*/ 4491330 h 4633519"/>
                <a:gd name="connsiteX5" fmla="*/ 5360877 w 5735830"/>
                <a:gd name="connsiteY5" fmla="*/ 2613544 h 4633519"/>
                <a:gd name="connsiteX6" fmla="*/ 5507834 w 5735830"/>
                <a:gd name="connsiteY6" fmla="*/ 278558 h 4633519"/>
                <a:gd name="connsiteX7" fmla="*/ 1899220 w 5735830"/>
                <a:gd name="connsiteY7" fmla="*/ 294887 h 4633519"/>
                <a:gd name="connsiteX8" fmla="*/ 152063 w 5735830"/>
                <a:gd name="connsiteY8" fmla="*/ 972 h 4633519"/>
                <a:gd name="connsiteX9" fmla="*/ 86749 w 5735830"/>
                <a:gd name="connsiteY9" fmla="*/ 409187 h 4633519"/>
                <a:gd name="connsiteX10" fmla="*/ 135734 w 5735830"/>
                <a:gd name="connsiteY10" fmla="*/ 360201 h 4633519"/>
                <a:gd name="connsiteX0-1" fmla="*/ 92877 w 5741958"/>
                <a:gd name="connsiteY0-2" fmla="*/ 409187 h 4633519"/>
                <a:gd name="connsiteX1-3" fmla="*/ 256162 w 5741958"/>
                <a:gd name="connsiteY1-4" fmla="*/ 1666487 h 4633519"/>
                <a:gd name="connsiteX2-5" fmla="*/ 207177 w 5741958"/>
                <a:gd name="connsiteY2-6" fmla="*/ 4262730 h 4633519"/>
                <a:gd name="connsiteX3-7" fmla="*/ 1382834 w 5741958"/>
                <a:gd name="connsiteY3-8" fmla="*/ 4475001 h 4633519"/>
                <a:gd name="connsiteX4-9" fmla="*/ 5350677 w 5741958"/>
                <a:gd name="connsiteY4-10" fmla="*/ 4491330 h 4633519"/>
                <a:gd name="connsiteX5-11" fmla="*/ 5367005 w 5741958"/>
                <a:gd name="connsiteY5-12" fmla="*/ 2613544 h 4633519"/>
                <a:gd name="connsiteX6-13" fmla="*/ 5513962 w 5741958"/>
                <a:gd name="connsiteY6-14" fmla="*/ 278558 h 4633519"/>
                <a:gd name="connsiteX7-15" fmla="*/ 1905348 w 5741958"/>
                <a:gd name="connsiteY7-16" fmla="*/ 294887 h 4633519"/>
                <a:gd name="connsiteX8-17" fmla="*/ 158191 w 5741958"/>
                <a:gd name="connsiteY8-18" fmla="*/ 972 h 4633519"/>
                <a:gd name="connsiteX9-19" fmla="*/ 92877 w 5741958"/>
                <a:gd name="connsiteY9-20" fmla="*/ 409187 h 4633519"/>
                <a:gd name="connsiteX0-21" fmla="*/ 92877 w 5741958"/>
                <a:gd name="connsiteY0-22" fmla="*/ 768415 h 4633519"/>
                <a:gd name="connsiteX1-23" fmla="*/ 256162 w 5741958"/>
                <a:gd name="connsiteY1-24" fmla="*/ 1666487 h 4633519"/>
                <a:gd name="connsiteX2-25" fmla="*/ 207177 w 5741958"/>
                <a:gd name="connsiteY2-26" fmla="*/ 4262730 h 4633519"/>
                <a:gd name="connsiteX3-27" fmla="*/ 1382834 w 5741958"/>
                <a:gd name="connsiteY3-28" fmla="*/ 4475001 h 4633519"/>
                <a:gd name="connsiteX4-29" fmla="*/ 5350677 w 5741958"/>
                <a:gd name="connsiteY4-30" fmla="*/ 4491330 h 4633519"/>
                <a:gd name="connsiteX5-31" fmla="*/ 5367005 w 5741958"/>
                <a:gd name="connsiteY5-32" fmla="*/ 2613544 h 4633519"/>
                <a:gd name="connsiteX6-33" fmla="*/ 5513962 w 5741958"/>
                <a:gd name="connsiteY6-34" fmla="*/ 278558 h 4633519"/>
                <a:gd name="connsiteX7-35" fmla="*/ 1905348 w 5741958"/>
                <a:gd name="connsiteY7-36" fmla="*/ 294887 h 4633519"/>
                <a:gd name="connsiteX8-37" fmla="*/ 158191 w 5741958"/>
                <a:gd name="connsiteY8-38" fmla="*/ 972 h 4633519"/>
                <a:gd name="connsiteX9-39" fmla="*/ 92877 w 5741958"/>
                <a:gd name="connsiteY9-40" fmla="*/ 768415 h 4633519"/>
                <a:gd name="connsiteX0-41" fmla="*/ 3451 w 5652532"/>
                <a:gd name="connsiteY0-42" fmla="*/ 654617 h 4519721"/>
                <a:gd name="connsiteX1-43" fmla="*/ 166736 w 5652532"/>
                <a:gd name="connsiteY1-44" fmla="*/ 1552689 h 4519721"/>
                <a:gd name="connsiteX2-45" fmla="*/ 117751 w 5652532"/>
                <a:gd name="connsiteY2-46" fmla="*/ 4148932 h 4519721"/>
                <a:gd name="connsiteX3-47" fmla="*/ 1293408 w 5652532"/>
                <a:gd name="connsiteY3-48" fmla="*/ 4361203 h 4519721"/>
                <a:gd name="connsiteX4-49" fmla="*/ 5261251 w 5652532"/>
                <a:gd name="connsiteY4-50" fmla="*/ 4377532 h 4519721"/>
                <a:gd name="connsiteX5-51" fmla="*/ 5277579 w 5652532"/>
                <a:gd name="connsiteY5-52" fmla="*/ 2499746 h 4519721"/>
                <a:gd name="connsiteX6-53" fmla="*/ 5424536 w 5652532"/>
                <a:gd name="connsiteY6-54" fmla="*/ 164760 h 4519721"/>
                <a:gd name="connsiteX7-55" fmla="*/ 1815922 w 5652532"/>
                <a:gd name="connsiteY7-56" fmla="*/ 181089 h 4519721"/>
                <a:gd name="connsiteX8-57" fmla="*/ 346351 w 5652532"/>
                <a:gd name="connsiteY8-58" fmla="*/ 1474 h 4519721"/>
                <a:gd name="connsiteX9-59" fmla="*/ 3451 w 5652532"/>
                <a:gd name="connsiteY9-60" fmla="*/ 654617 h 4519721"/>
                <a:gd name="connsiteX0-61" fmla="*/ 3451 w 5613197"/>
                <a:gd name="connsiteY0-62" fmla="*/ 698621 h 4563725"/>
                <a:gd name="connsiteX1-63" fmla="*/ 166736 w 5613197"/>
                <a:gd name="connsiteY1-64" fmla="*/ 1596693 h 4563725"/>
                <a:gd name="connsiteX2-65" fmla="*/ 117751 w 5613197"/>
                <a:gd name="connsiteY2-66" fmla="*/ 4192936 h 4563725"/>
                <a:gd name="connsiteX3-67" fmla="*/ 1293408 w 5613197"/>
                <a:gd name="connsiteY3-68" fmla="*/ 4405207 h 4563725"/>
                <a:gd name="connsiteX4-69" fmla="*/ 5261251 w 5613197"/>
                <a:gd name="connsiteY4-70" fmla="*/ 4421536 h 4563725"/>
                <a:gd name="connsiteX5-71" fmla="*/ 5277579 w 5613197"/>
                <a:gd name="connsiteY5-72" fmla="*/ 2543750 h 4563725"/>
                <a:gd name="connsiteX6-73" fmla="*/ 5424536 w 5613197"/>
                <a:gd name="connsiteY6-74" fmla="*/ 208764 h 4563725"/>
                <a:gd name="connsiteX7-75" fmla="*/ 2354765 w 5613197"/>
                <a:gd name="connsiteY7-76" fmla="*/ 94464 h 4563725"/>
                <a:gd name="connsiteX8-77" fmla="*/ 346351 w 5613197"/>
                <a:gd name="connsiteY8-78" fmla="*/ 45478 h 4563725"/>
                <a:gd name="connsiteX9-79" fmla="*/ 3451 w 5613197"/>
                <a:gd name="connsiteY9-80" fmla="*/ 698621 h 4563725"/>
                <a:gd name="connsiteX0-81" fmla="*/ 3451 w 5554564"/>
                <a:gd name="connsiteY0-82" fmla="*/ 677467 h 4542571"/>
                <a:gd name="connsiteX1-83" fmla="*/ 166736 w 5554564"/>
                <a:gd name="connsiteY1-84" fmla="*/ 1575539 h 4542571"/>
                <a:gd name="connsiteX2-85" fmla="*/ 117751 w 5554564"/>
                <a:gd name="connsiteY2-86" fmla="*/ 4171782 h 4542571"/>
                <a:gd name="connsiteX3-87" fmla="*/ 1293408 w 5554564"/>
                <a:gd name="connsiteY3-88" fmla="*/ 4384053 h 4542571"/>
                <a:gd name="connsiteX4-89" fmla="*/ 5261251 w 5554564"/>
                <a:gd name="connsiteY4-90" fmla="*/ 4400382 h 4542571"/>
                <a:gd name="connsiteX5-91" fmla="*/ 5277579 w 5554564"/>
                <a:gd name="connsiteY5-92" fmla="*/ 2522596 h 4542571"/>
                <a:gd name="connsiteX6-93" fmla="*/ 5424536 w 5554564"/>
                <a:gd name="connsiteY6-94" fmla="*/ 187610 h 4542571"/>
                <a:gd name="connsiteX7-95" fmla="*/ 2354765 w 5554564"/>
                <a:gd name="connsiteY7-96" fmla="*/ 73310 h 4542571"/>
                <a:gd name="connsiteX8-97" fmla="*/ 346351 w 5554564"/>
                <a:gd name="connsiteY8-98" fmla="*/ 24324 h 4542571"/>
                <a:gd name="connsiteX9-99" fmla="*/ 3451 w 5554564"/>
                <a:gd name="connsiteY9-100" fmla="*/ 677467 h 4542571"/>
                <a:gd name="connsiteX0-101" fmla="*/ 3451 w 5682000"/>
                <a:gd name="connsiteY0-102" fmla="*/ 700982 h 4563669"/>
                <a:gd name="connsiteX1-103" fmla="*/ 166736 w 5682000"/>
                <a:gd name="connsiteY1-104" fmla="*/ 1599054 h 4563669"/>
                <a:gd name="connsiteX2-105" fmla="*/ 117751 w 5682000"/>
                <a:gd name="connsiteY2-106" fmla="*/ 4195297 h 4563669"/>
                <a:gd name="connsiteX3-107" fmla="*/ 1293408 w 5682000"/>
                <a:gd name="connsiteY3-108" fmla="*/ 4407568 h 4563669"/>
                <a:gd name="connsiteX4-109" fmla="*/ 5261251 w 5682000"/>
                <a:gd name="connsiteY4-110" fmla="*/ 4423897 h 4563669"/>
                <a:gd name="connsiteX5-111" fmla="*/ 5489850 w 5682000"/>
                <a:gd name="connsiteY5-112" fmla="*/ 2578768 h 4563669"/>
                <a:gd name="connsiteX6-113" fmla="*/ 5424536 w 5682000"/>
                <a:gd name="connsiteY6-114" fmla="*/ 211125 h 4563669"/>
                <a:gd name="connsiteX7-115" fmla="*/ 2354765 w 5682000"/>
                <a:gd name="connsiteY7-116" fmla="*/ 96825 h 4563669"/>
                <a:gd name="connsiteX8-117" fmla="*/ 346351 w 5682000"/>
                <a:gd name="connsiteY8-118" fmla="*/ 47839 h 4563669"/>
                <a:gd name="connsiteX9-119" fmla="*/ 3451 w 5682000"/>
                <a:gd name="connsiteY9-120" fmla="*/ 700982 h 4563669"/>
                <a:gd name="connsiteX0-121" fmla="*/ 3451 w 5687062"/>
                <a:gd name="connsiteY0-122" fmla="*/ 700982 h 4602114"/>
                <a:gd name="connsiteX1-123" fmla="*/ 166736 w 5687062"/>
                <a:gd name="connsiteY1-124" fmla="*/ 1599054 h 4602114"/>
                <a:gd name="connsiteX2-125" fmla="*/ 117751 w 5687062"/>
                <a:gd name="connsiteY2-126" fmla="*/ 4195297 h 4602114"/>
                <a:gd name="connsiteX3-127" fmla="*/ 1293408 w 5687062"/>
                <a:gd name="connsiteY3-128" fmla="*/ 4407568 h 4602114"/>
                <a:gd name="connsiteX4-129" fmla="*/ 5146951 w 5687062"/>
                <a:gd name="connsiteY4-130" fmla="*/ 4472883 h 4602114"/>
                <a:gd name="connsiteX5-131" fmla="*/ 5489850 w 5687062"/>
                <a:gd name="connsiteY5-132" fmla="*/ 2578768 h 4602114"/>
                <a:gd name="connsiteX6-133" fmla="*/ 5424536 w 5687062"/>
                <a:gd name="connsiteY6-134" fmla="*/ 211125 h 4602114"/>
                <a:gd name="connsiteX7-135" fmla="*/ 2354765 w 5687062"/>
                <a:gd name="connsiteY7-136" fmla="*/ 96825 h 4602114"/>
                <a:gd name="connsiteX8-137" fmla="*/ 346351 w 5687062"/>
                <a:gd name="connsiteY8-138" fmla="*/ 47839 h 4602114"/>
                <a:gd name="connsiteX9-139" fmla="*/ 3451 w 5687062"/>
                <a:gd name="connsiteY9-140" fmla="*/ 700982 h 4602114"/>
                <a:gd name="connsiteX0-141" fmla="*/ 3451 w 5687062"/>
                <a:gd name="connsiteY0-142" fmla="*/ 700982 h 4630183"/>
                <a:gd name="connsiteX1-143" fmla="*/ 166736 w 5687062"/>
                <a:gd name="connsiteY1-144" fmla="*/ 1599054 h 4630183"/>
                <a:gd name="connsiteX2-145" fmla="*/ 117751 w 5687062"/>
                <a:gd name="connsiteY2-146" fmla="*/ 4195297 h 4630183"/>
                <a:gd name="connsiteX3-147" fmla="*/ 1750608 w 5687062"/>
                <a:gd name="connsiteY3-148" fmla="*/ 4489211 h 4630183"/>
                <a:gd name="connsiteX4-149" fmla="*/ 5146951 w 5687062"/>
                <a:gd name="connsiteY4-150" fmla="*/ 4472883 h 4630183"/>
                <a:gd name="connsiteX5-151" fmla="*/ 5489850 w 5687062"/>
                <a:gd name="connsiteY5-152" fmla="*/ 2578768 h 4630183"/>
                <a:gd name="connsiteX6-153" fmla="*/ 5424536 w 5687062"/>
                <a:gd name="connsiteY6-154" fmla="*/ 211125 h 4630183"/>
                <a:gd name="connsiteX7-155" fmla="*/ 2354765 w 5687062"/>
                <a:gd name="connsiteY7-156" fmla="*/ 96825 h 4630183"/>
                <a:gd name="connsiteX8-157" fmla="*/ 346351 w 5687062"/>
                <a:gd name="connsiteY8-158" fmla="*/ 47839 h 4630183"/>
                <a:gd name="connsiteX9-159" fmla="*/ 3451 w 5687062"/>
                <a:gd name="connsiteY9-160" fmla="*/ 700982 h 4630183"/>
                <a:gd name="connsiteX0-161" fmla="*/ 39466 w 5723077"/>
                <a:gd name="connsiteY0-162" fmla="*/ 700982 h 4630183"/>
                <a:gd name="connsiteX1-163" fmla="*/ 55794 w 5723077"/>
                <a:gd name="connsiteY1-164" fmla="*/ 1958282 h 4630183"/>
                <a:gd name="connsiteX2-165" fmla="*/ 153766 w 5723077"/>
                <a:gd name="connsiteY2-166" fmla="*/ 4195297 h 4630183"/>
                <a:gd name="connsiteX3-167" fmla="*/ 1786623 w 5723077"/>
                <a:gd name="connsiteY3-168" fmla="*/ 4489211 h 4630183"/>
                <a:gd name="connsiteX4-169" fmla="*/ 5182966 w 5723077"/>
                <a:gd name="connsiteY4-170" fmla="*/ 4472883 h 4630183"/>
                <a:gd name="connsiteX5-171" fmla="*/ 5525865 w 5723077"/>
                <a:gd name="connsiteY5-172" fmla="*/ 2578768 h 4630183"/>
                <a:gd name="connsiteX6-173" fmla="*/ 5460551 w 5723077"/>
                <a:gd name="connsiteY6-174" fmla="*/ 211125 h 4630183"/>
                <a:gd name="connsiteX7-175" fmla="*/ 2390780 w 5723077"/>
                <a:gd name="connsiteY7-176" fmla="*/ 96825 h 4630183"/>
                <a:gd name="connsiteX8-177" fmla="*/ 382366 w 5723077"/>
                <a:gd name="connsiteY8-178" fmla="*/ 47839 h 4630183"/>
                <a:gd name="connsiteX9-179" fmla="*/ 39466 w 5723077"/>
                <a:gd name="connsiteY9-180" fmla="*/ 700982 h 4630183"/>
                <a:gd name="connsiteX0-181" fmla="*/ 39466 w 5723077"/>
                <a:gd name="connsiteY0-182" fmla="*/ 700982 h 4598647"/>
                <a:gd name="connsiteX1-183" fmla="*/ 55794 w 5723077"/>
                <a:gd name="connsiteY1-184" fmla="*/ 1958282 h 4598647"/>
                <a:gd name="connsiteX2-185" fmla="*/ 153766 w 5723077"/>
                <a:gd name="connsiteY2-186" fmla="*/ 4195297 h 4598647"/>
                <a:gd name="connsiteX3-187" fmla="*/ 1786623 w 5723077"/>
                <a:gd name="connsiteY3-188" fmla="*/ 4489211 h 4598647"/>
                <a:gd name="connsiteX4-189" fmla="*/ 5182966 w 5723077"/>
                <a:gd name="connsiteY4-190" fmla="*/ 4472883 h 4598647"/>
                <a:gd name="connsiteX5-191" fmla="*/ 5525865 w 5723077"/>
                <a:gd name="connsiteY5-192" fmla="*/ 2578768 h 4598647"/>
                <a:gd name="connsiteX6-193" fmla="*/ 5460551 w 5723077"/>
                <a:gd name="connsiteY6-194" fmla="*/ 211125 h 4598647"/>
                <a:gd name="connsiteX7-195" fmla="*/ 2390780 w 5723077"/>
                <a:gd name="connsiteY7-196" fmla="*/ 96825 h 4598647"/>
                <a:gd name="connsiteX8-197" fmla="*/ 382366 w 5723077"/>
                <a:gd name="connsiteY8-198" fmla="*/ 47839 h 4598647"/>
                <a:gd name="connsiteX9-199" fmla="*/ 39466 w 5723077"/>
                <a:gd name="connsiteY9-200" fmla="*/ 700982 h 4598647"/>
                <a:gd name="connsiteX0-201" fmla="*/ 39466 w 5716643"/>
                <a:gd name="connsiteY0-202" fmla="*/ 700982 h 4625148"/>
                <a:gd name="connsiteX1-203" fmla="*/ 55794 w 5716643"/>
                <a:gd name="connsiteY1-204" fmla="*/ 1958282 h 4625148"/>
                <a:gd name="connsiteX2-205" fmla="*/ 153766 w 5716643"/>
                <a:gd name="connsiteY2-206" fmla="*/ 4195297 h 4625148"/>
                <a:gd name="connsiteX3-207" fmla="*/ 1786623 w 5716643"/>
                <a:gd name="connsiteY3-208" fmla="*/ 4489211 h 4625148"/>
                <a:gd name="connsiteX4-209" fmla="*/ 5328776 w 5716643"/>
                <a:gd name="connsiteY4-210" fmla="*/ 4508802 h 4625148"/>
                <a:gd name="connsiteX5-211" fmla="*/ 5525865 w 5716643"/>
                <a:gd name="connsiteY5-212" fmla="*/ 2578768 h 4625148"/>
                <a:gd name="connsiteX6-213" fmla="*/ 5460551 w 5716643"/>
                <a:gd name="connsiteY6-214" fmla="*/ 211125 h 4625148"/>
                <a:gd name="connsiteX7-215" fmla="*/ 2390780 w 5716643"/>
                <a:gd name="connsiteY7-216" fmla="*/ 96825 h 4625148"/>
                <a:gd name="connsiteX8-217" fmla="*/ 382366 w 5716643"/>
                <a:gd name="connsiteY8-218" fmla="*/ 47839 h 4625148"/>
                <a:gd name="connsiteX9-219" fmla="*/ 39466 w 5716643"/>
                <a:gd name="connsiteY9-220" fmla="*/ 700982 h 4625148"/>
                <a:gd name="connsiteX0-221" fmla="*/ 39466 w 5715854"/>
                <a:gd name="connsiteY0-222" fmla="*/ 700982 h 4573748"/>
                <a:gd name="connsiteX1-223" fmla="*/ 55794 w 5715854"/>
                <a:gd name="connsiteY1-224" fmla="*/ 1958282 h 4573748"/>
                <a:gd name="connsiteX2-225" fmla="*/ 153766 w 5715854"/>
                <a:gd name="connsiteY2-226" fmla="*/ 4195297 h 4573748"/>
                <a:gd name="connsiteX3-227" fmla="*/ 1786623 w 5715854"/>
                <a:gd name="connsiteY3-228" fmla="*/ 4489211 h 4573748"/>
                <a:gd name="connsiteX4-229" fmla="*/ 5347003 w 5715854"/>
                <a:gd name="connsiteY4-230" fmla="*/ 4436964 h 4573748"/>
                <a:gd name="connsiteX5-231" fmla="*/ 5525865 w 5715854"/>
                <a:gd name="connsiteY5-232" fmla="*/ 2578768 h 4573748"/>
                <a:gd name="connsiteX6-233" fmla="*/ 5460551 w 5715854"/>
                <a:gd name="connsiteY6-234" fmla="*/ 211125 h 4573748"/>
                <a:gd name="connsiteX7-235" fmla="*/ 2390780 w 5715854"/>
                <a:gd name="connsiteY7-236" fmla="*/ 96825 h 4573748"/>
                <a:gd name="connsiteX8-237" fmla="*/ 382366 w 5715854"/>
                <a:gd name="connsiteY8-238" fmla="*/ 47839 h 4573748"/>
                <a:gd name="connsiteX9-239" fmla="*/ 39466 w 5715854"/>
                <a:gd name="connsiteY9-240" fmla="*/ 700982 h 4573748"/>
                <a:gd name="connsiteX0-241" fmla="*/ 39466 w 5628110"/>
                <a:gd name="connsiteY0-242" fmla="*/ 658040 h 4530806"/>
                <a:gd name="connsiteX1-243" fmla="*/ 55794 w 5628110"/>
                <a:gd name="connsiteY1-244" fmla="*/ 1915340 h 4530806"/>
                <a:gd name="connsiteX2-245" fmla="*/ 153766 w 5628110"/>
                <a:gd name="connsiteY2-246" fmla="*/ 4152355 h 4530806"/>
                <a:gd name="connsiteX3-247" fmla="*/ 1786623 w 5628110"/>
                <a:gd name="connsiteY3-248" fmla="*/ 4446269 h 4530806"/>
                <a:gd name="connsiteX4-249" fmla="*/ 5347003 w 5628110"/>
                <a:gd name="connsiteY4-250" fmla="*/ 4394022 h 4530806"/>
                <a:gd name="connsiteX5-251" fmla="*/ 5525865 w 5628110"/>
                <a:gd name="connsiteY5-252" fmla="*/ 2535826 h 4530806"/>
                <a:gd name="connsiteX6-253" fmla="*/ 5460551 w 5628110"/>
                <a:gd name="connsiteY6-254" fmla="*/ 168183 h 4530806"/>
                <a:gd name="connsiteX7-255" fmla="*/ 2390780 w 5628110"/>
                <a:gd name="connsiteY7-256" fmla="*/ 53883 h 4530806"/>
                <a:gd name="connsiteX8-257" fmla="*/ 382366 w 5628110"/>
                <a:gd name="connsiteY8-258" fmla="*/ 4897 h 4530806"/>
                <a:gd name="connsiteX9-259" fmla="*/ 39466 w 5628110"/>
                <a:gd name="connsiteY9-260" fmla="*/ 658040 h 4530806"/>
                <a:gd name="connsiteX0-261" fmla="*/ 39466 w 5628110"/>
                <a:gd name="connsiteY0-262" fmla="*/ 658040 h 4530806"/>
                <a:gd name="connsiteX1-263" fmla="*/ 55794 w 5628110"/>
                <a:gd name="connsiteY1-264" fmla="*/ 1915340 h 4530806"/>
                <a:gd name="connsiteX2-265" fmla="*/ 153766 w 5628110"/>
                <a:gd name="connsiteY2-266" fmla="*/ 4152355 h 4530806"/>
                <a:gd name="connsiteX3-267" fmla="*/ 1786623 w 5628110"/>
                <a:gd name="connsiteY3-268" fmla="*/ 4446269 h 4530806"/>
                <a:gd name="connsiteX4-269" fmla="*/ 5347003 w 5628110"/>
                <a:gd name="connsiteY4-270" fmla="*/ 4394022 h 4530806"/>
                <a:gd name="connsiteX5-271" fmla="*/ 5525865 w 5628110"/>
                <a:gd name="connsiteY5-272" fmla="*/ 2535826 h 4530806"/>
                <a:gd name="connsiteX6-273" fmla="*/ 5460551 w 5628110"/>
                <a:gd name="connsiteY6-274" fmla="*/ 168183 h 4530806"/>
                <a:gd name="connsiteX7-275" fmla="*/ 2390780 w 5628110"/>
                <a:gd name="connsiteY7-276" fmla="*/ 53883 h 4530806"/>
                <a:gd name="connsiteX8-277" fmla="*/ 473498 w 5628110"/>
                <a:gd name="connsiteY8-278" fmla="*/ 4897 h 4530806"/>
                <a:gd name="connsiteX9-279" fmla="*/ 39466 w 5628110"/>
                <a:gd name="connsiteY9-280" fmla="*/ 658040 h 4530806"/>
                <a:gd name="connsiteX0-281" fmla="*/ 39466 w 5628110"/>
                <a:gd name="connsiteY0-282" fmla="*/ 658040 h 4530806"/>
                <a:gd name="connsiteX1-283" fmla="*/ 55794 w 5628110"/>
                <a:gd name="connsiteY1-284" fmla="*/ 1915340 h 4530806"/>
                <a:gd name="connsiteX2-285" fmla="*/ 153766 w 5628110"/>
                <a:gd name="connsiteY2-286" fmla="*/ 4152355 h 4530806"/>
                <a:gd name="connsiteX3-287" fmla="*/ 1786623 w 5628110"/>
                <a:gd name="connsiteY3-288" fmla="*/ 4446269 h 4530806"/>
                <a:gd name="connsiteX4-289" fmla="*/ 5347003 w 5628110"/>
                <a:gd name="connsiteY4-290" fmla="*/ 4394022 h 4530806"/>
                <a:gd name="connsiteX5-291" fmla="*/ 5525865 w 5628110"/>
                <a:gd name="connsiteY5-292" fmla="*/ 2535826 h 4530806"/>
                <a:gd name="connsiteX6-293" fmla="*/ 5460551 w 5628110"/>
                <a:gd name="connsiteY6-294" fmla="*/ 168183 h 4530806"/>
                <a:gd name="connsiteX7-295" fmla="*/ 2390780 w 5628110"/>
                <a:gd name="connsiteY7-296" fmla="*/ 53883 h 4530806"/>
                <a:gd name="connsiteX8-297" fmla="*/ 473498 w 5628110"/>
                <a:gd name="connsiteY8-298" fmla="*/ 4897 h 4530806"/>
                <a:gd name="connsiteX9-299" fmla="*/ 277859 w 5628110"/>
                <a:gd name="connsiteY9-300" fmla="*/ 887092 h 4530806"/>
                <a:gd name="connsiteX0-301" fmla="*/ 39466 w 5628110"/>
                <a:gd name="connsiteY0-302" fmla="*/ 658040 h 4530806"/>
                <a:gd name="connsiteX1-303" fmla="*/ 55794 w 5628110"/>
                <a:gd name="connsiteY1-304" fmla="*/ 1915340 h 4530806"/>
                <a:gd name="connsiteX2-305" fmla="*/ 153766 w 5628110"/>
                <a:gd name="connsiteY2-306" fmla="*/ 4152355 h 4530806"/>
                <a:gd name="connsiteX3-307" fmla="*/ 1786623 w 5628110"/>
                <a:gd name="connsiteY3-308" fmla="*/ 4446269 h 4530806"/>
                <a:gd name="connsiteX4-309" fmla="*/ 5347003 w 5628110"/>
                <a:gd name="connsiteY4-310" fmla="*/ 4394022 h 4530806"/>
                <a:gd name="connsiteX5-311" fmla="*/ 5525865 w 5628110"/>
                <a:gd name="connsiteY5-312" fmla="*/ 2535826 h 4530806"/>
                <a:gd name="connsiteX6-313" fmla="*/ 5460551 w 5628110"/>
                <a:gd name="connsiteY6-314" fmla="*/ 168183 h 4530806"/>
                <a:gd name="connsiteX7-315" fmla="*/ 2390780 w 5628110"/>
                <a:gd name="connsiteY7-316" fmla="*/ 53883 h 4530806"/>
                <a:gd name="connsiteX8-317" fmla="*/ 473498 w 5628110"/>
                <a:gd name="connsiteY8-318" fmla="*/ 4897 h 4530806"/>
                <a:gd name="connsiteX0-319" fmla="*/ 39466 w 5628110"/>
                <a:gd name="connsiteY0-320" fmla="*/ 896635 h 4530806"/>
                <a:gd name="connsiteX1-321" fmla="*/ 55794 w 5628110"/>
                <a:gd name="connsiteY1-322" fmla="*/ 1915340 h 4530806"/>
                <a:gd name="connsiteX2-323" fmla="*/ 153766 w 5628110"/>
                <a:gd name="connsiteY2-324" fmla="*/ 4152355 h 4530806"/>
                <a:gd name="connsiteX3-325" fmla="*/ 1786623 w 5628110"/>
                <a:gd name="connsiteY3-326" fmla="*/ 4446269 h 4530806"/>
                <a:gd name="connsiteX4-327" fmla="*/ 5347003 w 5628110"/>
                <a:gd name="connsiteY4-328" fmla="*/ 4394022 h 4530806"/>
                <a:gd name="connsiteX5-329" fmla="*/ 5525865 w 5628110"/>
                <a:gd name="connsiteY5-330" fmla="*/ 2535826 h 4530806"/>
                <a:gd name="connsiteX6-331" fmla="*/ 5460551 w 5628110"/>
                <a:gd name="connsiteY6-332" fmla="*/ 168183 h 4530806"/>
                <a:gd name="connsiteX7-333" fmla="*/ 2390780 w 5628110"/>
                <a:gd name="connsiteY7-334" fmla="*/ 53883 h 4530806"/>
                <a:gd name="connsiteX8-335" fmla="*/ 473498 w 5628110"/>
                <a:gd name="connsiteY8-336" fmla="*/ 4897 h 4530806"/>
                <a:gd name="connsiteX0-337" fmla="*/ 39466 w 5628110"/>
                <a:gd name="connsiteY0-338" fmla="*/ 896635 h 4530806"/>
                <a:gd name="connsiteX1-339" fmla="*/ 55794 w 5628110"/>
                <a:gd name="connsiteY1-340" fmla="*/ 1915340 h 4530806"/>
                <a:gd name="connsiteX2-341" fmla="*/ 153766 w 5628110"/>
                <a:gd name="connsiteY2-342" fmla="*/ 4152355 h 4530806"/>
                <a:gd name="connsiteX3-343" fmla="*/ 1786623 w 5628110"/>
                <a:gd name="connsiteY3-344" fmla="*/ 4446269 h 4530806"/>
                <a:gd name="connsiteX4-345" fmla="*/ 5347003 w 5628110"/>
                <a:gd name="connsiteY4-346" fmla="*/ 4394022 h 4530806"/>
                <a:gd name="connsiteX5-347" fmla="*/ 5525865 w 5628110"/>
                <a:gd name="connsiteY5-348" fmla="*/ 2535826 h 4530806"/>
                <a:gd name="connsiteX6-349" fmla="*/ 5460551 w 5628110"/>
                <a:gd name="connsiteY6-350" fmla="*/ 168183 h 4530806"/>
                <a:gd name="connsiteX7-351" fmla="*/ 2390780 w 5628110"/>
                <a:gd name="connsiteY7-352" fmla="*/ 53883 h 4530806"/>
                <a:gd name="connsiteX8-353" fmla="*/ 845987 w 5628110"/>
                <a:gd name="connsiteY8-354" fmla="*/ 4897 h 4530806"/>
              </a:gdLst>
              <a:ahLst/>
              <a:cxnLst>
                <a:cxn ang="0">
                  <a:pos x="connsiteX0-337" y="connsiteY0-338"/>
                </a:cxn>
                <a:cxn ang="0">
                  <a:pos x="connsiteX1-339" y="connsiteY1-340"/>
                </a:cxn>
                <a:cxn ang="0">
                  <a:pos x="connsiteX2-341" y="connsiteY2-342"/>
                </a:cxn>
                <a:cxn ang="0">
                  <a:pos x="connsiteX3-343" y="connsiteY3-344"/>
                </a:cxn>
                <a:cxn ang="0">
                  <a:pos x="connsiteX4-345" y="connsiteY4-346"/>
                </a:cxn>
                <a:cxn ang="0">
                  <a:pos x="connsiteX5-347" y="connsiteY5-348"/>
                </a:cxn>
                <a:cxn ang="0">
                  <a:pos x="connsiteX6-349" y="connsiteY6-350"/>
                </a:cxn>
                <a:cxn ang="0">
                  <a:pos x="connsiteX7-351" y="connsiteY7-352"/>
                </a:cxn>
                <a:cxn ang="0">
                  <a:pos x="connsiteX8-353" y="connsiteY8-354"/>
                </a:cxn>
              </a:cxnLst>
              <a:rect l="l" t="t" r="r" b="b"/>
              <a:pathLst>
                <a:path w="5628110" h="4530806">
                  <a:moveTo>
                    <a:pt x="39466" y="896635"/>
                  </a:moveTo>
                  <a:cubicBezTo>
                    <a:pt x="-30151" y="1215042"/>
                    <a:pt x="36744" y="1372720"/>
                    <a:pt x="55794" y="1915340"/>
                  </a:cubicBezTo>
                  <a:cubicBezTo>
                    <a:pt x="74844" y="2457960"/>
                    <a:pt x="-134706" y="3730534"/>
                    <a:pt x="153766" y="4152355"/>
                  </a:cubicBezTo>
                  <a:cubicBezTo>
                    <a:pt x="442238" y="4574177"/>
                    <a:pt x="921084" y="4405991"/>
                    <a:pt x="1786623" y="4446269"/>
                  </a:cubicBezTo>
                  <a:cubicBezTo>
                    <a:pt x="2652162" y="4486547"/>
                    <a:pt x="4942512" y="4640591"/>
                    <a:pt x="5347003" y="4394022"/>
                  </a:cubicBezTo>
                  <a:cubicBezTo>
                    <a:pt x="5751494" y="4147453"/>
                    <a:pt x="5506940" y="3240133"/>
                    <a:pt x="5525865" y="2535826"/>
                  </a:cubicBezTo>
                  <a:cubicBezTo>
                    <a:pt x="5544790" y="1831520"/>
                    <a:pt x="5782574" y="438161"/>
                    <a:pt x="5460551" y="168183"/>
                  </a:cubicBezTo>
                  <a:cubicBezTo>
                    <a:pt x="5138528" y="-101795"/>
                    <a:pt x="3221955" y="81097"/>
                    <a:pt x="2390780" y="53883"/>
                  </a:cubicBezTo>
                  <a:cubicBezTo>
                    <a:pt x="1559605" y="26669"/>
                    <a:pt x="1148065" y="-14153"/>
                    <a:pt x="845987" y="4897"/>
                  </a:cubicBezTo>
                </a:path>
              </a:pathLst>
            </a:custGeom>
            <a:noFill/>
            <a:ln w="2540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4" name="文本框 83"/>
            <p:cNvSpPr txBox="1"/>
            <p:nvPr>
              <p:custDataLst>
                <p:tags r:id="rId3"/>
              </p:custDataLst>
            </p:nvPr>
          </p:nvSpPr>
          <p:spPr>
            <a:xfrm>
              <a:off x="996950" y="1851025"/>
              <a:ext cx="976630" cy="4231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zh-CN" altLang="en-US" sz="3600" b="1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2" name="TextBox 1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48205" y="5600065"/>
            <a:ext cx="8197215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第三个知识层级"核酸是细胞内携带遗传信息的物质，在生物体的遗传、变异和蛋白质的生物合成中具有极其重要的作用”</a:t>
            </a:r>
            <a:endParaRPr lang="zh-CN" altLang="en-US" sz="200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68020" y="492760"/>
            <a:ext cx="8319135" cy="1265159"/>
            <a:chOff x="1276" y="3242"/>
            <a:chExt cx="13101" cy="1992"/>
          </a:xfrm>
        </p:grpSpPr>
        <p:sp>
          <p:nvSpPr>
            <p:cNvPr id="27650" name="文本框 61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96" y="3242"/>
              <a:ext cx="9534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p>
              <a:r>
                <a:rPr lang="zh-CN" altLang="zh-CN" sz="3200" b="1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基于模型构建的</a:t>
              </a:r>
              <a:r>
                <a:rPr lang="zh-CN" altLang="zh-CN" sz="3200" b="1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支架式教学研究</a:t>
              </a:r>
              <a:endParaRPr lang="zh-CN" altLang="zh-CN" sz="3200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651" name="文本框 62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34" y="3976"/>
              <a:ext cx="11443" cy="1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p>
              <a:pPr>
                <a:lnSpc>
                  <a:spcPct val="150000"/>
                </a:lnSpc>
              </a:pPr>
              <a:r>
                <a:rPr lang="en-US" altLang="zh-CN" sz="2800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1.2.5</a:t>
              </a:r>
              <a:r>
                <a:rPr lang="zh-CN" altLang="en-US" sz="2800" dirty="0">
                  <a:solidFill>
                    <a:schemeClr val="accent2"/>
                  </a:solidFill>
                  <a:latin typeface="+mn-lt"/>
                  <a:cs typeface="+mn-ea"/>
                  <a:sym typeface="+mn-lt"/>
                </a:rPr>
                <a:t>《核酸是遗传物质的</a:t>
              </a:r>
              <a:r>
                <a:rPr lang="zh-CN" altLang="en-US" sz="2800" dirty="0">
                  <a:solidFill>
                    <a:schemeClr val="accent2"/>
                  </a:solidFill>
                  <a:latin typeface="+mn-lt"/>
                  <a:cs typeface="+mn-ea"/>
                  <a:sym typeface="+mn-lt"/>
                </a:rPr>
                <a:t>携带者》为例</a:t>
              </a:r>
              <a:endParaRPr lang="zh-CN" altLang="en-US" sz="2800" dirty="0">
                <a:solidFill>
                  <a:schemeClr val="accent2"/>
                </a:solidFill>
                <a:latin typeface="+mn-lt"/>
                <a:cs typeface="+mn-ea"/>
                <a:sym typeface="+mn-lt"/>
              </a:endParaRPr>
            </a:p>
          </p:txBody>
        </p:sp>
        <p:grpSp>
          <p:nvGrpSpPr>
            <p:cNvPr id="6" name="组合 5"/>
            <p:cNvGrpSpPr/>
            <p:nvPr>
              <p:custDataLst>
                <p:tags r:id="rId7"/>
              </p:custDataLst>
            </p:nvPr>
          </p:nvGrpSpPr>
          <p:grpSpPr>
            <a:xfrm>
              <a:off x="1276" y="3249"/>
              <a:ext cx="1615" cy="1985"/>
              <a:chOff x="1346200" y="2378075"/>
              <a:chExt cx="1025525" cy="1260893"/>
            </a:xfrm>
          </p:grpSpPr>
          <p:sp>
            <p:nvSpPr>
              <p:cNvPr id="68" name="椭圆 31"/>
              <p:cNvSpPr/>
              <p:nvPr>
                <p:custDataLst>
                  <p:tags r:id="rId8"/>
                </p:custDataLst>
              </p:nvPr>
            </p:nvSpPr>
            <p:spPr>
              <a:xfrm>
                <a:off x="1346200" y="2378075"/>
                <a:ext cx="1025525" cy="1239838"/>
              </a:xfrm>
              <a:custGeom>
                <a:avLst/>
                <a:gdLst>
                  <a:gd name="connsiteX0" fmla="*/ 0 w 656493"/>
                  <a:gd name="connsiteY0" fmla="*/ 316523 h 633046"/>
                  <a:gd name="connsiteX1" fmla="*/ 328247 w 656493"/>
                  <a:gd name="connsiteY1" fmla="*/ 0 h 633046"/>
                  <a:gd name="connsiteX2" fmla="*/ 656494 w 656493"/>
                  <a:gd name="connsiteY2" fmla="*/ 316523 h 633046"/>
                  <a:gd name="connsiteX3" fmla="*/ 328247 w 656493"/>
                  <a:gd name="connsiteY3" fmla="*/ 633046 h 633046"/>
                  <a:gd name="connsiteX4" fmla="*/ 0 w 656493"/>
                  <a:gd name="connsiteY4" fmla="*/ 316523 h 633046"/>
                  <a:gd name="connsiteX0-1" fmla="*/ 328247 w 656494"/>
                  <a:gd name="connsiteY0-2" fmla="*/ 0 h 633046"/>
                  <a:gd name="connsiteX1-3" fmla="*/ 656494 w 656494"/>
                  <a:gd name="connsiteY1-4" fmla="*/ 316523 h 633046"/>
                  <a:gd name="connsiteX2-5" fmla="*/ 328247 w 656494"/>
                  <a:gd name="connsiteY2-6" fmla="*/ 633046 h 633046"/>
                  <a:gd name="connsiteX3-7" fmla="*/ 0 w 656494"/>
                  <a:gd name="connsiteY3-8" fmla="*/ 316523 h 633046"/>
                  <a:gd name="connsiteX4-9" fmla="*/ 419687 w 656494"/>
                  <a:gd name="connsiteY4-10" fmla="*/ 91440 h 633046"/>
                  <a:gd name="connsiteX0-11" fmla="*/ 402964 w 731211"/>
                  <a:gd name="connsiteY0-12" fmla="*/ 0 h 633046"/>
                  <a:gd name="connsiteX1-13" fmla="*/ 731211 w 731211"/>
                  <a:gd name="connsiteY1-14" fmla="*/ 316523 h 633046"/>
                  <a:gd name="connsiteX2-15" fmla="*/ 402964 w 731211"/>
                  <a:gd name="connsiteY2-16" fmla="*/ 633046 h 633046"/>
                  <a:gd name="connsiteX3-17" fmla="*/ 74717 w 731211"/>
                  <a:gd name="connsiteY3-18" fmla="*/ 316523 h 633046"/>
                  <a:gd name="connsiteX4-19" fmla="*/ 161895 w 731211"/>
                  <a:gd name="connsiteY4-20" fmla="*/ 152400 h 633046"/>
                  <a:gd name="connsiteX0-21" fmla="*/ 353700 w 681947"/>
                  <a:gd name="connsiteY0-22" fmla="*/ 0 h 633046"/>
                  <a:gd name="connsiteX1-23" fmla="*/ 681947 w 681947"/>
                  <a:gd name="connsiteY1-24" fmla="*/ 316523 h 633046"/>
                  <a:gd name="connsiteX2-25" fmla="*/ 353700 w 681947"/>
                  <a:gd name="connsiteY2-26" fmla="*/ 633046 h 633046"/>
                  <a:gd name="connsiteX3-27" fmla="*/ 25453 w 681947"/>
                  <a:gd name="connsiteY3-28" fmla="*/ 316523 h 633046"/>
                  <a:gd name="connsiteX4-29" fmla="*/ 112631 w 681947"/>
                  <a:gd name="connsiteY4-30" fmla="*/ 152400 h 633046"/>
                  <a:gd name="connsiteX0-31" fmla="*/ 341249 w 669496"/>
                  <a:gd name="connsiteY0-32" fmla="*/ 0 h 633046"/>
                  <a:gd name="connsiteX1-33" fmla="*/ 669496 w 669496"/>
                  <a:gd name="connsiteY1-34" fmla="*/ 316523 h 633046"/>
                  <a:gd name="connsiteX2-35" fmla="*/ 341249 w 669496"/>
                  <a:gd name="connsiteY2-36" fmla="*/ 633046 h 633046"/>
                  <a:gd name="connsiteX3-37" fmla="*/ 13002 w 669496"/>
                  <a:gd name="connsiteY3-38" fmla="*/ 316523 h 633046"/>
                  <a:gd name="connsiteX4-39" fmla="*/ 100180 w 669496"/>
                  <a:gd name="connsiteY4-40" fmla="*/ 152400 h 633046"/>
                  <a:gd name="connsiteX0-41" fmla="*/ 347951 w 676198"/>
                  <a:gd name="connsiteY0-42" fmla="*/ 0 h 633046"/>
                  <a:gd name="connsiteX1-43" fmla="*/ 676198 w 676198"/>
                  <a:gd name="connsiteY1-44" fmla="*/ 316523 h 633046"/>
                  <a:gd name="connsiteX2-45" fmla="*/ 347951 w 676198"/>
                  <a:gd name="connsiteY2-46" fmla="*/ 633046 h 633046"/>
                  <a:gd name="connsiteX3-47" fmla="*/ 19704 w 676198"/>
                  <a:gd name="connsiteY3-48" fmla="*/ 316523 h 633046"/>
                  <a:gd name="connsiteX4-49" fmla="*/ 79173 w 676198"/>
                  <a:gd name="connsiteY4-50" fmla="*/ 113607 h 633046"/>
                  <a:gd name="connsiteX0-51" fmla="*/ 333371 w 661618"/>
                  <a:gd name="connsiteY0-52" fmla="*/ 0 h 633046"/>
                  <a:gd name="connsiteX1-53" fmla="*/ 661618 w 661618"/>
                  <a:gd name="connsiteY1-54" fmla="*/ 316523 h 633046"/>
                  <a:gd name="connsiteX2-55" fmla="*/ 333371 w 661618"/>
                  <a:gd name="connsiteY2-56" fmla="*/ 633046 h 633046"/>
                  <a:gd name="connsiteX3-57" fmla="*/ 5124 w 661618"/>
                  <a:gd name="connsiteY3-58" fmla="*/ 316523 h 633046"/>
                  <a:gd name="connsiteX4-59" fmla="*/ 64593 w 661618"/>
                  <a:gd name="connsiteY4-60" fmla="*/ 113607 h 633046"/>
                  <a:gd name="connsiteX0-61" fmla="*/ 178200 w 661618"/>
                  <a:gd name="connsiteY0-62" fmla="*/ 0 h 583170"/>
                  <a:gd name="connsiteX1-63" fmla="*/ 661618 w 661618"/>
                  <a:gd name="connsiteY1-64" fmla="*/ 266647 h 583170"/>
                  <a:gd name="connsiteX2-65" fmla="*/ 333371 w 661618"/>
                  <a:gd name="connsiteY2-66" fmla="*/ 583170 h 583170"/>
                  <a:gd name="connsiteX3-67" fmla="*/ 5124 w 661618"/>
                  <a:gd name="connsiteY3-68" fmla="*/ 266647 h 583170"/>
                  <a:gd name="connsiteX4-69" fmla="*/ 64593 w 661618"/>
                  <a:gd name="connsiteY4-70" fmla="*/ 63731 h 583170"/>
                  <a:gd name="connsiteX0-71" fmla="*/ 178200 w 662133"/>
                  <a:gd name="connsiteY0-72" fmla="*/ 66578 h 649748"/>
                  <a:gd name="connsiteX1-73" fmla="*/ 412660 w 662133"/>
                  <a:gd name="connsiteY1-74" fmla="*/ 10947 h 649748"/>
                  <a:gd name="connsiteX2-75" fmla="*/ 661618 w 662133"/>
                  <a:gd name="connsiteY2-76" fmla="*/ 333225 h 649748"/>
                  <a:gd name="connsiteX3-77" fmla="*/ 333371 w 662133"/>
                  <a:gd name="connsiteY3-78" fmla="*/ 649748 h 649748"/>
                  <a:gd name="connsiteX4-79" fmla="*/ 5124 w 662133"/>
                  <a:gd name="connsiteY4-80" fmla="*/ 333225 h 649748"/>
                  <a:gd name="connsiteX5" fmla="*/ 64593 w 662133"/>
                  <a:gd name="connsiteY5" fmla="*/ 130309 h 649748"/>
                  <a:gd name="connsiteX0-81" fmla="*/ 178200 w 662148"/>
                  <a:gd name="connsiteY0-82" fmla="*/ 66578 h 649748"/>
                  <a:gd name="connsiteX1-83" fmla="*/ 412660 w 662148"/>
                  <a:gd name="connsiteY1-84" fmla="*/ 10947 h 649748"/>
                  <a:gd name="connsiteX2-85" fmla="*/ 661618 w 662148"/>
                  <a:gd name="connsiteY2-86" fmla="*/ 333225 h 649748"/>
                  <a:gd name="connsiteX3-87" fmla="*/ 333371 w 662148"/>
                  <a:gd name="connsiteY3-88" fmla="*/ 649748 h 649748"/>
                  <a:gd name="connsiteX4-89" fmla="*/ 5124 w 662148"/>
                  <a:gd name="connsiteY4-90" fmla="*/ 333225 h 649748"/>
                  <a:gd name="connsiteX5-91" fmla="*/ 64593 w 662148"/>
                  <a:gd name="connsiteY5-92" fmla="*/ 130309 h 649748"/>
                  <a:gd name="connsiteX0-93" fmla="*/ 178200 w 662148"/>
                  <a:gd name="connsiteY0-94" fmla="*/ 61032 h 644202"/>
                  <a:gd name="connsiteX1-95" fmla="*/ 412660 w 662148"/>
                  <a:gd name="connsiteY1-96" fmla="*/ 5401 h 644202"/>
                  <a:gd name="connsiteX2-97" fmla="*/ 661618 w 662148"/>
                  <a:gd name="connsiteY2-98" fmla="*/ 327679 h 644202"/>
                  <a:gd name="connsiteX3-99" fmla="*/ 333371 w 662148"/>
                  <a:gd name="connsiteY3-100" fmla="*/ 644202 h 644202"/>
                  <a:gd name="connsiteX4-101" fmla="*/ 5124 w 662148"/>
                  <a:gd name="connsiteY4-102" fmla="*/ 327679 h 644202"/>
                  <a:gd name="connsiteX5-103" fmla="*/ 64593 w 662148"/>
                  <a:gd name="connsiteY5-104" fmla="*/ 124763 h 644202"/>
                  <a:gd name="connsiteX0-105" fmla="*/ 178200 w 662148"/>
                  <a:gd name="connsiteY0-106" fmla="*/ 75865 h 659035"/>
                  <a:gd name="connsiteX1-107" fmla="*/ 168819 w 662148"/>
                  <a:gd name="connsiteY1-108" fmla="*/ 31317 h 659035"/>
                  <a:gd name="connsiteX2-109" fmla="*/ 412660 w 662148"/>
                  <a:gd name="connsiteY2-110" fmla="*/ 20234 h 659035"/>
                  <a:gd name="connsiteX3-111" fmla="*/ 661618 w 662148"/>
                  <a:gd name="connsiteY3-112" fmla="*/ 342512 h 659035"/>
                  <a:gd name="connsiteX4-113" fmla="*/ 333371 w 662148"/>
                  <a:gd name="connsiteY4-114" fmla="*/ 659035 h 659035"/>
                  <a:gd name="connsiteX5-115" fmla="*/ 5124 w 662148"/>
                  <a:gd name="connsiteY5-116" fmla="*/ 342512 h 659035"/>
                  <a:gd name="connsiteX6" fmla="*/ 64593 w 662148"/>
                  <a:gd name="connsiteY6" fmla="*/ 139596 h 659035"/>
                  <a:gd name="connsiteX0-117" fmla="*/ 178200 w 662148"/>
                  <a:gd name="connsiteY0-118" fmla="*/ 68901 h 652071"/>
                  <a:gd name="connsiteX1-119" fmla="*/ 130026 w 662148"/>
                  <a:gd name="connsiteY1-120" fmla="*/ 68688 h 652071"/>
                  <a:gd name="connsiteX2-121" fmla="*/ 412660 w 662148"/>
                  <a:gd name="connsiteY2-122" fmla="*/ 13270 h 652071"/>
                  <a:gd name="connsiteX3-123" fmla="*/ 661618 w 662148"/>
                  <a:gd name="connsiteY3-124" fmla="*/ 335548 h 652071"/>
                  <a:gd name="connsiteX4-125" fmla="*/ 333371 w 662148"/>
                  <a:gd name="connsiteY4-126" fmla="*/ 652071 h 652071"/>
                  <a:gd name="connsiteX5-127" fmla="*/ 5124 w 662148"/>
                  <a:gd name="connsiteY5-128" fmla="*/ 335548 h 652071"/>
                  <a:gd name="connsiteX6-129" fmla="*/ 64593 w 662148"/>
                  <a:gd name="connsiteY6-130" fmla="*/ 132632 h 652071"/>
                  <a:gd name="connsiteX0-131" fmla="*/ 178200 w 662220"/>
                  <a:gd name="connsiteY0-132" fmla="*/ 68901 h 652071"/>
                  <a:gd name="connsiteX1-133" fmla="*/ 130026 w 662220"/>
                  <a:gd name="connsiteY1-134" fmla="*/ 68688 h 652071"/>
                  <a:gd name="connsiteX2-135" fmla="*/ 412660 w 662220"/>
                  <a:gd name="connsiteY2-136" fmla="*/ 13270 h 652071"/>
                  <a:gd name="connsiteX3-137" fmla="*/ 661618 w 662220"/>
                  <a:gd name="connsiteY3-138" fmla="*/ 335548 h 652071"/>
                  <a:gd name="connsiteX4-139" fmla="*/ 333371 w 662220"/>
                  <a:gd name="connsiteY4-140" fmla="*/ 652071 h 652071"/>
                  <a:gd name="connsiteX5-141" fmla="*/ 5124 w 662220"/>
                  <a:gd name="connsiteY5-142" fmla="*/ 335548 h 652071"/>
                  <a:gd name="connsiteX6-143" fmla="*/ 64593 w 662220"/>
                  <a:gd name="connsiteY6-144" fmla="*/ 132632 h 652071"/>
                  <a:gd name="connsiteX0-145" fmla="*/ 178200 w 662220"/>
                  <a:gd name="connsiteY0-146" fmla="*/ 58449 h 641619"/>
                  <a:gd name="connsiteX1-147" fmla="*/ 130026 w 662220"/>
                  <a:gd name="connsiteY1-148" fmla="*/ 58236 h 641619"/>
                  <a:gd name="connsiteX2-149" fmla="*/ 412660 w 662220"/>
                  <a:gd name="connsiteY2-150" fmla="*/ 2818 h 641619"/>
                  <a:gd name="connsiteX3-151" fmla="*/ 661618 w 662220"/>
                  <a:gd name="connsiteY3-152" fmla="*/ 325096 h 641619"/>
                  <a:gd name="connsiteX4-153" fmla="*/ 333371 w 662220"/>
                  <a:gd name="connsiteY4-154" fmla="*/ 641619 h 641619"/>
                  <a:gd name="connsiteX5-155" fmla="*/ 5124 w 662220"/>
                  <a:gd name="connsiteY5-156" fmla="*/ 325096 h 641619"/>
                  <a:gd name="connsiteX6-157" fmla="*/ 64593 w 662220"/>
                  <a:gd name="connsiteY6-158" fmla="*/ 122180 h 641619"/>
                  <a:gd name="connsiteX0-159" fmla="*/ 178200 w 662220"/>
                  <a:gd name="connsiteY0-160" fmla="*/ 58449 h 641619"/>
                  <a:gd name="connsiteX1-161" fmla="*/ 130026 w 662220"/>
                  <a:gd name="connsiteY1-162" fmla="*/ 58236 h 641619"/>
                  <a:gd name="connsiteX2-163" fmla="*/ 412660 w 662220"/>
                  <a:gd name="connsiteY2-164" fmla="*/ 2818 h 641619"/>
                  <a:gd name="connsiteX3-165" fmla="*/ 661618 w 662220"/>
                  <a:gd name="connsiteY3-166" fmla="*/ 325096 h 641619"/>
                  <a:gd name="connsiteX4-167" fmla="*/ 333371 w 662220"/>
                  <a:gd name="connsiteY4-168" fmla="*/ 641619 h 641619"/>
                  <a:gd name="connsiteX5-169" fmla="*/ 5124 w 662220"/>
                  <a:gd name="connsiteY5-170" fmla="*/ 325096 h 641619"/>
                  <a:gd name="connsiteX6-171" fmla="*/ 64593 w 662220"/>
                  <a:gd name="connsiteY6-172" fmla="*/ 122180 h 641619"/>
                  <a:gd name="connsiteX0-173" fmla="*/ 178200 w 662220"/>
                  <a:gd name="connsiteY0-174" fmla="*/ 58449 h 641619"/>
                  <a:gd name="connsiteX1-175" fmla="*/ 130026 w 662220"/>
                  <a:gd name="connsiteY1-176" fmla="*/ 58236 h 641619"/>
                  <a:gd name="connsiteX2-177" fmla="*/ 412660 w 662220"/>
                  <a:gd name="connsiteY2-178" fmla="*/ 2818 h 641619"/>
                  <a:gd name="connsiteX3-179" fmla="*/ 661618 w 662220"/>
                  <a:gd name="connsiteY3-180" fmla="*/ 325096 h 641619"/>
                  <a:gd name="connsiteX4-181" fmla="*/ 333371 w 662220"/>
                  <a:gd name="connsiteY4-182" fmla="*/ 641619 h 641619"/>
                  <a:gd name="connsiteX5-183" fmla="*/ 5124 w 662220"/>
                  <a:gd name="connsiteY5-184" fmla="*/ 325096 h 641619"/>
                  <a:gd name="connsiteX6-185" fmla="*/ 64593 w 662220"/>
                  <a:gd name="connsiteY6-186" fmla="*/ 122180 h 641619"/>
                  <a:gd name="connsiteX0-187" fmla="*/ 178200 w 662220"/>
                  <a:gd name="connsiteY0-188" fmla="*/ 58449 h 641619"/>
                  <a:gd name="connsiteX1-189" fmla="*/ 130026 w 662220"/>
                  <a:gd name="connsiteY1-190" fmla="*/ 58236 h 641619"/>
                  <a:gd name="connsiteX2-191" fmla="*/ 412660 w 662220"/>
                  <a:gd name="connsiteY2-192" fmla="*/ 2818 h 641619"/>
                  <a:gd name="connsiteX3-193" fmla="*/ 661618 w 662220"/>
                  <a:gd name="connsiteY3-194" fmla="*/ 325096 h 641619"/>
                  <a:gd name="connsiteX4-195" fmla="*/ 333371 w 662220"/>
                  <a:gd name="connsiteY4-196" fmla="*/ 641619 h 641619"/>
                  <a:gd name="connsiteX5-197" fmla="*/ 5124 w 662220"/>
                  <a:gd name="connsiteY5-198" fmla="*/ 325096 h 641619"/>
                  <a:gd name="connsiteX6-199" fmla="*/ 64593 w 662220"/>
                  <a:gd name="connsiteY6-200" fmla="*/ 122180 h 641619"/>
                  <a:gd name="connsiteX0-201" fmla="*/ 178200 w 662220"/>
                  <a:gd name="connsiteY0-202" fmla="*/ 58449 h 641619"/>
                  <a:gd name="connsiteX1-203" fmla="*/ 130026 w 662220"/>
                  <a:gd name="connsiteY1-204" fmla="*/ 58236 h 641619"/>
                  <a:gd name="connsiteX2-205" fmla="*/ 412660 w 662220"/>
                  <a:gd name="connsiteY2-206" fmla="*/ 2818 h 641619"/>
                  <a:gd name="connsiteX3-207" fmla="*/ 661618 w 662220"/>
                  <a:gd name="connsiteY3-208" fmla="*/ 325096 h 641619"/>
                  <a:gd name="connsiteX4-209" fmla="*/ 333371 w 662220"/>
                  <a:gd name="connsiteY4-210" fmla="*/ 641619 h 641619"/>
                  <a:gd name="connsiteX5-211" fmla="*/ 5124 w 662220"/>
                  <a:gd name="connsiteY5-212" fmla="*/ 325096 h 641619"/>
                  <a:gd name="connsiteX6-213" fmla="*/ 64593 w 662220"/>
                  <a:gd name="connsiteY6-214" fmla="*/ 122180 h 641619"/>
                  <a:gd name="connsiteX0-215" fmla="*/ 176252 w 660272"/>
                  <a:gd name="connsiteY0-216" fmla="*/ 58449 h 641619"/>
                  <a:gd name="connsiteX1-217" fmla="*/ 128078 w 660272"/>
                  <a:gd name="connsiteY1-218" fmla="*/ 58236 h 641619"/>
                  <a:gd name="connsiteX2-219" fmla="*/ 410712 w 660272"/>
                  <a:gd name="connsiteY2-220" fmla="*/ 2818 h 641619"/>
                  <a:gd name="connsiteX3-221" fmla="*/ 659670 w 660272"/>
                  <a:gd name="connsiteY3-222" fmla="*/ 325096 h 641619"/>
                  <a:gd name="connsiteX4-223" fmla="*/ 331423 w 660272"/>
                  <a:gd name="connsiteY4-224" fmla="*/ 641619 h 641619"/>
                  <a:gd name="connsiteX5-225" fmla="*/ 3176 w 660272"/>
                  <a:gd name="connsiteY5-226" fmla="*/ 325096 h 641619"/>
                  <a:gd name="connsiteX6-227" fmla="*/ 62645 w 660272"/>
                  <a:gd name="connsiteY6-228" fmla="*/ 122180 h 641619"/>
                  <a:gd name="connsiteX0-229" fmla="*/ 253837 w 660272"/>
                  <a:gd name="connsiteY0-230" fmla="*/ 30740 h 641619"/>
                  <a:gd name="connsiteX1-231" fmla="*/ 128078 w 660272"/>
                  <a:gd name="connsiteY1-232" fmla="*/ 58236 h 641619"/>
                  <a:gd name="connsiteX2-233" fmla="*/ 410712 w 660272"/>
                  <a:gd name="connsiteY2-234" fmla="*/ 2818 h 641619"/>
                  <a:gd name="connsiteX3-235" fmla="*/ 659670 w 660272"/>
                  <a:gd name="connsiteY3-236" fmla="*/ 325096 h 641619"/>
                  <a:gd name="connsiteX4-237" fmla="*/ 331423 w 660272"/>
                  <a:gd name="connsiteY4-238" fmla="*/ 641619 h 641619"/>
                  <a:gd name="connsiteX5-239" fmla="*/ 3176 w 660272"/>
                  <a:gd name="connsiteY5-240" fmla="*/ 325096 h 641619"/>
                  <a:gd name="connsiteX6-241" fmla="*/ 62645 w 660272"/>
                  <a:gd name="connsiteY6-242" fmla="*/ 122180 h 641619"/>
                  <a:gd name="connsiteX0-243" fmla="*/ 253837 w 660191"/>
                  <a:gd name="connsiteY0-244" fmla="*/ 41069 h 651948"/>
                  <a:gd name="connsiteX1-245" fmla="*/ 161329 w 660191"/>
                  <a:gd name="connsiteY1-246" fmla="*/ 63023 h 651948"/>
                  <a:gd name="connsiteX2-247" fmla="*/ 410712 w 660191"/>
                  <a:gd name="connsiteY2-248" fmla="*/ 13147 h 651948"/>
                  <a:gd name="connsiteX3-249" fmla="*/ 659670 w 660191"/>
                  <a:gd name="connsiteY3-250" fmla="*/ 335425 h 651948"/>
                  <a:gd name="connsiteX4-251" fmla="*/ 331423 w 660191"/>
                  <a:gd name="connsiteY4-252" fmla="*/ 651948 h 651948"/>
                  <a:gd name="connsiteX5-253" fmla="*/ 3176 w 660191"/>
                  <a:gd name="connsiteY5-254" fmla="*/ 335425 h 651948"/>
                  <a:gd name="connsiteX6-255" fmla="*/ 62645 w 660191"/>
                  <a:gd name="connsiteY6-256" fmla="*/ 132509 h 651948"/>
                  <a:gd name="connsiteX0-257" fmla="*/ 253837 w 660897"/>
                  <a:gd name="connsiteY0-258" fmla="*/ 45475 h 656354"/>
                  <a:gd name="connsiteX1-259" fmla="*/ 161329 w 660897"/>
                  <a:gd name="connsiteY1-260" fmla="*/ 67429 h 656354"/>
                  <a:gd name="connsiteX2-261" fmla="*/ 410712 w 660897"/>
                  <a:gd name="connsiteY2-262" fmla="*/ 17553 h 656354"/>
                  <a:gd name="connsiteX3-263" fmla="*/ 659670 w 660897"/>
                  <a:gd name="connsiteY3-264" fmla="*/ 339831 h 656354"/>
                  <a:gd name="connsiteX4-265" fmla="*/ 331423 w 660897"/>
                  <a:gd name="connsiteY4-266" fmla="*/ 656354 h 656354"/>
                  <a:gd name="connsiteX5-267" fmla="*/ 3176 w 660897"/>
                  <a:gd name="connsiteY5-268" fmla="*/ 339831 h 656354"/>
                  <a:gd name="connsiteX6-269" fmla="*/ 62645 w 660897"/>
                  <a:gd name="connsiteY6-270" fmla="*/ 136915 h 656354"/>
                  <a:gd name="connsiteX0-271" fmla="*/ 253837 w 660406"/>
                  <a:gd name="connsiteY0-272" fmla="*/ 41070 h 651949"/>
                  <a:gd name="connsiteX1-273" fmla="*/ 161329 w 660406"/>
                  <a:gd name="connsiteY1-274" fmla="*/ 63024 h 651949"/>
                  <a:gd name="connsiteX2-275" fmla="*/ 410712 w 660406"/>
                  <a:gd name="connsiteY2-276" fmla="*/ 13148 h 651949"/>
                  <a:gd name="connsiteX3-277" fmla="*/ 659670 w 660406"/>
                  <a:gd name="connsiteY3-278" fmla="*/ 335426 h 651949"/>
                  <a:gd name="connsiteX4-279" fmla="*/ 331423 w 660406"/>
                  <a:gd name="connsiteY4-280" fmla="*/ 651949 h 651949"/>
                  <a:gd name="connsiteX5-281" fmla="*/ 3176 w 660406"/>
                  <a:gd name="connsiteY5-282" fmla="*/ 335426 h 651949"/>
                  <a:gd name="connsiteX6-283" fmla="*/ 62645 w 660406"/>
                  <a:gd name="connsiteY6-284" fmla="*/ 132510 h 651949"/>
                  <a:gd name="connsiteX0-285" fmla="*/ 161329 w 660406"/>
                  <a:gd name="connsiteY0-286" fmla="*/ 63024 h 651949"/>
                  <a:gd name="connsiteX1-287" fmla="*/ 410712 w 660406"/>
                  <a:gd name="connsiteY1-288" fmla="*/ 13148 h 651949"/>
                  <a:gd name="connsiteX2-289" fmla="*/ 659670 w 660406"/>
                  <a:gd name="connsiteY2-290" fmla="*/ 335426 h 651949"/>
                  <a:gd name="connsiteX3-291" fmla="*/ 331423 w 660406"/>
                  <a:gd name="connsiteY3-292" fmla="*/ 651949 h 651949"/>
                  <a:gd name="connsiteX4-293" fmla="*/ 3176 w 660406"/>
                  <a:gd name="connsiteY4-294" fmla="*/ 335426 h 651949"/>
                  <a:gd name="connsiteX5-295" fmla="*/ 62645 w 660406"/>
                  <a:gd name="connsiteY5-296" fmla="*/ 132510 h 651949"/>
                  <a:gd name="connsiteX0-297" fmla="*/ 128078 w 660207"/>
                  <a:gd name="connsiteY0-298" fmla="*/ 63024 h 651949"/>
                  <a:gd name="connsiteX1-299" fmla="*/ 410712 w 660207"/>
                  <a:gd name="connsiteY1-300" fmla="*/ 13148 h 651949"/>
                  <a:gd name="connsiteX2-301" fmla="*/ 659670 w 660207"/>
                  <a:gd name="connsiteY2-302" fmla="*/ 335426 h 651949"/>
                  <a:gd name="connsiteX3-303" fmla="*/ 331423 w 660207"/>
                  <a:gd name="connsiteY3-304" fmla="*/ 651949 h 651949"/>
                  <a:gd name="connsiteX4-305" fmla="*/ 3176 w 660207"/>
                  <a:gd name="connsiteY4-306" fmla="*/ 335426 h 651949"/>
                  <a:gd name="connsiteX5-307" fmla="*/ 62645 w 660207"/>
                  <a:gd name="connsiteY5-308" fmla="*/ 132510 h 651949"/>
                  <a:gd name="connsiteX0-309" fmla="*/ 128078 w 660438"/>
                  <a:gd name="connsiteY0-310" fmla="*/ 60888 h 649813"/>
                  <a:gd name="connsiteX1-311" fmla="*/ 410712 w 660438"/>
                  <a:gd name="connsiteY1-312" fmla="*/ 11012 h 649813"/>
                  <a:gd name="connsiteX2-313" fmla="*/ 659670 w 660438"/>
                  <a:gd name="connsiteY2-314" fmla="*/ 333290 h 649813"/>
                  <a:gd name="connsiteX3-315" fmla="*/ 331423 w 660438"/>
                  <a:gd name="connsiteY3-316" fmla="*/ 649813 h 649813"/>
                  <a:gd name="connsiteX4-317" fmla="*/ 3176 w 660438"/>
                  <a:gd name="connsiteY4-318" fmla="*/ 333290 h 649813"/>
                  <a:gd name="connsiteX5-319" fmla="*/ 62645 w 660438"/>
                  <a:gd name="connsiteY5-320" fmla="*/ 130374 h 649813"/>
                  <a:gd name="connsiteX0-321" fmla="*/ 128078 w 660438"/>
                  <a:gd name="connsiteY0-322" fmla="*/ 64927 h 653852"/>
                  <a:gd name="connsiteX1-323" fmla="*/ 410712 w 660438"/>
                  <a:gd name="connsiteY1-324" fmla="*/ 15051 h 653852"/>
                  <a:gd name="connsiteX2-325" fmla="*/ 659670 w 660438"/>
                  <a:gd name="connsiteY2-326" fmla="*/ 337329 h 653852"/>
                  <a:gd name="connsiteX3-327" fmla="*/ 331423 w 660438"/>
                  <a:gd name="connsiteY3-328" fmla="*/ 653852 h 653852"/>
                  <a:gd name="connsiteX4-329" fmla="*/ 3176 w 660438"/>
                  <a:gd name="connsiteY4-330" fmla="*/ 337329 h 653852"/>
                  <a:gd name="connsiteX5-331" fmla="*/ 62645 w 660438"/>
                  <a:gd name="connsiteY5-332" fmla="*/ 134413 h 653852"/>
                  <a:gd name="connsiteX0-333" fmla="*/ 128078 w 687378"/>
                  <a:gd name="connsiteY0-334" fmla="*/ 58090 h 647015"/>
                  <a:gd name="connsiteX1-335" fmla="*/ 571432 w 687378"/>
                  <a:gd name="connsiteY1-336" fmla="*/ 16673 h 647015"/>
                  <a:gd name="connsiteX2-337" fmla="*/ 659670 w 687378"/>
                  <a:gd name="connsiteY2-338" fmla="*/ 330492 h 647015"/>
                  <a:gd name="connsiteX3-339" fmla="*/ 331423 w 687378"/>
                  <a:gd name="connsiteY3-340" fmla="*/ 647015 h 647015"/>
                  <a:gd name="connsiteX4-341" fmla="*/ 3176 w 687378"/>
                  <a:gd name="connsiteY4-342" fmla="*/ 330492 h 647015"/>
                  <a:gd name="connsiteX5-343" fmla="*/ 62645 w 687378"/>
                  <a:gd name="connsiteY5-344" fmla="*/ 127576 h 647015"/>
                  <a:gd name="connsiteX0-345" fmla="*/ 128078 w 677145"/>
                  <a:gd name="connsiteY0-346" fmla="*/ 58090 h 663933"/>
                  <a:gd name="connsiteX1-347" fmla="*/ 571432 w 677145"/>
                  <a:gd name="connsiteY1-348" fmla="*/ 16673 h 663933"/>
                  <a:gd name="connsiteX2-349" fmla="*/ 659670 w 677145"/>
                  <a:gd name="connsiteY2-350" fmla="*/ 330492 h 663933"/>
                  <a:gd name="connsiteX3-351" fmla="*/ 559815 w 677145"/>
                  <a:gd name="connsiteY3-352" fmla="*/ 663933 h 663933"/>
                  <a:gd name="connsiteX4-353" fmla="*/ 3176 w 677145"/>
                  <a:gd name="connsiteY4-354" fmla="*/ 330492 h 663933"/>
                  <a:gd name="connsiteX5-355" fmla="*/ 62645 w 677145"/>
                  <a:gd name="connsiteY5-356" fmla="*/ 127576 h 663933"/>
                  <a:gd name="connsiteX0-357" fmla="*/ 101940 w 644966"/>
                  <a:gd name="connsiteY0-358" fmla="*/ 58090 h 685888"/>
                  <a:gd name="connsiteX1-359" fmla="*/ 545294 w 644966"/>
                  <a:gd name="connsiteY1-360" fmla="*/ 16673 h 685888"/>
                  <a:gd name="connsiteX2-361" fmla="*/ 633532 w 644966"/>
                  <a:gd name="connsiteY2-362" fmla="*/ 330492 h 685888"/>
                  <a:gd name="connsiteX3-363" fmla="*/ 533677 w 644966"/>
                  <a:gd name="connsiteY3-364" fmla="*/ 663933 h 685888"/>
                  <a:gd name="connsiteX4-365" fmla="*/ 10874 w 644966"/>
                  <a:gd name="connsiteY4-366" fmla="*/ 575801 h 685888"/>
                  <a:gd name="connsiteX5-367" fmla="*/ 36507 w 644966"/>
                  <a:gd name="connsiteY5-368" fmla="*/ 127576 h 685888"/>
                  <a:gd name="connsiteX0-369" fmla="*/ 101940 w 642626"/>
                  <a:gd name="connsiteY0-370" fmla="*/ 58090 h 654766"/>
                  <a:gd name="connsiteX1-371" fmla="*/ 545294 w 642626"/>
                  <a:gd name="connsiteY1-372" fmla="*/ 16673 h 654766"/>
                  <a:gd name="connsiteX2-373" fmla="*/ 633532 w 642626"/>
                  <a:gd name="connsiteY2-374" fmla="*/ 330492 h 654766"/>
                  <a:gd name="connsiteX3-375" fmla="*/ 567513 w 642626"/>
                  <a:gd name="connsiteY3-376" fmla="*/ 613179 h 654766"/>
                  <a:gd name="connsiteX4-377" fmla="*/ 10874 w 642626"/>
                  <a:gd name="connsiteY4-378" fmla="*/ 575801 h 654766"/>
                  <a:gd name="connsiteX5-379" fmla="*/ 36507 w 642626"/>
                  <a:gd name="connsiteY5-380" fmla="*/ 127576 h 654766"/>
                  <a:gd name="connsiteX0-381" fmla="*/ 101940 w 642626"/>
                  <a:gd name="connsiteY0-382" fmla="*/ 30477 h 627153"/>
                  <a:gd name="connsiteX1-383" fmla="*/ 545294 w 642626"/>
                  <a:gd name="connsiteY1-384" fmla="*/ 31354 h 627153"/>
                  <a:gd name="connsiteX2-385" fmla="*/ 633532 w 642626"/>
                  <a:gd name="connsiteY2-386" fmla="*/ 302879 h 627153"/>
                  <a:gd name="connsiteX3-387" fmla="*/ 567513 w 642626"/>
                  <a:gd name="connsiteY3-388" fmla="*/ 585566 h 627153"/>
                  <a:gd name="connsiteX4-389" fmla="*/ 10874 w 642626"/>
                  <a:gd name="connsiteY4-390" fmla="*/ 548188 h 627153"/>
                  <a:gd name="connsiteX5-391" fmla="*/ 36507 w 642626"/>
                  <a:gd name="connsiteY5-392" fmla="*/ 99963 h 627153"/>
                  <a:gd name="connsiteX0-393" fmla="*/ 101940 w 641803"/>
                  <a:gd name="connsiteY0-394" fmla="*/ 32533 h 629209"/>
                  <a:gd name="connsiteX1-395" fmla="*/ 545294 w 641803"/>
                  <a:gd name="connsiteY1-396" fmla="*/ 33410 h 629209"/>
                  <a:gd name="connsiteX2-397" fmla="*/ 633532 w 641803"/>
                  <a:gd name="connsiteY2-398" fmla="*/ 304935 h 629209"/>
                  <a:gd name="connsiteX3-399" fmla="*/ 567513 w 641803"/>
                  <a:gd name="connsiteY3-400" fmla="*/ 587622 h 629209"/>
                  <a:gd name="connsiteX4-401" fmla="*/ 10874 w 641803"/>
                  <a:gd name="connsiteY4-402" fmla="*/ 550244 h 629209"/>
                  <a:gd name="connsiteX5-403" fmla="*/ 36507 w 641803"/>
                  <a:gd name="connsiteY5-404" fmla="*/ 102019 h 629209"/>
                  <a:gd name="connsiteX0-405" fmla="*/ 93785 w 633648"/>
                  <a:gd name="connsiteY0-406" fmla="*/ 32533 h 629209"/>
                  <a:gd name="connsiteX1-407" fmla="*/ 537139 w 633648"/>
                  <a:gd name="connsiteY1-408" fmla="*/ 33410 h 629209"/>
                  <a:gd name="connsiteX2-409" fmla="*/ 625377 w 633648"/>
                  <a:gd name="connsiteY2-410" fmla="*/ 304935 h 629209"/>
                  <a:gd name="connsiteX3-411" fmla="*/ 559358 w 633648"/>
                  <a:gd name="connsiteY3-412" fmla="*/ 587622 h 629209"/>
                  <a:gd name="connsiteX4-413" fmla="*/ 2719 w 633648"/>
                  <a:gd name="connsiteY4-414" fmla="*/ 550244 h 629209"/>
                  <a:gd name="connsiteX5-415" fmla="*/ 28352 w 633648"/>
                  <a:gd name="connsiteY5-416" fmla="*/ 102019 h 629209"/>
                  <a:gd name="connsiteX0-417" fmla="*/ 103603 w 643466"/>
                  <a:gd name="connsiteY0-418" fmla="*/ 32533 h 629209"/>
                  <a:gd name="connsiteX1-419" fmla="*/ 546957 w 643466"/>
                  <a:gd name="connsiteY1-420" fmla="*/ 33410 h 629209"/>
                  <a:gd name="connsiteX2-421" fmla="*/ 635195 w 643466"/>
                  <a:gd name="connsiteY2-422" fmla="*/ 304935 h 629209"/>
                  <a:gd name="connsiteX3-423" fmla="*/ 569176 w 643466"/>
                  <a:gd name="connsiteY3-424" fmla="*/ 587622 h 629209"/>
                  <a:gd name="connsiteX4-425" fmla="*/ 12537 w 643466"/>
                  <a:gd name="connsiteY4-426" fmla="*/ 550244 h 629209"/>
                  <a:gd name="connsiteX5-427" fmla="*/ 4334 w 643466"/>
                  <a:gd name="connsiteY5-428" fmla="*/ 102019 h 629209"/>
                  <a:gd name="connsiteX0-429" fmla="*/ 103603 w 643466"/>
                  <a:gd name="connsiteY0-430" fmla="*/ 32533 h 613248"/>
                  <a:gd name="connsiteX1-431" fmla="*/ 546957 w 643466"/>
                  <a:gd name="connsiteY1-432" fmla="*/ 33410 h 613248"/>
                  <a:gd name="connsiteX2-433" fmla="*/ 635195 w 643466"/>
                  <a:gd name="connsiteY2-434" fmla="*/ 304935 h 613248"/>
                  <a:gd name="connsiteX3-435" fmla="*/ 569176 w 643466"/>
                  <a:gd name="connsiteY3-436" fmla="*/ 587622 h 613248"/>
                  <a:gd name="connsiteX4-437" fmla="*/ 12537 w 643466"/>
                  <a:gd name="connsiteY4-438" fmla="*/ 518643 h 613248"/>
                  <a:gd name="connsiteX5-439" fmla="*/ 4334 w 643466"/>
                  <a:gd name="connsiteY5-440" fmla="*/ 102019 h 613248"/>
                  <a:gd name="connsiteX0-441" fmla="*/ 103603 w 622280"/>
                  <a:gd name="connsiteY0-442" fmla="*/ 51723 h 632438"/>
                  <a:gd name="connsiteX1-443" fmla="*/ 546957 w 622280"/>
                  <a:gd name="connsiteY1-444" fmla="*/ 52600 h 632438"/>
                  <a:gd name="connsiteX2-445" fmla="*/ 569176 w 622280"/>
                  <a:gd name="connsiteY2-446" fmla="*/ 606812 h 632438"/>
                  <a:gd name="connsiteX3-447" fmla="*/ 12537 w 622280"/>
                  <a:gd name="connsiteY3-448" fmla="*/ 537833 h 632438"/>
                  <a:gd name="connsiteX4-449" fmla="*/ 4334 w 622280"/>
                  <a:gd name="connsiteY4-450" fmla="*/ 121209 h 632438"/>
                  <a:gd name="connsiteX0-451" fmla="*/ 103603 w 640916"/>
                  <a:gd name="connsiteY0-452" fmla="*/ 51277 h 628066"/>
                  <a:gd name="connsiteX1-453" fmla="*/ 546957 w 640916"/>
                  <a:gd name="connsiteY1-454" fmla="*/ 52154 h 628066"/>
                  <a:gd name="connsiteX2-455" fmla="*/ 595444 w 640916"/>
                  <a:gd name="connsiteY2-456" fmla="*/ 600046 h 628066"/>
                  <a:gd name="connsiteX3-457" fmla="*/ 12537 w 640916"/>
                  <a:gd name="connsiteY3-458" fmla="*/ 537387 h 628066"/>
                  <a:gd name="connsiteX4-459" fmla="*/ 4334 w 640916"/>
                  <a:gd name="connsiteY4-460" fmla="*/ 120763 h 628066"/>
                  <a:gd name="connsiteX0-461" fmla="*/ 103603 w 629940"/>
                  <a:gd name="connsiteY0-462" fmla="*/ 26437 h 603226"/>
                  <a:gd name="connsiteX1-463" fmla="*/ 546957 w 629940"/>
                  <a:gd name="connsiteY1-464" fmla="*/ 27314 h 603226"/>
                  <a:gd name="connsiteX2-465" fmla="*/ 595444 w 629940"/>
                  <a:gd name="connsiteY2-466" fmla="*/ 575206 h 603226"/>
                  <a:gd name="connsiteX3-467" fmla="*/ 12537 w 629940"/>
                  <a:gd name="connsiteY3-468" fmla="*/ 512547 h 603226"/>
                  <a:gd name="connsiteX4-469" fmla="*/ 4334 w 629940"/>
                  <a:gd name="connsiteY4-470" fmla="*/ 95923 h 603226"/>
                  <a:gd name="connsiteX0-471" fmla="*/ 103603 w 651443"/>
                  <a:gd name="connsiteY0-472" fmla="*/ 20041 h 614843"/>
                  <a:gd name="connsiteX1-473" fmla="*/ 608249 w 651443"/>
                  <a:gd name="connsiteY1-474" fmla="*/ 39879 h 614843"/>
                  <a:gd name="connsiteX2-475" fmla="*/ 595444 w 651443"/>
                  <a:gd name="connsiteY2-476" fmla="*/ 568810 h 614843"/>
                  <a:gd name="connsiteX3-477" fmla="*/ 12537 w 651443"/>
                  <a:gd name="connsiteY3-478" fmla="*/ 506151 h 614843"/>
                  <a:gd name="connsiteX4-479" fmla="*/ 4334 w 651443"/>
                  <a:gd name="connsiteY4-480" fmla="*/ 89527 h 614843"/>
                  <a:gd name="connsiteX0-481" fmla="*/ 103603 w 640788"/>
                  <a:gd name="connsiteY0-482" fmla="*/ 20041 h 614843"/>
                  <a:gd name="connsiteX1-483" fmla="*/ 581981 w 640788"/>
                  <a:gd name="connsiteY1-484" fmla="*/ 39879 h 614843"/>
                  <a:gd name="connsiteX2-485" fmla="*/ 595444 w 640788"/>
                  <a:gd name="connsiteY2-486" fmla="*/ 568810 h 614843"/>
                  <a:gd name="connsiteX3-487" fmla="*/ 12537 w 640788"/>
                  <a:gd name="connsiteY3-488" fmla="*/ 506151 h 614843"/>
                  <a:gd name="connsiteX4-489" fmla="*/ 4334 w 640788"/>
                  <a:gd name="connsiteY4-490" fmla="*/ 89527 h 614843"/>
                  <a:gd name="connsiteX0-491" fmla="*/ 103603 w 673655"/>
                  <a:gd name="connsiteY0-492" fmla="*/ 38763 h 618146"/>
                  <a:gd name="connsiteX1-493" fmla="*/ 581981 w 673655"/>
                  <a:gd name="connsiteY1-494" fmla="*/ 58601 h 618146"/>
                  <a:gd name="connsiteX2-495" fmla="*/ 621713 w 673655"/>
                  <a:gd name="connsiteY2-496" fmla="*/ 562250 h 618146"/>
                  <a:gd name="connsiteX3-497" fmla="*/ 12537 w 673655"/>
                  <a:gd name="connsiteY3-498" fmla="*/ 524873 h 618146"/>
                  <a:gd name="connsiteX4-499" fmla="*/ 4334 w 673655"/>
                  <a:gd name="connsiteY4-500" fmla="*/ 108249 h 618146"/>
                  <a:gd name="connsiteX0-501" fmla="*/ 103603 w 654750"/>
                  <a:gd name="connsiteY0-502" fmla="*/ 38763 h 605787"/>
                  <a:gd name="connsiteX1-503" fmla="*/ 581981 w 654750"/>
                  <a:gd name="connsiteY1-504" fmla="*/ 58601 h 605787"/>
                  <a:gd name="connsiteX2-505" fmla="*/ 621713 w 654750"/>
                  <a:gd name="connsiteY2-506" fmla="*/ 562250 h 605787"/>
                  <a:gd name="connsiteX3-507" fmla="*/ 12537 w 654750"/>
                  <a:gd name="connsiteY3-508" fmla="*/ 524873 h 605787"/>
                  <a:gd name="connsiteX4-509" fmla="*/ 4334 w 654750"/>
                  <a:gd name="connsiteY4-510" fmla="*/ 108249 h 605787"/>
                  <a:gd name="connsiteX0-511" fmla="*/ 103603 w 643734"/>
                  <a:gd name="connsiteY0-512" fmla="*/ 31800 h 598824"/>
                  <a:gd name="connsiteX1-513" fmla="*/ 581981 w 643734"/>
                  <a:gd name="connsiteY1-514" fmla="*/ 51638 h 598824"/>
                  <a:gd name="connsiteX2-515" fmla="*/ 621713 w 643734"/>
                  <a:gd name="connsiteY2-516" fmla="*/ 555287 h 598824"/>
                  <a:gd name="connsiteX3-517" fmla="*/ 12537 w 643734"/>
                  <a:gd name="connsiteY3-518" fmla="*/ 517910 h 598824"/>
                  <a:gd name="connsiteX4-519" fmla="*/ 4334 w 643734"/>
                  <a:gd name="connsiteY4-520" fmla="*/ 101286 h 598824"/>
                  <a:gd name="connsiteX0-521" fmla="*/ 103603 w 643734"/>
                  <a:gd name="connsiteY0-522" fmla="*/ 24551 h 591575"/>
                  <a:gd name="connsiteX1-523" fmla="*/ 581981 w 643734"/>
                  <a:gd name="connsiteY1-524" fmla="*/ 44389 h 591575"/>
                  <a:gd name="connsiteX2-525" fmla="*/ 621713 w 643734"/>
                  <a:gd name="connsiteY2-526" fmla="*/ 548038 h 591575"/>
                  <a:gd name="connsiteX3-527" fmla="*/ 12537 w 643734"/>
                  <a:gd name="connsiteY3-528" fmla="*/ 510661 h 591575"/>
                  <a:gd name="connsiteX4-529" fmla="*/ 4334 w 643734"/>
                  <a:gd name="connsiteY4-530" fmla="*/ 94037 h 591575"/>
                  <a:gd name="connsiteX0-531" fmla="*/ 103603 w 643734"/>
                  <a:gd name="connsiteY0-532" fmla="*/ 20135 h 587159"/>
                  <a:gd name="connsiteX1-533" fmla="*/ 581981 w 643734"/>
                  <a:gd name="connsiteY1-534" fmla="*/ 39973 h 587159"/>
                  <a:gd name="connsiteX2-535" fmla="*/ 621713 w 643734"/>
                  <a:gd name="connsiteY2-536" fmla="*/ 543622 h 587159"/>
                  <a:gd name="connsiteX3-537" fmla="*/ 12537 w 643734"/>
                  <a:gd name="connsiteY3-538" fmla="*/ 506245 h 587159"/>
                  <a:gd name="connsiteX4-539" fmla="*/ 4334 w 643734"/>
                  <a:gd name="connsiteY4-540" fmla="*/ 89621 h 587159"/>
                  <a:gd name="connsiteX0-541" fmla="*/ 51067 w 657504"/>
                  <a:gd name="connsiteY0-542" fmla="*/ 31623 h 592327"/>
                  <a:gd name="connsiteX1-543" fmla="*/ 581981 w 657504"/>
                  <a:gd name="connsiteY1-544" fmla="*/ 45141 h 592327"/>
                  <a:gd name="connsiteX2-545" fmla="*/ 621713 w 657504"/>
                  <a:gd name="connsiteY2-546" fmla="*/ 548790 h 592327"/>
                  <a:gd name="connsiteX3-547" fmla="*/ 12537 w 657504"/>
                  <a:gd name="connsiteY3-548" fmla="*/ 511413 h 592327"/>
                  <a:gd name="connsiteX4-549" fmla="*/ 4334 w 657504"/>
                  <a:gd name="connsiteY4-550" fmla="*/ 94789 h 592327"/>
                  <a:gd name="connsiteX0-551" fmla="*/ 51067 w 676118"/>
                  <a:gd name="connsiteY0-552" fmla="*/ 31623 h 604686"/>
                  <a:gd name="connsiteX1-553" fmla="*/ 581981 w 676118"/>
                  <a:gd name="connsiteY1-554" fmla="*/ 45141 h 604686"/>
                  <a:gd name="connsiteX2-555" fmla="*/ 621713 w 676118"/>
                  <a:gd name="connsiteY2-556" fmla="*/ 548790 h 604686"/>
                  <a:gd name="connsiteX3-557" fmla="*/ 12537 w 676118"/>
                  <a:gd name="connsiteY3-558" fmla="*/ 511413 h 604686"/>
                  <a:gd name="connsiteX4-559" fmla="*/ 4334 w 676118"/>
                  <a:gd name="connsiteY4-560" fmla="*/ 94789 h 604686"/>
                  <a:gd name="connsiteX0-561" fmla="*/ 51067 w 659741"/>
                  <a:gd name="connsiteY0-562" fmla="*/ 18182 h 591245"/>
                  <a:gd name="connsiteX1-563" fmla="*/ 581981 w 659741"/>
                  <a:gd name="connsiteY1-564" fmla="*/ 31700 h 591245"/>
                  <a:gd name="connsiteX2-565" fmla="*/ 621713 w 659741"/>
                  <a:gd name="connsiteY2-566" fmla="*/ 535349 h 591245"/>
                  <a:gd name="connsiteX3-567" fmla="*/ 12537 w 659741"/>
                  <a:gd name="connsiteY3-568" fmla="*/ 497972 h 591245"/>
                  <a:gd name="connsiteX4-569" fmla="*/ 4334 w 659741"/>
                  <a:gd name="connsiteY4-570" fmla="*/ 81348 h 591245"/>
                  <a:gd name="connsiteX0-571" fmla="*/ 51067 w 671131"/>
                  <a:gd name="connsiteY0-572" fmla="*/ 18182 h 591245"/>
                  <a:gd name="connsiteX1-573" fmla="*/ 617005 w 671131"/>
                  <a:gd name="connsiteY1-574" fmla="*/ 31700 h 591245"/>
                  <a:gd name="connsiteX2-575" fmla="*/ 621713 w 671131"/>
                  <a:gd name="connsiteY2-576" fmla="*/ 535349 h 591245"/>
                  <a:gd name="connsiteX3-577" fmla="*/ 12537 w 671131"/>
                  <a:gd name="connsiteY3-578" fmla="*/ 497972 h 591245"/>
                  <a:gd name="connsiteX4-579" fmla="*/ 4334 w 671131"/>
                  <a:gd name="connsiteY4-580" fmla="*/ 81348 h 591245"/>
                  <a:gd name="connsiteX0-581" fmla="*/ 51067 w 648099"/>
                  <a:gd name="connsiteY0-582" fmla="*/ 18182 h 578886"/>
                  <a:gd name="connsiteX1-583" fmla="*/ 617005 w 648099"/>
                  <a:gd name="connsiteY1-584" fmla="*/ 31700 h 578886"/>
                  <a:gd name="connsiteX2-585" fmla="*/ 621713 w 648099"/>
                  <a:gd name="connsiteY2-586" fmla="*/ 535349 h 578886"/>
                  <a:gd name="connsiteX3-587" fmla="*/ 12537 w 648099"/>
                  <a:gd name="connsiteY3-588" fmla="*/ 497972 h 578886"/>
                  <a:gd name="connsiteX4-589" fmla="*/ 4334 w 648099"/>
                  <a:gd name="connsiteY4-590" fmla="*/ 81348 h 578886"/>
                  <a:gd name="connsiteX0-591" fmla="*/ 51067 w 648099"/>
                  <a:gd name="connsiteY0-592" fmla="*/ 18182 h 565791"/>
                  <a:gd name="connsiteX1-593" fmla="*/ 617005 w 648099"/>
                  <a:gd name="connsiteY1-594" fmla="*/ 31700 h 565791"/>
                  <a:gd name="connsiteX2-595" fmla="*/ 621713 w 648099"/>
                  <a:gd name="connsiteY2-596" fmla="*/ 535349 h 565791"/>
                  <a:gd name="connsiteX3-597" fmla="*/ 12537 w 648099"/>
                  <a:gd name="connsiteY3-598" fmla="*/ 497972 h 565791"/>
                  <a:gd name="connsiteX4-599" fmla="*/ 4334 w 648099"/>
                  <a:gd name="connsiteY4-600" fmla="*/ 81348 h 565791"/>
                </a:gdLst>
                <a:ahLst/>
                <a:cxnLst>
                  <a:cxn ang="0">
                    <a:pos x="connsiteX0-591" y="connsiteY0-592"/>
                  </a:cxn>
                  <a:cxn ang="0">
                    <a:pos x="connsiteX1-593" y="connsiteY1-594"/>
                  </a:cxn>
                  <a:cxn ang="0">
                    <a:pos x="connsiteX2-595" y="connsiteY2-596"/>
                  </a:cxn>
                  <a:cxn ang="0">
                    <a:pos x="connsiteX3-597" y="connsiteY3-598"/>
                  </a:cxn>
                  <a:cxn ang="0">
                    <a:pos x="connsiteX4-599" y="connsiteY4-600"/>
                  </a:cxn>
                </a:cxnLst>
                <a:rect l="l" t="t" r="r" b="b"/>
                <a:pathLst>
                  <a:path w="648099" h="565791">
                    <a:moveTo>
                      <a:pt x="51067" y="18182"/>
                    </a:moveTo>
                    <a:cubicBezTo>
                      <a:pt x="281003" y="7261"/>
                      <a:pt x="591945" y="-22893"/>
                      <a:pt x="617005" y="31700"/>
                    </a:cubicBezTo>
                    <a:cubicBezTo>
                      <a:pt x="642065" y="86293"/>
                      <a:pt x="669922" y="489239"/>
                      <a:pt x="621713" y="535349"/>
                    </a:cubicBezTo>
                    <a:cubicBezTo>
                      <a:pt x="573504" y="581459"/>
                      <a:pt x="32838" y="579874"/>
                      <a:pt x="12537" y="497972"/>
                    </a:cubicBezTo>
                    <a:cubicBezTo>
                      <a:pt x="992" y="378148"/>
                      <a:pt x="-4426" y="189998"/>
                      <a:pt x="4334" y="81348"/>
                    </a:cubicBezTo>
                  </a:path>
                </a:pathLst>
              </a:custGeom>
              <a:noFill/>
              <a:ln w="25400" cap="rnd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fontAlgn="auto"/>
                <a:endParaRPr lang="zh-CN" altLang="en-US" noProof="1">
                  <a:solidFill>
                    <a:schemeClr val="accent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652" name="矩形 71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1393350" y="2932113"/>
                <a:ext cx="923290" cy="7068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p>
                <a:pPr algn="ctr"/>
                <a:r>
                  <a:rPr lang="en-US" altLang="zh-CN" sz="4000" b="1" dirty="0">
                    <a:solidFill>
                      <a:schemeClr val="accent2"/>
                    </a:solidFill>
                    <a:latin typeface="+mn-lt"/>
                    <a:ea typeface="+mn-ea"/>
                    <a:cs typeface="+mn-ea"/>
                    <a:sym typeface="+mn-lt"/>
                  </a:rPr>
                  <a:t>03</a:t>
                </a:r>
                <a:endParaRPr lang="en-US" altLang="zh-CN" sz="4000" b="1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27653" name="组合 5"/>
              <p:cNvGrpSpPr/>
              <p:nvPr/>
            </p:nvGrpSpPr>
            <p:grpSpPr bwMode="auto">
              <a:xfrm>
                <a:off x="1584325" y="2544763"/>
                <a:ext cx="536575" cy="473075"/>
                <a:chOff x="7509111" y="2144857"/>
                <a:chExt cx="1157049" cy="1019200"/>
              </a:xfrm>
            </p:grpSpPr>
            <p:sp>
              <p:nvSpPr>
                <p:cNvPr id="7" name="任意多边形 6"/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7509111" y="2363746"/>
                  <a:ext cx="1157049" cy="800311"/>
                </a:xfrm>
                <a:custGeom>
                  <a:avLst/>
                  <a:gdLst>
                    <a:gd name="connsiteX0" fmla="*/ 582519 w 1166674"/>
                    <a:gd name="connsiteY0" fmla="*/ 223878 h 732468"/>
                    <a:gd name="connsiteX1" fmla="*/ 236155 w 1166674"/>
                    <a:gd name="connsiteY1" fmla="*/ 2205 h 732468"/>
                    <a:gd name="connsiteX2" fmla="*/ 628 w 1166674"/>
                    <a:gd name="connsiteY2" fmla="*/ 390133 h 732468"/>
                    <a:gd name="connsiteX3" fmla="*/ 305428 w 1166674"/>
                    <a:gd name="connsiteY3" fmla="*/ 722642 h 732468"/>
                    <a:gd name="connsiteX4" fmla="*/ 540955 w 1166674"/>
                    <a:gd name="connsiteY4" fmla="*/ 611805 h 732468"/>
                    <a:gd name="connsiteX5" fmla="*/ 734919 w 1166674"/>
                    <a:gd name="connsiteY5" fmla="*/ 722642 h 732468"/>
                    <a:gd name="connsiteX6" fmla="*/ 1095137 w 1166674"/>
                    <a:gd name="connsiteY6" fmla="*/ 556387 h 732468"/>
                    <a:gd name="connsiteX7" fmla="*/ 1122846 w 1166674"/>
                    <a:gd name="connsiteY7" fmla="*/ 43769 h 732468"/>
                    <a:gd name="connsiteX8" fmla="*/ 582519 w 1166674"/>
                    <a:gd name="connsiteY8" fmla="*/ 223878 h 732468"/>
                    <a:gd name="connsiteX0-1" fmla="*/ 582519 w 1166674"/>
                    <a:gd name="connsiteY0-2" fmla="*/ 223878 h 732468"/>
                    <a:gd name="connsiteX1-3" fmla="*/ 236155 w 1166674"/>
                    <a:gd name="connsiteY1-4" fmla="*/ 2205 h 732468"/>
                    <a:gd name="connsiteX2-5" fmla="*/ 628 w 1166674"/>
                    <a:gd name="connsiteY2-6" fmla="*/ 390133 h 732468"/>
                    <a:gd name="connsiteX3-7" fmla="*/ 305428 w 1166674"/>
                    <a:gd name="connsiteY3-8" fmla="*/ 722642 h 732468"/>
                    <a:gd name="connsiteX4-9" fmla="*/ 540955 w 1166674"/>
                    <a:gd name="connsiteY4-10" fmla="*/ 611805 h 732468"/>
                    <a:gd name="connsiteX5-11" fmla="*/ 734919 w 1166674"/>
                    <a:gd name="connsiteY5-12" fmla="*/ 722642 h 732468"/>
                    <a:gd name="connsiteX6-13" fmla="*/ 1095137 w 1166674"/>
                    <a:gd name="connsiteY6-14" fmla="*/ 556387 h 732468"/>
                    <a:gd name="connsiteX7-15" fmla="*/ 1122846 w 1166674"/>
                    <a:gd name="connsiteY7-16" fmla="*/ 43769 h 732468"/>
                    <a:gd name="connsiteX8-17" fmla="*/ 582519 w 1166674"/>
                    <a:gd name="connsiteY8-18" fmla="*/ 223878 h 732468"/>
                    <a:gd name="connsiteX0-19" fmla="*/ 582519 w 1166674"/>
                    <a:gd name="connsiteY0-20" fmla="*/ 226644 h 735234"/>
                    <a:gd name="connsiteX1-21" fmla="*/ 236155 w 1166674"/>
                    <a:gd name="connsiteY1-22" fmla="*/ 4971 h 735234"/>
                    <a:gd name="connsiteX2-23" fmla="*/ 628 w 1166674"/>
                    <a:gd name="connsiteY2-24" fmla="*/ 392899 h 735234"/>
                    <a:gd name="connsiteX3-25" fmla="*/ 305428 w 1166674"/>
                    <a:gd name="connsiteY3-26" fmla="*/ 725408 h 735234"/>
                    <a:gd name="connsiteX4-27" fmla="*/ 540955 w 1166674"/>
                    <a:gd name="connsiteY4-28" fmla="*/ 614571 h 735234"/>
                    <a:gd name="connsiteX5-29" fmla="*/ 734919 w 1166674"/>
                    <a:gd name="connsiteY5-30" fmla="*/ 725408 h 735234"/>
                    <a:gd name="connsiteX6-31" fmla="*/ 1095137 w 1166674"/>
                    <a:gd name="connsiteY6-32" fmla="*/ 559153 h 735234"/>
                    <a:gd name="connsiteX7-33" fmla="*/ 1122846 w 1166674"/>
                    <a:gd name="connsiteY7-34" fmla="*/ 46535 h 735234"/>
                    <a:gd name="connsiteX8-35" fmla="*/ 582519 w 1166674"/>
                    <a:gd name="connsiteY8-36" fmla="*/ 226644 h 735234"/>
                    <a:gd name="connsiteX0-37" fmla="*/ 582519 w 1166674"/>
                    <a:gd name="connsiteY0-38" fmla="*/ 226644 h 735234"/>
                    <a:gd name="connsiteX1-39" fmla="*/ 236155 w 1166674"/>
                    <a:gd name="connsiteY1-40" fmla="*/ 4971 h 735234"/>
                    <a:gd name="connsiteX2-41" fmla="*/ 628 w 1166674"/>
                    <a:gd name="connsiteY2-42" fmla="*/ 392899 h 735234"/>
                    <a:gd name="connsiteX3-43" fmla="*/ 305428 w 1166674"/>
                    <a:gd name="connsiteY3-44" fmla="*/ 725408 h 735234"/>
                    <a:gd name="connsiteX4-45" fmla="*/ 540955 w 1166674"/>
                    <a:gd name="connsiteY4-46" fmla="*/ 614571 h 735234"/>
                    <a:gd name="connsiteX5-47" fmla="*/ 734919 w 1166674"/>
                    <a:gd name="connsiteY5-48" fmla="*/ 725408 h 735234"/>
                    <a:gd name="connsiteX6-49" fmla="*/ 1095137 w 1166674"/>
                    <a:gd name="connsiteY6-50" fmla="*/ 559153 h 735234"/>
                    <a:gd name="connsiteX7-51" fmla="*/ 1122846 w 1166674"/>
                    <a:gd name="connsiteY7-52" fmla="*/ 46535 h 735234"/>
                    <a:gd name="connsiteX8-53" fmla="*/ 582519 w 1166674"/>
                    <a:gd name="connsiteY8-54" fmla="*/ 226644 h 735234"/>
                    <a:gd name="connsiteX0-55" fmla="*/ 582519 w 1166674"/>
                    <a:gd name="connsiteY0-56" fmla="*/ 226644 h 735234"/>
                    <a:gd name="connsiteX1-57" fmla="*/ 236155 w 1166674"/>
                    <a:gd name="connsiteY1-58" fmla="*/ 4971 h 735234"/>
                    <a:gd name="connsiteX2-59" fmla="*/ 628 w 1166674"/>
                    <a:gd name="connsiteY2-60" fmla="*/ 392899 h 735234"/>
                    <a:gd name="connsiteX3-61" fmla="*/ 305428 w 1166674"/>
                    <a:gd name="connsiteY3-62" fmla="*/ 725408 h 735234"/>
                    <a:gd name="connsiteX4-63" fmla="*/ 540955 w 1166674"/>
                    <a:gd name="connsiteY4-64" fmla="*/ 614571 h 735234"/>
                    <a:gd name="connsiteX5-65" fmla="*/ 734919 w 1166674"/>
                    <a:gd name="connsiteY5-66" fmla="*/ 725408 h 735234"/>
                    <a:gd name="connsiteX6-67" fmla="*/ 1095137 w 1166674"/>
                    <a:gd name="connsiteY6-68" fmla="*/ 559153 h 735234"/>
                    <a:gd name="connsiteX7-69" fmla="*/ 1122846 w 1166674"/>
                    <a:gd name="connsiteY7-70" fmla="*/ 46535 h 735234"/>
                    <a:gd name="connsiteX8-71" fmla="*/ 582519 w 1166674"/>
                    <a:gd name="connsiteY8-72" fmla="*/ 226644 h 735234"/>
                    <a:gd name="connsiteX0-73" fmla="*/ 582519 w 1131746"/>
                    <a:gd name="connsiteY0-74" fmla="*/ 226644 h 735234"/>
                    <a:gd name="connsiteX1-75" fmla="*/ 236155 w 1131746"/>
                    <a:gd name="connsiteY1-76" fmla="*/ 4971 h 735234"/>
                    <a:gd name="connsiteX2-77" fmla="*/ 628 w 1131746"/>
                    <a:gd name="connsiteY2-78" fmla="*/ 392899 h 735234"/>
                    <a:gd name="connsiteX3-79" fmla="*/ 305428 w 1131746"/>
                    <a:gd name="connsiteY3-80" fmla="*/ 725408 h 735234"/>
                    <a:gd name="connsiteX4-81" fmla="*/ 540955 w 1131746"/>
                    <a:gd name="connsiteY4-82" fmla="*/ 614571 h 735234"/>
                    <a:gd name="connsiteX5-83" fmla="*/ 734919 w 1131746"/>
                    <a:gd name="connsiteY5-84" fmla="*/ 725408 h 735234"/>
                    <a:gd name="connsiteX6-85" fmla="*/ 1095137 w 1131746"/>
                    <a:gd name="connsiteY6-86" fmla="*/ 559153 h 735234"/>
                    <a:gd name="connsiteX7-87" fmla="*/ 1053574 w 1131746"/>
                    <a:gd name="connsiteY7-88" fmla="*/ 74245 h 735234"/>
                    <a:gd name="connsiteX8-89" fmla="*/ 582519 w 1131746"/>
                    <a:gd name="connsiteY8-90" fmla="*/ 226644 h 735234"/>
                    <a:gd name="connsiteX0-91" fmla="*/ 582519 w 1137803"/>
                    <a:gd name="connsiteY0-92" fmla="*/ 226644 h 735234"/>
                    <a:gd name="connsiteX1-93" fmla="*/ 236155 w 1137803"/>
                    <a:gd name="connsiteY1-94" fmla="*/ 4971 h 735234"/>
                    <a:gd name="connsiteX2-95" fmla="*/ 628 w 1137803"/>
                    <a:gd name="connsiteY2-96" fmla="*/ 392899 h 735234"/>
                    <a:gd name="connsiteX3-97" fmla="*/ 305428 w 1137803"/>
                    <a:gd name="connsiteY3-98" fmla="*/ 725408 h 735234"/>
                    <a:gd name="connsiteX4-99" fmla="*/ 540955 w 1137803"/>
                    <a:gd name="connsiteY4-100" fmla="*/ 614571 h 735234"/>
                    <a:gd name="connsiteX5-101" fmla="*/ 734919 w 1137803"/>
                    <a:gd name="connsiteY5-102" fmla="*/ 725408 h 735234"/>
                    <a:gd name="connsiteX6-103" fmla="*/ 1095137 w 1137803"/>
                    <a:gd name="connsiteY6-104" fmla="*/ 559153 h 735234"/>
                    <a:gd name="connsiteX7-105" fmla="*/ 1053574 w 1137803"/>
                    <a:gd name="connsiteY7-106" fmla="*/ 74245 h 735234"/>
                    <a:gd name="connsiteX8-107" fmla="*/ 582519 w 1137803"/>
                    <a:gd name="connsiteY8-108" fmla="*/ 226644 h 735234"/>
                    <a:gd name="connsiteX0-109" fmla="*/ 582519 w 1137803"/>
                    <a:gd name="connsiteY0-110" fmla="*/ 226644 h 735234"/>
                    <a:gd name="connsiteX1-111" fmla="*/ 236155 w 1137803"/>
                    <a:gd name="connsiteY1-112" fmla="*/ 4971 h 735234"/>
                    <a:gd name="connsiteX2-113" fmla="*/ 628 w 1137803"/>
                    <a:gd name="connsiteY2-114" fmla="*/ 392899 h 735234"/>
                    <a:gd name="connsiteX3-115" fmla="*/ 305428 w 1137803"/>
                    <a:gd name="connsiteY3-116" fmla="*/ 725408 h 735234"/>
                    <a:gd name="connsiteX4-117" fmla="*/ 540955 w 1137803"/>
                    <a:gd name="connsiteY4-118" fmla="*/ 614571 h 735234"/>
                    <a:gd name="connsiteX5-119" fmla="*/ 734919 w 1137803"/>
                    <a:gd name="connsiteY5-120" fmla="*/ 725408 h 735234"/>
                    <a:gd name="connsiteX6-121" fmla="*/ 1095137 w 1137803"/>
                    <a:gd name="connsiteY6-122" fmla="*/ 559153 h 735234"/>
                    <a:gd name="connsiteX7-123" fmla="*/ 1053574 w 1137803"/>
                    <a:gd name="connsiteY7-124" fmla="*/ 74245 h 735234"/>
                    <a:gd name="connsiteX8-125" fmla="*/ 582519 w 1137803"/>
                    <a:gd name="connsiteY8-126" fmla="*/ 226644 h 735234"/>
                    <a:gd name="connsiteX0-127" fmla="*/ 582519 w 1140842"/>
                    <a:gd name="connsiteY0-128" fmla="*/ 226644 h 735234"/>
                    <a:gd name="connsiteX1-129" fmla="*/ 236155 w 1140842"/>
                    <a:gd name="connsiteY1-130" fmla="*/ 4971 h 735234"/>
                    <a:gd name="connsiteX2-131" fmla="*/ 628 w 1140842"/>
                    <a:gd name="connsiteY2-132" fmla="*/ 392899 h 735234"/>
                    <a:gd name="connsiteX3-133" fmla="*/ 305428 w 1140842"/>
                    <a:gd name="connsiteY3-134" fmla="*/ 725408 h 735234"/>
                    <a:gd name="connsiteX4-135" fmla="*/ 540955 w 1140842"/>
                    <a:gd name="connsiteY4-136" fmla="*/ 614571 h 735234"/>
                    <a:gd name="connsiteX5-137" fmla="*/ 1095137 w 1140842"/>
                    <a:gd name="connsiteY5-138" fmla="*/ 559153 h 735234"/>
                    <a:gd name="connsiteX6-139" fmla="*/ 1053574 w 1140842"/>
                    <a:gd name="connsiteY6-140" fmla="*/ 74245 h 735234"/>
                    <a:gd name="connsiteX7-141" fmla="*/ 582519 w 1140842"/>
                    <a:gd name="connsiteY7-142" fmla="*/ 226644 h 735234"/>
                    <a:gd name="connsiteX0-143" fmla="*/ 582519 w 1140842"/>
                    <a:gd name="connsiteY0-144" fmla="*/ 226644 h 735234"/>
                    <a:gd name="connsiteX1-145" fmla="*/ 236155 w 1140842"/>
                    <a:gd name="connsiteY1-146" fmla="*/ 4971 h 735234"/>
                    <a:gd name="connsiteX2-147" fmla="*/ 628 w 1140842"/>
                    <a:gd name="connsiteY2-148" fmla="*/ 392899 h 735234"/>
                    <a:gd name="connsiteX3-149" fmla="*/ 305428 w 1140842"/>
                    <a:gd name="connsiteY3-150" fmla="*/ 725408 h 735234"/>
                    <a:gd name="connsiteX4-151" fmla="*/ 540955 w 1140842"/>
                    <a:gd name="connsiteY4-152" fmla="*/ 614571 h 735234"/>
                    <a:gd name="connsiteX5-153" fmla="*/ 1095137 w 1140842"/>
                    <a:gd name="connsiteY5-154" fmla="*/ 559153 h 735234"/>
                    <a:gd name="connsiteX6-155" fmla="*/ 1053574 w 1140842"/>
                    <a:gd name="connsiteY6-156" fmla="*/ 74245 h 735234"/>
                    <a:gd name="connsiteX7-157" fmla="*/ 582519 w 1140842"/>
                    <a:gd name="connsiteY7-158" fmla="*/ 226644 h 735234"/>
                    <a:gd name="connsiteX0-159" fmla="*/ 582519 w 1140842"/>
                    <a:gd name="connsiteY0-160" fmla="*/ 226644 h 743441"/>
                    <a:gd name="connsiteX1-161" fmla="*/ 236155 w 1140842"/>
                    <a:gd name="connsiteY1-162" fmla="*/ 4971 h 743441"/>
                    <a:gd name="connsiteX2-163" fmla="*/ 628 w 1140842"/>
                    <a:gd name="connsiteY2-164" fmla="*/ 392899 h 743441"/>
                    <a:gd name="connsiteX3-165" fmla="*/ 305428 w 1140842"/>
                    <a:gd name="connsiteY3-166" fmla="*/ 725408 h 743441"/>
                    <a:gd name="connsiteX4-167" fmla="*/ 540955 w 1140842"/>
                    <a:gd name="connsiteY4-168" fmla="*/ 614571 h 743441"/>
                    <a:gd name="connsiteX5-169" fmla="*/ 1095137 w 1140842"/>
                    <a:gd name="connsiteY5-170" fmla="*/ 559153 h 743441"/>
                    <a:gd name="connsiteX6-171" fmla="*/ 1053574 w 1140842"/>
                    <a:gd name="connsiteY6-172" fmla="*/ 74245 h 743441"/>
                    <a:gd name="connsiteX7-173" fmla="*/ 582519 w 1140842"/>
                    <a:gd name="connsiteY7-174" fmla="*/ 226644 h 743441"/>
                    <a:gd name="connsiteX0-175" fmla="*/ 582519 w 1140842"/>
                    <a:gd name="connsiteY0-176" fmla="*/ 226644 h 756134"/>
                    <a:gd name="connsiteX1-177" fmla="*/ 236155 w 1140842"/>
                    <a:gd name="connsiteY1-178" fmla="*/ 4971 h 756134"/>
                    <a:gd name="connsiteX2-179" fmla="*/ 628 w 1140842"/>
                    <a:gd name="connsiteY2-180" fmla="*/ 392899 h 756134"/>
                    <a:gd name="connsiteX3-181" fmla="*/ 305428 w 1140842"/>
                    <a:gd name="connsiteY3-182" fmla="*/ 725408 h 756134"/>
                    <a:gd name="connsiteX4-183" fmla="*/ 540955 w 1140842"/>
                    <a:gd name="connsiteY4-184" fmla="*/ 614571 h 756134"/>
                    <a:gd name="connsiteX5-185" fmla="*/ 1095137 w 1140842"/>
                    <a:gd name="connsiteY5-186" fmla="*/ 559153 h 756134"/>
                    <a:gd name="connsiteX6-187" fmla="*/ 1053574 w 1140842"/>
                    <a:gd name="connsiteY6-188" fmla="*/ 74245 h 756134"/>
                    <a:gd name="connsiteX7-189" fmla="*/ 582519 w 1140842"/>
                    <a:gd name="connsiteY7-190" fmla="*/ 226644 h 756134"/>
                    <a:gd name="connsiteX0-191" fmla="*/ 590394 w 1148717"/>
                    <a:gd name="connsiteY0-192" fmla="*/ 226644 h 756134"/>
                    <a:gd name="connsiteX1-193" fmla="*/ 244030 w 1148717"/>
                    <a:gd name="connsiteY1-194" fmla="*/ 4971 h 756134"/>
                    <a:gd name="connsiteX2-195" fmla="*/ 8503 w 1148717"/>
                    <a:gd name="connsiteY2-196" fmla="*/ 392899 h 756134"/>
                    <a:gd name="connsiteX3-197" fmla="*/ 548830 w 1148717"/>
                    <a:gd name="connsiteY3-198" fmla="*/ 614571 h 756134"/>
                    <a:gd name="connsiteX4-199" fmla="*/ 1103012 w 1148717"/>
                    <a:gd name="connsiteY4-200" fmla="*/ 559153 h 756134"/>
                    <a:gd name="connsiteX5-201" fmla="*/ 1061449 w 1148717"/>
                    <a:gd name="connsiteY5-202" fmla="*/ 74245 h 756134"/>
                    <a:gd name="connsiteX6-203" fmla="*/ 590394 w 1148717"/>
                    <a:gd name="connsiteY6-204" fmla="*/ 226644 h 756134"/>
                    <a:gd name="connsiteX0-205" fmla="*/ 590394 w 1148717"/>
                    <a:gd name="connsiteY0-206" fmla="*/ 226644 h 784718"/>
                    <a:gd name="connsiteX1-207" fmla="*/ 244030 w 1148717"/>
                    <a:gd name="connsiteY1-208" fmla="*/ 4971 h 784718"/>
                    <a:gd name="connsiteX2-209" fmla="*/ 8503 w 1148717"/>
                    <a:gd name="connsiteY2-210" fmla="*/ 392899 h 784718"/>
                    <a:gd name="connsiteX3-211" fmla="*/ 548830 w 1148717"/>
                    <a:gd name="connsiteY3-212" fmla="*/ 614571 h 784718"/>
                    <a:gd name="connsiteX4-213" fmla="*/ 1103012 w 1148717"/>
                    <a:gd name="connsiteY4-214" fmla="*/ 559153 h 784718"/>
                    <a:gd name="connsiteX5-215" fmla="*/ 1061449 w 1148717"/>
                    <a:gd name="connsiteY5-216" fmla="*/ 74245 h 784718"/>
                    <a:gd name="connsiteX6-217" fmla="*/ 590394 w 1148717"/>
                    <a:gd name="connsiteY6-218" fmla="*/ 226644 h 784718"/>
                    <a:gd name="connsiteX0-219" fmla="*/ 590394 w 1148717"/>
                    <a:gd name="connsiteY0-220" fmla="*/ 226644 h 784718"/>
                    <a:gd name="connsiteX1-221" fmla="*/ 244030 w 1148717"/>
                    <a:gd name="connsiteY1-222" fmla="*/ 4971 h 784718"/>
                    <a:gd name="connsiteX2-223" fmla="*/ 8503 w 1148717"/>
                    <a:gd name="connsiteY2-224" fmla="*/ 392899 h 784718"/>
                    <a:gd name="connsiteX3-225" fmla="*/ 548830 w 1148717"/>
                    <a:gd name="connsiteY3-226" fmla="*/ 614571 h 784718"/>
                    <a:gd name="connsiteX4-227" fmla="*/ 1103012 w 1148717"/>
                    <a:gd name="connsiteY4-228" fmla="*/ 559153 h 784718"/>
                    <a:gd name="connsiteX5-229" fmla="*/ 1061449 w 1148717"/>
                    <a:gd name="connsiteY5-230" fmla="*/ 74245 h 784718"/>
                    <a:gd name="connsiteX6-231" fmla="*/ 590394 w 1148717"/>
                    <a:gd name="connsiteY6-232" fmla="*/ 226644 h 784718"/>
                    <a:gd name="connsiteX0-233" fmla="*/ 581944 w 1140267"/>
                    <a:gd name="connsiteY0-234" fmla="*/ 226644 h 799900"/>
                    <a:gd name="connsiteX1-235" fmla="*/ 235580 w 1140267"/>
                    <a:gd name="connsiteY1-236" fmla="*/ 4971 h 799900"/>
                    <a:gd name="connsiteX2-237" fmla="*/ 53 w 1140267"/>
                    <a:gd name="connsiteY2-238" fmla="*/ 392899 h 799900"/>
                    <a:gd name="connsiteX3-239" fmla="*/ 540380 w 1140267"/>
                    <a:gd name="connsiteY3-240" fmla="*/ 614571 h 799900"/>
                    <a:gd name="connsiteX4-241" fmla="*/ 1094562 w 1140267"/>
                    <a:gd name="connsiteY4-242" fmla="*/ 559153 h 799900"/>
                    <a:gd name="connsiteX5-243" fmla="*/ 1052999 w 1140267"/>
                    <a:gd name="connsiteY5-244" fmla="*/ 74245 h 799900"/>
                    <a:gd name="connsiteX6-245" fmla="*/ 581944 w 1140267"/>
                    <a:gd name="connsiteY6-246" fmla="*/ 226644 h 799900"/>
                    <a:gd name="connsiteX0-247" fmla="*/ 581944 w 1157049"/>
                    <a:gd name="connsiteY0-248" fmla="*/ 226644 h 799900"/>
                    <a:gd name="connsiteX1-249" fmla="*/ 235580 w 1157049"/>
                    <a:gd name="connsiteY1-250" fmla="*/ 4971 h 799900"/>
                    <a:gd name="connsiteX2-251" fmla="*/ 53 w 1157049"/>
                    <a:gd name="connsiteY2-252" fmla="*/ 392899 h 799900"/>
                    <a:gd name="connsiteX3-253" fmla="*/ 540380 w 1157049"/>
                    <a:gd name="connsiteY3-254" fmla="*/ 614571 h 799900"/>
                    <a:gd name="connsiteX4-255" fmla="*/ 1094562 w 1157049"/>
                    <a:gd name="connsiteY4-256" fmla="*/ 559153 h 799900"/>
                    <a:gd name="connsiteX5-257" fmla="*/ 1052999 w 1157049"/>
                    <a:gd name="connsiteY5-258" fmla="*/ 74245 h 799900"/>
                    <a:gd name="connsiteX6-259" fmla="*/ 581944 w 1157049"/>
                    <a:gd name="connsiteY6-260" fmla="*/ 226644 h 799900"/>
                    <a:gd name="connsiteX0-261" fmla="*/ 581944 w 1157049"/>
                    <a:gd name="connsiteY0-262" fmla="*/ 226644 h 799900"/>
                    <a:gd name="connsiteX1-263" fmla="*/ 235580 w 1157049"/>
                    <a:gd name="connsiteY1-264" fmla="*/ 4971 h 799900"/>
                    <a:gd name="connsiteX2-265" fmla="*/ 53 w 1157049"/>
                    <a:gd name="connsiteY2-266" fmla="*/ 392899 h 799900"/>
                    <a:gd name="connsiteX3-267" fmla="*/ 540380 w 1157049"/>
                    <a:gd name="connsiteY3-268" fmla="*/ 614571 h 799900"/>
                    <a:gd name="connsiteX4-269" fmla="*/ 1094562 w 1157049"/>
                    <a:gd name="connsiteY4-270" fmla="*/ 559153 h 799900"/>
                    <a:gd name="connsiteX5-271" fmla="*/ 1052999 w 1157049"/>
                    <a:gd name="connsiteY5-272" fmla="*/ 74245 h 799900"/>
                    <a:gd name="connsiteX6-273" fmla="*/ 581944 w 1157049"/>
                    <a:gd name="connsiteY6-274" fmla="*/ 226644 h 799900"/>
                  </a:gdLst>
                  <a:ahLst/>
                  <a:cxnLst>
                    <a:cxn ang="0">
                      <a:pos x="connsiteX0-261" y="connsiteY0-262"/>
                    </a:cxn>
                    <a:cxn ang="0">
                      <a:pos x="connsiteX1-263" y="connsiteY1-264"/>
                    </a:cxn>
                    <a:cxn ang="0">
                      <a:pos x="connsiteX2-265" y="connsiteY2-266"/>
                    </a:cxn>
                    <a:cxn ang="0">
                      <a:pos x="connsiteX3-267" y="connsiteY3-268"/>
                    </a:cxn>
                    <a:cxn ang="0">
                      <a:pos x="connsiteX4-269" y="connsiteY4-270"/>
                    </a:cxn>
                    <a:cxn ang="0">
                      <a:pos x="connsiteX5-271" y="connsiteY5-272"/>
                    </a:cxn>
                    <a:cxn ang="0">
                      <a:pos x="connsiteX6-273" y="connsiteY6-274"/>
                    </a:cxn>
                  </a:cxnLst>
                  <a:rect l="l" t="t" r="r" b="b"/>
                  <a:pathLst>
                    <a:path w="1157049" h="799900">
                      <a:moveTo>
                        <a:pt x="581944" y="226644"/>
                      </a:moveTo>
                      <a:cubicBezTo>
                        <a:pt x="475725" y="67317"/>
                        <a:pt x="332562" y="-22738"/>
                        <a:pt x="235580" y="4971"/>
                      </a:cubicBezTo>
                      <a:cubicBezTo>
                        <a:pt x="138598" y="32680"/>
                        <a:pt x="-3122" y="205574"/>
                        <a:pt x="53" y="392899"/>
                      </a:cubicBezTo>
                      <a:cubicBezTo>
                        <a:pt x="3228" y="580224"/>
                        <a:pt x="176987" y="1063112"/>
                        <a:pt x="540380" y="614571"/>
                      </a:cubicBezTo>
                      <a:cubicBezTo>
                        <a:pt x="795823" y="920237"/>
                        <a:pt x="971025" y="773032"/>
                        <a:pt x="1094562" y="559153"/>
                      </a:cubicBezTo>
                      <a:cubicBezTo>
                        <a:pt x="1218099" y="345274"/>
                        <a:pt x="1133817" y="134281"/>
                        <a:pt x="1052999" y="74245"/>
                      </a:cubicBezTo>
                      <a:cubicBezTo>
                        <a:pt x="972181" y="14209"/>
                        <a:pt x="618889" y="25753"/>
                        <a:pt x="581944" y="226644"/>
                      </a:cubicBezTo>
                      <a:close/>
                    </a:path>
                  </a:pathLst>
                </a:custGeom>
                <a:noFill/>
                <a:ln w="22225" cap="rnd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auto"/>
                  <a:endParaRPr lang="zh-CN" altLang="en-US" noProof="1">
                    <a:solidFill>
                      <a:schemeClr val="accent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" name="任意多边形 7"/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8008901" y="2688657"/>
                  <a:ext cx="164315" cy="0"/>
                </a:xfrm>
                <a:custGeom>
                  <a:avLst/>
                  <a:gdLst>
                    <a:gd name="connsiteX0" fmla="*/ 0 w 166255"/>
                    <a:gd name="connsiteY0" fmla="*/ 0 h 0"/>
                    <a:gd name="connsiteX1" fmla="*/ 166255 w 166255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6255">
                      <a:moveTo>
                        <a:pt x="0" y="0"/>
                      </a:moveTo>
                      <a:lnTo>
                        <a:pt x="166255" y="0"/>
                      </a:lnTo>
                    </a:path>
                  </a:pathLst>
                </a:custGeom>
                <a:noFill/>
                <a:ln w="22225" cap="rnd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auto"/>
                  <a:endParaRPr lang="zh-CN" altLang="en-US" noProof="1">
                    <a:solidFill>
                      <a:schemeClr val="accent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" name="任意多边形 8"/>
                <p:cNvSpPr/>
                <p:nvPr>
                  <p:custDataLst>
                    <p:tags r:id="rId12"/>
                  </p:custDataLst>
                </p:nvPr>
              </p:nvSpPr>
              <p:spPr>
                <a:xfrm>
                  <a:off x="8097905" y="2144857"/>
                  <a:ext cx="143775" cy="543800"/>
                </a:xfrm>
                <a:custGeom>
                  <a:avLst/>
                  <a:gdLst>
                    <a:gd name="connsiteX0" fmla="*/ 0 w 142875"/>
                    <a:gd name="connsiteY0" fmla="*/ 542925 h 542925"/>
                    <a:gd name="connsiteX1" fmla="*/ 28575 w 142875"/>
                    <a:gd name="connsiteY1" fmla="*/ 219075 h 542925"/>
                    <a:gd name="connsiteX2" fmla="*/ 142875 w 142875"/>
                    <a:gd name="connsiteY2" fmla="*/ 0 h 542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2875" h="542925">
                      <a:moveTo>
                        <a:pt x="0" y="542925"/>
                      </a:moveTo>
                      <a:cubicBezTo>
                        <a:pt x="2381" y="426243"/>
                        <a:pt x="4763" y="309562"/>
                        <a:pt x="28575" y="219075"/>
                      </a:cubicBezTo>
                      <a:cubicBezTo>
                        <a:pt x="52387" y="128588"/>
                        <a:pt x="97631" y="64294"/>
                        <a:pt x="142875" y="0"/>
                      </a:cubicBezTo>
                    </a:path>
                  </a:pathLst>
                </a:custGeom>
                <a:noFill/>
                <a:ln w="22225" cap="rnd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auto"/>
                  <a:endParaRPr lang="zh-CN" altLang="en-US" noProof="1">
                    <a:solidFill>
                      <a:schemeClr val="accent2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7687" name="Freeform 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178" y="3896"/>
              <a:ext cx="5077" cy="125"/>
            </a:xfrm>
            <a:custGeom>
              <a:avLst/>
              <a:gdLst>
                <a:gd name="T0" fmla="*/ 1 w 2288"/>
                <a:gd name="T1" fmla="*/ 2 h 38"/>
                <a:gd name="T2" fmla="*/ 2 w 2288"/>
                <a:gd name="T3" fmla="*/ 6 h 38"/>
                <a:gd name="T4" fmla="*/ 152 w 2288"/>
                <a:gd name="T5" fmla="*/ 19 h 38"/>
                <a:gd name="T6" fmla="*/ 199 w 2288"/>
                <a:gd name="T7" fmla="*/ 17 h 38"/>
                <a:gd name="T8" fmla="*/ 566 w 2288"/>
                <a:gd name="T9" fmla="*/ 25 h 38"/>
                <a:gd name="T10" fmla="*/ 710 w 2288"/>
                <a:gd name="T11" fmla="*/ 29 h 38"/>
                <a:gd name="T12" fmla="*/ 1040 w 2288"/>
                <a:gd name="T13" fmla="*/ 31 h 38"/>
                <a:gd name="T14" fmla="*/ 1426 w 2288"/>
                <a:gd name="T15" fmla="*/ 34 h 38"/>
                <a:gd name="T16" fmla="*/ 1706 w 2288"/>
                <a:gd name="T17" fmla="*/ 35 h 38"/>
                <a:gd name="T18" fmla="*/ 1898 w 2288"/>
                <a:gd name="T19" fmla="*/ 34 h 38"/>
                <a:gd name="T20" fmla="*/ 2020 w 2288"/>
                <a:gd name="T21" fmla="*/ 31 h 38"/>
                <a:gd name="T22" fmla="*/ 2182 w 2288"/>
                <a:gd name="T23" fmla="*/ 29 h 38"/>
                <a:gd name="T24" fmla="*/ 2210 w 2288"/>
                <a:gd name="T25" fmla="*/ 31 h 38"/>
                <a:gd name="T26" fmla="*/ 2286 w 2288"/>
                <a:gd name="T27" fmla="*/ 28 h 38"/>
                <a:gd name="T28" fmla="*/ 2287 w 2288"/>
                <a:gd name="T29" fmla="*/ 24 h 38"/>
                <a:gd name="T30" fmla="*/ 2283 w 2288"/>
                <a:gd name="T31" fmla="*/ 23 h 38"/>
                <a:gd name="T32" fmla="*/ 2210 w 2288"/>
                <a:gd name="T33" fmla="*/ 25 h 38"/>
                <a:gd name="T34" fmla="*/ 2183 w 2288"/>
                <a:gd name="T35" fmla="*/ 23 h 38"/>
                <a:gd name="T36" fmla="*/ 2020 w 2288"/>
                <a:gd name="T37" fmla="*/ 25 h 38"/>
                <a:gd name="T38" fmla="*/ 1898 w 2288"/>
                <a:gd name="T39" fmla="*/ 28 h 38"/>
                <a:gd name="T40" fmla="*/ 1706 w 2288"/>
                <a:gd name="T41" fmla="*/ 29 h 38"/>
                <a:gd name="T42" fmla="*/ 1426 w 2288"/>
                <a:gd name="T43" fmla="*/ 28 h 38"/>
                <a:gd name="T44" fmla="*/ 1040 w 2288"/>
                <a:gd name="T45" fmla="*/ 25 h 38"/>
                <a:gd name="T46" fmla="*/ 710 w 2288"/>
                <a:gd name="T47" fmla="*/ 23 h 38"/>
                <a:gd name="T48" fmla="*/ 567 w 2288"/>
                <a:gd name="T49" fmla="*/ 19 h 38"/>
                <a:gd name="T50" fmla="*/ 199 w 2288"/>
                <a:gd name="T51" fmla="*/ 11 h 38"/>
                <a:gd name="T52" fmla="*/ 152 w 2288"/>
                <a:gd name="T53" fmla="*/ 13 h 38"/>
                <a:gd name="T54" fmla="*/ 5 w 2288"/>
                <a:gd name="T55" fmla="*/ 1 h 38"/>
                <a:gd name="T56" fmla="*/ 1 w 2288"/>
                <a:gd name="T5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88" h="38">
                  <a:moveTo>
                    <a:pt x="1" y="2"/>
                  </a:moveTo>
                  <a:cubicBezTo>
                    <a:pt x="0" y="3"/>
                    <a:pt x="1" y="5"/>
                    <a:pt x="2" y="6"/>
                  </a:cubicBezTo>
                  <a:cubicBezTo>
                    <a:pt x="39" y="25"/>
                    <a:pt x="99" y="22"/>
                    <a:pt x="152" y="19"/>
                  </a:cubicBezTo>
                  <a:cubicBezTo>
                    <a:pt x="169" y="18"/>
                    <a:pt x="185" y="17"/>
                    <a:pt x="199" y="17"/>
                  </a:cubicBezTo>
                  <a:cubicBezTo>
                    <a:pt x="322" y="17"/>
                    <a:pt x="446" y="21"/>
                    <a:pt x="566" y="25"/>
                  </a:cubicBezTo>
                  <a:cubicBezTo>
                    <a:pt x="710" y="29"/>
                    <a:pt x="710" y="29"/>
                    <a:pt x="710" y="29"/>
                  </a:cubicBezTo>
                  <a:cubicBezTo>
                    <a:pt x="820" y="32"/>
                    <a:pt x="932" y="31"/>
                    <a:pt x="1040" y="31"/>
                  </a:cubicBezTo>
                  <a:cubicBezTo>
                    <a:pt x="1167" y="30"/>
                    <a:pt x="1297" y="29"/>
                    <a:pt x="1426" y="34"/>
                  </a:cubicBezTo>
                  <a:cubicBezTo>
                    <a:pt x="1519" y="37"/>
                    <a:pt x="1614" y="36"/>
                    <a:pt x="1706" y="35"/>
                  </a:cubicBezTo>
                  <a:cubicBezTo>
                    <a:pt x="1769" y="34"/>
                    <a:pt x="1834" y="34"/>
                    <a:pt x="1898" y="34"/>
                  </a:cubicBezTo>
                  <a:cubicBezTo>
                    <a:pt x="1939" y="35"/>
                    <a:pt x="1980" y="33"/>
                    <a:pt x="2020" y="31"/>
                  </a:cubicBezTo>
                  <a:cubicBezTo>
                    <a:pt x="2073" y="28"/>
                    <a:pt x="2128" y="26"/>
                    <a:pt x="2182" y="29"/>
                  </a:cubicBezTo>
                  <a:cubicBezTo>
                    <a:pt x="2191" y="29"/>
                    <a:pt x="2200" y="30"/>
                    <a:pt x="2210" y="31"/>
                  </a:cubicBezTo>
                  <a:cubicBezTo>
                    <a:pt x="2236" y="34"/>
                    <a:pt x="2266" y="38"/>
                    <a:pt x="2286" y="28"/>
                  </a:cubicBezTo>
                  <a:cubicBezTo>
                    <a:pt x="2287" y="28"/>
                    <a:pt x="2288" y="26"/>
                    <a:pt x="2287" y="24"/>
                  </a:cubicBezTo>
                  <a:cubicBezTo>
                    <a:pt x="2286" y="23"/>
                    <a:pt x="2285" y="22"/>
                    <a:pt x="2283" y="23"/>
                  </a:cubicBezTo>
                  <a:cubicBezTo>
                    <a:pt x="2265" y="32"/>
                    <a:pt x="2236" y="28"/>
                    <a:pt x="2210" y="25"/>
                  </a:cubicBezTo>
                  <a:cubicBezTo>
                    <a:pt x="2200" y="24"/>
                    <a:pt x="2191" y="23"/>
                    <a:pt x="2183" y="23"/>
                  </a:cubicBezTo>
                  <a:cubicBezTo>
                    <a:pt x="2128" y="20"/>
                    <a:pt x="2073" y="22"/>
                    <a:pt x="2020" y="25"/>
                  </a:cubicBezTo>
                  <a:cubicBezTo>
                    <a:pt x="1980" y="27"/>
                    <a:pt x="1938" y="29"/>
                    <a:pt x="1898" y="28"/>
                  </a:cubicBezTo>
                  <a:cubicBezTo>
                    <a:pt x="1834" y="28"/>
                    <a:pt x="1769" y="28"/>
                    <a:pt x="1706" y="29"/>
                  </a:cubicBezTo>
                  <a:cubicBezTo>
                    <a:pt x="1614" y="30"/>
                    <a:pt x="1519" y="32"/>
                    <a:pt x="1426" y="28"/>
                  </a:cubicBezTo>
                  <a:cubicBezTo>
                    <a:pt x="1297" y="23"/>
                    <a:pt x="1167" y="24"/>
                    <a:pt x="1040" y="25"/>
                  </a:cubicBezTo>
                  <a:cubicBezTo>
                    <a:pt x="932" y="25"/>
                    <a:pt x="820" y="26"/>
                    <a:pt x="710" y="23"/>
                  </a:cubicBezTo>
                  <a:cubicBezTo>
                    <a:pt x="567" y="19"/>
                    <a:pt x="567" y="19"/>
                    <a:pt x="567" y="19"/>
                  </a:cubicBezTo>
                  <a:cubicBezTo>
                    <a:pt x="446" y="15"/>
                    <a:pt x="322" y="11"/>
                    <a:pt x="199" y="11"/>
                  </a:cubicBezTo>
                  <a:cubicBezTo>
                    <a:pt x="185" y="11"/>
                    <a:pt x="169" y="12"/>
                    <a:pt x="152" y="13"/>
                  </a:cubicBezTo>
                  <a:cubicBezTo>
                    <a:pt x="100" y="16"/>
                    <a:pt x="40" y="19"/>
                    <a:pt x="5" y="1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p>
              <a:endParaRPr lang="zh-CN" altLang="en-US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8163560" y="497205"/>
            <a:ext cx="402844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buNone/>
            </a:pPr>
            <a:r>
              <a:rPr lang="zh-CN" sz="3200" b="1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①通过模型，搭建初始化教学支架</a:t>
            </a:r>
            <a:endParaRPr lang="zh-CN" altLang="en-US" sz="3200" b="1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693545" y="2733675"/>
            <a:ext cx="8945245" cy="26600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800">
                <a:solidFill>
                  <a:schemeClr val="tx1"/>
                </a:solidFill>
              </a:rPr>
              <a:t>教师利用多媒体课件展示大家组装的核酸物理模型不同，教师进行总结:大家组装出的并不是一模一样的核苷酸链，原因是选用的核苷酸种类不同，排列的顺序也不相同</a:t>
            </a:r>
            <a:endParaRPr lang="zh-CN" altLang="en-US" sz="28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10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100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101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102.xml><?xml version="1.0" encoding="utf-8"?>
<p:tagLst xmlns:p="http://schemas.openxmlformats.org/presentationml/2006/main">
  <p:tag name="ISPRING_PRESENTATION_TITLE" val="PowerPoint 演示文稿"/>
  <p:tag name="COMMONDATA" val="eyJoZGlkIjoiMzgwYjcyMjA0NmRiMTE3MGYxNTBkZjA1NjY0NmZiYzkifQ=="/>
  <p:tag name="resource_record_key" val="{&quot;70&quot;:[3312357]}"/>
  <p:tag name="commondata" val="eyJoZGlkIjoiNGM5ZTk3Mzg1ZmNjMTZhYjI2NzhiODBlYmU5MTg1ZGQifQ=="/>
</p:tagLst>
</file>

<file path=ppt/tags/tag11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12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13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14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15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16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17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18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19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2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20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21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22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23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24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25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26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27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28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29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3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30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31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32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33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34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35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36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37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38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39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4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40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41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42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43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44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45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46.xml><?xml version="1.0" encoding="utf-8"?>
<p:tagLst xmlns:p="http://schemas.openxmlformats.org/presentationml/2006/main">
  <p:tag name="KSO_WM_DIAGRAM_VIRTUALLY_FRAME" val="{&quot;height&quot;:317.1500787401575,&quot;left&quot;:78.5,&quot;top&quot;:145.75,&quot;width&quot;:812.978031496063}"/>
</p:tagLst>
</file>

<file path=ppt/tags/tag47.xml><?xml version="1.0" encoding="utf-8"?>
<p:tagLst xmlns:p="http://schemas.openxmlformats.org/presentationml/2006/main">
  <p:tag name="KSO_WM_DIAGRAM_VIRTUALLY_FRAME" val="{&quot;height&quot;:326.85,&quot;left&quot;:78.5,&quot;top&quot;:145.75,&quot;width&quot;:812.978031496063}"/>
</p:tagLst>
</file>

<file path=ppt/tags/tag48.xml><?xml version="1.0" encoding="utf-8"?>
<p:tagLst xmlns:p="http://schemas.openxmlformats.org/presentationml/2006/main">
  <p:tag name="KSO_WM_DIAGRAM_VIRTUALLY_FRAME" val="{&quot;height&quot;:326.85,&quot;left&quot;:78.5,&quot;top&quot;:145.75,&quot;width&quot;:812.978031496063}"/>
</p:tagLst>
</file>

<file path=ppt/tags/tag49.xml><?xml version="1.0" encoding="utf-8"?>
<p:tagLst xmlns:p="http://schemas.openxmlformats.org/presentationml/2006/main">
  <p:tag name="KSO_WM_DIAGRAM_VIRTUALLY_FRAME" val="{&quot;height&quot;:317.1500787401575,&quot;left&quot;:78.5,&quot;top&quot;:145.75,&quot;width&quot;:812.978031496063}"/>
</p:tagLst>
</file>

<file path=ppt/tags/tag5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50.xml><?xml version="1.0" encoding="utf-8"?>
<p:tagLst xmlns:p="http://schemas.openxmlformats.org/presentationml/2006/main">
  <p:tag name="KSO_WM_DIAGRAM_VIRTUALLY_FRAME" val="{&quot;height&quot;:326.85,&quot;left&quot;:78.5,&quot;top&quot;:145.75,&quot;width&quot;:812.978031496063}"/>
</p:tagLst>
</file>

<file path=ppt/tags/tag51.xml><?xml version="1.0" encoding="utf-8"?>
<p:tagLst xmlns:p="http://schemas.openxmlformats.org/presentationml/2006/main">
  <p:tag name="KSO_WM_DIAGRAM_VIRTUALLY_FRAME" val="{&quot;height&quot;:326.85,&quot;left&quot;:78.5,&quot;top&quot;:145.75,&quot;width&quot;:812.978031496063}"/>
</p:tagLst>
</file>

<file path=ppt/tags/tag52.xml><?xml version="1.0" encoding="utf-8"?>
<p:tagLst xmlns:p="http://schemas.openxmlformats.org/presentationml/2006/main">
  <p:tag name="KSO_WM_DIAGRAM_VIRTUALLY_FRAME" val="{&quot;height&quot;:326.85,&quot;left&quot;:78.5,&quot;top&quot;:145.75,&quot;width&quot;:812.978031496063}"/>
</p:tagLst>
</file>

<file path=ppt/tags/tag53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54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55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56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57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58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59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6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60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61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62.xml><?xml version="1.0" encoding="utf-8"?>
<p:tagLst xmlns:p="http://schemas.openxmlformats.org/presentationml/2006/main">
  <p:tag name="KSO_WM_DIAGRAM_VIRTUALLY_FRAME" val="{&quot;height&quot;:317.1500787401575,&quot;left&quot;:78.5,&quot;top&quot;:145.75,&quot;width&quot;:812.978031496063}"/>
</p:tagLst>
</file>

<file path=ppt/tags/tag63.xml><?xml version="1.0" encoding="utf-8"?>
<p:tagLst xmlns:p="http://schemas.openxmlformats.org/presentationml/2006/main">
  <p:tag name="KSO_WM_DIAGRAM_VIRTUALLY_FRAME" val="{&quot;height&quot;:326.85,&quot;left&quot;:78.5,&quot;top&quot;:145.75,&quot;width&quot;:812.978031496063}"/>
</p:tagLst>
</file>

<file path=ppt/tags/tag64.xml><?xml version="1.0" encoding="utf-8"?>
<p:tagLst xmlns:p="http://schemas.openxmlformats.org/presentationml/2006/main">
  <p:tag name="KSO_WM_DIAGRAM_VIRTUALLY_FRAME" val="{&quot;height&quot;:326.85,&quot;left&quot;:78.5,&quot;top&quot;:145.75,&quot;width&quot;:812.978031496063}"/>
</p:tagLst>
</file>

<file path=ppt/tags/tag65.xml><?xml version="1.0" encoding="utf-8"?>
<p:tagLst xmlns:p="http://schemas.openxmlformats.org/presentationml/2006/main">
  <p:tag name="KSO_WM_DIAGRAM_VIRTUALLY_FRAME" val="{&quot;height&quot;:326.85,&quot;left&quot;:78.5,&quot;top&quot;:145.75,&quot;width&quot;:812.978031496063}"/>
</p:tagLst>
</file>

<file path=ppt/tags/tag66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67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68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69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7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70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71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72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73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74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75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76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77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78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79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8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80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81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82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83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84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85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86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87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88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89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9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90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91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92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93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94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95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96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97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98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ags/tag99.xml><?xml version="1.0" encoding="utf-8"?>
<p:tagLst xmlns:p="http://schemas.openxmlformats.org/presentationml/2006/main">
  <p:tag name="KSO_WM_DIAGRAM_VIRTUALLY_FRAME" val="{&quot;height&quot;:271.95425196850397,&quot;left&quot;:61.57173228346456,&quot;top&quot;:162.09881889763778,&quot;width&quot;:845.6759055118112}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lfxxwm0">
      <a:majorFont>
        <a:latin typeface="仓耳青禾体-谷力 W05"/>
        <a:ea typeface="仓耳青禾体-谷力 W05"/>
        <a:cs typeface=""/>
      </a:majorFont>
      <a:minorFont>
        <a:latin typeface="仓耳青禾体-谷力 W05"/>
        <a:ea typeface="仓耳青禾体-谷力 W05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1303</Words>
  <Application>WPS 演示</Application>
  <PresentationFormat>宽屏</PresentationFormat>
  <Paragraphs>132</Paragraphs>
  <Slides>14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32" baseType="lpstr">
      <vt:lpstr>Arial</vt:lpstr>
      <vt:lpstr>宋体</vt:lpstr>
      <vt:lpstr>Wingdings</vt:lpstr>
      <vt:lpstr>Calibri</vt:lpstr>
      <vt:lpstr>Calibri Light</vt:lpstr>
      <vt:lpstr>新蒂黑板报</vt:lpstr>
      <vt:lpstr>黑体</vt:lpstr>
      <vt:lpstr>华文细黑</vt:lpstr>
      <vt:lpstr>仓耳青禾体-谷力 W05</vt:lpstr>
      <vt:lpstr>Segoe Print</vt:lpstr>
      <vt:lpstr>微软雅黑</vt:lpstr>
      <vt:lpstr>Arial Unicode MS</vt:lpstr>
      <vt:lpstr>Arial</vt:lpstr>
      <vt:lpstr>华文中宋</vt:lpstr>
      <vt:lpstr>华文隶书</vt:lpstr>
      <vt:lpstr>华文楷体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  <Manager>第一PPT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手绘</dc:title>
  <dc:creator>第一PPT</dc:creator>
  <cp:keywords>www.1ppt.com</cp:keywords>
  <dc:description>www.1ppt.com</dc:description>
  <cp:lastModifiedBy>陈书娴</cp:lastModifiedBy>
  <cp:revision>9</cp:revision>
  <dcterms:created xsi:type="dcterms:W3CDTF">2023-10-12T01:51:00Z</dcterms:created>
  <dcterms:modified xsi:type="dcterms:W3CDTF">2024-04-11T10:36:19Z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817B9456E73A4BC7A538C4AA94C78756_13</vt:lpwstr>
  </property>
  <property fmtid="{D5CDD505-2E9C-101B-9397-08002B2CF9AE}" pid="3" name="KSOProductBuildVer">
    <vt:lpwstr>2052-12.1.0.16388</vt:lpwstr>
  </property>
</Properties>
</file>