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D857040-9ACD-4514-B95A-0C3D21A98183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FCD858-5FDF-4154-8ABF-D68AB0A0952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896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powerpoint/" TargetMode="External"/><Relationship Id="rId13" Type="http://schemas.openxmlformats.org/officeDocument/2006/relationships/hyperlink" Target="http://www.1ppt.cn/" TargetMode="External"/><Relationship Id="rId18" Type="http://schemas.openxmlformats.org/officeDocument/2006/relationships/hyperlink" Target="http://www.1ppt.com/kejian/meishu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hyperlink" Target="http://www.1ppt.com/kejian/huaxue/" TargetMode="External"/><Relationship Id="rId7" Type="http://schemas.openxmlformats.org/officeDocument/2006/relationships/hyperlink" Target="http://www.1ppt.com/xiazai/" TargetMode="External"/><Relationship Id="rId12" Type="http://schemas.openxmlformats.org/officeDocument/2006/relationships/hyperlink" Target="http://www.1ppt.com/jiaoan/" TargetMode="External"/><Relationship Id="rId17" Type="http://schemas.openxmlformats.org/officeDocument/2006/relationships/hyperlink" Target="http://www.1ppt.com/kejian/yingyu/" TargetMode="External"/><Relationship Id="rId2" Type="http://schemas.openxmlformats.org/officeDocument/2006/relationships/slide" Target="../slides/slide5.xml"/><Relationship Id="rId16" Type="http://schemas.openxmlformats.org/officeDocument/2006/relationships/hyperlink" Target="http://www.1ppt.com/kejian/shuxue/" TargetMode="External"/><Relationship Id="rId20" Type="http://schemas.openxmlformats.org/officeDocument/2006/relationships/hyperlink" Target="http://www.1ppt.com/kejian/wuli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1ppt.com/tubiao/" TargetMode="External"/><Relationship Id="rId11" Type="http://schemas.openxmlformats.org/officeDocument/2006/relationships/hyperlink" Target="http://www.1ppt.com/shiti/" TargetMode="External"/><Relationship Id="rId24" Type="http://schemas.openxmlformats.org/officeDocument/2006/relationships/hyperlink" Target="http://www.1ppt.com/kejian/lishi/" TargetMode="External"/><Relationship Id="rId5" Type="http://schemas.openxmlformats.org/officeDocument/2006/relationships/hyperlink" Target="http://www.1ppt.com/beijing/" TargetMode="External"/><Relationship Id="rId15" Type="http://schemas.openxmlformats.org/officeDocument/2006/relationships/hyperlink" Target="http://www.1ppt.com/kejian/yuwen/" TargetMode="External"/><Relationship Id="rId23" Type="http://schemas.openxmlformats.org/officeDocument/2006/relationships/hyperlink" Target="http://www.1ppt.com/kejian/dili/" TargetMode="External"/><Relationship Id="rId10" Type="http://schemas.openxmlformats.org/officeDocument/2006/relationships/hyperlink" Target="http://www.1ppt.com/fanwen/" TargetMode="External"/><Relationship Id="rId19" Type="http://schemas.openxmlformats.org/officeDocument/2006/relationships/hyperlink" Target="http://www.1ppt.com/kejian/kexue/" TargetMode="External"/><Relationship Id="rId4" Type="http://schemas.openxmlformats.org/officeDocument/2006/relationships/hyperlink" Target="http://www.1ppt.com/sucai/" TargetMode="External"/><Relationship Id="rId9" Type="http://schemas.openxmlformats.org/officeDocument/2006/relationships/hyperlink" Target="http://www.1ppt.com/ziliao/" TargetMode="External"/><Relationship Id="rId14" Type="http://schemas.openxmlformats.org/officeDocument/2006/relationships/hyperlink" Target="http://www.1ppt.com/kejian/" TargetMode="External"/><Relationship Id="rId22" Type="http://schemas.openxmlformats.org/officeDocument/2006/relationships/hyperlink" Target="http://www.1ppt.com/kejian/shengwu/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CD858-5FDF-4154-8ABF-D68AB0A09522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587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C4DDB-F316-4707-863E-64F2BB39E6F0}" type="slidenum">
              <a:rPr lang="zh-CN" altLang="en-US" smtClean="0">
                <a:solidFill>
                  <a:prstClr val="black"/>
                </a:solidFill>
              </a:rPr>
              <a:pPr/>
              <a:t>16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9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C6FDC-1CE3-4D64-BAAA-3F35BF28DE51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356B4-76AA-4BE1-A059-B74CC670567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79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11AC-6F9E-4CAA-B99E-2AE97852D9F3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9E44D-ED7D-45E9-9BBF-06572EFF57C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08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5F613-704C-4BF1-B83C-70917E306B2B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41436-61B2-4A40-AB76-B09A5AA64A2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570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488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9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91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28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22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83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F0847-8007-47B4-BBA5-9AB9765E1545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DF020-167F-4EC2-AB62-FB5B972C32B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13248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86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04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8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6BF2B-9CD1-47B5-9B96-F30C454545C8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4EB2A-B628-4753-B708-8C16DE1ED72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535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89534-9674-42A4-AE9D-A361484089F8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8CB33-F665-4413-9D06-54234C78A4E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97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27180-7777-4AAC-987B-5A43DF0BD81D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9DB92-C873-41AC-8745-BE48A3A90AC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82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8DE2F-F411-4B50-B556-7EA08A78ADE2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49073-4ED9-41AC-9A3F-70EE527ECFF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53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97D55-1D78-4E84-A98D-FD6906910134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BFCE4-B4F1-435C-A9B3-F07B8C6F6EB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587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C5C0D-CD3E-47FA-86CA-6A768E093F00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9020C-C03D-460E-9160-AC31B06A576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23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18D5-0CED-4A80-9E2F-7944807E43A6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8EB6-A527-4360-B790-C6833675D55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981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0F32F4E-D400-4961-84E8-561549DC18A2}" type="datetimeFigureOut">
              <a:rPr lang="zh-CN" altLang="en-US"/>
              <a:pPr>
                <a:defRPr/>
              </a:pPr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A603F1C-16C3-447D-B9C0-5929F6C8BE52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47533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ziliao/" TargetMode="External"/><Relationship Id="rId18" Type="http://schemas.openxmlformats.org/officeDocument/2006/relationships/hyperlink" Target="http://www.1ppt.cn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image" Target="../media/image29.png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hyperlink" Target="http://www.1ppt.com/jiaoan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1ppt.com/shiti/" TargetMode="External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fanwen/" TargetMode="External"/><Relationship Id="rId10" Type="http://schemas.openxmlformats.org/officeDocument/2006/relationships/hyperlink" Target="http://www.1ppt.com/powerpoint/" TargetMode="External"/><Relationship Id="rId19" Type="http://schemas.openxmlformats.org/officeDocument/2006/relationships/image" Target="../media/image27.png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zh-CN" altLang="en-US" dirty="0"/>
          </a:p>
        </p:txBody>
      </p:sp>
      <p:pic>
        <p:nvPicPr>
          <p:cNvPr id="4100" name="Picture 2" descr="F:\绘本与儿童心理\绘本作者父母主题\新建文件夹_21340\新建文件夹\IM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5188" y="0"/>
            <a:ext cx="7413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356489" y="6381328"/>
            <a:ext cx="44310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20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0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</a:t>
            </a:r>
            <a:r>
              <a:rPr lang="en-US" altLang="zh-CN" sz="20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altLang="zh-CN" sz="2000" b="1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 </a:t>
            </a:r>
            <a:endParaRPr lang="en-US" altLang="zh-CN" sz="20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3316" name="Picture 2" descr="F:\绘本与儿童心理\绘本作者父母主题\新建文件夹_21340\新建文件夹\IMG_001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4803775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" descr="F:\绘本与儿童心理\绘本作者父母主题\新建文件夹_21340\新建文件夹\IMG_001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7863" y="1143000"/>
            <a:ext cx="4656137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4339" name="Picture 2" descr="F:\绘本与儿童心理\绘本作者父母主题\新建文件夹_21340\新建文件夹\IMG_00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143000"/>
            <a:ext cx="5500688" cy="4173538"/>
          </a:xfrm>
        </p:spPr>
      </p:pic>
      <p:pic>
        <p:nvPicPr>
          <p:cNvPr id="14340" name="Picture 3" descr="F:\绘本与儿童心理\绘本作者父母主题\新建文件夹_21340\新建文件夹\IMG_001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5" y="1143000"/>
            <a:ext cx="4572000" cy="421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5364" name="Picture 2" descr="F:\绘本与儿童心理\绘本作者父母主题\新建文件夹_21340\新建文件夹\IMG_002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6240463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" descr="F:\绘本与儿童心理\绘本作者父母主题\新建文件夹_21340\新建文件夹\IMG_002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1143000"/>
            <a:ext cx="4643437" cy="431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6388" name="Picture 2" descr="F:\绘本与儿童心理\绘本作者父母主题\新建文件夹_21340\新建文件夹\IMG_002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62865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3" descr="F:\绘本与儿童心理\绘本作者父母主题\新建文件夹_21340\新建文件夹\IMG_002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59300" y="1071563"/>
            <a:ext cx="45847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7412" name="Picture 2" descr="F:\绘本与儿童心理\绘本作者父母主题\新建文件夹_21340\新建文件夹\IMG_002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142875"/>
            <a:ext cx="8643938" cy="644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pic>
        <p:nvPicPr>
          <p:cNvPr id="18436" name="Picture 2" descr="F:\绘本与儿童心理\绘本作者父母主题\新建文件夹_21340\新建文件夹\IMG_00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638" y="228600"/>
            <a:ext cx="707072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47664" y="4437112"/>
            <a:ext cx="6455579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www.1ppt.com/moban/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www.1ppt.com/hangye/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www.1ppt.com/jieri/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www.1ppt.com/sucai/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www.1ppt.com/beijing/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www.1ppt.com/tubiao/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www.1ppt.com/xiazai/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www.1ppt.com/powerpoint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www.1ppt.com/word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www.1ppt.com/excel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www.1ppt.com/ziliao/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www.1ppt.com/kejian/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www.1ppt.com/fanwen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www.1ppt.com/shiti/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www.1ppt.com/jiaoan/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8"/>
              </a:rPr>
              <a:t>www.1ppt.cn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endParaRPr lang="zh-CN" altLang="en-US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2998275"/>
            <a:ext cx="9144000" cy="136682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802" y="315180"/>
            <a:ext cx="7711638" cy="268177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8313" y="3097345"/>
            <a:ext cx="4103687" cy="1618679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572000" y="3097345"/>
            <a:ext cx="4103688" cy="1546671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050" b="1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4001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4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5124" name="Picture 2" descr="F:\绘本与儿童心理\绘本作者父母主题\新建文件夹_21340\新建文件夹\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4425" y="76200"/>
            <a:ext cx="691515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6147" name="Picture 2" descr="F:\绘本与儿童心理\绘本作者父母主题\新建文件夹_21340\新建文件夹\IMG_00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9363"/>
            <a:ext cx="5221288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3" descr="F:\绘本与儿童心理\绘本作者父母主题\新建文件夹_21340\新建文件夹\IMG_000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11688" y="1320800"/>
            <a:ext cx="4532312" cy="4216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7172" name="Picture 2" descr="F:\绘本与儿童心理\绘本作者父母主题\新建文件夹_21340\新建文件夹\IMG_00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14438"/>
            <a:ext cx="61880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" descr="F:\绘本与儿童心理\绘本作者父母主题\新建文件夹_21340\新建文件夹\IMG_000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0088" y="1214438"/>
            <a:ext cx="4633912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475656" y="4221088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范文下载：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www.1ppt.com/fanwen/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论坛：</a:t>
            </a:r>
            <a:r>
              <a:rPr lang="en-US" altLang="zh-CN" sz="100" dirty="0">
                <a:solidFill>
                  <a:schemeClr val="bg1"/>
                </a:solidFill>
              </a:rPr>
              <a:t>www.1ppt.cn                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       </a:t>
            </a:r>
          </a:p>
        </p:txBody>
      </p:sp>
      <p:pic>
        <p:nvPicPr>
          <p:cNvPr id="8196" name="Picture 2" descr="F:\绘本与儿童心理\绘本作者父母主题\新建文件夹_21340\新建文件夹\IMG_00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428750"/>
            <a:ext cx="5678488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3" descr="F:\绘本与儿童心理\绘本作者父母主题\新建文件夹_21340\新建文件夹\IMG_000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50" y="1428750"/>
            <a:ext cx="438150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9219" name="Picture 3" descr="F:\绘本与儿童心理\绘本作者父母主题\新建文件夹_21340\新建文件夹\IMG_00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57688" y="1571625"/>
            <a:ext cx="4286250" cy="4006850"/>
          </a:xfrm>
        </p:spPr>
      </p:pic>
      <p:pic>
        <p:nvPicPr>
          <p:cNvPr id="9220" name="Picture 4" descr="F:\绘本与儿童心理\绘本作者父母主题\新建文件夹_21340\新建文件夹\IMG_00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428750"/>
            <a:ext cx="5784850" cy="417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0244" name="Picture 2" descr="F:\绘本与儿童心理\绘本作者父母主题\新建文件夹_21340\新建文件夹\IMG_001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5715000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 descr="F:\绘本与儿童心理\绘本作者父母主题\新建文件夹_21340\新建文件夹\IMG_00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1208088"/>
            <a:ext cx="452755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1268" name="Picture 2" descr="F:\绘本与儿童心理\绘本作者父母主题\新建文件夹_21340\新建文件夹\IMG_00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7313"/>
            <a:ext cx="4854575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 descr="F:\绘本与儿童心理\绘本作者父母主题\新建文件夹_21340\新建文件夹\IMG_001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38675" y="1285875"/>
            <a:ext cx="4505325" cy="415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2292" name="Picture 2" descr="F:\绘本与儿童心理\绘本作者父母主题\新建文件夹_21340\新建文件夹\IMG_001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428750"/>
            <a:ext cx="5180013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 descr="F:\绘本与儿童心理\绘本作者父母主题\新建文件夹_21340\新建文件夹\IMG_001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1500188"/>
            <a:ext cx="4357687" cy="408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一PPT模板网-WWW.1PPT.COM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513</Words>
  <Application>Microsoft Office PowerPoint</Application>
  <PresentationFormat>全屏显示(4:3)</PresentationFormat>
  <Paragraphs>39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Calibri</vt:lpstr>
      <vt:lpstr>宋体</vt:lpstr>
      <vt:lpstr>Arial</vt:lpstr>
      <vt:lpstr>Calibri Light</vt:lpstr>
      <vt:lpstr>微软雅黑</vt:lpstr>
      <vt:lpstr>Meiryo</vt:lpstr>
      <vt:lpstr>第一PPT模板网-WWW.1PPT.COM 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 </dc:title>
  <dc:subject>第一PPT模板网-WWW.1PPT.COM </dc:subject>
  <dc:creator>第一PPT模板网-WWW.1PPT.COM</dc:creator>
  <cp:keywords>第一PPT模板网-WWW.1PPT.COM</cp:keywords>
  <cp:lastModifiedBy>123</cp:lastModifiedBy>
  <cp:revision>14</cp:revision>
  <dcterms:modified xsi:type="dcterms:W3CDTF">2018-12-24T08:33:12Z</dcterms:modified>
</cp:coreProperties>
</file>