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58" r:id="rId5"/>
    <p:sldId id="259" r:id="rId6"/>
    <p:sldId id="257" r:id="rId7"/>
    <p:sldId id="262" r:id="rId8"/>
    <p:sldId id="261" r:id="rId9"/>
    <p:sldId id="260" r:id="rId10"/>
    <p:sldId id="264" r:id="rId11"/>
    <p:sldId id="263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7855" y="0"/>
            <a:ext cx="5876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67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67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86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867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6445" cy="6823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8675" cy="6858635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"/>
            <a:ext cx="12192000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567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21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撰冩沵莪哋嬡</cp:lastModifiedBy>
  <cp:revision>11</cp:revision>
  <dcterms:created xsi:type="dcterms:W3CDTF">2022-06-06T02:03:29Z</dcterms:created>
  <dcterms:modified xsi:type="dcterms:W3CDTF">2022-06-06T02:03:29Z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2052-4.1.1.6628</vt:lpwstr>
  </property>
  <property fmtid="{D5CDD505-2E9C-101B-9397-08002B2CF9AE}" pid="3" name="ICV">
    <vt:lpwstr>8E2B9799C92FE50BFA5D9D62706637E9</vt:lpwstr>
  </property>
</Properties>
</file>